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2.xml" ContentType="application/vnd.openxmlformats-officedocument.them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1.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3.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4.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5.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6.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7.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8.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9.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10.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11.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443" r:id="rId3"/>
    <p:sldId id="431" r:id="rId4"/>
    <p:sldId id="446" r:id="rId5"/>
    <p:sldId id="460" r:id="rId6"/>
    <p:sldId id="457" r:id="rId7"/>
    <p:sldId id="461" r:id="rId8"/>
    <p:sldId id="696" r:id="rId9"/>
    <p:sldId id="454" r:id="rId10"/>
    <p:sldId id="462" r:id="rId11"/>
    <p:sldId id="447" r:id="rId12"/>
    <p:sldId id="448" r:id="rId13"/>
    <p:sldId id="463" r:id="rId14"/>
    <p:sldId id="464" r:id="rId15"/>
    <p:sldId id="451" r:id="rId16"/>
    <p:sldId id="398" r:id="rId17"/>
    <p:sldId id="646" r:id="rId18"/>
    <p:sldId id="685" r:id="rId19"/>
    <p:sldId id="399" r:id="rId20"/>
    <p:sldId id="415" r:id="rId21"/>
    <p:sldId id="697" r:id="rId22"/>
    <p:sldId id="688" r:id="rId23"/>
    <p:sldId id="689" r:id="rId24"/>
    <p:sldId id="647" r:id="rId25"/>
    <p:sldId id="466" r:id="rId26"/>
    <p:sldId id="694" r:id="rId27"/>
    <p:sldId id="272" r:id="rId28"/>
    <p:sldId id="273" r:id="rId29"/>
    <p:sldId id="695" r:id="rId30"/>
    <p:sldId id="378" r:id="rId31"/>
    <p:sldId id="467" r:id="rId32"/>
    <p:sldId id="690" r:id="rId33"/>
    <p:sldId id="691" r:id="rId34"/>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6F8918-92F9-415D-9845-12F511E7569C}" type="doc">
      <dgm:prSet loTypeId="urn:microsoft.com/office/officeart/2005/8/layout/cycle4" loCatId="cycle" qsTypeId="urn:microsoft.com/office/officeart/2005/8/quickstyle/simple1" qsCatId="simple" csTypeId="urn:microsoft.com/office/officeart/2005/8/colors/colorful1" csCatId="colorful" phldr="1"/>
      <dgm:spPr/>
      <dgm:t>
        <a:bodyPr/>
        <a:lstStyle/>
        <a:p>
          <a:endParaRPr lang="zh-CN" altLang="en-US"/>
        </a:p>
      </dgm:t>
    </dgm:pt>
    <dgm:pt modelId="{95922D5E-6ADD-4FC9-818C-2C7ABD9AEC61}" type="parTrans" cxnId="{CBCEF4B3-0029-4F6A-88AE-C380B25D4C1B}">
      <dgm:prSet custT="1"/>
      <dgm:spPr/>
      <dgm:t>
        <a:bodyPr/>
        <a:lstStyle/>
        <a:p>
          <a:endParaRPr lang="zh-CN" altLang="en-US" sz="2800"/>
        </a:p>
      </dgm:t>
    </dgm:pt>
    <dgm:pt modelId="{AEBB31BB-E80C-461C-AF88-18858E99DB2B}">
      <dgm:prSet phldrT="[文本]" custT="1"/>
      <dgm:spPr/>
      <dgm:t>
        <a:bodyPr lIns="36000" tIns="36000" rIns="0" bIns="36000" anchor="b" anchorCtr="0"/>
        <a:lstStyle/>
        <a:p>
          <a:pPr>
            <a:spcAft>
              <a:spcPct val="0"/>
            </a:spcAft>
          </a:pPr>
          <a:r>
            <a:rPr lang="zh-CN" altLang="en-US" sz="2800" spc="-300" baseline="0">
              <a:latin typeface="微软雅黑" panose="020B0503020204020204" pitchFamily="34" charset="-122"/>
              <a:ea typeface="微软雅黑" pitchFamily="34" charset="-122"/>
            </a:rPr>
            <a:t>语言</a:t>
          </a:r>
          <a:endParaRPr lang="en-US" altLang="zh-CN" sz="2800" spc="-300" baseline="0">
            <a:latin typeface="微软雅黑" panose="020B0503020204020204" pitchFamily="34" charset="-122"/>
            <a:ea typeface="微软雅黑" pitchFamily="34" charset="-122"/>
          </a:endParaRPr>
        </a:p>
        <a:p>
          <a:pPr>
            <a:spcAft>
              <a:spcPct val="0"/>
            </a:spcAft>
          </a:pPr>
          <a:r>
            <a:rPr lang="zh-CN" altLang="en-US" sz="2800" spc="-300" baseline="0">
              <a:latin typeface="微软雅黑" panose="020B0503020204020204" pitchFamily="34" charset="-122"/>
              <a:ea typeface="微软雅黑" pitchFamily="34" charset="-122"/>
            </a:rPr>
            <a:t>建构与运用 </a:t>
          </a:r>
          <a:endParaRPr lang="zh-CN" altLang="en-US" sz="2800" spc="-300" baseline="0"/>
        </a:p>
      </dgm:t>
    </dgm:pt>
    <dgm:pt modelId="{35A97DF8-4C02-4CDA-A81A-4DDA8C1AB007}" type="sibTrans" cxnId="{CBCEF4B3-0029-4F6A-88AE-C380B25D4C1B}">
      <dgm:prSet custT="1"/>
      <dgm:spPr/>
      <dgm:t>
        <a:bodyPr/>
        <a:lstStyle/>
        <a:p>
          <a:endParaRPr lang="zh-CN" altLang="en-US" sz="2800"/>
        </a:p>
      </dgm:t>
    </dgm:pt>
    <dgm:pt modelId="{8864ADE0-62F5-45EF-8744-A1425592A9D4}" type="parTrans" cxnId="{B4C11922-E9D3-4E22-9526-C50349FC21BB}">
      <dgm:prSet custT="1"/>
      <dgm:spPr/>
      <dgm:t>
        <a:bodyPr/>
        <a:lstStyle/>
        <a:p>
          <a:endParaRPr lang="zh-CN" altLang="en-US" sz="2800"/>
        </a:p>
      </dgm:t>
    </dgm:pt>
    <dgm:pt modelId="{2BBF4EC8-B01B-4A75-8619-D4F764F44AF3}">
      <dgm:prSet phldrT="[文本]" custT="1"/>
      <dgm:spPr/>
      <dgm:t>
        <a:bodyPr lIns="36000" tIns="36000" rIns="0" bIns="36000" anchor="b" anchorCtr="0"/>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思维</a:t>
          </a:r>
          <a:endParaRPr lang="en-US" altLang="zh-CN" sz="2800" kern="1200" spc="-300" baseline="0">
            <a:solidFill>
              <a:prstClr val="white"/>
            </a:solidFill>
            <a:latin typeface="微软雅黑" panose="020B0503020204020204" pitchFamily="34" charset="-122"/>
            <a:ea typeface="微软雅黑"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发展与提升</a:t>
          </a:r>
        </a:p>
      </dgm:t>
    </dgm:pt>
    <dgm:pt modelId="{B4FBD8AA-8B49-480C-A2FD-6149A5B96552}" type="sibTrans" cxnId="{B4C11922-E9D3-4E22-9526-C50349FC21BB}">
      <dgm:prSet custT="1"/>
      <dgm:spPr/>
      <dgm:t>
        <a:bodyPr/>
        <a:lstStyle/>
        <a:p>
          <a:endParaRPr lang="zh-CN" altLang="en-US" sz="2800"/>
        </a:p>
      </dgm:t>
    </dgm:pt>
    <dgm:pt modelId="{3AD6F1B5-E345-41D5-9BDE-BDC7CBE05361}" type="parTrans" cxnId="{D929679C-6C2E-43CB-8A62-17613D6B58B9}">
      <dgm:prSet custT="1"/>
      <dgm:spPr/>
      <dgm:t>
        <a:bodyPr/>
        <a:lstStyle/>
        <a:p>
          <a:endParaRPr lang="zh-CN" altLang="en-US" sz="2800"/>
        </a:p>
      </dgm:t>
    </dgm:pt>
    <dgm:pt modelId="{0515C7CA-1CE3-48CB-9C73-F0A6C09CAB39}">
      <dgm:prSet phldrT="[文本]" custT="1"/>
      <dgm:spPr/>
      <dgm:t>
        <a:bodyPr lIns="36000" tIns="36000" rIns="0" bIns="36000" anchor="t" anchorCtr="1"/>
        <a:lstStyle/>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文化</a:t>
          </a:r>
          <a:endParaRPr lang="en-US" altLang="zh-CN" sz="2800" kern="1200" spc="-300" baseline="0">
            <a:solidFill>
              <a:prstClr val="white"/>
            </a:solidFill>
            <a:latin typeface="微软雅黑" panose="020B0503020204020204" pitchFamily="34" charset="-122"/>
            <a:ea typeface="微软雅黑" pitchFamily="34" charset="-122"/>
            <a:cs typeface="+mn-cs"/>
          </a:endParaRPr>
        </a:p>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传承与理解 </a:t>
          </a:r>
        </a:p>
      </dgm:t>
    </dgm:pt>
    <dgm:pt modelId="{6E70FB0C-AB81-44AF-9922-0700E7023CEC}" type="sibTrans" cxnId="{D929679C-6C2E-43CB-8A62-17613D6B58B9}">
      <dgm:prSet custT="1"/>
      <dgm:spPr/>
      <dgm:t>
        <a:bodyPr/>
        <a:lstStyle/>
        <a:p>
          <a:endParaRPr lang="zh-CN" altLang="en-US" sz="2800"/>
        </a:p>
      </dgm:t>
    </dgm:pt>
    <dgm:pt modelId="{7FF8992C-426E-4D72-9960-71FE816A2B47}" type="parTrans" cxnId="{C520A47B-0153-4BFD-B178-1FDCC050B449}">
      <dgm:prSet custT="1"/>
      <dgm:spPr/>
      <dgm:t>
        <a:bodyPr/>
        <a:lstStyle/>
        <a:p>
          <a:endParaRPr lang="zh-CN" altLang="en-US" sz="2800"/>
        </a:p>
      </dgm:t>
    </dgm:pt>
    <dgm:pt modelId="{DB02653F-14F6-4EC9-BE64-4010DADAAE7F}">
      <dgm:prSet phldrT="[文本]" custT="1"/>
      <dgm:spPr/>
      <dgm:t>
        <a:bodyPr lIns="36000" tIns="36000" rIns="0" bIns="36000" anchor="t" anchorCtr="1"/>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审美</a:t>
          </a:r>
          <a:endParaRPr lang="en-US" altLang="zh-CN" sz="2800" kern="1200" spc="-300" baseline="0">
            <a:solidFill>
              <a:prstClr val="white"/>
            </a:solidFill>
            <a:latin typeface="微软雅黑" panose="020B0503020204020204" pitchFamily="34" charset="-122"/>
            <a:ea typeface="微软雅黑"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鉴赏与创造 </a:t>
          </a:r>
        </a:p>
      </dgm:t>
    </dgm:pt>
    <dgm:pt modelId="{2E1140E8-6423-4893-AE78-467764074A47}" type="sibTrans" cxnId="{C520A47B-0153-4BFD-B178-1FDCC050B449}">
      <dgm:prSet custT="1"/>
      <dgm:spPr/>
      <dgm:t>
        <a:bodyPr/>
        <a:lstStyle/>
        <a:p>
          <a:endParaRPr lang="zh-CN" altLang="en-US" sz="2800"/>
        </a:p>
      </dgm:t>
    </dgm:pt>
    <dgm:pt modelId="{C85A011B-009A-40C4-8E11-86F48660680B}" type="pres">
      <dgm:prSet presAssocID="{E26F8918-92F9-415D-9845-12F511E7569C}" presName="cycleMatrixDiagram" presStyleCnt="0">
        <dgm:presLayoutVars>
          <dgm:chMax val="1"/>
          <dgm:dir/>
          <dgm:animLvl val="lvl"/>
          <dgm:resizeHandles val="exact"/>
        </dgm:presLayoutVars>
      </dgm:prSet>
      <dgm:spPr/>
      <dgm:t>
        <a:bodyPr/>
        <a:lstStyle/>
        <a:p>
          <a:endParaRPr lang="zh-CN" altLang="en-US"/>
        </a:p>
      </dgm:t>
    </dgm:pt>
    <dgm:pt modelId="{71CA8494-E5B5-4F23-AC7E-11D8C9E80F49}" type="pres">
      <dgm:prSet presAssocID="{E26F8918-92F9-415D-9845-12F511E7569C}" presName="children" presStyleCnt="0"/>
      <dgm:spPr/>
      <dgm:t>
        <a:bodyPr/>
        <a:lstStyle/>
        <a:p>
          <a:endParaRPr/>
        </a:p>
      </dgm:t>
    </dgm:pt>
    <dgm:pt modelId="{B55AC086-3510-4F76-BA29-BFEEAE4E4655}" type="pres">
      <dgm:prSet presAssocID="{E26F8918-92F9-415D-9845-12F511E7569C}" presName="childPlaceholder" presStyleCnt="0"/>
      <dgm:spPr/>
      <dgm:t>
        <a:bodyPr/>
        <a:lstStyle/>
        <a:p>
          <a:endParaRPr/>
        </a:p>
      </dgm:t>
    </dgm:pt>
    <dgm:pt modelId="{05BA8F83-1C57-45FF-A294-91EAEFEB0547}" type="pres">
      <dgm:prSet presAssocID="{E26F8918-92F9-415D-9845-12F511E7569C}" presName="circle" presStyleCnt="0"/>
      <dgm:spPr/>
      <dgm:t>
        <a:bodyPr/>
        <a:lstStyle/>
        <a:p>
          <a:endParaRPr/>
        </a:p>
      </dgm:t>
    </dgm:pt>
    <dgm:pt modelId="{80EABC72-F544-4EF4-A82B-FC12FC8FBE7D}" type="pres">
      <dgm:prSet presAssocID="{E26F8918-92F9-415D-9845-12F511E7569C}" presName="quadrant1" presStyleLbl="node1" presStyleIdx="0" presStyleCnt="4">
        <dgm:presLayoutVars>
          <dgm:chMax val="1"/>
          <dgm:bulletEnabled val="1"/>
        </dgm:presLayoutVars>
      </dgm:prSet>
      <dgm:spPr/>
      <dgm:t>
        <a:bodyPr/>
        <a:lstStyle/>
        <a:p>
          <a:endParaRPr lang="zh-CN" altLang="en-US"/>
        </a:p>
      </dgm:t>
    </dgm:pt>
    <dgm:pt modelId="{5AED7F5C-9B23-47D6-AC9B-A304F6450FC0}" type="pres">
      <dgm:prSet presAssocID="{E26F8918-92F9-415D-9845-12F511E7569C}" presName="quadrant2" presStyleLbl="node1" presStyleIdx="1" presStyleCnt="4">
        <dgm:presLayoutVars>
          <dgm:chMax val="1"/>
          <dgm:bulletEnabled val="1"/>
        </dgm:presLayoutVars>
      </dgm:prSet>
      <dgm:spPr/>
      <dgm:t>
        <a:bodyPr/>
        <a:lstStyle/>
        <a:p>
          <a:endParaRPr lang="zh-CN" altLang="en-US"/>
        </a:p>
      </dgm:t>
    </dgm:pt>
    <dgm:pt modelId="{41945276-0A0F-4047-BECA-07ECEF7CFBC8}" type="pres">
      <dgm:prSet presAssocID="{E26F8918-92F9-415D-9845-12F511E7569C}" presName="quadrant3" presStyleLbl="node1" presStyleIdx="2" presStyleCnt="4">
        <dgm:presLayoutVars>
          <dgm:chMax val="1"/>
          <dgm:bulletEnabled val="1"/>
        </dgm:presLayoutVars>
      </dgm:prSet>
      <dgm:spPr/>
      <dgm:t>
        <a:bodyPr/>
        <a:lstStyle/>
        <a:p>
          <a:endParaRPr lang="zh-CN" altLang="en-US"/>
        </a:p>
      </dgm:t>
    </dgm:pt>
    <dgm:pt modelId="{C08F83E2-6749-481B-A275-94B9E96DB59E}" type="pres">
      <dgm:prSet presAssocID="{E26F8918-92F9-415D-9845-12F511E7569C}" presName="quadrant4" presStyleLbl="node1" presStyleIdx="3" presStyleCnt="4">
        <dgm:presLayoutVars>
          <dgm:chMax val="1"/>
          <dgm:bulletEnabled val="1"/>
        </dgm:presLayoutVars>
      </dgm:prSet>
      <dgm:spPr/>
      <dgm:t>
        <a:bodyPr/>
        <a:lstStyle/>
        <a:p>
          <a:endParaRPr lang="zh-CN" altLang="en-US"/>
        </a:p>
      </dgm:t>
    </dgm:pt>
    <dgm:pt modelId="{F98CCE25-CFD8-4796-985A-60614EB64A15}" type="pres">
      <dgm:prSet presAssocID="{E26F8918-92F9-415D-9845-12F511E7569C}" presName="quadrantPlaceholder" presStyleCnt="0"/>
      <dgm:spPr/>
      <dgm:t>
        <a:bodyPr/>
        <a:lstStyle/>
        <a:p>
          <a:endParaRPr/>
        </a:p>
      </dgm:t>
    </dgm:pt>
    <dgm:pt modelId="{8C33B4A0-D428-4800-8634-3E25FA6FC000}" type="pres">
      <dgm:prSet presAssocID="{E26F8918-92F9-415D-9845-12F511E7569C}" presName="center1" presStyleLbl="fgShp" presStyleIdx="0" presStyleCnt="2"/>
      <dgm:spPr/>
      <dgm:t>
        <a:bodyPr/>
        <a:lstStyle/>
        <a:p>
          <a:endParaRPr/>
        </a:p>
      </dgm:t>
    </dgm:pt>
    <dgm:pt modelId="{2D19A645-75BD-4A5B-BD2D-D8C7A72392FC}" type="pres">
      <dgm:prSet presAssocID="{E26F8918-92F9-415D-9845-12F511E7569C}" presName="center2" presStyleLbl="fgShp" presStyleIdx="1" presStyleCnt="2"/>
      <dgm:spPr/>
      <dgm:t>
        <a:bodyPr/>
        <a:lstStyle/>
        <a:p>
          <a:endParaRPr/>
        </a:p>
      </dgm:t>
    </dgm:pt>
  </dgm:ptLst>
  <dgm:cxnLst>
    <dgm:cxn modelId="{62FEC929-8825-415D-AD0F-657D3C98D6C9}" type="presOf" srcId="{E26F8918-92F9-415D-9845-12F511E7569C}" destId="{C85A011B-009A-40C4-8E11-86F48660680B}" srcOrd="0" destOrd="0" presId="urn:microsoft.com/office/officeart/2005/8/layout/cycle4"/>
    <dgm:cxn modelId="{B4C11922-E9D3-4E22-9526-C50349FC21BB}" srcId="{E26F8918-92F9-415D-9845-12F511E7569C}" destId="{2BBF4EC8-B01B-4A75-8619-D4F764F44AF3}" srcOrd="1" destOrd="0" parTransId="{8864ADE0-62F5-45EF-8744-A1425592A9D4}" sibTransId="{B4FBD8AA-8B49-480C-A2FD-6149A5B96552}"/>
    <dgm:cxn modelId="{CBCEF4B3-0029-4F6A-88AE-C380B25D4C1B}" srcId="{E26F8918-92F9-415D-9845-12F511E7569C}" destId="{AEBB31BB-E80C-461C-AF88-18858E99DB2B}" srcOrd="0" destOrd="0" parTransId="{95922D5E-6ADD-4FC9-818C-2C7ABD9AEC61}" sibTransId="{35A97DF8-4C02-4CDA-A81A-4DDA8C1AB007}"/>
    <dgm:cxn modelId="{D929679C-6C2E-43CB-8A62-17613D6B58B9}" srcId="{E26F8918-92F9-415D-9845-12F511E7569C}" destId="{0515C7CA-1CE3-48CB-9C73-F0A6C09CAB39}" srcOrd="2" destOrd="0" parTransId="{3AD6F1B5-E345-41D5-9BDE-BDC7CBE05361}" sibTransId="{6E70FB0C-AB81-44AF-9922-0700E7023CEC}"/>
    <dgm:cxn modelId="{8ECC9548-6354-4E4A-B735-7230A873B00C}" type="presOf" srcId="{0515C7CA-1CE3-48CB-9C73-F0A6C09CAB39}" destId="{41945276-0A0F-4047-BECA-07ECEF7CFBC8}" srcOrd="0" destOrd="0" presId="urn:microsoft.com/office/officeart/2005/8/layout/cycle4"/>
    <dgm:cxn modelId="{C520A47B-0153-4BFD-B178-1FDCC050B449}" srcId="{E26F8918-92F9-415D-9845-12F511E7569C}" destId="{DB02653F-14F6-4EC9-BE64-4010DADAAE7F}" srcOrd="3" destOrd="0" parTransId="{7FF8992C-426E-4D72-9960-71FE816A2B47}" sibTransId="{2E1140E8-6423-4893-AE78-467764074A47}"/>
    <dgm:cxn modelId="{CD26D1AF-246B-4348-A664-BFF04EBA55A5}" type="presOf" srcId="{AEBB31BB-E80C-461C-AF88-18858E99DB2B}" destId="{80EABC72-F544-4EF4-A82B-FC12FC8FBE7D}" srcOrd="0" destOrd="0" presId="urn:microsoft.com/office/officeart/2005/8/layout/cycle4"/>
    <dgm:cxn modelId="{2C1427FF-2137-41B0-A34C-4CB699DF49BE}" type="presOf" srcId="{DB02653F-14F6-4EC9-BE64-4010DADAAE7F}" destId="{C08F83E2-6749-481B-A275-94B9E96DB59E}" srcOrd="0" destOrd="0" presId="urn:microsoft.com/office/officeart/2005/8/layout/cycle4"/>
    <dgm:cxn modelId="{F55B5705-693F-4760-9F60-F6343A1DEDAB}" type="presOf" srcId="{2BBF4EC8-B01B-4A75-8619-D4F764F44AF3}" destId="{5AED7F5C-9B23-47D6-AC9B-A304F6450FC0}" srcOrd="0" destOrd="0" presId="urn:microsoft.com/office/officeart/2005/8/layout/cycle4"/>
    <dgm:cxn modelId="{89793BE9-BAF5-4293-AA66-BC4AF8276CF2}" type="presParOf" srcId="{C85A011B-009A-40C4-8E11-86F48660680B}" destId="{71CA8494-E5B5-4F23-AC7E-11D8C9E80F49}" srcOrd="0" destOrd="0" presId="urn:microsoft.com/office/officeart/2005/8/layout/cycle4"/>
    <dgm:cxn modelId="{D4166046-BC9F-4F9A-8DF0-09492AC26F05}" type="presParOf" srcId="{71CA8494-E5B5-4F23-AC7E-11D8C9E80F49}" destId="{B55AC086-3510-4F76-BA29-BFEEAE4E4655}" srcOrd="0" destOrd="0" presId="urn:microsoft.com/office/officeart/2005/8/layout/cycle4"/>
    <dgm:cxn modelId="{7AE087A7-A28F-4BF1-BC64-67AD66ECEC80}" type="presParOf" srcId="{C85A011B-009A-40C4-8E11-86F48660680B}" destId="{05BA8F83-1C57-45FF-A294-91EAEFEB0547}" srcOrd="1" destOrd="0" presId="urn:microsoft.com/office/officeart/2005/8/layout/cycle4"/>
    <dgm:cxn modelId="{6296FF34-E059-4F22-95BE-04C6132312E5}" type="presParOf" srcId="{05BA8F83-1C57-45FF-A294-91EAEFEB0547}" destId="{80EABC72-F544-4EF4-A82B-FC12FC8FBE7D}" srcOrd="0" destOrd="0" presId="urn:microsoft.com/office/officeart/2005/8/layout/cycle4"/>
    <dgm:cxn modelId="{87B53CA5-0C7B-4C5D-8B13-11374A713CBF}" type="presParOf" srcId="{05BA8F83-1C57-45FF-A294-91EAEFEB0547}" destId="{5AED7F5C-9B23-47D6-AC9B-A304F6450FC0}" srcOrd="1" destOrd="0" presId="urn:microsoft.com/office/officeart/2005/8/layout/cycle4"/>
    <dgm:cxn modelId="{B7616096-09E4-49A4-A824-B2577C06FD97}" type="presParOf" srcId="{05BA8F83-1C57-45FF-A294-91EAEFEB0547}" destId="{41945276-0A0F-4047-BECA-07ECEF7CFBC8}" srcOrd="2" destOrd="0" presId="urn:microsoft.com/office/officeart/2005/8/layout/cycle4"/>
    <dgm:cxn modelId="{1970D584-78D5-442F-BD3F-E913466131F3}" type="presParOf" srcId="{05BA8F83-1C57-45FF-A294-91EAEFEB0547}" destId="{C08F83E2-6749-481B-A275-94B9E96DB59E}" srcOrd="3" destOrd="0" presId="urn:microsoft.com/office/officeart/2005/8/layout/cycle4"/>
    <dgm:cxn modelId="{28A8AB1E-9538-4624-AC65-B40232BD841E}" type="presParOf" srcId="{05BA8F83-1C57-45FF-A294-91EAEFEB0547}" destId="{F98CCE25-CFD8-4796-985A-60614EB64A15}" srcOrd="4" destOrd="0" presId="urn:microsoft.com/office/officeart/2005/8/layout/cycle4"/>
    <dgm:cxn modelId="{0B90CBCA-8EB4-45C1-8701-277BA3017DCE}" type="presParOf" srcId="{C85A011B-009A-40C4-8E11-86F48660680B}" destId="{8C33B4A0-D428-4800-8634-3E25FA6FC000}" srcOrd="2" destOrd="0" presId="urn:microsoft.com/office/officeart/2005/8/layout/cycle4"/>
    <dgm:cxn modelId="{85D6D430-4DE1-46A5-A247-BBED3B872366}" type="presParOf" srcId="{C85A011B-009A-40C4-8E11-86F48660680B}" destId="{2D19A645-75BD-4A5B-BD2D-D8C7A72392FC}" srcOrd="3" destOrd="0" presId="urn:microsoft.com/office/officeart/2005/8/layout/cycle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EABC72-F544-4EF4-A82B-FC12FC8FBE7D}">
      <dsp:nvSpPr>
        <dsp:cNvPr id="0" name=""/>
        <dsp:cNvSpPr/>
      </dsp:nvSpPr>
      <dsp:spPr>
        <a:xfrm>
          <a:off x="1639358" y="231893"/>
          <a:ext cx="1761575" cy="1761575"/>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b" anchorCtr="0">
          <a:noAutofit/>
        </a:bodyPr>
        <a:lstStyle/>
        <a:p>
          <a:pPr lvl="0" algn="ctr" defTabSz="1244600">
            <a:lnSpc>
              <a:spcPct val="90000"/>
            </a:lnSpc>
            <a:spcBef>
              <a:spcPct val="0"/>
            </a:spcBef>
            <a:spcAft>
              <a:spcPct val="0"/>
            </a:spcAft>
          </a:pPr>
          <a:r>
            <a:rPr lang="zh-CN" altLang="en-US" sz="2800" kern="1200" spc="-300" baseline="0">
              <a:latin typeface="微软雅黑" panose="020B0503020204020204" pitchFamily="34" charset="-122"/>
              <a:ea typeface="微软雅黑" pitchFamily="34" charset="-122"/>
            </a:rPr>
            <a:t>语言</a:t>
          </a:r>
          <a:endParaRPr lang="en-US" altLang="zh-CN" sz="2800" kern="1200" spc="-300" baseline="0">
            <a:latin typeface="微软雅黑" panose="020B0503020204020204" pitchFamily="34" charset="-122"/>
            <a:ea typeface="微软雅黑" pitchFamily="34" charset="-122"/>
          </a:endParaRPr>
        </a:p>
        <a:p>
          <a:pPr lvl="0" algn="ctr" defTabSz="1244600">
            <a:lnSpc>
              <a:spcPct val="90000"/>
            </a:lnSpc>
            <a:spcBef>
              <a:spcPct val="0"/>
            </a:spcBef>
            <a:spcAft>
              <a:spcPct val="0"/>
            </a:spcAft>
          </a:pPr>
          <a:r>
            <a:rPr lang="zh-CN" altLang="en-US" sz="2800" kern="1200" spc="-300" baseline="0">
              <a:latin typeface="微软雅黑" panose="020B0503020204020204" pitchFamily="34" charset="-122"/>
              <a:ea typeface="微软雅黑" pitchFamily="34" charset="-122"/>
            </a:rPr>
            <a:t>建构与运用 </a:t>
          </a:r>
          <a:endParaRPr lang="zh-CN" altLang="en-US" sz="2800" kern="1200" spc="-300" baseline="0"/>
        </a:p>
      </dsp:txBody>
      <dsp:txXfrm>
        <a:off x="2155311" y="747846"/>
        <a:ext cx="1245622" cy="1245622"/>
      </dsp:txXfrm>
    </dsp:sp>
    <dsp:sp modelId="{5AED7F5C-9B23-47D6-AC9B-A304F6450FC0}">
      <dsp:nvSpPr>
        <dsp:cNvPr id="0" name=""/>
        <dsp:cNvSpPr/>
      </dsp:nvSpPr>
      <dsp:spPr>
        <a:xfrm rot="5400000">
          <a:off x="3482300" y="231893"/>
          <a:ext cx="1761575" cy="1761575"/>
        </a:xfrm>
        <a:prstGeom prst="pieWedg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b" anchorCtr="0">
          <a:noAutofit/>
        </a:bodyPr>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思维</a:t>
          </a:r>
          <a:endParaRPr lang="en-US" altLang="zh-CN" sz="2800" kern="1200" spc="-300" baseline="0">
            <a:solidFill>
              <a:prstClr val="white"/>
            </a:solidFill>
            <a:latin typeface="微软雅黑" panose="020B0503020204020204" pitchFamily="34" charset="-122"/>
            <a:ea typeface="微软雅黑"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发展与提升</a:t>
          </a:r>
        </a:p>
      </dsp:txBody>
      <dsp:txXfrm rot="-5400000">
        <a:off x="3482300" y="747846"/>
        <a:ext cx="1245622" cy="1245622"/>
      </dsp:txXfrm>
    </dsp:sp>
    <dsp:sp modelId="{41945276-0A0F-4047-BECA-07ECEF7CFBC8}">
      <dsp:nvSpPr>
        <dsp:cNvPr id="0" name=""/>
        <dsp:cNvSpPr/>
      </dsp:nvSpPr>
      <dsp:spPr>
        <a:xfrm rot="10800000">
          <a:off x="3482300" y="2074834"/>
          <a:ext cx="1761575" cy="1761575"/>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t" anchorCtr="1">
          <a:noAutofit/>
        </a:bodyPr>
        <a:lstStyle/>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文化</a:t>
          </a:r>
          <a:endParaRPr lang="en-US" altLang="zh-CN" sz="2800" kern="1200" spc="-300" baseline="0">
            <a:solidFill>
              <a:prstClr val="white"/>
            </a:solidFill>
            <a:latin typeface="微软雅黑" panose="020B0503020204020204" pitchFamily="34" charset="-122"/>
            <a:ea typeface="微软雅黑" pitchFamily="34" charset="-122"/>
            <a:cs typeface="+mn-cs"/>
          </a:endParaRPr>
        </a:p>
        <a:p>
          <a:pPr marL="0" lvl="0" indent="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传承与理解 </a:t>
          </a:r>
        </a:p>
      </dsp:txBody>
      <dsp:txXfrm rot="10800000">
        <a:off x="3482300" y="2074834"/>
        <a:ext cx="1245622" cy="1245622"/>
      </dsp:txXfrm>
    </dsp:sp>
    <dsp:sp modelId="{C08F83E2-6749-481B-A275-94B9E96DB59E}">
      <dsp:nvSpPr>
        <dsp:cNvPr id="0" name=""/>
        <dsp:cNvSpPr/>
      </dsp:nvSpPr>
      <dsp:spPr>
        <a:xfrm rot="16200000">
          <a:off x="1639358" y="2074834"/>
          <a:ext cx="1761575" cy="1761575"/>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0" bIns="36000" numCol="1" spcCol="1270" anchor="t" anchorCtr="1">
          <a:noAutofit/>
        </a:bodyPr>
        <a:lstStyle/>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审美</a:t>
          </a:r>
          <a:endParaRPr lang="en-US" altLang="zh-CN" sz="2800" kern="1200" spc="-300" baseline="0">
            <a:solidFill>
              <a:prstClr val="white"/>
            </a:solidFill>
            <a:latin typeface="微软雅黑" panose="020B0503020204020204" pitchFamily="34" charset="-122"/>
            <a:ea typeface="微软雅黑" pitchFamily="34" charset="-122"/>
            <a:cs typeface="+mn-cs"/>
          </a:endParaRPr>
        </a:p>
        <a:p>
          <a:pPr marL="0" lvl="0" algn="ctr" defTabSz="1244600">
            <a:lnSpc>
              <a:spcPct val="90000"/>
            </a:lnSpc>
            <a:spcBef>
              <a:spcPct val="0"/>
            </a:spcBef>
            <a:spcAft>
              <a:spcPct val="0"/>
            </a:spcAft>
            <a:buNone/>
          </a:pPr>
          <a:r>
            <a:rPr lang="zh-CN" altLang="en-US" sz="2800" kern="1200" spc="-300" baseline="0">
              <a:solidFill>
                <a:prstClr val="white"/>
              </a:solidFill>
              <a:latin typeface="微软雅黑" panose="020B0503020204020204" pitchFamily="34" charset="-122"/>
              <a:ea typeface="微软雅黑" pitchFamily="34" charset="-122"/>
              <a:cs typeface="+mn-cs"/>
            </a:rPr>
            <a:t>鉴赏与创造 </a:t>
          </a:r>
        </a:p>
      </dsp:txBody>
      <dsp:txXfrm rot="5400000">
        <a:off x="2155311" y="2074834"/>
        <a:ext cx="1245622" cy="1245622"/>
      </dsp:txXfrm>
    </dsp:sp>
    <dsp:sp modelId="{8C33B4A0-D428-4800-8634-3E25FA6FC000}">
      <dsp:nvSpPr>
        <dsp:cNvPr id="0" name=""/>
        <dsp:cNvSpPr/>
      </dsp:nvSpPr>
      <dsp:spPr>
        <a:xfrm>
          <a:off x="3137511" y="1668004"/>
          <a:ext cx="608211" cy="528879"/>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19A645-75BD-4A5B-BD2D-D8C7A72392FC}">
      <dsp:nvSpPr>
        <dsp:cNvPr id="0" name=""/>
        <dsp:cNvSpPr/>
      </dsp:nvSpPr>
      <dsp:spPr>
        <a:xfrm rot="10800000">
          <a:off x="3137511" y="1871419"/>
          <a:ext cx="608211" cy="528879"/>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heme" Target="../theme/theme2.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606D4661-53E1-4E5A-8339-1A9BB6BC8AA1}" type="datetimeFigureOut">
              <a:rPr lang="zh-CN" altLang="en-US" smtClean="0"/>
              <a:t>2021-8-26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DE7487B2-6090-4080-8A82-51CD4E2AD7EB}" type="slidenum">
              <a:rPr lang="zh-CN" altLang="en-US" smtClean="0"/>
              <a:t>‹#›</a:t>
            </a:fld>
            <a:endParaRPr lang="zh-CN" altLang="en-US"/>
          </a:p>
        </p:txBody>
      </p:sp>
    </p:spTree>
    <p:extLst>
      <p:ext uri="{BB962C8B-B14F-4D97-AF65-F5344CB8AC3E}">
        <p14:creationId xmlns:p14="http://schemas.microsoft.com/office/powerpoint/2010/main" val="2494547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9128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A8A5C3C2-9C6B-4802-8021-F99F82BE57FF}" type="slidenum">
              <a:rPr lang="zh-CN" altLang="en-US" smtClean="0"/>
              <a:t>30</a:t>
            </a:fld>
            <a:endParaRPr lang="zh-CN" altLang="en-US"/>
          </a:p>
        </p:txBody>
      </p:sp>
    </p:spTree>
    <p:extLst>
      <p:ext uri="{BB962C8B-B14F-4D97-AF65-F5344CB8AC3E}">
        <p14:creationId xmlns:p14="http://schemas.microsoft.com/office/powerpoint/2010/main" val="509518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A8A5C3C2-9C6B-4802-8021-F99F82BE57FF}" type="slidenum">
              <a:rPr lang="zh-CN" altLang="en-US" smtClean="0"/>
              <a:t>31</a:t>
            </a:fld>
            <a:endParaRPr lang="zh-CN" altLang="en-US"/>
          </a:p>
        </p:txBody>
      </p:sp>
    </p:spTree>
    <p:extLst>
      <p:ext uri="{BB962C8B-B14F-4D97-AF65-F5344CB8AC3E}">
        <p14:creationId xmlns:p14="http://schemas.microsoft.com/office/powerpoint/2010/main" val="3053178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991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9718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998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320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A8A5C3C2-9C6B-4802-8021-F99F82BE57FF}" type="slidenum">
              <a:rPr lang="zh-CN" altLang="en-US" smtClean="0"/>
              <a:t>16</a:t>
            </a:fld>
            <a:endParaRPr lang="zh-CN" altLang="en-US"/>
          </a:p>
        </p:txBody>
      </p:sp>
    </p:spTree>
    <p:extLst>
      <p:ext uri="{BB962C8B-B14F-4D97-AF65-F5344CB8AC3E}">
        <p14:creationId xmlns:p14="http://schemas.microsoft.com/office/powerpoint/2010/main" val="1401185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A8A5C3C2-9C6B-4802-8021-F99F82BE57FF}" type="slidenum">
              <a:rPr lang="zh-CN" altLang="en-US" smtClean="0"/>
              <a:t>19</a:t>
            </a:fld>
            <a:endParaRPr lang="zh-CN" altLang="en-US"/>
          </a:p>
        </p:txBody>
      </p:sp>
    </p:spTree>
    <p:extLst>
      <p:ext uri="{BB962C8B-B14F-4D97-AF65-F5344CB8AC3E}">
        <p14:creationId xmlns:p14="http://schemas.microsoft.com/office/powerpoint/2010/main" val="2756917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A8A5C3C2-9C6B-4802-8021-F99F82BE57FF}" type="slidenum">
              <a:rPr lang="zh-CN" altLang="en-US" smtClean="0"/>
              <a:t>20</a:t>
            </a:fld>
            <a:endParaRPr lang="zh-CN" altLang="en-US"/>
          </a:p>
        </p:txBody>
      </p:sp>
    </p:spTree>
    <p:extLst>
      <p:ext uri="{BB962C8B-B14F-4D97-AF65-F5344CB8AC3E}">
        <p14:creationId xmlns:p14="http://schemas.microsoft.com/office/powerpoint/2010/main" val="3586782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73680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Master" Target="../slideMasters/slideMaster1.xml"/><Relationship Id="rId5" Type="http://schemas.openxmlformats.org/officeDocument/2006/relationships/tags" Target="../tags/tag18.xml"/><Relationship Id="rId4" Type="http://schemas.openxmlformats.org/officeDocument/2006/relationships/tags" Target="../tags/tag17.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Master" Target="../slideMasters/slideMaster1.xml"/><Relationship Id="rId5" Type="http://schemas.openxmlformats.org/officeDocument/2006/relationships/tags" Target="../tags/tag23.xml"/><Relationship Id="rId4" Type="http://schemas.openxmlformats.org/officeDocument/2006/relationships/tags" Target="../tags/tag2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A89656E-200C-4F4C-A062-0DE9D6E4E686}"/>
              </a:ext>
            </a:extLst>
          </p:cNvPr>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AA2D885-6F7A-411F-A151-9DC615FFD5C1}"/>
              </a:ext>
            </a:extLst>
          </p:cNvPr>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9F55A43-3F55-4E7F-98C1-8038D697343D}"/>
              </a:ext>
            </a:extLst>
          </p:cNvPr>
          <p:cNvSpPr>
            <a:spLocks noGrp="1"/>
          </p:cNvSpPr>
          <p:nvPr>
            <p:ph type="dt" sz="half" idx="10"/>
            <p:custDataLst>
              <p:tags r:id="rId3"/>
            </p:custDataLst>
          </p:nvPr>
        </p:nvSpPr>
        <p:spPr/>
        <p:txBody>
          <a:bodyPr/>
          <a:lstStyle/>
          <a:p>
            <a:fld id="{AA8E1C02-EC6B-4458-AA75-9ACDCDB16E10}" type="datetimeFigureOut">
              <a:rPr lang="zh-CN" altLang="en-US" smtClean="0"/>
              <a:t>2021-8-26</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6611D4E-A4A1-4E70-AEC6-F46012919812}"/>
              </a:ext>
            </a:extLst>
          </p:cNvPr>
          <p:cNvSpPr>
            <a:spLocks noGrp="1"/>
          </p:cNvSpPr>
          <p:nvPr>
            <p:ph type="ftr" sz="quarter" idx="11"/>
            <p:custDataLst>
              <p:tags r:id="rId4"/>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6B64342-225F-42E0-9269-B36AF18FDC87}"/>
              </a:ext>
            </a:extLst>
          </p:cNvPr>
          <p:cNvSpPr>
            <a:spLocks noGrp="1"/>
          </p:cNvSpPr>
          <p:nvPr>
            <p:ph type="sldNum" sz="quarter" idx="12"/>
            <p:custDataLst>
              <p:tags r:id="rId5"/>
            </p:custDataLst>
          </p:nvPr>
        </p:nvSpPr>
        <p:spPr/>
        <p:txBody>
          <a:bodyPr/>
          <a:lstStyle/>
          <a:p>
            <a:fld id="{0F062F7C-AFDA-4B77-B39F-9CB24FF253EA}" type="slidenum">
              <a:rPr lang="zh-CN" altLang="en-US" smtClean="0"/>
              <a:t>‹#›</a:t>
            </a:fld>
            <a:endParaRPr lang="zh-CN" altLang="en-US"/>
          </a:p>
        </p:txBody>
      </p:sp>
      <p:sp>
        <p:nvSpPr>
          <p:cNvPr id="8" name="矩形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87F2057-3B63-4F7F-83A3-2DABEC1ABE2A}"/>
              </a:ext>
            </a:extLst>
          </p:cNvPr>
          <p:cNvSpPr/>
          <p:nvPr userDrawn="1">
            <p:custDataLst>
              <p:tags r:id="rId6"/>
            </p:custDataLst>
          </p:nvPr>
        </p:nvSpPr>
        <p:spPr>
          <a:xfrm>
            <a:off x="79360" y="78680"/>
            <a:ext cx="12024000" cy="669600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A2353CA-92EC-488B-A347-8B4E9661A68B}"/>
              </a:ext>
            </a:extLst>
          </p:cNvPr>
          <p:cNvPicPr>
            <a:picLocks noChangeAspect="1" noChangeArrowheads="1"/>
          </p:cNvPicPr>
          <p:nvPr userDrawn="1">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bwMode="auto">
          <a:xfrm>
            <a:off x="87322" y="70654"/>
            <a:ext cx="833010" cy="79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5065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4B5C116-23A1-45F2-9DBF-2A0A9C84260C}"/>
              </a:ext>
            </a:extLst>
          </p:cNvPr>
          <p:cNvSpPr>
            <a:spLocks noGrp="1"/>
          </p:cNvSpPr>
          <p:nvPr>
            <p:ph type="dt" sz="half" idx="10"/>
            <p:custDataLst>
              <p:tags r:id="rId1"/>
            </p:custDataLst>
          </p:nvPr>
        </p:nvSpPr>
        <p:spPr/>
        <p:txBody>
          <a:bodyPr/>
          <a:lstStyle/>
          <a:p>
            <a:fld id="{AA8E1C02-EC6B-4458-AA75-9ACDCDB16E10}" type="datetimeFigureOut">
              <a:rPr lang="zh-CN" altLang="en-US" smtClean="0"/>
              <a:t>2021-8-26</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208335-3033-49EB-8B96-70E839BD4508}"/>
              </a:ext>
            </a:extLst>
          </p:cNvPr>
          <p:cNvSpPr>
            <a:spLocks noGrp="1"/>
          </p:cNvSpPr>
          <p:nvPr>
            <p:ph type="ftr" sz="quarter" idx="11"/>
            <p:custDataLst>
              <p:tags r:id="rId2"/>
            </p:custDataLst>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15E383B-9562-49F2-946C-8E367ECF2D8C}"/>
              </a:ext>
            </a:extLst>
          </p:cNvPr>
          <p:cNvSpPr>
            <a:spLocks noGrp="1"/>
          </p:cNvSpPr>
          <p:nvPr>
            <p:ph type="sldNum" sz="quarter" idx="12"/>
            <p:custDataLst>
              <p:tags r:id="rId3"/>
            </p:custDataLst>
          </p:nvPr>
        </p:nvSpPr>
        <p:spPr/>
        <p:txBody>
          <a:bodyPr/>
          <a:lstStyle/>
          <a:p>
            <a:fld id="{0F062F7C-AFDA-4B77-B39F-9CB24FF253EA}" type="slidenum">
              <a:rPr lang="zh-CN" altLang="en-US" smtClean="0"/>
              <a:t>‹#›</a:t>
            </a:fld>
            <a:endParaRPr lang="zh-CN" altLang="en-US"/>
          </a:p>
        </p:txBody>
      </p:sp>
      <p:sp>
        <p:nvSpPr>
          <p:cNvPr id="6" name="矩形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73E4F8F-CF41-4DFD-9212-C5CC52B4C728}"/>
              </a:ext>
            </a:extLst>
          </p:cNvPr>
          <p:cNvSpPr/>
          <p:nvPr userDrawn="1">
            <p:custDataLst>
              <p:tags r:id="rId4"/>
            </p:custDataLst>
          </p:nvPr>
        </p:nvSpPr>
        <p:spPr>
          <a:xfrm>
            <a:off x="79360" y="78680"/>
            <a:ext cx="12024000" cy="669600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B1180BD-58E7-431C-B084-F0C298FE714D}"/>
              </a:ext>
            </a:extLst>
          </p:cNvPr>
          <p:cNvPicPr>
            <a:picLocks noChangeAspect="1" noChangeArrowheads="1"/>
          </p:cNvPicPr>
          <p:nvPr userDrawn="1">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bwMode="auto">
          <a:xfrm>
            <a:off x="87322" y="70654"/>
            <a:ext cx="833010" cy="79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62604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F83F3DA-B242-4820-AD15-F7B547E0960D}"/>
              </a:ext>
            </a:extLst>
          </p:cNvPr>
          <p:cNvSpPr>
            <a:spLocks noGrp="1"/>
          </p:cNvSpPr>
          <p:nvPr>
            <p:ph type="title"/>
            <p:custDataLst>
              <p:tags r:id="rId1"/>
            </p:custDataLst>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987B10D-96A9-456E-BA14-3110B8D78A1F}"/>
              </a:ext>
            </a:extLst>
          </p:cNvPr>
          <p:cNvSpPr>
            <a:spLocks noGrp="1"/>
          </p:cNvSpPr>
          <p:nvPr>
            <p:ph idx="1"/>
            <p:custDataLst>
              <p:tags r:id="rId2"/>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3FDEE7D-37AA-48FE-9796-BA1B6954C60D}"/>
              </a:ext>
            </a:extLst>
          </p:cNvPr>
          <p:cNvSpPr>
            <a:spLocks noGrp="1"/>
          </p:cNvSpPr>
          <p:nvPr>
            <p:ph type="dt" sz="half" idx="10"/>
            <p:custDataLst>
              <p:tags r:id="rId3"/>
            </p:custDataLst>
          </p:nvPr>
        </p:nvSpPr>
        <p:spPr/>
        <p:txBody>
          <a:bodyPr/>
          <a:lstStyle/>
          <a:p>
            <a:fld id="{AA8E1C02-EC6B-4458-AA75-9ACDCDB16E10}" type="datetimeFigureOut">
              <a:rPr lang="zh-CN" altLang="en-US" smtClean="0"/>
              <a:t>2021-8-26</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11CD7AE-B82D-4FD7-B1BE-450793AB250F}"/>
              </a:ext>
            </a:extLst>
          </p:cNvPr>
          <p:cNvSpPr>
            <a:spLocks noGrp="1"/>
          </p:cNvSpPr>
          <p:nvPr>
            <p:ph type="ftr" sz="quarter" idx="11"/>
            <p:custDataLst>
              <p:tags r:id="rId4"/>
            </p:custDataLst>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FD4D4C9-0D36-4ED3-AF8C-035397063A29}"/>
              </a:ext>
            </a:extLst>
          </p:cNvPr>
          <p:cNvSpPr>
            <a:spLocks noGrp="1"/>
          </p:cNvSpPr>
          <p:nvPr>
            <p:ph type="sldNum" sz="quarter" idx="12"/>
            <p:custDataLst>
              <p:tags r:id="rId5"/>
            </p:custDataLst>
          </p:nvPr>
        </p:nvSpPr>
        <p:spPr/>
        <p:txBody>
          <a:bodyPr/>
          <a:lstStyle/>
          <a:p>
            <a:fld id="{0F062F7C-AFDA-4B77-B39F-9CB24FF253EA}" type="slidenum">
              <a:rPr lang="zh-CN" altLang="en-US" smtClean="0"/>
              <a:t>‹#›</a:t>
            </a:fld>
            <a:endParaRPr lang="zh-CN" altLang="en-US"/>
          </a:p>
        </p:txBody>
      </p:sp>
    </p:spTree>
    <p:extLst>
      <p:ext uri="{BB962C8B-B14F-4D97-AF65-F5344CB8AC3E}">
        <p14:creationId xmlns:p14="http://schemas.microsoft.com/office/powerpoint/2010/main" val="394933786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heme" Target="../theme/theme1.xml"/><Relationship Id="rId9"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DE0DF2E-EE22-424C-B18D-06A5871B005C}"/>
              </a:ext>
            </a:extLst>
          </p:cNvPr>
          <p:cNvSpPr>
            <a:spLocks noGrp="1"/>
          </p:cNvSpPr>
          <p:nvPr>
            <p:ph type="title"/>
            <p:custDataLst>
              <p:tags r:id="rId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7F6C662-C841-4881-A4CF-53CE475488DA}"/>
              </a:ext>
            </a:extLst>
          </p:cNvPr>
          <p:cNvSpPr>
            <a:spLocks noGrp="1"/>
          </p:cNvSpPr>
          <p:nvPr>
            <p:ph type="body" idx="1"/>
            <p:custDataLst>
              <p:tags r:id="rId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432A83E-0701-4224-962C-D059666AAA21}"/>
              </a:ext>
            </a:extLst>
          </p:cNvPr>
          <p:cNvSpPr>
            <a:spLocks noGrp="1"/>
          </p:cNvSpPr>
          <p:nvPr>
            <p:ph type="dt" sz="half" idx="2"/>
            <p:custDataLst>
              <p:tags r:id="rId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8E1C02-EC6B-4458-AA75-9ACDCDB16E10}" type="datetimeFigureOut">
              <a:rPr lang="zh-CN" altLang="en-US" smtClean="0"/>
              <a:t>2021-8-26</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B48E083-DDAA-43B7-9FD7-FBEF59B1172E}"/>
              </a:ext>
            </a:extLst>
          </p:cNvPr>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A13A7CD-8FAE-41A9-B63B-251E8EB9186B}"/>
              </a:ext>
            </a:extLst>
          </p:cNvPr>
          <p:cNvSpPr>
            <a:spLocks noGrp="1"/>
          </p:cNvSpPr>
          <p:nvPr>
            <p:ph type="sldNum" sz="quarter" idx="4"/>
            <p:custDataLst>
              <p:tags r:id="rId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062F7C-AFDA-4B77-B39F-9CB24FF253EA}" type="slidenum">
              <a:rPr lang="zh-CN" altLang="en-US" smtClean="0"/>
              <a:t>‹#›</a:t>
            </a:fld>
            <a:endParaRPr lang="zh-CN" altLang="en-US"/>
          </a:p>
        </p:txBody>
      </p:sp>
    </p:spTree>
    <p:extLst>
      <p:ext uri="{BB962C8B-B14F-4D97-AF65-F5344CB8AC3E}">
        <p14:creationId xmlns:p14="http://schemas.microsoft.com/office/powerpoint/2010/main" val="117823543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image" Target="../media/image4.png"/><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image" Target="../media/image3.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image" Target="../media/image2.png"/><Relationship Id="rId5" Type="http://schemas.openxmlformats.org/officeDocument/2006/relationships/tags" Target="../tags/tag34.xml"/><Relationship Id="rId10" Type="http://schemas.openxmlformats.org/officeDocument/2006/relationships/slideLayout" Target="../slideLayouts/slideLayout3.xml"/><Relationship Id="rId4" Type="http://schemas.openxmlformats.org/officeDocument/2006/relationships/tags" Target="../tags/tag33.xml"/><Relationship Id="rId9" Type="http://schemas.openxmlformats.org/officeDocument/2006/relationships/tags" Target="../tags/tag38.xml"/><Relationship Id="rId1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15.jpeg"/><Relationship Id="rId5" Type="http://schemas.openxmlformats.org/officeDocument/2006/relationships/slideLayout" Target="../slideLayouts/slideLayout2.xml"/><Relationship Id="rId4" Type="http://schemas.openxmlformats.org/officeDocument/2006/relationships/tags" Target="../tags/tag106.xml"/></Relationships>
</file>

<file path=ppt/slides/_rels/slide11.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110.xml"/></Relationships>
</file>

<file path=ppt/slides/_rels/slide12.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114.xml"/></Relationships>
</file>

<file path=ppt/slides/_rels/slide13.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118.xml"/></Relationships>
</file>

<file path=ppt/slides/_rels/slide1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122.xml"/></Relationships>
</file>

<file path=ppt/slides/_rels/slide15.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126.xml"/></Relationships>
</file>

<file path=ppt/slides/_rels/slide16.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image" Target="../media/image16.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130.xml"/></Relationships>
</file>

<file path=ppt/slides/_rels/slide17.xml.rels><?xml version="1.0" encoding="UTF-8" standalone="yes"?>
<Relationships xmlns="http://schemas.openxmlformats.org/package/2006/relationships"><Relationship Id="rId3" Type="http://schemas.openxmlformats.org/officeDocument/2006/relationships/tags" Target="../tags/tag136.xml"/><Relationship Id="rId7" Type="http://schemas.openxmlformats.org/officeDocument/2006/relationships/image" Target="../media/image16.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slideLayout" Target="../slideLayouts/slideLayout2.xml"/><Relationship Id="rId5" Type="http://schemas.openxmlformats.org/officeDocument/2006/relationships/tags" Target="../tags/tag138.xml"/><Relationship Id="rId4" Type="http://schemas.openxmlformats.org/officeDocument/2006/relationships/tags" Target="../tags/tag137.xml"/></Relationships>
</file>

<file path=ppt/slides/_rels/slide18.xml.rels><?xml version="1.0" encoding="UTF-8" standalone="yes"?>
<Relationships xmlns="http://schemas.openxmlformats.org/package/2006/relationships"><Relationship Id="rId3" Type="http://schemas.openxmlformats.org/officeDocument/2006/relationships/tags" Target="../tags/tag141.xml"/><Relationship Id="rId7" Type="http://schemas.openxmlformats.org/officeDocument/2006/relationships/image" Target="../media/image16.png"/><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Layout" Target="../slideLayouts/slideLayout2.xml"/><Relationship Id="rId5" Type="http://schemas.openxmlformats.org/officeDocument/2006/relationships/tags" Target="../tags/tag143.xml"/><Relationship Id="rId4" Type="http://schemas.openxmlformats.org/officeDocument/2006/relationships/tags" Target="../tags/tag142.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46.xml"/><Relationship Id="rId7" Type="http://schemas.openxmlformats.org/officeDocument/2006/relationships/notesSlide" Target="../notesSlides/notesSlide7.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slideLayout" Target="../slideLayouts/slideLayout2.xml"/><Relationship Id="rId5" Type="http://schemas.openxmlformats.org/officeDocument/2006/relationships/tags" Target="../tags/tag148.xml"/><Relationship Id="rId4" Type="http://schemas.openxmlformats.org/officeDocument/2006/relationships/tags" Target="../tags/tag147.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microsoft.com/office/2007/relationships/diagramDrawing" Target="../diagrams/drawing1.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diagramColors" Target="../diagrams/colors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diagramQuickStyle" Target="../diagrams/quickStyle1.xml"/><Relationship Id="rId5" Type="http://schemas.openxmlformats.org/officeDocument/2006/relationships/tags" Target="../tags/tag43.xml"/><Relationship Id="rId10" Type="http://schemas.openxmlformats.org/officeDocument/2006/relationships/diagramLayout" Target="../diagrams/layout1.xml"/><Relationship Id="rId4" Type="http://schemas.openxmlformats.org/officeDocument/2006/relationships/tags" Target="../tags/tag42.xml"/><Relationship Id="rId9"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54.xml"/><Relationship Id="rId7" Type="http://schemas.openxmlformats.org/officeDocument/2006/relationships/notesSlide" Target="../notesSlides/notesSlide8.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Layout" Target="../slideLayouts/slideLayout2.xml"/><Relationship Id="rId5" Type="http://schemas.openxmlformats.org/officeDocument/2006/relationships/tags" Target="../tags/tag156.xml"/><Relationship Id="rId4" Type="http://schemas.openxmlformats.org/officeDocument/2006/relationships/tags" Target="../tags/tag155.xml"/></Relationships>
</file>

<file path=ppt/slides/_rels/slide21.xml.rels><?xml version="1.0" encoding="UTF-8" standalone="yes"?>
<Relationships xmlns="http://schemas.openxmlformats.org/package/2006/relationships"><Relationship Id="rId3" Type="http://schemas.openxmlformats.org/officeDocument/2006/relationships/tags" Target="../tags/tag162.xml"/><Relationship Id="rId7" Type="http://schemas.openxmlformats.org/officeDocument/2006/relationships/image" Target="../media/image16.png"/><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slideLayout" Target="../slideLayouts/slideLayout2.xml"/><Relationship Id="rId5" Type="http://schemas.openxmlformats.org/officeDocument/2006/relationships/tags" Target="../tags/tag164.xml"/><Relationship Id="rId4" Type="http://schemas.openxmlformats.org/officeDocument/2006/relationships/tags" Target="../tags/tag163.xml"/></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67.xml"/><Relationship Id="rId7" Type="http://schemas.openxmlformats.org/officeDocument/2006/relationships/slideLayout" Target="../slideLayouts/slideLayout2.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s>
</file>

<file path=ppt/slides/_rels/slide23.xml.rels><?xml version="1.0" encoding="UTF-8" standalone="yes"?>
<Relationships xmlns="http://schemas.openxmlformats.org/package/2006/relationships"><Relationship Id="rId3" Type="http://schemas.openxmlformats.org/officeDocument/2006/relationships/tags" Target="../tags/tag173.xml"/><Relationship Id="rId7" Type="http://schemas.openxmlformats.org/officeDocument/2006/relationships/image" Target="../media/image16.png"/><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2.xml"/><Relationship Id="rId5" Type="http://schemas.openxmlformats.org/officeDocument/2006/relationships/tags" Target="../tags/tag175.xml"/><Relationship Id="rId4" Type="http://schemas.openxmlformats.org/officeDocument/2006/relationships/tags" Target="../tags/tag174.xml"/></Relationships>
</file>

<file path=ppt/slides/_rels/slide24.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image" Target="../media/image17.png"/><Relationship Id="rId5" Type="http://schemas.openxmlformats.org/officeDocument/2006/relationships/slideLayout" Target="../slideLayouts/slideLayout2.xml"/><Relationship Id="rId4" Type="http://schemas.openxmlformats.org/officeDocument/2006/relationships/tags" Target="../tags/tag179.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2.xml"/><Relationship Id="rId7" Type="http://schemas.openxmlformats.org/officeDocument/2006/relationships/tags" Target="../tags/tag186.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9"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3" Type="http://schemas.openxmlformats.org/officeDocument/2006/relationships/tags" Target="../tags/tag189.xml"/><Relationship Id="rId7" Type="http://schemas.openxmlformats.org/officeDocument/2006/relationships/image" Target="../media/image11.jpeg"/><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slideLayout" Target="../slideLayouts/slideLayout2.xml"/><Relationship Id="rId5" Type="http://schemas.openxmlformats.org/officeDocument/2006/relationships/tags" Target="../tags/tag191.xml"/><Relationship Id="rId4" Type="http://schemas.openxmlformats.org/officeDocument/2006/relationships/tags" Target="../tags/tag190.xml"/></Relationships>
</file>

<file path=ppt/slides/_rels/slide27.xml.rels><?xml version="1.0" encoding="UTF-8" standalone="yes"?>
<Relationships xmlns="http://schemas.openxmlformats.org/package/2006/relationships"><Relationship Id="rId3" Type="http://schemas.openxmlformats.org/officeDocument/2006/relationships/tags" Target="../tags/tag194.xml"/><Relationship Id="rId7" Type="http://schemas.openxmlformats.org/officeDocument/2006/relationships/image" Target="../media/image11.jpeg"/><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slideLayout" Target="../slideLayouts/slideLayout2.xml"/><Relationship Id="rId5" Type="http://schemas.openxmlformats.org/officeDocument/2006/relationships/tags" Target="../tags/tag196.xml"/><Relationship Id="rId4" Type="http://schemas.openxmlformats.org/officeDocument/2006/relationships/tags" Target="../tags/tag195.xml"/></Relationships>
</file>

<file path=ppt/slides/_rels/slide28.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11.jpeg"/><Relationship Id="rId5" Type="http://schemas.openxmlformats.org/officeDocument/2006/relationships/slideLayout" Target="../slideLayouts/slideLayout2.xml"/><Relationship Id="rId4" Type="http://schemas.openxmlformats.org/officeDocument/2006/relationships/tags" Target="../tags/tag200.xml"/></Relationships>
</file>

<file path=ppt/slides/_rels/slide29.xml.rels><?xml version="1.0" encoding="UTF-8" standalone="yes"?>
<Relationships xmlns="http://schemas.openxmlformats.org/package/2006/relationships"><Relationship Id="rId3" Type="http://schemas.openxmlformats.org/officeDocument/2006/relationships/tags" Target="../tags/tag203.xml"/><Relationship Id="rId7" Type="http://schemas.openxmlformats.org/officeDocument/2006/relationships/image" Target="../media/image11.jpe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slideLayout" Target="../slideLayouts/slideLayout2.xml"/><Relationship Id="rId5" Type="http://schemas.openxmlformats.org/officeDocument/2006/relationships/tags" Target="../tags/tag205.xml"/><Relationship Id="rId4" Type="http://schemas.openxmlformats.org/officeDocument/2006/relationships/tags" Target="../tags/tag204.xml"/></Relationships>
</file>

<file path=ppt/slides/_rels/slide3.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tags" Target="../tags/tag63.xml"/><Relationship Id="rId26" Type="http://schemas.openxmlformats.org/officeDocument/2006/relationships/tags" Target="../tags/tag71.xml"/><Relationship Id="rId39" Type="http://schemas.openxmlformats.org/officeDocument/2006/relationships/image" Target="../media/image8.png"/><Relationship Id="rId3" Type="http://schemas.openxmlformats.org/officeDocument/2006/relationships/tags" Target="../tags/tag48.xml"/><Relationship Id="rId21" Type="http://schemas.openxmlformats.org/officeDocument/2006/relationships/tags" Target="../tags/tag66.xml"/><Relationship Id="rId34" Type="http://schemas.openxmlformats.org/officeDocument/2006/relationships/slideLayout" Target="../slideLayouts/slideLayout2.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5" Type="http://schemas.openxmlformats.org/officeDocument/2006/relationships/tags" Target="../tags/tag70.xml"/><Relationship Id="rId33" Type="http://schemas.openxmlformats.org/officeDocument/2006/relationships/tags" Target="../tags/tag78.xml"/><Relationship Id="rId38" Type="http://schemas.openxmlformats.org/officeDocument/2006/relationships/image" Target="../media/image7.png"/><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29" Type="http://schemas.openxmlformats.org/officeDocument/2006/relationships/tags" Target="../tags/tag74.xml"/><Relationship Id="rId41" Type="http://schemas.openxmlformats.org/officeDocument/2006/relationships/image" Target="../media/image10.png"/><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tags" Target="../tags/tag69.xml"/><Relationship Id="rId32" Type="http://schemas.openxmlformats.org/officeDocument/2006/relationships/tags" Target="../tags/tag77.xml"/><Relationship Id="rId37" Type="http://schemas.openxmlformats.org/officeDocument/2006/relationships/image" Target="../media/image6.png"/><Relationship Id="rId40" Type="http://schemas.openxmlformats.org/officeDocument/2006/relationships/image" Target="../media/image9.png"/><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tags" Target="../tags/tag68.xml"/><Relationship Id="rId28" Type="http://schemas.openxmlformats.org/officeDocument/2006/relationships/tags" Target="../tags/tag73.xml"/><Relationship Id="rId36" Type="http://schemas.microsoft.com/office/2007/relationships/hdphoto" Target="../media/hdphoto2.wdp"/><Relationship Id="rId10" Type="http://schemas.openxmlformats.org/officeDocument/2006/relationships/tags" Target="../tags/tag55.xml"/><Relationship Id="rId19" Type="http://schemas.openxmlformats.org/officeDocument/2006/relationships/tags" Target="../tags/tag64.xml"/><Relationship Id="rId31" Type="http://schemas.openxmlformats.org/officeDocument/2006/relationships/tags" Target="../tags/tag76.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tags" Target="../tags/tag67.xml"/><Relationship Id="rId27" Type="http://schemas.openxmlformats.org/officeDocument/2006/relationships/tags" Target="../tags/tag72.xml"/><Relationship Id="rId30" Type="http://schemas.openxmlformats.org/officeDocument/2006/relationships/tags" Target="../tags/tag75.xml"/><Relationship Id="rId35"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7.xml"/><Relationship Id="rId1" Type="http://schemas.openxmlformats.org/officeDocument/2006/relationships/tags" Target="../tags/tag206.xml"/><Relationship Id="rId4"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2.xml"/><Relationship Id="rId1" Type="http://schemas.openxmlformats.org/officeDocument/2006/relationships/tags" Target="../tags/tag211.xml"/><Relationship Id="rId4" Type="http://schemas.openxmlformats.org/officeDocument/2006/relationships/notesSlide" Target="../notesSlides/notesSlide11.xml"/></Relationships>
</file>

<file path=ppt/slides/_rels/slide32.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5" Type="http://schemas.openxmlformats.org/officeDocument/2006/relationships/image" Target="../media/image18.jpeg"/><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image" Target="../media/image18.jpe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1.jpe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84.xml"/><Relationship Id="rId7" Type="http://schemas.openxmlformats.org/officeDocument/2006/relationships/image" Target="../media/image12.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tags" Target="../tags/tag85.xml"/></Relationships>
</file>

<file path=ppt/slides/_rels/slide6.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image" Target="../media/image13.jpeg"/><Relationship Id="rId5" Type="http://schemas.openxmlformats.org/officeDocument/2006/relationships/slideLayout" Target="../slideLayouts/slideLayout2.xml"/><Relationship Id="rId4" Type="http://schemas.openxmlformats.org/officeDocument/2006/relationships/tags" Target="../tags/tag90.xml"/></Relationships>
</file>

<file path=ppt/slides/_rels/slide7.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image" Target="../media/image14.jpeg"/><Relationship Id="rId5" Type="http://schemas.openxmlformats.org/officeDocument/2006/relationships/slideLayout" Target="../slideLayouts/slideLayout2.xml"/><Relationship Id="rId4" Type="http://schemas.openxmlformats.org/officeDocument/2006/relationships/tags" Target="../tags/tag94.xml"/></Relationships>
</file>

<file path=ppt/slides/_rels/slide8.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15.jpeg"/><Relationship Id="rId5" Type="http://schemas.openxmlformats.org/officeDocument/2006/relationships/slideLayout" Target="../slideLayouts/slideLayout2.xml"/><Relationship Id="rId4" Type="http://schemas.openxmlformats.org/officeDocument/2006/relationships/tags" Target="../tags/tag98.xml"/></Relationships>
</file>

<file path=ppt/slides/_rels/slide9.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15.jpeg"/><Relationship Id="rId5" Type="http://schemas.openxmlformats.org/officeDocument/2006/relationships/slideLayout" Target="../slideLayouts/slideLayout2.xml"/><Relationship Id="rId4" Type="http://schemas.openxmlformats.org/officeDocument/2006/relationships/tags" Target="../tags/tag1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FD65EAD-E809-44A7-B56A-E31D01D86C59}"/>
              </a:ext>
            </a:extLst>
          </p:cNvPr>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66861" y="272452"/>
            <a:ext cx="12191999" cy="6585548"/>
          </a:xfrm>
          <a:prstGeom prst="rect">
            <a:avLst/>
          </a:prstGeom>
        </p:spPr>
      </p:pic>
      <p:pic>
        <p:nvPicPr>
          <p:cNvPr id="18" name="Picture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40BC6E3-06D8-45B1-9B88-02889CC190DE}"/>
              </a:ext>
            </a:extLst>
          </p:cNvPr>
          <p:cNvPicPr>
            <a:picLocks noChangeAspect="1" noChangeArrowheads="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bwMode="auto">
          <a:xfrm>
            <a:off x="680527" y="909313"/>
            <a:ext cx="10789483" cy="5112000"/>
          </a:xfrm>
          <a:prstGeom prst="rect">
            <a:avLst/>
          </a:prstGeom>
          <a:noFill/>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6" name="矩形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B4974AF-F130-4551-8D2D-7732424D2E30}"/>
              </a:ext>
            </a:extLst>
          </p:cNvPr>
          <p:cNvSpPr/>
          <p:nvPr>
            <p:custDataLst>
              <p:tags r:id="rId3"/>
            </p:custDataLst>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7" name="文本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16CDBA2-75A5-43C6-9AF4-92A0A8E1FD71}"/>
              </a:ext>
            </a:extLst>
          </p:cNvPr>
          <p:cNvSpPr txBox="1"/>
          <p:nvPr>
            <p:custDataLst>
              <p:tags r:id="rId4"/>
            </p:custDataLst>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itchFamily="34" charset="-122"/>
                <a:sym typeface="+mn-ea"/>
              </a:rPr>
              <a:t>部编版高中语文选择性必修上册</a:t>
            </a:r>
            <a:r>
              <a:rPr lang="en-US" altLang="zh-CN" sz="2000">
                <a:solidFill>
                  <a:schemeClr val="bg1"/>
                </a:solidFill>
                <a:latin typeface="微软雅黑" panose="020B0503020204020204" pitchFamily="34" charset="-122"/>
                <a:ea typeface="微软雅黑" pitchFamily="34" charset="-122"/>
                <a:sym typeface="+mn-ea"/>
              </a:rPr>
              <a:t>-</a:t>
            </a:r>
            <a:r>
              <a:rPr lang="zh-CN" altLang="en-US" sz="2000">
                <a:solidFill>
                  <a:schemeClr val="bg1"/>
                </a:solidFill>
                <a:latin typeface="微软雅黑" panose="020B0503020204020204" pitchFamily="34" charset="-122"/>
                <a:ea typeface="微软雅黑" pitchFamily="34" charset="-122"/>
                <a:sym typeface="+mn-ea"/>
              </a:rPr>
              <a:t>第二单元</a:t>
            </a:r>
            <a:endParaRPr lang="en-US" altLang="zh-CN" sz="1400">
              <a:solidFill>
                <a:schemeClr val="bg1"/>
              </a:solidFill>
              <a:latin typeface="微软雅黑" panose="020B0503020204020204" pitchFamily="34" charset="-122"/>
              <a:ea typeface="微软雅黑" pitchFamily="34" charset="-122"/>
              <a:sym typeface="+mn-ea"/>
            </a:endParaRPr>
          </a:p>
        </p:txBody>
      </p:sp>
      <p:sp>
        <p:nvSpPr>
          <p:cNvPr id="8" name="文本框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0F82FFA-E8A5-4054-801A-B1A901E93503}"/>
              </a:ext>
            </a:extLst>
          </p:cNvPr>
          <p:cNvSpPr txBox="1"/>
          <p:nvPr>
            <p:custDataLst>
              <p:tags r:id="rId5"/>
            </p:custDataLst>
          </p:nvPr>
        </p:nvSpPr>
        <p:spPr>
          <a:xfrm>
            <a:off x="1954888" y="2978518"/>
            <a:ext cx="4322446"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itchFamily="34" charset="-122"/>
              </a:rPr>
              <a:t>第</a:t>
            </a:r>
            <a:r>
              <a:rPr lang="en-US" altLang="zh-CN" sz="3200" b="1">
                <a:solidFill>
                  <a:schemeClr val="bg1"/>
                </a:solidFill>
                <a:latin typeface="微软雅黑" panose="020B0503020204020204" pitchFamily="34" charset="-122"/>
                <a:ea typeface="微软雅黑" pitchFamily="34" charset="-122"/>
              </a:rPr>
              <a:t>07</a:t>
            </a:r>
            <a:r>
              <a:rPr lang="zh-CN" altLang="en-US" sz="3200" b="1">
                <a:solidFill>
                  <a:schemeClr val="bg1"/>
                </a:solidFill>
                <a:latin typeface="微软雅黑" panose="020B0503020204020204" pitchFamily="34" charset="-122"/>
                <a:ea typeface="微软雅黑" pitchFamily="34" charset="-122"/>
              </a:rPr>
              <a:t>课 </a:t>
            </a:r>
            <a:r>
              <a:rPr lang="en-US" altLang="zh-CN" sz="3200" b="1">
                <a:solidFill>
                  <a:schemeClr val="bg1"/>
                </a:solidFill>
                <a:latin typeface="微软雅黑" panose="020B0503020204020204" pitchFamily="34" charset="-122"/>
                <a:ea typeface="微软雅黑" pitchFamily="34" charset="-122"/>
              </a:rPr>
              <a:t>《</a:t>
            </a:r>
            <a:r>
              <a:rPr lang="zh-CN" altLang="en-US" sz="3200" b="1">
                <a:solidFill>
                  <a:schemeClr val="bg1"/>
                </a:solidFill>
                <a:latin typeface="微软雅黑" panose="020B0503020204020204" pitchFamily="34" charset="-122"/>
                <a:ea typeface="微软雅黑" pitchFamily="34" charset="-122"/>
              </a:rPr>
              <a:t>兼爱</a:t>
            </a:r>
            <a:r>
              <a:rPr lang="en-US" altLang="zh-CN" sz="3200" b="1">
                <a:solidFill>
                  <a:schemeClr val="bg1"/>
                </a:solidFill>
                <a:latin typeface="微软雅黑" panose="020B0503020204020204" pitchFamily="34" charset="-122"/>
                <a:ea typeface="微软雅黑" pitchFamily="34" charset="-122"/>
              </a:rPr>
              <a:t>》</a:t>
            </a:r>
          </a:p>
        </p:txBody>
      </p:sp>
      <p:grpSp>
        <p:nvGrpSpPr>
          <p:cNvPr id="9" name="组合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CDF2CC2-51AF-4AAA-90E5-99D20873B6F4}"/>
              </a:ext>
            </a:extLst>
          </p:cNvPr>
          <p:cNvGrpSpPr/>
          <p:nvPr>
            <p:custDataLst>
              <p:tags r:id="rId6"/>
            </p:custDataLst>
          </p:nvPr>
        </p:nvGrpSpPr>
        <p:grpSpPr>
          <a:xfrm>
            <a:off x="623455" y="3599953"/>
            <a:ext cx="6376588" cy="417830"/>
            <a:chOff x="2055" y="8307"/>
            <a:chExt cx="7215" cy="658"/>
          </a:xfrm>
        </p:grpSpPr>
        <p:cxnSp>
          <p:nvCxnSpPr>
            <p:cNvPr id="10" name="直接连接符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7EE888-5193-4240-8F7F-A338A059876D}"/>
                </a:ext>
              </a:extLst>
            </p:cNvPr>
            <p:cNvCxnSpPr/>
            <p:nvPr>
              <p:custDataLst>
                <p:tags r:id="rId8"/>
              </p:custDataLst>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直角三角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545E1CF-52F0-44F8-9C8A-EA71C851A75C}"/>
                </a:ext>
              </a:extLst>
            </p:cNvPr>
            <p:cNvSpPr/>
            <p:nvPr>
              <p:custDataLst>
                <p:tags r:id="rId9"/>
              </p:custDataLst>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pic>
        <p:nvPicPr>
          <p:cNvPr id="1028"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597F120-853B-4F15-B32F-556C585A463D}"/>
              </a:ext>
            </a:extLst>
          </p:cNvPr>
          <p:cNvPicPr>
            <a:picLocks noChangeAspect="1" noChangeArrowheads="1"/>
          </p:cNvPicPr>
          <p:nvPr>
            <p:custDataLst>
              <p:tags r:id="rId7"/>
            </p:custDataLst>
          </p:nvPr>
        </p:nvPicPr>
        <p:blipFill>
          <a:blip r:embed="rId13">
            <a:extLst>
              <a:ext uri="{BEBA8EAE-BF5A-486C-A8C5-ECC9F3942E4B}">
                <a14:imgProps xmlns:a14="http://schemas.microsoft.com/office/drawing/2010/main">
                  <a14:imgLayer r:embed="rId14">
                    <a14:imgEffect>
                      <a14:backgroundRemoval t="0" b="99225" l="2469" r="100000">
                        <a14:foregroundMark x1="13827" y1="16537" x2="17654" y2="49096"/>
                        <a14:foregroundMark x1="11481" y1="53359" x2="12346" y2="53747"/>
                        <a14:foregroundMark x1="53457" y1="9044" x2="55926" y2="8656"/>
                        <a14:foregroundMark x1="53580" y1="51550" x2="50988" y2="51163"/>
                        <a14:foregroundMark x1="55679" y1="71189" x2="58519" y2="68863"/>
                        <a14:foregroundMark x1="61605" y1="59173" x2="62222" y2="60594"/>
                        <a14:foregroundMark x1="75802" y1="59561" x2="76420" y2="60853"/>
                        <a14:foregroundMark x1="31852" y1="51163" x2="36790" y2="51550"/>
                        <a14:foregroundMark x1="40123" y1="51550" x2="41728" y2="51550"/>
                        <a14:foregroundMark x1="81852" y1="17571" x2="83457" y2="17571"/>
                        <a14:foregroundMark x1="82222" y1="11240" x2="83457" y2="11240"/>
                        <a14:foregroundMark x1="84815" y1="18217" x2="85679" y2="18475"/>
                        <a14:foregroundMark x1="61481" y1="52455" x2="63333" y2="51809"/>
                        <a14:foregroundMark x1="53210" y1="36822" x2="53457" y2="36305"/>
                        <a14:foregroundMark x1="53086" y1="34367" x2="53086" y2="33979"/>
                        <a14:foregroundMark x1="24074" y1="17442" x2="24074" y2="18088"/>
                      </a14:backgroundRemoval>
                    </a14:imgEffect>
                  </a14:imgLayer>
                </a14:imgProps>
              </a:ext>
              <a:ext uri="{28A0092B-C50C-407E-A947-70E740481C1C}">
                <a14:useLocalDpi xmlns:a14="http://schemas.microsoft.com/office/drawing/2010/main" val="0"/>
              </a:ext>
            </a:extLst>
          </a:blip>
          <a:stretch>
            <a:fillRect/>
          </a:stretch>
        </p:blipFill>
        <p:spPr bwMode="auto">
          <a:xfrm>
            <a:off x="10204823" y="3691393"/>
            <a:ext cx="1136277" cy="1085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8231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up)">
                                      <p:cBhvr>
                                        <p:cTn id="8" dur="1000"/>
                                        <p:tgtEl>
                                          <p:spTgt spid="7"/>
                                        </p:tgtEl>
                                      </p:cBhvr>
                                    </p:animEffect>
                                  </p:childTnLst>
                                </p:cTn>
                              </p:par>
                            </p:childTnLst>
                          </p:cTn>
                        </p:par>
                        <p:par>
                          <p:cTn id="9" fill="hold" nodeType="afterGroup">
                            <p:stCondLst>
                              <p:cond delay="1000"/>
                            </p:stCondLst>
                            <p:childTnLst>
                              <p:par>
                                <p:cTn id="10" presetID="29" presetClass="entr" presetSubtype="0" fill="hold" grpId="0" nodeType="after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ppt_x</p:attrName>
                                        </p:attrNameLst>
                                      </p:cBhvr>
                                      <p:tavLst>
                                        <p:tav tm="0">
                                          <p:val>
                                            <p:strVal val="#ppt_x-.2"/>
                                          </p:val>
                                        </p:tav>
                                        <p:tav tm="100000">
                                          <p:val>
                                            <p:strVal val="#ppt_x"/>
                                          </p:val>
                                        </p:tav>
                                      </p:tavLst>
                                    </p:anim>
                                    <p:anim calcmode="lin" valueType="num">
                                      <p:cBhvr>
                                        <p:cTn id="1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gtEl>
                                      </p:cBhvr>
                                    </p:animEffect>
                                  </p:childTnLst>
                                </p:cTn>
                              </p:par>
                            </p:childTnLst>
                          </p:cTn>
                        </p:par>
                        <p:par>
                          <p:cTn id="15" fill="hold" nodeType="afterGroup">
                            <p:stCondLst>
                              <p:cond delay="3000"/>
                            </p:stCondLst>
                            <p:childTnLst>
                              <p:par>
                                <p:cTn id="16" presetID="22" presetClass="entr" presetSubtype="8" fill="hold" nodeType="afterEffect">
                                  <p:stCondLst>
                                    <p:cond delay="20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C58AE9-40BA-4D56-B98E-4C9E46C962B4}"/>
              </a:ext>
            </a:extLst>
          </p:cNvPr>
          <p:cNvSpPr/>
          <p:nvPr>
            <p:custDataLst>
              <p:tags r:id="rId1"/>
            </p:custDataLst>
          </p:nvPr>
        </p:nvSpPr>
        <p:spPr>
          <a:xfrm>
            <a:off x="494038" y="1051835"/>
            <a:ext cx="7352103" cy="5639301"/>
          </a:xfrm>
          <a:prstGeom prst="rect">
            <a:avLst/>
          </a:prstGeom>
        </p:spPr>
        <p:txBody>
          <a:bodyPr wrap="square">
            <a:spAutoFit/>
          </a:bodyPr>
          <a:lstStyle/>
          <a:p>
            <a:pPr marL="457200" indent="-457200">
              <a:lnSpc>
                <a:spcPct val="130000"/>
              </a:lnSpc>
              <a:buClr>
                <a:schemeClr val="accent4">
                  <a:lumMod val="75000"/>
                </a:schemeClr>
              </a:buClr>
              <a:buFont typeface="Wingdings" panose="05000000000000000000" pitchFamily="2" charset="2"/>
              <a:buChar char="Ø"/>
            </a:pP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兼爱</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有上、中、下三篇，这里选的是上篇。</a:t>
            </a:r>
            <a:r>
              <a:rPr lang="zh-CN" altLang="en-US" sz="2800" kern="100">
                <a:latin typeface="微软雅黑" panose="020B0503020204020204" pitchFamily="34" charset="-122"/>
                <a:ea typeface="微软雅黑" pitchFamily="34" charset="-122"/>
                <a:cs typeface="Times New Roman" panose="02020603050405020304" pitchFamily="18" charset="0"/>
                <a:sym typeface="Wingdings"/>
              </a:rPr>
              <a:t>“兼爱”是墨子最根本、最核心的思想，</a:t>
            </a:r>
            <a:r>
              <a:rPr lang="zh-CN" altLang="en-US" sz="2800" kern="100">
                <a:latin typeface="微软雅黑" panose="020B0503020204020204" pitchFamily="34" charset="-122"/>
                <a:ea typeface="微软雅黑" pitchFamily="34" charset="-122"/>
                <a:cs typeface="Times New Roman" panose="02020603050405020304" pitchFamily="18" charset="0"/>
              </a:rPr>
              <a:t>其本质是要求人们</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爱人如己，彼此之间不要存在血缘与等级差别的观念</a:t>
            </a:r>
            <a:r>
              <a:rPr lang="zh-CN" altLang="en-US" sz="2800" kern="100">
                <a:latin typeface="微软雅黑" panose="020B0503020204020204" pitchFamily="34" charset="-122"/>
                <a:ea typeface="微软雅黑" pitchFamily="34" charset="-122"/>
                <a:cs typeface="Times New Roman" panose="02020603050405020304" pitchFamily="18" charset="0"/>
              </a:rPr>
              <a:t>。兼爱还表现在大国不侵略小国，国与国之间无战事，和平共处。墨子认为社会动乱的原因就在于人们不能兼爱，人们只有通过</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“兼相爱，交相利”</a:t>
            </a:r>
            <a:r>
              <a:rPr lang="zh-CN" altLang="en-US" sz="2800" kern="100">
                <a:latin typeface="微软雅黑" panose="020B0503020204020204" pitchFamily="34" charset="-122"/>
                <a:ea typeface="微软雅黑" pitchFamily="34" charset="-122"/>
                <a:cs typeface="Times New Roman" panose="02020603050405020304" pitchFamily="18" charset="0"/>
              </a:rPr>
              <a:t>才能达到社会安定的状态。这种理论具有反抗贵族等级观念的进步意义，但同时也带有强烈的理想色彩。</a:t>
            </a:r>
          </a:p>
        </p:txBody>
      </p:sp>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DFD2C6A-C341-4A24-83E3-3FBF30DB21E6}"/>
              </a:ext>
            </a:extLst>
          </p:cNvPr>
          <p:cNvSpPr txBox="1"/>
          <p:nvPr>
            <p:custDataLst>
              <p:tags r:id="rId2"/>
            </p:custDataLst>
          </p:nvPr>
        </p:nvSpPr>
        <p:spPr>
          <a:xfrm>
            <a:off x="8825468" y="568165"/>
            <a:ext cx="3168779"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文题解读</a:t>
            </a:r>
          </a:p>
        </p:txBody>
      </p:sp>
      <p:pic>
        <p:nvPicPr>
          <p:cNvPr id="12" name="图片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4FE59D5-ED3D-4CBE-A3B5-248269EB1AF8}"/>
              </a:ext>
            </a:extLst>
          </p:cNvPr>
          <p:cNvPicPr>
            <a:picLocks noChangeAspect="1"/>
          </p:cNvPicPr>
          <p:nvPr>
            <p:custDataLst>
              <p:tags r:id="rId3"/>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17912" y="1867623"/>
            <a:ext cx="4866968" cy="4866968"/>
          </a:xfrm>
          <a:prstGeom prst="rect">
            <a:avLst/>
          </a:prstGeom>
        </p:spPr>
      </p:pic>
      <p:sp>
        <p:nvSpPr>
          <p:cNvPr id="1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82F52C4-DA56-478D-A042-0FE8E9AC440F}"/>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spTree>
    <p:extLst>
      <p:ext uri="{BB962C8B-B14F-4D97-AF65-F5344CB8AC3E}">
        <p14:creationId xmlns:p14="http://schemas.microsoft.com/office/powerpoint/2010/main" val="41529489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201675" y="3319112"/>
            <a:ext cx="11788649" cy="335732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2"/>
            </p:custDataLst>
          </p:nvPr>
        </p:nvSpPr>
        <p:spPr>
          <a:xfrm>
            <a:off x="806087" y="859178"/>
            <a:ext cx="10747372" cy="2243050"/>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Ø"/>
            </a:pPr>
            <a:r>
              <a:rPr lang="zh-CN" altLang="en-US" sz="2400">
                <a:latin typeface="微软雅黑" panose="020B0503020204020204" pitchFamily="34" charset="-122"/>
                <a:ea typeface="微软雅黑" pitchFamily="34" charset="-122"/>
                <a:cs typeface="楷体" panose="02010609060101010101" charset="-122"/>
                <a:sym typeface="+mn-ea"/>
              </a:rPr>
              <a:t>圣人以治天下为</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事</a:t>
            </a:r>
            <a:r>
              <a:rPr lang="zh-CN" altLang="en-US" sz="2400">
                <a:latin typeface="微软雅黑" panose="020B0503020204020204" pitchFamily="34" charset="-122"/>
                <a:ea typeface="微软雅黑" pitchFamily="34" charset="-122"/>
                <a:cs typeface="楷体" panose="02010609060101010101" charset="-122"/>
                <a:sym typeface="+mn-ea"/>
              </a:rPr>
              <a:t>者也，必知乱之</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所自起</a:t>
            </a:r>
            <a:r>
              <a:rPr lang="zh-CN" altLang="en-US" sz="2400">
                <a:latin typeface="微软雅黑" panose="020B0503020204020204" pitchFamily="34" charset="-122"/>
                <a:ea typeface="微软雅黑" pitchFamily="34" charset="-122"/>
                <a:cs typeface="楷体" panose="02010609060101010101" charset="-122"/>
                <a:sym typeface="+mn-ea"/>
              </a:rPr>
              <a:t>，</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焉</a:t>
            </a:r>
            <a:r>
              <a:rPr lang="zh-CN" altLang="en-US" sz="2400">
                <a:latin typeface="微软雅黑" panose="020B0503020204020204" pitchFamily="34" charset="-122"/>
                <a:ea typeface="微软雅黑" pitchFamily="34" charset="-122"/>
                <a:cs typeface="楷体" panose="02010609060101010101" charset="-122"/>
                <a:sym typeface="+mn-ea"/>
              </a:rPr>
              <a:t>能治之；不知乱之所自起，则不能治。</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譬之</a:t>
            </a:r>
            <a:r>
              <a:rPr lang="zh-CN" altLang="en-US" sz="2400">
                <a:latin typeface="微软雅黑" panose="020B0503020204020204" pitchFamily="34" charset="-122"/>
                <a:ea typeface="微软雅黑" pitchFamily="34" charset="-122"/>
                <a:cs typeface="楷体" panose="02010609060101010101" charset="-122"/>
                <a:sym typeface="+mn-ea"/>
              </a:rPr>
              <a:t>如医之</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攻</a:t>
            </a:r>
            <a:r>
              <a:rPr lang="zh-CN" altLang="en-US" sz="2400">
                <a:latin typeface="微软雅黑" panose="020B0503020204020204" pitchFamily="34" charset="-122"/>
                <a:ea typeface="微软雅黑" pitchFamily="34" charset="-122"/>
                <a:cs typeface="楷体" panose="02010609060101010101" charset="-122"/>
                <a:sym typeface="+mn-ea"/>
              </a:rPr>
              <a:t>人之疾者然：必知疾之所自起，焉能攻之；不知疾之所自起，则弗能攻。治乱者何独</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不然</a:t>
            </a:r>
            <a:r>
              <a:rPr lang="zh-CN" altLang="en-US" sz="2400">
                <a:latin typeface="微软雅黑" panose="020B0503020204020204" pitchFamily="34" charset="-122"/>
                <a:ea typeface="微软雅黑" pitchFamily="34" charset="-122"/>
                <a:cs typeface="楷体" panose="02010609060101010101" charset="-122"/>
                <a:sym typeface="+mn-ea"/>
              </a:rPr>
              <a:t>？必知乱之所自起，焉能治之；不知乱之所自起，则弗能治。</a:t>
            </a:r>
            <a:endParaRPr lang="zh-CN" altLang="en-US">
              <a:latin typeface="微软雅黑" panose="020B0503020204020204" pitchFamily="34" charset="-122"/>
              <a:ea typeface="微软雅黑" pitchFamily="34" charset="-122"/>
            </a:endParaRPr>
          </a:p>
        </p:txBody>
      </p:sp>
      <p:sp>
        <p:nvSpPr>
          <p:cNvPr id="13" name="文本框 12"/>
          <p:cNvSpPr txBox="1"/>
          <p:nvPr>
            <p:custDataLst>
              <p:tags r:id="rId3"/>
            </p:custDataLst>
          </p:nvPr>
        </p:nvSpPr>
        <p:spPr>
          <a:xfrm>
            <a:off x="806087" y="3319111"/>
            <a:ext cx="11026556" cy="2775760"/>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400" b="1">
                <a:solidFill>
                  <a:schemeClr val="bg1"/>
                </a:solidFill>
                <a:latin typeface="仿宋" panose="02010609060101010101" pitchFamily="49" charset="-122"/>
                <a:ea typeface="仿宋" panose="02010609060101010101" pitchFamily="49" charset="-122"/>
              </a:rPr>
              <a:t>译文：圣人是以治理天下为</a:t>
            </a:r>
            <a:r>
              <a:rPr lang="zh-CN" altLang="en-US" sz="2400" b="1">
                <a:solidFill>
                  <a:srgbClr val="FFFF00"/>
                </a:solidFill>
                <a:latin typeface="仿宋" panose="02010609060101010101" pitchFamily="49" charset="-122"/>
                <a:ea typeface="仿宋" panose="02010609060101010101" pitchFamily="49" charset="-122"/>
              </a:rPr>
              <a:t>职业</a:t>
            </a:r>
            <a:r>
              <a:rPr lang="zh-CN" altLang="en-US" sz="2400" b="1">
                <a:solidFill>
                  <a:schemeClr val="bg1"/>
                </a:solidFill>
                <a:latin typeface="仿宋" panose="02010609060101010101" pitchFamily="49" charset="-122"/>
                <a:ea typeface="仿宋" panose="02010609060101010101" pitchFamily="49" charset="-122"/>
              </a:rPr>
              <a:t>的人，必须知道混乱</a:t>
            </a:r>
            <a:r>
              <a:rPr lang="zh-CN" altLang="en-US" sz="2400" b="1">
                <a:solidFill>
                  <a:srgbClr val="FFFF00"/>
                </a:solidFill>
                <a:latin typeface="仿宋" panose="02010609060101010101" pitchFamily="49" charset="-122"/>
                <a:ea typeface="仿宋" panose="02010609060101010101" pitchFamily="49" charset="-122"/>
              </a:rPr>
              <a:t>从哪里产生</a:t>
            </a:r>
            <a:r>
              <a:rPr lang="zh-CN" altLang="en-US" sz="2400" b="1">
                <a:solidFill>
                  <a:schemeClr val="bg1"/>
                </a:solidFill>
                <a:latin typeface="仿宋" panose="02010609060101010101" pitchFamily="49" charset="-122"/>
                <a:ea typeface="仿宋" panose="02010609060101010101" pitchFamily="49" charset="-122"/>
              </a:rPr>
              <a:t>，</a:t>
            </a:r>
            <a:r>
              <a:rPr lang="zh-CN" altLang="en-US" sz="2400" b="1">
                <a:solidFill>
                  <a:srgbClr val="FFFF00"/>
                </a:solidFill>
                <a:latin typeface="仿宋" panose="02010609060101010101" pitchFamily="49" charset="-122"/>
                <a:ea typeface="仿宋" panose="02010609060101010101" pitchFamily="49" charset="-122"/>
              </a:rPr>
              <a:t>于是</a:t>
            </a:r>
            <a:r>
              <a:rPr lang="zh-CN" altLang="en-US" sz="2400" b="1">
                <a:solidFill>
                  <a:schemeClr val="bg1"/>
                </a:solidFill>
                <a:latin typeface="仿宋" panose="02010609060101010101" pitchFamily="49" charset="-122"/>
                <a:ea typeface="仿宋" panose="02010609060101010101" pitchFamily="49" charset="-122"/>
              </a:rPr>
              <a:t>能对它进行治理。如果不知道混乱从哪里产生，就不能进行治理。</a:t>
            </a:r>
            <a:r>
              <a:rPr lang="zh-CN" altLang="en-US" sz="2400" b="1">
                <a:solidFill>
                  <a:srgbClr val="FFFF00"/>
                </a:solidFill>
                <a:latin typeface="仿宋" panose="02010609060101010101" pitchFamily="49" charset="-122"/>
                <a:ea typeface="仿宋" panose="02010609060101010101" pitchFamily="49" charset="-122"/>
              </a:rPr>
              <a:t>这就好像</a:t>
            </a:r>
            <a:r>
              <a:rPr lang="zh-CN" altLang="en-US" sz="2400" b="1">
                <a:solidFill>
                  <a:schemeClr val="bg1"/>
                </a:solidFill>
                <a:latin typeface="仿宋" panose="02010609060101010101" pitchFamily="49" charset="-122"/>
                <a:ea typeface="仿宋" panose="02010609060101010101" pitchFamily="49" charset="-122"/>
              </a:rPr>
              <a:t>医生给人</a:t>
            </a:r>
            <a:r>
              <a:rPr lang="zh-CN" altLang="en-US" sz="2400" b="1">
                <a:solidFill>
                  <a:srgbClr val="FFFF00"/>
                </a:solidFill>
                <a:latin typeface="仿宋" panose="02010609060101010101" pitchFamily="49" charset="-122"/>
                <a:ea typeface="仿宋" panose="02010609060101010101" pitchFamily="49" charset="-122"/>
              </a:rPr>
              <a:t>治</a:t>
            </a:r>
            <a:r>
              <a:rPr lang="zh-CN" altLang="en-US" sz="2400" b="1">
                <a:solidFill>
                  <a:schemeClr val="bg1"/>
                </a:solidFill>
                <a:latin typeface="仿宋" panose="02010609060101010101" pitchFamily="49" charset="-122"/>
                <a:ea typeface="仿宋" panose="02010609060101010101" pitchFamily="49" charset="-122"/>
              </a:rPr>
              <a:t>病一样，必须知道疾病产生的根源，才能进行医治。如果不知道疾病产生的根源，就不能医治。治理混乱又何尝</a:t>
            </a:r>
            <a:r>
              <a:rPr lang="zh-CN" altLang="en-US" sz="2400" b="1">
                <a:solidFill>
                  <a:srgbClr val="FFFF00"/>
                </a:solidFill>
                <a:latin typeface="仿宋" panose="02010609060101010101" pitchFamily="49" charset="-122"/>
                <a:ea typeface="仿宋" panose="02010609060101010101" pitchFamily="49" charset="-122"/>
              </a:rPr>
              <a:t>不是这样</a:t>
            </a:r>
            <a:r>
              <a:rPr lang="zh-CN" altLang="en-US" sz="2400" b="1">
                <a:solidFill>
                  <a:schemeClr val="bg1"/>
                </a:solidFill>
                <a:latin typeface="仿宋" panose="02010609060101010101" pitchFamily="49" charset="-122"/>
                <a:ea typeface="仿宋" panose="02010609060101010101" pitchFamily="49" charset="-122"/>
              </a:rPr>
              <a:t>，必须知道混乱产生的根源，才能进行治理。如果不知道混乱产生的根源，就不能治理。</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221AEA-3706-43A9-8F2C-D8C8C63D841A}"/>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201675" y="3208289"/>
            <a:ext cx="11788649" cy="35790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2"/>
            </p:custDataLst>
          </p:nvPr>
        </p:nvSpPr>
        <p:spPr>
          <a:xfrm>
            <a:off x="722672" y="539762"/>
            <a:ext cx="11046542" cy="2713948"/>
          </a:xfrm>
          <a:prstGeom prst="rect">
            <a:avLst/>
          </a:prstGeom>
          <a:noFill/>
        </p:spPr>
        <p:txBody>
          <a:bodyPr wrap="square">
            <a:spAutoFit/>
          </a:bodyPr>
          <a:lstStyle/>
          <a:p>
            <a:pPr marL="342900" indent="-342900">
              <a:lnSpc>
                <a:spcPct val="120000"/>
              </a:lnSpc>
              <a:buFont typeface="Wingdings" panose="05000000000000000000" pitchFamily="2" charset="2"/>
              <a:buChar char="Ø"/>
            </a:pPr>
            <a:r>
              <a:rPr lang="zh-CN" altLang="en-US" sz="2400">
                <a:latin typeface="微软雅黑" panose="020B0503020204020204" pitchFamily="34" charset="-122"/>
                <a:ea typeface="微软雅黑" pitchFamily="34" charset="-122"/>
                <a:cs typeface="楷体" panose="02010609060101010101" charset="-122"/>
                <a:sym typeface="+mn-ea"/>
              </a:rPr>
              <a:t>圣人以治天下为事者也，不可不察乱之所自起。</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当</a:t>
            </a:r>
            <a:r>
              <a:rPr lang="zh-CN" altLang="en-US" sz="2400">
                <a:latin typeface="微软雅黑" panose="020B0503020204020204" pitchFamily="34" charset="-122"/>
                <a:ea typeface="微软雅黑" pitchFamily="34" charset="-122"/>
                <a:cs typeface="楷体" panose="02010609060101010101" charset="-122"/>
                <a:sym typeface="+mn-ea"/>
              </a:rPr>
              <a:t>察乱何自起？起不相爱。臣子之不孝君父，所谓乱也。子自爱，不爱父，故</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亏</a:t>
            </a:r>
            <a:r>
              <a:rPr lang="zh-CN" altLang="en-US" sz="2400">
                <a:latin typeface="微软雅黑" panose="020B0503020204020204" pitchFamily="34" charset="-122"/>
                <a:ea typeface="微软雅黑" pitchFamily="34" charset="-122"/>
                <a:cs typeface="楷体" panose="02010609060101010101" charset="-122"/>
                <a:sym typeface="+mn-ea"/>
              </a:rPr>
              <a:t>父而自利；弟自爱，不爱兄，故亏兄而自利；臣自爱，不爱君，故亏君而自利。此所谓乱也。虽父之不</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慈</a:t>
            </a:r>
            <a:r>
              <a:rPr lang="zh-CN" altLang="en-US" sz="2400">
                <a:latin typeface="微软雅黑" panose="020B0503020204020204" pitchFamily="34" charset="-122"/>
                <a:ea typeface="微软雅黑" pitchFamily="34" charset="-122"/>
                <a:cs typeface="楷体" panose="02010609060101010101" charset="-122"/>
                <a:sym typeface="+mn-ea"/>
              </a:rPr>
              <a:t>子，兄之不慈弟，君之不慈臣，此亦天下之所谓乱也。父自爱也，不爱子，故亏子而自利；兄自爱也，不爱弟，故亏弟而自利；君自爱也，不爱臣，故亏臣而自利。是何也？皆起不相爱。</a:t>
            </a:r>
            <a:endParaRPr lang="zh-CN" altLang="en-US" sz="2400">
              <a:latin typeface="微软雅黑" panose="020B0503020204020204" pitchFamily="34" charset="-122"/>
              <a:ea typeface="微软雅黑" pitchFamily="34" charset="-122"/>
            </a:endParaRPr>
          </a:p>
        </p:txBody>
      </p:sp>
      <p:sp>
        <p:nvSpPr>
          <p:cNvPr id="13" name="文本框 12"/>
          <p:cNvSpPr txBox="1"/>
          <p:nvPr>
            <p:custDataLst>
              <p:tags r:id="rId3"/>
            </p:custDataLst>
          </p:nvPr>
        </p:nvSpPr>
        <p:spPr>
          <a:xfrm>
            <a:off x="560439" y="3208289"/>
            <a:ext cx="11090787" cy="3579057"/>
          </a:xfrm>
          <a:prstGeom prst="rect">
            <a:avLst/>
          </a:prstGeom>
          <a:noFill/>
        </p:spPr>
        <p:txBody>
          <a:bodyPr wrap="square">
            <a:spAutoFit/>
          </a:bodyPr>
          <a:lstStyle/>
          <a:p>
            <a:pPr marL="342900" indent="-342900">
              <a:lnSpc>
                <a:spcPct val="120000"/>
              </a:lnSpc>
              <a:buFont typeface="Wingdings" panose="05000000000000000000" pitchFamily="2" charset="2"/>
              <a:buChar char="Ø"/>
            </a:pPr>
            <a:r>
              <a:rPr lang="zh-CN" altLang="en-US" sz="2400" b="1">
                <a:solidFill>
                  <a:schemeClr val="bg1"/>
                </a:solidFill>
                <a:latin typeface="仿宋" panose="02010609060101010101" pitchFamily="49" charset="-122"/>
                <a:ea typeface="仿宋" panose="02010609060101010101" pitchFamily="49" charset="-122"/>
              </a:rPr>
              <a:t>译文：圣人是以治理天下为职业的人，不可不考察混乱产生的根源。</a:t>
            </a:r>
            <a:r>
              <a:rPr lang="zh-CN" altLang="en-US" sz="2400" b="1">
                <a:solidFill>
                  <a:srgbClr val="FFFF00"/>
                </a:solidFill>
                <a:latin typeface="仿宋" panose="02010609060101010101" pitchFamily="49" charset="-122"/>
                <a:ea typeface="仿宋" panose="02010609060101010101" pitchFamily="49" charset="-122"/>
              </a:rPr>
              <a:t>尝试</a:t>
            </a:r>
            <a:r>
              <a:rPr lang="zh-CN" altLang="en-US" sz="2400" b="1">
                <a:solidFill>
                  <a:schemeClr val="bg1"/>
                </a:solidFill>
                <a:latin typeface="仿宋" panose="02010609060101010101" pitchFamily="49" charset="-122"/>
                <a:ea typeface="仿宋" panose="02010609060101010101" pitchFamily="49" charset="-122"/>
              </a:rPr>
              <a:t>考察混乱从哪里产生呢？起于人与人不相爱。臣与子不孝敬君和父，就是所谓乱。儿子爱自己而不爱父亲，因而</a:t>
            </a:r>
            <a:r>
              <a:rPr lang="zh-CN" altLang="en-US" sz="2400" b="1">
                <a:solidFill>
                  <a:srgbClr val="FFFF00"/>
                </a:solidFill>
                <a:latin typeface="仿宋" panose="02010609060101010101" pitchFamily="49" charset="-122"/>
                <a:ea typeface="仿宋" panose="02010609060101010101" pitchFamily="49" charset="-122"/>
              </a:rPr>
              <a:t>损害</a:t>
            </a:r>
            <a:r>
              <a:rPr lang="zh-CN" altLang="en-US" sz="2400" b="1">
                <a:solidFill>
                  <a:schemeClr val="bg1"/>
                </a:solidFill>
                <a:latin typeface="仿宋" panose="02010609060101010101" pitchFamily="49" charset="-122"/>
                <a:ea typeface="仿宋" panose="02010609060101010101" pitchFamily="49" charset="-122"/>
              </a:rPr>
              <a:t>父亲以自利；弟弟爱自己而不爱兄长，因而损害兄长以自利；臣下爱自己而不爱君上，因而损害君上以自利，这就是所谓混乱。反过来，即使父亲不</a:t>
            </a:r>
            <a:r>
              <a:rPr lang="zh-CN" altLang="en-US" sz="2400" b="1">
                <a:solidFill>
                  <a:srgbClr val="FFFF00"/>
                </a:solidFill>
                <a:latin typeface="仿宋" panose="02010609060101010101" pitchFamily="49" charset="-122"/>
                <a:ea typeface="仿宋" panose="02010609060101010101" pitchFamily="49" charset="-122"/>
              </a:rPr>
              <a:t>慈爱</a:t>
            </a:r>
            <a:r>
              <a:rPr lang="zh-CN" altLang="en-US" sz="2400" b="1">
                <a:solidFill>
                  <a:schemeClr val="bg1"/>
                </a:solidFill>
                <a:latin typeface="仿宋" panose="02010609060101010101" pitchFamily="49" charset="-122"/>
                <a:ea typeface="仿宋" panose="02010609060101010101" pitchFamily="49" charset="-122"/>
              </a:rPr>
              <a:t>儿子，兄长不慈爱弟弟，君上不慈爱臣下，这也是天下的所谓混乱。父亲爱自己而不爱儿子，所以损害儿子以自利；兄长爱自己而不爱弟弟，所以损害弟弟以自利；君上爱自己，而不爱臣下，所以损害臣下以自利。这是为什么呢？都是起于不相爱。</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BF0F443-596B-4BBD-8529-9F87252FF2B3}"/>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224137" y="3429000"/>
            <a:ext cx="11788649" cy="33900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2"/>
            </p:custDataLst>
          </p:nvPr>
        </p:nvSpPr>
        <p:spPr>
          <a:xfrm>
            <a:off x="537442" y="845027"/>
            <a:ext cx="10747372" cy="2243050"/>
          </a:xfrm>
          <a:prstGeom prst="rect">
            <a:avLst/>
          </a:prstGeom>
          <a:noFill/>
        </p:spPr>
        <p:txBody>
          <a:bodyPr wrap="square">
            <a:spAutoFit/>
          </a:bodyPr>
          <a:lstStyle/>
          <a:p>
            <a:pPr marL="342900" indent="-342900" algn="l" fontAlgn="auto">
              <a:lnSpc>
                <a:spcPct val="150000"/>
              </a:lnSpc>
              <a:buFont typeface="Wingdings" panose="05000000000000000000" pitchFamily="2" charset="2"/>
              <a:buChar char="Ø"/>
            </a:pP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虽</a:t>
            </a:r>
            <a:r>
              <a:rPr lang="zh-CN" altLang="en-US" sz="2400">
                <a:latin typeface="微软雅黑" panose="020B0503020204020204" pitchFamily="34" charset="-122"/>
                <a:ea typeface="微软雅黑" pitchFamily="34" charset="-122"/>
                <a:cs typeface="楷体" panose="02010609060101010101" charset="-122"/>
                <a:sym typeface="+mn-ea"/>
              </a:rPr>
              <a:t>至天下之为盗贼者，亦然。盗爱其</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室</a:t>
            </a:r>
            <a:r>
              <a:rPr lang="zh-CN" altLang="en-US" sz="2400">
                <a:latin typeface="微软雅黑" panose="020B0503020204020204" pitchFamily="34" charset="-122"/>
                <a:ea typeface="微软雅黑" pitchFamily="34" charset="-122"/>
                <a:cs typeface="楷体" panose="02010609060101010101" charset="-122"/>
                <a:sym typeface="+mn-ea"/>
              </a:rPr>
              <a:t>，不爱异室，故窃异室以利其室；贼爱其身，不爱人，故贼人以利其身。此何也？皆起不相爱。虽至大夫之</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相乱家、</a:t>
            </a:r>
            <a:r>
              <a:rPr lang="zh-CN" altLang="en-US" sz="2400">
                <a:latin typeface="微软雅黑" panose="020B0503020204020204" pitchFamily="34" charset="-122"/>
                <a:ea typeface="微软雅黑" pitchFamily="34" charset="-122"/>
                <a:cs typeface="楷体" panose="02010609060101010101" charset="-122"/>
                <a:sym typeface="+mn-ea"/>
              </a:rPr>
              <a:t>诸侯之相攻国者，亦然。大夫各爱其家，不爱异家，故乱异家以利其家；诸侯各爱其国，不爱异国，故攻异国以利其国。天下之</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乱物</a:t>
            </a:r>
            <a:r>
              <a:rPr lang="zh-CN" altLang="en-US" sz="2400">
                <a:latin typeface="微软雅黑" panose="020B0503020204020204" pitchFamily="34" charset="-122"/>
                <a:ea typeface="微软雅黑" pitchFamily="34" charset="-122"/>
                <a:cs typeface="楷体" panose="02010609060101010101" charset="-122"/>
                <a:sym typeface="+mn-ea"/>
              </a:rPr>
              <a:t>，</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具此</a:t>
            </a:r>
            <a:r>
              <a:rPr lang="zh-CN" altLang="en-US" sz="2400">
                <a:latin typeface="微软雅黑" panose="020B0503020204020204" pitchFamily="34" charset="-122"/>
                <a:ea typeface="微软雅黑" pitchFamily="34" charset="-122"/>
                <a:cs typeface="楷体" panose="02010609060101010101" charset="-122"/>
                <a:sym typeface="+mn-ea"/>
              </a:rPr>
              <a:t>而已矣。</a:t>
            </a:r>
            <a:endParaRPr lang="zh-CN" altLang="en-US" sz="2400">
              <a:latin typeface="微软雅黑" panose="020B0503020204020204" pitchFamily="34" charset="-122"/>
              <a:ea typeface="微软雅黑" pitchFamily="34" charset="-122"/>
            </a:endParaRPr>
          </a:p>
        </p:txBody>
      </p:sp>
      <p:sp>
        <p:nvSpPr>
          <p:cNvPr id="13" name="文本框 12"/>
          <p:cNvSpPr txBox="1"/>
          <p:nvPr>
            <p:custDataLst>
              <p:tags r:id="rId3"/>
            </p:custDataLst>
          </p:nvPr>
        </p:nvSpPr>
        <p:spPr>
          <a:xfrm>
            <a:off x="420668" y="3459148"/>
            <a:ext cx="11350664" cy="3329758"/>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400" b="1">
                <a:solidFill>
                  <a:schemeClr val="bg1"/>
                </a:solidFill>
                <a:latin typeface="仿宋" panose="02010609060101010101" pitchFamily="49" charset="-122"/>
                <a:ea typeface="仿宋" panose="02010609060101010101" pitchFamily="49" charset="-122"/>
              </a:rPr>
              <a:t>译文：</a:t>
            </a:r>
            <a:r>
              <a:rPr lang="zh-CN" altLang="en-US" sz="2400" b="1">
                <a:solidFill>
                  <a:srgbClr val="FFFF00"/>
                </a:solidFill>
                <a:latin typeface="仿宋" panose="02010609060101010101" pitchFamily="49" charset="-122"/>
                <a:ea typeface="仿宋" panose="02010609060101010101" pitchFamily="49" charset="-122"/>
              </a:rPr>
              <a:t>即使</a:t>
            </a:r>
            <a:r>
              <a:rPr lang="zh-CN" altLang="en-US" sz="2400" b="1">
                <a:solidFill>
                  <a:schemeClr val="bg1"/>
                </a:solidFill>
                <a:latin typeface="仿宋" panose="02010609060101010101" pitchFamily="49" charset="-122"/>
                <a:ea typeface="仿宋" panose="02010609060101010101" pitchFamily="49" charset="-122"/>
              </a:rPr>
              <a:t>在天底下做盗贼的人，也是这样。盗贼只爱自己的</a:t>
            </a:r>
            <a:r>
              <a:rPr lang="zh-CN" altLang="en-US" sz="2400" b="1">
                <a:solidFill>
                  <a:srgbClr val="FFFF00"/>
                </a:solidFill>
                <a:latin typeface="仿宋" panose="02010609060101010101" pitchFamily="49" charset="-122"/>
                <a:ea typeface="仿宋" panose="02010609060101010101" pitchFamily="49" charset="-122"/>
              </a:rPr>
              <a:t>家</a:t>
            </a:r>
            <a:r>
              <a:rPr lang="zh-CN" altLang="en-US" sz="2400" b="1">
                <a:solidFill>
                  <a:schemeClr val="bg1"/>
                </a:solidFill>
                <a:latin typeface="仿宋" panose="02010609060101010101" pitchFamily="49" charset="-122"/>
                <a:ea typeface="仿宋" panose="02010609060101010101" pitchFamily="49" charset="-122"/>
              </a:rPr>
              <a:t>，不爱别人的家，所以盗窃别人的家以利自己的家；盗贼只爱自身，不爱别人，所以残害别人以利自己。这是什么原因呢？都起于不相爱。即使大夫</a:t>
            </a:r>
            <a:r>
              <a:rPr lang="zh-CN" altLang="en-US" sz="2400" b="1">
                <a:solidFill>
                  <a:srgbClr val="FFFF00"/>
                </a:solidFill>
                <a:latin typeface="仿宋" panose="02010609060101010101" pitchFamily="49" charset="-122"/>
                <a:ea typeface="仿宋" panose="02010609060101010101" pitchFamily="49" charset="-122"/>
              </a:rPr>
              <a:t>相互侵扰家族</a:t>
            </a:r>
            <a:r>
              <a:rPr lang="zh-CN" altLang="en-US" sz="2400" b="1">
                <a:solidFill>
                  <a:schemeClr val="bg1"/>
                </a:solidFill>
                <a:latin typeface="仿宋" panose="02010609060101010101" pitchFamily="49" charset="-122"/>
                <a:ea typeface="仿宋" panose="02010609060101010101" pitchFamily="49" charset="-122"/>
              </a:rPr>
              <a:t>，诸侯相互攻伐封国，也是这样。大夫各自爱他自己的家族，不爱别人的家族，所以侵扰别人的家族以利他自己的家族；诸侯各自爱他自己的国家，不爱别人的国家，所以攻伐别人的国家以利他自己的国家。天下的</a:t>
            </a:r>
            <a:r>
              <a:rPr lang="zh-CN" altLang="en-US" sz="2400" b="1">
                <a:solidFill>
                  <a:srgbClr val="FFFF00"/>
                </a:solidFill>
                <a:latin typeface="仿宋" panose="02010609060101010101" pitchFamily="49" charset="-122"/>
                <a:ea typeface="仿宋" panose="02010609060101010101" pitchFamily="49" charset="-122"/>
              </a:rPr>
              <a:t>乱事，全部都具备在这里了</a:t>
            </a:r>
            <a:r>
              <a:rPr lang="zh-CN" altLang="en-US" sz="2400" b="1">
                <a:solidFill>
                  <a:schemeClr val="bg1"/>
                </a:solidFill>
                <a:latin typeface="仿宋" panose="02010609060101010101" pitchFamily="49" charset="-122"/>
                <a:ea typeface="仿宋" panose="02010609060101010101" pitchFamily="49" charset="-122"/>
              </a:rPr>
              <a:t>。</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2221A0E-40AB-44B5-A8E0-FA488C97F56E}"/>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103240" y="2999348"/>
            <a:ext cx="11960942" cy="38586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2"/>
            </p:custDataLst>
          </p:nvPr>
        </p:nvSpPr>
        <p:spPr>
          <a:xfrm>
            <a:off x="443132" y="668871"/>
            <a:ext cx="11305738" cy="2308324"/>
          </a:xfrm>
          <a:prstGeom prst="rect">
            <a:avLst/>
          </a:prstGeom>
          <a:noFill/>
        </p:spPr>
        <p:txBody>
          <a:bodyPr wrap="square">
            <a:spAutoFit/>
          </a:bodyPr>
          <a:lstStyle/>
          <a:p>
            <a:pPr marL="342900" indent="-342900">
              <a:buFont typeface="Wingdings" panose="05000000000000000000" pitchFamily="2" charset="2"/>
              <a:buChar char="Ø"/>
            </a:pPr>
            <a:r>
              <a:rPr lang="zh-CN" altLang="en-US" sz="2400">
                <a:latin typeface="微软雅黑" panose="020B0503020204020204" pitchFamily="34" charset="-122"/>
                <a:ea typeface="微软雅黑" pitchFamily="34" charset="-122"/>
                <a:cs typeface="楷体" panose="02010609060101010101" charset="-122"/>
                <a:sym typeface="+mn-ea"/>
              </a:rPr>
              <a:t>察此何自起？皆起不相爱。若使天下兼相爱，爱人若爱其身，犹有不孝者乎？视父兄与君若其身，</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恶施</a:t>
            </a:r>
            <a:r>
              <a:rPr lang="zh-CN" altLang="en-US" sz="2400">
                <a:latin typeface="微软雅黑" panose="020B0503020204020204" pitchFamily="34" charset="-122"/>
                <a:ea typeface="微软雅黑" pitchFamily="34" charset="-122"/>
                <a:cs typeface="楷体" panose="02010609060101010101" charset="-122"/>
                <a:sym typeface="+mn-ea"/>
              </a:rPr>
              <a:t>不孝？犹有不慈者乎？视弟子与臣若其身，恶施不慈？故不孝不慈</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亡</a:t>
            </a:r>
            <a:r>
              <a:rPr lang="zh-CN" altLang="en-US" sz="2400">
                <a:latin typeface="微软雅黑" panose="020B0503020204020204" pitchFamily="34" charset="-122"/>
                <a:ea typeface="微软雅黑" pitchFamily="34" charset="-122"/>
                <a:cs typeface="楷体" panose="02010609060101010101" charset="-122"/>
                <a:sym typeface="+mn-ea"/>
              </a:rPr>
              <a:t>。犹有盗贼乎？视人之室若其室，谁窃？视人身若其身，谁贼？故盗贼</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有</a:t>
            </a:r>
            <a:r>
              <a:rPr lang="zh-CN" altLang="en-US" sz="2400">
                <a:latin typeface="微软雅黑" panose="020B0503020204020204" pitchFamily="34" charset="-122"/>
                <a:ea typeface="微软雅黑" pitchFamily="34" charset="-122"/>
                <a:cs typeface="楷体" panose="02010609060101010101" charset="-122"/>
                <a:sym typeface="+mn-ea"/>
              </a:rPr>
              <a:t>亡。犹有大夫之相乱家、诸侯之相攻国者乎？视人家若其家，谁乱？视人国若其国，谁攻？故大夫之相乱家，诸侯之相攻国者有亡。若使天下兼相爱，国与国不相攻，家与家不相乱，盗贼无有，君臣父子皆能孝慈，若此则天下治。</a:t>
            </a:r>
            <a:endParaRPr lang="zh-CN" altLang="en-US" sz="2400">
              <a:latin typeface="微软雅黑" panose="020B0503020204020204" pitchFamily="34" charset="-122"/>
              <a:ea typeface="微软雅黑" pitchFamily="34" charset="-122"/>
            </a:endParaRPr>
          </a:p>
        </p:txBody>
      </p:sp>
      <p:sp>
        <p:nvSpPr>
          <p:cNvPr id="13" name="文本框 12"/>
          <p:cNvSpPr txBox="1"/>
          <p:nvPr>
            <p:custDataLst>
              <p:tags r:id="rId3"/>
            </p:custDataLst>
          </p:nvPr>
        </p:nvSpPr>
        <p:spPr>
          <a:xfrm>
            <a:off x="307418" y="2918203"/>
            <a:ext cx="11592589" cy="4022255"/>
          </a:xfrm>
          <a:prstGeom prst="rect">
            <a:avLst/>
          </a:prstGeom>
          <a:noFill/>
        </p:spPr>
        <p:txBody>
          <a:bodyPr wrap="square">
            <a:spAutoFit/>
          </a:bodyPr>
          <a:lstStyle/>
          <a:p>
            <a:pPr marL="342900" indent="-342900">
              <a:lnSpc>
                <a:spcPct val="120000"/>
              </a:lnSpc>
              <a:buFont typeface="Wingdings" panose="05000000000000000000" pitchFamily="2" charset="2"/>
              <a:buChar char="Ø"/>
            </a:pPr>
            <a:r>
              <a:rPr lang="zh-CN" altLang="en-US" sz="2400" b="1">
                <a:solidFill>
                  <a:schemeClr val="bg1"/>
                </a:solidFill>
                <a:latin typeface="仿宋" panose="02010609060101010101" pitchFamily="49" charset="-122"/>
                <a:ea typeface="仿宋" panose="02010609060101010101" pitchFamily="49" charset="-122"/>
              </a:rPr>
              <a:t>译文：细察它从哪里产生呢？都起于不相爱。假若天下都能相亲相爱，爱别人就象爱自己，还能有不孝的吗？看待父亲、兄弟和君上象自己一样，</a:t>
            </a:r>
            <a:r>
              <a:rPr lang="zh-CN" altLang="en-US" sz="2400" b="1">
                <a:solidFill>
                  <a:srgbClr val="FFFF00"/>
                </a:solidFill>
                <a:latin typeface="仿宋" panose="02010609060101010101" pitchFamily="49" charset="-122"/>
                <a:ea typeface="仿宋" panose="02010609060101010101" pitchFamily="49" charset="-122"/>
              </a:rPr>
              <a:t>怎么实行</a:t>
            </a:r>
            <a:r>
              <a:rPr lang="zh-CN" altLang="en-US" sz="2400" b="1">
                <a:solidFill>
                  <a:schemeClr val="bg1"/>
                </a:solidFill>
                <a:latin typeface="仿宋" panose="02010609060101010101" pitchFamily="49" charset="-122"/>
                <a:ea typeface="仿宋" panose="02010609060101010101" pitchFamily="49" charset="-122"/>
              </a:rPr>
              <a:t>不孝的事呢？还会有不慈爱的吗？看待弟弟、儿子与臣下象自己一样，怎么会做出不慈的事呢？所以不孝不慈都</a:t>
            </a:r>
            <a:r>
              <a:rPr lang="zh-CN" altLang="en-US" sz="2400" b="1">
                <a:solidFill>
                  <a:srgbClr val="FFFF00"/>
                </a:solidFill>
                <a:latin typeface="仿宋" panose="02010609060101010101" pitchFamily="49" charset="-122"/>
                <a:ea typeface="仿宋" panose="02010609060101010101" pitchFamily="49" charset="-122"/>
              </a:rPr>
              <a:t>没有</a:t>
            </a:r>
            <a:r>
              <a:rPr lang="zh-CN" altLang="en-US" sz="2400" b="1">
                <a:solidFill>
                  <a:schemeClr val="bg1"/>
                </a:solidFill>
                <a:latin typeface="仿宋" panose="02010609060101010101" pitchFamily="49" charset="-122"/>
                <a:ea typeface="仿宋" panose="02010609060101010101" pitchFamily="49" charset="-122"/>
              </a:rPr>
              <a:t>了。还有盗贼吗？看待别人的家象自己的家一样，谁会盗窃？看待别人就象自己一样，谁会害人？所以盗贼</a:t>
            </a:r>
            <a:r>
              <a:rPr lang="zh-CN" altLang="en-US" sz="2400" b="1">
                <a:solidFill>
                  <a:srgbClr val="FFFF00"/>
                </a:solidFill>
                <a:latin typeface="仿宋" panose="02010609060101010101" pitchFamily="49" charset="-122"/>
                <a:ea typeface="仿宋" panose="02010609060101010101" pitchFamily="49" charset="-122"/>
              </a:rPr>
              <a:t>又</a:t>
            </a:r>
            <a:r>
              <a:rPr lang="zh-CN" altLang="en-US" sz="2400" b="1">
                <a:solidFill>
                  <a:schemeClr val="bg1"/>
                </a:solidFill>
                <a:latin typeface="仿宋" panose="02010609060101010101" pitchFamily="49" charset="-122"/>
                <a:ea typeface="仿宋" panose="02010609060101010101" pitchFamily="49" charset="-122"/>
              </a:rPr>
              <a:t>没有了。还有大夫相互侵扰家族，诸侯相互攻伐封国吗？看待别人的家族就象自己的家族，谁会侵犯？看待别人的封国就象自己的封国，谁会攻伐？所以大夫相互侵扰家族，诸侯相互攻伐封国，都没有了。假若天下的人都相亲相爱，国家与国家不相互攻伐，家族与家族不相互侵扰，盗贼没有了，君臣父子间都能孝敬慈爱，象这样天下也就治理了。</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3049FD-FB41-46B5-9A4E-9DFF4C22BB17}"/>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201675" y="3322552"/>
            <a:ext cx="11788649" cy="33957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2"/>
            </p:custDataLst>
          </p:nvPr>
        </p:nvSpPr>
        <p:spPr>
          <a:xfrm>
            <a:off x="861906" y="1367187"/>
            <a:ext cx="10747372" cy="1689052"/>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400">
                <a:latin typeface="微软雅黑" panose="020B0503020204020204" pitchFamily="34" charset="-122"/>
                <a:ea typeface="微软雅黑" pitchFamily="34" charset="-122"/>
                <a:cs typeface="楷体" panose="02010609060101010101" charset="-122"/>
                <a:sym typeface="+mn-ea"/>
              </a:rPr>
              <a:t>故圣人以治天下为事者，恶得不禁恶而</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劝</a:t>
            </a:r>
            <a:r>
              <a:rPr lang="zh-CN" altLang="en-US" sz="2400">
                <a:latin typeface="微软雅黑" panose="020B0503020204020204" pitchFamily="34" charset="-122"/>
                <a:ea typeface="微软雅黑" pitchFamily="34" charset="-122"/>
                <a:cs typeface="楷体" panose="02010609060101010101" charset="-122"/>
                <a:sym typeface="+mn-ea"/>
              </a:rPr>
              <a:t>爱？故天下兼相爱则治，</a:t>
            </a:r>
            <a:r>
              <a:rPr lang="zh-CN" altLang="en-US" sz="2400">
                <a:solidFill>
                  <a:schemeClr val="accent2">
                    <a:lumMod val="75000"/>
                  </a:schemeClr>
                </a:solidFill>
                <a:latin typeface="微软雅黑" panose="020B0503020204020204" pitchFamily="34" charset="-122"/>
                <a:ea typeface="微软雅黑" pitchFamily="34" charset="-122"/>
                <a:cs typeface="楷体" panose="02010609060101010101" charset="-122"/>
                <a:sym typeface="+mn-ea"/>
              </a:rPr>
              <a:t>交相</a:t>
            </a:r>
            <a:r>
              <a:rPr lang="zh-CN" altLang="en-US" sz="2400">
                <a:latin typeface="微软雅黑" panose="020B0503020204020204" pitchFamily="34" charset="-122"/>
                <a:ea typeface="微软雅黑" pitchFamily="34" charset="-122"/>
                <a:cs typeface="楷体" panose="02010609060101010101" charset="-122"/>
                <a:sym typeface="+mn-ea"/>
              </a:rPr>
              <a:t>恶则乱。故子墨子曰不可以不劝爱人者，此也</a:t>
            </a:r>
            <a:r>
              <a:rPr lang="zh-CN" altLang="en-US" sz="2400">
                <a:latin typeface="微软雅黑" panose="020B0503020204020204" pitchFamily="34" charset="-122"/>
                <a:ea typeface="微软雅黑" pitchFamily="34" charset="-122"/>
              </a:rPr>
              <a:t/>
            </a:r>
            <a:br>
              <a:rPr lang="zh-CN" altLang="en-US" sz="2400">
                <a:latin typeface="微软雅黑" panose="020B0503020204020204" pitchFamily="34" charset="-122"/>
                <a:ea typeface="微软雅黑" pitchFamily="34" charset="-122"/>
              </a:rPr>
            </a:br>
            <a:endParaRPr lang="zh-CN" altLang="en-US" sz="2400">
              <a:latin typeface="微软雅黑" panose="020B0503020204020204" pitchFamily="34" charset="-122"/>
              <a:ea typeface="微软雅黑" pitchFamily="34" charset="-122"/>
            </a:endParaRPr>
          </a:p>
        </p:txBody>
      </p:sp>
      <p:sp>
        <p:nvSpPr>
          <p:cNvPr id="13" name="文本框 12"/>
          <p:cNvSpPr txBox="1"/>
          <p:nvPr>
            <p:custDataLst>
              <p:tags r:id="rId3"/>
            </p:custDataLst>
          </p:nvPr>
        </p:nvSpPr>
        <p:spPr>
          <a:xfrm>
            <a:off x="722314" y="4031105"/>
            <a:ext cx="11026556" cy="1667764"/>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400" b="1">
                <a:solidFill>
                  <a:schemeClr val="bg1"/>
                </a:solidFill>
                <a:latin typeface="仿宋" panose="02010609060101010101" pitchFamily="49" charset="-122"/>
                <a:ea typeface="仿宋" panose="02010609060101010101" pitchFamily="49" charset="-122"/>
              </a:rPr>
              <a:t>译文：所以圣人既然是以治理天下为职业的人，怎么能不禁止相互仇恨而</a:t>
            </a:r>
            <a:r>
              <a:rPr lang="zh-CN" altLang="en-US" sz="2400" b="1">
                <a:solidFill>
                  <a:srgbClr val="FFFF00"/>
                </a:solidFill>
                <a:latin typeface="仿宋" panose="02010609060101010101" pitchFamily="49" charset="-122"/>
                <a:ea typeface="仿宋" panose="02010609060101010101" pitchFamily="49" charset="-122"/>
              </a:rPr>
              <a:t>鼓励</a:t>
            </a:r>
            <a:r>
              <a:rPr lang="zh-CN" altLang="en-US" sz="2400" b="1">
                <a:solidFill>
                  <a:schemeClr val="bg1"/>
                </a:solidFill>
                <a:latin typeface="仿宋" panose="02010609060101010101" pitchFamily="49" charset="-122"/>
                <a:ea typeface="仿宋" panose="02010609060101010101" pitchFamily="49" charset="-122"/>
              </a:rPr>
              <a:t>相爱呢？因此天下的人相亲相爱就会治理好，</a:t>
            </a:r>
            <a:r>
              <a:rPr lang="zh-CN" altLang="en-US" sz="2400" b="1">
                <a:solidFill>
                  <a:srgbClr val="FFFF00"/>
                </a:solidFill>
                <a:latin typeface="仿宋" panose="02010609060101010101" pitchFamily="49" charset="-122"/>
                <a:ea typeface="仿宋" panose="02010609060101010101" pitchFamily="49" charset="-122"/>
              </a:rPr>
              <a:t>相互</a:t>
            </a:r>
            <a:r>
              <a:rPr lang="zh-CN" altLang="en-US" sz="2400" b="1">
                <a:solidFill>
                  <a:schemeClr val="bg1"/>
                </a:solidFill>
                <a:latin typeface="仿宋" panose="02010609060101010101" pitchFamily="49" charset="-122"/>
                <a:ea typeface="仿宋" panose="02010609060101010101" pitchFamily="49" charset="-122"/>
              </a:rPr>
              <a:t>憎恶则会混乱。所以墨子说：“不能不鼓励爱别人”，启发就在此。</a:t>
            </a:r>
          </a:p>
        </p:txBody>
      </p:sp>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C58EC9-3930-4D5C-8A09-5CB2DCACDCE3}"/>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初读文本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custDataLst>
              <p:tags r:id="rId1"/>
            </p:custDataLst>
          </p:nvPr>
        </p:nvSpPr>
        <p:spPr>
          <a:xfrm>
            <a:off x="1189188" y="1109075"/>
            <a:ext cx="9813623" cy="703206"/>
          </a:xfrm>
          <a:prstGeom prst="rect">
            <a:avLst/>
          </a:prstGeom>
        </p:spPr>
        <p:txBody>
          <a:bodyPr wrap="square">
            <a:spAutoFit/>
          </a:bodyPr>
          <a:lstStyle>
            <a:defPPr>
              <a:defRPr lang="zh-CN"/>
            </a:defPPr>
            <a:lvl1pPr marL="457200" indent="-457200">
              <a:lnSpc>
                <a:spcPct val="150000"/>
              </a:lnSpc>
              <a:buClr>
                <a:schemeClr val="accent4">
                  <a:lumMod val="75000"/>
                </a:schemeClr>
              </a:buClr>
              <a:buFont typeface="Wingdings" panose="05000000000000000000" pitchFamily="2" charset="2"/>
              <a:buChar char="Ø"/>
              <a:defRPr sz="3000" kern="100">
                <a:latin typeface="微软雅黑" panose="020B0503020204020204" pitchFamily="34" charset="-122"/>
                <a:ea typeface="微软雅黑" pitchFamily="34" charset="-122"/>
                <a:cs typeface="Times New Roman" panose="02020603050405020304" pitchFamily="18" charset="0"/>
              </a:defRPr>
            </a:lvl1pPr>
          </a:lstStyle>
          <a:p>
            <a:r>
              <a:rPr lang="zh-CN" altLang="en-US"/>
              <a:t> 看题目及课文思考，什么叫做“兼相爱，交相利”？   </a:t>
            </a:r>
          </a:p>
        </p:txBody>
      </p:sp>
      <p:sp>
        <p:nvSpPr>
          <p:cNvPr id="18" name="文本框 17"/>
          <p:cNvSpPr txBox="1"/>
          <p:nvPr>
            <p:custDataLst>
              <p:tags r:id="rId2"/>
            </p:custDataLst>
          </p:nvPr>
        </p:nvSpPr>
        <p:spPr>
          <a:xfrm>
            <a:off x="6185005" y="2977844"/>
            <a:ext cx="4817806" cy="2061655"/>
          </a:xfrm>
          <a:prstGeom prst="rect">
            <a:avLst/>
          </a:prstGeom>
        </p:spPr>
        <p:txBody>
          <a:bodyPr wrap="square">
            <a:spAutoFit/>
          </a:bodyPr>
          <a:lstStyle>
            <a:defPPr>
              <a:defRPr lang="zh-CN"/>
            </a:defPPr>
            <a:lvl1pPr marL="457200" indent="-457200">
              <a:lnSpc>
                <a:spcPct val="150000"/>
              </a:lnSpc>
              <a:buClr>
                <a:schemeClr val="accent4">
                  <a:lumMod val="75000"/>
                </a:schemeClr>
              </a:buClr>
              <a:buFont typeface="Wingdings" panose="05000000000000000000" pitchFamily="2" charset="2"/>
              <a:buChar char="Ø"/>
              <a:defRPr sz="3000" kern="100">
                <a:latin typeface="微软雅黑" panose="020B0503020204020204" pitchFamily="34" charset="-122"/>
                <a:ea typeface="微软雅黑" pitchFamily="34" charset="-122"/>
                <a:cs typeface="Times New Roman" panose="02020603050405020304" pitchFamily="18" charset="0"/>
              </a:defRPr>
            </a:lvl1pPr>
          </a:lstStyle>
          <a:p>
            <a:pPr marL="0" indent="0">
              <a:buNone/>
            </a:pPr>
            <a:r>
              <a:rPr lang="zh-CN" altLang="en-US" b="1">
                <a:solidFill>
                  <a:srgbClr val="C00000"/>
                </a:solidFill>
              </a:rPr>
              <a:t>明确：</a:t>
            </a:r>
            <a:endParaRPr lang="en-US" altLang="zh-CN" b="1">
              <a:solidFill>
                <a:srgbClr val="C00000"/>
              </a:solidFill>
            </a:endParaRPr>
          </a:p>
          <a:p>
            <a:pPr marL="0" indent="0">
              <a:buNone/>
            </a:pPr>
            <a:r>
              <a:rPr lang="zh-CN" altLang="en-US" b="1">
                <a:solidFill>
                  <a:srgbClr val="C00000"/>
                </a:solidFill>
                <a:latin typeface="仿宋" panose="02010609060101010101" pitchFamily="49" charset="-122"/>
                <a:ea typeface="仿宋" panose="02010609060101010101" pitchFamily="49" charset="-122"/>
              </a:rPr>
              <a:t>不分亲疏厚薄地互相关爱、互相使对方得利。 </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E2C5039-E6F1-4860-9F30-A4C850B7F415}"/>
              </a:ext>
            </a:extLst>
          </p:cNvPr>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6E83FBE-5D18-4285-94DA-2B13B9470DC5}"/>
              </a:ext>
            </a:extLst>
          </p:cNvPr>
          <p:cNvPicPr>
            <a:picLocks noChangeAspect="1"/>
          </p:cNvPicPr>
          <p:nvPr>
            <p:custDataLst>
              <p:tags r:id="rId4"/>
            </p:custDataLst>
          </p:nvPr>
        </p:nvPicPr>
        <p:blipFill>
          <a:blip r:embed="rId7"/>
          <a:stretch>
            <a:fillRect/>
          </a:stretch>
        </p:blipFill>
        <p:spPr>
          <a:xfrm>
            <a:off x="609432" y="2977844"/>
            <a:ext cx="4360776" cy="2568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1174750" y="1079276"/>
            <a:ext cx="9296605" cy="743986"/>
          </a:xfrm>
        </p:spPr>
        <p:txBody>
          <a:bodyPr wrap="square">
            <a:spAutoFit/>
          </a:bodyPr>
          <a:lstStyle/>
          <a:p>
            <a:pPr marL="457200" indent="-457200">
              <a:lnSpc>
                <a:spcPct val="150000"/>
              </a:lnSpc>
              <a:buClr>
                <a:schemeClr val="accent4">
                  <a:lumMod val="75000"/>
                </a:schemeClr>
              </a:buClr>
              <a:buFont typeface="Wingdings" panose="05000000000000000000" pitchFamily="2" charset="2"/>
              <a:buChar char="Ø"/>
            </a:pPr>
            <a:r>
              <a:rPr lang="zh-CN" altLang="zh-CN" sz="3200" kern="100">
                <a:latin typeface="微软雅黑" panose="020B0503020204020204" pitchFamily="34" charset="-122"/>
                <a:ea typeface="微软雅黑" pitchFamily="34" charset="-122"/>
                <a:cs typeface="Times New Roman" panose="02020603050405020304" pitchFamily="18" charset="0"/>
              </a:rPr>
              <a:t>本段的中心句是什么？运用了什么论证方法？</a:t>
            </a:r>
            <a:endParaRPr lang="zh-CN" altLang="zh-CN" sz="3200" kern="100">
              <a:latin typeface="微软雅黑" panose="020B0503020204020204" pitchFamily="34" charset="-122"/>
              <a:ea typeface="微软雅黑" pitchFamily="34" charset="-122"/>
              <a:cs typeface="Times New Roman" panose="02020603050405020304" pitchFamily="18" charset="0"/>
              <a:sym typeface="+mn-ea"/>
            </a:endParaRPr>
          </a:p>
        </p:txBody>
      </p:sp>
      <p:sp>
        <p:nvSpPr>
          <p:cNvPr id="18" name="内容占位符 2"/>
          <p:cNvSpPr>
            <a:spLocks noGrp="1"/>
          </p:cNvSpPr>
          <p:nvPr>
            <p:custDataLst>
              <p:tags r:id="rId2"/>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研读第一段</a:t>
            </a:r>
          </a:p>
        </p:txBody>
      </p:sp>
      <p:sp>
        <p:nvSpPr>
          <p:cNvPr id="100" name="文本框 99"/>
          <p:cNvSpPr txBox="1"/>
          <p:nvPr>
            <p:custDataLst>
              <p:tags r:id="rId3"/>
            </p:custDataLst>
          </p:nvPr>
        </p:nvSpPr>
        <p:spPr>
          <a:xfrm>
            <a:off x="5663381" y="1944714"/>
            <a:ext cx="6134246" cy="5242910"/>
          </a:xfrm>
          <a:prstGeom prst="rect">
            <a:avLst/>
          </a:prstGeom>
        </p:spPr>
        <p:txBody>
          <a:bodyPr vert="horz" wrap="square" lIns="91440" tIns="45720" rIns="91440" bIns="45720" rtlCol="0">
            <a:spAutoFit/>
          </a:bodyPr>
          <a:lstStyle>
            <a:lvl1pPr marL="457200" indent="-457200">
              <a:lnSpc>
                <a:spcPct val="150000"/>
              </a:lnSpc>
              <a:spcBef>
                <a:spcPts val="1000"/>
              </a:spcBef>
              <a:buClr>
                <a:schemeClr val="accent4">
                  <a:lumMod val="75000"/>
                </a:schemeClr>
              </a:buClr>
              <a:buFont typeface="Wingdings" panose="05000000000000000000" pitchFamily="2" charset="2"/>
              <a:buChar char="Ø"/>
              <a:defRPr sz="3000" kern="100">
                <a:latin typeface="微软雅黑" panose="020B0503020204020204" pitchFamily="34" charset="-122"/>
                <a:ea typeface="微软雅黑" pitchFamily="34" charset="-122"/>
                <a:cs typeface="Times New Roman" panose="02020603050405020304"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zh-CN" altLang="en-US" b="1">
                <a:solidFill>
                  <a:srgbClr val="C00000"/>
                </a:solidFill>
              </a:rPr>
              <a:t>明确：</a:t>
            </a:r>
            <a:endParaRPr lang="en-US" altLang="zh-CN" b="1">
              <a:solidFill>
                <a:srgbClr val="C00000"/>
              </a:solidFill>
            </a:endParaRPr>
          </a:p>
          <a:p>
            <a:pPr marL="0" indent="457200">
              <a:buNone/>
            </a:pPr>
            <a:r>
              <a:rPr lang="zh-CN" altLang="en-US" b="1">
                <a:solidFill>
                  <a:srgbClr val="C00000"/>
                </a:solidFill>
                <a:latin typeface="仿宋" panose="02010609060101010101" pitchFamily="49" charset="-122"/>
                <a:ea typeface="仿宋" panose="02010609060101010101" pitchFamily="49" charset="-122"/>
              </a:rPr>
              <a:t>中心句：</a:t>
            </a:r>
            <a:r>
              <a:rPr lang="zh-CN" altLang="zh-CN" b="1">
                <a:solidFill>
                  <a:srgbClr val="0070C0"/>
                </a:solidFill>
                <a:latin typeface="仿宋" panose="02010609060101010101" pitchFamily="49" charset="-122"/>
                <a:ea typeface="仿宋" panose="02010609060101010101" pitchFamily="49" charset="-122"/>
              </a:rPr>
              <a:t>圣人以治天下为事者也，必知乱之所自起，焉能治之。</a:t>
            </a:r>
            <a:endParaRPr lang="en-US" altLang="zh-CN" b="1">
              <a:solidFill>
                <a:srgbClr val="0070C0"/>
              </a:solidFill>
              <a:latin typeface="仿宋" panose="02010609060101010101" pitchFamily="49" charset="-122"/>
              <a:ea typeface="仿宋" panose="02010609060101010101" pitchFamily="49" charset="-122"/>
            </a:endParaRPr>
          </a:p>
          <a:p>
            <a:pPr marL="0" indent="457200">
              <a:buNone/>
            </a:pPr>
            <a:r>
              <a:rPr lang="zh-CN" altLang="zh-CN" b="1">
                <a:solidFill>
                  <a:srgbClr val="C00000"/>
                </a:solidFill>
                <a:latin typeface="仿宋" panose="02010609060101010101" pitchFamily="49" charset="-122"/>
                <a:ea typeface="仿宋" panose="02010609060101010101" pitchFamily="49" charset="-122"/>
              </a:rPr>
              <a:t>本段采用了</a:t>
            </a:r>
            <a:r>
              <a:rPr lang="zh-CN" altLang="zh-CN" b="1">
                <a:solidFill>
                  <a:srgbClr val="0070C0"/>
                </a:solidFill>
                <a:latin typeface="仿宋" panose="02010609060101010101" pitchFamily="49" charset="-122"/>
                <a:ea typeface="仿宋" panose="02010609060101010101" pitchFamily="49" charset="-122"/>
              </a:rPr>
              <a:t>类比论证</a:t>
            </a:r>
            <a:r>
              <a:rPr lang="zh-CN" altLang="zh-CN" b="1">
                <a:solidFill>
                  <a:srgbClr val="C00000"/>
                </a:solidFill>
                <a:latin typeface="仿宋" panose="02010609060101010101" pitchFamily="49" charset="-122"/>
                <a:ea typeface="仿宋" panose="02010609060101010101" pitchFamily="49" charset="-122"/>
              </a:rPr>
              <a:t>，以大家熟知的医生治病需要明确病因，来写圣人治国须知混乱产生的原因。</a:t>
            </a:r>
            <a:endParaRPr lang="zh-CN" altLang="en-US" b="1">
              <a:solidFill>
                <a:srgbClr val="C00000"/>
              </a:solidFill>
              <a:latin typeface="仿宋" panose="02010609060101010101" pitchFamily="49" charset="-122"/>
              <a:ea typeface="仿宋" panose="02010609060101010101" pitchFamily="49" charset="-122"/>
              <a:sym typeface="+mn-ea"/>
            </a:endParaRPr>
          </a:p>
          <a:p>
            <a:pPr marL="0" indent="0">
              <a:buNone/>
            </a:pPr>
            <a:endParaRPr lang="zh-CN" altLang="en-US"/>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7DE5962-DA59-407F-AAB5-F4684CBAFAE3}"/>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C1D381E-B92A-4CDC-A875-238D5306A16F}"/>
              </a:ext>
            </a:extLst>
          </p:cNvPr>
          <p:cNvPicPr>
            <a:picLocks noChangeAspect="1"/>
          </p:cNvPicPr>
          <p:nvPr>
            <p:custDataLst>
              <p:tags r:id="rId5"/>
            </p:custDataLst>
          </p:nvPr>
        </p:nvPicPr>
        <p:blipFill>
          <a:blip r:embed="rId7"/>
          <a:stretch>
            <a:fillRect/>
          </a:stretch>
        </p:blipFill>
        <p:spPr>
          <a:xfrm>
            <a:off x="609432" y="2977844"/>
            <a:ext cx="4360776" cy="2568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Effect transition="in" filter="wipe(down)">
                                      <p:cBhvr>
                                        <p:cTn id="7" dur="500"/>
                                        <p:tgtEl>
                                          <p:spTgt spid="10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0">
                                            <p:txEl>
                                              <p:pRg st="2" end="2"/>
                                            </p:txEl>
                                          </p:spTgt>
                                        </p:tgtEl>
                                        <p:attrNameLst>
                                          <p:attrName>style.visibility</p:attrName>
                                        </p:attrNameLst>
                                      </p:cBhvr>
                                      <p:to>
                                        <p:strVal val="visible"/>
                                      </p:to>
                                    </p:set>
                                    <p:animEffect transition="in" filter="wipe(down)">
                                      <p:cBhvr>
                                        <p:cTn id="12" dur="5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14C633-4A2C-4A90-9A3E-8EF1B533FD0C}"/>
              </a:ext>
            </a:extLst>
          </p:cNvPr>
          <p:cNvSpPr>
            <a:spLocks noGrp="1"/>
          </p:cNvSpPr>
          <p:nvPr>
            <p:custDataLst>
              <p:tags r:id="rId1"/>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研读第二段</a:t>
            </a:r>
          </a:p>
        </p:txBody>
      </p:sp>
      <p:sp>
        <p:nvSpPr>
          <p:cNvPr id="8"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B0129B5-F460-4C16-AD36-C6F921FA1724}"/>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sp>
        <p:nvSpPr>
          <p:cNvPr id="9"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1CDCFF4-821C-43F3-AB1C-4DD4F0987EE3}"/>
              </a:ext>
            </a:extLst>
          </p:cNvPr>
          <p:cNvSpPr txBox="1"/>
          <p:nvPr>
            <p:custDataLst>
              <p:tags r:id="rId3"/>
            </p:custDataLst>
          </p:nvPr>
        </p:nvSpPr>
        <p:spPr>
          <a:xfrm>
            <a:off x="1174750" y="1079276"/>
            <a:ext cx="9296605" cy="74398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50000"/>
              </a:lnSpc>
              <a:buClr>
                <a:schemeClr val="accent4">
                  <a:lumMod val="75000"/>
                </a:schemeClr>
              </a:buClr>
              <a:buFont typeface="Wingdings" panose="05000000000000000000" pitchFamily="2" charset="2"/>
              <a:buChar char="Ø"/>
            </a:pPr>
            <a:r>
              <a:rPr lang="zh-CN" altLang="zh-CN" sz="3200" kern="100">
                <a:latin typeface="微软雅黑" panose="020B0503020204020204" pitchFamily="34" charset="-122"/>
                <a:ea typeface="微软雅黑" pitchFamily="34" charset="-122"/>
                <a:cs typeface="Times New Roman" panose="02020603050405020304" pitchFamily="18" charset="0"/>
              </a:rPr>
              <a:t>本段的中心句是什么？</a:t>
            </a:r>
            <a:r>
              <a:rPr lang="zh-CN" altLang="en-US" sz="3200" kern="100">
                <a:latin typeface="微软雅黑" panose="020B0503020204020204" pitchFamily="34" charset="-122"/>
                <a:ea typeface="微软雅黑" pitchFamily="34" charset="-122"/>
                <a:cs typeface="Times New Roman" panose="02020603050405020304" pitchFamily="18" charset="0"/>
              </a:rPr>
              <a:t>“乱”主要指什么</a:t>
            </a:r>
            <a:r>
              <a:rPr lang="zh-CN" altLang="zh-CN" sz="3200" kern="100">
                <a:latin typeface="微软雅黑" panose="020B0503020204020204" pitchFamily="34" charset="-122"/>
                <a:ea typeface="微软雅黑" pitchFamily="34" charset="-122"/>
                <a:cs typeface="Times New Roman" panose="02020603050405020304" pitchFamily="18" charset="0"/>
              </a:rPr>
              <a:t>？</a:t>
            </a:r>
            <a:endParaRPr lang="zh-CN" altLang="zh-CN" sz="3200" kern="100">
              <a:latin typeface="微软雅黑" panose="020B0503020204020204" pitchFamily="34" charset="-122"/>
              <a:ea typeface="微软雅黑" pitchFamily="34" charset="-122"/>
              <a:cs typeface="Times New Roman" panose="02020603050405020304" pitchFamily="18" charset="0"/>
              <a:sym typeface="+mn-ea"/>
            </a:endParaRPr>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08BDFB-BB7A-48D3-8053-9A0FF2862898}"/>
              </a:ext>
            </a:extLst>
          </p:cNvPr>
          <p:cNvPicPr>
            <a:picLocks noChangeAspect="1"/>
          </p:cNvPicPr>
          <p:nvPr>
            <p:custDataLst>
              <p:tags r:id="rId4"/>
            </p:custDataLst>
          </p:nvPr>
        </p:nvPicPr>
        <p:blipFill>
          <a:blip r:embed="rId7"/>
          <a:stretch>
            <a:fillRect/>
          </a:stretch>
        </p:blipFill>
        <p:spPr>
          <a:xfrm>
            <a:off x="609432" y="2977844"/>
            <a:ext cx="4360776" cy="2568385"/>
          </a:xfrm>
          <a:prstGeom prst="rect">
            <a:avLst/>
          </a:prstGeom>
        </p:spPr>
      </p:pic>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C47DB0-A79F-4916-A60A-21527C56CBEF}"/>
              </a:ext>
            </a:extLst>
          </p:cNvPr>
          <p:cNvSpPr txBox="1"/>
          <p:nvPr>
            <p:custDataLst>
              <p:tags r:id="rId5"/>
            </p:custDataLst>
          </p:nvPr>
        </p:nvSpPr>
        <p:spPr>
          <a:xfrm>
            <a:off x="5663381" y="1944714"/>
            <a:ext cx="6134246" cy="3703130"/>
          </a:xfrm>
          <a:prstGeom prst="rect">
            <a:avLst/>
          </a:prstGeom>
        </p:spPr>
        <p:txBody>
          <a:bodyPr vert="horz" wrap="square" lIns="91440" tIns="45720" rIns="91440" bIns="45720" rtlCol="0">
            <a:spAutoFit/>
          </a:bodyPr>
          <a:lstStyle>
            <a:lvl1pPr marL="457200" indent="-457200">
              <a:lnSpc>
                <a:spcPct val="150000"/>
              </a:lnSpc>
              <a:spcBef>
                <a:spcPts val="1000"/>
              </a:spcBef>
              <a:buClr>
                <a:schemeClr val="accent4">
                  <a:lumMod val="75000"/>
                </a:schemeClr>
              </a:buClr>
              <a:buFont typeface="Wingdings" panose="05000000000000000000" pitchFamily="2" charset="2"/>
              <a:buChar char="Ø"/>
              <a:defRPr sz="3000" kern="100">
                <a:latin typeface="微软雅黑" panose="020B0503020204020204" pitchFamily="34" charset="-122"/>
                <a:ea typeface="微软雅黑" pitchFamily="34" charset="-122"/>
                <a:cs typeface="Times New Roman" panose="02020603050405020304"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zh-CN" altLang="en-US" b="1">
                <a:solidFill>
                  <a:srgbClr val="C00000"/>
                </a:solidFill>
              </a:rPr>
              <a:t>明确：</a:t>
            </a:r>
            <a:endParaRPr lang="en-US" altLang="zh-CN" b="1">
              <a:solidFill>
                <a:srgbClr val="C00000"/>
              </a:solidFill>
            </a:endParaRPr>
          </a:p>
          <a:p>
            <a:pPr marL="0" indent="457200">
              <a:buNone/>
            </a:pPr>
            <a:r>
              <a:rPr lang="zh-CN" altLang="en-US" b="1">
                <a:solidFill>
                  <a:srgbClr val="C00000"/>
                </a:solidFill>
                <a:latin typeface="仿宋" panose="02010609060101010101" pitchFamily="49" charset="-122"/>
                <a:ea typeface="仿宋" panose="02010609060101010101" pitchFamily="49" charset="-122"/>
              </a:rPr>
              <a:t>中心句：</a:t>
            </a:r>
            <a:r>
              <a:rPr lang="zh-CN" altLang="zh-CN" b="1">
                <a:solidFill>
                  <a:srgbClr val="0070C0"/>
                </a:solidFill>
                <a:latin typeface="仿宋" panose="02010609060101010101" pitchFamily="49" charset="-122"/>
                <a:ea typeface="仿宋" panose="02010609060101010101" pitchFamily="49" charset="-122"/>
              </a:rPr>
              <a:t>当察乱何自起？起不相爱。</a:t>
            </a:r>
            <a:endParaRPr lang="en-US" altLang="zh-CN" b="1">
              <a:solidFill>
                <a:srgbClr val="0070C0"/>
              </a:solidFill>
              <a:latin typeface="仿宋" panose="02010609060101010101" pitchFamily="49" charset="-122"/>
              <a:ea typeface="仿宋" panose="02010609060101010101" pitchFamily="49" charset="-122"/>
            </a:endParaRPr>
          </a:p>
          <a:p>
            <a:pPr marL="0" indent="457200">
              <a:buNone/>
            </a:pPr>
            <a:r>
              <a:rPr lang="zh-CN" altLang="zh-CN" b="1">
                <a:solidFill>
                  <a:srgbClr val="C00000"/>
                </a:solidFill>
                <a:latin typeface="仿宋" panose="02010609060101010101" pitchFamily="49" charset="-122"/>
                <a:ea typeface="仿宋" panose="02010609060101010101" pitchFamily="49" charset="-122"/>
              </a:rPr>
              <a:t>“乱”在文中，主要指臣子不孝君父。</a:t>
            </a:r>
            <a:endParaRPr lang="zh-CN" altLang="en-US" b="1">
              <a:solidFill>
                <a:srgbClr val="C00000"/>
              </a:solidFill>
              <a:latin typeface="仿宋" panose="02010609060101010101" pitchFamily="49" charset="-122"/>
              <a:ea typeface="仿宋"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wipe(down)">
                                      <p:cBhvr>
                                        <p:cTn id="7" dur="500"/>
                                        <p:tgtEl>
                                          <p:spTgt spid="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wipe(down)">
                                      <p:cBhvr>
                                        <p:cTn id="1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custDataLst>
              <p:tags r:id="rId1"/>
            </p:custDataLst>
          </p:nvPr>
        </p:nvSpPr>
        <p:spPr>
          <a:xfrm>
            <a:off x="811428" y="753518"/>
            <a:ext cx="10569143" cy="1482650"/>
          </a:xfrm>
          <a:prstGeom prst="rect">
            <a:avLst/>
          </a:prstGeom>
        </p:spPr>
        <p:txBody>
          <a:bodyPr vert="horz" wrap="square" lIns="91440" tIns="45720" rIns="91440" bIns="45720" rtlCol="0">
            <a:spAutoFit/>
          </a:bodyPr>
          <a:lstStyle>
            <a:defPPr>
              <a:defRPr lang="zh-CN"/>
            </a:defPPr>
            <a:lvl1pPr marL="457200" indent="-457200">
              <a:lnSpc>
                <a:spcPct val="150000"/>
              </a:lnSpc>
              <a:spcBef>
                <a:spcPts val="1000"/>
              </a:spcBef>
              <a:buClr>
                <a:schemeClr val="accent4">
                  <a:lumMod val="75000"/>
                </a:schemeClr>
              </a:buClr>
              <a:buFont typeface="Wingdings" panose="05000000000000000000" pitchFamily="2" charset="2"/>
              <a:buChar char="Ø"/>
              <a:defRPr sz="3000" kern="100">
                <a:latin typeface="微软雅黑" panose="020B0503020204020204" pitchFamily="34" charset="-122"/>
                <a:ea typeface="微软雅黑" pitchFamily="34" charset="-122"/>
                <a:cs typeface="Times New Roman" panose="02020603050405020304"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3200"/>
              <a:t>《</a:t>
            </a:r>
            <a:r>
              <a:rPr lang="zh-CN" altLang="en-US" sz="3200"/>
              <a:t>兼爱</a:t>
            </a:r>
            <a:r>
              <a:rPr lang="en-US" altLang="zh-CN" sz="3200"/>
              <a:t>》</a:t>
            </a:r>
            <a:r>
              <a:rPr lang="zh-CN" altLang="en-US" sz="3200"/>
              <a:t>中，在墨子看来，“天下之乱”有哪些？是如何产生的？</a:t>
            </a:r>
          </a:p>
        </p:txBody>
      </p:sp>
      <p:sp>
        <p:nvSpPr>
          <p:cNvPr id="6"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150B7-8A35-43D7-987D-744B89819BB1}"/>
              </a:ext>
            </a:extLst>
          </p:cNvPr>
          <p:cNvSpPr>
            <a:spLocks noChangeArrowheads="1"/>
          </p:cNvSpPr>
          <p:nvPr>
            <p:custDataLst>
              <p:tags r:id="rId2"/>
            </p:custDataLst>
          </p:nvPr>
        </p:nvSpPr>
        <p:spPr bwMode="auto">
          <a:xfrm>
            <a:off x="5397910" y="1721277"/>
            <a:ext cx="6607276" cy="4524315"/>
          </a:xfrm>
          <a:prstGeom prst="rect">
            <a:avLst/>
          </a:prstGeom>
          <a:noFill/>
        </p:spPr>
        <p:txBody>
          <a:bodyPr wrap="square">
            <a:spAutoFit/>
          </a:bodyPr>
          <a:lstStyle/>
          <a:p>
            <a:pPr fontAlgn="ctr">
              <a:lnSpc>
                <a:spcPct val="150000"/>
              </a:lnSpc>
            </a:pPr>
            <a:r>
              <a:rPr lang="en-US" altLang="zh-CN" sz="2400" kern="100">
                <a:latin typeface="微软雅黑" panose="020B0503020204020204" pitchFamily="34" charset="-122"/>
                <a:ea typeface="微软雅黑" pitchFamily="34" charset="-122"/>
                <a:cs typeface="宋体" panose="02010600030101010101" pitchFamily="2" charset="-122"/>
                <a:sym typeface="Wingdings"/>
              </a:rPr>
              <a:t> </a:t>
            </a:r>
            <a:r>
              <a:rPr lang="zh-CN" altLang="en-US" sz="2400" b="1" kern="100">
                <a:solidFill>
                  <a:srgbClr val="C00000"/>
                </a:solidFill>
                <a:latin typeface="微软雅黑" panose="020B0503020204020204" pitchFamily="34" charset="-122"/>
                <a:ea typeface="微软雅黑" pitchFamily="34" charset="-122"/>
                <a:cs typeface="宋体" panose="02010600030101010101" pitchFamily="2" charset="-122"/>
              </a:rPr>
              <a:t>明确：</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墨子认为</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臣子之不孝君父</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子亏父而自利</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弟亏兄而自利</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臣亏君而自利</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此所谓乱</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父之不慈子</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兄之不慈弟</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君之不慈臣</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这也是乱</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贼人以利其身</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是乱</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大夫之相乱家</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诸侯之相攻国</a:t>
            </a:r>
            <a:r>
              <a:rPr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a:t>
            </a:r>
            <a:r>
              <a:rPr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是乱。</a:t>
            </a:r>
            <a:endParaRPr lang="en-US" altLang="zh-CN"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endParaRPr>
          </a:p>
          <a:p>
            <a:pPr indent="457200" fontAlgn="ctr">
              <a:lnSpc>
                <a:spcPct val="150000"/>
              </a:lnSpc>
            </a:pPr>
            <a:r>
              <a:rPr lang="zh-CN" altLang="en-US" sz="2400" b="1" kern="100">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即：</a:t>
            </a:r>
            <a:r>
              <a:rPr lang="zh-CN" altLang="en-US" sz="2400" b="1" kern="100">
                <a:solidFill>
                  <a:srgbClr val="0070C0"/>
                </a:solidFill>
                <a:latin typeface="仿宋" panose="02010609060101010101" pitchFamily="49" charset="-122"/>
                <a:ea typeface="仿宋" panose="02010609060101010101" pitchFamily="49" charset="-122"/>
                <a:cs typeface="宋体" panose="02010600030101010101" pitchFamily="2" charset="-122"/>
              </a:rPr>
              <a:t>国与国相攻，家与家相篡，人与之相贼，君臣不惠忠，父子不慈孝，兄弟不和调</a:t>
            </a:r>
            <a:r>
              <a:rPr lang="zh-CN" altLang="en-US" sz="2400" b="1" kern="100">
                <a:solidFill>
                  <a:srgbClr val="C00000"/>
                </a:solidFill>
                <a:latin typeface="仿宋" panose="02010609060101010101" pitchFamily="49" charset="-122"/>
                <a:ea typeface="仿宋" panose="02010609060101010101" pitchFamily="49" charset="-122"/>
                <a:cs typeface="宋体" panose="02010600030101010101" pitchFamily="2" charset="-122"/>
              </a:rPr>
              <a:t>。</a:t>
            </a:r>
          </a:p>
          <a:p>
            <a:pPr indent="457200" fontAlgn="ctr">
              <a:lnSpc>
                <a:spcPct val="150000"/>
              </a:lnSpc>
            </a:pPr>
            <a:r>
              <a:rPr altLang="zh-CN" sz="2400" b="1" kern="100" err="1">
                <a:solidFill>
                  <a:srgbClr val="C00000"/>
                </a:solidFill>
                <a:latin typeface="仿宋" panose="02010609060101010101" pitchFamily="49" charset="-122"/>
                <a:ea typeface="仿宋" panose="02010609060101010101" pitchFamily="49" charset="-122"/>
                <a:cs typeface="宋体" panose="02010600030101010101" pitchFamily="2" charset="-122"/>
                <a:sym typeface="Wingdings"/>
              </a:rPr>
              <a:t>这些乱象产生的原因是</a:t>
            </a:r>
            <a:r>
              <a:rPr altLang="zh-CN" sz="2400" b="1" kern="100" err="1">
                <a:solidFill>
                  <a:srgbClr val="0070C0"/>
                </a:solidFill>
                <a:latin typeface="仿宋" panose="02010609060101010101" pitchFamily="49" charset="-122"/>
                <a:ea typeface="仿宋" panose="02010609060101010101" pitchFamily="49" charset="-122"/>
                <a:cs typeface="宋体" panose="02010600030101010101" pitchFamily="2" charset="-122"/>
                <a:sym typeface="Wingdings"/>
              </a:rPr>
              <a:t>“自爱”而不爱人。</a:t>
            </a:r>
            <a:endParaRPr altLang="zh-CN" sz="2400" b="1" kern="100">
              <a:solidFill>
                <a:srgbClr val="0070C0"/>
              </a:solidFill>
              <a:latin typeface="仿宋" panose="02010609060101010101" pitchFamily="49" charset="-122"/>
              <a:ea typeface="仿宋" panose="02010609060101010101" pitchFamily="49" charset="-122"/>
              <a:cs typeface="宋体" panose="02010600030101010101" pitchFamily="2" charset="-122"/>
            </a:endParaRPr>
          </a:p>
        </p:txBody>
      </p:sp>
      <p:sp>
        <p:nvSpPr>
          <p:cNvPr id="7"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F4D390B-0981-40DA-9995-B17E5ACF4018}"/>
              </a:ext>
            </a:extLst>
          </p:cNvPr>
          <p:cNvSpPr>
            <a:spLocks noGrp="1"/>
          </p:cNvSpPr>
          <p:nvPr>
            <p:custDataLst>
              <p:tags r:id="rId3"/>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研读第二段</a:t>
            </a:r>
          </a:p>
        </p:txBody>
      </p:sp>
      <p:sp>
        <p:nvSpPr>
          <p:cNvPr id="8"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E8072B-16E5-452D-8CC5-551D696FB82C}"/>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B00B220-607D-4A15-92A2-E1A5779E0830}"/>
              </a:ext>
            </a:extLst>
          </p:cNvPr>
          <p:cNvPicPr>
            <a:picLocks noChangeAspect="1"/>
          </p:cNvPicPr>
          <p:nvPr>
            <p:custDataLst>
              <p:tags r:id="rId5"/>
            </p:custDataLst>
          </p:nvPr>
        </p:nvPicPr>
        <p:blipFill>
          <a:blip r:embed="rId8"/>
          <a:stretch>
            <a:fillRect/>
          </a:stretch>
        </p:blipFill>
        <p:spPr>
          <a:xfrm>
            <a:off x="609432" y="2977844"/>
            <a:ext cx="4360776" cy="2568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470E292-61AA-433B-8631-C608F2249E0F}"/>
              </a:ext>
            </a:extLst>
          </p:cNvPr>
          <p:cNvGrpSpPr/>
          <p:nvPr>
            <p:custDataLst>
              <p:tags r:id="rId1"/>
            </p:custDataLst>
          </p:nvPr>
        </p:nvGrpSpPr>
        <p:grpSpPr>
          <a:xfrm>
            <a:off x="1560786" y="740979"/>
            <a:ext cx="9976081" cy="5606400"/>
            <a:chOff x="970444" y="510621"/>
            <a:chExt cx="10251113" cy="5836758"/>
          </a:xfrm>
        </p:grpSpPr>
        <p:sp>
          <p:nvSpPr>
            <p:cNvPr id="9" name="矩形: 圆角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96835D9-1B39-4D80-AE7B-3F68C9CFAC05}"/>
                </a:ext>
              </a:extLst>
            </p:cNvPr>
            <p:cNvSpPr/>
            <p:nvPr>
              <p:custDataLst>
                <p:tags r:id="rId3"/>
              </p:custDataLst>
            </p:nvPr>
          </p:nvSpPr>
          <p:spPr>
            <a:xfrm>
              <a:off x="6961238" y="510621"/>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288000" rIns="216000" rtlCol="0" anchor="b" anchorCtr="1"/>
            <a:lstStyle/>
            <a:p>
              <a:pPr>
                <a:lnSpc>
                  <a:spcPct val="130000"/>
                </a:lnSpc>
              </a:pPr>
              <a:r>
                <a:rPr lang="zh-CN" altLang="zh-CN" sz="2500">
                  <a:latin typeface="微软雅黑" panose="020B0503020204020204" pitchFamily="34" charset="-122"/>
                  <a:ea typeface="微软雅黑" pitchFamily="34" charset="-122"/>
                </a:rPr>
                <a:t>理清文章的论证思路，理解“兼爱”思想的内涵，</a:t>
              </a:r>
              <a:endParaRPr lang="en-US" altLang="zh-CN" sz="2500">
                <a:latin typeface="微软雅黑" panose="020B0503020204020204" pitchFamily="34" charset="-122"/>
                <a:ea typeface="微软雅黑" pitchFamily="34" charset="-122"/>
              </a:endParaRPr>
            </a:p>
            <a:p>
              <a:pPr indent="540000">
                <a:lnSpc>
                  <a:spcPct val="130000"/>
                </a:lnSpc>
              </a:pPr>
              <a:r>
                <a:rPr lang="zh-CN" altLang="zh-CN" sz="2500">
                  <a:latin typeface="微软雅黑" panose="020B0503020204020204" pitchFamily="34" charset="-122"/>
                  <a:ea typeface="微软雅黑" pitchFamily="34" charset="-122"/>
                </a:rPr>
                <a:t>把握墨子“兼爱”</a:t>
              </a:r>
              <a:r>
                <a:rPr lang="zh-CN" altLang="en-US" sz="2500">
                  <a:latin typeface="微软雅黑" panose="020B0503020204020204" pitchFamily="34" charset="-122"/>
                  <a:ea typeface="微软雅黑" pitchFamily="34" charset="-122"/>
                </a:rPr>
                <a:t>与</a:t>
              </a:r>
              <a:endParaRPr lang="en-US" altLang="zh-CN" sz="2500">
                <a:latin typeface="微软雅黑" panose="020B0503020204020204" pitchFamily="34" charset="-122"/>
                <a:ea typeface="微软雅黑" pitchFamily="34" charset="-122"/>
              </a:endParaRPr>
            </a:p>
            <a:p>
              <a:pPr indent="648000">
                <a:lnSpc>
                  <a:spcPct val="130000"/>
                </a:lnSpc>
              </a:pPr>
              <a:r>
                <a:rPr lang="zh-CN" altLang="zh-CN" sz="2500">
                  <a:latin typeface="微软雅黑" panose="020B0503020204020204" pitchFamily="34" charset="-122"/>
                  <a:ea typeface="微软雅黑" pitchFamily="34" charset="-122"/>
                </a:rPr>
                <a:t>孔孟“仁爱”</a:t>
              </a:r>
              <a:r>
                <a:rPr lang="zh-CN" altLang="en-US" sz="2500">
                  <a:latin typeface="微软雅黑" panose="020B0503020204020204" pitchFamily="34" charset="-122"/>
                  <a:ea typeface="微软雅黑" pitchFamily="34" charset="-122"/>
                </a:rPr>
                <a:t>的</a:t>
              </a:r>
              <a:r>
                <a:rPr lang="zh-CN" altLang="zh-CN" sz="2500">
                  <a:latin typeface="微软雅黑" panose="020B0503020204020204" pitchFamily="34" charset="-122"/>
                  <a:ea typeface="微软雅黑" pitchFamily="34" charset="-122"/>
                </a:rPr>
                <a:t>差异</a:t>
              </a:r>
              <a:endParaRPr lang="zh-CN" altLang="en-US" sz="2500">
                <a:latin typeface="微软雅黑" panose="020B0503020204020204" pitchFamily="34" charset="-122"/>
                <a:ea typeface="微软雅黑" pitchFamily="34" charset="-122"/>
              </a:endParaRPr>
            </a:p>
          </p:txBody>
        </p:sp>
        <p:sp>
          <p:nvSpPr>
            <p:cNvPr id="8" name="矩形: 圆角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6DE8097-7B25-403E-87E2-8F635BCB20E8}"/>
                </a:ext>
              </a:extLst>
            </p:cNvPr>
            <p:cNvSpPr/>
            <p:nvPr>
              <p:custDataLst>
                <p:tags r:id="rId4"/>
              </p:custDataLst>
            </p:nvPr>
          </p:nvSpPr>
          <p:spPr>
            <a:xfrm>
              <a:off x="970444" y="510621"/>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288000" rIns="216000" rtlCol="0" anchor="ctr"/>
            <a:lstStyle/>
            <a:p>
              <a:pPr>
                <a:lnSpc>
                  <a:spcPct val="130000"/>
                </a:lnSpc>
              </a:pPr>
              <a:r>
                <a:rPr lang="zh-CN" altLang="zh-CN" sz="2800">
                  <a:latin typeface="微软雅黑" panose="020B0503020204020204" pitchFamily="34" charset="-122"/>
                  <a:ea typeface="微软雅黑" pitchFamily="34" charset="-122"/>
                </a:rPr>
                <a:t>掌握常见的文言词语和句式；学习本文运用类比和举例说理的写法。</a:t>
              </a:r>
              <a:endParaRPr lang="zh-CN" altLang="en-US" sz="2800">
                <a:latin typeface="微软雅黑" panose="020B0503020204020204" pitchFamily="34" charset="-122"/>
                <a:ea typeface="微软雅黑" pitchFamily="34" charset="-122"/>
              </a:endParaRPr>
            </a:p>
            <a:p>
              <a:pPr>
                <a:lnSpc>
                  <a:spcPct val="130000"/>
                </a:lnSpc>
              </a:pPr>
              <a:endParaRPr lang="zh-CN" altLang="en-US" sz="2800">
                <a:latin typeface="微软雅黑" panose="020B0503020204020204" pitchFamily="34" charset="-122"/>
                <a:ea typeface="微软雅黑" pitchFamily="34" charset="-122"/>
              </a:endParaRPr>
            </a:p>
          </p:txBody>
        </p:sp>
        <p:sp>
          <p:nvSpPr>
            <p:cNvPr id="7" name="矩形: 圆角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EE16014-198E-4FEC-9DB0-E9D4AC543DE6}"/>
                </a:ext>
              </a:extLst>
            </p:cNvPr>
            <p:cNvSpPr/>
            <p:nvPr>
              <p:custDataLst>
                <p:tags r:id="rId5"/>
              </p:custDataLst>
            </p:nvPr>
          </p:nvSpPr>
          <p:spPr>
            <a:xfrm>
              <a:off x="970444" y="3937819"/>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288000" rIns="216000" rtlCol="0" anchor="ctr"/>
            <a:lstStyle/>
            <a:p>
              <a:pPr>
                <a:lnSpc>
                  <a:spcPct val="130000"/>
                </a:lnSpc>
              </a:pPr>
              <a:r>
                <a:rPr lang="zh-CN" altLang="zh-CN" sz="2800">
                  <a:latin typeface="微软雅黑" panose="020B0503020204020204" pitchFamily="34" charset="-122"/>
                  <a:ea typeface="微软雅黑" pitchFamily="34" charset="-122"/>
                </a:rPr>
                <a:t>品味本文逻辑严密、</a:t>
              </a:r>
              <a:endParaRPr lang="en-US" altLang="zh-CN" sz="2800">
                <a:latin typeface="微软雅黑" panose="020B0503020204020204" pitchFamily="34" charset="-122"/>
                <a:ea typeface="微软雅黑" pitchFamily="34" charset="-122"/>
              </a:endParaRPr>
            </a:p>
            <a:p>
              <a:pPr>
                <a:lnSpc>
                  <a:spcPct val="130000"/>
                </a:lnSpc>
              </a:pPr>
              <a:r>
                <a:rPr lang="zh-CN" altLang="zh-CN" sz="2800">
                  <a:latin typeface="微软雅黑" panose="020B0503020204020204" pitchFamily="34" charset="-122"/>
                  <a:ea typeface="微软雅黑" pitchFamily="34" charset="-122"/>
                </a:rPr>
                <a:t>质朴深刻的说理之美</a:t>
              </a:r>
              <a:r>
                <a:rPr lang="zh-CN" altLang="en-US" sz="2800">
                  <a:latin typeface="微软雅黑" panose="020B0503020204020204" pitchFamily="34" charset="-122"/>
                  <a:ea typeface="微软雅黑" pitchFamily="34" charset="-122"/>
                </a:rPr>
                <a:t>。</a:t>
              </a:r>
            </a:p>
            <a:p>
              <a:pPr>
                <a:lnSpc>
                  <a:spcPct val="130000"/>
                </a:lnSpc>
              </a:pPr>
              <a:endParaRPr lang="zh-CN" altLang="en-US" sz="2800">
                <a:latin typeface="微软雅黑" panose="020B0503020204020204" pitchFamily="34" charset="-122"/>
                <a:ea typeface="微软雅黑" pitchFamily="34" charset="-122"/>
              </a:endParaRPr>
            </a:p>
          </p:txBody>
        </p:sp>
        <p:sp>
          <p:nvSpPr>
            <p:cNvPr id="6" name="矩形: 圆角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A98B178-A2BA-471A-9F7E-DE336D186315}"/>
                </a:ext>
              </a:extLst>
            </p:cNvPr>
            <p:cNvSpPr/>
            <p:nvPr>
              <p:custDataLst>
                <p:tags r:id="rId6"/>
              </p:custDataLst>
            </p:nvPr>
          </p:nvSpPr>
          <p:spPr>
            <a:xfrm>
              <a:off x="6961238" y="3937819"/>
              <a:ext cx="4260319" cy="2409560"/>
            </a:xfrm>
            <a:prstGeom prst="roundRect">
              <a:avLst/>
            </a:prstGeom>
            <a:solidFill>
              <a:srgbClr val="1B98FF"/>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rtlCol="0" anchor="ctr"/>
            <a:lstStyle/>
            <a:p>
              <a:pPr marL="360000" indent="540000">
                <a:lnSpc>
                  <a:spcPct val="130000"/>
                </a:lnSpc>
              </a:pPr>
              <a:r>
                <a:rPr lang="zh-CN" altLang="zh-CN" sz="2800">
                  <a:latin typeface="微软雅黑" panose="020B0503020204020204" pitchFamily="34" charset="-122"/>
                  <a:ea typeface="微软雅黑" pitchFamily="34" charset="-122"/>
                </a:rPr>
                <a:t>建立</a:t>
              </a:r>
              <a:r>
                <a:rPr lang="en-US" altLang="zh-CN" sz="2800">
                  <a:latin typeface="微软雅黑" panose="020B0503020204020204" pitchFamily="34" charset="-122"/>
                  <a:ea typeface="微软雅黑" pitchFamily="34" charset="-122"/>
                </a:rPr>
                <a:t>“</a:t>
              </a:r>
              <a:r>
                <a:rPr lang="zh-CN" altLang="zh-CN" sz="2800">
                  <a:latin typeface="微软雅黑" panose="020B0503020204020204" pitchFamily="34" charset="-122"/>
                  <a:ea typeface="微软雅黑" pitchFamily="34" charset="-122"/>
                </a:rPr>
                <a:t>大爱</a:t>
              </a:r>
              <a:r>
                <a:rPr lang="en-US" altLang="zh-CN" sz="2800">
                  <a:latin typeface="微软雅黑" panose="020B0503020204020204" pitchFamily="34" charset="-122"/>
                  <a:ea typeface="微软雅黑" pitchFamily="34" charset="-122"/>
                </a:rPr>
                <a:t>”</a:t>
              </a:r>
              <a:r>
                <a:rPr lang="zh-CN" altLang="zh-CN" sz="2800">
                  <a:latin typeface="微软雅黑" panose="020B0503020204020204" pitchFamily="34" charset="-122"/>
                  <a:ea typeface="微软雅黑" pitchFamily="34" charset="-122"/>
                </a:rPr>
                <a:t>的情怀；学习墨子关心社会、关爱他人、积极救世的精神</a:t>
              </a:r>
              <a:r>
                <a:rPr lang="zh-CN" altLang="en-US" sz="2800">
                  <a:latin typeface="微软雅黑" panose="020B0503020204020204" pitchFamily="34" charset="-122"/>
                  <a:ea typeface="微软雅黑" pitchFamily="34" charset="-122"/>
                </a:rPr>
                <a:t>。</a:t>
              </a:r>
            </a:p>
            <a:p>
              <a:pPr algn="ctr"/>
              <a:endParaRPr lang="zh-CN" altLang="en-US">
                <a:solidFill>
                  <a:srgbClr val="25A2FF"/>
                </a:solidFill>
              </a:endParaRPr>
            </a:p>
          </p:txBody>
        </p:sp>
        <p:graphicFrame>
          <p:nvGraphicFramePr>
            <p:cNvPr id="2" name="图示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C2FF9AA-54EF-4B54-90B9-12ED99CE5916}"/>
                </a:ext>
              </a:extLst>
            </p:cNvPr>
            <p:cNvGraphicFramePr/>
            <p:nvPr>
              <p:custDataLst>
                <p:tags r:id="rId7"/>
              </p:custDataLst>
            </p:nvPr>
          </p:nvGraphicFramePr>
          <p:xfrm>
            <a:off x="2559501" y="1311269"/>
            <a:ext cx="7072999" cy="423546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73C1D3-A5FD-4739-BE71-DFC1B396B381}"/>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素养目标</a:t>
            </a:r>
          </a:p>
        </p:txBody>
      </p:sp>
    </p:spTree>
    <p:extLst>
      <p:ext uri="{BB962C8B-B14F-4D97-AF65-F5344CB8AC3E}">
        <p14:creationId xmlns:p14="http://schemas.microsoft.com/office/powerpoint/2010/main" val="74157540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1"/>
            </p:custDataLst>
          </p:nvPr>
        </p:nvSpPr>
        <p:spPr>
          <a:xfrm>
            <a:off x="5231097" y="2035458"/>
            <a:ext cx="6351471" cy="4616648"/>
          </a:xfrm>
          <a:prstGeom prst="rect">
            <a:avLst/>
          </a:prstGeom>
          <a:noFill/>
        </p:spPr>
        <p:txBody>
          <a:bodyPr wrap="square">
            <a:spAutoFit/>
          </a:bodyPr>
          <a:lstStyle>
            <a:defPPr>
              <a:defRPr lang="zh-CN"/>
            </a:defPPr>
            <a:lvl1pPr fontAlgn="ctr">
              <a:lnSpc>
                <a:spcPct val="150000"/>
              </a:lnSpc>
              <a:defRPr sz="2400" kern="100">
                <a:latin typeface="微软雅黑" panose="020B0503020204020204" pitchFamily="34" charset="-122"/>
                <a:ea typeface="微软雅黑" pitchFamily="34" charset="-122"/>
                <a:cs typeface="宋体" panose="02010600030101010101" pitchFamily="2" charset="-122"/>
              </a:defRPr>
            </a:lvl1pPr>
          </a:lstStyle>
          <a:p>
            <a:r>
              <a:rPr lang="zh-CN" altLang="en-US" sz="2800" b="1">
                <a:solidFill>
                  <a:srgbClr val="C00000"/>
                </a:solidFill>
              </a:rPr>
              <a:t>明确： </a:t>
            </a:r>
            <a:r>
              <a:rPr lang="zh-CN" altLang="en-US" sz="2800" b="1">
                <a:solidFill>
                  <a:srgbClr val="C00000"/>
                </a:solidFill>
                <a:latin typeface="仿宋" panose="02010609060101010101" pitchFamily="49" charset="-122"/>
                <a:ea typeface="仿宋" panose="02010609060101010101" pitchFamily="49" charset="-122"/>
              </a:rPr>
              <a:t>墨子认为天下的一切灾难，人间的一切邪恶，包括盗窃、杀人、战争、怨仇、嫉恨、诈骗等违法犯罪现象都是</a:t>
            </a:r>
            <a:r>
              <a:rPr lang="zh-CN" altLang="en-US" sz="2800" b="1">
                <a:solidFill>
                  <a:srgbClr val="0070C0"/>
                </a:solidFill>
                <a:latin typeface="仿宋" panose="02010609060101010101" pitchFamily="49" charset="-122"/>
                <a:ea typeface="仿宋" panose="02010609060101010101" pitchFamily="49" charset="-122"/>
              </a:rPr>
              <a:t>不相爱</a:t>
            </a:r>
            <a:r>
              <a:rPr lang="zh-CN" altLang="en-US" sz="2800" b="1">
                <a:solidFill>
                  <a:srgbClr val="C00000"/>
                </a:solidFill>
                <a:latin typeface="仿宋" panose="02010609060101010101" pitchFamily="49" charset="-122"/>
                <a:ea typeface="仿宋" panose="02010609060101010101" pitchFamily="49" charset="-122"/>
              </a:rPr>
              <a:t>带来的恶果。而要改变社会，包括调解社会矛盾和由乱变治等，即要</a:t>
            </a:r>
            <a:r>
              <a:rPr lang="zh-CN" altLang="en-US" sz="2800" b="1">
                <a:solidFill>
                  <a:srgbClr val="0070C0"/>
                </a:solidFill>
                <a:latin typeface="仿宋" panose="02010609060101010101" pitchFamily="49" charset="-122"/>
                <a:ea typeface="仿宋" panose="02010609060101010101" pitchFamily="49" charset="-122"/>
              </a:rPr>
              <a:t>“以兼相爱、交相利之法易之”。</a:t>
            </a:r>
            <a:r>
              <a:rPr lang="zh-CN" altLang="en-US" sz="2800" b="1">
                <a:latin typeface="仿宋" panose="02010609060101010101" pitchFamily="49" charset="-122"/>
                <a:ea typeface="仿宋" panose="02010609060101010101" pitchFamily="49" charset="-122"/>
              </a:rPr>
              <a:t>（</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兼爱</a:t>
            </a:r>
            <a:r>
              <a:rPr lang="en-US" altLang="zh-CN" sz="2800" b="1">
                <a:latin typeface="仿宋" panose="02010609060101010101" pitchFamily="49" charset="-122"/>
                <a:ea typeface="仿宋" panose="02010609060101010101" pitchFamily="49" charset="-122"/>
              </a:rPr>
              <a:t>》</a:t>
            </a:r>
            <a:r>
              <a:rPr lang="zh-CN" altLang="en-US" sz="2800" b="1">
                <a:latin typeface="仿宋" panose="02010609060101010101" pitchFamily="49" charset="-122"/>
                <a:ea typeface="仿宋" panose="02010609060101010101" pitchFamily="49" charset="-122"/>
              </a:rPr>
              <a:t>中） </a:t>
            </a:r>
            <a:endParaRPr lang="zh-CN" altLang="zh-CN" sz="2800" b="1">
              <a:latin typeface="仿宋" panose="02010609060101010101" pitchFamily="49" charset="-122"/>
              <a:ea typeface="仿宋" panose="02010609060101010101" pitchFamily="49" charset="-122"/>
            </a:endParaRPr>
          </a:p>
        </p:txBody>
      </p:sp>
      <p:sp>
        <p:nvSpPr>
          <p:cNvPr id="2" name="文本框 1"/>
          <p:cNvSpPr txBox="1"/>
          <p:nvPr>
            <p:custDataLst>
              <p:tags r:id="rId2"/>
            </p:custDataLst>
          </p:nvPr>
        </p:nvSpPr>
        <p:spPr>
          <a:xfrm>
            <a:off x="920332" y="1135915"/>
            <a:ext cx="10367744" cy="743986"/>
          </a:xfrm>
          <a:prstGeom prst="rect">
            <a:avLst/>
          </a:prstGeom>
        </p:spPr>
        <p:txBody>
          <a:bodyPr vert="horz" wrap="square" lIns="91440" tIns="45720" rIns="91440" bIns="45720" rtlCol="0">
            <a:spAutoFit/>
          </a:bodyPr>
          <a:lstStyle>
            <a:defPPr>
              <a:defRPr lang="zh-CN"/>
            </a:defPPr>
            <a:lvl1pPr marL="457200" indent="-457200">
              <a:lnSpc>
                <a:spcPct val="150000"/>
              </a:lnSpc>
              <a:spcBef>
                <a:spcPts val="1000"/>
              </a:spcBef>
              <a:buClr>
                <a:schemeClr val="accent4">
                  <a:lumMod val="75000"/>
                </a:schemeClr>
              </a:buClr>
              <a:buFont typeface="Wingdings" panose="05000000000000000000" pitchFamily="2" charset="2"/>
              <a:buChar char="Ø"/>
              <a:defRPr sz="3200" kern="100">
                <a:latin typeface="微软雅黑" panose="020B0503020204020204" pitchFamily="34" charset="-122"/>
                <a:ea typeface="微软雅黑" pitchFamily="34" charset="-122"/>
                <a:cs typeface="Times New Roman" panose="02020603050405020304" pitchFamily="18"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t>为什么会出现这种局面？用什么方法可以消除？</a:t>
            </a:r>
          </a:p>
        </p:txBody>
      </p:sp>
      <p:sp>
        <p:nvSpPr>
          <p:cNvPr id="6"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96D810F-E5FF-4BB8-864F-4063B65DB84B}"/>
              </a:ext>
            </a:extLst>
          </p:cNvPr>
          <p:cNvSpPr>
            <a:spLocks noGrp="1"/>
          </p:cNvSpPr>
          <p:nvPr>
            <p:custDataLst>
              <p:tags r:id="rId3"/>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研读第三段</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166D340-4C91-4F21-B454-442EDDAB5687}"/>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A6C02D3-4A0D-4536-A988-8D1496461B2A}"/>
              </a:ext>
            </a:extLst>
          </p:cNvPr>
          <p:cNvPicPr>
            <a:picLocks noChangeAspect="1"/>
          </p:cNvPicPr>
          <p:nvPr>
            <p:custDataLst>
              <p:tags r:id="rId5"/>
            </p:custDataLst>
          </p:nvPr>
        </p:nvPicPr>
        <p:blipFill>
          <a:blip r:embed="rId8"/>
          <a:stretch>
            <a:fillRect/>
          </a:stretch>
        </p:blipFill>
        <p:spPr>
          <a:xfrm>
            <a:off x="609432" y="2977844"/>
            <a:ext cx="4360776" cy="2568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D27FEBE-FD11-4F17-AAFC-2784689A2896}"/>
              </a:ext>
            </a:extLst>
          </p:cNvPr>
          <p:cNvSpPr>
            <a:spLocks noGrp="1"/>
          </p:cNvSpPr>
          <p:nvPr>
            <p:custDataLst>
              <p:tags r:id="rId1"/>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研读第三段</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295402-4E37-429F-8829-FC5B8CDBFF77}"/>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711870-CCAB-456A-9EE8-6B5915DCB0CA}"/>
              </a:ext>
            </a:extLst>
          </p:cNvPr>
          <p:cNvPicPr>
            <a:picLocks noChangeAspect="1"/>
          </p:cNvPicPr>
          <p:nvPr>
            <p:custDataLst>
              <p:tags r:id="rId3"/>
            </p:custDataLst>
          </p:nvPr>
        </p:nvPicPr>
        <p:blipFill>
          <a:blip r:embed="rId7"/>
          <a:stretch>
            <a:fillRect/>
          </a:stretch>
        </p:blipFill>
        <p:spPr>
          <a:xfrm>
            <a:off x="609432" y="2977844"/>
            <a:ext cx="4360776" cy="2568385"/>
          </a:xfrm>
          <a:prstGeom prst="rect">
            <a:avLst/>
          </a:prstGeom>
        </p:spPr>
      </p:pic>
      <p:sp>
        <p:nvSpPr>
          <p:cNvPr id="9" name="Rectangle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C7CC18F-F687-4EDA-AFE7-4141BA1C9785}"/>
              </a:ext>
            </a:extLst>
          </p:cNvPr>
          <p:cNvSpPr>
            <a:spLocks noChangeArrowheads="1"/>
          </p:cNvSpPr>
          <p:nvPr>
            <p:custDataLst>
              <p:tags r:id="rId4"/>
            </p:custDataLst>
          </p:nvPr>
        </p:nvSpPr>
        <p:spPr bwMode="auto">
          <a:xfrm>
            <a:off x="1066800" y="1143000"/>
            <a:ext cx="7620000" cy="743986"/>
          </a:xfrm>
          <a:prstGeom prst="rect">
            <a:avLst/>
          </a:prstGeom>
        </p:spPr>
        <p:txBody>
          <a:bodyPr vert="horz" wrap="square" lIns="91440" tIns="45720" rIns="91440" bIns="45720" rtlCol="0">
            <a:spAutoFit/>
          </a:bodyPr>
          <a:lstStyle/>
          <a:p>
            <a:pPr marL="457200" indent="-457200">
              <a:lnSpc>
                <a:spcPct val="150000"/>
              </a:lnSpc>
              <a:spcBef>
                <a:spcPts val="1000"/>
              </a:spcBef>
              <a:buClr>
                <a:schemeClr val="accent4">
                  <a:lumMod val="75000"/>
                </a:schemeClr>
              </a:buClr>
              <a:buFont typeface="Wingdings" panose="05000000000000000000" pitchFamily="2" charset="2"/>
              <a:buChar char="Ø"/>
            </a:pPr>
            <a:r>
              <a:rPr lang="zh-CN" altLang="en-US" sz="3200" kern="100">
                <a:latin typeface="微软雅黑" panose="020B0503020204020204" pitchFamily="34" charset="-122"/>
                <a:ea typeface="微软雅黑" pitchFamily="34" charset="-122"/>
                <a:cs typeface="Times New Roman" panose="02020603050405020304" pitchFamily="18" charset="0"/>
              </a:rPr>
              <a:t>墨子这种看法是否正确？</a:t>
            </a:r>
          </a:p>
        </p:txBody>
      </p:sp>
      <p:sp>
        <p:nvSpPr>
          <p:cNvPr id="11" name="Rectangle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346E68-F48E-4E9F-A599-E6A21A766734}"/>
              </a:ext>
            </a:extLst>
          </p:cNvPr>
          <p:cNvSpPr/>
          <p:nvPr>
            <p:custDataLst>
              <p:tags r:id="rId5"/>
            </p:custDataLst>
          </p:nvPr>
        </p:nvSpPr>
        <p:spPr>
          <a:xfrm>
            <a:off x="5088195" y="1999878"/>
            <a:ext cx="6799007" cy="4524315"/>
          </a:xfrm>
          <a:prstGeom prst="rect">
            <a:avLst/>
          </a:prstGeom>
          <a:noFill/>
        </p:spPr>
        <p:txBody>
          <a:bodyPr wrap="squar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5pPr>
          </a:lstStyle>
          <a:p>
            <a:pPr fontAlgn="ctr">
              <a:lnSpc>
                <a:spcPct val="150000"/>
              </a:lnSpc>
            </a:pPr>
            <a:r>
              <a:rPr sz="3200" b="1" kern="100">
                <a:solidFill>
                  <a:srgbClr val="C00000"/>
                </a:solidFill>
                <a:latin typeface="微软雅黑" panose="020B0503020204020204" pitchFamily="34" charset="-122"/>
                <a:ea typeface="微软雅黑" pitchFamily="34" charset="-122"/>
                <a:sym typeface="Wingdings"/>
              </a:rPr>
              <a:t>      </a:t>
            </a:r>
            <a:r>
              <a:rPr lang="zh-CN" altLang="en-US" sz="3200" b="1" kern="100">
                <a:solidFill>
                  <a:srgbClr val="C00000"/>
                </a:solidFill>
                <a:latin typeface="微软雅黑" panose="020B0503020204020204" pitchFamily="34" charset="-122"/>
                <a:ea typeface="微软雅黑" pitchFamily="34" charset="-122"/>
                <a:sym typeface="Wingdings"/>
              </a:rPr>
              <a:t>明确：</a:t>
            </a:r>
            <a:r>
              <a:rPr sz="3200" b="1" kern="100">
                <a:solidFill>
                  <a:srgbClr val="C00000"/>
                </a:solidFill>
                <a:latin typeface="仿宋" panose="02010609060101010101" pitchFamily="49" charset="-122"/>
                <a:ea typeface="仿宋" panose="02010609060101010101" pitchFamily="49" charset="-122"/>
                <a:sym typeface="Wingdings"/>
              </a:rPr>
              <a:t>墨子因不明了社会治乱的根源，从而提出不分“王公大人”与“万民”的阶级差别，都要“兼爱”“同利”的主张。但由于时代的限制，他没有意识到人民的力量。所以此种主张只是一种善良的幻想。 </a:t>
            </a:r>
            <a:endParaRPr sz="3200" b="1" kern="100">
              <a:solidFill>
                <a:srgbClr val="C0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22972250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style.rotation</p:attrName>
                                        </p:attrNameLst>
                                      </p:cBhvr>
                                      <p:tavLst>
                                        <p:tav tm="0">
                                          <p:val>
                                            <p:fltVal val="720"/>
                                          </p:val>
                                        </p:tav>
                                        <p:tav tm="100000">
                                          <p:val>
                                            <p:fltVal val="0"/>
                                          </p:val>
                                        </p:tav>
                                      </p:tavLst>
                                    </p:anim>
                                    <p:anim calcmode="lin" valueType="num">
                                      <p:cBhvr>
                                        <p:cTn id="9" dur="500" fill="hold"/>
                                        <p:tgtEl>
                                          <p:spTgt spid="11"/>
                                        </p:tgtEl>
                                        <p:attrNameLst>
                                          <p:attrName>ppt_h</p:attrName>
                                        </p:attrNameLst>
                                      </p:cBhvr>
                                      <p:tavLst>
                                        <p:tav tm="0">
                                          <p:val>
                                            <p:fltVal val="0"/>
                                          </p:val>
                                        </p:tav>
                                        <p:tav tm="100000">
                                          <p:val>
                                            <p:strVal val="#ppt_h"/>
                                          </p:val>
                                        </p:tav>
                                      </p:tavLst>
                                    </p:anim>
                                    <p:anim calcmode="lin" valueType="num">
                                      <p:cBhvr>
                                        <p:cTn id="10" dur="500" fill="hold"/>
                                        <p:tgtEl>
                                          <p:spTgt spid="1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1221245" y="1117660"/>
            <a:ext cx="9016385" cy="743986"/>
          </a:xfrm>
        </p:spPr>
        <p:txBody>
          <a:bodyPr vert="horz" wrap="square" lIns="91440" tIns="45720" rIns="91440" bIns="45720" rtlCol="0">
            <a:spAutoFit/>
          </a:bodyPr>
          <a:lstStyle/>
          <a:p>
            <a:pPr marL="457200" indent="-457200">
              <a:lnSpc>
                <a:spcPct val="150000"/>
              </a:lnSpc>
              <a:buClr>
                <a:schemeClr val="accent4">
                  <a:lumMod val="75000"/>
                </a:schemeClr>
              </a:buClr>
              <a:buFont typeface="Wingdings" panose="05000000000000000000" pitchFamily="2" charset="2"/>
              <a:buChar char="Ø"/>
            </a:pPr>
            <a:r>
              <a:rPr lang="zh-CN" altLang="zh-CN" sz="3200" kern="100">
                <a:latin typeface="微软雅黑" panose="020B0503020204020204" pitchFamily="34" charset="-122"/>
                <a:ea typeface="微软雅黑" pitchFamily="34" charset="-122"/>
                <a:cs typeface="Times New Roman" panose="02020603050405020304" pitchFamily="18" charset="0"/>
              </a:rPr>
              <a:t>本段的中心观点是什么？运用了哪些论证方法？</a:t>
            </a:r>
            <a:endParaRPr sz="3200" kern="100">
              <a:latin typeface="微软雅黑" panose="020B0503020204020204" pitchFamily="34" charset="-122"/>
              <a:ea typeface="微软雅黑" pitchFamily="34" charset="-122"/>
              <a:cs typeface="Times New Roman" panose="02020603050405020304" pitchFamily="18" charset="0"/>
              <a:sym typeface="+mn-ea"/>
            </a:endParaRPr>
          </a:p>
        </p:txBody>
      </p:sp>
      <p:sp>
        <p:nvSpPr>
          <p:cNvPr id="100" name="文本框 99"/>
          <p:cNvSpPr txBox="1"/>
          <p:nvPr>
            <p:custDataLst>
              <p:tags r:id="rId2"/>
            </p:custDataLst>
          </p:nvPr>
        </p:nvSpPr>
        <p:spPr>
          <a:xfrm>
            <a:off x="4161753" y="2050413"/>
            <a:ext cx="7369278" cy="738664"/>
          </a:xfrm>
          <a:prstGeom prst="rect">
            <a:avLst/>
          </a:prstGeom>
          <a:noFill/>
        </p:spPr>
        <p:txBody>
          <a:bodyPr wrap="square">
            <a:spAutoFit/>
          </a:bodyPr>
          <a:lstStyle>
            <a:defPPr>
              <a:defRPr lang="zh-CN"/>
            </a:defPPr>
            <a:lvl1pPr fontAlgn="ctr">
              <a:lnSpc>
                <a:spcPct val="150000"/>
              </a:lnSpc>
              <a:defRPr sz="2400" kern="100">
                <a:latin typeface="微软雅黑" panose="020B0503020204020204" pitchFamily="34" charset="-122"/>
                <a:ea typeface="微软雅黑" pitchFamily="34" charset="-122"/>
                <a:cs typeface="宋体" panose="02010600030101010101" pitchFamily="2" charset="-122"/>
              </a:defRPr>
            </a:lvl1pPr>
          </a:lstStyle>
          <a:p>
            <a:r>
              <a:rPr lang="zh-CN" altLang="en-US" sz="2800" b="1">
                <a:solidFill>
                  <a:srgbClr val="C00000"/>
                </a:solidFill>
              </a:rPr>
              <a:t>明确：</a:t>
            </a:r>
            <a:r>
              <a:rPr lang="zh-CN" altLang="en-US" sz="2800" b="1">
                <a:solidFill>
                  <a:srgbClr val="C00000"/>
                </a:solidFill>
                <a:latin typeface="仿宋" panose="02010609060101010101" pitchFamily="49" charset="-122"/>
                <a:ea typeface="仿宋" panose="02010609060101010101" pitchFamily="49" charset="-122"/>
              </a:rPr>
              <a:t>中心观点：</a:t>
            </a:r>
            <a:r>
              <a:rPr lang="zh-CN" altLang="zh-CN" sz="2800" b="1">
                <a:solidFill>
                  <a:srgbClr val="0070C0"/>
                </a:solidFill>
                <a:latin typeface="仿宋" panose="02010609060101010101" pitchFamily="49" charset="-122"/>
                <a:ea typeface="仿宋" panose="02010609060101010101" pitchFamily="49" charset="-122"/>
              </a:rPr>
              <a:t>若使天下兼相爱，则天下治。</a:t>
            </a:r>
            <a:r>
              <a:rPr lang="zh-CN" altLang="en-US" sz="2800" b="1">
                <a:solidFill>
                  <a:srgbClr val="0070C0"/>
                </a:solidFill>
                <a:latin typeface="仿宋" panose="02010609060101010101" pitchFamily="49" charset="-122"/>
                <a:ea typeface="仿宋" panose="02010609060101010101" pitchFamily="49" charset="-122"/>
                <a:sym typeface="+mn-ea"/>
              </a:rPr>
              <a:t>　</a:t>
            </a:r>
            <a:endParaRPr lang="zh-CN" sz="2800" b="1">
              <a:solidFill>
                <a:srgbClr val="0070C0"/>
              </a:solidFill>
              <a:latin typeface="仿宋" panose="02010609060101010101" pitchFamily="49" charset="-122"/>
              <a:ea typeface="仿宋" panose="02010609060101010101" pitchFamily="49" charset="-122"/>
            </a:endParaRPr>
          </a:p>
        </p:txBody>
      </p:sp>
      <p:sp>
        <p:nvSpPr>
          <p:cNvPr id="7"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328C3A-5197-47DF-AF72-E1308AC2E5E2}"/>
              </a:ext>
            </a:extLst>
          </p:cNvPr>
          <p:cNvSpPr>
            <a:spLocks noGrp="1"/>
          </p:cNvSpPr>
          <p:nvPr>
            <p:custDataLst>
              <p:tags r:id="rId3"/>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研读第三段</a:t>
            </a:r>
          </a:p>
        </p:txBody>
      </p:sp>
      <p:sp>
        <p:nvSpPr>
          <p:cNvPr id="8"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CD8DE18-004C-4F18-A90C-89D8CD9EEA09}"/>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9" name="图片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3C3CAC-6B56-4A46-BB7D-978DB6E104C8}"/>
              </a:ext>
            </a:extLst>
          </p:cNvPr>
          <p:cNvPicPr>
            <a:picLocks noChangeAspect="1"/>
          </p:cNvPicPr>
          <p:nvPr>
            <p:custDataLst>
              <p:tags r:id="rId5"/>
            </p:custDataLst>
          </p:nvPr>
        </p:nvPicPr>
        <p:blipFill>
          <a:blip r:embed="rId8"/>
          <a:stretch>
            <a:fillRect/>
          </a:stretch>
        </p:blipFill>
        <p:spPr>
          <a:xfrm>
            <a:off x="609432" y="2977844"/>
            <a:ext cx="4360776" cy="2568385"/>
          </a:xfrm>
          <a:prstGeom prst="rect">
            <a:avLst/>
          </a:prstGeom>
        </p:spPr>
      </p:pic>
      <p:sp>
        <p:nvSpPr>
          <p:cNvPr id="10" name="文本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6A784F-01ED-46EC-975C-20B7C6B78BAC}"/>
              </a:ext>
            </a:extLst>
          </p:cNvPr>
          <p:cNvSpPr txBox="1"/>
          <p:nvPr>
            <p:custDataLst>
              <p:tags r:id="rId6"/>
            </p:custDataLst>
          </p:nvPr>
        </p:nvSpPr>
        <p:spPr>
          <a:xfrm>
            <a:off x="5272111" y="2681788"/>
            <a:ext cx="6496437" cy="3970318"/>
          </a:xfrm>
          <a:prstGeom prst="rect">
            <a:avLst/>
          </a:prstGeom>
          <a:noFill/>
        </p:spPr>
        <p:txBody>
          <a:bodyPr wrap="square">
            <a:spAutoFit/>
          </a:bodyPr>
          <a:lstStyle>
            <a:defPPr>
              <a:defRPr lang="zh-CN"/>
            </a:defPPr>
            <a:lvl1pPr fontAlgn="ctr">
              <a:lnSpc>
                <a:spcPct val="150000"/>
              </a:lnSpc>
              <a:defRPr sz="2400" kern="100">
                <a:latin typeface="微软雅黑" panose="020B0503020204020204" pitchFamily="34" charset="-122"/>
                <a:ea typeface="微软雅黑" pitchFamily="34" charset="-122"/>
                <a:cs typeface="宋体" panose="02010600030101010101" pitchFamily="2" charset="-122"/>
              </a:defRPr>
            </a:lvl1pPr>
          </a:lstStyle>
          <a:p>
            <a:r>
              <a:rPr lang="zh-CN" altLang="zh-CN" sz="2800" b="1">
                <a:solidFill>
                  <a:srgbClr val="C00000"/>
                </a:solidFill>
                <a:latin typeface="仿宋" panose="02010609060101010101" pitchFamily="49" charset="-122"/>
                <a:ea typeface="仿宋" panose="02010609060101010101" pitchFamily="49" charset="-122"/>
              </a:rPr>
              <a:t>运用</a:t>
            </a:r>
            <a:r>
              <a:rPr lang="zh-CN" altLang="zh-CN" sz="2800" b="1">
                <a:solidFill>
                  <a:srgbClr val="0070C0"/>
                </a:solidFill>
                <a:latin typeface="仿宋" panose="02010609060101010101" pitchFamily="49" charset="-122"/>
                <a:ea typeface="仿宋" panose="02010609060101010101" pitchFamily="49" charset="-122"/>
              </a:rPr>
              <a:t>假设、铺排、反问</a:t>
            </a:r>
            <a:r>
              <a:rPr lang="zh-CN" altLang="zh-CN" sz="2800" b="1">
                <a:solidFill>
                  <a:srgbClr val="C00000"/>
                </a:solidFill>
                <a:latin typeface="仿宋" panose="02010609060101010101" pitchFamily="49" charset="-122"/>
                <a:ea typeface="仿宋" panose="02010609060101010101" pitchFamily="49" charset="-122"/>
              </a:rPr>
              <a:t>的句式，</a:t>
            </a:r>
            <a:r>
              <a:rPr lang="zh-CN" altLang="zh-CN" sz="2800" b="1">
                <a:solidFill>
                  <a:srgbClr val="0070C0"/>
                </a:solidFill>
                <a:latin typeface="仿宋" panose="02010609060101010101" pitchFamily="49" charset="-122"/>
                <a:ea typeface="仿宋" panose="02010609060101010101" pitchFamily="49" charset="-122"/>
              </a:rPr>
              <a:t>正面论证</a:t>
            </a:r>
            <a:r>
              <a:rPr lang="zh-CN" altLang="zh-CN" sz="2800" b="1">
                <a:solidFill>
                  <a:srgbClr val="C00000"/>
                </a:solidFill>
                <a:latin typeface="仿宋" panose="02010609060101010101" pitchFamily="49" charset="-122"/>
                <a:ea typeface="仿宋" panose="02010609060101010101" pitchFamily="49" charset="-122"/>
              </a:rPr>
              <a:t>了“天下兼相爱</a:t>
            </a:r>
            <a:r>
              <a:rPr lang="zh-CN" altLang="en-US" sz="2800" b="1">
                <a:solidFill>
                  <a:srgbClr val="C00000"/>
                </a:solidFill>
                <a:latin typeface="仿宋" panose="02010609060101010101" pitchFamily="49" charset="-122"/>
                <a:ea typeface="仿宋" panose="02010609060101010101" pitchFamily="49" charset="-122"/>
              </a:rPr>
              <a:t>，</a:t>
            </a:r>
            <a:r>
              <a:rPr lang="zh-CN" altLang="zh-CN" sz="2800" b="1">
                <a:solidFill>
                  <a:srgbClr val="C00000"/>
                </a:solidFill>
                <a:latin typeface="仿宋" panose="02010609060101010101" pitchFamily="49" charset="-122"/>
                <a:ea typeface="仿宋" panose="02010609060101010101" pitchFamily="49" charset="-122"/>
              </a:rPr>
              <a:t>则天下治”的观点。</a:t>
            </a:r>
          </a:p>
          <a:p>
            <a:pPr indent="457200"/>
            <a:r>
              <a:rPr lang="zh-CN" altLang="zh-CN" sz="2800" b="1">
                <a:solidFill>
                  <a:srgbClr val="C00000"/>
                </a:solidFill>
                <a:latin typeface="仿宋" panose="02010609060101010101" pitchFamily="49" charset="-122"/>
                <a:ea typeface="仿宋" panose="02010609060101010101" pitchFamily="49" charset="-122"/>
              </a:rPr>
              <a:t>采用</a:t>
            </a:r>
            <a:r>
              <a:rPr lang="zh-CN" altLang="zh-CN" sz="2800" b="1">
                <a:solidFill>
                  <a:srgbClr val="0070C0"/>
                </a:solidFill>
                <a:latin typeface="仿宋" panose="02010609060101010101" pitchFamily="49" charset="-122"/>
                <a:ea typeface="仿宋" panose="02010609060101010101" pitchFamily="49" charset="-122"/>
              </a:rPr>
              <a:t>铺排</a:t>
            </a:r>
            <a:r>
              <a:rPr lang="zh-CN" altLang="zh-CN" sz="2800" b="1">
                <a:solidFill>
                  <a:srgbClr val="C00000"/>
                </a:solidFill>
                <a:latin typeface="仿宋" panose="02010609060101010101" pitchFamily="49" charset="-122"/>
                <a:ea typeface="仿宋" panose="02010609060101010101" pitchFamily="49" charset="-122"/>
              </a:rPr>
              <a:t>的手法，连用“犹有”“谁”引起的反问句，以</a:t>
            </a:r>
            <a:r>
              <a:rPr lang="zh-CN" altLang="zh-CN" sz="2800" b="1">
                <a:solidFill>
                  <a:srgbClr val="0070C0"/>
                </a:solidFill>
                <a:latin typeface="仿宋" panose="02010609060101010101" pitchFamily="49" charset="-122"/>
                <a:ea typeface="仿宋" panose="02010609060101010101" pitchFamily="49" charset="-122"/>
              </a:rPr>
              <a:t>反诘</a:t>
            </a:r>
            <a:r>
              <a:rPr lang="zh-CN" altLang="zh-CN" sz="2800" b="1">
                <a:solidFill>
                  <a:srgbClr val="C00000"/>
                </a:solidFill>
                <a:latin typeface="仿宋" panose="02010609060101010101" pitchFamily="49" charset="-122"/>
                <a:ea typeface="仿宋" panose="02010609060101010101" pitchFamily="49" charset="-122"/>
              </a:rPr>
              <a:t>的语气坚定而鲜明地阐述了唯有“兼爱”才可止乱致治的观点。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ipe(down)">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down)">
                                      <p:cBhvr>
                                        <p:cTn id="12" dur="500"/>
                                        <p:tgtEl>
                                          <p:spTgt spid="1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wipe(down)">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uild="p"/>
      <p:bldP spid="10"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5770027" y="2738542"/>
            <a:ext cx="5778129" cy="3046988"/>
          </a:xfrm>
          <a:prstGeom prst="rect">
            <a:avLst/>
          </a:prstGeom>
          <a:noFill/>
        </p:spPr>
        <p:txBody>
          <a:bodyPr wrap="square">
            <a:spAutoFit/>
          </a:bodyPr>
          <a:lstStyle>
            <a:defPPr>
              <a:defRPr lang="zh-CN"/>
            </a:defPPr>
            <a:lvl1pPr fontAlgn="ctr">
              <a:lnSpc>
                <a:spcPct val="150000"/>
              </a:lnSpc>
              <a:defRPr sz="2800" b="1" kern="100">
                <a:solidFill>
                  <a:srgbClr val="C00000"/>
                </a:solidFill>
                <a:latin typeface="仿宋" panose="02010609060101010101" pitchFamily="49" charset="-122"/>
                <a:ea typeface="仿宋" panose="02010609060101010101" pitchFamily="49" charset="-122"/>
                <a:cs typeface="宋体" panose="02010600030101010101" pitchFamily="2" charset="-122"/>
              </a:defRPr>
            </a:lvl1pPr>
          </a:lstStyle>
          <a:p>
            <a:r>
              <a:rPr lang="zh-CN" altLang="en-US" sz="3200">
                <a:latin typeface="微软雅黑" panose="020B0503020204020204" pitchFamily="34" charset="-122"/>
                <a:ea typeface="微软雅黑" pitchFamily="34" charset="-122"/>
              </a:rPr>
              <a:t>明确：</a:t>
            </a:r>
            <a:r>
              <a:rPr lang="zh-CN" altLang="en-US" sz="3200"/>
              <a:t>结论为：</a:t>
            </a:r>
            <a:r>
              <a:rPr lang="zh-CN" altLang="zh-CN" sz="3200">
                <a:solidFill>
                  <a:srgbClr val="0070C0"/>
                </a:solidFill>
              </a:rPr>
              <a:t>故天下兼相爱则治，交相恶则乱。</a:t>
            </a:r>
            <a:endParaRPr lang="en-US" altLang="zh-CN" sz="3200">
              <a:solidFill>
                <a:srgbClr val="0070C0"/>
              </a:solidFill>
            </a:endParaRPr>
          </a:p>
          <a:p>
            <a:r>
              <a:rPr lang="zh-CN" altLang="en-US" sz="3200"/>
              <a:t>即</a:t>
            </a:r>
            <a:r>
              <a:rPr lang="zh-CN" altLang="zh-CN" sz="3200"/>
              <a:t>统治者要鼓励人与人相亲相爱。</a:t>
            </a:r>
            <a:endParaRPr lang="zh-CN" altLang="en-US" sz="3200"/>
          </a:p>
        </p:txBody>
      </p:sp>
      <p:sp>
        <p:nvSpPr>
          <p:cNvPr id="6"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D27FEBE-FD11-4F17-AAFC-2784689A2896}"/>
              </a:ext>
            </a:extLst>
          </p:cNvPr>
          <p:cNvSpPr>
            <a:spLocks noGrp="1"/>
          </p:cNvSpPr>
          <p:nvPr>
            <p:custDataLst>
              <p:tags r:id="rId2"/>
            </p:custDataLst>
          </p:nvPr>
        </p:nvSpPr>
        <p:spPr bwMode="auto">
          <a:xfrm>
            <a:off x="4161753" y="205894"/>
            <a:ext cx="3599669" cy="576065"/>
          </a:xfrm>
          <a:prstGeom prst="rect">
            <a:avLst/>
          </a:prstGeom>
          <a:solidFill>
            <a:srgbClr val="C00000"/>
          </a:solidFill>
        </p:spPr>
        <p:txBody>
          <a:bodyPr/>
          <a:lstStyle/>
          <a:p>
            <a:pPr algn="dist">
              <a:lnSpc>
                <a:spcPct val="90000"/>
              </a:lnSpc>
              <a:spcBef>
                <a:spcPts val="1000"/>
              </a:spcBef>
              <a:buFont typeface="Arial" panose="020B0604020202020204" pitchFamily="34" charset="0"/>
              <a:buNone/>
            </a:pPr>
            <a:r>
              <a:rPr lang="zh-CN" altLang="en-US" sz="3600">
                <a:solidFill>
                  <a:schemeClr val="bg1"/>
                </a:solidFill>
                <a:latin typeface="隶书" panose="02010509060101010101" pitchFamily="49" charset="-122"/>
                <a:ea typeface="隶书" panose="02010509060101010101" pitchFamily="49" charset="-122"/>
              </a:rPr>
              <a:t>研读第四段</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295402-4E37-429F-8829-FC5B8CDBFF77}"/>
              </a:ext>
            </a:extLst>
          </p:cNvPr>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711870-CCAB-456A-9EE8-6B5915DCB0CA}"/>
              </a:ext>
            </a:extLst>
          </p:cNvPr>
          <p:cNvPicPr>
            <a:picLocks noChangeAspect="1"/>
          </p:cNvPicPr>
          <p:nvPr>
            <p:custDataLst>
              <p:tags r:id="rId4"/>
            </p:custDataLst>
          </p:nvPr>
        </p:nvPicPr>
        <p:blipFill>
          <a:blip r:embed="rId7"/>
          <a:stretch>
            <a:fillRect/>
          </a:stretch>
        </p:blipFill>
        <p:spPr>
          <a:xfrm>
            <a:off x="609432" y="2977844"/>
            <a:ext cx="4360776" cy="2568385"/>
          </a:xfrm>
          <a:prstGeom prst="rect">
            <a:avLst/>
          </a:prstGeom>
        </p:spPr>
      </p:pic>
      <p:sp>
        <p:nvSpPr>
          <p:cNvPr id="10"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1FDDAB-A204-40B3-8FDD-C8EBCBD9A390}"/>
              </a:ext>
            </a:extLst>
          </p:cNvPr>
          <p:cNvSpPr txBox="1"/>
          <p:nvPr>
            <p:custDataLst>
              <p:tags r:id="rId5"/>
            </p:custDataLst>
          </p:nvPr>
        </p:nvSpPr>
        <p:spPr>
          <a:xfrm>
            <a:off x="1221245" y="1117660"/>
            <a:ext cx="11017885" cy="74398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50000"/>
              </a:lnSpc>
              <a:buClr>
                <a:schemeClr val="accent4">
                  <a:lumMod val="75000"/>
                </a:schemeClr>
              </a:buClr>
              <a:buFont typeface="Wingdings" panose="05000000000000000000" pitchFamily="2" charset="2"/>
              <a:buChar char="Ø"/>
            </a:pPr>
            <a:r>
              <a:rPr lang="zh-CN" altLang="en-US" sz="3200" kern="100">
                <a:latin typeface="微软雅黑" panose="020B0503020204020204" pitchFamily="34" charset="-122"/>
                <a:ea typeface="微软雅黑" pitchFamily="34" charset="-122"/>
                <a:cs typeface="Times New Roman" panose="02020603050405020304" pitchFamily="18" charset="0"/>
              </a:rPr>
              <a:t>本文的结论是什么？</a:t>
            </a:r>
            <a:endParaRPr lang="zh-CN" altLang="en-US" sz="3200" kern="100">
              <a:latin typeface="微软雅黑" panose="020B0503020204020204" pitchFamily="34" charset="-122"/>
              <a:ea typeface="微软雅黑" pitchFamily="34"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2109019" y="491383"/>
            <a:ext cx="10660063" cy="744537"/>
          </a:xfrm>
        </p:spPr>
        <p:txBody>
          <a:bodyPr vert="horz" wrap="square" lIns="91440" tIns="45720" rIns="91440" bIns="45720" rtlCol="0">
            <a:spAutoFit/>
          </a:bodyPr>
          <a:lstStyle/>
          <a:p>
            <a:pPr marL="457200" indent="-457200">
              <a:lnSpc>
                <a:spcPct val="150000"/>
              </a:lnSpc>
              <a:buClr>
                <a:schemeClr val="accent4">
                  <a:lumMod val="75000"/>
                </a:schemeClr>
              </a:buClr>
              <a:buFont typeface="Wingdings" panose="05000000000000000000" pitchFamily="2" charset="2"/>
              <a:buChar char="Ø"/>
            </a:pPr>
            <a:r>
              <a:rPr lang="zh-CN" altLang="en-US" sz="3200" kern="100">
                <a:latin typeface="微软雅黑" panose="020B0503020204020204" pitchFamily="34" charset="-122"/>
                <a:ea typeface="微软雅黑" pitchFamily="34" charset="-122"/>
                <a:cs typeface="Times New Roman" panose="02020603050405020304" pitchFamily="18" charset="0"/>
                <a:sym typeface="+mn-ea"/>
              </a:rPr>
              <a:t>本文是如何一步步表明自己观点的？</a:t>
            </a:r>
            <a:endParaRPr lang="zh-CN" altLang="en-US" sz="3200" kern="100">
              <a:latin typeface="微软雅黑" panose="020B0503020204020204" pitchFamily="34" charset="-122"/>
              <a:ea typeface="微软雅黑" pitchFamily="34" charset="-122"/>
              <a:cs typeface="Times New Roman" panose="02020603050405020304" pitchFamily="18" charset="0"/>
            </a:endParaRPr>
          </a:p>
        </p:txBody>
      </p:sp>
      <p:sp>
        <p:nvSpPr>
          <p:cNvPr id="100" name="文本框 99"/>
          <p:cNvSpPr txBox="1"/>
          <p:nvPr>
            <p:custDataLst>
              <p:tags r:id="rId2"/>
            </p:custDataLst>
          </p:nvPr>
        </p:nvSpPr>
        <p:spPr>
          <a:xfrm>
            <a:off x="398207" y="1409143"/>
            <a:ext cx="8672052" cy="5219186"/>
          </a:xfrm>
          <a:prstGeom prst="rect">
            <a:avLst/>
          </a:prstGeom>
          <a:noFill/>
        </p:spPr>
        <p:txBody>
          <a:bodyPr wrap="square">
            <a:spAutoFit/>
          </a:bodyPr>
          <a:lstStyle>
            <a:defPPr>
              <a:defRPr lang="zh-CN"/>
            </a:defPPr>
            <a:lvl1pPr marL="342900" indent="-342900" eaLnBrk="0" fontAlgn="base" hangingPunct="0">
              <a:lnSpc>
                <a:spcPct val="150000"/>
              </a:lnSpc>
              <a:spcBef>
                <a:spcPct val="0"/>
              </a:spcBef>
              <a:spcAft>
                <a:spcPct val="0"/>
              </a:spcAft>
              <a:buClrTx/>
              <a:buSzTx/>
              <a:buFont typeface="Wingdings" panose="05000000000000000000" pitchFamily="2" charset="2"/>
              <a:buChar char="Ø"/>
              <a:defRPr kumimoji="0" sz="3200" b="0" i="0" u="none" baseline="0">
                <a:effectLst/>
                <a:latin typeface="微软雅黑" panose="020B0503020204020204" pitchFamily="34" charset="-122"/>
                <a:ea typeface="微软雅黑" pitchFamily="34" charset="-122"/>
              </a:defRPr>
            </a:lvl1pPr>
            <a:lvl2pPr marL="1219200" indent="-762000" eaLnBrk="0" fontAlgn="base" hangingPunct="0">
              <a:lnSpc>
                <a:spcPct val="100000"/>
              </a:lnSpc>
              <a:spcBef>
                <a:spcPct val="0"/>
              </a:spcBef>
              <a:spcAft>
                <a:spcPct val="0"/>
              </a:spcAft>
              <a:buClrTx/>
              <a:buSzTx/>
              <a:buFont typeface="Arial"/>
              <a:buNone/>
              <a:defRPr kumimoji="0" b="0" i="0" u="none" baseline="0">
                <a:effectLst/>
                <a:latin typeface="Arial"/>
                <a:ea typeface="宋体" pitchFamily="2" charset="-122"/>
              </a:defRPr>
            </a:lvl2pPr>
            <a:lvl3pPr marL="2438400" indent="-1524000" eaLnBrk="0" fontAlgn="base" hangingPunct="0">
              <a:lnSpc>
                <a:spcPct val="100000"/>
              </a:lnSpc>
              <a:spcBef>
                <a:spcPct val="0"/>
              </a:spcBef>
              <a:spcAft>
                <a:spcPct val="0"/>
              </a:spcAft>
              <a:buClrTx/>
              <a:buSzTx/>
              <a:buFont typeface="Arial"/>
              <a:buNone/>
              <a:defRPr kumimoji="0" b="0" i="0" u="none" baseline="0">
                <a:effectLst/>
                <a:latin typeface="Arial"/>
                <a:ea typeface="宋体" pitchFamily="2" charset="-122"/>
              </a:defRPr>
            </a:lvl3pPr>
            <a:lvl4pPr marL="3657600" indent="-2286000" eaLnBrk="0" fontAlgn="base" hangingPunct="0">
              <a:lnSpc>
                <a:spcPct val="100000"/>
              </a:lnSpc>
              <a:spcBef>
                <a:spcPct val="0"/>
              </a:spcBef>
              <a:spcAft>
                <a:spcPct val="0"/>
              </a:spcAft>
              <a:buClrTx/>
              <a:buSzTx/>
              <a:buFont typeface="Arial"/>
              <a:buNone/>
              <a:defRPr kumimoji="0" b="0" i="0" u="none" baseline="0">
                <a:effectLst/>
                <a:latin typeface="Arial"/>
                <a:ea typeface="宋体" pitchFamily="2" charset="-122"/>
              </a:defRPr>
            </a:lvl4pPr>
            <a:lvl5pPr marL="4876800" indent="-3048000" eaLnBrk="0" fontAlgn="base" hangingPunct="0">
              <a:lnSpc>
                <a:spcPct val="100000"/>
              </a:lnSpc>
              <a:spcBef>
                <a:spcPct val="0"/>
              </a:spcBef>
              <a:spcAft>
                <a:spcPct val="0"/>
              </a:spcAft>
              <a:buClrTx/>
              <a:buSzTx/>
              <a:buFont typeface="Arial"/>
              <a:buNone/>
              <a:defRPr kumimoji="0" b="0" i="0" u="none" baseline="0">
                <a:effectLst/>
                <a:latin typeface="Arial"/>
                <a:ea typeface="宋体" pitchFamily="2" charset="-122"/>
              </a:defRPr>
            </a:lvl5pPr>
          </a:lstStyle>
          <a:p>
            <a:pPr>
              <a:lnSpc>
                <a:spcPct val="120000"/>
              </a:lnSpc>
            </a:pPr>
            <a:r>
              <a:rPr lang="zh-CN" altLang="zh-CN" sz="2800"/>
              <a:t>文章开篇提出要治理好天下的混乱必须要知道混乱产生的源头，就像医生要知道病人的病根才能对症下药，把病治好一样。</a:t>
            </a:r>
            <a:endParaRPr lang="en-US" altLang="zh-CN" sz="2800"/>
          </a:p>
          <a:p>
            <a:pPr>
              <a:lnSpc>
                <a:spcPct val="120000"/>
              </a:lnSpc>
            </a:pPr>
            <a:r>
              <a:rPr lang="zh-CN" altLang="zh-CN" sz="2800"/>
              <a:t>接着指出天下混乱产生的原因是人们不相爱。文章的论述从父子、兄弟、君臣之间的不相爱，到盗贼横行，再到大夫互相侵害、诸侯互相攻伐，分层论述乱“起不相爱”的观点。</a:t>
            </a:r>
            <a:endParaRPr lang="en-US" altLang="zh-CN" sz="2800"/>
          </a:p>
          <a:p>
            <a:pPr>
              <a:lnSpc>
                <a:spcPct val="120000"/>
              </a:lnSpc>
            </a:pPr>
            <a:r>
              <a:rPr lang="zh-CN" altLang="zh-CN" sz="2800"/>
              <a:t>然后，在分析问题的基础上，提出解决问题的办法，即“使天下兼相爱”。</a:t>
            </a:r>
            <a:endParaRPr lang="en-US" altLang="zh-CN" sz="2800"/>
          </a:p>
          <a:p>
            <a:pPr>
              <a:lnSpc>
                <a:spcPct val="120000"/>
              </a:lnSpc>
            </a:pPr>
            <a:r>
              <a:rPr lang="zh-CN" altLang="zh-CN" sz="2800"/>
              <a:t>最后归纳论点，肯定结论，总结全文。</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B8ACA-0143-4993-B17C-FB950211E06D}"/>
              </a:ext>
            </a:extLst>
          </p:cNvPr>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711CC78-7BE3-4FDE-B581-9616D22FD629}"/>
              </a:ext>
            </a:extLst>
          </p:cNvPr>
          <p:cNvPicPr>
            <a:picLocks noChangeAspect="1"/>
          </p:cNvPicPr>
          <p:nvPr>
            <p:custDataLst>
              <p:tags r:id="rId4"/>
            </p:custDataLst>
          </p:nvPr>
        </p:nvPicPr>
        <p:blipFill>
          <a:blip r:embed="rId6">
            <a:extLst>
              <a:ext uri="{28A0092B-C50C-407E-A947-70E740481C1C}">
                <a14:useLocalDpi xmlns:a14="http://schemas.microsoft.com/office/drawing/2010/main" val="0"/>
              </a:ext>
            </a:extLst>
          </a:blip>
          <a:stretch>
            <a:fillRect/>
          </a:stretch>
        </p:blipFill>
        <p:spPr>
          <a:xfrm>
            <a:off x="8689930" y="1998345"/>
            <a:ext cx="3502070" cy="35020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C58EC9-3930-4D5C-8A09-5CB2DCACDCE3}"/>
              </a:ext>
            </a:extLst>
          </p:cNvPr>
          <p:cNvSpPr txBox="1"/>
          <p:nvPr>
            <p:custDataLst>
              <p:tags r:id="rId1"/>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研读文本</a:t>
            </a:r>
          </a:p>
        </p:txBody>
      </p:sp>
      <p:sp>
        <p:nvSpPr>
          <p:cNvPr id="7" name="矩形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6310CA1-DA4E-4089-A8A8-ECF9F5EA981C}"/>
              </a:ext>
            </a:extLst>
          </p:cNvPr>
          <p:cNvSpPr/>
          <p:nvPr>
            <p:custDataLst>
              <p:tags r:id="rId2"/>
            </p:custDataLst>
          </p:nvPr>
        </p:nvSpPr>
        <p:spPr>
          <a:xfrm>
            <a:off x="1179870" y="1360655"/>
            <a:ext cx="10761407" cy="5175969"/>
          </a:xfrm>
          <a:prstGeom prst="rect">
            <a:avLst/>
          </a:prstGeom>
          <a:noFill/>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itchFamily="2" charset="-122"/>
              </a:defRPr>
            </a:lvl1pPr>
            <a:lvl2pPr marL="1219200" indent="-76200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itchFamily="2" charset="-122"/>
              </a:defRPr>
            </a:lvl2pPr>
            <a:lvl3pPr marL="2438400" indent="-152400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itchFamily="2" charset="-122"/>
              </a:defRPr>
            </a:lvl3pPr>
            <a:lvl4pPr marL="3657600" indent="-228600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itchFamily="2" charset="-122"/>
              </a:defRPr>
            </a:lvl4pPr>
            <a:lvl5pPr marL="4876800" indent="-3048000" algn="l" defTabSz="914400" rtl="0" eaLnBrk="0" fontAlgn="base" hangingPunct="0">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itchFamily="2" charset="-122"/>
              </a:defRPr>
            </a:lvl5pPr>
          </a:lstStyle>
          <a:p>
            <a:pPr marL="342900" indent="-342900">
              <a:lnSpc>
                <a:spcPct val="150000"/>
              </a:lnSpc>
              <a:buFont typeface="Wingdings" panose="05000000000000000000" pitchFamily="2" charset="2"/>
              <a:buChar char="Ø"/>
            </a:pPr>
            <a:r>
              <a:rPr sz="3200">
                <a:latin typeface="微软雅黑" panose="020B0503020204020204" pitchFamily="34" charset="-122"/>
                <a:ea typeface="微软雅黑" pitchFamily="34" charset="-122"/>
                <a:sym typeface="Wingdings"/>
              </a:rPr>
              <a:t>第一段：开门见山，指出议论的重点，提出圣人治天下当知</a:t>
            </a:r>
            <a:r>
              <a:rPr lang="en-US" altLang="zh-CN" sz="3200">
                <a:latin typeface="微软雅黑" panose="020B0503020204020204" pitchFamily="34" charset="-122"/>
                <a:ea typeface="微软雅黑" pitchFamily="34" charset="-122"/>
                <a:sym typeface="Wingdings"/>
              </a:rPr>
              <a:t>“</a:t>
            </a:r>
            <a:r>
              <a:rPr sz="3200">
                <a:latin typeface="微软雅黑" panose="020B0503020204020204" pitchFamily="34" charset="-122"/>
                <a:ea typeface="微软雅黑" pitchFamily="34" charset="-122"/>
                <a:sym typeface="Wingdings"/>
              </a:rPr>
              <a:t>祸乱产生的根源</a:t>
            </a:r>
            <a:r>
              <a:rPr lang="en-US" altLang="zh-CN" sz="3200">
                <a:latin typeface="微软雅黑" panose="020B0503020204020204" pitchFamily="34" charset="-122"/>
                <a:ea typeface="微软雅黑" pitchFamily="34" charset="-122"/>
                <a:sym typeface="Wingdings"/>
              </a:rPr>
              <a:t>”</a:t>
            </a:r>
            <a:r>
              <a:rPr sz="3200">
                <a:latin typeface="微软雅黑" panose="020B0503020204020204" pitchFamily="34" charset="-122"/>
                <a:ea typeface="微软雅黑" pitchFamily="34" charset="-122"/>
                <a:sym typeface="Wingdings"/>
              </a:rPr>
              <a:t>。</a:t>
            </a:r>
          </a:p>
          <a:p>
            <a:pPr marL="342900" indent="-342900">
              <a:lnSpc>
                <a:spcPct val="150000"/>
              </a:lnSpc>
              <a:buFont typeface="Wingdings" panose="05000000000000000000" pitchFamily="2" charset="2"/>
              <a:buChar char="Ø"/>
            </a:pPr>
            <a:r>
              <a:rPr sz="3200">
                <a:latin typeface="微软雅黑" panose="020B0503020204020204" pitchFamily="34" charset="-122"/>
                <a:ea typeface="微软雅黑" pitchFamily="34" charset="-122"/>
                <a:sym typeface="Wingdings"/>
              </a:rPr>
              <a:t>第二段：指出祸乱产生的原因是“起不相爱”。</a:t>
            </a:r>
          </a:p>
          <a:p>
            <a:pPr marL="342900" indent="-342900">
              <a:lnSpc>
                <a:spcPct val="150000"/>
              </a:lnSpc>
              <a:buFont typeface="Wingdings" panose="05000000000000000000" pitchFamily="2" charset="2"/>
              <a:buChar char="Ø"/>
            </a:pPr>
            <a:r>
              <a:rPr sz="3200">
                <a:latin typeface="微软雅黑" panose="020B0503020204020204" pitchFamily="34" charset="-122"/>
                <a:ea typeface="微软雅黑" pitchFamily="34" charset="-122"/>
                <a:sym typeface="Wingdings"/>
              </a:rPr>
              <a:t>第三段：运用假设论证，阐述若天下</a:t>
            </a:r>
            <a:r>
              <a:rPr lang="en-US" altLang="zh-CN" sz="3200">
                <a:latin typeface="微软雅黑" panose="020B0503020204020204" pitchFamily="34" charset="-122"/>
                <a:ea typeface="微软雅黑" pitchFamily="34" charset="-122"/>
                <a:sym typeface="Wingdings"/>
              </a:rPr>
              <a:t>“</a:t>
            </a:r>
            <a:r>
              <a:rPr sz="3200">
                <a:latin typeface="微软雅黑" panose="020B0503020204020204" pitchFamily="34" charset="-122"/>
                <a:ea typeface="微软雅黑" pitchFamily="34" charset="-122"/>
                <a:sym typeface="Wingdings"/>
              </a:rPr>
              <a:t>兼相爱</a:t>
            </a:r>
            <a:r>
              <a:rPr lang="en-US" altLang="zh-CN" sz="3200">
                <a:latin typeface="微软雅黑" panose="020B0503020204020204" pitchFamily="34" charset="-122"/>
                <a:ea typeface="微软雅黑" pitchFamily="34" charset="-122"/>
                <a:sym typeface="Wingdings"/>
              </a:rPr>
              <a:t>”</a:t>
            </a:r>
            <a:r>
              <a:rPr sz="3200">
                <a:latin typeface="微软雅黑" panose="020B0503020204020204" pitchFamily="34" charset="-122"/>
                <a:ea typeface="微软雅黑" pitchFamily="34" charset="-122"/>
                <a:sym typeface="Wingdings"/>
              </a:rPr>
              <a:t>就不会出现不孝、不慈、盗贼横行、卿大夫相互袭扰、诸侯相互攻伐的现象。</a:t>
            </a:r>
          </a:p>
          <a:p>
            <a:pPr marL="342900" indent="-342900">
              <a:lnSpc>
                <a:spcPct val="150000"/>
              </a:lnSpc>
              <a:buFont typeface="Wingdings" panose="05000000000000000000" pitchFamily="2" charset="2"/>
              <a:buChar char="Ø"/>
            </a:pPr>
            <a:r>
              <a:rPr sz="3200">
                <a:latin typeface="微软雅黑" panose="020B0503020204020204" pitchFamily="34" charset="-122"/>
                <a:ea typeface="微软雅黑" pitchFamily="34" charset="-122"/>
                <a:sym typeface="Wingdings"/>
              </a:rPr>
              <a:t>第四段：得出</a:t>
            </a:r>
            <a:r>
              <a:rPr lang="en-US" altLang="zh-CN" sz="3200">
                <a:latin typeface="微软雅黑" panose="020B0503020204020204" pitchFamily="34" charset="-122"/>
                <a:ea typeface="微软雅黑" pitchFamily="34" charset="-122"/>
                <a:sym typeface="Wingdings"/>
              </a:rPr>
              <a:t>“</a:t>
            </a:r>
            <a:r>
              <a:rPr sz="3200">
                <a:latin typeface="微软雅黑" panose="020B0503020204020204" pitchFamily="34" charset="-122"/>
                <a:ea typeface="微软雅黑" pitchFamily="34" charset="-122"/>
                <a:sym typeface="Wingdings"/>
              </a:rPr>
              <a:t>天下兼相爱则治，交相恶则乱</a:t>
            </a:r>
            <a:r>
              <a:rPr lang="en-US" altLang="zh-CN" sz="3200">
                <a:latin typeface="微软雅黑" panose="020B0503020204020204" pitchFamily="34" charset="-122"/>
                <a:ea typeface="微软雅黑" pitchFamily="34" charset="-122"/>
                <a:sym typeface="Wingdings"/>
              </a:rPr>
              <a:t>”</a:t>
            </a:r>
            <a:r>
              <a:rPr sz="3200">
                <a:latin typeface="微软雅黑" panose="020B0503020204020204" pitchFamily="34" charset="-122"/>
                <a:ea typeface="微软雅黑" pitchFamily="34" charset="-122"/>
                <a:sym typeface="Wingdings"/>
              </a:rPr>
              <a:t>的结论。</a:t>
            </a:r>
            <a:endParaRPr sz="3200">
              <a:latin typeface="微软雅黑" panose="020B0503020204020204" pitchFamily="34" charset="-122"/>
              <a:ea typeface="微软雅黑" pitchFamily="34" charset="-122"/>
            </a:endParaRPr>
          </a:p>
        </p:txBody>
      </p:sp>
      <p:sp>
        <p:nvSpPr>
          <p:cNvPr id="8"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769557-D824-4047-8518-769B4E93053E}"/>
              </a:ext>
            </a:extLst>
          </p:cNvPr>
          <p:cNvSpPr txBox="1"/>
          <p:nvPr>
            <p:custDataLst>
              <p:tags r:id="rId3"/>
            </p:custDataLst>
          </p:nvPr>
        </p:nvSpPr>
        <p:spPr>
          <a:xfrm>
            <a:off x="4392952" y="646718"/>
            <a:ext cx="3168779"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内容结构</a:t>
            </a:r>
          </a:p>
        </p:txBody>
      </p:sp>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BCD5BF3-13A0-46FD-9358-9DD3094BCE76}"/>
              </a:ext>
            </a:extLst>
          </p:cNvPr>
          <p:cNvSpPr txBox="1"/>
          <p:nvPr>
            <p:custDataLst>
              <p:tags r:id="rId4"/>
            </p:custDataLst>
          </p:nvPr>
        </p:nvSpPr>
        <p:spPr>
          <a:xfrm>
            <a:off x="250723" y="1521789"/>
            <a:ext cx="929147"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起</a:t>
            </a:r>
          </a:p>
        </p:txBody>
      </p:sp>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E15A12-FF76-46D4-B0B2-88666A9C8F1C}"/>
              </a:ext>
            </a:extLst>
          </p:cNvPr>
          <p:cNvSpPr txBox="1"/>
          <p:nvPr>
            <p:custDataLst>
              <p:tags r:id="rId5"/>
            </p:custDataLst>
          </p:nvPr>
        </p:nvSpPr>
        <p:spPr>
          <a:xfrm>
            <a:off x="250723" y="2966674"/>
            <a:ext cx="929147"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承</a:t>
            </a:r>
          </a:p>
        </p:txBody>
      </p:sp>
      <p:sp>
        <p:nvSpPr>
          <p:cNvPr id="12"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E0A7A53-4152-44CF-9C66-6AD22FB35D5D}"/>
              </a:ext>
            </a:extLst>
          </p:cNvPr>
          <p:cNvSpPr txBox="1"/>
          <p:nvPr>
            <p:custDataLst>
              <p:tags r:id="rId6"/>
            </p:custDataLst>
          </p:nvPr>
        </p:nvSpPr>
        <p:spPr>
          <a:xfrm>
            <a:off x="250722" y="3680611"/>
            <a:ext cx="929147"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转</a:t>
            </a:r>
          </a:p>
        </p:txBody>
      </p:sp>
      <p:sp>
        <p:nvSpPr>
          <p:cNvPr id="1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5F0ACE9-7589-497F-A148-577A5FA9FDC1}"/>
              </a:ext>
            </a:extLst>
          </p:cNvPr>
          <p:cNvSpPr txBox="1"/>
          <p:nvPr>
            <p:custDataLst>
              <p:tags r:id="rId7"/>
            </p:custDataLst>
          </p:nvPr>
        </p:nvSpPr>
        <p:spPr>
          <a:xfrm>
            <a:off x="250722" y="5853710"/>
            <a:ext cx="929147"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合</a:t>
            </a:r>
          </a:p>
        </p:txBody>
      </p:sp>
    </p:spTree>
    <p:extLst>
      <p:ext uri="{BB962C8B-B14F-4D97-AF65-F5344CB8AC3E}">
        <p14:creationId xmlns:p14="http://schemas.microsoft.com/office/powerpoint/2010/main" val="6225192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2"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1179871" y="600547"/>
            <a:ext cx="10660063" cy="743986"/>
          </a:xfrm>
          <a:noFill/>
        </p:spPr>
        <p:txBody>
          <a:bodyPr wrap="square">
            <a:spAutoFit/>
          </a:bodyPr>
          <a:lstStyle/>
          <a:p>
            <a:pPr marL="342900" indent="-342900" eaLnBrk="0" fontAlgn="base" hangingPunct="0">
              <a:lnSpc>
                <a:spcPct val="150000"/>
              </a:lnSpc>
              <a:spcBef>
                <a:spcPct val="0"/>
              </a:spcBef>
              <a:spcAft>
                <a:spcPct val="0"/>
              </a:spcAft>
              <a:buFont typeface="Wingdings" panose="05000000000000000000" pitchFamily="2" charset="2"/>
              <a:buChar char="Ø"/>
            </a:pPr>
            <a:r>
              <a:rPr lang="zh-CN" altLang="zh-CN" sz="3200">
                <a:latin typeface="微软雅黑" panose="020B0503020204020204" pitchFamily="34" charset="-122"/>
                <a:ea typeface="微软雅黑" pitchFamily="34" charset="-122"/>
              </a:rPr>
              <a:t> 墨子的的“兼爱”和孔孟的“仁爱”内容有何异同？</a:t>
            </a:r>
          </a:p>
        </p:txBody>
      </p:sp>
      <p:sp>
        <p:nvSpPr>
          <p:cNvPr id="100" name="文本框 99"/>
          <p:cNvSpPr txBox="1"/>
          <p:nvPr>
            <p:custDataLst>
              <p:tags r:id="rId2"/>
            </p:custDataLst>
          </p:nvPr>
        </p:nvSpPr>
        <p:spPr>
          <a:xfrm>
            <a:off x="2904150" y="1481446"/>
            <a:ext cx="8590240" cy="5054269"/>
          </a:xfrm>
          <a:prstGeom prst="rect">
            <a:avLst/>
          </a:prstGeom>
          <a:noFill/>
          <a:ln w="9525">
            <a:noFill/>
          </a:ln>
        </p:spPr>
        <p:txBody>
          <a:bodyPr wrap="square">
            <a:spAutoFit/>
          </a:bodyPr>
          <a:lstStyle/>
          <a:p>
            <a:pPr fontAlgn="auto">
              <a:lnSpc>
                <a:spcPct val="130000"/>
              </a:lnSpc>
            </a:pPr>
            <a:r>
              <a:rPr lang="zh-CN" altLang="en-US" sz="2800" b="1">
                <a:solidFill>
                  <a:srgbClr val="C00000"/>
                </a:solidFill>
                <a:latin typeface="微软雅黑" panose="020B0503020204020204" charset="-122"/>
                <a:ea typeface="微软雅黑" panose="020B0503020204020204" charset="-122"/>
                <a:cs typeface="微软雅黑" panose="020B0503020204020204" charset="-122"/>
              </a:rPr>
              <a:t>明确：</a:t>
            </a:r>
            <a:r>
              <a:rPr lang="zh-CN" altLang="zh-CN" sz="2800" b="1">
                <a:solidFill>
                  <a:srgbClr val="C00000"/>
                </a:solidFill>
                <a:latin typeface="仿宋" panose="02010609060101010101" pitchFamily="49" charset="-122"/>
                <a:ea typeface="仿宋" panose="02010609060101010101" pitchFamily="49" charset="-122"/>
                <a:cs typeface="微软雅黑" panose="020B0503020204020204" charset="-122"/>
              </a:rPr>
              <a:t>在</a:t>
            </a:r>
            <a:r>
              <a:rPr lang="zh-CN" altLang="zh-CN" sz="2800" b="1">
                <a:solidFill>
                  <a:srgbClr val="0070C0"/>
                </a:solidFill>
                <a:latin typeface="仿宋" panose="02010609060101010101" pitchFamily="49" charset="-122"/>
                <a:ea typeface="仿宋" panose="02010609060101010101" pitchFamily="49" charset="-122"/>
                <a:cs typeface="微软雅黑" panose="020B0503020204020204" charset="-122"/>
              </a:rPr>
              <a:t>儒家</a:t>
            </a:r>
            <a:r>
              <a:rPr lang="zh-CN" altLang="zh-CN" sz="2800" b="1">
                <a:solidFill>
                  <a:srgbClr val="C00000"/>
                </a:solidFill>
                <a:latin typeface="仿宋" panose="02010609060101010101" pitchFamily="49" charset="-122"/>
                <a:ea typeface="仿宋" panose="02010609060101010101" pitchFamily="49" charset="-122"/>
                <a:cs typeface="微软雅黑" panose="020B0503020204020204" charset="-122"/>
              </a:rPr>
              <a:t>心中，君子最爱的首先是双亲，其次是民众，最后是万物。对于民众而言，施以仁德便可，亲爱留给自己的血亲。爱是以自己为中心，像石子一般投入水中，一圈圈推出去，愈推愈远，也愈推愈薄。 </a:t>
            </a:r>
          </a:p>
          <a:p>
            <a:pPr fontAlgn="auto">
              <a:lnSpc>
                <a:spcPct val="130000"/>
              </a:lnSpc>
            </a:pPr>
            <a:r>
              <a:rPr lang="zh-CN" altLang="zh-CN" sz="2800" b="1">
                <a:solidFill>
                  <a:srgbClr val="C00000"/>
                </a:solidFill>
                <a:latin typeface="仿宋" panose="02010609060101010101" pitchFamily="49" charset="-122"/>
                <a:ea typeface="仿宋" panose="02010609060101010101" pitchFamily="49" charset="-122"/>
                <a:cs typeface="微软雅黑" panose="020B0503020204020204" charset="-122"/>
              </a:rPr>
              <a:t>而在</a:t>
            </a:r>
            <a:r>
              <a:rPr lang="zh-CN" altLang="zh-CN" sz="2800" b="1">
                <a:solidFill>
                  <a:srgbClr val="0070C0"/>
                </a:solidFill>
                <a:latin typeface="仿宋" panose="02010609060101010101" pitchFamily="49" charset="-122"/>
                <a:ea typeface="仿宋" panose="02010609060101010101" pitchFamily="49" charset="-122"/>
                <a:cs typeface="微软雅黑" panose="020B0503020204020204" charset="-122"/>
              </a:rPr>
              <a:t>墨家</a:t>
            </a:r>
            <a:r>
              <a:rPr lang="zh-CN" altLang="zh-CN" sz="2800" b="1">
                <a:solidFill>
                  <a:srgbClr val="C00000"/>
                </a:solidFill>
                <a:latin typeface="仿宋" panose="02010609060101010101" pitchFamily="49" charset="-122"/>
                <a:ea typeface="仿宋" panose="02010609060101010101" pitchFamily="49" charset="-122"/>
                <a:cs typeface="微软雅黑" panose="020B0503020204020204" charset="-122"/>
              </a:rPr>
              <a:t>心中，“官无常贵，民无终贱”，无差等的爱冲破等级的枷锁，冲破血缘的坚冰，爱人如己，尤其去爱那些最可怜、最卑下、最被社会践踏的人。爱心无垠，善意无穷，关怀最有力量。从这角度而言，墨子进入了一种更为崇高的境界。</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5A8E10E-7FFB-4384-A752-E9DCD6C03260}"/>
              </a:ext>
            </a:extLst>
          </p:cNvPr>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pic>
        <p:nvPicPr>
          <p:cNvPr id="8"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8AD6210-00CB-43AE-B0B9-FFC7E6F9255B}"/>
              </a:ext>
            </a:extLst>
          </p:cNvPr>
          <p:cNvPicPr>
            <a:picLocks noChangeAspect="1" noChangeArrowheads="1"/>
          </p:cNvPicPr>
          <p:nvPr>
            <p:custDataLst>
              <p:tags r:id="rId4"/>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25800" r="50622"/>
          <a:stretch>
            <a:fillRect/>
          </a:stretch>
        </p:blipFill>
        <p:spPr bwMode="auto">
          <a:xfrm>
            <a:off x="610365" y="1481446"/>
            <a:ext cx="1831217" cy="272360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25121F3-A1EA-4204-B866-0814F3ED5064}"/>
              </a:ext>
            </a:extLst>
          </p:cNvPr>
          <p:cNvPicPr>
            <a:picLocks noChangeAspect="1" noChangeArrowheads="1"/>
          </p:cNvPicPr>
          <p:nvPr>
            <p:custDataLst>
              <p:tags r:id="rId5"/>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75688"/>
          <a:stretch>
            <a:fillRect/>
          </a:stretch>
        </p:blipFill>
        <p:spPr bwMode="auto">
          <a:xfrm>
            <a:off x="581844" y="4164034"/>
            <a:ext cx="1888257" cy="27236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9" name="Rectangle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EF424E-D281-4A9B-B5AA-A372255FA883}"/>
              </a:ext>
            </a:extLst>
          </p:cNvPr>
          <p:cNvSpPr/>
          <p:nvPr>
            <p:custDataLst>
              <p:tags r:id="rId1"/>
            </p:custDataLst>
          </p:nvPr>
        </p:nvSpPr>
        <p:spPr>
          <a:xfrm>
            <a:off x="1714500" y="509071"/>
            <a:ext cx="8763000" cy="743986"/>
          </a:xfrm>
          <a:prstGeom prst="rect">
            <a:avLst/>
          </a:prstGeom>
          <a:noFill/>
        </p:spPr>
        <p:txBody>
          <a:bodyPr vert="horz" wrap="square" lIns="91440" tIns="45720" rIns="91440" bIns="45720" rtlCol="0">
            <a:sp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anose="020B0604020202020204"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anose="020B0604020202020204"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anose="020B0604020202020204"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anose="020B0604020202020204"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anose="020B0604020202020204" pitchFamily="34" charset="0"/>
                <a:ea typeface="宋体" pitchFamily="2" charset="-122"/>
              </a:defRPr>
            </a:lvl5pPr>
          </a:lstStyle>
          <a:p>
            <a:pPr eaLnBrk="0" hangingPunct="0">
              <a:lnSpc>
                <a:spcPct val="150000"/>
              </a:lnSpc>
              <a:spcBef>
                <a:spcPct val="0"/>
              </a:spcBef>
              <a:buFont typeface="Wingdings" panose="05000000000000000000" pitchFamily="2" charset="2"/>
              <a:buChar char="Ø"/>
            </a:pPr>
            <a:r>
              <a:rPr>
                <a:latin typeface="微软雅黑" panose="020B0503020204020204" pitchFamily="34" charset="-122"/>
                <a:ea typeface="微软雅黑" pitchFamily="34" charset="-122"/>
                <a:sym typeface="Wingdings"/>
              </a:rPr>
              <a:t>   墨家思想与儒家思想有何不同？</a:t>
            </a: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6334F7-2069-4A44-A307-551672A119A4}"/>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pic>
        <p:nvPicPr>
          <p:cNvPr id="5"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032DDBA-44C9-4786-B7B2-5CA349C6E587}"/>
              </a:ext>
            </a:extLst>
          </p:cNvPr>
          <p:cNvPicPr>
            <a:picLocks noChangeAspect="1" noChangeArrowheads="1"/>
          </p:cNvPicPr>
          <p:nvPr>
            <p:custDataLst>
              <p:tags r:id="rId3"/>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25800" r="50622"/>
          <a:stretch>
            <a:fillRect/>
          </a:stretch>
        </p:blipFill>
        <p:spPr bwMode="auto">
          <a:xfrm>
            <a:off x="610365" y="1481446"/>
            <a:ext cx="1831217" cy="27236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3E91487-106A-4161-9A1F-2DA2553A4852}"/>
              </a:ext>
            </a:extLst>
          </p:cNvPr>
          <p:cNvPicPr>
            <a:picLocks noChangeAspect="1" noChangeArrowheads="1"/>
          </p:cNvPicPr>
          <p:nvPr>
            <p:custDataLst>
              <p:tags r:id="rId4"/>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75688"/>
          <a:stretch>
            <a:fillRect/>
          </a:stretch>
        </p:blipFill>
        <p:spPr bwMode="auto">
          <a:xfrm>
            <a:off x="581844" y="4164034"/>
            <a:ext cx="1888257" cy="272360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1190EC2-82CB-4127-AEBD-CCAA3BED0B66}"/>
              </a:ext>
            </a:extLst>
          </p:cNvPr>
          <p:cNvSpPr/>
          <p:nvPr>
            <p:custDataLst>
              <p:tags r:id="rId5"/>
            </p:custDataLst>
          </p:nvPr>
        </p:nvSpPr>
        <p:spPr>
          <a:xfrm>
            <a:off x="2904150" y="1586982"/>
            <a:ext cx="8977915" cy="5154103"/>
          </a:xfrm>
          <a:prstGeom prst="rect">
            <a:avLst/>
          </a:prstGeom>
          <a:noFill/>
          <a:ln w="9525">
            <a:noFill/>
          </a:ln>
        </p:spPr>
        <p:txBody>
          <a:bodyPr wrap="square">
            <a:sp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anose="020B0604020202020204"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anose="020B0604020202020204"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anose="020B0604020202020204"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anose="020B0604020202020204"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anose="020B0604020202020204" pitchFamily="34" charset="0"/>
                <a:ea typeface="宋体" pitchFamily="2" charset="-122"/>
              </a:defRPr>
            </a:lvl5pPr>
          </a:lstStyle>
          <a:p>
            <a:pPr marL="0" indent="0" fontAlgn="auto">
              <a:lnSpc>
                <a:spcPct val="130000"/>
              </a:lnSpc>
              <a:buNone/>
            </a:pPr>
            <a:r>
              <a:rPr lang="zh-CN" altLang="en-US" b="1">
                <a:solidFill>
                  <a:srgbClr val="C00000"/>
                </a:solidFill>
                <a:latin typeface="微软雅黑" panose="020B0503020204020204" charset="-122"/>
                <a:ea typeface="微软雅黑" panose="020B0503020204020204" charset="-122"/>
                <a:sym typeface="Wingdings"/>
              </a:rPr>
              <a:t>明确：</a:t>
            </a:r>
            <a:r>
              <a:rPr b="1">
                <a:solidFill>
                  <a:srgbClr val="C00000"/>
                </a:solidFill>
                <a:latin typeface="仿宋" panose="02010609060101010101" pitchFamily="49" charset="-122"/>
                <a:ea typeface="仿宋" panose="02010609060101010101" pitchFamily="49" charset="-122"/>
                <a:sym typeface="Wingdings"/>
              </a:rPr>
              <a:t>从历史进程看，儒学早于墨学。墨子曾学习于儒门，接受过孔子思想的训练，后来深感儒家厚葬浪费财物而贫民，服丧时间太久伤害身体而妨碍工作，于是反叛儒家自立门户，墨子的许多学生也是如此。如曾一度受业于孔子的大弟子之一子夏，后来师从墨子，并成为墨家学派的著名人物。由此可见，墨家学派从某种意义上说是从儒家学派分化出来并与之相对抗的学术团体。  </a:t>
            </a:r>
            <a:endParaRPr b="1">
              <a:solidFill>
                <a:srgbClr val="C00000"/>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style.rotation</p:attrName>
                                        </p:attrNameLst>
                                      </p:cBhvr>
                                      <p:tavLst>
                                        <p:tav tm="0">
                                          <p:val>
                                            <p:fltVal val="720"/>
                                          </p:val>
                                        </p:tav>
                                        <p:tav tm="100000">
                                          <p:val>
                                            <p:fltVal val="0"/>
                                          </p:val>
                                        </p:tav>
                                      </p:tavLst>
                                    </p:anim>
                                    <p:anim calcmode="lin" valueType="num">
                                      <p:cBhvr>
                                        <p:cTn id="9" dur="5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0" dur="500" fill="hold"/>
                                        <p:tgtEl>
                                          <p:spTgt spid="7">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3" name="Rectangle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1943891-6B31-4F95-98A2-A1CE89798098}"/>
              </a:ext>
            </a:extLst>
          </p:cNvPr>
          <p:cNvSpPr/>
          <p:nvPr>
            <p:custDataLst>
              <p:tags r:id="rId1"/>
            </p:custDataLst>
          </p:nvPr>
        </p:nvSpPr>
        <p:spPr>
          <a:xfrm>
            <a:off x="2519932" y="587892"/>
            <a:ext cx="9295588" cy="6199454"/>
          </a:xfrm>
          <a:prstGeom prst="rect">
            <a:avLst/>
          </a:prstGeom>
          <a:noFill/>
          <a:ln w="9525">
            <a:noFill/>
          </a:ln>
        </p:spPr>
        <p:txBody>
          <a:bodyPr wrap="squar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itchFamily="2" charset="-122"/>
              </a:defRPr>
            </a:lvl5pPr>
          </a:lstStyle>
          <a:p>
            <a:pPr fontAlgn="auto">
              <a:lnSpc>
                <a:spcPct val="130000"/>
              </a:lnSpc>
              <a:spcBef>
                <a:spcPct val="20000"/>
              </a:spcBef>
            </a:pPr>
            <a:r>
              <a:rPr sz="2800" b="1">
                <a:solidFill>
                  <a:srgbClr val="0070C0"/>
                </a:solidFill>
                <a:latin typeface="微软雅黑" panose="020B0503020204020204" charset="-122"/>
                <a:ea typeface="微软雅黑" panose="020B0503020204020204" charset="-122"/>
                <a:sym typeface="Wingdings"/>
              </a:rPr>
              <a:t>墨家</a:t>
            </a:r>
            <a:r>
              <a:rPr sz="2800" b="1">
                <a:latin typeface="微软雅黑" panose="020B0503020204020204" charset="-122"/>
                <a:ea typeface="微软雅黑" panose="020B0503020204020204" charset="-122"/>
                <a:sym typeface="Wingdings"/>
              </a:rPr>
              <a:t>主张的兼爱是无差别的，而</a:t>
            </a:r>
            <a:r>
              <a:rPr sz="2800" b="1">
                <a:solidFill>
                  <a:srgbClr val="0070C0"/>
                </a:solidFill>
                <a:latin typeface="微软雅黑" panose="020B0503020204020204" charset="-122"/>
                <a:ea typeface="微软雅黑" panose="020B0503020204020204" charset="-122"/>
                <a:sym typeface="Wingdings"/>
              </a:rPr>
              <a:t>儒家</a:t>
            </a:r>
            <a:r>
              <a:rPr sz="2800" b="1">
                <a:latin typeface="微软雅黑" panose="020B0503020204020204" charset="-122"/>
                <a:ea typeface="微软雅黑" panose="020B0503020204020204" charset="-122"/>
                <a:sym typeface="Wingdings"/>
              </a:rPr>
              <a:t>主张的仁爱是有差别的。打个比方说，墨家认为大家都是地球上的人，应该互相爱护；爱别人和爱父母应当是同等的。而儒家认为我是中国人，我更爱中国人；我是雷州人，我更爱中国人中的雷州人。墨家认为，儒家对“礼”的看法是：陌生人踩了你的脚，陌生人要道歉；那么最贤能的王公大人们踩了你的脚呢？他们却没有必要道歉——因为王公大人们比你贤能。（儒家主张礼不下士人）墨家对此予以揭露与批驳：王公大人们不是最贤能的人吗？他们凭什么不还礼呢？不讲礼难道还是贤能的人？那么儒家的“礼”也就是有阶级的礼，虚伪的礼、为统治阶级服务的礼了吧！  </a:t>
            </a:r>
            <a:endParaRPr sz="2800" b="1">
              <a:latin typeface="微软雅黑" panose="020B0503020204020204" charset="-122"/>
              <a:ea typeface="微软雅黑" panose="020B0503020204020204" charset="-122"/>
            </a:endParaRPr>
          </a:p>
        </p:txBody>
      </p:sp>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22A459F-4C9D-43BD-8564-32FF5AB42825}"/>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pic>
        <p:nvPicPr>
          <p:cNvPr id="5"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79BAE7-5781-4F03-84E6-A25D2A8AB7BF}"/>
              </a:ext>
            </a:extLst>
          </p:cNvPr>
          <p:cNvPicPr>
            <a:picLocks noChangeAspect="1" noChangeArrowheads="1"/>
          </p:cNvPicPr>
          <p:nvPr>
            <p:custDataLst>
              <p:tags r:id="rId3"/>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25800" r="50622"/>
          <a:stretch>
            <a:fillRect/>
          </a:stretch>
        </p:blipFill>
        <p:spPr bwMode="auto">
          <a:xfrm>
            <a:off x="610365" y="1481446"/>
            <a:ext cx="1831217" cy="27236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F1750DB-7C37-49C9-B8DC-726E0ECD00F0}"/>
              </a:ext>
            </a:extLst>
          </p:cNvPr>
          <p:cNvPicPr>
            <a:picLocks noChangeAspect="1" noChangeArrowheads="1"/>
          </p:cNvPicPr>
          <p:nvPr>
            <p:custDataLst>
              <p:tags r:id="rId4"/>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r="75688"/>
          <a:stretch>
            <a:fillRect/>
          </a:stretch>
        </p:blipFill>
        <p:spPr bwMode="auto">
          <a:xfrm>
            <a:off x="581844" y="4164034"/>
            <a:ext cx="1888257" cy="27236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2216258" y="659255"/>
            <a:ext cx="9474092" cy="2062103"/>
          </a:xfrm>
          <a:noFill/>
        </p:spPr>
        <p:txBody>
          <a:bodyPr vert="horz" wrap="square" lIns="91440" tIns="45720" rIns="91440" bIns="45720" rtlCol="0">
            <a:spAutoFit/>
          </a:bodyPr>
          <a:lstStyle/>
          <a:p>
            <a:pPr marL="342900" indent="-342900" eaLnBrk="0" fontAlgn="base" hangingPunct="0">
              <a:lnSpc>
                <a:spcPct val="100000"/>
              </a:lnSpc>
              <a:spcBef>
                <a:spcPct val="0"/>
              </a:spcBef>
              <a:spcAft>
                <a:spcPct val="0"/>
              </a:spcAft>
              <a:buFont typeface="Wingdings" panose="05000000000000000000" pitchFamily="2" charset="2"/>
              <a:buChar char="Ø"/>
            </a:pPr>
            <a:r>
              <a:rPr lang="zh-CN" altLang="zh-CN" sz="3200">
                <a:latin typeface="微软雅黑" panose="020B0503020204020204" pitchFamily="34" charset="-122"/>
                <a:ea typeface="微软雅黑" pitchFamily="34" charset="-122"/>
              </a:rPr>
              <a:t>墨子认为，人人都只是爱自己而“自利”，是社会混乱动荡的原因；而孟子认为</a:t>
            </a:r>
            <a:r>
              <a:rPr lang="zh-CN" altLang="en-US" sz="3200">
                <a:latin typeface="微软雅黑" panose="020B0503020204020204" pitchFamily="34" charset="-122"/>
                <a:ea typeface="微软雅黑" pitchFamily="34" charset="-122"/>
              </a:rPr>
              <a:t>：</a:t>
            </a:r>
            <a:r>
              <a:rPr lang="zh-CN" altLang="zh-CN" sz="3200">
                <a:latin typeface="微软雅黑" panose="020B0503020204020204" pitchFamily="34" charset="-122"/>
                <a:ea typeface="微软雅黑" pitchFamily="34" charset="-122"/>
              </a:rPr>
              <a:t>人人眼里只有利而没有“仁义”，必将导致国家败亡。他们二人的观点是否有相通之处？</a:t>
            </a:r>
          </a:p>
        </p:txBody>
      </p:sp>
      <p:sp>
        <p:nvSpPr>
          <p:cNvPr id="100" name="文本框 99"/>
          <p:cNvSpPr txBox="1"/>
          <p:nvPr>
            <p:custDataLst>
              <p:tags r:id="rId2"/>
            </p:custDataLst>
          </p:nvPr>
        </p:nvSpPr>
        <p:spPr>
          <a:xfrm>
            <a:off x="2669104" y="2721358"/>
            <a:ext cx="9191728" cy="3970318"/>
          </a:xfrm>
          <a:prstGeom prst="rect">
            <a:avLst/>
          </a:prstGeom>
          <a:noFill/>
          <a:ln w="9525">
            <a:noFill/>
          </a:ln>
        </p:spPr>
        <p:txBody>
          <a:bodyPr wrap="square">
            <a:spAutoFit/>
          </a:bodyPr>
          <a:lstStyle>
            <a:defPPr>
              <a:defRPr lang="zh-CN"/>
            </a:defPPr>
            <a:lvl1pPr fontAlgn="auto">
              <a:lnSpc>
                <a:spcPct val="130000"/>
              </a:lnSpc>
              <a:defRPr sz="2800" b="1">
                <a:solidFill>
                  <a:srgbClr val="C00000"/>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altLang="en-US"/>
              <a:t>明确：</a:t>
            </a:r>
            <a:r>
              <a:rPr lang="zh-CN" altLang="zh-CN">
                <a:solidFill>
                  <a:srgbClr val="0070C0"/>
                </a:solidFill>
                <a:latin typeface="仿宋" panose="02010609060101010101" pitchFamily="49" charset="-122"/>
                <a:ea typeface="仿宋" panose="02010609060101010101" pitchFamily="49" charset="-122"/>
              </a:rPr>
              <a:t>墨子</a:t>
            </a:r>
            <a:r>
              <a:rPr lang="zh-CN" altLang="zh-CN">
                <a:latin typeface="仿宋" panose="02010609060101010101" pitchFamily="49" charset="-122"/>
                <a:ea typeface="仿宋" panose="02010609060101010101" pitchFamily="49" charset="-122"/>
              </a:rPr>
              <a:t>认为，人们只知道自爱而不知道相爱，会使人只知道自利而不知道利人，种种社会问题由此产生。兼相爱，交相利的原则意味着超越只知道自爱自利的狭隘，做到爱人利人。</a:t>
            </a:r>
            <a:endParaRPr lang="en-US" altLang="zh-CN">
              <a:latin typeface="仿宋" panose="02010609060101010101" pitchFamily="49" charset="-122"/>
              <a:ea typeface="仿宋" panose="02010609060101010101" pitchFamily="49" charset="-122"/>
            </a:endParaRPr>
          </a:p>
          <a:p>
            <a:pPr>
              <a:lnSpc>
                <a:spcPct val="100000"/>
              </a:lnSpc>
            </a:pPr>
            <a:r>
              <a:rPr lang="zh-CN" altLang="zh-CN">
                <a:solidFill>
                  <a:srgbClr val="0070C0"/>
                </a:solidFill>
                <a:latin typeface="仿宋" panose="02010609060101010101" pitchFamily="49" charset="-122"/>
                <a:ea typeface="仿宋" panose="02010609060101010101" pitchFamily="49" charset="-122"/>
              </a:rPr>
              <a:t>孟子</a:t>
            </a:r>
            <a:r>
              <a:rPr lang="zh-CN" altLang="zh-CN">
                <a:latin typeface="仿宋" panose="02010609060101010101" pitchFamily="49" charset="-122"/>
                <a:ea typeface="仿宋" panose="02010609060101010101" pitchFamily="49" charset="-122"/>
              </a:rPr>
              <a:t>把仁义高悬在利之上，目的是要人从追逐私利的偏狭中超脱出来，以具备更高的道义层面上的关怀和追求。孟子的仁主要意味着对他人的同情和体贴。</a:t>
            </a:r>
            <a:endParaRPr lang="en-US" altLang="zh-CN">
              <a:latin typeface="仿宋" panose="02010609060101010101" pitchFamily="49" charset="-122"/>
              <a:ea typeface="仿宋" panose="02010609060101010101" pitchFamily="49" charset="-122"/>
            </a:endParaRPr>
          </a:p>
          <a:p>
            <a:pPr>
              <a:lnSpc>
                <a:spcPct val="100000"/>
              </a:lnSpc>
            </a:pPr>
            <a:r>
              <a:rPr lang="zh-CN" altLang="en-US">
                <a:latin typeface="仿宋" panose="02010609060101010101" pitchFamily="49" charset="-122"/>
                <a:ea typeface="仿宋" panose="02010609060101010101" pitchFamily="49" charset="-122"/>
              </a:rPr>
              <a:t>在</a:t>
            </a:r>
            <a:r>
              <a:rPr lang="zh-CN" altLang="zh-CN">
                <a:latin typeface="仿宋" panose="02010609060101010101" pitchFamily="49" charset="-122"/>
                <a:ea typeface="仿宋" panose="02010609060101010101" pitchFamily="49" charset="-122"/>
              </a:rPr>
              <a:t>超越自爱自利和关爱他人方面，墨子、孟子二家的主张显然是相通的。</a:t>
            </a: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ED9A561-82CF-4518-9730-72855FD854E8}"/>
              </a:ext>
            </a:extLst>
          </p:cNvPr>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pic>
        <p:nvPicPr>
          <p:cNvPr id="8"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84E7B8-A4D4-4DE5-9448-EA5B2FF646F0}"/>
              </a:ext>
            </a:extLst>
          </p:cNvPr>
          <p:cNvPicPr>
            <a:picLocks noChangeAspect="1" noChangeArrowheads="1"/>
          </p:cNvPicPr>
          <p:nvPr>
            <p:custDataLst>
              <p:tags r:id="rId4"/>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25800" r="50622"/>
          <a:stretch>
            <a:fillRect/>
          </a:stretch>
        </p:blipFill>
        <p:spPr bwMode="auto">
          <a:xfrm>
            <a:off x="610365" y="1481446"/>
            <a:ext cx="1831217" cy="272360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DC8EBC5-CB45-4E39-A4CD-0E6ED17FBE30}"/>
              </a:ext>
            </a:extLst>
          </p:cNvPr>
          <p:cNvPicPr>
            <a:picLocks noChangeAspect="1" noChangeArrowheads="1"/>
          </p:cNvPicPr>
          <p:nvPr>
            <p:custDataLst>
              <p:tags r:id="rId5"/>
            </p:custDataLst>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75688"/>
          <a:stretch>
            <a:fillRect/>
          </a:stretch>
        </p:blipFill>
        <p:spPr bwMode="auto">
          <a:xfrm>
            <a:off x="581844" y="4164034"/>
            <a:ext cx="1888257" cy="27236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0128BCD-CCD8-46FF-9A95-D5F048F4D42D}"/>
              </a:ext>
            </a:extLst>
          </p:cNvPr>
          <p:cNvPicPr>
            <a:picLocks noChangeAspect="1"/>
          </p:cNvPicPr>
          <p:nvPr>
            <p:custDataLst>
              <p:tags r:id="rId1"/>
            </p:custDataLst>
          </p:nvPr>
        </p:nvPicPr>
        <p:blipFill>
          <a:blip r:embed="rId35">
            <a:duotone>
              <a:prstClr val="black"/>
              <a:schemeClr val="accent5">
                <a:tint val="45000"/>
                <a:satMod val="400000"/>
              </a:schemeClr>
            </a:duotone>
            <a:extLst>
              <a:ext uri="{BEBA8EAE-BF5A-486C-A8C5-ECC9F3942E4B}">
                <a14:imgProps xmlns:a14="http://schemas.microsoft.com/office/drawing/2010/main">
                  <a14:imgLayer r:embed="rId36">
                    <a14:imgEffect>
                      <a14:colorTemperature colorTemp="1500"/>
                    </a14:imgEffect>
                    <a14:imgEffect>
                      <a14:saturation sat="146000"/>
                    </a14:imgEffect>
                  </a14:imgLayer>
                </a14:imgProps>
              </a:ext>
              <a:ext uri="{28A0092B-C50C-407E-A947-70E740481C1C}">
                <a14:useLocalDpi xmlns:a14="http://schemas.microsoft.com/office/drawing/2010/main" val="0"/>
              </a:ext>
            </a:extLst>
          </a:blip>
          <a:stretch>
            <a:fillRect/>
          </a:stretch>
        </p:blipFill>
        <p:spPr>
          <a:xfrm>
            <a:off x="4145111" y="527858"/>
            <a:ext cx="3901778" cy="1024217"/>
          </a:xfrm>
          <a:prstGeom prst="rect">
            <a:avLst/>
          </a:prstGeom>
        </p:spPr>
      </p:pic>
      <p:sp>
        <p:nvSpPr>
          <p:cNvPr id="62" name="任意多边形: 形状 6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B11FCE2-B497-4753-A3BC-0EB2208050D2}"/>
              </a:ext>
            </a:extLst>
          </p:cNvPr>
          <p:cNvSpPr/>
          <p:nvPr>
            <p:custDataLst>
              <p:tags r:id="rId2"/>
            </p:custDataLst>
          </p:nvPr>
        </p:nvSpPr>
        <p:spPr>
          <a:xfrm>
            <a:off x="-145143" y="1919767"/>
            <a:ext cx="12482286" cy="4780110"/>
          </a:xfrm>
          <a:custGeom>
            <a:avLst/>
            <a:gdLst>
              <a:gd name="connsiteX0" fmla="*/ 0 w 12192000"/>
              <a:gd name="connsiteY0" fmla="*/ 0 h 4780110"/>
              <a:gd name="connsiteX1" fmla="*/ 451997 w 12192000"/>
              <a:gd name="connsiteY1" fmla="*/ 104414 h 4780110"/>
              <a:gd name="connsiteX2" fmla="*/ 6168572 w 12192000"/>
              <a:gd name="connsiteY2" fmla="*/ 601556 h 4780110"/>
              <a:gd name="connsiteX3" fmla="*/ 11885147 w 12192000"/>
              <a:gd name="connsiteY3" fmla="*/ 104414 h 4780110"/>
              <a:gd name="connsiteX4" fmla="*/ 12192000 w 12192000"/>
              <a:gd name="connsiteY4" fmla="*/ 33529 h 4780110"/>
              <a:gd name="connsiteX5" fmla="*/ 12192000 w 12192000"/>
              <a:gd name="connsiteY5" fmla="*/ 4759003 h 4780110"/>
              <a:gd name="connsiteX6" fmla="*/ 12123805 w 12192000"/>
              <a:gd name="connsiteY6" fmla="*/ 4742474 h 4780110"/>
              <a:gd name="connsiteX7" fmla="*/ 6139543 w 12192000"/>
              <a:gd name="connsiteY7" fmla="*/ 4186383 h 4780110"/>
              <a:gd name="connsiteX8" fmla="*/ 155281 w 12192000"/>
              <a:gd name="connsiteY8" fmla="*/ 4742474 h 4780110"/>
              <a:gd name="connsiteX9" fmla="*/ 0 w 12192000"/>
              <a:gd name="connsiteY9" fmla="*/ 4780110 h 478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780110">
                <a:moveTo>
                  <a:pt x="0" y="0"/>
                </a:moveTo>
                <a:lnTo>
                  <a:pt x="451997" y="104414"/>
                </a:lnTo>
                <a:cubicBezTo>
                  <a:pt x="1914996" y="411574"/>
                  <a:pt x="3936111" y="601556"/>
                  <a:pt x="6168572" y="601556"/>
                </a:cubicBezTo>
                <a:cubicBezTo>
                  <a:pt x="8401033" y="601556"/>
                  <a:pt x="10422148" y="411574"/>
                  <a:pt x="11885147" y="104414"/>
                </a:cubicBezTo>
                <a:lnTo>
                  <a:pt x="12192000" y="33529"/>
                </a:lnTo>
                <a:lnTo>
                  <a:pt x="12192000" y="4759003"/>
                </a:lnTo>
                <a:lnTo>
                  <a:pt x="12123805" y="4742474"/>
                </a:lnTo>
                <a:cubicBezTo>
                  <a:pt x="10644933" y="4400856"/>
                  <a:pt x="8511533" y="4186383"/>
                  <a:pt x="6139543" y="4186383"/>
                </a:cubicBezTo>
                <a:cubicBezTo>
                  <a:pt x="3767553" y="4186383"/>
                  <a:pt x="1634154" y="4400856"/>
                  <a:pt x="155281" y="4742474"/>
                </a:cubicBezTo>
                <a:lnTo>
                  <a:pt x="0" y="4780110"/>
                </a:lnTo>
                <a:close/>
              </a:path>
            </a:pathLst>
          </a:custGeom>
          <a:solidFill>
            <a:srgbClr val="3399FF">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TextBox 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7EFBE0B-0367-4AB2-AFA4-4B0242B2F632}"/>
              </a:ext>
            </a:extLst>
          </p:cNvPr>
          <p:cNvSpPr txBox="1"/>
          <p:nvPr>
            <p:custDataLst>
              <p:tags r:id="rId3"/>
            </p:custDataLst>
          </p:nvPr>
        </p:nvSpPr>
        <p:spPr>
          <a:xfrm>
            <a:off x="4277033" y="655245"/>
            <a:ext cx="3613354" cy="769441"/>
          </a:xfrm>
          <a:prstGeom prst="rect">
            <a:avLst/>
          </a:prstGeom>
          <a:noFill/>
        </p:spPr>
        <p:txBody>
          <a:bodyPr wrap="square">
            <a:spAutoFit/>
          </a:bodyPr>
          <a:lstStyle/>
          <a:p>
            <a:pPr marL="0" marR="0" lvl="0" indent="0" algn="ctr" defTabSz="121917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chemeClr val="bg1"/>
                </a:solidFill>
                <a:effectLst/>
                <a:uLnTx/>
                <a:uFillTx/>
                <a:latin typeface="隶书" panose="02010509060101010101" pitchFamily="49" charset="-122"/>
                <a:ea typeface="隶书" panose="02010509060101010101" pitchFamily="49" charset="-122"/>
              </a:rPr>
              <a:t>目  录</a:t>
            </a:r>
          </a:p>
        </p:txBody>
      </p:sp>
      <p:grpSp>
        <p:nvGrpSpPr>
          <p:cNvPr id="40" name="组合 3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81B26FE-D063-4FBE-B3F2-0CD223117258}"/>
              </a:ext>
            </a:extLst>
          </p:cNvPr>
          <p:cNvGrpSpPr/>
          <p:nvPr>
            <p:custDataLst>
              <p:tags r:id="rId4"/>
            </p:custDataLst>
          </p:nvPr>
        </p:nvGrpSpPr>
        <p:grpSpPr>
          <a:xfrm>
            <a:off x="9361433" y="2466761"/>
            <a:ext cx="2092034" cy="3628998"/>
            <a:chOff x="9468459" y="2485313"/>
            <a:chExt cx="1877982" cy="3257688"/>
          </a:xfrm>
          <a:effectLst/>
          <a:scene3d>
            <a:camera prst="perspectiveLeft" fov="5400000"/>
            <a:lightRig rig="contrasting" dir="t"/>
          </a:scene3d>
        </p:grpSpPr>
        <p:sp>
          <p:nvSpPr>
            <p:cNvPr id="66" name="矩形: 圆角 6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DD08C67-E625-40DF-9428-1EA3A9F33653}"/>
                </a:ext>
              </a:extLst>
            </p:cNvPr>
            <p:cNvSpPr/>
            <p:nvPr>
              <p:custDataLst>
                <p:tags r:id="rId31"/>
              </p:custDataLst>
            </p:nvPr>
          </p:nvSpPr>
          <p:spPr>
            <a:xfrm>
              <a:off x="9468459"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691B5E-A852-4699-96E2-2767C6D32A12}"/>
                </a:ext>
              </a:extLst>
            </p:cNvPr>
            <p:cNvSpPr txBox="1"/>
            <p:nvPr>
              <p:custDataLst>
                <p:tags r:id="rId32"/>
              </p:custDataLst>
            </p:nvPr>
          </p:nvSpPr>
          <p:spPr>
            <a:xfrm>
              <a:off x="9479901" y="4550699"/>
              <a:ext cx="1866540" cy="414429"/>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400" b="1">
                  <a:solidFill>
                    <a:schemeClr val="bg1"/>
                  </a:solidFill>
                  <a:latin typeface="微软雅黑" panose="020B0503020204020204" pitchFamily="34" charset="-122"/>
                  <a:ea typeface="微软雅黑" pitchFamily="34" charset="-122"/>
                </a:rPr>
                <a:t>拓展探究</a:t>
              </a:r>
              <a:endPar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itchFamily="34" charset="-122"/>
                <a:cs typeface="+mn-cs"/>
              </a:endParaRPr>
            </a:p>
          </p:txBody>
        </p:sp>
        <p:sp>
          <p:nvSpPr>
            <p:cNvPr id="70" name="椭圆 6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09E5EC-7517-4D93-9885-9B108B4E1790}"/>
                </a:ext>
              </a:extLst>
            </p:cNvPr>
            <p:cNvSpPr/>
            <p:nvPr>
              <p:custDataLst>
                <p:tags r:id="rId33"/>
              </p:custDataLst>
            </p:nvPr>
          </p:nvSpPr>
          <p:spPr>
            <a:xfrm>
              <a:off x="9856726"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089BFA9-7833-4E1F-ABFD-2F188601BADB}"/>
              </a:ext>
            </a:extLst>
          </p:cNvPr>
          <p:cNvGrpSpPr/>
          <p:nvPr>
            <p:custDataLst>
              <p:tags r:id="rId5"/>
            </p:custDataLst>
          </p:nvPr>
        </p:nvGrpSpPr>
        <p:grpSpPr>
          <a:xfrm>
            <a:off x="7272233" y="2618407"/>
            <a:ext cx="1947024" cy="3363803"/>
            <a:chOff x="7321994" y="2485313"/>
            <a:chExt cx="1885602" cy="3257688"/>
          </a:xfrm>
          <a:effectLst/>
          <a:scene3d>
            <a:camera prst="perspectiveLeft"/>
            <a:lightRig rig="contrasting" dir="t"/>
          </a:scene3d>
        </p:grpSpPr>
        <p:sp>
          <p:nvSpPr>
            <p:cNvPr id="65" name="矩形: 圆角 6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537EC84-4721-4BF5-AF99-9CC21E82EDA3}"/>
                </a:ext>
              </a:extLst>
            </p:cNvPr>
            <p:cNvSpPr/>
            <p:nvPr>
              <p:custDataLst>
                <p:tags r:id="rId28"/>
              </p:custDataLst>
            </p:nvPr>
          </p:nvSpPr>
          <p:spPr>
            <a:xfrm>
              <a:off x="7321994"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60B0B2F-85D0-4053-8891-8FA5287E1955}"/>
                </a:ext>
              </a:extLst>
            </p:cNvPr>
            <p:cNvSpPr txBox="1"/>
            <p:nvPr>
              <p:custDataLst>
                <p:tags r:id="rId29"/>
              </p:custDataLst>
            </p:nvPr>
          </p:nvSpPr>
          <p:spPr>
            <a:xfrm>
              <a:off x="7341056"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itchFamily="34" charset="-122"/>
                  <a:cs typeface="+mn-cs"/>
                </a:rPr>
                <a:t>研读文本</a:t>
              </a:r>
            </a:p>
          </p:txBody>
        </p:sp>
        <p:sp>
          <p:nvSpPr>
            <p:cNvPr id="69" name="椭圆 6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FDD62DD-EDF3-42A6-A291-C7D72C6C319D}"/>
                </a:ext>
              </a:extLst>
            </p:cNvPr>
            <p:cNvSpPr/>
            <p:nvPr>
              <p:custDataLst>
                <p:tags r:id="rId30"/>
              </p:custDataLst>
            </p:nvPr>
          </p:nvSpPr>
          <p:spPr>
            <a:xfrm>
              <a:off x="7696687"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BDF33E-3774-465B-8AF1-226C7647214F}"/>
              </a:ext>
            </a:extLst>
          </p:cNvPr>
          <p:cNvGrpSpPr/>
          <p:nvPr>
            <p:custDataLst>
              <p:tags r:id="rId6"/>
            </p:custDataLst>
          </p:nvPr>
        </p:nvGrpSpPr>
        <p:grpSpPr>
          <a:xfrm>
            <a:off x="5167500" y="2671466"/>
            <a:ext cx="1874567" cy="3257688"/>
            <a:chOff x="5167500" y="2485313"/>
            <a:chExt cx="1874567" cy="3257688"/>
          </a:xfrm>
          <a:effectLst/>
        </p:grpSpPr>
        <p:sp>
          <p:nvSpPr>
            <p:cNvPr id="64" name="矩形: 圆角 6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B1C6EC8-770C-4CF9-B453-F668848845E3}"/>
                </a:ext>
              </a:extLst>
            </p:cNvPr>
            <p:cNvSpPr/>
            <p:nvPr>
              <p:custDataLst>
                <p:tags r:id="rId25"/>
              </p:custDataLst>
            </p:nvPr>
          </p:nvSpPr>
          <p:spPr>
            <a:xfrm>
              <a:off x="5175527"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4489BE6-4619-4851-94F0-DBA2186BA1E9}"/>
                </a:ext>
              </a:extLst>
            </p:cNvPr>
            <p:cNvSpPr txBox="1"/>
            <p:nvPr>
              <p:custDataLst>
                <p:tags r:id="rId26"/>
              </p:custDataLst>
            </p:nvPr>
          </p:nvSpPr>
          <p:spPr>
            <a:xfrm>
              <a:off x="5167500"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itchFamily="34" charset="-122"/>
                  <a:cs typeface="+mn-cs"/>
                </a:rPr>
                <a:t>初读文本</a:t>
              </a:r>
            </a:p>
          </p:txBody>
        </p:sp>
        <p:sp>
          <p:nvSpPr>
            <p:cNvPr id="68" name="椭圆 6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2436CD-4C9B-4DDF-8942-CE35758BA9FD}"/>
                </a:ext>
              </a:extLst>
            </p:cNvPr>
            <p:cNvSpPr/>
            <p:nvPr>
              <p:custDataLst>
                <p:tags r:id="rId27"/>
              </p:custDataLst>
            </p:nvPr>
          </p:nvSpPr>
          <p:spPr>
            <a:xfrm>
              <a:off x="5536648"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3033719-BF0F-4EDA-8D66-7014E26BC6C7}"/>
              </a:ext>
            </a:extLst>
          </p:cNvPr>
          <p:cNvGrpSpPr/>
          <p:nvPr>
            <p:custDataLst>
              <p:tags r:id="rId7"/>
            </p:custDataLst>
          </p:nvPr>
        </p:nvGrpSpPr>
        <p:grpSpPr>
          <a:xfrm>
            <a:off x="3016000" y="2612484"/>
            <a:ext cx="1947476" cy="3394702"/>
            <a:chOff x="3026726" y="2485313"/>
            <a:chExt cx="1868874" cy="3257688"/>
          </a:xfrm>
          <a:effectLst/>
          <a:scene3d>
            <a:camera prst="perspectiveRight"/>
            <a:lightRig rig="contrasting" dir="t"/>
          </a:scene3d>
        </p:grpSpPr>
        <p:sp>
          <p:nvSpPr>
            <p:cNvPr id="63" name="矩形: 圆角 6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4701AE1-337E-4007-8AEF-81F58E420CA3}"/>
                </a:ext>
              </a:extLst>
            </p:cNvPr>
            <p:cNvSpPr/>
            <p:nvPr>
              <p:custDataLst>
                <p:tags r:id="rId18"/>
              </p:custDataLst>
            </p:nvPr>
          </p:nvSpPr>
          <p:spPr>
            <a:xfrm>
              <a:off x="3029060"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B83967-E8EA-486D-B772-9564AFA34C68}"/>
                </a:ext>
              </a:extLst>
            </p:cNvPr>
            <p:cNvSpPr txBox="1"/>
            <p:nvPr>
              <p:custDataLst>
                <p:tags r:id="rId19"/>
              </p:custDataLst>
            </p:nvPr>
          </p:nvSpPr>
          <p:spPr>
            <a:xfrm>
              <a:off x="3026726" y="4550699"/>
              <a:ext cx="1866540" cy="443032"/>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itchFamily="34" charset="-122"/>
                  <a:cs typeface="+mn-cs"/>
                </a:rPr>
                <a:t>课前预习</a:t>
              </a:r>
            </a:p>
          </p:txBody>
        </p:sp>
        <p:sp>
          <p:nvSpPr>
            <p:cNvPr id="67" name="椭圆 6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ADFCE19-CDBD-446C-B76E-66C47E997DF9}"/>
                </a:ext>
              </a:extLst>
            </p:cNvPr>
            <p:cNvSpPr/>
            <p:nvPr>
              <p:custDataLst>
                <p:tags r:id="rId20"/>
              </p:custDataLst>
            </p:nvPr>
          </p:nvSpPr>
          <p:spPr>
            <a:xfrm>
              <a:off x="3407872"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2DFFFA-867B-49B4-A0CF-1344AAA99E11}"/>
                </a:ext>
              </a:extLst>
            </p:cNvPr>
            <p:cNvGrpSpPr/>
            <p:nvPr>
              <p:custDataLst>
                <p:tags r:id="rId21"/>
              </p:custDataLst>
            </p:nvPr>
          </p:nvGrpSpPr>
          <p:grpSpPr>
            <a:xfrm>
              <a:off x="3804613" y="3373795"/>
              <a:ext cx="282783" cy="49910"/>
              <a:chOff x="3719491" y="3561834"/>
              <a:chExt cx="556632" cy="98243"/>
            </a:xfrm>
            <a:noFill/>
          </p:grpSpPr>
          <p:sp>
            <p:nvSpPr>
              <p:cNvPr id="23" name="图形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5DAB3A6-7D3B-435E-BCEA-14CC2563B6BE}"/>
                  </a:ext>
                </a:extLst>
              </p:cNvPr>
              <p:cNvSpPr/>
              <p:nvPr>
                <p:custDataLst>
                  <p:tags r:id="rId22"/>
                </p:custDataLst>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24" name="图形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A989273-78F2-40E3-9710-04536E398EBF}"/>
                  </a:ext>
                </a:extLst>
              </p:cNvPr>
              <p:cNvSpPr/>
              <p:nvPr>
                <p:custDataLst>
                  <p:tags r:id="rId23"/>
                </p:custDataLst>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sp>
            <p:nvSpPr>
              <p:cNvPr id="25" name="图形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ED537C9-899F-49E0-99A4-8E42B3630555}"/>
                  </a:ext>
                </a:extLst>
              </p:cNvPr>
              <p:cNvSpPr/>
              <p:nvPr>
                <p:custDataLst>
                  <p:tags r:id="rId24"/>
                </p:custDataLst>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等线" panose="02010600030101010101" pitchFamily="2" charset="-122"/>
                  <a:cs typeface="+mn-cs"/>
                </a:endParaRPr>
              </a:p>
            </p:txBody>
          </p:sp>
        </p:grpSp>
      </p:grpSp>
      <p:grpSp>
        <p:nvGrpSpPr>
          <p:cNvPr id="28" name="组合 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3C6D53E-65A5-4E31-A80E-6C5D213D380A}"/>
              </a:ext>
            </a:extLst>
          </p:cNvPr>
          <p:cNvGrpSpPr/>
          <p:nvPr>
            <p:custDataLst>
              <p:tags r:id="rId8"/>
            </p:custDataLst>
          </p:nvPr>
        </p:nvGrpSpPr>
        <p:grpSpPr>
          <a:xfrm>
            <a:off x="741754" y="2429584"/>
            <a:ext cx="2129168" cy="3716052"/>
            <a:chOff x="882593" y="2485313"/>
            <a:chExt cx="1866540" cy="3257688"/>
          </a:xfrm>
          <a:effectLst/>
          <a:scene3d>
            <a:camera prst="perspectiveRight" fov="5400000"/>
            <a:lightRig rig="contrasting" dir="t"/>
          </a:scene3d>
        </p:grpSpPr>
        <p:sp>
          <p:nvSpPr>
            <p:cNvPr id="27" name="矩形: 圆角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5FB2C26-6CBC-495F-807D-9B0E41A3616B}"/>
                </a:ext>
              </a:extLst>
            </p:cNvPr>
            <p:cNvSpPr/>
            <p:nvPr>
              <p:custDataLst>
                <p:tags r:id="rId15"/>
              </p:custDataLst>
            </p:nvPr>
          </p:nvSpPr>
          <p:spPr>
            <a:xfrm>
              <a:off x="882593" y="2485313"/>
              <a:ext cx="1866540" cy="3257688"/>
            </a:xfrm>
            <a:prstGeom prst="roundRect">
              <a:avLst>
                <a:gd name="adj" fmla="val 6698"/>
              </a:avLst>
            </a:prstGeom>
            <a:gradFill>
              <a:gsLst>
                <a:gs pos="0">
                  <a:srgbClr val="25A2FF"/>
                </a:gs>
                <a:gs pos="100000">
                  <a:srgbClr val="0582FF"/>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87B94D-30EA-4954-9CD8-533421BC5393}"/>
                </a:ext>
              </a:extLst>
            </p:cNvPr>
            <p:cNvSpPr txBox="1"/>
            <p:nvPr>
              <p:custDataLst>
                <p:tags r:id="rId16"/>
              </p:custDataLst>
            </p:nvPr>
          </p:nvSpPr>
          <p:spPr>
            <a:xfrm>
              <a:off x="1059648" y="4550699"/>
              <a:ext cx="1473479" cy="404720"/>
            </a:xfrm>
            <a:prstGeom prst="rect">
              <a:avLst/>
            </a:prstGeom>
            <a:no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bg1"/>
                  </a:solidFill>
                  <a:effectLst/>
                  <a:uLnTx/>
                  <a:uFillTx/>
                  <a:latin typeface="微软雅黑" panose="020B0503020204020204" pitchFamily="34" charset="-122"/>
                  <a:ea typeface="微软雅黑" pitchFamily="34" charset="-122"/>
                  <a:cs typeface="+mn-cs"/>
                </a:rPr>
                <a:t>课堂导入</a:t>
              </a:r>
            </a:p>
          </p:txBody>
        </p:sp>
        <p:sp>
          <p:nvSpPr>
            <p:cNvPr id="30" name="椭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9BA4F7-D2E2-464E-AB66-694A6A6DE9B9}"/>
                </a:ext>
              </a:extLst>
            </p:cNvPr>
            <p:cNvSpPr/>
            <p:nvPr>
              <p:custDataLst>
                <p:tags r:id="rId17"/>
              </p:custDataLst>
            </p:nvPr>
          </p:nvSpPr>
          <p:spPr>
            <a:xfrm>
              <a:off x="1261405"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FEAFB79-267E-4E8E-B701-E3A816A6C406}"/>
              </a:ext>
            </a:extLst>
          </p:cNvPr>
          <p:cNvPicPr>
            <a:picLocks noChangeAspect="1"/>
          </p:cNvPicPr>
          <p:nvPr>
            <p:custDataLst>
              <p:tags r:id="rId9"/>
            </p:custDataLst>
          </p:nvPr>
        </p:nvPicPr>
        <p:blipFill>
          <a:blip r:embed="rId37">
            <a:extLst>
              <a:ext uri="{28A0092B-C50C-407E-A947-70E740481C1C}">
                <a14:useLocalDpi xmlns:a14="http://schemas.microsoft.com/office/drawing/2010/main" val="0"/>
              </a:ext>
            </a:extLst>
          </a:blip>
          <a:stretch>
            <a:fillRect/>
          </a:stretch>
        </p:blipFill>
        <p:spPr>
          <a:xfrm>
            <a:off x="1363166" y="3125613"/>
            <a:ext cx="1049558" cy="929460"/>
          </a:xfrm>
          <a:prstGeom prst="rect">
            <a:avLst/>
          </a:prstGeom>
        </p:spPr>
      </p:pic>
      <p:pic>
        <p:nvPicPr>
          <p:cNvPr id="47" name="图片 4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55B0B09-DDAA-4B02-ACFC-E54C95AF1DD4}"/>
              </a:ext>
            </a:extLst>
          </p:cNvPr>
          <p:cNvPicPr>
            <a:picLocks noChangeAspect="1"/>
          </p:cNvPicPr>
          <p:nvPr>
            <p:custDataLst>
              <p:tags r:id="rId10"/>
            </p:custDataLst>
          </p:nvPr>
        </p:nvPicPr>
        <p:blipFill>
          <a:blip r:embed="rId38" cstate="print">
            <a:extLst>
              <a:ext uri="{28A0092B-C50C-407E-A947-70E740481C1C}">
                <a14:useLocalDpi xmlns:a14="http://schemas.microsoft.com/office/drawing/2010/main" val="0"/>
              </a:ext>
            </a:extLst>
          </a:blip>
          <a:stretch>
            <a:fillRect/>
          </a:stretch>
        </p:blipFill>
        <p:spPr>
          <a:xfrm>
            <a:off x="7690918" y="3015285"/>
            <a:ext cx="1159519" cy="1241505"/>
          </a:xfrm>
          <a:prstGeom prst="rect">
            <a:avLst/>
          </a:prstGeom>
        </p:spPr>
      </p:pic>
      <p:pic>
        <p:nvPicPr>
          <p:cNvPr id="50" name="图片 4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7F78BA3-E6C0-4EA3-AB4A-E0FAB174C401}"/>
              </a:ext>
            </a:extLst>
          </p:cNvPr>
          <p:cNvPicPr>
            <a:picLocks noChangeAspect="1"/>
          </p:cNvPicPr>
          <p:nvPr>
            <p:custDataLst>
              <p:tags r:id="rId11"/>
            </p:custDataLst>
          </p:nvPr>
        </p:nvPicPr>
        <p:blipFill>
          <a:blip r:embed="rId39">
            <a:extLst>
              <a:ext uri="{28A0092B-C50C-407E-A947-70E740481C1C}">
                <a14:useLocalDpi xmlns:a14="http://schemas.microsoft.com/office/drawing/2010/main" val="0"/>
              </a:ext>
            </a:extLst>
          </a:blip>
          <a:srcRect l="45580"/>
          <a:stretch>
            <a:fillRect/>
          </a:stretch>
        </p:blipFill>
        <p:spPr>
          <a:xfrm>
            <a:off x="10209149" y="3041807"/>
            <a:ext cx="619685" cy="1153115"/>
          </a:xfrm>
          <a:prstGeom prst="rect">
            <a:avLst/>
          </a:prstGeom>
        </p:spPr>
      </p:pic>
      <p:pic>
        <p:nvPicPr>
          <p:cNvPr id="52" name="图片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6251632-2AC6-4100-A86D-56B90A3EE048}"/>
              </a:ext>
            </a:extLst>
          </p:cNvPr>
          <p:cNvPicPr>
            <a:picLocks noChangeAspect="1"/>
          </p:cNvPicPr>
          <p:nvPr>
            <p:custDataLst>
              <p:tags r:id="rId12"/>
            </p:custDataLst>
          </p:nvPr>
        </p:nvPicPr>
        <p:blipFill>
          <a:blip r:embed="rId40" cstate="print">
            <a:extLst>
              <a:ext uri="{28A0092B-C50C-407E-A947-70E740481C1C}">
                <a14:useLocalDpi xmlns:a14="http://schemas.microsoft.com/office/drawing/2010/main" val="0"/>
              </a:ext>
            </a:extLst>
          </a:blip>
          <a:srcRect l="40804"/>
          <a:stretch>
            <a:fillRect/>
          </a:stretch>
        </p:blipFill>
        <p:spPr>
          <a:xfrm>
            <a:off x="5748374" y="3085539"/>
            <a:ext cx="877976" cy="982462"/>
          </a:xfrm>
          <a:prstGeom prst="rect">
            <a:avLst/>
          </a:prstGeom>
        </p:spPr>
      </p:pic>
      <p:pic>
        <p:nvPicPr>
          <p:cNvPr id="54" name="图片 5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86873AA-C03E-4F81-9DCF-64132A0C513D}"/>
              </a:ext>
            </a:extLst>
          </p:cNvPr>
          <p:cNvPicPr>
            <a:picLocks noChangeAspect="1"/>
          </p:cNvPicPr>
          <p:nvPr>
            <p:custDataLst>
              <p:tags r:id="rId13"/>
            </p:custDataLst>
          </p:nvPr>
        </p:nvPicPr>
        <p:blipFill>
          <a:blip r:embed="rId41">
            <a:extLst>
              <a:ext uri="{28A0092B-C50C-407E-A947-70E740481C1C}">
                <a14:useLocalDpi xmlns:a14="http://schemas.microsoft.com/office/drawing/2010/main" val="0"/>
              </a:ext>
            </a:extLst>
          </a:blip>
          <a:srcRect r="58038"/>
          <a:stretch>
            <a:fillRect/>
          </a:stretch>
        </p:blipFill>
        <p:spPr>
          <a:xfrm>
            <a:off x="3303382" y="2990612"/>
            <a:ext cx="1200190" cy="1894616"/>
          </a:xfrm>
          <a:prstGeom prst="rect">
            <a:avLst/>
          </a:prstGeom>
        </p:spPr>
      </p:pic>
      <p:sp>
        <p:nvSpPr>
          <p:cNvPr id="3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35922C-BA09-401C-B40C-C9AC7F312018}"/>
              </a:ext>
            </a:extLst>
          </p:cNvPr>
          <p:cNvSpPr txBox="1"/>
          <p:nvPr>
            <p:custDataLst>
              <p:tags r:id="rId1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目录</a:t>
            </a:r>
          </a:p>
        </p:txBody>
      </p:sp>
    </p:spTree>
    <p:extLst>
      <p:ext uri="{BB962C8B-B14F-4D97-AF65-F5344CB8AC3E}">
        <p14:creationId xmlns:p14="http://schemas.microsoft.com/office/powerpoint/2010/main" val="186265154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920332" y="511772"/>
            <a:ext cx="11090787" cy="6824240"/>
          </a:xfrm>
          <a:prstGeom prst="rect">
            <a:avLst/>
          </a:prstGeom>
          <a:noFill/>
        </p:spPr>
        <p:txBody>
          <a:bodyPr wrap="square">
            <a:spAutoFit/>
          </a:bodyPr>
          <a:lstStyle/>
          <a:p>
            <a:pPr>
              <a:lnSpc>
                <a:spcPct val="130000"/>
              </a:lnSpc>
            </a:pPr>
            <a:r>
              <a:rPr lang="zh-CN" altLang="en-US" sz="2800" kern="100">
                <a:latin typeface="微软雅黑" panose="020B0503020204020204" pitchFamily="34" charset="-122"/>
                <a:ea typeface="微软雅黑" pitchFamily="34" charset="-122"/>
                <a:sym typeface="Wingdings"/>
              </a:rPr>
              <a:t>本文的写作特色：</a:t>
            </a:r>
            <a:r>
              <a:rPr lang="zh-CN" altLang="zh-CN" sz="2800" kern="100">
                <a:latin typeface="微软雅黑" panose="020B0503020204020204" pitchFamily="34" charset="-122"/>
                <a:ea typeface="微软雅黑" pitchFamily="34" charset="-122"/>
              </a:rPr>
              <a:t>“意质语显，逻辑清晰”，试结合文本进行分析。</a:t>
            </a:r>
            <a:endParaRPr lang="zh-CN" altLang="en-US" sz="2800" kern="100">
              <a:latin typeface="微软雅黑" panose="020B0503020204020204" pitchFamily="34" charset="-122"/>
              <a:ea typeface="微软雅黑" pitchFamily="34" charset="-122"/>
              <a:sym typeface="宋体" pitchFamily="2" charset="-122"/>
            </a:endParaRPr>
          </a:p>
          <a:p>
            <a:pPr indent="457200">
              <a:lnSpc>
                <a:spcPct val="130000"/>
              </a:lnSpc>
            </a:pPr>
            <a:r>
              <a:rPr lang="en-US" altLang="zh-CN" sz="2800" kern="100">
                <a:solidFill>
                  <a:srgbClr val="C00000"/>
                </a:solidFill>
                <a:latin typeface="微软雅黑" panose="020B0503020204020204" pitchFamily="34" charset="-122"/>
                <a:ea typeface="微软雅黑" pitchFamily="34" charset="-122"/>
                <a:sym typeface="Wingdings"/>
              </a:rPr>
              <a:t>1.</a:t>
            </a:r>
            <a:r>
              <a:rPr lang="zh-CN" altLang="en-US" sz="2800" kern="100">
                <a:solidFill>
                  <a:srgbClr val="C00000"/>
                </a:solidFill>
                <a:latin typeface="微软雅黑" panose="020B0503020204020204" pitchFamily="34" charset="-122"/>
                <a:ea typeface="微软雅黑" pitchFamily="34" charset="-122"/>
                <a:sym typeface="Wingdings"/>
              </a:rPr>
              <a:t>意质而语显。</a:t>
            </a:r>
            <a:endParaRPr lang="en-US" altLang="zh-CN" sz="2800" kern="100">
              <a:solidFill>
                <a:srgbClr val="C00000"/>
              </a:solidFill>
              <a:latin typeface="微软雅黑" panose="020B0503020204020204" pitchFamily="34" charset="-122"/>
              <a:ea typeface="微软雅黑" pitchFamily="34" charset="-122"/>
              <a:sym typeface="Wingdings"/>
            </a:endParaRPr>
          </a:p>
          <a:p>
            <a:pPr indent="457200">
              <a:lnSpc>
                <a:spcPct val="130000"/>
              </a:lnSpc>
            </a:pPr>
            <a:r>
              <a:rPr lang="zh-CN" altLang="en-US" sz="2800" kern="100">
                <a:latin typeface="微软雅黑" panose="020B0503020204020204" pitchFamily="34" charset="-122"/>
                <a:ea typeface="微软雅黑" pitchFamily="34" charset="-122"/>
                <a:sym typeface="Wingdings"/>
              </a:rPr>
              <a:t>文章质朴充实，不重文采。文辞不加修饰，</a:t>
            </a:r>
            <a:r>
              <a:rPr lang="zh-CN" altLang="zh-CN" sz="2800" kern="100">
                <a:latin typeface="微软雅黑" panose="020B0503020204020204" pitchFamily="34" charset="-122"/>
                <a:ea typeface="微软雅黑" pitchFamily="34" charset="-122"/>
              </a:rPr>
              <a:t>浅近通俗，</a:t>
            </a:r>
            <a:r>
              <a:rPr lang="zh-CN" altLang="en-US" sz="2800" kern="100">
                <a:latin typeface="微软雅黑" panose="020B0503020204020204" pitchFamily="34" charset="-122"/>
                <a:ea typeface="微软雅黑" pitchFamily="34" charset="-122"/>
                <a:sym typeface="Wingdings"/>
              </a:rPr>
              <a:t>重在以理服人。说理具有严密的逻辑力量，论辩一气呵成，气势非凡。</a:t>
            </a:r>
          </a:p>
          <a:p>
            <a:pPr indent="457200">
              <a:lnSpc>
                <a:spcPct val="130000"/>
              </a:lnSpc>
            </a:pPr>
            <a:r>
              <a:rPr lang="en-US" altLang="zh-CN" sz="2800" kern="100">
                <a:solidFill>
                  <a:srgbClr val="C00000"/>
                </a:solidFill>
                <a:latin typeface="微软雅黑" panose="020B0503020204020204" pitchFamily="34" charset="-122"/>
                <a:ea typeface="微软雅黑" pitchFamily="34" charset="-122"/>
                <a:sym typeface="Wingdings"/>
              </a:rPr>
              <a:t>2.</a:t>
            </a:r>
            <a:r>
              <a:rPr lang="zh-CN" altLang="en-US" sz="2800" kern="100">
                <a:solidFill>
                  <a:srgbClr val="C00000"/>
                </a:solidFill>
                <a:latin typeface="微软雅黑" panose="020B0503020204020204" pitchFamily="34" charset="-122"/>
                <a:ea typeface="微软雅黑" pitchFamily="34" charset="-122"/>
                <a:sym typeface="Wingdings"/>
              </a:rPr>
              <a:t>逻辑严密，明辨是非。</a:t>
            </a:r>
            <a:endParaRPr lang="en-US" altLang="zh-CN" sz="2800" kern="100">
              <a:solidFill>
                <a:srgbClr val="C00000"/>
              </a:solidFill>
              <a:latin typeface="微软雅黑" panose="020B0503020204020204" pitchFamily="34" charset="-122"/>
              <a:ea typeface="微软雅黑" pitchFamily="34" charset="-122"/>
              <a:sym typeface="Wingdings"/>
            </a:endParaRPr>
          </a:p>
          <a:p>
            <a:pPr indent="457200">
              <a:lnSpc>
                <a:spcPct val="130000"/>
              </a:lnSpc>
            </a:pPr>
            <a:r>
              <a:rPr lang="zh-CN" altLang="en-US" sz="2800" kern="100">
                <a:latin typeface="微软雅黑" panose="020B0503020204020204" pitchFamily="34" charset="-122"/>
                <a:ea typeface="微软雅黑" pitchFamily="34" charset="-122"/>
                <a:sym typeface="Wingdings"/>
              </a:rPr>
              <a:t>本文先指出议论的</a:t>
            </a:r>
            <a:r>
              <a:rPr lang="zh-CN" altLang="zh-CN" sz="2800" kern="100">
                <a:latin typeface="微软雅黑" panose="020B0503020204020204" pitchFamily="34" charset="-122"/>
                <a:ea typeface="微软雅黑" pitchFamily="34" charset="-122"/>
              </a:rPr>
              <a:t>焦点：“圣人以治天下为事者也，不可不察乱之所自起”；</a:t>
            </a:r>
          </a:p>
          <a:p>
            <a:pPr indent="457200">
              <a:lnSpc>
                <a:spcPct val="130000"/>
              </a:lnSpc>
            </a:pPr>
            <a:r>
              <a:rPr lang="zh-CN" altLang="en-US" sz="2800" kern="100">
                <a:latin typeface="微软雅黑" panose="020B0503020204020204" pitchFamily="34" charset="-122"/>
                <a:ea typeface="微软雅黑" pitchFamily="34" charset="-122"/>
                <a:sym typeface="Wingdings"/>
              </a:rPr>
              <a:t>然后从三个方面分别论述乱“皆起不相爱”；</a:t>
            </a:r>
            <a:endParaRPr lang="en-US" altLang="zh-CN" sz="2800" kern="100">
              <a:latin typeface="微软雅黑" panose="020B0503020204020204" pitchFamily="34" charset="-122"/>
              <a:ea typeface="微软雅黑" pitchFamily="34" charset="-122"/>
              <a:sym typeface="Wingdings"/>
            </a:endParaRPr>
          </a:p>
          <a:p>
            <a:pPr indent="457200">
              <a:lnSpc>
                <a:spcPct val="130000"/>
              </a:lnSpc>
            </a:pPr>
            <a:r>
              <a:rPr lang="zh-CN" altLang="en-US" sz="2800" kern="100">
                <a:latin typeface="微软雅黑" panose="020B0503020204020204" pitchFamily="34" charset="-122"/>
                <a:ea typeface="微软雅黑" pitchFamily="34" charset="-122"/>
                <a:sym typeface="Wingdings"/>
              </a:rPr>
              <a:t>再通过对比指出，如果“天下兼相爱”，“则天下治”；</a:t>
            </a:r>
            <a:endParaRPr lang="en-US" altLang="zh-CN" sz="2800" kern="100">
              <a:latin typeface="微软雅黑" panose="020B0503020204020204" pitchFamily="34" charset="-122"/>
              <a:ea typeface="微软雅黑" pitchFamily="34" charset="-122"/>
              <a:sym typeface="Wingdings"/>
            </a:endParaRPr>
          </a:p>
          <a:p>
            <a:pPr indent="457200">
              <a:lnSpc>
                <a:spcPct val="130000"/>
              </a:lnSpc>
            </a:pPr>
            <a:r>
              <a:rPr lang="zh-CN" altLang="en-US" sz="2800" kern="100">
                <a:latin typeface="微软雅黑" panose="020B0503020204020204" pitchFamily="34" charset="-122"/>
                <a:ea typeface="微软雅黑" pitchFamily="34" charset="-122"/>
                <a:sym typeface="Wingdings"/>
              </a:rPr>
              <a:t>最后顺理成章得出结论</a:t>
            </a:r>
            <a:r>
              <a:rPr lang="zh-CN" altLang="zh-CN" sz="2800" kern="100">
                <a:latin typeface="微软雅黑" panose="020B0503020204020204" pitchFamily="34" charset="-122"/>
                <a:ea typeface="微软雅黑" pitchFamily="34" charset="-122"/>
              </a:rPr>
              <a:t>：“天下兼相爱则治，交相恶则乱。”</a:t>
            </a:r>
            <a:r>
              <a:rPr lang="zh-CN" altLang="en-US" sz="2800" kern="100">
                <a:latin typeface="微软雅黑" panose="020B0503020204020204" pitchFamily="34" charset="-122"/>
                <a:ea typeface="微软雅黑" pitchFamily="34" charset="-122"/>
              </a:rPr>
              <a:t>论辩</a:t>
            </a:r>
            <a:r>
              <a:rPr lang="zh-CN" altLang="en-US" sz="2800" kern="100">
                <a:latin typeface="微软雅黑" panose="020B0503020204020204" pitchFamily="34" charset="-122"/>
                <a:ea typeface="微软雅黑" pitchFamily="34" charset="-122"/>
                <a:sym typeface="Wingdings"/>
              </a:rPr>
              <a:t>一气呵成，富于说服力与逻辑力量。</a:t>
            </a:r>
            <a:endParaRPr lang="zh-CN" altLang="en-US" sz="2800" kern="100">
              <a:latin typeface="微软雅黑" panose="020B0503020204020204" pitchFamily="34" charset="-122"/>
              <a:ea typeface="微软雅黑" pitchFamily="34" charset="-122"/>
            </a:endParaRPr>
          </a:p>
          <a:p>
            <a:pPr algn="l">
              <a:lnSpc>
                <a:spcPct val="150000"/>
              </a:lnSpc>
            </a:pPr>
            <a:endParaRPr lang="zh-CN" altLang="en-US" sz="2800" kern="100">
              <a:effectLst/>
              <a:latin typeface="微软雅黑" panose="020B0503020204020204" pitchFamily="34" charset="-122"/>
              <a:ea typeface="微软雅黑" pitchFamily="34" charset="-122"/>
            </a:endParaRP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69C6BF4-89FF-4135-985C-1B3E16176857}"/>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796413" y="585513"/>
            <a:ext cx="11149781" cy="6675032"/>
          </a:xfrm>
          <a:prstGeom prst="rect">
            <a:avLst/>
          </a:prstGeom>
          <a:noFill/>
        </p:spPr>
        <p:txBody>
          <a:bodyPr wrap="square">
            <a:spAutoFit/>
          </a:bodyPr>
          <a:lstStyle/>
          <a:p>
            <a:pPr algn="l">
              <a:lnSpc>
                <a:spcPct val="150000"/>
              </a:lnSpc>
            </a:pPr>
            <a:r>
              <a:rPr lang="zh-CN" altLang="en-US" sz="2400" kern="100">
                <a:effectLst/>
                <a:latin typeface="微软雅黑" panose="020B0503020204020204" pitchFamily="34" charset="-122"/>
                <a:ea typeface="微软雅黑" pitchFamily="34" charset="-122"/>
              </a:rPr>
              <a:t>阅读下面的材料，完成下列小题。</a:t>
            </a:r>
          </a:p>
          <a:p>
            <a:pPr indent="266700" algn="l" fontAlgn="ctr">
              <a:lnSpc>
                <a:spcPct val="150000"/>
              </a:lnSpc>
            </a:pPr>
            <a:r>
              <a:rPr lang="zh-CN" altLang="zh-CN" sz="2400" kern="100">
                <a:effectLst/>
                <a:latin typeface="Times New Roman" panose="02020603050405020304" pitchFamily="18" charset="0"/>
                <a:ea typeface="楷体" panose="02010609060101010101" charset="-122"/>
                <a:cs typeface="楷体" panose="02010609060101010101" charset="-122"/>
              </a:rPr>
              <a:t>子曰：</a:t>
            </a:r>
            <a:r>
              <a:rPr lang="en-US" altLang="zh-CN" sz="2400" kern="100">
                <a:effectLst/>
                <a:latin typeface="Times New Roman" panose="02020603050405020304" pitchFamily="18" charset="0"/>
                <a:ea typeface="楷体" panose="02010609060101010101" charset="-122"/>
                <a:cs typeface="楷体" panose="02010609060101010101" charset="-122"/>
              </a:rPr>
              <a:t>“</a:t>
            </a:r>
            <a:r>
              <a:rPr lang="zh-CN" altLang="zh-CN" sz="2400" kern="100">
                <a:effectLst/>
                <a:latin typeface="Times New Roman" panose="02020603050405020304" pitchFamily="18" charset="0"/>
                <a:ea typeface="楷体" panose="02010609060101010101" charset="-122"/>
                <a:cs typeface="楷体" panose="02010609060101010101" charset="-122"/>
              </a:rPr>
              <a:t>弟子入则孝、出则弟，谨而信，汎爱众而亲仁。行有余力，则以学文。</a:t>
            </a:r>
            <a:r>
              <a:rPr lang="en-US" altLang="zh-CN" sz="2400" kern="100">
                <a:effectLst/>
                <a:latin typeface="Times New Roman" panose="02020603050405020304" pitchFamily="18" charset="0"/>
                <a:ea typeface="楷体" panose="02010609060101010101" charset="-122"/>
                <a:cs typeface="楷体" panose="02010609060101010101" charset="-122"/>
              </a:rPr>
              <a:t>”</a:t>
            </a:r>
            <a:endParaRPr lang="zh-CN" altLang="zh-CN" sz="2400" kern="100">
              <a:effectLst/>
              <a:latin typeface="Times New Roman" panose="02020603050405020304" pitchFamily="18" charset="0"/>
              <a:ea typeface="宋体" pitchFamily="2" charset="-122"/>
            </a:endParaRPr>
          </a:p>
          <a:p>
            <a:pPr indent="266700" algn="r" fontAlgn="ctr">
              <a:lnSpc>
                <a:spcPct val="150000"/>
              </a:lnSpc>
            </a:pPr>
            <a:r>
              <a:rPr lang="zh-CN" altLang="zh-CN" sz="2400" kern="100">
                <a:effectLst/>
                <a:latin typeface="Times New Roman" panose="02020603050405020304" pitchFamily="18" charset="0"/>
                <a:ea typeface="楷体" panose="02010609060101010101" charset="-122"/>
                <a:cs typeface="楷体" panose="02010609060101010101" charset="-122"/>
              </a:rPr>
              <a:t>（《论语</a:t>
            </a:r>
            <a:r>
              <a:rPr lang="en-US" altLang="zh-CN" sz="2400" kern="100">
                <a:effectLst/>
                <a:latin typeface="Times New Roman" panose="02020603050405020304" pitchFamily="18" charset="0"/>
                <a:ea typeface="楷体" panose="02010609060101010101" charset="-122"/>
                <a:cs typeface="楷体" panose="02010609060101010101" charset="-122"/>
              </a:rPr>
              <a:t>·</a:t>
            </a:r>
            <a:r>
              <a:rPr lang="zh-CN" altLang="zh-CN" sz="2400" kern="100">
                <a:effectLst/>
                <a:latin typeface="Times New Roman" panose="02020603050405020304" pitchFamily="18" charset="0"/>
                <a:ea typeface="楷体" panose="02010609060101010101" charset="-122"/>
                <a:cs typeface="楷体" panose="02010609060101010101" charset="-122"/>
              </a:rPr>
              <a:t>学而》）</a:t>
            </a:r>
            <a:endParaRPr lang="zh-CN" altLang="zh-CN" sz="2400" kern="100">
              <a:effectLst/>
              <a:latin typeface="Times New Roman" panose="02020603050405020304" pitchFamily="18" charset="0"/>
              <a:ea typeface="宋体" pitchFamily="2" charset="-122"/>
            </a:endParaRPr>
          </a:p>
          <a:p>
            <a:pPr indent="266700" algn="l" fontAlgn="ctr">
              <a:lnSpc>
                <a:spcPct val="150000"/>
              </a:lnSpc>
            </a:pPr>
            <a:r>
              <a:rPr lang="zh-CN" altLang="zh-CN" sz="2400" kern="100">
                <a:effectLst/>
                <a:latin typeface="Times New Roman" panose="02020603050405020304" pitchFamily="18" charset="0"/>
                <a:ea typeface="楷体" panose="02010609060101010101" charset="-122"/>
                <a:cs typeface="楷体" panose="02010609060101010101" charset="-122"/>
              </a:rPr>
              <a:t>子墨子言曰：</a:t>
            </a:r>
            <a:r>
              <a:rPr lang="en-US" altLang="zh-CN" sz="2400" kern="100">
                <a:effectLst/>
                <a:latin typeface="Times New Roman" panose="02020603050405020304" pitchFamily="18" charset="0"/>
                <a:ea typeface="楷体" panose="02010609060101010101" charset="-122"/>
                <a:cs typeface="楷体" panose="02010609060101010101" charset="-122"/>
              </a:rPr>
              <a:t>“</a:t>
            </a:r>
            <a:r>
              <a:rPr lang="zh-CN" altLang="zh-CN" sz="2400" kern="100">
                <a:effectLst/>
                <a:latin typeface="Times New Roman" panose="02020603050405020304" pitchFamily="18" charset="0"/>
                <a:ea typeface="楷体" panose="02010609060101010101" charset="-122"/>
                <a:cs typeface="楷体" panose="02010609060101010101" charset="-122"/>
              </a:rPr>
              <a:t>以兼相爱、交相利之法易之</a:t>
            </a:r>
            <a:r>
              <a:rPr lang="en-US" altLang="zh-CN" sz="2400" kern="100">
                <a:effectLst/>
                <a:latin typeface="Times New Roman" panose="02020603050405020304" pitchFamily="18" charset="0"/>
                <a:ea typeface="楷体" panose="02010609060101010101" charset="-122"/>
                <a:cs typeface="楷体" panose="02010609060101010101" charset="-122"/>
              </a:rPr>
              <a:t>……</a:t>
            </a:r>
            <a:r>
              <a:rPr lang="zh-CN" altLang="zh-CN" sz="2400" kern="100">
                <a:effectLst/>
                <a:latin typeface="Times New Roman" panose="02020603050405020304" pitchFamily="18" charset="0"/>
                <a:ea typeface="楷体" panose="02010609060101010101" charset="-122"/>
                <a:cs typeface="楷体" panose="02010609060101010101" charset="-122"/>
              </a:rPr>
              <a:t>夫爱人者，人亦从而爱之；利人者，人亦从而利之。</a:t>
            </a:r>
            <a:r>
              <a:rPr lang="en-US" altLang="zh-CN" sz="2400" kern="100">
                <a:effectLst/>
                <a:latin typeface="Times New Roman" panose="02020603050405020304" pitchFamily="18" charset="0"/>
                <a:ea typeface="楷体" panose="02010609060101010101" charset="-122"/>
                <a:cs typeface="楷体" panose="02010609060101010101" charset="-122"/>
              </a:rPr>
              <a:t>”</a:t>
            </a:r>
            <a:endParaRPr lang="zh-CN" altLang="zh-CN" sz="2400" kern="100">
              <a:effectLst/>
              <a:latin typeface="Times New Roman" panose="02020603050405020304" pitchFamily="18" charset="0"/>
              <a:ea typeface="宋体" pitchFamily="2" charset="-122"/>
            </a:endParaRPr>
          </a:p>
          <a:p>
            <a:pPr indent="266700" algn="r" fontAlgn="ctr">
              <a:lnSpc>
                <a:spcPct val="150000"/>
              </a:lnSpc>
            </a:pPr>
            <a:r>
              <a:rPr lang="zh-CN" altLang="zh-CN" sz="2400" kern="100">
                <a:effectLst/>
                <a:latin typeface="Times New Roman" panose="02020603050405020304" pitchFamily="18" charset="0"/>
                <a:ea typeface="楷体" panose="02010609060101010101" charset="-122"/>
                <a:cs typeface="楷体" panose="02010609060101010101" charset="-122"/>
              </a:rPr>
              <a:t>（《墨子</a:t>
            </a:r>
            <a:r>
              <a:rPr lang="en-US" altLang="zh-CN" sz="2400" kern="100">
                <a:effectLst/>
                <a:latin typeface="Times New Roman" panose="02020603050405020304" pitchFamily="18" charset="0"/>
                <a:ea typeface="楷体" panose="02010609060101010101" charset="-122"/>
                <a:cs typeface="楷体" panose="02010609060101010101" charset="-122"/>
              </a:rPr>
              <a:t>·</a:t>
            </a:r>
            <a:r>
              <a:rPr lang="zh-CN" altLang="zh-CN" sz="2400" kern="100">
                <a:effectLst/>
                <a:latin typeface="Times New Roman" panose="02020603050405020304" pitchFamily="18" charset="0"/>
                <a:ea typeface="楷体" panose="02010609060101010101" charset="-122"/>
                <a:cs typeface="楷体" panose="02010609060101010101" charset="-122"/>
              </a:rPr>
              <a:t>兼爱中》）</a:t>
            </a:r>
            <a:endParaRPr lang="en-US" altLang="zh-CN" sz="2400" kern="100">
              <a:effectLst/>
              <a:latin typeface="微软雅黑" panose="020B0503020204020204" pitchFamily="34" charset="-122"/>
              <a:ea typeface="微软雅黑" pitchFamily="34" charset="-122"/>
            </a:endParaRPr>
          </a:p>
          <a:p>
            <a:pPr algn="l">
              <a:lnSpc>
                <a:spcPct val="150000"/>
              </a:lnSpc>
            </a:pPr>
            <a:r>
              <a:rPr lang="en-US" altLang="zh-CN" sz="2400" kern="100">
                <a:effectLst/>
                <a:latin typeface="微软雅黑" panose="020B0503020204020204" pitchFamily="34" charset="-122"/>
                <a:ea typeface="微软雅黑" pitchFamily="34" charset="-122"/>
              </a:rPr>
              <a:t>1</a:t>
            </a:r>
            <a:r>
              <a:rPr lang="zh-CN" altLang="en-US" sz="2400" kern="100">
                <a:effectLst/>
                <a:latin typeface="微软雅黑" panose="020B0503020204020204" pitchFamily="34" charset="-122"/>
                <a:ea typeface="微软雅黑" pitchFamily="34" charset="-122"/>
              </a:rPr>
              <a:t>．上述材料中，孔子和墨子的共同主张是什么？</a:t>
            </a:r>
            <a:endParaRPr lang="en-US" altLang="zh-CN" sz="2400" kern="100">
              <a:effectLst/>
              <a:latin typeface="微软雅黑" panose="020B0503020204020204" pitchFamily="34" charset="-122"/>
              <a:ea typeface="微软雅黑" pitchFamily="34" charset="-122"/>
            </a:endParaRPr>
          </a:p>
          <a:p>
            <a:pPr>
              <a:lnSpc>
                <a:spcPct val="150000"/>
              </a:lnSpc>
            </a:pPr>
            <a:r>
              <a:rPr lang="en-US" altLang="zh-CN" sz="2400" b="1" kern="100">
                <a:solidFill>
                  <a:srgbClr val="C00000"/>
                </a:solidFill>
                <a:latin typeface="仿宋" panose="02010609060101010101" pitchFamily="49" charset="-122"/>
                <a:ea typeface="仿宋" panose="02010609060101010101" pitchFamily="49" charset="-122"/>
              </a:rPr>
              <a:t>【</a:t>
            </a:r>
            <a:r>
              <a:rPr lang="zh-CN" altLang="en-US" sz="2400" b="1" kern="100">
                <a:solidFill>
                  <a:srgbClr val="C00000"/>
                </a:solidFill>
                <a:latin typeface="仿宋" panose="02010609060101010101" pitchFamily="49" charset="-122"/>
                <a:ea typeface="仿宋" panose="02010609060101010101" pitchFamily="49" charset="-122"/>
              </a:rPr>
              <a:t>明确</a:t>
            </a:r>
            <a:r>
              <a:rPr lang="en-US" altLang="zh-CN" sz="2400" b="1" kern="100">
                <a:solidFill>
                  <a:srgbClr val="C00000"/>
                </a:solidFill>
                <a:latin typeface="仿宋" panose="02010609060101010101" pitchFamily="49" charset="-122"/>
                <a:ea typeface="仿宋" panose="02010609060101010101" pitchFamily="49" charset="-122"/>
              </a:rPr>
              <a:t>】</a:t>
            </a:r>
            <a:r>
              <a:rPr lang="zh-CN" altLang="en-US" sz="2400" b="1" kern="100">
                <a:solidFill>
                  <a:srgbClr val="C00000"/>
                </a:solidFill>
                <a:latin typeface="仿宋" panose="02010609060101010101" pitchFamily="49" charset="-122"/>
                <a:ea typeface="仿宋" panose="02010609060101010101" pitchFamily="49" charset="-122"/>
              </a:rPr>
              <a:t>：</a:t>
            </a:r>
            <a:r>
              <a:rPr lang="en-US" altLang="zh-CN" sz="2400" b="1" kern="100">
                <a:solidFill>
                  <a:srgbClr val="C00000"/>
                </a:solidFill>
                <a:latin typeface="仿宋" panose="02010609060101010101" pitchFamily="49" charset="-122"/>
                <a:ea typeface="仿宋" panose="02010609060101010101" pitchFamily="49" charset="-122"/>
              </a:rPr>
              <a:t>1</a:t>
            </a:r>
            <a:r>
              <a:rPr lang="zh-CN" altLang="en-US" sz="2400" b="1" kern="100">
                <a:solidFill>
                  <a:srgbClr val="C00000"/>
                </a:solidFill>
                <a:latin typeface="仿宋" panose="02010609060101010101" pitchFamily="49" charset="-122"/>
                <a:ea typeface="仿宋" panose="02010609060101010101" pitchFamily="49" charset="-122"/>
              </a:rPr>
              <a:t>．孔子和墨子都主张“爱人”。</a:t>
            </a:r>
            <a:endParaRPr lang="en-US" altLang="zh-CN" sz="2400" b="1" kern="100">
              <a:solidFill>
                <a:srgbClr val="C00000"/>
              </a:solidFill>
              <a:latin typeface="仿宋" panose="02010609060101010101" pitchFamily="49" charset="-122"/>
              <a:ea typeface="仿宋" panose="02010609060101010101" pitchFamily="49" charset="-122"/>
            </a:endParaRPr>
          </a:p>
          <a:p>
            <a:pPr algn="l">
              <a:lnSpc>
                <a:spcPct val="150000"/>
              </a:lnSpc>
            </a:pPr>
            <a:r>
              <a:rPr lang="en-US" altLang="zh-CN" sz="2400" kern="100">
                <a:effectLst/>
                <a:latin typeface="微软雅黑" panose="020B0503020204020204" pitchFamily="34" charset="-122"/>
                <a:ea typeface="微软雅黑" pitchFamily="34" charset="-122"/>
              </a:rPr>
              <a:t>2</a:t>
            </a:r>
            <a:r>
              <a:rPr lang="zh-CN" altLang="en-US" sz="2400" kern="100">
                <a:effectLst/>
                <a:latin typeface="微软雅黑" panose="020B0503020204020204" pitchFamily="34" charset="-122"/>
                <a:ea typeface="微软雅黑" pitchFamily="34" charset="-122"/>
              </a:rPr>
              <a:t>．简析孔子与墨子上述主张的差异。</a:t>
            </a:r>
            <a:endParaRPr lang="en-US" altLang="zh-CN" sz="2400" kern="100">
              <a:effectLst/>
              <a:latin typeface="微软雅黑" panose="020B0503020204020204" pitchFamily="34" charset="-122"/>
              <a:ea typeface="微软雅黑" pitchFamily="34" charset="-122"/>
            </a:endParaRPr>
          </a:p>
          <a:p>
            <a:pPr>
              <a:lnSpc>
                <a:spcPct val="150000"/>
              </a:lnSpc>
            </a:pPr>
            <a:r>
              <a:rPr lang="en-US" altLang="zh-CN" sz="2400" b="1" kern="100">
                <a:solidFill>
                  <a:srgbClr val="C00000"/>
                </a:solidFill>
                <a:latin typeface="仿宋" panose="02010609060101010101" pitchFamily="49" charset="-122"/>
                <a:ea typeface="仿宋" panose="02010609060101010101" pitchFamily="49" charset="-122"/>
              </a:rPr>
              <a:t>【</a:t>
            </a:r>
            <a:r>
              <a:rPr lang="zh-CN" altLang="en-US" sz="2400" b="1" kern="100">
                <a:solidFill>
                  <a:srgbClr val="C00000"/>
                </a:solidFill>
                <a:latin typeface="仿宋" panose="02010609060101010101" pitchFamily="49" charset="-122"/>
                <a:ea typeface="仿宋" panose="02010609060101010101" pitchFamily="49" charset="-122"/>
              </a:rPr>
              <a:t>明确</a:t>
            </a:r>
            <a:r>
              <a:rPr lang="en-US" altLang="zh-CN" sz="2400" b="1" kern="100">
                <a:solidFill>
                  <a:srgbClr val="C00000"/>
                </a:solidFill>
                <a:latin typeface="仿宋" panose="02010609060101010101" pitchFamily="49" charset="-122"/>
                <a:ea typeface="仿宋" panose="02010609060101010101" pitchFamily="49" charset="-122"/>
              </a:rPr>
              <a:t>】</a:t>
            </a:r>
            <a:r>
              <a:rPr lang="zh-CN" altLang="en-US" sz="2400" b="1" kern="100">
                <a:solidFill>
                  <a:srgbClr val="C00000"/>
                </a:solidFill>
                <a:latin typeface="仿宋" panose="02010609060101010101" pitchFamily="49" charset="-122"/>
                <a:ea typeface="仿宋" panose="02010609060101010101" pitchFamily="49" charset="-122"/>
              </a:rPr>
              <a:t>：</a:t>
            </a:r>
            <a:r>
              <a:rPr lang="en-US" altLang="zh-CN" sz="2400" b="1" kern="100">
                <a:solidFill>
                  <a:srgbClr val="C00000"/>
                </a:solidFill>
                <a:latin typeface="仿宋" panose="02010609060101010101" pitchFamily="49" charset="-122"/>
                <a:ea typeface="仿宋" panose="02010609060101010101" pitchFamily="49" charset="-122"/>
              </a:rPr>
              <a:t>2</a:t>
            </a:r>
            <a:r>
              <a:rPr lang="zh-CN" altLang="en-US" sz="2400" b="1" kern="100">
                <a:solidFill>
                  <a:srgbClr val="C00000"/>
                </a:solidFill>
                <a:latin typeface="仿宋" panose="02010609060101010101" pitchFamily="49" charset="-122"/>
                <a:ea typeface="仿宋" panose="02010609060101010101" pitchFamily="49" charset="-122"/>
              </a:rPr>
              <a:t>．孔子的主张把孝悌视为根本，主张在此基础上推己及人；</a:t>
            </a:r>
            <a:endParaRPr lang="en-US" altLang="zh-CN" sz="2400" b="1" kern="100">
              <a:solidFill>
                <a:srgbClr val="C00000"/>
              </a:solidFill>
              <a:latin typeface="仿宋" panose="02010609060101010101" pitchFamily="49" charset="-122"/>
              <a:ea typeface="仿宋" panose="02010609060101010101" pitchFamily="49" charset="-122"/>
            </a:endParaRPr>
          </a:p>
          <a:p>
            <a:pPr>
              <a:lnSpc>
                <a:spcPct val="150000"/>
              </a:lnSpc>
            </a:pPr>
            <a:r>
              <a:rPr lang="zh-CN" altLang="en-US" sz="2400" b="1" kern="100">
                <a:solidFill>
                  <a:srgbClr val="C00000"/>
                </a:solidFill>
                <a:latin typeface="仿宋" panose="02010609060101010101" pitchFamily="49" charset="-122"/>
                <a:ea typeface="仿宋" panose="02010609060101010101" pitchFamily="49" charset="-122"/>
              </a:rPr>
              <a:t>而墨子的主张讲求互利的普遍之爱。</a:t>
            </a:r>
          </a:p>
          <a:p>
            <a:pPr algn="l">
              <a:lnSpc>
                <a:spcPct val="150000"/>
              </a:lnSpc>
            </a:pPr>
            <a:endParaRPr lang="zh-CN" altLang="en-US" sz="2400" kern="100">
              <a:effectLst/>
              <a:latin typeface="微软雅黑" panose="020B0503020204020204" pitchFamily="34" charset="-122"/>
              <a:ea typeface="微软雅黑" pitchFamily="34" charset="-122"/>
            </a:endParaRPr>
          </a:p>
        </p:txBody>
      </p:sp>
      <p:sp>
        <p:nvSpPr>
          <p:cNvPr id="5"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69C6BF4-89FF-4135-985C-1B3E16176857}"/>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31677282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8" end="8"/>
                                            </p:txEl>
                                          </p:spTgt>
                                        </p:tgtEl>
                                        <p:attrNameLst>
                                          <p:attrName>style.visibility</p:attrName>
                                        </p:attrNameLst>
                                      </p:cBhvr>
                                      <p:to>
                                        <p:strVal val="visible"/>
                                      </p:to>
                                    </p:set>
                                  </p:childTnLst>
                                </p:cTn>
                              </p:par>
                            </p:childTnLst>
                          </p:cTn>
                        </p:par>
                        <p:par>
                          <p:cTn id="11" fill="hold" nodeType="afterGroup">
                            <p:stCondLst>
                              <p:cond delay="1"/>
                            </p:stCondLst>
                            <p:childTnLst>
                              <p:par>
                                <p:cTn id="12" presetID="1" presetClass="entr" presetSubtype="0" fill="hold" nodeType="afterEffect">
                                  <p:stCondLst>
                                    <p:cond delay="0"/>
                                  </p:stCondLst>
                                  <p:childTnLst>
                                    <p:set>
                                      <p:cBhvr>
                                        <p:cTn id="13"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BC2368-F200-44DE-AB40-29875A360ADE}"/>
              </a:ext>
            </a:extLst>
          </p:cNvPr>
          <p:cNvSpPr txBox="1"/>
          <p:nvPr>
            <p:custDataLst>
              <p:tags r:id="rId1"/>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
        <p:nvSpPr>
          <p:cNvPr id="3" name="矩形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3D9ACCA-8AD2-4E2E-8C21-FFC9C16DE05D}"/>
              </a:ext>
            </a:extLst>
          </p:cNvPr>
          <p:cNvSpPr/>
          <p:nvPr>
            <p:custDataLst>
              <p:tags r:id="rId2"/>
            </p:custDataLst>
          </p:nvPr>
        </p:nvSpPr>
        <p:spPr>
          <a:xfrm>
            <a:off x="4878726" y="440240"/>
            <a:ext cx="6595519" cy="6199454"/>
          </a:xfrm>
          <a:prstGeom prst="rect">
            <a:avLst/>
          </a:prstGeom>
        </p:spPr>
        <p:txBody>
          <a:bodyPr wrap="square">
            <a:spAutoFit/>
          </a:bodyPr>
          <a:lstStyle/>
          <a:p>
            <a:pPr>
              <a:lnSpc>
                <a:spcPct val="130000"/>
              </a:lnSpc>
              <a:buFont typeface="Wingdings" panose="05000000000000000000" pitchFamily="2" charset="2"/>
              <a:buNone/>
            </a:pPr>
            <a:r>
              <a:rPr lang="zh-CN" altLang="en-US" sz="2800" b="1">
                <a:latin typeface="微软雅黑" panose="020B0503020204020204" pitchFamily="34" charset="-122"/>
                <a:ea typeface="微软雅黑" pitchFamily="34" charset="-122"/>
                <a:cs typeface="微软雅黑" panose="020B0503020204020204" charset="-122"/>
                <a:sym typeface="微软雅黑" panose="020B0503020204020204" charset="-122"/>
              </a:rPr>
              <a:t>墨子是中国的良心和灵魂</a:t>
            </a:r>
            <a:endParaRPr lang="en-US" altLang="zh-CN" sz="2800" b="1">
              <a:latin typeface="微软雅黑" panose="020B0503020204020204" pitchFamily="34" charset="-122"/>
              <a:ea typeface="微软雅黑" pitchFamily="34" charset="-122"/>
              <a:cs typeface="微软雅黑" panose="020B0503020204020204" charset="-122"/>
              <a:sym typeface="微软雅黑" panose="020B0503020204020204" charset="-122"/>
            </a:endParaRPr>
          </a:p>
          <a:p>
            <a:pPr algn="r">
              <a:lnSpc>
                <a:spcPct val="130000"/>
              </a:lnSpc>
              <a:buFont typeface="Wingdings" panose="05000000000000000000" pitchFamily="2" charset="2"/>
              <a:buNone/>
            </a:pPr>
            <a:r>
              <a:rPr lang="en-US" altLang="zh-CN" sz="2800" b="1">
                <a:latin typeface="微软雅黑" panose="020B0503020204020204" pitchFamily="34" charset="-122"/>
                <a:ea typeface="微软雅黑" pitchFamily="34" charset="-122"/>
                <a:cs typeface="微软雅黑" panose="020B0503020204020204" charset="-122"/>
                <a:sym typeface="微软雅黑" panose="020B0503020204020204" charset="-122"/>
              </a:rPr>
              <a:t>——</a:t>
            </a:r>
            <a:r>
              <a:rPr lang="zh-CN" altLang="en-US" sz="2800" b="1">
                <a:latin typeface="微软雅黑" panose="020B0503020204020204" pitchFamily="34" charset="-122"/>
                <a:ea typeface="微软雅黑" pitchFamily="34" charset="-122"/>
                <a:cs typeface="微软雅黑" panose="020B0503020204020204" charset="-122"/>
                <a:sym typeface="微软雅黑" panose="020B0503020204020204" charset="-122"/>
              </a:rPr>
              <a:t>张知寒</a:t>
            </a:r>
            <a:endParaRPr lang="en-US" altLang="zh-CN" sz="2800" b="1">
              <a:latin typeface="微软雅黑" panose="020B0503020204020204" pitchFamily="34" charset="-122"/>
              <a:ea typeface="微软雅黑" pitchFamily="34" charset="-122"/>
              <a:cs typeface="微软雅黑" panose="020B0503020204020204" charset="-122"/>
              <a:sym typeface="微软雅黑" panose="020B0503020204020204" charset="-122"/>
            </a:endParaRPr>
          </a:p>
          <a:p>
            <a:pPr eaLnBrk="0" hangingPunct="0">
              <a:lnSpc>
                <a:spcPct val="130000"/>
              </a:lnSpc>
            </a:pPr>
            <a:r>
              <a:rPr lang="zh-CN" altLang="en-US" sz="2800" b="1">
                <a:latin typeface="微软雅黑" panose="020B0503020204020204" pitchFamily="34" charset="-122"/>
                <a:ea typeface="微软雅黑" pitchFamily="34" charset="-122"/>
                <a:cs typeface="微软雅黑" panose="020B0503020204020204" charset="-122"/>
              </a:rPr>
              <a:t>墨子是一个劳动者，他不做官，但他是比孔子高明的圣人。</a:t>
            </a:r>
          </a:p>
          <a:p>
            <a:pPr algn="r" eaLnBrk="0" hangingPunct="0">
              <a:lnSpc>
                <a:spcPct val="130000"/>
              </a:lnSpc>
            </a:pPr>
            <a:r>
              <a:rPr lang="en-US" altLang="zh-CN" sz="2800" b="1">
                <a:latin typeface="微软雅黑" panose="020B0503020204020204" pitchFamily="34" charset="-122"/>
                <a:ea typeface="微软雅黑" pitchFamily="34" charset="-122"/>
                <a:cs typeface="微软雅黑" panose="020B0503020204020204" charset="-122"/>
              </a:rPr>
              <a:t>——</a:t>
            </a:r>
            <a:r>
              <a:rPr lang="zh-CN" altLang="en-US" sz="2800" b="1">
                <a:latin typeface="微软雅黑" panose="020B0503020204020204" pitchFamily="34" charset="-122"/>
                <a:ea typeface="微软雅黑" pitchFamily="34" charset="-122"/>
                <a:cs typeface="微软雅黑" panose="020B0503020204020204" charset="-122"/>
              </a:rPr>
              <a:t>毛泽东</a:t>
            </a:r>
            <a:endParaRPr lang="en-US" altLang="zh-CN" sz="2800" b="1">
              <a:latin typeface="微软雅黑" panose="020B0503020204020204" pitchFamily="34" charset="-122"/>
              <a:ea typeface="微软雅黑" pitchFamily="34" charset="-122"/>
              <a:cs typeface="微软雅黑" panose="020B0503020204020204" charset="-122"/>
            </a:endParaRPr>
          </a:p>
          <a:p>
            <a:pPr eaLnBrk="0" hangingPunct="0">
              <a:lnSpc>
                <a:spcPct val="130000"/>
              </a:lnSpc>
              <a:buNone/>
            </a:pPr>
            <a:r>
              <a:rPr lang="zh-CN" altLang="en-US" sz="2800" b="1">
                <a:latin typeface="微软雅黑" panose="020B0503020204020204" pitchFamily="34" charset="-122"/>
                <a:ea typeface="微软雅黑" pitchFamily="34" charset="-122"/>
                <a:cs typeface="微软雅黑" panose="020B0503020204020204" charset="-122"/>
              </a:rPr>
              <a:t>兼爱非攻，是全人类的精神制高点。</a:t>
            </a:r>
            <a:endParaRPr lang="en-US" altLang="zh-CN" sz="2800" b="1">
              <a:latin typeface="微软雅黑" panose="020B0503020204020204" pitchFamily="34" charset="-122"/>
              <a:ea typeface="微软雅黑" pitchFamily="34" charset="-122"/>
              <a:cs typeface="微软雅黑" panose="020B0503020204020204" charset="-122"/>
            </a:endParaRPr>
          </a:p>
          <a:p>
            <a:pPr algn="r" eaLnBrk="0" hangingPunct="0">
              <a:lnSpc>
                <a:spcPct val="130000"/>
              </a:lnSpc>
              <a:buNone/>
            </a:pPr>
            <a:r>
              <a:rPr lang="en-US" altLang="zh-CN" sz="2800" b="1">
                <a:latin typeface="微软雅黑" panose="020B0503020204020204" pitchFamily="34" charset="-122"/>
                <a:ea typeface="微软雅黑" pitchFamily="34" charset="-122"/>
                <a:cs typeface="微软雅黑" panose="020B0503020204020204" charset="-122"/>
              </a:rPr>
              <a:t>——</a:t>
            </a:r>
            <a:r>
              <a:rPr lang="zh-CN" altLang="en-US" sz="2800" b="1">
                <a:latin typeface="微软雅黑" panose="020B0503020204020204" pitchFamily="34" charset="-122"/>
                <a:ea typeface="微软雅黑" pitchFamily="34" charset="-122"/>
                <a:cs typeface="微软雅黑" panose="020B0503020204020204" charset="-122"/>
              </a:rPr>
              <a:t>余秋雨</a:t>
            </a:r>
            <a:r>
              <a:rPr lang="zh-CN" altLang="en-US" sz="2800" b="1">
                <a:latin typeface="微软雅黑" panose="020B0503020204020204" pitchFamily="34" charset="-122"/>
                <a:ea typeface="微软雅黑" pitchFamily="34" charset="-122"/>
              </a:rPr>
              <a:t> </a:t>
            </a:r>
          </a:p>
          <a:p>
            <a:pPr eaLnBrk="0" hangingPunct="0">
              <a:lnSpc>
                <a:spcPct val="130000"/>
              </a:lnSpc>
            </a:pPr>
            <a:r>
              <a:rPr lang="zh-CN" altLang="en-US" sz="2800" b="1">
                <a:latin typeface="微软雅黑" panose="020B0503020204020204" pitchFamily="34" charset="-122"/>
                <a:ea typeface="微软雅黑" pitchFamily="34" charset="-122"/>
                <a:cs typeface="微软雅黑" panose="020B0503020204020204" charset="-122"/>
              </a:rPr>
              <a:t>孙中山在《三民主义》中把墨子推崇为</a:t>
            </a:r>
            <a:r>
              <a:rPr lang="en-US" altLang="zh-CN" sz="2800" b="1">
                <a:latin typeface="微软雅黑" panose="020B0503020204020204" pitchFamily="34" charset="-122"/>
                <a:ea typeface="微软雅黑" pitchFamily="34" charset="-122"/>
                <a:cs typeface="微软雅黑" panose="020B0503020204020204" charset="-122"/>
              </a:rPr>
              <a:t>“</a:t>
            </a:r>
            <a:r>
              <a:rPr lang="zh-CN" altLang="en-US" sz="2800" b="1">
                <a:latin typeface="微软雅黑" panose="020B0503020204020204" pitchFamily="34" charset="-122"/>
                <a:ea typeface="微软雅黑" pitchFamily="34" charset="-122"/>
                <a:cs typeface="微软雅黑" panose="020B0503020204020204" charset="-122"/>
              </a:rPr>
              <a:t>平等、博爱</a:t>
            </a:r>
            <a:r>
              <a:rPr lang="en-US" altLang="zh-CN" sz="2800" b="1">
                <a:latin typeface="微软雅黑" panose="020B0503020204020204" pitchFamily="34" charset="-122"/>
                <a:ea typeface="微软雅黑" pitchFamily="34" charset="-122"/>
                <a:cs typeface="微软雅黑" panose="020B0503020204020204" charset="-122"/>
              </a:rPr>
              <a:t>”</a:t>
            </a:r>
            <a:r>
              <a:rPr lang="zh-CN" altLang="en-US" sz="2800" b="1">
                <a:latin typeface="微软雅黑" panose="020B0503020204020204" pitchFamily="34" charset="-122"/>
                <a:ea typeface="微软雅黑" pitchFamily="34" charset="-122"/>
                <a:cs typeface="微软雅黑" panose="020B0503020204020204" charset="-122"/>
              </a:rPr>
              <a:t>的中国宗师。他说</a:t>
            </a:r>
            <a:r>
              <a:rPr lang="en-US" altLang="zh-CN" sz="2800" b="1">
                <a:latin typeface="微软雅黑" panose="020B0503020204020204" pitchFamily="34" charset="-122"/>
                <a:ea typeface="微软雅黑" pitchFamily="34" charset="-122"/>
                <a:cs typeface="微软雅黑" panose="020B0503020204020204" charset="-122"/>
              </a:rPr>
              <a:t>“</a:t>
            </a:r>
            <a:r>
              <a:rPr lang="zh-CN" altLang="en-US" sz="2800" b="1">
                <a:latin typeface="微软雅黑" panose="020B0503020204020204" pitchFamily="34" charset="-122"/>
                <a:ea typeface="微软雅黑" pitchFamily="34" charset="-122"/>
                <a:cs typeface="微软雅黑" panose="020B0503020204020204" charset="-122"/>
              </a:rPr>
              <a:t>古时最讲爱字的，莫过于墨子。墨子所讲的兼爱，与耶稣所讲的博爱是一样的。</a:t>
            </a:r>
            <a:r>
              <a:rPr lang="en-US" altLang="zh-CN" sz="2800" b="1">
                <a:latin typeface="微软雅黑" panose="020B0503020204020204" pitchFamily="34" charset="-122"/>
                <a:ea typeface="微软雅黑" pitchFamily="34" charset="-122"/>
                <a:cs typeface="微软雅黑" panose="020B0503020204020204" charset="-122"/>
              </a:rPr>
              <a:t>”</a:t>
            </a:r>
            <a:endParaRPr lang="zh-CN" altLang="en-US" sz="2800" b="1">
              <a:latin typeface="微软雅黑" panose="020B0503020204020204" pitchFamily="34" charset="-122"/>
              <a:ea typeface="微软雅黑" pitchFamily="34" charset="-122"/>
              <a:cs typeface="微软雅黑" panose="020B0503020204020204" charset="-122"/>
            </a:endParaRPr>
          </a:p>
        </p:txBody>
      </p:sp>
      <p:pic>
        <p:nvPicPr>
          <p:cNvPr id="5" name="Picture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69D92B-3244-4F31-A0E8-96FB9F23DCCE}"/>
              </a:ext>
            </a:extLst>
          </p:cNvPr>
          <p:cNvPicPr>
            <a:picLocks noChangeAspect="1" noChangeArrowheads="1"/>
          </p:cNvPicPr>
          <p:nvPr>
            <p:custDataLst>
              <p:tags r:id="rId3"/>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29325" y="1092720"/>
            <a:ext cx="3822272" cy="4894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8240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3597A6-45EB-4E1E-9930-ECA3F8A453F1}"/>
              </a:ext>
            </a:extLst>
          </p:cNvPr>
          <p:cNvSpPr txBox="1">
            <a:spLocks noChangeArrowheads="1"/>
          </p:cNvSpPr>
          <p:nvPr>
            <p:custDataLst>
              <p:tags r:id="rId1"/>
            </p:custDataLst>
          </p:nvPr>
        </p:nvSpPr>
        <p:spPr bwMode="auto">
          <a:xfrm>
            <a:off x="5242327" y="1443266"/>
            <a:ext cx="6720348" cy="4574784"/>
          </a:xfrm>
          <a:prstGeom prst="rect">
            <a:avLst/>
          </a:prstGeom>
          <a:noFill/>
          <a:ln w="9525">
            <a:noFill/>
            <a:miter lim="800000"/>
          </a:ln>
        </p:spPr>
        <p:txBody>
          <a:bodyPr wrap="square" lIns="117226" tIns="58613" rIns="117226" bIns="58613">
            <a:spAutoFit/>
          </a:bodyPr>
          <a:lstStyle/>
          <a:p>
            <a:pPr indent="457200" fontAlgn="auto">
              <a:lnSpc>
                <a:spcPct val="150000"/>
              </a:lnSpc>
            </a:pPr>
            <a:r>
              <a:rPr lang="zh-CN" altLang="zh-CN" sz="2800" b="1">
                <a:latin typeface="微软雅黑" panose="020B0503020204020204" charset="-122"/>
                <a:ea typeface="微软雅黑" panose="020B0503020204020204" charset="-122"/>
                <a:cs typeface="微软雅黑" panose="020B0503020204020204" charset="-122"/>
              </a:rPr>
              <a:t>斯人已逝，思想和精神永存。</a:t>
            </a:r>
            <a:endParaRPr lang="en-US" altLang="zh-CN" sz="2800" b="1">
              <a:latin typeface="微软雅黑" panose="020B0503020204020204" charset="-122"/>
              <a:ea typeface="微软雅黑" panose="020B0503020204020204" charset="-122"/>
              <a:cs typeface="微软雅黑" panose="020B0503020204020204" charset="-122"/>
            </a:endParaRPr>
          </a:p>
          <a:p>
            <a:pPr indent="457200" fontAlgn="auto">
              <a:lnSpc>
                <a:spcPct val="150000"/>
              </a:lnSpc>
            </a:pPr>
            <a:r>
              <a:rPr lang="zh-CN" altLang="zh-CN" sz="2800" b="1">
                <a:latin typeface="微软雅黑" panose="020B0503020204020204" charset="-122"/>
                <a:ea typeface="微软雅黑" panose="020B0503020204020204" charset="-122"/>
                <a:cs typeface="微软雅黑" panose="020B0503020204020204" charset="-122"/>
              </a:rPr>
              <a:t>心存兼爱，我们的生命弹出一支支悦耳动听的妙曲； </a:t>
            </a:r>
            <a:endParaRPr lang="en-US" altLang="zh-CN" sz="2800" b="1">
              <a:latin typeface="微软雅黑" panose="020B0503020204020204" charset="-122"/>
              <a:ea typeface="微软雅黑" panose="020B0503020204020204" charset="-122"/>
              <a:cs typeface="微软雅黑" panose="020B0503020204020204" charset="-122"/>
            </a:endParaRPr>
          </a:p>
          <a:p>
            <a:pPr indent="457200" fontAlgn="auto">
              <a:lnSpc>
                <a:spcPct val="150000"/>
              </a:lnSpc>
            </a:pPr>
            <a:r>
              <a:rPr lang="zh-CN" altLang="zh-CN" sz="2800" b="1">
                <a:latin typeface="微软雅黑" panose="020B0503020204020204" charset="-122"/>
                <a:ea typeface="微软雅黑" panose="020B0503020204020204" charset="-122"/>
                <a:cs typeface="微软雅黑" panose="020B0503020204020204" charset="-122"/>
              </a:rPr>
              <a:t>心存兼爱，我们的生命划出一道道优美的弧线； </a:t>
            </a:r>
            <a:endParaRPr lang="en-US" altLang="zh-CN" sz="2800" b="1">
              <a:latin typeface="微软雅黑" panose="020B0503020204020204" charset="-122"/>
              <a:ea typeface="微软雅黑" panose="020B0503020204020204" charset="-122"/>
              <a:cs typeface="微软雅黑" panose="020B0503020204020204" charset="-122"/>
            </a:endParaRPr>
          </a:p>
          <a:p>
            <a:pPr indent="457200" fontAlgn="auto">
              <a:lnSpc>
                <a:spcPct val="150000"/>
              </a:lnSpc>
            </a:pPr>
            <a:r>
              <a:rPr lang="zh-CN" altLang="zh-CN" sz="2800" b="1">
                <a:latin typeface="微软雅黑" panose="020B0503020204020204" charset="-122"/>
                <a:ea typeface="微软雅黑" panose="020B0503020204020204" charset="-122"/>
                <a:cs typeface="微软雅黑" panose="020B0503020204020204" charset="-122"/>
              </a:rPr>
              <a:t>兼相爱，交相利，奏响生命的最美和弦。</a:t>
            </a:r>
            <a:endParaRPr lang="en-US" altLang="zh-CN" sz="2800" b="1">
              <a:solidFill>
                <a:srgbClr val="FF0000"/>
              </a:solidFill>
            </a:endParaRPr>
          </a:p>
        </p:txBody>
      </p:sp>
      <p:pic>
        <p:nvPicPr>
          <p:cNvPr id="3" name="Picture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944DBEB-77B1-4D99-ABFF-7CD236A65860}"/>
              </a:ext>
            </a:extLst>
          </p:cNvPr>
          <p:cNvPicPr>
            <a:picLocks noChangeAspect="1" noChangeArrowheads="1"/>
          </p:cNvPicPr>
          <p:nvPr>
            <p:custDataLst>
              <p:tags r:id="rId2"/>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29325" y="1092720"/>
            <a:ext cx="3822272" cy="4894494"/>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2AD2CA1-D6DA-4BEF-8A33-54A26F9248A8}"/>
              </a:ext>
            </a:extLst>
          </p:cNvPr>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拓展探究</a:t>
            </a:r>
          </a:p>
        </p:txBody>
      </p:sp>
    </p:spTree>
    <p:extLst>
      <p:ext uri="{BB962C8B-B14F-4D97-AF65-F5344CB8AC3E}">
        <p14:creationId xmlns:p14="http://schemas.microsoft.com/office/powerpoint/2010/main" val="209521643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24C545-6ACC-48DF-8F78-A387535B238E}"/>
              </a:ext>
            </a:extLst>
          </p:cNvPr>
          <p:cNvSpPr txBox="1"/>
          <p:nvPr>
            <p:custDataLst>
              <p:tags r:id="rId1"/>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课堂导入</a:t>
            </a:r>
          </a:p>
        </p:txBody>
      </p:sp>
      <p:sp>
        <p:nvSpPr>
          <p:cNvPr id="7"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461C183-B731-4A6C-A926-57F2BF463287}"/>
              </a:ext>
            </a:extLst>
          </p:cNvPr>
          <p:cNvSpPr txBox="1">
            <a:spLocks noChangeArrowheads="1"/>
          </p:cNvSpPr>
          <p:nvPr>
            <p:custDataLst>
              <p:tags r:id="rId2"/>
            </p:custDataLst>
          </p:nvPr>
        </p:nvSpPr>
        <p:spPr bwMode="auto">
          <a:xfrm>
            <a:off x="775691" y="494137"/>
            <a:ext cx="10640618" cy="3247877"/>
          </a:xfrm>
          <a:prstGeom prst="rect">
            <a:avLst/>
          </a:prstGeom>
        </p:spPr>
        <p:txBody>
          <a:bodyPr wrap="square">
            <a:spAutoFit/>
          </a:bodyPr>
          <a:lstStyle>
            <a:defPPr>
              <a:defRPr lang="zh-CN"/>
            </a:defPPr>
            <a:lvl1pPr indent="720000">
              <a:lnSpc>
                <a:spcPct val="150000"/>
              </a:lnSpc>
              <a:defRPr sz="2800" kern="100">
                <a:latin typeface="微软雅黑" panose="020B0503020204020204" pitchFamily="34" charset="-122"/>
                <a:ea typeface="微软雅黑" pitchFamily="34" charset="-122"/>
                <a:cs typeface="Times New Roman" panose="02020603050405020304" pitchFamily="18" charset="0"/>
              </a:defRPr>
            </a:lvl1pPr>
          </a:lstStyle>
          <a:p>
            <a:r>
              <a:rPr lang="zh-CN" altLang="zh-CN" dirty="0"/>
              <a:t>人称墨子为“天才匠人，孤独侠客”，</a:t>
            </a:r>
            <a:r>
              <a:rPr lang="zh-CN" altLang="en-US" dirty="0"/>
              <a:t>这种孤独似曾相识。在那个拒绝崇高的时代，拥有高贵理想的人们，孔子、庄子、墨子</a:t>
            </a:r>
            <a:r>
              <a:rPr lang="en-US" altLang="zh-CN" dirty="0"/>
              <a:t>……</a:t>
            </a:r>
            <a:r>
              <a:rPr lang="zh-CN" altLang="en-US" dirty="0"/>
              <a:t>无一不是孤独的。</a:t>
            </a:r>
            <a:r>
              <a:rPr lang="zh-CN" altLang="en-US" dirty="0">
                <a:solidFill>
                  <a:srgbClr val="C00000"/>
                </a:solidFill>
              </a:rPr>
              <a:t>孔子</a:t>
            </a:r>
            <a:r>
              <a:rPr lang="zh-CN" altLang="en-US" dirty="0">
                <a:solidFill>
                  <a:srgbClr val="0070C0"/>
                </a:solidFill>
              </a:rPr>
              <a:t>游说天下、著书立说，温雅敦厚</a:t>
            </a:r>
            <a:r>
              <a:rPr lang="zh-CN" altLang="en-US" dirty="0"/>
              <a:t>；</a:t>
            </a:r>
            <a:r>
              <a:rPr lang="zh-CN" altLang="en-US" dirty="0">
                <a:solidFill>
                  <a:srgbClr val="C00000"/>
                </a:solidFill>
              </a:rPr>
              <a:t>庄子</a:t>
            </a:r>
            <a:r>
              <a:rPr lang="zh-CN" altLang="en-US" dirty="0">
                <a:solidFill>
                  <a:srgbClr val="0070C0"/>
                </a:solidFill>
              </a:rPr>
              <a:t>超然物外、顺应天理，逍遥无为</a:t>
            </a:r>
            <a:r>
              <a:rPr lang="zh-CN" altLang="en-US" dirty="0"/>
              <a:t>；而</a:t>
            </a:r>
            <a:r>
              <a:rPr lang="zh-CN" altLang="en-US" dirty="0">
                <a:solidFill>
                  <a:srgbClr val="C00000"/>
                </a:solidFill>
              </a:rPr>
              <a:t>墨子</a:t>
            </a:r>
            <a:r>
              <a:rPr lang="zh-CN" altLang="en-US" dirty="0">
                <a:solidFill>
                  <a:srgbClr val="0070C0"/>
                </a:solidFill>
              </a:rPr>
              <a:t>古道热肠、反战爱民，行侠天下</a:t>
            </a:r>
            <a:r>
              <a:rPr lang="zh-CN" altLang="en-US" dirty="0"/>
              <a:t>。他的孤独别有一番豪气和决绝。</a:t>
            </a:r>
            <a:endParaRPr lang="en-US" altLang="zh-CN" dirty="0"/>
          </a:p>
        </p:txBody>
      </p:sp>
      <p:pic>
        <p:nvPicPr>
          <p:cNvPr id="9" name="Picture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A76CAC-4591-4E4F-B9FF-0D91B046CFF3}"/>
              </a:ext>
            </a:extLst>
          </p:cNvPr>
          <p:cNvPicPr>
            <a:picLocks noChangeAspect="1" noChangeArrowheads="1"/>
          </p:cNvPicPr>
          <p:nvPr>
            <p:custDataLst>
              <p:tags r:id="rId3"/>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27069"/>
          <a:stretch>
            <a:fillRect/>
          </a:stretch>
        </p:blipFill>
        <p:spPr bwMode="auto">
          <a:xfrm>
            <a:off x="3027834" y="3848437"/>
            <a:ext cx="6136331" cy="29505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5151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9EA01A9-2BFB-4E36-856B-FFC10C12FD80}"/>
              </a:ext>
            </a:extLst>
          </p:cNvPr>
          <p:cNvSpPr txBox="1"/>
          <p:nvPr>
            <p:custDataLst>
              <p:tags r:id="rId1"/>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
        <p:nvSpPr>
          <p:cNvPr id="6" name="矩形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A91E758-41B3-4D93-AE04-164F27FA7C3B}"/>
              </a:ext>
            </a:extLst>
          </p:cNvPr>
          <p:cNvSpPr/>
          <p:nvPr>
            <p:custDataLst>
              <p:tags r:id="rId2"/>
            </p:custDataLst>
          </p:nvPr>
        </p:nvSpPr>
        <p:spPr>
          <a:xfrm>
            <a:off x="0" y="646718"/>
            <a:ext cx="8646565" cy="6259534"/>
          </a:xfrm>
          <a:prstGeom prst="rect">
            <a:avLst/>
          </a:prstGeom>
        </p:spPr>
        <p:txBody>
          <a:bodyPr wrap="square">
            <a:spAutoFit/>
          </a:bodyPr>
          <a:lstStyle/>
          <a:p>
            <a:pPr marL="457200" indent="-457200">
              <a:lnSpc>
                <a:spcPct val="120000"/>
              </a:lnSpc>
              <a:buClr>
                <a:schemeClr val="accent4">
                  <a:lumMod val="75000"/>
                </a:schemeClr>
              </a:buClr>
              <a:buFont typeface="Wingdings" panose="05000000000000000000" pitchFamily="2" charset="2"/>
              <a:buChar char="Ø"/>
            </a:pPr>
            <a:r>
              <a:rPr lang="zh-CN" altLang="en-US" sz="2400" kern="100">
                <a:latin typeface="微软雅黑" panose="020B0503020204020204" pitchFamily="34" charset="-122"/>
                <a:ea typeface="微软雅黑" pitchFamily="34" charset="-122"/>
                <a:cs typeface="Times New Roman" panose="02020603050405020304" pitchFamily="18" charset="0"/>
              </a:rPr>
              <a:t>墨子，名翟，春秋末期战国初期（宋？鲁？滕？）国人。宋国贵族目夷的后裔，曾担任宋国大夫。中国古代</a:t>
            </a:r>
            <a:r>
              <a:rPr lang="zh-CN" altLang="en-US" sz="2400" kern="100">
                <a:solidFill>
                  <a:srgbClr val="C00000"/>
                </a:solidFill>
                <a:latin typeface="微软雅黑" panose="020B0503020204020204" pitchFamily="34" charset="-122"/>
                <a:ea typeface="微软雅黑" pitchFamily="34" charset="-122"/>
                <a:cs typeface="Times New Roman" panose="02020603050405020304" pitchFamily="18" charset="0"/>
              </a:rPr>
              <a:t>思想家、教育家、科学家、军事家，墨家学派</a:t>
            </a:r>
            <a:r>
              <a:rPr lang="zh-CN" altLang="en-US" sz="2400" kern="100">
                <a:latin typeface="微软雅黑" panose="020B0503020204020204" pitchFamily="34" charset="-122"/>
                <a:ea typeface="微软雅黑" pitchFamily="34" charset="-122"/>
                <a:cs typeface="Times New Roman" panose="02020603050405020304" pitchFamily="18" charset="0"/>
              </a:rPr>
              <a:t>创始人和主要代表人物。</a:t>
            </a:r>
          </a:p>
          <a:p>
            <a:pPr marL="457200" indent="-457200">
              <a:lnSpc>
                <a:spcPct val="120000"/>
              </a:lnSpc>
              <a:buClr>
                <a:schemeClr val="accent4">
                  <a:lumMod val="75000"/>
                </a:schemeClr>
              </a:buClr>
              <a:buFont typeface="Wingdings" panose="05000000000000000000" pitchFamily="2" charset="2"/>
              <a:buChar char="Ø"/>
            </a:pPr>
            <a:r>
              <a:rPr lang="zh-CN" altLang="en-US" sz="2400" b="1"/>
              <a:t> </a:t>
            </a:r>
            <a:r>
              <a:rPr lang="zh-CN" altLang="en-US" sz="2400" kern="100">
                <a:latin typeface="微软雅黑" panose="020B0503020204020204" pitchFamily="34" charset="-122"/>
                <a:ea typeface="微软雅黑" pitchFamily="34" charset="-122"/>
                <a:cs typeface="Times New Roman" panose="02020603050405020304" pitchFamily="18" charset="0"/>
              </a:rPr>
              <a:t>墨子曾经从师于儒者，学习孔子之术，称道尧舜禹，学习</a:t>
            </a:r>
            <a:r>
              <a:rPr lang="en-US" altLang="zh-CN" sz="2400" kern="100">
                <a:latin typeface="微软雅黑" panose="020B0503020204020204" pitchFamily="34" charset="-122"/>
                <a:ea typeface="微软雅黑" pitchFamily="34" charset="-122"/>
                <a:cs typeface="Times New Roman" panose="02020603050405020304" pitchFamily="18" charset="0"/>
              </a:rPr>
              <a:t>《</a:t>
            </a:r>
            <a:r>
              <a:rPr lang="zh-CN" altLang="en-US" sz="2400" kern="100">
                <a:latin typeface="微软雅黑" panose="020B0503020204020204" pitchFamily="34" charset="-122"/>
                <a:ea typeface="微软雅黑" pitchFamily="34" charset="-122"/>
                <a:cs typeface="Times New Roman" panose="02020603050405020304" pitchFamily="18" charset="0"/>
              </a:rPr>
              <a:t>诗</a:t>
            </a:r>
            <a:r>
              <a:rPr lang="en-US" altLang="zh-CN" sz="2400" kern="100">
                <a:latin typeface="微软雅黑" panose="020B0503020204020204" pitchFamily="34" charset="-122"/>
                <a:ea typeface="微软雅黑" pitchFamily="34" charset="-122"/>
                <a:cs typeface="Times New Roman" panose="02020603050405020304" pitchFamily="18" charset="0"/>
              </a:rPr>
              <a:t>》</a:t>
            </a:r>
            <a:r>
              <a:rPr lang="zh-CN" altLang="en-US" sz="2400" kern="100">
                <a:latin typeface="微软雅黑" panose="020B0503020204020204" pitchFamily="34" charset="-122"/>
                <a:ea typeface="微软雅黑" pitchFamily="34" charset="-122"/>
                <a:cs typeface="Times New Roman" panose="02020603050405020304" pitchFamily="18" charset="0"/>
              </a:rPr>
              <a:t>、</a:t>
            </a:r>
            <a:r>
              <a:rPr lang="en-US" altLang="zh-CN" sz="2400" kern="100">
                <a:latin typeface="微软雅黑" panose="020B0503020204020204" pitchFamily="34" charset="-122"/>
                <a:ea typeface="微软雅黑" pitchFamily="34" charset="-122"/>
                <a:cs typeface="Times New Roman" panose="02020603050405020304" pitchFamily="18" charset="0"/>
              </a:rPr>
              <a:t>《</a:t>
            </a:r>
            <a:r>
              <a:rPr lang="zh-CN" altLang="en-US" sz="2400" kern="100">
                <a:latin typeface="微软雅黑" panose="020B0503020204020204" pitchFamily="34" charset="-122"/>
                <a:ea typeface="微软雅黑" pitchFamily="34" charset="-122"/>
                <a:cs typeface="Times New Roman" panose="02020603050405020304" pitchFamily="18" charset="0"/>
              </a:rPr>
              <a:t>书</a:t>
            </a:r>
            <a:r>
              <a:rPr lang="en-US" altLang="zh-CN" sz="2400" kern="100">
                <a:latin typeface="微软雅黑" panose="020B0503020204020204" pitchFamily="34" charset="-122"/>
                <a:ea typeface="微软雅黑" pitchFamily="34" charset="-122"/>
                <a:cs typeface="Times New Roman" panose="02020603050405020304" pitchFamily="18" charset="0"/>
              </a:rPr>
              <a:t>》</a:t>
            </a:r>
            <a:r>
              <a:rPr lang="zh-CN" altLang="en-US" sz="2400" kern="100">
                <a:latin typeface="微软雅黑" panose="020B0503020204020204" pitchFamily="34" charset="-122"/>
                <a:ea typeface="微软雅黑" pitchFamily="34" charset="-122"/>
                <a:cs typeface="Times New Roman" panose="02020603050405020304" pitchFamily="18" charset="0"/>
              </a:rPr>
              <a:t>、</a:t>
            </a:r>
            <a:r>
              <a:rPr lang="en-US" altLang="zh-CN" sz="2400" kern="100">
                <a:latin typeface="微软雅黑" panose="020B0503020204020204" pitchFamily="34" charset="-122"/>
                <a:ea typeface="微软雅黑" pitchFamily="34" charset="-122"/>
                <a:cs typeface="Times New Roman" panose="02020603050405020304" pitchFamily="18" charset="0"/>
              </a:rPr>
              <a:t>《</a:t>
            </a:r>
            <a:r>
              <a:rPr lang="zh-CN" altLang="en-US" sz="2400" kern="100">
                <a:latin typeface="微软雅黑" panose="020B0503020204020204" pitchFamily="34" charset="-122"/>
                <a:ea typeface="微软雅黑" pitchFamily="34" charset="-122"/>
                <a:cs typeface="Times New Roman" panose="02020603050405020304" pitchFamily="18" charset="0"/>
              </a:rPr>
              <a:t>春秋</a:t>
            </a:r>
            <a:r>
              <a:rPr lang="en-US" altLang="zh-CN" sz="2400" kern="100">
                <a:latin typeface="微软雅黑" panose="020B0503020204020204" pitchFamily="34" charset="-122"/>
                <a:ea typeface="微软雅黑" pitchFamily="34" charset="-122"/>
                <a:cs typeface="Times New Roman" panose="02020603050405020304" pitchFamily="18" charset="0"/>
              </a:rPr>
              <a:t>》</a:t>
            </a:r>
            <a:r>
              <a:rPr lang="zh-CN" altLang="en-US" sz="2400" kern="100">
                <a:latin typeface="微软雅黑" panose="020B0503020204020204" pitchFamily="34" charset="-122"/>
                <a:ea typeface="微软雅黑" pitchFamily="34" charset="-122"/>
                <a:cs typeface="Times New Roman" panose="02020603050405020304" pitchFamily="18" charset="0"/>
              </a:rPr>
              <a:t>等儒家典籍。但后来逐渐舍掉儒学，形成自己的墨家学派。墨子是墨家学说的创立者，提出了</a:t>
            </a:r>
            <a:r>
              <a:rPr lang="zh-CN" altLang="en-US" sz="2400" kern="100">
                <a:solidFill>
                  <a:srgbClr val="C00000"/>
                </a:solidFill>
                <a:latin typeface="微软雅黑" panose="020B0503020204020204" pitchFamily="34" charset="-122"/>
                <a:ea typeface="微软雅黑" pitchFamily="34" charset="-122"/>
                <a:cs typeface="Times New Roman" panose="02020603050405020304" pitchFamily="18" charset="0"/>
              </a:rPr>
              <a:t>“兼爱”“非攻”“尚贤”“尚同”“天志”“明鬼”“非命”“非乐”“节葬”“节用”</a:t>
            </a:r>
            <a:r>
              <a:rPr lang="zh-CN" altLang="en-US" sz="2400" kern="100">
                <a:latin typeface="微软雅黑" panose="020B0503020204020204" pitchFamily="34" charset="-122"/>
                <a:ea typeface="微软雅黑" pitchFamily="34" charset="-122"/>
                <a:cs typeface="Times New Roman" panose="02020603050405020304" pitchFamily="18" charset="0"/>
              </a:rPr>
              <a:t>等观点，以兼爱为核心，以节用、尚贤为支点，创立了以几何学、物理学、光学为突出成就的一整套科学理论。</a:t>
            </a:r>
            <a:r>
              <a:rPr lang="zh-CN" altLang="en-US" sz="2400" kern="100">
                <a:latin typeface="微软雅黑" panose="020B0503020204020204" pitchFamily="34" charset="-122"/>
                <a:ea typeface="微软雅黑" pitchFamily="34" charset="-122"/>
                <a:cs typeface="Times New Roman" panose="02020603050405020304" pitchFamily="18" charset="0"/>
                <a:sym typeface="Wingdings"/>
              </a:rPr>
              <a:t>墨子在科技方面颇有成就，被誉为</a:t>
            </a:r>
            <a:r>
              <a:rPr lang="zh-CN" altLang="en-US" sz="2400" kern="100">
                <a:solidFill>
                  <a:srgbClr val="C00000"/>
                </a:solidFill>
                <a:latin typeface="微软雅黑" panose="020B0503020204020204" pitchFamily="34" charset="-122"/>
                <a:ea typeface="微软雅黑" pitchFamily="34" charset="-122"/>
                <a:cs typeface="Times New Roman" panose="02020603050405020304" pitchFamily="18" charset="0"/>
                <a:sym typeface="Wingdings"/>
              </a:rPr>
              <a:t>“科圣”</a:t>
            </a:r>
            <a:r>
              <a:rPr lang="zh-CN" altLang="en-US" sz="2400" kern="100">
                <a:latin typeface="微软雅黑" panose="020B0503020204020204" pitchFamily="34" charset="-122"/>
                <a:ea typeface="微软雅黑" pitchFamily="34" charset="-122"/>
                <a:cs typeface="Times New Roman" panose="02020603050405020304" pitchFamily="18" charset="0"/>
                <a:sym typeface="Wingdings"/>
              </a:rPr>
              <a:t>。</a:t>
            </a:r>
            <a:r>
              <a:rPr lang="zh-CN" altLang="en-US" sz="2400" kern="100">
                <a:latin typeface="微软雅黑" panose="020B0503020204020204" pitchFamily="34" charset="-122"/>
                <a:ea typeface="微软雅黑" pitchFamily="34" charset="-122"/>
                <a:cs typeface="Times New Roman" panose="02020603050405020304" pitchFamily="18" charset="0"/>
              </a:rPr>
              <a:t>墨家在先秦时期影响很大，</a:t>
            </a:r>
            <a:r>
              <a:rPr lang="zh-CN" altLang="en-US" sz="2400" kern="100">
                <a:solidFill>
                  <a:srgbClr val="C00000"/>
                </a:solidFill>
                <a:latin typeface="微软雅黑" panose="020B0503020204020204" pitchFamily="34" charset="-122"/>
                <a:ea typeface="微软雅黑" pitchFamily="34" charset="-122"/>
                <a:cs typeface="Times New Roman" panose="02020603050405020304" pitchFamily="18" charset="0"/>
              </a:rPr>
              <a:t>与儒家并称“显学”</a:t>
            </a:r>
            <a:r>
              <a:rPr lang="zh-CN" altLang="en-US" sz="2400" kern="100">
                <a:latin typeface="微软雅黑" panose="020B0503020204020204" pitchFamily="34" charset="-122"/>
                <a:ea typeface="微软雅黑" pitchFamily="34" charset="-122"/>
                <a:cs typeface="Times New Roman" panose="02020603050405020304" pitchFamily="18" charset="0"/>
              </a:rPr>
              <a:t>。战国时期的百家争鸣，有</a:t>
            </a:r>
            <a:r>
              <a:rPr lang="zh-CN" altLang="en-US" sz="2400" kern="100">
                <a:solidFill>
                  <a:srgbClr val="C00000"/>
                </a:solidFill>
                <a:latin typeface="微软雅黑" panose="020B0503020204020204" pitchFamily="34" charset="-122"/>
                <a:ea typeface="微软雅黑" pitchFamily="34" charset="-122"/>
                <a:cs typeface="Times New Roman" panose="02020603050405020304" pitchFamily="18" charset="0"/>
              </a:rPr>
              <a:t>“非儒即墨”</a:t>
            </a:r>
            <a:r>
              <a:rPr lang="zh-CN" altLang="en-US" sz="2400" kern="100">
                <a:latin typeface="微软雅黑" panose="020B0503020204020204" pitchFamily="34" charset="-122"/>
                <a:ea typeface="微软雅黑" pitchFamily="34" charset="-122"/>
                <a:cs typeface="Times New Roman" panose="02020603050405020304" pitchFamily="18" charset="0"/>
              </a:rPr>
              <a:t>之称。</a:t>
            </a:r>
          </a:p>
          <a:p>
            <a:pPr marL="457200" indent="-457200">
              <a:lnSpc>
                <a:spcPct val="120000"/>
              </a:lnSpc>
              <a:buClr>
                <a:schemeClr val="accent4">
                  <a:lumMod val="75000"/>
                </a:schemeClr>
              </a:buClr>
              <a:buFont typeface="Wingdings" panose="05000000000000000000" pitchFamily="2" charset="2"/>
              <a:buChar char="Ø"/>
            </a:pPr>
            <a:r>
              <a:rPr lang="zh-CN" altLang="en-US" sz="2400" kern="100">
                <a:latin typeface="微软雅黑" panose="020B0503020204020204" pitchFamily="34" charset="-122"/>
                <a:ea typeface="微软雅黑" pitchFamily="34" charset="-122"/>
                <a:cs typeface="Times New Roman" panose="02020603050405020304" pitchFamily="18" charset="0"/>
              </a:rPr>
              <a:t>墨子死后，墨家分为相里氏之墨、相夫氏之墨、邓陵氏之墨三个学派。</a:t>
            </a:r>
            <a:endParaRPr lang="en-US" altLang="zh-CN" sz="2400" kern="100">
              <a:latin typeface="微软雅黑" panose="020B0503020204020204" pitchFamily="34" charset="-122"/>
              <a:ea typeface="微软雅黑" pitchFamily="34" charset="-122"/>
              <a:cs typeface="Times New Roman" panose="02020603050405020304" pitchFamily="18" charset="0"/>
            </a:endParaRPr>
          </a:p>
        </p:txBody>
      </p:sp>
      <p:sp>
        <p:nvSpPr>
          <p:cNvPr id="7" name="矩形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38BDA22-5F78-4759-9C06-852BFB402232}"/>
              </a:ext>
            </a:extLst>
          </p:cNvPr>
          <p:cNvSpPr/>
          <p:nvPr>
            <p:custDataLst>
              <p:tags r:id="rId3"/>
            </p:custDataLst>
          </p:nvPr>
        </p:nvSpPr>
        <p:spPr>
          <a:xfrm>
            <a:off x="7872757" y="5179955"/>
            <a:ext cx="4083269" cy="1384995"/>
          </a:xfrm>
          <a:prstGeom prst="rect">
            <a:avLst/>
          </a:prstGeom>
        </p:spPr>
        <p:txBody>
          <a:bodyPr wrap="square">
            <a:spAutoFit/>
          </a:bodyPr>
          <a:lstStyle/>
          <a:p>
            <a:pPr indent="355600" algn="ctr"/>
            <a:r>
              <a:rPr lang="zh-CN" altLang="en-US" sz="2800" kern="100">
                <a:latin typeface="仿宋" panose="02010609060101010101" pitchFamily="49" charset="-122"/>
                <a:ea typeface="仿宋" panose="02010609060101010101" pitchFamily="49" charset="-122"/>
                <a:cs typeface="Times New Roman" panose="02020603050405020304" pitchFamily="18" charset="0"/>
              </a:rPr>
              <a:t>墨翟</a:t>
            </a:r>
            <a:endParaRPr lang="en-US" altLang="zh-CN" sz="2800" kern="100">
              <a:latin typeface="仿宋" panose="02010609060101010101" pitchFamily="49" charset="-122"/>
              <a:ea typeface="仿宋" panose="02010609060101010101" pitchFamily="49" charset="-122"/>
              <a:cs typeface="Times New Roman" panose="02020603050405020304" pitchFamily="18" charset="0"/>
            </a:endParaRPr>
          </a:p>
          <a:p>
            <a:pPr indent="355600" algn="ctr"/>
            <a:r>
              <a:rPr lang="zh-CN" altLang="zh-CN" sz="2800" kern="100">
                <a:latin typeface="仿宋" panose="02010609060101010101" pitchFamily="49" charset="-122"/>
                <a:ea typeface="仿宋" panose="02010609060101010101" pitchFamily="49" charset="-122"/>
                <a:cs typeface="Times New Roman" panose="02020603050405020304" pitchFamily="18" charset="0"/>
              </a:rPr>
              <a:t>约前</a:t>
            </a:r>
            <a:r>
              <a:rPr lang="en-US" altLang="zh-CN" sz="2800" kern="100">
                <a:latin typeface="仿宋" panose="02010609060101010101" pitchFamily="49" charset="-122"/>
                <a:ea typeface="仿宋" panose="02010609060101010101" pitchFamily="49" charset="-122"/>
                <a:cs typeface="Times New Roman" panose="02020603050405020304" pitchFamily="18" charset="0"/>
              </a:rPr>
              <a:t>476</a:t>
            </a:r>
            <a:r>
              <a:rPr lang="zh-CN" altLang="en-US" sz="2800" kern="100">
                <a:latin typeface="仿宋" panose="02010609060101010101" pitchFamily="49" charset="-122"/>
                <a:ea typeface="仿宋" panose="02010609060101010101" pitchFamily="49" charset="-122"/>
                <a:cs typeface="Times New Roman" panose="02020603050405020304" pitchFamily="18" charset="0"/>
              </a:rPr>
              <a:t>或</a:t>
            </a:r>
            <a:r>
              <a:rPr lang="en-US" altLang="zh-CN" sz="2800" kern="100">
                <a:latin typeface="仿宋" panose="02010609060101010101" pitchFamily="49" charset="-122"/>
                <a:ea typeface="仿宋" panose="02010609060101010101" pitchFamily="49" charset="-122"/>
                <a:cs typeface="Times New Roman" panose="02020603050405020304" pitchFamily="18" charset="0"/>
              </a:rPr>
              <a:t>480</a:t>
            </a:r>
            <a:r>
              <a:rPr lang="zh-CN" altLang="en-US" sz="2800" kern="100">
                <a:latin typeface="仿宋" panose="02010609060101010101" pitchFamily="49" charset="-122"/>
                <a:ea typeface="仿宋" panose="02010609060101010101" pitchFamily="49" charset="-122"/>
                <a:cs typeface="Times New Roman" panose="02020603050405020304" pitchFamily="18" charset="0"/>
              </a:rPr>
              <a:t>年</a:t>
            </a:r>
            <a:endParaRPr lang="en-US" altLang="zh-CN" sz="2800" kern="100">
              <a:latin typeface="仿宋" panose="02010609060101010101" pitchFamily="49" charset="-122"/>
              <a:ea typeface="仿宋" panose="02010609060101010101" pitchFamily="49" charset="-122"/>
              <a:cs typeface="Times New Roman" panose="02020603050405020304" pitchFamily="18" charset="0"/>
            </a:endParaRPr>
          </a:p>
          <a:p>
            <a:pPr indent="355600" algn="ctr"/>
            <a:r>
              <a:rPr lang="en-US" altLang="zh-CN" sz="2800" kern="100">
                <a:latin typeface="仿宋" panose="02010609060101010101" pitchFamily="49" charset="-122"/>
                <a:ea typeface="仿宋" panose="02010609060101010101" pitchFamily="49" charset="-122"/>
                <a:cs typeface="Times New Roman" panose="02020603050405020304" pitchFamily="18" charset="0"/>
              </a:rPr>
              <a:t>—</a:t>
            </a:r>
            <a:r>
              <a:rPr lang="zh-CN" altLang="en-US" sz="2800" kern="100">
                <a:latin typeface="仿宋" panose="02010609060101010101" pitchFamily="49" charset="-122"/>
                <a:ea typeface="仿宋" panose="02010609060101010101" pitchFamily="49" charset="-122"/>
                <a:cs typeface="Times New Roman" panose="02020603050405020304" pitchFamily="18" charset="0"/>
              </a:rPr>
              <a:t>前</a:t>
            </a:r>
            <a:r>
              <a:rPr lang="en-US" altLang="zh-CN" sz="2800" kern="100">
                <a:latin typeface="仿宋" panose="02010609060101010101" pitchFamily="49" charset="-122"/>
                <a:ea typeface="仿宋" panose="02010609060101010101" pitchFamily="49" charset="-122"/>
                <a:cs typeface="Times New Roman" panose="02020603050405020304" pitchFamily="18" charset="0"/>
              </a:rPr>
              <a:t>390</a:t>
            </a:r>
            <a:r>
              <a:rPr lang="zh-CN" altLang="en-US" sz="2800" kern="100">
                <a:latin typeface="仿宋" panose="02010609060101010101" pitchFamily="49" charset="-122"/>
                <a:ea typeface="仿宋" panose="02010609060101010101" pitchFamily="49" charset="-122"/>
                <a:cs typeface="Times New Roman" panose="02020603050405020304" pitchFamily="18" charset="0"/>
              </a:rPr>
              <a:t>或</a:t>
            </a:r>
            <a:r>
              <a:rPr lang="en-US" altLang="zh-CN" sz="2800" kern="100">
                <a:latin typeface="仿宋" panose="02010609060101010101" pitchFamily="49" charset="-122"/>
                <a:ea typeface="仿宋" panose="02010609060101010101" pitchFamily="49" charset="-122"/>
                <a:cs typeface="Times New Roman" panose="02020603050405020304" pitchFamily="18" charset="0"/>
              </a:rPr>
              <a:t>420</a:t>
            </a:r>
            <a:r>
              <a:rPr lang="zh-CN" altLang="en-US" sz="2800" kern="100">
                <a:latin typeface="仿宋" panose="02010609060101010101" pitchFamily="49" charset="-122"/>
                <a:ea typeface="仿宋" panose="02010609060101010101" pitchFamily="49" charset="-122"/>
                <a:cs typeface="Times New Roman" panose="02020603050405020304" pitchFamily="18" charset="0"/>
              </a:rPr>
              <a:t>年</a:t>
            </a:r>
            <a:endParaRPr lang="zh-CN" altLang="zh-CN" sz="2800" kern="100">
              <a:latin typeface="仿宋" panose="02010609060101010101" pitchFamily="49" charset="-122"/>
              <a:ea typeface="仿宋" panose="02010609060101010101" pitchFamily="49" charset="-122"/>
              <a:cs typeface="Times New Roman" panose="02020603050405020304" pitchFamily="18" charset="0"/>
            </a:endParaRPr>
          </a:p>
        </p:txBody>
      </p:sp>
      <p:pic>
        <p:nvPicPr>
          <p:cNvPr id="11" name="图片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3F42995-F275-4F2D-9365-AAC8001E5C9D}"/>
              </a:ext>
            </a:extLst>
          </p:cNvPr>
          <p:cNvPicPr>
            <a:picLocks noChangeAspect="1"/>
          </p:cNvPicPr>
          <p:nvPr>
            <p:custDataLst>
              <p:tags r:id="rId4"/>
            </p:custDataLst>
          </p:nvPr>
        </p:nvPicPr>
        <p:blipFill>
          <a:blip r:embed="rId7">
            <a:extLst>
              <a:ext uri="{BEBA8EAE-BF5A-486C-A8C5-ECC9F3942E4B}">
                <a14:imgProps xmlns:a14="http://schemas.microsoft.com/office/drawing/2010/main">
                  <a14:imgLayer r:embed="rId8">
                    <a14:imgEffect>
                      <a14:backgroundRemoval t="1134" b="100000" l="1000" r="100000">
                        <a14:foregroundMark x1="3333" y1="75737" x2="96000" y2="77551"/>
                        <a14:foregroundMark x1="5333" y1="87982" x2="97333" y2="92063"/>
                        <a14:foregroundMark x1="5667" y1="97732" x2="94000" y2="97732"/>
                        <a14:foregroundMark x1="60667" y1="60544" x2="84333" y2="76644"/>
                        <a14:foregroundMark x1="32333" y1="36961" x2="31333" y2="49433"/>
                        <a14:foregroundMark x1="75000" y1="49660" x2="74667" y2="56009"/>
                      </a14:backgroundRemoval>
                    </a14:imgEffect>
                  </a14:imgLayer>
                </a14:imgProps>
              </a:ext>
              <a:ext uri="{28A0092B-C50C-407E-A947-70E740481C1C}">
                <a14:useLocalDpi xmlns:a14="http://schemas.microsoft.com/office/drawing/2010/main" val="0"/>
              </a:ext>
            </a:extLst>
          </a:blip>
          <a:srcRect b="9712"/>
          <a:stretch>
            <a:fillRect/>
          </a:stretch>
        </p:blipFill>
        <p:spPr>
          <a:xfrm>
            <a:off x="8522905" y="985547"/>
            <a:ext cx="3168779" cy="4113179"/>
          </a:xfrm>
          <a:prstGeom prst="rect">
            <a:avLst/>
          </a:prstGeom>
        </p:spPr>
      </p:pic>
      <p:sp>
        <p:nvSpPr>
          <p:cNvPr id="8"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802D0EB-7C02-4102-9159-E6B43D01BA62}"/>
              </a:ext>
            </a:extLst>
          </p:cNvPr>
          <p:cNvSpPr txBox="1"/>
          <p:nvPr>
            <p:custDataLst>
              <p:tags r:id="rId5"/>
            </p:custDataLst>
          </p:nvPr>
        </p:nvSpPr>
        <p:spPr>
          <a:xfrm>
            <a:off x="8522905" y="276747"/>
            <a:ext cx="3168779"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墨子其人</a:t>
            </a:r>
          </a:p>
        </p:txBody>
      </p:sp>
    </p:spTree>
    <p:extLst>
      <p:ext uri="{BB962C8B-B14F-4D97-AF65-F5344CB8AC3E}">
        <p14:creationId xmlns:p14="http://schemas.microsoft.com/office/powerpoint/2010/main" val="76176951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9EA01A9-2BFB-4E36-856B-FFC10C12FD80}"/>
              </a:ext>
            </a:extLst>
          </p:cNvPr>
          <p:cNvSpPr txBox="1"/>
          <p:nvPr>
            <p:custDataLst>
              <p:tags r:id="rId1"/>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B4002F7-026A-4400-AC78-5FB473E65BEE}"/>
              </a:ext>
            </a:extLst>
          </p:cNvPr>
          <p:cNvPicPr>
            <a:picLocks noChangeAspect="1"/>
          </p:cNvPicPr>
          <p:nvPr>
            <p:custDataLst>
              <p:tags r:id="rId2"/>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6813" y="2030239"/>
            <a:ext cx="4273393" cy="4273393"/>
          </a:xfrm>
          <a:prstGeom prst="rect">
            <a:avLst/>
          </a:prstGeom>
        </p:spPr>
      </p:pic>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351435-644B-4D6A-88AA-4857729177AA}"/>
              </a:ext>
            </a:extLst>
          </p:cNvPr>
          <p:cNvSpPr txBox="1"/>
          <p:nvPr>
            <p:custDataLst>
              <p:tags r:id="rId3"/>
            </p:custDataLst>
          </p:nvPr>
        </p:nvSpPr>
        <p:spPr>
          <a:xfrm>
            <a:off x="421969" y="1376307"/>
            <a:ext cx="3687096"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3600">
                <a:solidFill>
                  <a:schemeClr val="bg1"/>
                </a:solidFill>
                <a:latin typeface="隶书" panose="02010509060101010101" pitchFamily="49" charset="-122"/>
                <a:ea typeface="隶书" panose="02010509060101010101" pitchFamily="49" charset="-122"/>
              </a:rPr>
              <a:t>《</a:t>
            </a:r>
            <a:r>
              <a:rPr lang="zh-CN" altLang="en-US" sz="3600">
                <a:solidFill>
                  <a:schemeClr val="bg1"/>
                </a:solidFill>
                <a:latin typeface="隶书" panose="02010509060101010101" pitchFamily="49" charset="-122"/>
                <a:ea typeface="隶书" panose="02010509060101010101" pitchFamily="49" charset="-122"/>
              </a:rPr>
              <a:t>墨子</a:t>
            </a:r>
            <a:r>
              <a:rPr lang="en-US" altLang="zh-CN" sz="3600">
                <a:solidFill>
                  <a:schemeClr val="bg1"/>
                </a:solidFill>
                <a:latin typeface="隶书" panose="02010509060101010101" pitchFamily="49" charset="-122"/>
                <a:ea typeface="隶书" panose="02010509060101010101" pitchFamily="49" charset="-122"/>
              </a:rPr>
              <a:t>》</a:t>
            </a:r>
            <a:r>
              <a:rPr lang="zh-CN" altLang="en-US" sz="3600">
                <a:solidFill>
                  <a:schemeClr val="bg1"/>
                </a:solidFill>
                <a:latin typeface="隶书" panose="02010509060101010101" pitchFamily="49" charset="-122"/>
                <a:ea typeface="隶书" panose="02010509060101010101" pitchFamily="49" charset="-122"/>
              </a:rPr>
              <a:t>其书</a:t>
            </a:r>
          </a:p>
        </p:txBody>
      </p:sp>
      <p:sp>
        <p:nvSpPr>
          <p:cNvPr id="11" name="矩形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508F3CC-DA3F-4948-BFFA-B7E546CD3996}"/>
              </a:ext>
            </a:extLst>
          </p:cNvPr>
          <p:cNvSpPr/>
          <p:nvPr>
            <p:custDataLst>
              <p:tags r:id="rId4"/>
            </p:custDataLst>
          </p:nvPr>
        </p:nvSpPr>
        <p:spPr>
          <a:xfrm>
            <a:off x="4055806" y="498166"/>
            <a:ext cx="7949381" cy="6199454"/>
          </a:xfrm>
          <a:prstGeom prst="rect">
            <a:avLst/>
          </a:prstGeom>
        </p:spPr>
        <p:txBody>
          <a:bodyPr wrap="square">
            <a:spAutoFit/>
          </a:bodyPr>
          <a:lstStyle/>
          <a:p>
            <a:pPr marL="457200" indent="-457200">
              <a:lnSpc>
                <a:spcPct val="130000"/>
              </a:lnSpc>
              <a:buClr>
                <a:schemeClr val="accent4">
                  <a:lumMod val="75000"/>
                </a:schemeClr>
              </a:buClr>
              <a:buFont typeface="Wingdings" panose="05000000000000000000" pitchFamily="2" charset="2"/>
              <a:buChar char="Ø"/>
            </a:pPr>
            <a:r>
              <a:rPr lang="zh-CN" altLang="en-US" sz="2800" kern="100">
                <a:latin typeface="微软雅黑" panose="020B0503020204020204" pitchFamily="34" charset="-122"/>
                <a:ea typeface="微软雅黑" pitchFamily="34" charset="-122"/>
                <a:cs typeface="Times New Roman" panose="02020603050405020304" pitchFamily="18" charset="0"/>
              </a:rPr>
              <a:t>墨子弟子根据墨子生平事迹的史料，收集其语录，编成了</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墨子</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一书，该书由</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墨子自著</a:t>
            </a:r>
            <a:r>
              <a:rPr lang="zh-CN" altLang="en-US" sz="2800" kern="100">
                <a:latin typeface="微软雅黑" panose="020B0503020204020204" pitchFamily="34" charset="-122"/>
                <a:ea typeface="微软雅黑" pitchFamily="34" charset="-122"/>
                <a:cs typeface="Times New Roman" panose="02020603050405020304" pitchFamily="18" charset="0"/>
              </a:rPr>
              <a:t>和</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弟子记述墨子言论</a:t>
            </a:r>
            <a:r>
              <a:rPr lang="zh-CN" altLang="en-US" sz="2800" kern="100">
                <a:latin typeface="微软雅黑" panose="020B0503020204020204" pitchFamily="34" charset="-122"/>
                <a:ea typeface="微软雅黑" pitchFamily="34" charset="-122"/>
                <a:cs typeface="Times New Roman" panose="02020603050405020304" pitchFamily="18" charset="0"/>
              </a:rPr>
              <a:t>两部分组成。该书提倡</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兼爱、非攻、尚贤、尚同、天志、明鬼、非命、非乐、节葬、节用</a:t>
            </a:r>
            <a:r>
              <a:rPr lang="zh-CN" altLang="en-US" sz="2800" kern="100">
                <a:latin typeface="微软雅黑" panose="020B0503020204020204" pitchFamily="34" charset="-122"/>
                <a:ea typeface="微软雅黑" pitchFamily="34" charset="-122"/>
                <a:cs typeface="Times New Roman" panose="02020603050405020304" pitchFamily="18" charset="0"/>
              </a:rPr>
              <a:t>，涉及</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哲学、逻辑学、军事学、工程学、力学、几何学、光学</a:t>
            </a:r>
            <a:r>
              <a:rPr lang="zh-CN" altLang="en-US" sz="2800" kern="100">
                <a:latin typeface="微软雅黑" panose="020B0503020204020204" pitchFamily="34" charset="-122"/>
                <a:ea typeface="微软雅黑" pitchFamily="34" charset="-122"/>
                <a:cs typeface="Times New Roman" panose="02020603050405020304" pitchFamily="18" charset="0"/>
              </a:rPr>
              <a:t>，先秦的科学技术成就大都依赖</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墨子</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以传。现存</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墨子</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一书，宋朝多散佚。至清代编</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四库全书</a:t>
            </a:r>
            <a:r>
              <a:rPr lang="en-US" altLang="zh-CN" sz="2800" kern="100">
                <a:latin typeface="微软雅黑" panose="020B0503020204020204" pitchFamily="34" charset="-122"/>
                <a:ea typeface="微软雅黑" pitchFamily="34" charset="-122"/>
                <a:cs typeface="Times New Roman" panose="02020603050405020304" pitchFamily="18" charset="0"/>
              </a:rPr>
              <a:t>》</a:t>
            </a:r>
            <a:r>
              <a:rPr lang="zh-CN" altLang="en-US" sz="2800" kern="100">
                <a:latin typeface="微软雅黑" panose="020B0503020204020204" pitchFamily="34" charset="-122"/>
                <a:ea typeface="微软雅黑" pitchFamily="34" charset="-122"/>
                <a:cs typeface="Times New Roman" panose="02020603050405020304" pitchFamily="18" charset="0"/>
              </a:rPr>
              <a:t>时，仅存五十三篇。</a:t>
            </a:r>
          </a:p>
          <a:p>
            <a:pPr marL="457200" indent="-457200">
              <a:lnSpc>
                <a:spcPct val="130000"/>
              </a:lnSpc>
              <a:buClr>
                <a:schemeClr val="accent4">
                  <a:lumMod val="75000"/>
                </a:schemeClr>
              </a:buClr>
              <a:buFont typeface="Wingdings" panose="05000000000000000000" pitchFamily="2" charset="2"/>
              <a:buChar char="Ø"/>
            </a:pPr>
            <a:r>
              <a:rPr lang="zh-CN" altLang="en-US" sz="2800" kern="100">
                <a:latin typeface="微软雅黑" panose="020B0503020204020204" pitchFamily="34" charset="-122"/>
                <a:ea typeface="微软雅黑" pitchFamily="34" charset="-122"/>
                <a:cs typeface="Times New Roman" panose="02020603050405020304" pitchFamily="18" charset="0"/>
              </a:rPr>
              <a:t>文章</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由小及大、连类比譬、逐层推理，典型如</a:t>
            </a:r>
            <a:r>
              <a:rPr lang="en-US" altLang="zh-CN" sz="2800" kern="100">
                <a:solidFill>
                  <a:srgbClr val="C00000"/>
                </a:solidFill>
                <a:latin typeface="微软雅黑" panose="020B0503020204020204" pitchFamily="34" charset="-122"/>
                <a:ea typeface="微软雅黑" pitchFamily="34" charset="-122"/>
                <a:cs typeface="Times New Roman" panose="02020603050405020304" pitchFamily="18" charset="0"/>
              </a:rPr>
              <a:t>《</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非攻</a:t>
            </a:r>
            <a:r>
              <a:rPr lang="en-US" altLang="zh-CN" sz="2800" kern="100">
                <a:solidFill>
                  <a:srgbClr val="C00000"/>
                </a:solidFill>
                <a:latin typeface="微软雅黑" panose="020B0503020204020204" pitchFamily="34" charset="-122"/>
                <a:ea typeface="微软雅黑" pitchFamily="34" charset="-122"/>
                <a:cs typeface="Times New Roman" panose="02020603050405020304" pitchFamily="18" charset="0"/>
              </a:rPr>
              <a:t>》</a:t>
            </a:r>
            <a:r>
              <a:rPr lang="zh-CN" altLang="en-US" sz="2800" kern="100">
                <a:solidFill>
                  <a:srgbClr val="C00000"/>
                </a:solidFill>
                <a:latin typeface="微软雅黑" panose="020B0503020204020204" pitchFamily="34" charset="-122"/>
                <a:ea typeface="微软雅黑" pitchFamily="34" charset="-122"/>
                <a:cs typeface="Times New Roman" panose="02020603050405020304" pitchFamily="18" charset="0"/>
              </a:rPr>
              <a:t>。语言质朴无华，造句遣词口语化。</a:t>
            </a:r>
          </a:p>
        </p:txBody>
      </p:sp>
    </p:spTree>
    <p:extLst>
      <p:ext uri="{BB962C8B-B14F-4D97-AF65-F5344CB8AC3E}">
        <p14:creationId xmlns:p14="http://schemas.microsoft.com/office/powerpoint/2010/main" val="20192964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C7596B7-85A0-466A-9AE9-23E2D0261D10}"/>
              </a:ext>
            </a:extLst>
          </p:cNvPr>
          <p:cNvSpPr/>
          <p:nvPr>
            <p:custDataLst>
              <p:tags r:id="rId1"/>
            </p:custDataLst>
          </p:nvPr>
        </p:nvSpPr>
        <p:spPr>
          <a:xfrm>
            <a:off x="4124635" y="329273"/>
            <a:ext cx="7949381" cy="6199454"/>
          </a:xfrm>
          <a:prstGeom prst="rect">
            <a:avLst/>
          </a:prstGeom>
        </p:spPr>
        <p:txBody>
          <a:bodyPr wrap="square">
            <a:spAutoFit/>
          </a:bodyPr>
          <a:lstStyle/>
          <a:p>
            <a:pPr marL="457200" indent="-457200">
              <a:lnSpc>
                <a:spcPct val="130000"/>
              </a:lnSpc>
              <a:buClr>
                <a:schemeClr val="accent4">
                  <a:lumMod val="75000"/>
                </a:schemeClr>
              </a:buClr>
              <a:buFont typeface="Wingdings" panose="05000000000000000000" pitchFamily="2" charset="2"/>
              <a:buChar char="Ø"/>
            </a:pPr>
            <a:r>
              <a:rPr lang="zh-CN" altLang="en-US" sz="2800" kern="100">
                <a:latin typeface="微软雅黑" panose="020B0503020204020204" pitchFamily="34" charset="-122"/>
                <a:ea typeface="微软雅黑" pitchFamily="34" charset="-122"/>
                <a:cs typeface="Times New Roman" panose="02020603050405020304" pitchFamily="18" charset="0"/>
              </a:rPr>
              <a:t>春秋战国时期是中国社会的大转型、大变革时期。在那个礼崩乐坏、王权衰败、诸侯争锋的时代，旧的政治、经济秩序乃至社会伦理秩序渐趋崩解，而新的政治经济秩序和社会伦理秩序尚未完全建立起来，一切都处在剧烈的变革之中。广大劳动人民饱受战乱之苦，极度渴望过上安定太平的生活。墨子对现实生活给予积极的关注与思考，认为一切的灾难和邪恶都是人们不相爱带来的恶果，提出了“兼爱”“非攻”等主张，站在平民的立场上坚决地维护劳动人民的生存与安危。</a:t>
            </a:r>
          </a:p>
        </p:txBody>
      </p:sp>
      <p:sp>
        <p:nvSpPr>
          <p:cNvPr id="7"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950227-26C6-4F88-AC62-42EF58844836}"/>
              </a:ext>
            </a:extLst>
          </p:cNvPr>
          <p:cNvSpPr txBox="1"/>
          <p:nvPr>
            <p:custDataLst>
              <p:tags r:id="rId2"/>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pic>
        <p:nvPicPr>
          <p:cNvPr id="8" name="Picture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A4797FA-20EF-4684-86FD-021221282A91}"/>
              </a:ext>
            </a:extLst>
          </p:cNvPr>
          <p:cNvPicPr>
            <a:picLocks noChangeAspect="1" noChangeArrowheads="1"/>
          </p:cNvPicPr>
          <p:nvPr>
            <p:custDataLst>
              <p:tags r:id="rId3"/>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r="17136"/>
          <a:stretch>
            <a:fillRect/>
          </a:stretch>
        </p:blipFill>
        <p:spPr bwMode="auto">
          <a:xfrm>
            <a:off x="117984" y="2563547"/>
            <a:ext cx="4601500" cy="4164808"/>
          </a:xfrm>
          <a:prstGeom prst="rect">
            <a:avLst/>
          </a:prstGeom>
          <a:noFill/>
          <a:extLst>
            <a:ext uri="{909E8E84-426E-40DD-AFC4-6F175D3DCCD1}">
              <a14:hiddenFill xmlns:a14="http://schemas.microsoft.com/office/drawing/2010/main">
                <a:solidFill>
                  <a:srgbClr val="FFFFFF"/>
                </a:solidFill>
              </a14:hiddenFill>
            </a:ext>
          </a:extLst>
        </p:spPr>
      </p:pic>
      <p:sp>
        <p:nvSpPr>
          <p:cNvPr id="9"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015C86-AF1F-496A-BD1F-4A108B5B7E61}"/>
              </a:ext>
            </a:extLst>
          </p:cNvPr>
          <p:cNvSpPr txBox="1"/>
          <p:nvPr>
            <p:custDataLst>
              <p:tags r:id="rId4"/>
            </p:custDataLst>
          </p:nvPr>
        </p:nvSpPr>
        <p:spPr>
          <a:xfrm>
            <a:off x="553125" y="1712728"/>
            <a:ext cx="3168779"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背景探寻</a:t>
            </a:r>
          </a:p>
        </p:txBody>
      </p:sp>
    </p:spTree>
    <p:extLst>
      <p:ext uri="{BB962C8B-B14F-4D97-AF65-F5344CB8AC3E}">
        <p14:creationId xmlns:p14="http://schemas.microsoft.com/office/powerpoint/2010/main" val="16618700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C4DAAB1-62FD-4A70-8DCD-879D4057C7C1}"/>
              </a:ext>
            </a:extLst>
          </p:cNvPr>
          <p:cNvSpPr/>
          <p:nvPr>
            <p:custDataLst>
              <p:tags r:id="rId1"/>
            </p:custDataLst>
          </p:nvPr>
        </p:nvSpPr>
        <p:spPr>
          <a:xfrm>
            <a:off x="197752" y="732483"/>
            <a:ext cx="8341563" cy="6054863"/>
          </a:xfrm>
          <a:prstGeom prst="rect">
            <a:avLst/>
          </a:prstGeom>
        </p:spPr>
        <p:txBody>
          <a:bodyPr wrap="square">
            <a:spAutoFit/>
          </a:bodyPr>
          <a:lstStyle/>
          <a:p>
            <a:pPr marL="457200" indent="-457200">
              <a:lnSpc>
                <a:spcPct val="120000"/>
              </a:lnSpc>
              <a:buClr>
                <a:schemeClr val="accent4">
                  <a:lumMod val="75000"/>
                </a:schemeClr>
              </a:buClr>
              <a:buFont typeface="Wingdings" panose="05000000000000000000" pitchFamily="2" charset="2"/>
              <a:buChar char="Ø"/>
            </a:pPr>
            <a:r>
              <a:rPr lang="en-US" altLang="zh-CN" sz="2500" kern="100">
                <a:latin typeface="微软雅黑" panose="020B0503020204020204" pitchFamily="34" charset="-122"/>
                <a:ea typeface="微软雅黑" pitchFamily="34" charset="-122"/>
                <a:cs typeface="Times New Roman" panose="02020603050405020304" pitchFamily="18" charset="0"/>
              </a:rPr>
              <a:t>①</a:t>
            </a:r>
            <a:r>
              <a:rPr lang="zh-CN" altLang="en-US" sz="2500" kern="100">
                <a:solidFill>
                  <a:srgbClr val="C00000"/>
                </a:solidFill>
                <a:latin typeface="微软雅黑" panose="020B0503020204020204" pitchFamily="34" charset="-122"/>
                <a:ea typeface="微软雅黑" pitchFamily="34" charset="-122"/>
                <a:cs typeface="Times New Roman" panose="02020603050405020304" pitchFamily="18" charset="0"/>
              </a:rPr>
              <a:t>兼爱非攻</a:t>
            </a:r>
            <a:r>
              <a:rPr lang="zh-CN" altLang="en-US" sz="2500" kern="100">
                <a:latin typeface="微软雅黑" panose="020B0503020204020204" pitchFamily="34" charset="-122"/>
                <a:ea typeface="微软雅黑" pitchFamily="34" charset="-122"/>
                <a:cs typeface="Times New Roman" panose="02020603050405020304" pitchFamily="18" charset="0"/>
              </a:rPr>
              <a:t>。所谓“兼爱”是要求君臣、父子、兄弟都要兼相爱，“爱人若爱其身”，并认为社会上出现强执弱、富侮贫、贵傲贱的现象，是因为天下人不相爱所致。</a:t>
            </a:r>
          </a:p>
          <a:p>
            <a:pPr marL="457200" indent="-457200">
              <a:lnSpc>
                <a:spcPct val="120000"/>
              </a:lnSpc>
              <a:buClr>
                <a:schemeClr val="accent4">
                  <a:lumMod val="75000"/>
                </a:schemeClr>
              </a:buClr>
              <a:buFont typeface="Wingdings" panose="05000000000000000000" pitchFamily="2" charset="2"/>
              <a:buChar char="Ø"/>
            </a:pPr>
            <a:r>
              <a:rPr lang="zh-CN" altLang="en-US" sz="2500" kern="100">
                <a:latin typeface="微软雅黑" panose="020B0503020204020204" pitchFamily="34" charset="-122"/>
                <a:ea typeface="微软雅黑" pitchFamily="34" charset="-122"/>
                <a:cs typeface="Times New Roman" panose="02020603050405020304" pitchFamily="18" charset="0"/>
              </a:rPr>
              <a:t>②</a:t>
            </a:r>
            <a:r>
              <a:rPr lang="zh-CN" altLang="en-US" sz="2500" kern="100">
                <a:solidFill>
                  <a:srgbClr val="C00000"/>
                </a:solidFill>
                <a:latin typeface="微软雅黑" panose="020B0503020204020204" pitchFamily="34" charset="-122"/>
                <a:ea typeface="微软雅黑" pitchFamily="34" charset="-122"/>
                <a:cs typeface="Times New Roman" panose="02020603050405020304" pitchFamily="18" charset="0"/>
              </a:rPr>
              <a:t>天志明鬼</a:t>
            </a:r>
            <a:r>
              <a:rPr lang="zh-CN" altLang="en-US" sz="2500" kern="100">
                <a:latin typeface="微软雅黑" panose="020B0503020204020204" pitchFamily="34" charset="-122"/>
                <a:ea typeface="微软雅黑" pitchFamily="34" charset="-122"/>
                <a:cs typeface="Times New Roman" panose="02020603050405020304" pitchFamily="18" charset="0"/>
              </a:rPr>
              <a:t>。宜扬天命鬼神的迷信思想是墨家的</a:t>
            </a:r>
            <a:r>
              <a:rPr lang="en-US" altLang="zh-CN" sz="2500" kern="100">
                <a:latin typeface="微软雅黑" panose="020B0503020204020204" pitchFamily="34" charset="-122"/>
                <a:ea typeface="微软雅黑" pitchFamily="34" charset="-122"/>
                <a:cs typeface="Times New Roman" panose="02020603050405020304" pitchFamily="18" charset="0"/>
              </a:rPr>
              <a:t>—</a:t>
            </a:r>
            <a:r>
              <a:rPr lang="zh-CN" altLang="en-US" sz="2500" kern="100">
                <a:latin typeface="微软雅黑" panose="020B0503020204020204" pitchFamily="34" charset="-122"/>
                <a:ea typeface="微软雅黑" pitchFamily="34" charset="-122"/>
                <a:cs typeface="Times New Roman" panose="02020603050405020304" pitchFamily="18" charset="0"/>
              </a:rPr>
              <a:t>大特点。</a:t>
            </a:r>
          </a:p>
          <a:p>
            <a:pPr marL="457200" indent="-457200">
              <a:lnSpc>
                <a:spcPct val="120000"/>
              </a:lnSpc>
              <a:buClr>
                <a:schemeClr val="accent4">
                  <a:lumMod val="75000"/>
                </a:schemeClr>
              </a:buClr>
              <a:buFont typeface="Wingdings" panose="05000000000000000000" pitchFamily="2" charset="2"/>
              <a:buChar char="Ø"/>
            </a:pPr>
            <a:r>
              <a:rPr lang="zh-CN" altLang="en-US" sz="2500" kern="100">
                <a:latin typeface="微软雅黑" panose="020B0503020204020204" pitchFamily="34" charset="-122"/>
                <a:ea typeface="微软雅黑" pitchFamily="34" charset="-122"/>
                <a:cs typeface="Times New Roman" panose="02020603050405020304" pitchFamily="18" charset="0"/>
              </a:rPr>
              <a:t>③</a:t>
            </a:r>
            <a:r>
              <a:rPr lang="zh-CN" altLang="en-US" sz="2500" kern="100">
                <a:solidFill>
                  <a:srgbClr val="C00000"/>
                </a:solidFill>
                <a:latin typeface="微软雅黑" panose="020B0503020204020204" pitchFamily="34" charset="-122"/>
                <a:ea typeface="微软雅黑" pitchFamily="34" charset="-122"/>
                <a:cs typeface="Times New Roman" panose="02020603050405020304" pitchFamily="18" charset="0"/>
              </a:rPr>
              <a:t>尚同尚贤</a:t>
            </a:r>
            <a:r>
              <a:rPr lang="zh-CN" altLang="en-US" sz="2500" kern="100">
                <a:latin typeface="微软雅黑" panose="020B0503020204020204" pitchFamily="34" charset="-122"/>
                <a:ea typeface="微软雅黑" pitchFamily="34" charset="-122"/>
                <a:cs typeface="Times New Roman" panose="02020603050405020304" pitchFamily="18" charset="0"/>
              </a:rPr>
              <a:t>。尚同是要求百姓上同于天子。墨子认为，国君是国中贤者，百姓应以君上之是非为是非。他还认为上面了解下情也很重要，因为只有这样才能赏善罚暴。尚贤是要求君上任用贤者而废抑不肖者。</a:t>
            </a:r>
          </a:p>
          <a:p>
            <a:pPr marL="457200" indent="-457200">
              <a:lnSpc>
                <a:spcPct val="120000"/>
              </a:lnSpc>
              <a:buClr>
                <a:schemeClr val="accent4">
                  <a:lumMod val="75000"/>
                </a:schemeClr>
              </a:buClr>
              <a:buFont typeface="Wingdings" panose="05000000000000000000" pitchFamily="2" charset="2"/>
              <a:buChar char="Ø"/>
            </a:pPr>
            <a:r>
              <a:rPr lang="zh-CN" altLang="en-US" sz="2500" kern="100">
                <a:latin typeface="微软雅黑" panose="020B0503020204020204" pitchFamily="34" charset="-122"/>
                <a:ea typeface="微软雅黑" pitchFamily="34" charset="-122"/>
                <a:cs typeface="Times New Roman" panose="02020603050405020304" pitchFamily="18" charset="0"/>
              </a:rPr>
              <a:t>④</a:t>
            </a:r>
            <a:r>
              <a:rPr lang="zh-CN" altLang="en-US" sz="2500" kern="100">
                <a:solidFill>
                  <a:srgbClr val="C00000"/>
                </a:solidFill>
                <a:latin typeface="微软雅黑" panose="020B0503020204020204" pitchFamily="34" charset="-122"/>
                <a:ea typeface="微软雅黑" pitchFamily="34" charset="-122"/>
                <a:cs typeface="Times New Roman" panose="02020603050405020304" pitchFamily="18" charset="0"/>
              </a:rPr>
              <a:t>节用</a:t>
            </a:r>
            <a:r>
              <a:rPr lang="zh-CN" altLang="en-US" sz="2500" kern="100">
                <a:latin typeface="微软雅黑" panose="020B0503020204020204" pitchFamily="34" charset="-122"/>
                <a:ea typeface="微软雅黑" pitchFamily="34" charset="-122"/>
                <a:cs typeface="Times New Roman" panose="02020603050405020304" pitchFamily="18" charset="0"/>
              </a:rPr>
              <a:t>。节用是墨家非常强调的一种观点，他们抨击君主、贵族的奢侈浪费，尤其反对儒家看重的久丧厚葬之欲。认为君主、贵族都应像古代大禹一样，过着极为俭朴的生活。  </a:t>
            </a:r>
          </a:p>
        </p:txBody>
      </p:sp>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DFD2C6A-C341-4A24-83E3-3FBF30DB21E6}"/>
              </a:ext>
            </a:extLst>
          </p:cNvPr>
          <p:cNvSpPr txBox="1"/>
          <p:nvPr>
            <p:custDataLst>
              <p:tags r:id="rId2"/>
            </p:custDataLst>
          </p:nvPr>
        </p:nvSpPr>
        <p:spPr>
          <a:xfrm>
            <a:off x="8825468" y="568165"/>
            <a:ext cx="3168779"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墨子思想</a:t>
            </a:r>
          </a:p>
        </p:txBody>
      </p:sp>
      <p:pic>
        <p:nvPicPr>
          <p:cNvPr id="12" name="图片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4FE59D5-ED3D-4CBE-A3B5-248269EB1AF8}"/>
              </a:ext>
            </a:extLst>
          </p:cNvPr>
          <p:cNvPicPr>
            <a:picLocks noChangeAspect="1"/>
          </p:cNvPicPr>
          <p:nvPr>
            <p:custDataLst>
              <p:tags r:id="rId3"/>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57514" y="2507225"/>
            <a:ext cx="4227365" cy="4227365"/>
          </a:xfrm>
          <a:prstGeom prst="rect">
            <a:avLst/>
          </a:prstGeom>
        </p:spPr>
      </p:pic>
      <p:sp>
        <p:nvSpPr>
          <p:cNvPr id="1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82F52C4-DA56-478D-A042-0FE8E9AC440F}"/>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Tree>
    <p:extLst>
      <p:ext uri="{BB962C8B-B14F-4D97-AF65-F5344CB8AC3E}">
        <p14:creationId xmlns:p14="http://schemas.microsoft.com/office/powerpoint/2010/main" val="267824692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78DDAEB-06F1-4CA1-AD4B-21A1BE59A7DD}"/>
              </a:ext>
            </a:extLst>
          </p:cNvPr>
          <p:cNvSpPr/>
          <p:nvPr>
            <p:custDataLst>
              <p:tags r:id="rId1"/>
            </p:custDataLst>
          </p:nvPr>
        </p:nvSpPr>
        <p:spPr>
          <a:xfrm>
            <a:off x="737419" y="568165"/>
            <a:ext cx="7713406" cy="6904262"/>
          </a:xfrm>
          <a:prstGeom prst="rect">
            <a:avLst/>
          </a:prstGeom>
        </p:spPr>
        <p:txBody>
          <a:bodyPr wrap="square">
            <a:spAutoFit/>
          </a:bodyPr>
          <a:lstStyle/>
          <a:p>
            <a:pPr marL="457200" indent="-457200">
              <a:lnSpc>
                <a:spcPct val="130000"/>
              </a:lnSpc>
              <a:buClr>
                <a:schemeClr val="accent4">
                  <a:lumMod val="75000"/>
                </a:schemeClr>
              </a:buClr>
              <a:buFont typeface="Wingdings" panose="05000000000000000000" pitchFamily="2" charset="2"/>
              <a:buChar char="Ø"/>
            </a:pPr>
            <a:r>
              <a:rPr lang="zh-CN" altLang="zh-CN" sz="2600" kern="100">
                <a:solidFill>
                  <a:srgbClr val="C00000"/>
                </a:solidFill>
                <a:latin typeface="微软雅黑" panose="020B0503020204020204" pitchFamily="34" charset="-122"/>
                <a:ea typeface="微软雅黑" pitchFamily="34" charset="-122"/>
                <a:cs typeface="Times New Roman" panose="02020603050405020304" pitchFamily="18" charset="0"/>
              </a:rPr>
              <a:t>政治</a:t>
            </a:r>
            <a:r>
              <a:rPr lang="zh-CN" altLang="zh-CN" sz="2600" kern="100">
                <a:latin typeface="微软雅黑" panose="020B0503020204020204" pitchFamily="34" charset="-122"/>
                <a:ea typeface="微软雅黑" pitchFamily="34" charset="-122"/>
                <a:cs typeface="Times New Roman" panose="02020603050405020304" pitchFamily="18" charset="0"/>
              </a:rPr>
              <a:t>：主张</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尚贤</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与</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尚同</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。提出了维护和平，反对侵略的</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非攻</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的主张。</a:t>
            </a:r>
          </a:p>
          <a:p>
            <a:pPr marL="457200" indent="-457200">
              <a:lnSpc>
                <a:spcPct val="130000"/>
              </a:lnSpc>
              <a:buClr>
                <a:schemeClr val="accent4">
                  <a:lumMod val="75000"/>
                </a:schemeClr>
              </a:buClr>
              <a:buFont typeface="Wingdings" panose="05000000000000000000" pitchFamily="2" charset="2"/>
              <a:buChar char="Ø"/>
            </a:pPr>
            <a:r>
              <a:rPr lang="zh-CN" altLang="zh-CN" sz="2600" kern="100">
                <a:solidFill>
                  <a:srgbClr val="C00000"/>
                </a:solidFill>
                <a:latin typeface="微软雅黑" panose="020B0503020204020204" pitchFamily="34" charset="-122"/>
                <a:ea typeface="微软雅黑" pitchFamily="34" charset="-122"/>
                <a:cs typeface="Times New Roman" panose="02020603050405020304" pitchFamily="18" charset="0"/>
              </a:rPr>
              <a:t>经济</a:t>
            </a:r>
            <a:r>
              <a:rPr lang="zh-CN" altLang="zh-CN" sz="2600" kern="100">
                <a:latin typeface="微软雅黑" panose="020B0503020204020204" pitchFamily="34" charset="-122"/>
                <a:ea typeface="微软雅黑" pitchFamily="34" charset="-122"/>
                <a:cs typeface="Times New Roman" panose="02020603050405020304" pitchFamily="18" charset="0"/>
              </a:rPr>
              <a:t>：主张“强本节用</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，即重视生产，崇尚节俭，人人参与劳作并分工合作、各尽所能。主张量功分禄，以劳定赏。</a:t>
            </a:r>
          </a:p>
          <a:p>
            <a:pPr marL="457200" indent="-457200">
              <a:lnSpc>
                <a:spcPct val="130000"/>
              </a:lnSpc>
              <a:buClr>
                <a:schemeClr val="accent4">
                  <a:lumMod val="75000"/>
                </a:schemeClr>
              </a:buClr>
              <a:buFont typeface="Wingdings" panose="05000000000000000000" pitchFamily="2" charset="2"/>
              <a:buChar char="Ø"/>
            </a:pPr>
            <a:r>
              <a:rPr lang="zh-CN" altLang="zh-CN" sz="2600" kern="100">
                <a:solidFill>
                  <a:srgbClr val="C00000"/>
                </a:solidFill>
                <a:latin typeface="微软雅黑" panose="020B0503020204020204" pitchFamily="34" charset="-122"/>
                <a:ea typeface="微软雅黑" pitchFamily="34" charset="-122"/>
                <a:cs typeface="Times New Roman" panose="02020603050405020304" pitchFamily="18" charset="0"/>
              </a:rPr>
              <a:t>伦理</a:t>
            </a:r>
            <a:r>
              <a:rPr lang="zh-CN" altLang="zh-CN" sz="2600" kern="100">
                <a:latin typeface="微软雅黑" panose="020B0503020204020204" pitchFamily="34" charset="-122"/>
                <a:ea typeface="微软雅黑" pitchFamily="34" charset="-122"/>
                <a:cs typeface="Times New Roman" panose="02020603050405020304" pitchFamily="18" charset="0"/>
              </a:rPr>
              <a:t>：主张“兼爱</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。为官的要</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兴万民之利，除万民之害</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，为民的要相亲相爱，交互得利。</a:t>
            </a:r>
          </a:p>
          <a:p>
            <a:pPr marL="457200" indent="-457200">
              <a:lnSpc>
                <a:spcPct val="130000"/>
              </a:lnSpc>
              <a:buClr>
                <a:schemeClr val="accent4">
                  <a:lumMod val="75000"/>
                </a:schemeClr>
              </a:buClr>
              <a:buFont typeface="Wingdings" panose="05000000000000000000" pitchFamily="2" charset="2"/>
              <a:buChar char="Ø"/>
            </a:pPr>
            <a:r>
              <a:rPr lang="zh-CN" altLang="zh-CN" sz="2600" kern="100">
                <a:solidFill>
                  <a:srgbClr val="C00000"/>
                </a:solidFill>
                <a:latin typeface="微软雅黑" panose="020B0503020204020204" pitchFamily="34" charset="-122"/>
                <a:ea typeface="微软雅黑" pitchFamily="34" charset="-122"/>
                <a:cs typeface="Times New Roman" panose="02020603050405020304" pitchFamily="18" charset="0"/>
              </a:rPr>
              <a:t>教育</a:t>
            </a:r>
            <a:r>
              <a:rPr lang="zh-CN" altLang="zh-CN" sz="2600" kern="100">
                <a:latin typeface="微软雅黑" panose="020B0503020204020204" pitchFamily="34" charset="-122"/>
                <a:ea typeface="微软雅黑" pitchFamily="34" charset="-122"/>
                <a:cs typeface="Times New Roman" panose="02020603050405020304" pitchFamily="18" charset="0"/>
              </a:rPr>
              <a:t>：主张教育目的是实现救世济民。重视教授生产、军事技能、自然科学知识和逻辑知识。</a:t>
            </a:r>
          </a:p>
          <a:p>
            <a:pPr marL="457200" indent="-457200">
              <a:lnSpc>
                <a:spcPct val="130000"/>
              </a:lnSpc>
              <a:buClr>
                <a:schemeClr val="accent4">
                  <a:lumMod val="75000"/>
                </a:schemeClr>
              </a:buClr>
              <a:buFont typeface="Wingdings" panose="05000000000000000000" pitchFamily="2" charset="2"/>
              <a:buChar char="Ø"/>
            </a:pPr>
            <a:r>
              <a:rPr lang="zh-CN" altLang="zh-CN" sz="2600" kern="100">
                <a:solidFill>
                  <a:srgbClr val="C00000"/>
                </a:solidFill>
                <a:latin typeface="微软雅黑" panose="020B0503020204020204" pitchFamily="34" charset="-122"/>
                <a:ea typeface="微软雅黑" pitchFamily="34" charset="-122"/>
                <a:cs typeface="Times New Roman" panose="02020603050405020304" pitchFamily="18" charset="0"/>
              </a:rPr>
              <a:t>军事</a:t>
            </a:r>
            <a:r>
              <a:rPr lang="zh-CN" altLang="zh-CN" sz="2600" kern="100">
                <a:latin typeface="微软雅黑" panose="020B0503020204020204" pitchFamily="34" charset="-122"/>
                <a:ea typeface="微软雅黑" pitchFamily="34" charset="-122"/>
                <a:cs typeface="Times New Roman" panose="02020603050405020304" pitchFamily="18" charset="0"/>
              </a:rPr>
              <a:t>：主张</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有备无患</a:t>
            </a:r>
            <a:r>
              <a:rPr lang="en-US" altLang="zh-CN" sz="2600" kern="100">
                <a:latin typeface="微软雅黑" panose="020B0503020204020204" pitchFamily="34" charset="-122"/>
                <a:ea typeface="微软雅黑" pitchFamily="34" charset="-122"/>
                <a:cs typeface="Times New Roman" panose="02020603050405020304" pitchFamily="18" charset="0"/>
              </a:rPr>
              <a:t>”</a:t>
            </a:r>
            <a:r>
              <a:rPr lang="zh-CN" altLang="zh-CN" sz="2600" kern="100">
                <a:latin typeface="微软雅黑" panose="020B0503020204020204" pitchFamily="34" charset="-122"/>
                <a:ea typeface="微软雅黑" pitchFamily="34" charset="-122"/>
                <a:cs typeface="Times New Roman" panose="02020603050405020304" pitchFamily="18" charset="0"/>
              </a:rPr>
              <a:t>，反对侵略战争，主张采取防御战术。主张外交上要“遍礼四邻诸侯”，争取国际上的支持。 </a:t>
            </a:r>
          </a:p>
          <a:p>
            <a:pPr marL="457200" indent="-457200">
              <a:lnSpc>
                <a:spcPct val="150000"/>
              </a:lnSpc>
              <a:buClr>
                <a:schemeClr val="accent4">
                  <a:lumMod val="75000"/>
                </a:schemeClr>
              </a:buClr>
              <a:buFont typeface="Wingdings" panose="05000000000000000000" pitchFamily="2" charset="2"/>
              <a:buChar char="Ø"/>
            </a:pPr>
            <a:endParaRPr lang="zh-CN" altLang="en-US" sz="2800" kern="100">
              <a:latin typeface="微软雅黑" panose="020B0503020204020204" pitchFamily="34" charset="-122"/>
              <a:ea typeface="微软雅黑" pitchFamily="34" charset="-122"/>
              <a:cs typeface="Times New Roman" panose="02020603050405020304" pitchFamily="18" charset="0"/>
            </a:endParaRPr>
          </a:p>
        </p:txBody>
      </p:sp>
      <p:sp>
        <p:nvSpPr>
          <p:cNvPr id="10"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DFD2C6A-C341-4A24-83E3-3FBF30DB21E6}"/>
              </a:ext>
            </a:extLst>
          </p:cNvPr>
          <p:cNvSpPr txBox="1"/>
          <p:nvPr>
            <p:custDataLst>
              <p:tags r:id="rId2"/>
            </p:custDataLst>
          </p:nvPr>
        </p:nvSpPr>
        <p:spPr>
          <a:xfrm>
            <a:off x="8825468" y="568165"/>
            <a:ext cx="3168779" cy="576064"/>
          </a:xfrm>
          <a:prstGeom prst="rect">
            <a:avLst/>
          </a:prstGeom>
          <a:solidFill>
            <a:srgbClr val="C000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sz="3600">
                <a:solidFill>
                  <a:schemeClr val="bg1"/>
                </a:solidFill>
                <a:latin typeface="隶书" panose="02010509060101010101" pitchFamily="49" charset="-122"/>
                <a:ea typeface="隶书" panose="02010509060101010101" pitchFamily="49" charset="-122"/>
              </a:rPr>
              <a:t>墨子思想</a:t>
            </a:r>
          </a:p>
        </p:txBody>
      </p:sp>
      <p:pic>
        <p:nvPicPr>
          <p:cNvPr id="12" name="图片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4FE59D5-ED3D-4CBE-A3B5-248269EB1AF8}"/>
              </a:ext>
            </a:extLst>
          </p:cNvPr>
          <p:cNvPicPr>
            <a:picLocks noChangeAspect="1"/>
          </p:cNvPicPr>
          <p:nvPr>
            <p:custDataLst>
              <p:tags r:id="rId3"/>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57514" y="2507225"/>
            <a:ext cx="4227365" cy="4227365"/>
          </a:xfrm>
          <a:prstGeom prst="rect">
            <a:avLst/>
          </a:prstGeom>
        </p:spPr>
      </p:pic>
      <p:sp>
        <p:nvSpPr>
          <p:cNvPr id="14" name="文本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82F52C4-DA56-478D-A042-0FE8E9AC440F}"/>
              </a:ext>
            </a:extLst>
          </p:cNvPr>
          <p:cNvSpPr txBox="1"/>
          <p:nvPr>
            <p:custDataLst>
              <p:tags r:id="rId4"/>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latin typeface="隶书" panose="02010509060101010101" pitchFamily="49" charset="-122"/>
                <a:ea typeface="隶书" panose="02010509060101010101" pitchFamily="49" charset="-122"/>
              </a:rPr>
              <a:t>课前预习</a:t>
            </a:r>
          </a:p>
        </p:txBody>
      </p:sp>
    </p:spTree>
    <p:extLst>
      <p:ext uri="{BB962C8B-B14F-4D97-AF65-F5344CB8AC3E}">
        <p14:creationId xmlns:p14="http://schemas.microsoft.com/office/powerpoint/2010/main" val="29565321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114"/>
</p:tagLst>
</file>

<file path=ppt/tags/tag100.xml><?xml version="1.0" encoding="utf-8"?>
<p:tagLst xmlns:a="http://schemas.openxmlformats.org/drawingml/2006/main" xmlns:r="http://schemas.openxmlformats.org/officeDocument/2006/relationships" xmlns:p="http://schemas.openxmlformats.org/presentationml/2006/main">
  <p:tag name="AS_UNIQUEID" val="220"/>
</p:tagLst>
</file>

<file path=ppt/tags/tag101.xml><?xml version="1.0" encoding="utf-8"?>
<p:tagLst xmlns:a="http://schemas.openxmlformats.org/drawingml/2006/main" xmlns:r="http://schemas.openxmlformats.org/officeDocument/2006/relationships" xmlns:p="http://schemas.openxmlformats.org/presentationml/2006/main">
  <p:tag name="AS_UNIQUEID" val="221"/>
</p:tagLst>
</file>

<file path=ppt/tags/tag102.xml><?xml version="1.0" encoding="utf-8"?>
<p:tagLst xmlns:a="http://schemas.openxmlformats.org/drawingml/2006/main" xmlns:r="http://schemas.openxmlformats.org/officeDocument/2006/relationships" xmlns:p="http://schemas.openxmlformats.org/presentationml/2006/main">
  <p:tag name="AS_UNIQUEID" val="222"/>
</p:tagLst>
</file>

<file path=ppt/tags/tag103.xml><?xml version="1.0" encoding="utf-8"?>
<p:tagLst xmlns:a="http://schemas.openxmlformats.org/drawingml/2006/main" xmlns:r="http://schemas.openxmlformats.org/officeDocument/2006/relationships" xmlns:p="http://schemas.openxmlformats.org/presentationml/2006/main">
  <p:tag name="AS_UNIQUEID" val="224"/>
</p:tagLst>
</file>

<file path=ppt/tags/tag104.xml><?xml version="1.0" encoding="utf-8"?>
<p:tagLst xmlns:a="http://schemas.openxmlformats.org/drawingml/2006/main" xmlns:r="http://schemas.openxmlformats.org/officeDocument/2006/relationships" xmlns:p="http://schemas.openxmlformats.org/presentationml/2006/main">
  <p:tag name="AS_UNIQUEID" val="225"/>
</p:tagLst>
</file>

<file path=ppt/tags/tag105.xml><?xml version="1.0" encoding="utf-8"?>
<p:tagLst xmlns:a="http://schemas.openxmlformats.org/drawingml/2006/main" xmlns:r="http://schemas.openxmlformats.org/officeDocument/2006/relationships" xmlns:p="http://schemas.openxmlformats.org/presentationml/2006/main">
  <p:tag name="AS_UNIQUEID" val="226"/>
</p:tagLst>
</file>

<file path=ppt/tags/tag106.xml><?xml version="1.0" encoding="utf-8"?>
<p:tagLst xmlns:a="http://schemas.openxmlformats.org/drawingml/2006/main" xmlns:r="http://schemas.openxmlformats.org/officeDocument/2006/relationships" xmlns:p="http://schemas.openxmlformats.org/presentationml/2006/main">
  <p:tag name="AS_UNIQUEID" val="227"/>
</p:tagLst>
</file>

<file path=ppt/tags/tag107.xml><?xml version="1.0" encoding="utf-8"?>
<p:tagLst xmlns:a="http://schemas.openxmlformats.org/drawingml/2006/main" xmlns:r="http://schemas.openxmlformats.org/officeDocument/2006/relationships" xmlns:p="http://schemas.openxmlformats.org/presentationml/2006/main">
  <p:tag name="AS_UNIQUEID" val="230"/>
</p:tagLst>
</file>

<file path=ppt/tags/tag108.xml><?xml version="1.0" encoding="utf-8"?>
<p:tagLst xmlns:a="http://schemas.openxmlformats.org/drawingml/2006/main" xmlns:r="http://schemas.openxmlformats.org/officeDocument/2006/relationships" xmlns:p="http://schemas.openxmlformats.org/presentationml/2006/main">
  <p:tag name="AS_UNIQUEID" val="231"/>
</p:tagLst>
</file>

<file path=ppt/tags/tag109.xml><?xml version="1.0" encoding="utf-8"?>
<p:tagLst xmlns:a="http://schemas.openxmlformats.org/drawingml/2006/main" xmlns:r="http://schemas.openxmlformats.org/officeDocument/2006/relationships" xmlns:p="http://schemas.openxmlformats.org/presentationml/2006/main">
  <p:tag name="AS_UNIQUEID" val="232"/>
</p:tagLst>
</file>

<file path=ppt/tags/tag11.xml><?xml version="1.0" encoding="utf-8"?>
<p:tagLst xmlns:a="http://schemas.openxmlformats.org/drawingml/2006/main" xmlns:r="http://schemas.openxmlformats.org/officeDocument/2006/relationships" xmlns:p="http://schemas.openxmlformats.org/presentationml/2006/main">
  <p:tag name="AS_UNIQUEID" val="115"/>
</p:tagLst>
</file>

<file path=ppt/tags/tag110.xml><?xml version="1.0" encoding="utf-8"?>
<p:tagLst xmlns:a="http://schemas.openxmlformats.org/drawingml/2006/main" xmlns:r="http://schemas.openxmlformats.org/officeDocument/2006/relationships" xmlns:p="http://schemas.openxmlformats.org/presentationml/2006/main">
  <p:tag name="AS_UNIQUEID" val="233"/>
</p:tagLst>
</file>

<file path=ppt/tags/tag111.xml><?xml version="1.0" encoding="utf-8"?>
<p:tagLst xmlns:a="http://schemas.openxmlformats.org/drawingml/2006/main" xmlns:r="http://schemas.openxmlformats.org/officeDocument/2006/relationships" xmlns:p="http://schemas.openxmlformats.org/presentationml/2006/main">
  <p:tag name="AS_UNIQUEID" val="236"/>
</p:tagLst>
</file>

<file path=ppt/tags/tag112.xml><?xml version="1.0" encoding="utf-8"?>
<p:tagLst xmlns:a="http://schemas.openxmlformats.org/drawingml/2006/main" xmlns:r="http://schemas.openxmlformats.org/officeDocument/2006/relationships" xmlns:p="http://schemas.openxmlformats.org/presentationml/2006/main">
  <p:tag name="AS_UNIQUEID" val="237"/>
</p:tagLst>
</file>

<file path=ppt/tags/tag113.xml><?xml version="1.0" encoding="utf-8"?>
<p:tagLst xmlns:a="http://schemas.openxmlformats.org/drawingml/2006/main" xmlns:r="http://schemas.openxmlformats.org/officeDocument/2006/relationships" xmlns:p="http://schemas.openxmlformats.org/presentationml/2006/main">
  <p:tag name="AS_UNIQUEID" val="238"/>
</p:tagLst>
</file>

<file path=ppt/tags/tag114.xml><?xml version="1.0" encoding="utf-8"?>
<p:tagLst xmlns:a="http://schemas.openxmlformats.org/drawingml/2006/main" xmlns:r="http://schemas.openxmlformats.org/officeDocument/2006/relationships" xmlns:p="http://schemas.openxmlformats.org/presentationml/2006/main">
  <p:tag name="AS_UNIQUEID" val="239"/>
</p:tagLst>
</file>

<file path=ppt/tags/tag115.xml><?xml version="1.0" encoding="utf-8"?>
<p:tagLst xmlns:a="http://schemas.openxmlformats.org/drawingml/2006/main" xmlns:r="http://schemas.openxmlformats.org/officeDocument/2006/relationships" xmlns:p="http://schemas.openxmlformats.org/presentationml/2006/main">
  <p:tag name="AS_UNIQUEID" val="242"/>
</p:tagLst>
</file>

<file path=ppt/tags/tag116.xml><?xml version="1.0" encoding="utf-8"?>
<p:tagLst xmlns:a="http://schemas.openxmlformats.org/drawingml/2006/main" xmlns:r="http://schemas.openxmlformats.org/officeDocument/2006/relationships" xmlns:p="http://schemas.openxmlformats.org/presentationml/2006/main">
  <p:tag name="AS_UNIQUEID" val="243"/>
</p:tagLst>
</file>

<file path=ppt/tags/tag117.xml><?xml version="1.0" encoding="utf-8"?>
<p:tagLst xmlns:a="http://schemas.openxmlformats.org/drawingml/2006/main" xmlns:r="http://schemas.openxmlformats.org/officeDocument/2006/relationships" xmlns:p="http://schemas.openxmlformats.org/presentationml/2006/main">
  <p:tag name="AS_UNIQUEID" val="244"/>
</p:tagLst>
</file>

<file path=ppt/tags/tag118.xml><?xml version="1.0" encoding="utf-8"?>
<p:tagLst xmlns:a="http://schemas.openxmlformats.org/drawingml/2006/main" xmlns:r="http://schemas.openxmlformats.org/officeDocument/2006/relationships" xmlns:p="http://schemas.openxmlformats.org/presentationml/2006/main">
  <p:tag name="AS_UNIQUEID" val="245"/>
</p:tagLst>
</file>

<file path=ppt/tags/tag119.xml><?xml version="1.0" encoding="utf-8"?>
<p:tagLst xmlns:a="http://schemas.openxmlformats.org/drawingml/2006/main" xmlns:r="http://schemas.openxmlformats.org/officeDocument/2006/relationships" xmlns:p="http://schemas.openxmlformats.org/presentationml/2006/main">
  <p:tag name="AS_UNIQUEID" val="248"/>
</p:tagLst>
</file>

<file path=ppt/tags/tag12.xml><?xml version="1.0" encoding="utf-8"?>
<p:tagLst xmlns:a="http://schemas.openxmlformats.org/drawingml/2006/main" xmlns:r="http://schemas.openxmlformats.org/officeDocument/2006/relationships" xmlns:p="http://schemas.openxmlformats.org/presentationml/2006/main">
  <p:tag name="AS_UNIQUEID" val="116"/>
</p:tagLst>
</file>

<file path=ppt/tags/tag120.xml><?xml version="1.0" encoding="utf-8"?>
<p:tagLst xmlns:a="http://schemas.openxmlformats.org/drawingml/2006/main" xmlns:r="http://schemas.openxmlformats.org/officeDocument/2006/relationships" xmlns:p="http://schemas.openxmlformats.org/presentationml/2006/main">
  <p:tag name="AS_UNIQUEID" val="249"/>
</p:tagLst>
</file>

<file path=ppt/tags/tag121.xml><?xml version="1.0" encoding="utf-8"?>
<p:tagLst xmlns:a="http://schemas.openxmlformats.org/drawingml/2006/main" xmlns:r="http://schemas.openxmlformats.org/officeDocument/2006/relationships" xmlns:p="http://schemas.openxmlformats.org/presentationml/2006/main">
  <p:tag name="AS_UNIQUEID" val="250"/>
</p:tagLst>
</file>

<file path=ppt/tags/tag122.xml><?xml version="1.0" encoding="utf-8"?>
<p:tagLst xmlns:a="http://schemas.openxmlformats.org/drawingml/2006/main" xmlns:r="http://schemas.openxmlformats.org/officeDocument/2006/relationships" xmlns:p="http://schemas.openxmlformats.org/presentationml/2006/main">
  <p:tag name="AS_UNIQUEID" val="251"/>
</p:tagLst>
</file>

<file path=ppt/tags/tag123.xml><?xml version="1.0" encoding="utf-8"?>
<p:tagLst xmlns:a="http://schemas.openxmlformats.org/drawingml/2006/main" xmlns:r="http://schemas.openxmlformats.org/officeDocument/2006/relationships" xmlns:p="http://schemas.openxmlformats.org/presentationml/2006/main">
  <p:tag name="AS_UNIQUEID" val="254"/>
</p:tagLst>
</file>

<file path=ppt/tags/tag124.xml><?xml version="1.0" encoding="utf-8"?>
<p:tagLst xmlns:a="http://schemas.openxmlformats.org/drawingml/2006/main" xmlns:r="http://schemas.openxmlformats.org/officeDocument/2006/relationships" xmlns:p="http://schemas.openxmlformats.org/presentationml/2006/main">
  <p:tag name="AS_UNIQUEID" val="255"/>
</p:tagLst>
</file>

<file path=ppt/tags/tag125.xml><?xml version="1.0" encoding="utf-8"?>
<p:tagLst xmlns:a="http://schemas.openxmlformats.org/drawingml/2006/main" xmlns:r="http://schemas.openxmlformats.org/officeDocument/2006/relationships" xmlns:p="http://schemas.openxmlformats.org/presentationml/2006/main">
  <p:tag name="AS_UNIQUEID" val="256"/>
</p:tagLst>
</file>

<file path=ppt/tags/tag126.xml><?xml version="1.0" encoding="utf-8"?>
<p:tagLst xmlns:a="http://schemas.openxmlformats.org/drawingml/2006/main" xmlns:r="http://schemas.openxmlformats.org/officeDocument/2006/relationships" xmlns:p="http://schemas.openxmlformats.org/presentationml/2006/main">
  <p:tag name="AS_UNIQUEID" val="257"/>
</p:tagLst>
</file>

<file path=ppt/tags/tag127.xml><?xml version="1.0" encoding="utf-8"?>
<p:tagLst xmlns:a="http://schemas.openxmlformats.org/drawingml/2006/main" xmlns:r="http://schemas.openxmlformats.org/officeDocument/2006/relationships" xmlns:p="http://schemas.openxmlformats.org/presentationml/2006/main">
  <p:tag name="AS_UNIQUEID" val="263"/>
</p:tagLst>
</file>

<file path=ppt/tags/tag128.xml><?xml version="1.0" encoding="utf-8"?>
<p:tagLst xmlns:a="http://schemas.openxmlformats.org/drawingml/2006/main" xmlns:r="http://schemas.openxmlformats.org/officeDocument/2006/relationships" xmlns:p="http://schemas.openxmlformats.org/presentationml/2006/main">
  <p:tag name="AS_UNIQUEID" val="264"/>
</p:tagLst>
</file>

<file path=ppt/tags/tag129.xml><?xml version="1.0" encoding="utf-8"?>
<p:tagLst xmlns:a="http://schemas.openxmlformats.org/drawingml/2006/main" xmlns:r="http://schemas.openxmlformats.org/officeDocument/2006/relationships" xmlns:p="http://schemas.openxmlformats.org/presentationml/2006/main">
  <p:tag name="AS_UNIQUEID" val="265"/>
</p:tagLst>
</file>

<file path=ppt/tags/tag13.xml><?xml version="1.0" encoding="utf-8"?>
<p:tagLst xmlns:a="http://schemas.openxmlformats.org/drawingml/2006/main" xmlns:r="http://schemas.openxmlformats.org/officeDocument/2006/relationships" xmlns:p="http://schemas.openxmlformats.org/presentationml/2006/main">
  <p:tag name="AS_UNIQUEID" val="117"/>
</p:tagLst>
</file>

<file path=ppt/tags/tag130.xml><?xml version="1.0" encoding="utf-8"?>
<p:tagLst xmlns:a="http://schemas.openxmlformats.org/drawingml/2006/main" xmlns:r="http://schemas.openxmlformats.org/officeDocument/2006/relationships" xmlns:p="http://schemas.openxmlformats.org/presentationml/2006/main">
  <p:tag name="AS_UNIQUEID" val="266"/>
  <p:tag name="KSO_WM_UNIT_PLACING_PICTURE_USER_VIEWPORT" val="{&quot;height&quot;:5805,&quot;width&quot;:8700}"/>
</p:tagLst>
</file>

<file path=ppt/tags/tag131.xml><?xml version="1.0" encoding="utf-8"?>
<p:tagLst xmlns:a="http://schemas.openxmlformats.org/drawingml/2006/main" xmlns:r="http://schemas.openxmlformats.org/officeDocument/2006/relationships" xmlns:p="http://schemas.openxmlformats.org/presentationml/2006/main">
  <p:tag name="AS_UNIQUEID" val="259"/>
</p:tagLst>
</file>

<file path=ppt/tags/tag132.xml><?xml version="1.0" encoding="utf-8"?>
<p:tagLst xmlns:a="http://schemas.openxmlformats.org/drawingml/2006/main" xmlns:r="http://schemas.openxmlformats.org/officeDocument/2006/relationships" xmlns:p="http://schemas.openxmlformats.org/presentationml/2006/main">
  <p:tag name="AS_UNIQUEID" val="260"/>
</p:tagLst>
</file>

<file path=ppt/tags/tag133.xml><?xml version="1.0" encoding="utf-8"?>
<p:tagLst xmlns:a="http://schemas.openxmlformats.org/drawingml/2006/main" xmlns:r="http://schemas.openxmlformats.org/officeDocument/2006/relationships" xmlns:p="http://schemas.openxmlformats.org/presentationml/2006/main">
  <p:tag name="AS_UNIQUEID" val="261"/>
</p:tagLst>
</file>

<file path=ppt/tags/tag134.xml><?xml version="1.0" encoding="utf-8"?>
<p:tagLst xmlns:a="http://schemas.openxmlformats.org/drawingml/2006/main" xmlns:r="http://schemas.openxmlformats.org/officeDocument/2006/relationships" xmlns:p="http://schemas.openxmlformats.org/presentationml/2006/main">
  <p:tag name="AS_UNIQUEID" val="268"/>
</p:tagLst>
</file>

<file path=ppt/tags/tag135.xml><?xml version="1.0" encoding="utf-8"?>
<p:tagLst xmlns:a="http://schemas.openxmlformats.org/drawingml/2006/main" xmlns:r="http://schemas.openxmlformats.org/officeDocument/2006/relationships" xmlns:p="http://schemas.openxmlformats.org/presentationml/2006/main">
  <p:tag name="AS_UNIQUEID" val="269"/>
</p:tagLst>
</file>

<file path=ppt/tags/tag136.xml><?xml version="1.0" encoding="utf-8"?>
<p:tagLst xmlns:a="http://schemas.openxmlformats.org/drawingml/2006/main" xmlns:r="http://schemas.openxmlformats.org/officeDocument/2006/relationships" xmlns:p="http://schemas.openxmlformats.org/presentationml/2006/main">
  <p:tag name="AS_UNIQUEID" val="270"/>
</p:tagLst>
</file>

<file path=ppt/tags/tag137.xml><?xml version="1.0" encoding="utf-8"?>
<p:tagLst xmlns:a="http://schemas.openxmlformats.org/drawingml/2006/main" xmlns:r="http://schemas.openxmlformats.org/officeDocument/2006/relationships" xmlns:p="http://schemas.openxmlformats.org/presentationml/2006/main">
  <p:tag name="AS_UNIQUEID" val="271"/>
</p:tagLst>
</file>

<file path=ppt/tags/tag138.xml><?xml version="1.0" encoding="utf-8"?>
<p:tagLst xmlns:a="http://schemas.openxmlformats.org/drawingml/2006/main" xmlns:r="http://schemas.openxmlformats.org/officeDocument/2006/relationships" xmlns:p="http://schemas.openxmlformats.org/presentationml/2006/main">
  <p:tag name="AS_UNIQUEID" val="272"/>
  <p:tag name="KSO_WM_UNIT_PLACING_PICTURE_USER_VIEWPORT" val="{&quot;height&quot;:5805,&quot;width&quot;:8700}"/>
</p:tagLst>
</file>

<file path=ppt/tags/tag139.xml><?xml version="1.0" encoding="utf-8"?>
<p:tagLst xmlns:a="http://schemas.openxmlformats.org/drawingml/2006/main" xmlns:r="http://schemas.openxmlformats.org/officeDocument/2006/relationships" xmlns:p="http://schemas.openxmlformats.org/presentationml/2006/main">
  <p:tag name="AS_UNIQUEID" val="274"/>
</p:tagLst>
</file>

<file path=ppt/tags/tag14.xml><?xml version="1.0" encoding="utf-8"?>
<p:tagLst xmlns:a="http://schemas.openxmlformats.org/drawingml/2006/main" xmlns:r="http://schemas.openxmlformats.org/officeDocument/2006/relationships" xmlns:p="http://schemas.openxmlformats.org/presentationml/2006/main">
  <p:tag name="AS_UNIQUEID" val="119"/>
</p:tagLst>
</file>

<file path=ppt/tags/tag140.xml><?xml version="1.0" encoding="utf-8"?>
<p:tagLst xmlns:a="http://schemas.openxmlformats.org/drawingml/2006/main" xmlns:r="http://schemas.openxmlformats.org/officeDocument/2006/relationships" xmlns:p="http://schemas.openxmlformats.org/presentationml/2006/main">
  <p:tag name="AS_UNIQUEID" val="275"/>
</p:tagLst>
</file>

<file path=ppt/tags/tag141.xml><?xml version="1.0" encoding="utf-8"?>
<p:tagLst xmlns:a="http://schemas.openxmlformats.org/drawingml/2006/main" xmlns:r="http://schemas.openxmlformats.org/officeDocument/2006/relationships" xmlns:p="http://schemas.openxmlformats.org/presentationml/2006/main">
  <p:tag name="AS_UNIQUEID" val="276"/>
</p:tagLst>
</file>

<file path=ppt/tags/tag142.xml><?xml version="1.0" encoding="utf-8"?>
<p:tagLst xmlns:a="http://schemas.openxmlformats.org/drawingml/2006/main" xmlns:r="http://schemas.openxmlformats.org/officeDocument/2006/relationships" xmlns:p="http://schemas.openxmlformats.org/presentationml/2006/main">
  <p:tag name="AS_UNIQUEID" val="277"/>
  <p:tag name="KSO_WM_UNIT_PLACING_PICTURE_USER_VIEWPORT" val="{&quot;height&quot;:5805,&quot;width&quot;:8700}"/>
</p:tagLst>
</file>

<file path=ppt/tags/tag143.xml><?xml version="1.0" encoding="utf-8"?>
<p:tagLst xmlns:a="http://schemas.openxmlformats.org/drawingml/2006/main" xmlns:r="http://schemas.openxmlformats.org/officeDocument/2006/relationships" xmlns:p="http://schemas.openxmlformats.org/presentationml/2006/main">
  <p:tag name="AS_UNIQUEID" val="278"/>
</p:tagLst>
</file>

<file path=ppt/tags/tag144.xml><?xml version="1.0" encoding="utf-8"?>
<p:tagLst xmlns:a="http://schemas.openxmlformats.org/drawingml/2006/main" xmlns:r="http://schemas.openxmlformats.org/officeDocument/2006/relationships" xmlns:p="http://schemas.openxmlformats.org/presentationml/2006/main">
  <p:tag name="AS_UNIQUEID" val="284"/>
</p:tagLst>
</file>

<file path=ppt/tags/tag145.xml><?xml version="1.0" encoding="utf-8"?>
<p:tagLst xmlns:a="http://schemas.openxmlformats.org/drawingml/2006/main" xmlns:r="http://schemas.openxmlformats.org/officeDocument/2006/relationships" xmlns:p="http://schemas.openxmlformats.org/presentationml/2006/main">
  <p:tag name="AS_UNIQUEID" val="109"/>
</p:tagLst>
</file>

<file path=ppt/tags/tag146.xml><?xml version="1.0" encoding="utf-8"?>
<p:tagLst xmlns:a="http://schemas.openxmlformats.org/drawingml/2006/main" xmlns:r="http://schemas.openxmlformats.org/officeDocument/2006/relationships" xmlns:p="http://schemas.openxmlformats.org/presentationml/2006/main">
  <p:tag name="AS_UNIQUEID" val="285"/>
</p:tagLst>
</file>

<file path=ppt/tags/tag147.xml><?xml version="1.0" encoding="utf-8"?>
<p:tagLst xmlns:a="http://schemas.openxmlformats.org/drawingml/2006/main" xmlns:r="http://schemas.openxmlformats.org/officeDocument/2006/relationships" xmlns:p="http://schemas.openxmlformats.org/presentationml/2006/main">
  <p:tag name="AS_UNIQUEID" val="286"/>
</p:tagLst>
</file>

<file path=ppt/tags/tag148.xml><?xml version="1.0" encoding="utf-8"?>
<p:tagLst xmlns:a="http://schemas.openxmlformats.org/drawingml/2006/main" xmlns:r="http://schemas.openxmlformats.org/officeDocument/2006/relationships" xmlns:p="http://schemas.openxmlformats.org/presentationml/2006/main">
  <p:tag name="AS_UNIQUEID" val="287"/>
  <p:tag name="KSO_WM_UNIT_PLACING_PICTURE_USER_VIEWPORT" val="{&quot;height&quot;:5805,&quot;width&quot;:8700}"/>
</p:tagLst>
</file>

<file path=ppt/tags/tag149.xml><?xml version="1.0" encoding="utf-8"?>
<p:tagLst xmlns:a="http://schemas.openxmlformats.org/drawingml/2006/main" xmlns:r="http://schemas.openxmlformats.org/officeDocument/2006/relationships" xmlns:p="http://schemas.openxmlformats.org/presentationml/2006/main">
  <p:tag name="AS_UNIQUEID" val="280"/>
</p:tagLst>
</file>

<file path=ppt/tags/tag15.xml><?xml version="1.0" encoding="utf-8"?>
<p:tagLst xmlns:a="http://schemas.openxmlformats.org/drawingml/2006/main" xmlns:r="http://schemas.openxmlformats.org/officeDocument/2006/relationships" xmlns:p="http://schemas.openxmlformats.org/presentationml/2006/main">
  <p:tag name="AS_UNIQUEID" val="120"/>
</p:tagLst>
</file>

<file path=ppt/tags/tag150.xml><?xml version="1.0" encoding="utf-8"?>
<p:tagLst xmlns:a="http://schemas.openxmlformats.org/drawingml/2006/main" xmlns:r="http://schemas.openxmlformats.org/officeDocument/2006/relationships" xmlns:p="http://schemas.openxmlformats.org/presentationml/2006/main">
  <p:tag name="AS_UNIQUEID" val="281"/>
</p:tagLst>
</file>

<file path=ppt/tags/tag151.xml><?xml version="1.0" encoding="utf-8"?>
<p:tagLst xmlns:a="http://schemas.openxmlformats.org/drawingml/2006/main" xmlns:r="http://schemas.openxmlformats.org/officeDocument/2006/relationships" xmlns:p="http://schemas.openxmlformats.org/presentationml/2006/main">
  <p:tag name="AS_UNIQUEID" val="282"/>
</p:tagLst>
</file>

<file path=ppt/tags/tag152.xml><?xml version="1.0" encoding="utf-8"?>
<p:tagLst xmlns:a="http://schemas.openxmlformats.org/drawingml/2006/main" xmlns:r="http://schemas.openxmlformats.org/officeDocument/2006/relationships" xmlns:p="http://schemas.openxmlformats.org/presentationml/2006/main">
  <p:tag name="AS_UNIQUEID" val="293"/>
</p:tagLst>
</file>

<file path=ppt/tags/tag153.xml><?xml version="1.0" encoding="utf-8"?>
<p:tagLst xmlns:a="http://schemas.openxmlformats.org/drawingml/2006/main" xmlns:r="http://schemas.openxmlformats.org/officeDocument/2006/relationships" xmlns:p="http://schemas.openxmlformats.org/presentationml/2006/main">
  <p:tag name="AS_UNIQUEID" val="294"/>
</p:tagLst>
</file>

<file path=ppt/tags/tag154.xml><?xml version="1.0" encoding="utf-8"?>
<p:tagLst xmlns:a="http://schemas.openxmlformats.org/drawingml/2006/main" xmlns:r="http://schemas.openxmlformats.org/officeDocument/2006/relationships" xmlns:p="http://schemas.openxmlformats.org/presentationml/2006/main">
  <p:tag name="AS_UNIQUEID" val="295"/>
</p:tagLst>
</file>

<file path=ppt/tags/tag155.xml><?xml version="1.0" encoding="utf-8"?>
<p:tagLst xmlns:a="http://schemas.openxmlformats.org/drawingml/2006/main" xmlns:r="http://schemas.openxmlformats.org/officeDocument/2006/relationships" xmlns:p="http://schemas.openxmlformats.org/presentationml/2006/main">
  <p:tag name="AS_UNIQUEID" val="296"/>
</p:tagLst>
</file>

<file path=ppt/tags/tag156.xml><?xml version="1.0" encoding="utf-8"?>
<p:tagLst xmlns:a="http://schemas.openxmlformats.org/drawingml/2006/main" xmlns:r="http://schemas.openxmlformats.org/officeDocument/2006/relationships" xmlns:p="http://schemas.openxmlformats.org/presentationml/2006/main">
  <p:tag name="AS_UNIQUEID" val="297"/>
  <p:tag name="KSO_WM_UNIT_PLACING_PICTURE_USER_VIEWPORT" val="{&quot;height&quot;:5805,&quot;width&quot;:8700}"/>
</p:tagLst>
</file>

<file path=ppt/tags/tag157.xml><?xml version="1.0" encoding="utf-8"?>
<p:tagLst xmlns:a="http://schemas.openxmlformats.org/drawingml/2006/main" xmlns:r="http://schemas.openxmlformats.org/officeDocument/2006/relationships" xmlns:p="http://schemas.openxmlformats.org/presentationml/2006/main">
  <p:tag name="AS_UNIQUEID" val="289"/>
</p:tagLst>
</file>

<file path=ppt/tags/tag158.xml><?xml version="1.0" encoding="utf-8"?>
<p:tagLst xmlns:a="http://schemas.openxmlformats.org/drawingml/2006/main" xmlns:r="http://schemas.openxmlformats.org/officeDocument/2006/relationships" xmlns:p="http://schemas.openxmlformats.org/presentationml/2006/main">
  <p:tag name="AS_UNIQUEID" val="290"/>
</p:tagLst>
</file>

<file path=ppt/tags/tag159.xml><?xml version="1.0" encoding="utf-8"?>
<p:tagLst xmlns:a="http://schemas.openxmlformats.org/drawingml/2006/main" xmlns:r="http://schemas.openxmlformats.org/officeDocument/2006/relationships" xmlns:p="http://schemas.openxmlformats.org/presentationml/2006/main">
  <p:tag name="AS_UNIQUEID" val="291"/>
</p:tagLst>
</file>

<file path=ppt/tags/tag16.xml><?xml version="1.0" encoding="utf-8"?>
<p:tagLst xmlns:a="http://schemas.openxmlformats.org/drawingml/2006/main" xmlns:r="http://schemas.openxmlformats.org/officeDocument/2006/relationships" xmlns:p="http://schemas.openxmlformats.org/presentationml/2006/main">
  <p:tag name="AS_UNIQUEID" val="121"/>
</p:tagLst>
</file>

<file path=ppt/tags/tag160.xml><?xml version="1.0" encoding="utf-8"?>
<p:tagLst xmlns:a="http://schemas.openxmlformats.org/drawingml/2006/main" xmlns:r="http://schemas.openxmlformats.org/officeDocument/2006/relationships" xmlns:p="http://schemas.openxmlformats.org/presentationml/2006/main">
  <p:tag name="AS_UNIQUEID" val="299"/>
</p:tagLst>
</file>

<file path=ppt/tags/tag161.xml><?xml version="1.0" encoding="utf-8"?>
<p:tagLst xmlns:a="http://schemas.openxmlformats.org/drawingml/2006/main" xmlns:r="http://schemas.openxmlformats.org/officeDocument/2006/relationships" xmlns:p="http://schemas.openxmlformats.org/presentationml/2006/main">
  <p:tag name="AS_UNIQUEID" val="300"/>
</p:tagLst>
</file>

<file path=ppt/tags/tag162.xml><?xml version="1.0" encoding="utf-8"?>
<p:tagLst xmlns:a="http://schemas.openxmlformats.org/drawingml/2006/main" xmlns:r="http://schemas.openxmlformats.org/officeDocument/2006/relationships" xmlns:p="http://schemas.openxmlformats.org/presentationml/2006/main">
  <p:tag name="AS_UNIQUEID" val="301"/>
  <p:tag name="KSO_WM_UNIT_PLACING_PICTURE_USER_VIEWPORT" val="{&quot;height&quot;:5805,&quot;width&quot;:8700}"/>
</p:tagLst>
</file>

<file path=ppt/tags/tag163.xml><?xml version="1.0" encoding="utf-8"?>
<p:tagLst xmlns:a="http://schemas.openxmlformats.org/drawingml/2006/main" xmlns:r="http://schemas.openxmlformats.org/officeDocument/2006/relationships" xmlns:p="http://schemas.openxmlformats.org/presentationml/2006/main">
  <p:tag name="AS_UNIQUEID" val="73"/>
</p:tagLst>
</file>

<file path=ppt/tags/tag164.xml><?xml version="1.0" encoding="utf-8"?>
<p:tagLst xmlns:a="http://schemas.openxmlformats.org/drawingml/2006/main" xmlns:r="http://schemas.openxmlformats.org/officeDocument/2006/relationships" xmlns:p="http://schemas.openxmlformats.org/presentationml/2006/main">
  <p:tag name="AS_UNIQUEID" val="74"/>
</p:tagLst>
</file>

<file path=ppt/tags/tag165.xml><?xml version="1.0" encoding="utf-8"?>
<p:tagLst xmlns:a="http://schemas.openxmlformats.org/drawingml/2006/main" xmlns:r="http://schemas.openxmlformats.org/officeDocument/2006/relationships" xmlns:p="http://schemas.openxmlformats.org/presentationml/2006/main">
  <p:tag name="AS_UNIQUEID" val="303"/>
</p:tagLst>
</file>

<file path=ppt/tags/tag166.xml><?xml version="1.0" encoding="utf-8"?>
<p:tagLst xmlns:a="http://schemas.openxmlformats.org/drawingml/2006/main" xmlns:r="http://schemas.openxmlformats.org/officeDocument/2006/relationships" xmlns:p="http://schemas.openxmlformats.org/presentationml/2006/main">
  <p:tag name="AS_UNIQUEID" val="304"/>
</p:tagLst>
</file>

<file path=ppt/tags/tag167.xml><?xml version="1.0" encoding="utf-8"?>
<p:tagLst xmlns:a="http://schemas.openxmlformats.org/drawingml/2006/main" xmlns:r="http://schemas.openxmlformats.org/officeDocument/2006/relationships" xmlns:p="http://schemas.openxmlformats.org/presentationml/2006/main">
  <p:tag name="AS_UNIQUEID" val="305"/>
</p:tagLst>
</file>

<file path=ppt/tags/tag168.xml><?xml version="1.0" encoding="utf-8"?>
<p:tagLst xmlns:a="http://schemas.openxmlformats.org/drawingml/2006/main" xmlns:r="http://schemas.openxmlformats.org/officeDocument/2006/relationships" xmlns:p="http://schemas.openxmlformats.org/presentationml/2006/main">
  <p:tag name="AS_UNIQUEID" val="306"/>
</p:tagLst>
</file>

<file path=ppt/tags/tag169.xml><?xml version="1.0" encoding="utf-8"?>
<p:tagLst xmlns:a="http://schemas.openxmlformats.org/drawingml/2006/main" xmlns:r="http://schemas.openxmlformats.org/officeDocument/2006/relationships" xmlns:p="http://schemas.openxmlformats.org/presentationml/2006/main">
  <p:tag name="AS_UNIQUEID" val="307"/>
  <p:tag name="KSO_WM_UNIT_PLACING_PICTURE_USER_VIEWPORT" val="{&quot;height&quot;:5805,&quot;width&quot;:8700}"/>
</p:tagLst>
</file>

<file path=ppt/tags/tag17.xml><?xml version="1.0" encoding="utf-8"?>
<p:tagLst xmlns:a="http://schemas.openxmlformats.org/drawingml/2006/main" xmlns:r="http://schemas.openxmlformats.org/officeDocument/2006/relationships" xmlns:p="http://schemas.openxmlformats.org/presentationml/2006/main">
  <p:tag name="AS_UNIQUEID" val="122"/>
</p:tagLst>
</file>

<file path=ppt/tags/tag170.xml><?xml version="1.0" encoding="utf-8"?>
<p:tagLst xmlns:a="http://schemas.openxmlformats.org/drawingml/2006/main" xmlns:r="http://schemas.openxmlformats.org/officeDocument/2006/relationships" xmlns:p="http://schemas.openxmlformats.org/presentationml/2006/main">
  <p:tag name="AS_UNIQUEID" val="308"/>
</p:tagLst>
</file>

<file path=ppt/tags/tag171.xml><?xml version="1.0" encoding="utf-8"?>
<p:tagLst xmlns:a="http://schemas.openxmlformats.org/drawingml/2006/main" xmlns:r="http://schemas.openxmlformats.org/officeDocument/2006/relationships" xmlns:p="http://schemas.openxmlformats.org/presentationml/2006/main">
  <p:tag name="AS_UNIQUEID" val="310"/>
</p:tagLst>
</file>

<file path=ppt/tags/tag172.xml><?xml version="1.0" encoding="utf-8"?>
<p:tagLst xmlns:a="http://schemas.openxmlformats.org/drawingml/2006/main" xmlns:r="http://schemas.openxmlformats.org/officeDocument/2006/relationships" xmlns:p="http://schemas.openxmlformats.org/presentationml/2006/main">
  <p:tag name="AS_UNIQUEID" val="311"/>
</p:tagLst>
</file>

<file path=ppt/tags/tag173.xml><?xml version="1.0" encoding="utf-8"?>
<p:tagLst xmlns:a="http://schemas.openxmlformats.org/drawingml/2006/main" xmlns:r="http://schemas.openxmlformats.org/officeDocument/2006/relationships" xmlns:p="http://schemas.openxmlformats.org/presentationml/2006/main">
  <p:tag name="AS_UNIQUEID" val="312"/>
</p:tagLst>
</file>

<file path=ppt/tags/tag174.xml><?xml version="1.0" encoding="utf-8"?>
<p:tagLst xmlns:a="http://schemas.openxmlformats.org/drawingml/2006/main" xmlns:r="http://schemas.openxmlformats.org/officeDocument/2006/relationships" xmlns:p="http://schemas.openxmlformats.org/presentationml/2006/main">
  <p:tag name="AS_UNIQUEID" val="313"/>
  <p:tag name="KSO_WM_UNIT_PLACING_PICTURE_USER_VIEWPORT" val="{&quot;height&quot;:5805,&quot;width&quot;:8700}"/>
</p:tagLst>
</file>

<file path=ppt/tags/tag175.xml><?xml version="1.0" encoding="utf-8"?>
<p:tagLst xmlns:a="http://schemas.openxmlformats.org/drawingml/2006/main" xmlns:r="http://schemas.openxmlformats.org/officeDocument/2006/relationships" xmlns:p="http://schemas.openxmlformats.org/presentationml/2006/main">
  <p:tag name="AS_UNIQUEID" val="314"/>
</p:tagLst>
</file>

<file path=ppt/tags/tag176.xml><?xml version="1.0" encoding="utf-8"?>
<p:tagLst xmlns:a="http://schemas.openxmlformats.org/drawingml/2006/main" xmlns:r="http://schemas.openxmlformats.org/officeDocument/2006/relationships" xmlns:p="http://schemas.openxmlformats.org/presentationml/2006/main">
  <p:tag name="AS_UNIQUEID" val="316"/>
</p:tagLst>
</file>

<file path=ppt/tags/tag177.xml><?xml version="1.0" encoding="utf-8"?>
<p:tagLst xmlns:a="http://schemas.openxmlformats.org/drawingml/2006/main" xmlns:r="http://schemas.openxmlformats.org/officeDocument/2006/relationships" xmlns:p="http://schemas.openxmlformats.org/presentationml/2006/main">
  <p:tag name="AS_UNIQUEID" val="317"/>
</p:tagLst>
</file>

<file path=ppt/tags/tag178.xml><?xml version="1.0" encoding="utf-8"?>
<p:tagLst xmlns:a="http://schemas.openxmlformats.org/drawingml/2006/main" xmlns:r="http://schemas.openxmlformats.org/officeDocument/2006/relationships" xmlns:p="http://schemas.openxmlformats.org/presentationml/2006/main">
  <p:tag name="AS_UNIQUEID" val="318"/>
</p:tagLst>
</file>

<file path=ppt/tags/tag179.xml><?xml version="1.0" encoding="utf-8"?>
<p:tagLst xmlns:a="http://schemas.openxmlformats.org/drawingml/2006/main" xmlns:r="http://schemas.openxmlformats.org/officeDocument/2006/relationships" xmlns:p="http://schemas.openxmlformats.org/presentationml/2006/main">
  <p:tag name="AS_UNIQUEID" val="319"/>
</p:tagLst>
</file>

<file path=ppt/tags/tag18.xml><?xml version="1.0" encoding="utf-8"?>
<p:tagLst xmlns:a="http://schemas.openxmlformats.org/drawingml/2006/main" xmlns:r="http://schemas.openxmlformats.org/officeDocument/2006/relationships" xmlns:p="http://schemas.openxmlformats.org/presentationml/2006/main">
  <p:tag name="AS_UNIQUEID" val="123"/>
</p:tagLst>
</file>

<file path=ppt/tags/tag180.xml><?xml version="1.0" encoding="utf-8"?>
<p:tagLst xmlns:a="http://schemas.openxmlformats.org/drawingml/2006/main" xmlns:r="http://schemas.openxmlformats.org/officeDocument/2006/relationships" xmlns:p="http://schemas.openxmlformats.org/presentationml/2006/main">
  <p:tag name="AS_UNIQUEID" val="322"/>
</p:tagLst>
</file>

<file path=ppt/tags/tag181.xml><?xml version="1.0" encoding="utf-8"?>
<p:tagLst xmlns:a="http://schemas.openxmlformats.org/drawingml/2006/main" xmlns:r="http://schemas.openxmlformats.org/officeDocument/2006/relationships" xmlns:p="http://schemas.openxmlformats.org/presentationml/2006/main">
  <p:tag name="AS_UNIQUEID" val="105"/>
</p:tagLst>
</file>

<file path=ppt/tags/tag182.xml><?xml version="1.0" encoding="utf-8"?>
<p:tagLst xmlns:a="http://schemas.openxmlformats.org/drawingml/2006/main" xmlns:r="http://schemas.openxmlformats.org/officeDocument/2006/relationships" xmlns:p="http://schemas.openxmlformats.org/presentationml/2006/main">
  <p:tag name="AS_UNIQUEID" val="323"/>
</p:tagLst>
</file>

<file path=ppt/tags/tag183.xml><?xml version="1.0" encoding="utf-8"?>
<p:tagLst xmlns:a="http://schemas.openxmlformats.org/drawingml/2006/main" xmlns:r="http://schemas.openxmlformats.org/officeDocument/2006/relationships" xmlns:p="http://schemas.openxmlformats.org/presentationml/2006/main">
  <p:tag name="AS_UNIQUEID" val="324"/>
</p:tagLst>
</file>

<file path=ppt/tags/tag184.xml><?xml version="1.0" encoding="utf-8"?>
<p:tagLst xmlns:a="http://schemas.openxmlformats.org/drawingml/2006/main" xmlns:r="http://schemas.openxmlformats.org/officeDocument/2006/relationships" xmlns:p="http://schemas.openxmlformats.org/presentationml/2006/main">
  <p:tag name="AS_UNIQUEID" val="325"/>
</p:tagLst>
</file>

<file path=ppt/tags/tag185.xml><?xml version="1.0" encoding="utf-8"?>
<p:tagLst xmlns:a="http://schemas.openxmlformats.org/drawingml/2006/main" xmlns:r="http://schemas.openxmlformats.org/officeDocument/2006/relationships" xmlns:p="http://schemas.openxmlformats.org/presentationml/2006/main">
  <p:tag name="AS_UNIQUEID" val="326"/>
</p:tagLst>
</file>

<file path=ppt/tags/tag186.xml><?xml version="1.0" encoding="utf-8"?>
<p:tagLst xmlns:a="http://schemas.openxmlformats.org/drawingml/2006/main" xmlns:r="http://schemas.openxmlformats.org/officeDocument/2006/relationships" xmlns:p="http://schemas.openxmlformats.org/presentationml/2006/main">
  <p:tag name="AS_UNIQUEID" val="327"/>
</p:tagLst>
</file>

<file path=ppt/tags/tag187.xml><?xml version="1.0" encoding="utf-8"?>
<p:tagLst xmlns:a="http://schemas.openxmlformats.org/drawingml/2006/main" xmlns:r="http://schemas.openxmlformats.org/officeDocument/2006/relationships" xmlns:p="http://schemas.openxmlformats.org/presentationml/2006/main">
  <p:tag name="AS_UNIQUEID" val="329"/>
</p:tagLst>
</file>

<file path=ppt/tags/tag188.xml><?xml version="1.0" encoding="utf-8"?>
<p:tagLst xmlns:a="http://schemas.openxmlformats.org/drawingml/2006/main" xmlns:r="http://schemas.openxmlformats.org/officeDocument/2006/relationships" xmlns:p="http://schemas.openxmlformats.org/presentationml/2006/main">
  <p:tag name="AS_UNIQUEID" val="330"/>
</p:tagLst>
</file>

<file path=ppt/tags/tag189.xml><?xml version="1.0" encoding="utf-8"?>
<p:tagLst xmlns:a="http://schemas.openxmlformats.org/drawingml/2006/main" xmlns:r="http://schemas.openxmlformats.org/officeDocument/2006/relationships" xmlns:p="http://schemas.openxmlformats.org/presentationml/2006/main">
  <p:tag name="AS_UNIQUEID" val="331"/>
</p:tagLst>
</file>

<file path=ppt/tags/tag19.xml><?xml version="1.0" encoding="utf-8"?>
<p:tagLst xmlns:a="http://schemas.openxmlformats.org/drawingml/2006/main" xmlns:r="http://schemas.openxmlformats.org/officeDocument/2006/relationships" xmlns:p="http://schemas.openxmlformats.org/presentationml/2006/main">
  <p:tag name="AS_UNIQUEID" val="125"/>
</p:tagLst>
</file>

<file path=ppt/tags/tag190.xml><?xml version="1.0" encoding="utf-8"?>
<p:tagLst xmlns:a="http://schemas.openxmlformats.org/drawingml/2006/main" xmlns:r="http://schemas.openxmlformats.org/officeDocument/2006/relationships" xmlns:p="http://schemas.openxmlformats.org/presentationml/2006/main">
  <p:tag name="AS_UNIQUEID" val="332"/>
</p:tagLst>
</file>

<file path=ppt/tags/tag191.xml><?xml version="1.0" encoding="utf-8"?>
<p:tagLst xmlns:a="http://schemas.openxmlformats.org/drawingml/2006/main" xmlns:r="http://schemas.openxmlformats.org/officeDocument/2006/relationships" xmlns:p="http://schemas.openxmlformats.org/presentationml/2006/main">
  <p:tag name="AS_UNIQUEID" val="333"/>
</p:tagLst>
</file>

<file path=ppt/tags/tag192.xml><?xml version="1.0" encoding="utf-8"?>
<p:tagLst xmlns:a="http://schemas.openxmlformats.org/drawingml/2006/main" xmlns:r="http://schemas.openxmlformats.org/officeDocument/2006/relationships" xmlns:p="http://schemas.openxmlformats.org/presentationml/2006/main">
  <p:tag name="AS_UNIQUEID" val="89"/>
</p:tagLst>
</file>

<file path=ppt/tags/tag193.xml><?xml version="1.0" encoding="utf-8"?>
<p:tagLst xmlns:a="http://schemas.openxmlformats.org/drawingml/2006/main" xmlns:r="http://schemas.openxmlformats.org/officeDocument/2006/relationships" xmlns:p="http://schemas.openxmlformats.org/presentationml/2006/main">
  <p:tag name="AS_UNIQUEID" val="335"/>
</p:tagLst>
</file>

<file path=ppt/tags/tag194.xml><?xml version="1.0" encoding="utf-8"?>
<p:tagLst xmlns:a="http://schemas.openxmlformats.org/drawingml/2006/main" xmlns:r="http://schemas.openxmlformats.org/officeDocument/2006/relationships" xmlns:p="http://schemas.openxmlformats.org/presentationml/2006/main">
  <p:tag name="AS_UNIQUEID" val="336"/>
</p:tagLst>
</file>

<file path=ppt/tags/tag195.xml><?xml version="1.0" encoding="utf-8"?>
<p:tagLst xmlns:a="http://schemas.openxmlformats.org/drawingml/2006/main" xmlns:r="http://schemas.openxmlformats.org/officeDocument/2006/relationships" xmlns:p="http://schemas.openxmlformats.org/presentationml/2006/main">
  <p:tag name="AS_UNIQUEID" val="337"/>
</p:tagLst>
</file>

<file path=ppt/tags/tag196.xml><?xml version="1.0" encoding="utf-8"?>
<p:tagLst xmlns:a="http://schemas.openxmlformats.org/drawingml/2006/main" xmlns:r="http://schemas.openxmlformats.org/officeDocument/2006/relationships" xmlns:p="http://schemas.openxmlformats.org/presentationml/2006/main">
  <p:tag name="AS_UNIQUEID" val="89"/>
</p:tagLst>
</file>

<file path=ppt/tags/tag197.xml><?xml version="1.0" encoding="utf-8"?>
<p:tagLst xmlns:a="http://schemas.openxmlformats.org/drawingml/2006/main" xmlns:r="http://schemas.openxmlformats.org/officeDocument/2006/relationships" xmlns:p="http://schemas.openxmlformats.org/presentationml/2006/main">
  <p:tag name="AS_UNIQUEID" val="91"/>
</p:tagLst>
</file>

<file path=ppt/tags/tag198.xml><?xml version="1.0" encoding="utf-8"?>
<p:tagLst xmlns:a="http://schemas.openxmlformats.org/drawingml/2006/main" xmlns:r="http://schemas.openxmlformats.org/officeDocument/2006/relationships" xmlns:p="http://schemas.openxmlformats.org/presentationml/2006/main">
  <p:tag name="AS_UNIQUEID" val="339"/>
</p:tagLst>
</file>

<file path=ppt/tags/tag199.xml><?xml version="1.0" encoding="utf-8"?>
<p:tagLst xmlns:a="http://schemas.openxmlformats.org/drawingml/2006/main" xmlns:r="http://schemas.openxmlformats.org/officeDocument/2006/relationships" xmlns:p="http://schemas.openxmlformats.org/presentationml/2006/main">
  <p:tag name="AS_UNIQUEID" val="340"/>
</p:tagLst>
</file>

<file path=ppt/tags/tag2.xml><?xml version="1.0" encoding="utf-8"?>
<p:tagLst xmlns:a="http://schemas.openxmlformats.org/drawingml/2006/main" xmlns:r="http://schemas.openxmlformats.org/officeDocument/2006/relationships" xmlns:p="http://schemas.openxmlformats.org/presentationml/2006/main">
  <p:tag name="AS_UNIQUEID" val="131"/>
</p:tagLst>
</file>

<file path=ppt/tags/tag20.xml><?xml version="1.0" encoding="utf-8"?>
<p:tagLst xmlns:a="http://schemas.openxmlformats.org/drawingml/2006/main" xmlns:r="http://schemas.openxmlformats.org/officeDocument/2006/relationships" xmlns:p="http://schemas.openxmlformats.org/presentationml/2006/main">
  <p:tag name="AS_UNIQUEID" val="126"/>
</p:tagLst>
</file>

<file path=ppt/tags/tag200.xml><?xml version="1.0" encoding="utf-8"?>
<p:tagLst xmlns:a="http://schemas.openxmlformats.org/drawingml/2006/main" xmlns:r="http://schemas.openxmlformats.org/officeDocument/2006/relationships" xmlns:p="http://schemas.openxmlformats.org/presentationml/2006/main">
  <p:tag name="AS_UNIQUEID" val="341"/>
</p:tagLst>
</file>

<file path=ppt/tags/tag201.xml><?xml version="1.0" encoding="utf-8"?>
<p:tagLst xmlns:a="http://schemas.openxmlformats.org/drawingml/2006/main" xmlns:r="http://schemas.openxmlformats.org/officeDocument/2006/relationships" xmlns:p="http://schemas.openxmlformats.org/presentationml/2006/main">
  <p:tag name="AS_UNIQUEID" val="343"/>
</p:tagLst>
</file>

<file path=ppt/tags/tag202.xml><?xml version="1.0" encoding="utf-8"?>
<p:tagLst xmlns:a="http://schemas.openxmlformats.org/drawingml/2006/main" xmlns:r="http://schemas.openxmlformats.org/officeDocument/2006/relationships" xmlns:p="http://schemas.openxmlformats.org/presentationml/2006/main">
  <p:tag name="AS_UNIQUEID" val="344"/>
</p:tagLst>
</file>

<file path=ppt/tags/tag203.xml><?xml version="1.0" encoding="utf-8"?>
<p:tagLst xmlns:a="http://schemas.openxmlformats.org/drawingml/2006/main" xmlns:r="http://schemas.openxmlformats.org/officeDocument/2006/relationships" xmlns:p="http://schemas.openxmlformats.org/presentationml/2006/main">
  <p:tag name="AS_UNIQUEID" val="345"/>
</p:tagLst>
</file>

<file path=ppt/tags/tag204.xml><?xml version="1.0" encoding="utf-8"?>
<p:tagLst xmlns:a="http://schemas.openxmlformats.org/drawingml/2006/main" xmlns:r="http://schemas.openxmlformats.org/officeDocument/2006/relationships" xmlns:p="http://schemas.openxmlformats.org/presentationml/2006/main">
  <p:tag name="AS_UNIQUEID" val="346"/>
</p:tagLst>
</file>

<file path=ppt/tags/tag205.xml><?xml version="1.0" encoding="utf-8"?>
<p:tagLst xmlns:a="http://schemas.openxmlformats.org/drawingml/2006/main" xmlns:r="http://schemas.openxmlformats.org/officeDocument/2006/relationships" xmlns:p="http://schemas.openxmlformats.org/presentationml/2006/main">
  <p:tag name="AS_UNIQUEID" val="347"/>
</p:tagLst>
</file>

<file path=ppt/tags/tag206.xml><?xml version="1.0" encoding="utf-8"?>
<p:tagLst xmlns:a="http://schemas.openxmlformats.org/drawingml/2006/main" xmlns:r="http://schemas.openxmlformats.org/officeDocument/2006/relationships" xmlns:p="http://schemas.openxmlformats.org/presentationml/2006/main">
  <p:tag name="AS_UNIQUEID" val="353"/>
</p:tagLst>
</file>

<file path=ppt/tags/tag207.xml><?xml version="1.0" encoding="utf-8"?>
<p:tagLst xmlns:a="http://schemas.openxmlformats.org/drawingml/2006/main" xmlns:r="http://schemas.openxmlformats.org/officeDocument/2006/relationships" xmlns:p="http://schemas.openxmlformats.org/presentationml/2006/main">
  <p:tag name="AS_UNIQUEID" val="354"/>
</p:tagLst>
</file>

<file path=ppt/tags/tag208.xml><?xml version="1.0" encoding="utf-8"?>
<p:tagLst xmlns:a="http://schemas.openxmlformats.org/drawingml/2006/main" xmlns:r="http://schemas.openxmlformats.org/officeDocument/2006/relationships" xmlns:p="http://schemas.openxmlformats.org/presentationml/2006/main">
  <p:tag name="AS_UNIQUEID" val="349"/>
</p:tagLst>
</file>

<file path=ppt/tags/tag209.xml><?xml version="1.0" encoding="utf-8"?>
<p:tagLst xmlns:a="http://schemas.openxmlformats.org/drawingml/2006/main" xmlns:r="http://schemas.openxmlformats.org/officeDocument/2006/relationships" xmlns:p="http://schemas.openxmlformats.org/presentationml/2006/main">
  <p:tag name="AS_UNIQUEID" val="350"/>
</p:tagLst>
</file>

<file path=ppt/tags/tag21.xml><?xml version="1.0" encoding="utf-8"?>
<p:tagLst xmlns:a="http://schemas.openxmlformats.org/drawingml/2006/main" xmlns:r="http://schemas.openxmlformats.org/officeDocument/2006/relationships" xmlns:p="http://schemas.openxmlformats.org/presentationml/2006/main">
  <p:tag name="AS_UNIQUEID" val="127"/>
</p:tagLst>
</file>

<file path=ppt/tags/tag210.xml><?xml version="1.0" encoding="utf-8"?>
<p:tagLst xmlns:a="http://schemas.openxmlformats.org/drawingml/2006/main" xmlns:r="http://schemas.openxmlformats.org/officeDocument/2006/relationships" xmlns:p="http://schemas.openxmlformats.org/presentationml/2006/main">
  <p:tag name="AS_UNIQUEID" val="351"/>
</p:tagLst>
</file>

<file path=ppt/tags/tag211.xml><?xml version="1.0" encoding="utf-8"?>
<p:tagLst xmlns:a="http://schemas.openxmlformats.org/drawingml/2006/main" xmlns:r="http://schemas.openxmlformats.org/officeDocument/2006/relationships" xmlns:p="http://schemas.openxmlformats.org/presentationml/2006/main">
  <p:tag name="AS_UNIQUEID" val="360"/>
</p:tagLst>
</file>

<file path=ppt/tags/tag212.xml><?xml version="1.0" encoding="utf-8"?>
<p:tagLst xmlns:a="http://schemas.openxmlformats.org/drawingml/2006/main" xmlns:r="http://schemas.openxmlformats.org/officeDocument/2006/relationships" xmlns:p="http://schemas.openxmlformats.org/presentationml/2006/main">
  <p:tag name="AS_UNIQUEID" val="361"/>
</p:tagLst>
</file>

<file path=ppt/tags/tag213.xml><?xml version="1.0" encoding="utf-8"?>
<p:tagLst xmlns:a="http://schemas.openxmlformats.org/drawingml/2006/main" xmlns:r="http://schemas.openxmlformats.org/officeDocument/2006/relationships" xmlns:p="http://schemas.openxmlformats.org/presentationml/2006/main">
  <p:tag name="AS_UNIQUEID" val="356"/>
</p:tagLst>
</file>

<file path=ppt/tags/tag214.xml><?xml version="1.0" encoding="utf-8"?>
<p:tagLst xmlns:a="http://schemas.openxmlformats.org/drawingml/2006/main" xmlns:r="http://schemas.openxmlformats.org/officeDocument/2006/relationships" xmlns:p="http://schemas.openxmlformats.org/presentationml/2006/main">
  <p:tag name="AS_UNIQUEID" val="357"/>
</p:tagLst>
</file>

<file path=ppt/tags/tag215.xml><?xml version="1.0" encoding="utf-8"?>
<p:tagLst xmlns:a="http://schemas.openxmlformats.org/drawingml/2006/main" xmlns:r="http://schemas.openxmlformats.org/officeDocument/2006/relationships" xmlns:p="http://schemas.openxmlformats.org/presentationml/2006/main">
  <p:tag name="AS_UNIQUEID" val="358"/>
</p:tagLst>
</file>

<file path=ppt/tags/tag216.xml><?xml version="1.0" encoding="utf-8"?>
<p:tagLst xmlns:a="http://schemas.openxmlformats.org/drawingml/2006/main" xmlns:r="http://schemas.openxmlformats.org/officeDocument/2006/relationships" xmlns:p="http://schemas.openxmlformats.org/presentationml/2006/main">
  <p:tag name="AS_UNIQUEID" val="363"/>
</p:tagLst>
</file>

<file path=ppt/tags/tag217.xml><?xml version="1.0" encoding="utf-8"?>
<p:tagLst xmlns:a="http://schemas.openxmlformats.org/drawingml/2006/main" xmlns:r="http://schemas.openxmlformats.org/officeDocument/2006/relationships" xmlns:p="http://schemas.openxmlformats.org/presentationml/2006/main">
  <p:tag name="AS_UNIQUEID" val="364"/>
</p:tagLst>
</file>

<file path=ppt/tags/tag218.xml><?xml version="1.0" encoding="utf-8"?>
<p:tagLst xmlns:a="http://schemas.openxmlformats.org/drawingml/2006/main" xmlns:r="http://schemas.openxmlformats.org/officeDocument/2006/relationships" xmlns:p="http://schemas.openxmlformats.org/presentationml/2006/main">
  <p:tag name="AS_UNIQUEID" val="365"/>
</p:tagLst>
</file>

<file path=ppt/tags/tag219.xml><?xml version="1.0" encoding="utf-8"?>
<p:tagLst xmlns:a="http://schemas.openxmlformats.org/drawingml/2006/main" xmlns:r="http://schemas.openxmlformats.org/officeDocument/2006/relationships" xmlns:p="http://schemas.openxmlformats.org/presentationml/2006/main">
  <p:tag name="AS_UNIQUEID" val="367"/>
</p:tagLst>
</file>

<file path=ppt/tags/tag22.xml><?xml version="1.0" encoding="utf-8"?>
<p:tagLst xmlns:a="http://schemas.openxmlformats.org/drawingml/2006/main" xmlns:r="http://schemas.openxmlformats.org/officeDocument/2006/relationships" xmlns:p="http://schemas.openxmlformats.org/presentationml/2006/main">
  <p:tag name="AS_UNIQUEID" val="128"/>
</p:tagLst>
</file>

<file path=ppt/tags/tag220.xml><?xml version="1.0" encoding="utf-8"?>
<p:tagLst xmlns:a="http://schemas.openxmlformats.org/drawingml/2006/main" xmlns:r="http://schemas.openxmlformats.org/officeDocument/2006/relationships" xmlns:p="http://schemas.openxmlformats.org/presentationml/2006/main">
  <p:tag name="AS_UNIQUEID" val="368"/>
</p:tagLst>
</file>

<file path=ppt/tags/tag221.xml><?xml version="1.0" encoding="utf-8"?>
<p:tagLst xmlns:a="http://schemas.openxmlformats.org/drawingml/2006/main" xmlns:r="http://schemas.openxmlformats.org/officeDocument/2006/relationships" xmlns:p="http://schemas.openxmlformats.org/presentationml/2006/main">
  <p:tag name="AS_UNIQUEID" val="369"/>
</p:tagLst>
</file>

<file path=ppt/tags/tag23.xml><?xml version="1.0" encoding="utf-8"?>
<p:tagLst xmlns:a="http://schemas.openxmlformats.org/drawingml/2006/main" xmlns:r="http://schemas.openxmlformats.org/officeDocument/2006/relationships" xmlns:p="http://schemas.openxmlformats.org/presentationml/2006/main">
  <p:tag name="AS_UNIQUEID" val="129"/>
</p:tagLst>
</file>

<file path=ppt/tags/tag24.xml><?xml version="1.0" encoding="utf-8"?>
<p:tagLst xmlns:a="http://schemas.openxmlformats.org/drawingml/2006/main" xmlns:r="http://schemas.openxmlformats.org/officeDocument/2006/relationships" xmlns:p="http://schemas.openxmlformats.org/presentationml/2006/main">
  <p:tag name="AS_UNIQUEID" val="137"/>
</p:tagLst>
</file>

<file path=ppt/tags/tag25.xml><?xml version="1.0" encoding="utf-8"?>
<p:tagLst xmlns:a="http://schemas.openxmlformats.org/drawingml/2006/main" xmlns:r="http://schemas.openxmlformats.org/officeDocument/2006/relationships" xmlns:p="http://schemas.openxmlformats.org/presentationml/2006/main">
  <p:tag name="AS_UNIQUEID" val="138"/>
</p:tagLst>
</file>

<file path=ppt/tags/tag26.xml><?xml version="1.0" encoding="utf-8"?>
<p:tagLst xmlns:a="http://schemas.openxmlformats.org/drawingml/2006/main" xmlns:r="http://schemas.openxmlformats.org/officeDocument/2006/relationships" xmlns:p="http://schemas.openxmlformats.org/presentationml/2006/main">
  <p:tag name="AS_UNIQUEID" val="139"/>
</p:tagLst>
</file>

<file path=ppt/tags/tag27.xml><?xml version="1.0" encoding="utf-8"?>
<p:tagLst xmlns:a="http://schemas.openxmlformats.org/drawingml/2006/main" xmlns:r="http://schemas.openxmlformats.org/officeDocument/2006/relationships" xmlns:p="http://schemas.openxmlformats.org/presentationml/2006/main">
  <p:tag name="AS_UNIQUEID" val="140"/>
</p:tagLst>
</file>

<file path=ppt/tags/tag28.xml><?xml version="1.0" encoding="utf-8"?>
<p:tagLst xmlns:a="http://schemas.openxmlformats.org/drawingml/2006/main" xmlns:r="http://schemas.openxmlformats.org/officeDocument/2006/relationships" xmlns:p="http://schemas.openxmlformats.org/presentationml/2006/main">
  <p:tag name="AS_UNIQUEID" val="141"/>
</p:tagLst>
</file>

<file path=ppt/tags/tag29.xml><?xml version="1.0" encoding="utf-8"?>
<p:tagLst xmlns:a="http://schemas.openxmlformats.org/drawingml/2006/main" xmlns:r="http://schemas.openxmlformats.org/officeDocument/2006/relationships" xmlns:p="http://schemas.openxmlformats.org/presentationml/2006/main">
  <p:tag name="AS_UNIQUEID" val="142"/>
</p:tagLst>
</file>

<file path=ppt/tags/tag3.xml><?xml version="1.0" encoding="utf-8"?>
<p:tagLst xmlns:a="http://schemas.openxmlformats.org/drawingml/2006/main" xmlns:r="http://schemas.openxmlformats.org/officeDocument/2006/relationships" xmlns:p="http://schemas.openxmlformats.org/presentationml/2006/main">
  <p:tag name="AS_UNIQUEID" val="132"/>
</p:tagLst>
</file>

<file path=ppt/tags/tag30.xml><?xml version="1.0" encoding="utf-8"?>
<p:tagLst xmlns:a="http://schemas.openxmlformats.org/drawingml/2006/main" xmlns:r="http://schemas.openxmlformats.org/officeDocument/2006/relationships" xmlns:p="http://schemas.openxmlformats.org/presentationml/2006/main">
  <p:tag name="AS_UNIQUEID" val="144"/>
</p:tagLst>
</file>

<file path=ppt/tags/tag31.xml><?xml version="1.0" encoding="utf-8"?>
<p:tagLst xmlns:a="http://schemas.openxmlformats.org/drawingml/2006/main" xmlns:r="http://schemas.openxmlformats.org/officeDocument/2006/relationships" xmlns:p="http://schemas.openxmlformats.org/presentationml/2006/main">
  <p:tag name="AS_UNIQUEID" val="80"/>
</p:tagLst>
</file>

<file path=ppt/tags/tag32.xml><?xml version="1.0" encoding="utf-8"?>
<p:tagLst xmlns:a="http://schemas.openxmlformats.org/drawingml/2006/main" xmlns:r="http://schemas.openxmlformats.org/officeDocument/2006/relationships" xmlns:p="http://schemas.openxmlformats.org/presentationml/2006/main">
  <p:tag name="AS_UNIQUEID" val="145"/>
</p:tagLst>
</file>

<file path=ppt/tags/tag33.xml><?xml version="1.0" encoding="utf-8"?>
<p:tagLst xmlns:a="http://schemas.openxmlformats.org/drawingml/2006/main" xmlns:r="http://schemas.openxmlformats.org/officeDocument/2006/relationships" xmlns:p="http://schemas.openxmlformats.org/presentationml/2006/main">
  <p:tag name="AS_UNIQUEID" val="146"/>
</p:tagLst>
</file>

<file path=ppt/tags/tag34.xml><?xml version="1.0" encoding="utf-8"?>
<p:tagLst xmlns:a="http://schemas.openxmlformats.org/drawingml/2006/main" xmlns:r="http://schemas.openxmlformats.org/officeDocument/2006/relationships" xmlns:p="http://schemas.openxmlformats.org/presentationml/2006/main">
  <p:tag name="AS_UNIQUEID" val="147"/>
</p:tagLst>
</file>

<file path=ppt/tags/tag35.xml><?xml version="1.0" encoding="utf-8"?>
<p:tagLst xmlns:a="http://schemas.openxmlformats.org/drawingml/2006/main" xmlns:r="http://schemas.openxmlformats.org/officeDocument/2006/relationships" xmlns:p="http://schemas.openxmlformats.org/presentationml/2006/main">
  <p:tag name="AS_UNIQUEID" val="148"/>
</p:tagLst>
</file>

<file path=ppt/tags/tag36.xml><?xml version="1.0" encoding="utf-8"?>
<p:tagLst xmlns:a="http://schemas.openxmlformats.org/drawingml/2006/main" xmlns:r="http://schemas.openxmlformats.org/officeDocument/2006/relationships" xmlns:p="http://schemas.openxmlformats.org/presentationml/2006/main">
  <p:tag name="AS_UNIQUEID" val="151"/>
</p:tagLst>
</file>

<file path=ppt/tags/tag37.xml><?xml version="1.0" encoding="utf-8"?>
<p:tagLst xmlns:a="http://schemas.openxmlformats.org/drawingml/2006/main" xmlns:r="http://schemas.openxmlformats.org/officeDocument/2006/relationships" xmlns:p="http://schemas.openxmlformats.org/presentationml/2006/main">
  <p:tag name="AS_UNIQUEID" val="149"/>
</p:tagLst>
</file>

<file path=ppt/tags/tag38.xml><?xml version="1.0" encoding="utf-8"?>
<p:tagLst xmlns:a="http://schemas.openxmlformats.org/drawingml/2006/main" xmlns:r="http://schemas.openxmlformats.org/officeDocument/2006/relationships" xmlns:p="http://schemas.openxmlformats.org/presentationml/2006/main">
  <p:tag name="AS_UNIQUEID" val="150"/>
</p:tagLst>
</file>

<file path=ppt/tags/tag39.xml><?xml version="1.0" encoding="utf-8"?>
<p:tagLst xmlns:a="http://schemas.openxmlformats.org/drawingml/2006/main" xmlns:r="http://schemas.openxmlformats.org/officeDocument/2006/relationships" xmlns:p="http://schemas.openxmlformats.org/presentationml/2006/main">
  <p:tag name="AS_UNIQUEID" val="153"/>
</p:tagLst>
</file>

<file path=ppt/tags/tag4.xml><?xml version="1.0" encoding="utf-8"?>
<p:tagLst xmlns:a="http://schemas.openxmlformats.org/drawingml/2006/main" xmlns:r="http://schemas.openxmlformats.org/officeDocument/2006/relationships" xmlns:p="http://schemas.openxmlformats.org/presentationml/2006/main">
  <p:tag name="AS_UNIQUEID" val="133"/>
</p:tagLst>
</file>

<file path=ppt/tags/tag40.xml><?xml version="1.0" encoding="utf-8"?>
<p:tagLst xmlns:a="http://schemas.openxmlformats.org/drawingml/2006/main" xmlns:r="http://schemas.openxmlformats.org/officeDocument/2006/relationships" xmlns:p="http://schemas.openxmlformats.org/presentationml/2006/main">
  <p:tag name="AS_UNIQUEID" val="159"/>
</p:tagLst>
</file>

<file path=ppt/tags/tag41.xml><?xml version="1.0" encoding="utf-8"?>
<p:tagLst xmlns:a="http://schemas.openxmlformats.org/drawingml/2006/main" xmlns:r="http://schemas.openxmlformats.org/officeDocument/2006/relationships" xmlns:p="http://schemas.openxmlformats.org/presentationml/2006/main">
  <p:tag name="AS_UNIQUEID" val="154"/>
</p:tagLst>
</file>

<file path=ppt/tags/tag42.xml><?xml version="1.0" encoding="utf-8"?>
<p:tagLst xmlns:a="http://schemas.openxmlformats.org/drawingml/2006/main" xmlns:r="http://schemas.openxmlformats.org/officeDocument/2006/relationships" xmlns:p="http://schemas.openxmlformats.org/presentationml/2006/main">
  <p:tag name="AS_UNIQUEID" val="155"/>
</p:tagLst>
</file>

<file path=ppt/tags/tag43.xml><?xml version="1.0" encoding="utf-8"?>
<p:tagLst xmlns:a="http://schemas.openxmlformats.org/drawingml/2006/main" xmlns:r="http://schemas.openxmlformats.org/officeDocument/2006/relationships" xmlns:p="http://schemas.openxmlformats.org/presentationml/2006/main">
  <p:tag name="AS_UNIQUEID" val="156"/>
</p:tagLst>
</file>

<file path=ppt/tags/tag44.xml><?xml version="1.0" encoding="utf-8"?>
<p:tagLst xmlns:a="http://schemas.openxmlformats.org/drawingml/2006/main" xmlns:r="http://schemas.openxmlformats.org/officeDocument/2006/relationships" xmlns:p="http://schemas.openxmlformats.org/presentationml/2006/main">
  <p:tag name="AS_UNIQUEID" val="157"/>
</p:tagLst>
</file>

<file path=ppt/tags/tag45.xml><?xml version="1.0" encoding="utf-8"?>
<p:tagLst xmlns:a="http://schemas.openxmlformats.org/drawingml/2006/main" xmlns:r="http://schemas.openxmlformats.org/officeDocument/2006/relationships" xmlns:p="http://schemas.openxmlformats.org/presentationml/2006/main">
  <p:tag name="AS_UNIQUEID" val="158"/>
</p:tagLst>
</file>

<file path=ppt/tags/tag46.xml><?xml version="1.0" encoding="utf-8"?>
<p:tagLst xmlns:a="http://schemas.openxmlformats.org/drawingml/2006/main" xmlns:r="http://schemas.openxmlformats.org/officeDocument/2006/relationships" xmlns:p="http://schemas.openxmlformats.org/presentationml/2006/main">
  <p:tag name="AS_UNIQUEID" val="161"/>
</p:tagLst>
</file>

<file path=ppt/tags/tag47.xml><?xml version="1.0" encoding="utf-8"?>
<p:tagLst xmlns:a="http://schemas.openxmlformats.org/drawingml/2006/main" xmlns:r="http://schemas.openxmlformats.org/officeDocument/2006/relationships" xmlns:p="http://schemas.openxmlformats.org/presentationml/2006/main">
  <p:tag name="AS_UNIQUEID" val="162"/>
</p:tagLst>
</file>

<file path=ppt/tags/tag48.xml><?xml version="1.0" encoding="utf-8"?>
<p:tagLst xmlns:a="http://schemas.openxmlformats.org/drawingml/2006/main" xmlns:r="http://schemas.openxmlformats.org/officeDocument/2006/relationships" xmlns:p="http://schemas.openxmlformats.org/presentationml/2006/main">
  <p:tag name="AS_UNIQUEID" val="163"/>
</p:tagLst>
</file>

<file path=ppt/tags/tag49.xml><?xml version="1.0" encoding="utf-8"?>
<p:tagLst xmlns:a="http://schemas.openxmlformats.org/drawingml/2006/main" xmlns:r="http://schemas.openxmlformats.org/officeDocument/2006/relationships" xmlns:p="http://schemas.openxmlformats.org/presentationml/2006/main">
  <p:tag name="AS_UNIQUEID" val="164"/>
</p:tagLst>
</file>

<file path=ppt/tags/tag5.xml><?xml version="1.0" encoding="utf-8"?>
<p:tagLst xmlns:a="http://schemas.openxmlformats.org/drawingml/2006/main" xmlns:r="http://schemas.openxmlformats.org/officeDocument/2006/relationships" xmlns:p="http://schemas.openxmlformats.org/presentationml/2006/main">
  <p:tag name="AS_UNIQUEID" val="134"/>
</p:tagLst>
</file>

<file path=ppt/tags/tag50.xml><?xml version="1.0" encoding="utf-8"?>
<p:tagLst xmlns:a="http://schemas.openxmlformats.org/drawingml/2006/main" xmlns:r="http://schemas.openxmlformats.org/officeDocument/2006/relationships" xmlns:p="http://schemas.openxmlformats.org/presentationml/2006/main">
  <p:tag name="AS_UNIQUEID" val="168"/>
</p:tagLst>
</file>

<file path=ppt/tags/tag51.xml><?xml version="1.0" encoding="utf-8"?>
<p:tagLst xmlns:a="http://schemas.openxmlformats.org/drawingml/2006/main" xmlns:r="http://schemas.openxmlformats.org/officeDocument/2006/relationships" xmlns:p="http://schemas.openxmlformats.org/presentationml/2006/main">
  <p:tag name="AS_UNIQUEID" val="172"/>
</p:tagLst>
</file>

<file path=ppt/tags/tag52.xml><?xml version="1.0" encoding="utf-8"?>
<p:tagLst xmlns:a="http://schemas.openxmlformats.org/drawingml/2006/main" xmlns:r="http://schemas.openxmlformats.org/officeDocument/2006/relationships" xmlns:p="http://schemas.openxmlformats.org/presentationml/2006/main">
  <p:tag name="AS_UNIQUEID" val="176"/>
</p:tagLst>
</file>

<file path=ppt/tags/tag53.xml><?xml version="1.0" encoding="utf-8"?>
<p:tagLst xmlns:a="http://schemas.openxmlformats.org/drawingml/2006/main" xmlns:r="http://schemas.openxmlformats.org/officeDocument/2006/relationships" xmlns:p="http://schemas.openxmlformats.org/presentationml/2006/main">
  <p:tag name="AS_UNIQUEID" val="184"/>
</p:tagLst>
</file>

<file path=ppt/tags/tag54.xml><?xml version="1.0" encoding="utf-8"?>
<p:tagLst xmlns:a="http://schemas.openxmlformats.org/drawingml/2006/main" xmlns:r="http://schemas.openxmlformats.org/officeDocument/2006/relationships" xmlns:p="http://schemas.openxmlformats.org/presentationml/2006/main">
  <p:tag name="AS_UNIQUEID" val="188"/>
</p:tagLst>
</file>

<file path=ppt/tags/tag55.xml><?xml version="1.0" encoding="utf-8"?>
<p:tagLst xmlns:a="http://schemas.openxmlformats.org/drawingml/2006/main" xmlns:r="http://schemas.openxmlformats.org/officeDocument/2006/relationships" xmlns:p="http://schemas.openxmlformats.org/presentationml/2006/main">
  <p:tag name="AS_UNIQUEID" val="189"/>
</p:tagLst>
</file>

<file path=ppt/tags/tag56.xml><?xml version="1.0" encoding="utf-8"?>
<p:tagLst xmlns:a="http://schemas.openxmlformats.org/drawingml/2006/main" xmlns:r="http://schemas.openxmlformats.org/officeDocument/2006/relationships" xmlns:p="http://schemas.openxmlformats.org/presentationml/2006/main">
  <p:tag name="AS_UNIQUEID" val="190"/>
</p:tagLst>
</file>

<file path=ppt/tags/tag57.xml><?xml version="1.0" encoding="utf-8"?>
<p:tagLst xmlns:a="http://schemas.openxmlformats.org/drawingml/2006/main" xmlns:r="http://schemas.openxmlformats.org/officeDocument/2006/relationships" xmlns:p="http://schemas.openxmlformats.org/presentationml/2006/main">
  <p:tag name="AS_UNIQUEID" val="191"/>
</p:tagLst>
</file>

<file path=ppt/tags/tag58.xml><?xml version="1.0" encoding="utf-8"?>
<p:tagLst xmlns:a="http://schemas.openxmlformats.org/drawingml/2006/main" xmlns:r="http://schemas.openxmlformats.org/officeDocument/2006/relationships" xmlns:p="http://schemas.openxmlformats.org/presentationml/2006/main">
  <p:tag name="AS_UNIQUEID" val="192"/>
</p:tagLst>
</file>

<file path=ppt/tags/tag59.xml><?xml version="1.0" encoding="utf-8"?>
<p:tagLst xmlns:a="http://schemas.openxmlformats.org/drawingml/2006/main" xmlns:r="http://schemas.openxmlformats.org/officeDocument/2006/relationships" xmlns:p="http://schemas.openxmlformats.org/presentationml/2006/main">
  <p:tag name="AS_UNIQUEID" val="193"/>
</p:tagLst>
</file>

<file path=ppt/tags/tag6.xml><?xml version="1.0" encoding="utf-8"?>
<p:tagLst xmlns:a="http://schemas.openxmlformats.org/drawingml/2006/main" xmlns:r="http://schemas.openxmlformats.org/officeDocument/2006/relationships" xmlns:p="http://schemas.openxmlformats.org/presentationml/2006/main">
  <p:tag name="AS_UNIQUEID" val="135"/>
</p:tagLst>
</file>

<file path=ppt/tags/tag60.xml><?xml version="1.0" encoding="utf-8"?>
<p:tagLst xmlns:a="http://schemas.openxmlformats.org/drawingml/2006/main" xmlns:r="http://schemas.openxmlformats.org/officeDocument/2006/relationships" xmlns:p="http://schemas.openxmlformats.org/presentationml/2006/main">
  <p:tag name="AS_UNIQUEID" val="185"/>
</p:tagLst>
</file>

<file path=ppt/tags/tag61.xml><?xml version="1.0" encoding="utf-8"?>
<p:tagLst xmlns:a="http://schemas.openxmlformats.org/drawingml/2006/main" xmlns:r="http://schemas.openxmlformats.org/officeDocument/2006/relationships" xmlns:p="http://schemas.openxmlformats.org/presentationml/2006/main">
  <p:tag name="AS_UNIQUEID" val="186"/>
</p:tagLst>
</file>

<file path=ppt/tags/tag62.xml><?xml version="1.0" encoding="utf-8"?>
<p:tagLst xmlns:a="http://schemas.openxmlformats.org/drawingml/2006/main" xmlns:r="http://schemas.openxmlformats.org/officeDocument/2006/relationships" xmlns:p="http://schemas.openxmlformats.org/presentationml/2006/main">
  <p:tag name="AS_UNIQUEID" val="187"/>
</p:tagLst>
</file>

<file path=ppt/tags/tag63.xml><?xml version="1.0" encoding="utf-8"?>
<p:tagLst xmlns:a="http://schemas.openxmlformats.org/drawingml/2006/main" xmlns:r="http://schemas.openxmlformats.org/officeDocument/2006/relationships" xmlns:p="http://schemas.openxmlformats.org/presentationml/2006/main">
  <p:tag name="AS_UNIQUEID" val="177"/>
</p:tagLst>
</file>

<file path=ppt/tags/tag64.xml><?xml version="1.0" encoding="utf-8"?>
<p:tagLst xmlns:a="http://schemas.openxmlformats.org/drawingml/2006/main" xmlns:r="http://schemas.openxmlformats.org/officeDocument/2006/relationships" xmlns:p="http://schemas.openxmlformats.org/presentationml/2006/main">
  <p:tag name="AS_UNIQUEID" val="178"/>
</p:tagLst>
</file>

<file path=ppt/tags/tag65.xml><?xml version="1.0" encoding="utf-8"?>
<p:tagLst xmlns:a="http://schemas.openxmlformats.org/drawingml/2006/main" xmlns:r="http://schemas.openxmlformats.org/officeDocument/2006/relationships" xmlns:p="http://schemas.openxmlformats.org/presentationml/2006/main">
  <p:tag name="AS_UNIQUEID" val="179"/>
</p:tagLst>
</file>

<file path=ppt/tags/tag66.xml><?xml version="1.0" encoding="utf-8"?>
<p:tagLst xmlns:a="http://schemas.openxmlformats.org/drawingml/2006/main" xmlns:r="http://schemas.openxmlformats.org/officeDocument/2006/relationships" xmlns:p="http://schemas.openxmlformats.org/presentationml/2006/main">
  <p:tag name="AS_UNIQUEID" val="180"/>
</p:tagLst>
</file>

<file path=ppt/tags/tag67.xml><?xml version="1.0" encoding="utf-8"?>
<p:tagLst xmlns:a="http://schemas.openxmlformats.org/drawingml/2006/main" xmlns:r="http://schemas.openxmlformats.org/officeDocument/2006/relationships" xmlns:p="http://schemas.openxmlformats.org/presentationml/2006/main">
  <p:tag name="AS_UNIQUEID" val="181"/>
</p:tagLst>
</file>

<file path=ppt/tags/tag68.xml><?xml version="1.0" encoding="utf-8"?>
<p:tagLst xmlns:a="http://schemas.openxmlformats.org/drawingml/2006/main" xmlns:r="http://schemas.openxmlformats.org/officeDocument/2006/relationships" xmlns:p="http://schemas.openxmlformats.org/presentationml/2006/main">
  <p:tag name="AS_UNIQUEID" val="182"/>
</p:tagLst>
</file>

<file path=ppt/tags/tag69.xml><?xml version="1.0" encoding="utf-8"?>
<p:tagLst xmlns:a="http://schemas.openxmlformats.org/drawingml/2006/main" xmlns:r="http://schemas.openxmlformats.org/officeDocument/2006/relationships" xmlns:p="http://schemas.openxmlformats.org/presentationml/2006/main">
  <p:tag name="AS_UNIQUEID" val="183"/>
</p:tagLst>
</file>

<file path=ppt/tags/tag7.xml><?xml version="1.0" encoding="utf-8"?>
<p:tagLst xmlns:a="http://schemas.openxmlformats.org/drawingml/2006/main" xmlns:r="http://schemas.openxmlformats.org/officeDocument/2006/relationships" xmlns:p="http://schemas.openxmlformats.org/presentationml/2006/main">
  <p:tag name="AS_UNIQUEID" val="111"/>
</p:tagLst>
</file>

<file path=ppt/tags/tag70.xml><?xml version="1.0" encoding="utf-8"?>
<p:tagLst xmlns:a="http://schemas.openxmlformats.org/drawingml/2006/main" xmlns:r="http://schemas.openxmlformats.org/officeDocument/2006/relationships" xmlns:p="http://schemas.openxmlformats.org/presentationml/2006/main">
  <p:tag name="AS_UNIQUEID" val="173"/>
</p:tagLst>
</file>

<file path=ppt/tags/tag71.xml><?xml version="1.0" encoding="utf-8"?>
<p:tagLst xmlns:a="http://schemas.openxmlformats.org/drawingml/2006/main" xmlns:r="http://schemas.openxmlformats.org/officeDocument/2006/relationships" xmlns:p="http://schemas.openxmlformats.org/presentationml/2006/main">
  <p:tag name="AS_UNIQUEID" val="174"/>
</p:tagLst>
</file>

<file path=ppt/tags/tag72.xml><?xml version="1.0" encoding="utf-8"?>
<p:tagLst xmlns:a="http://schemas.openxmlformats.org/drawingml/2006/main" xmlns:r="http://schemas.openxmlformats.org/officeDocument/2006/relationships" xmlns:p="http://schemas.openxmlformats.org/presentationml/2006/main">
  <p:tag name="AS_UNIQUEID" val="175"/>
</p:tagLst>
</file>

<file path=ppt/tags/tag73.xml><?xml version="1.0" encoding="utf-8"?>
<p:tagLst xmlns:a="http://schemas.openxmlformats.org/drawingml/2006/main" xmlns:r="http://schemas.openxmlformats.org/officeDocument/2006/relationships" xmlns:p="http://schemas.openxmlformats.org/presentationml/2006/main">
  <p:tag name="AS_UNIQUEID" val="169"/>
</p:tagLst>
</file>

<file path=ppt/tags/tag74.xml><?xml version="1.0" encoding="utf-8"?>
<p:tagLst xmlns:a="http://schemas.openxmlformats.org/drawingml/2006/main" xmlns:r="http://schemas.openxmlformats.org/officeDocument/2006/relationships" xmlns:p="http://schemas.openxmlformats.org/presentationml/2006/main">
  <p:tag name="AS_UNIQUEID" val="170"/>
</p:tagLst>
</file>

<file path=ppt/tags/tag75.xml><?xml version="1.0" encoding="utf-8"?>
<p:tagLst xmlns:a="http://schemas.openxmlformats.org/drawingml/2006/main" xmlns:r="http://schemas.openxmlformats.org/officeDocument/2006/relationships" xmlns:p="http://schemas.openxmlformats.org/presentationml/2006/main">
  <p:tag name="AS_UNIQUEID" val="171"/>
</p:tagLst>
</file>

<file path=ppt/tags/tag76.xml><?xml version="1.0" encoding="utf-8"?>
<p:tagLst xmlns:a="http://schemas.openxmlformats.org/drawingml/2006/main" xmlns:r="http://schemas.openxmlformats.org/officeDocument/2006/relationships" xmlns:p="http://schemas.openxmlformats.org/presentationml/2006/main">
  <p:tag name="AS_UNIQUEID" val="165"/>
</p:tagLst>
</file>

<file path=ppt/tags/tag77.xml><?xml version="1.0" encoding="utf-8"?>
<p:tagLst xmlns:a="http://schemas.openxmlformats.org/drawingml/2006/main" xmlns:r="http://schemas.openxmlformats.org/officeDocument/2006/relationships" xmlns:p="http://schemas.openxmlformats.org/presentationml/2006/main">
  <p:tag name="AS_UNIQUEID" val="166"/>
</p:tagLst>
</file>

<file path=ppt/tags/tag78.xml><?xml version="1.0" encoding="utf-8"?>
<p:tagLst xmlns:a="http://schemas.openxmlformats.org/drawingml/2006/main" xmlns:r="http://schemas.openxmlformats.org/officeDocument/2006/relationships" xmlns:p="http://schemas.openxmlformats.org/presentationml/2006/main">
  <p:tag name="AS_UNIQUEID" val="167"/>
</p:tagLst>
</file>

<file path=ppt/tags/tag79.xml><?xml version="1.0" encoding="utf-8"?>
<p:tagLst xmlns:a="http://schemas.openxmlformats.org/drawingml/2006/main" xmlns:r="http://schemas.openxmlformats.org/officeDocument/2006/relationships" xmlns:p="http://schemas.openxmlformats.org/presentationml/2006/main">
  <p:tag name="AS_UNIQUEID" val="195"/>
</p:tagLst>
</file>

<file path=ppt/tags/tag8.xml><?xml version="1.0" encoding="utf-8"?>
<p:tagLst xmlns:a="http://schemas.openxmlformats.org/drawingml/2006/main" xmlns:r="http://schemas.openxmlformats.org/officeDocument/2006/relationships" xmlns:p="http://schemas.openxmlformats.org/presentationml/2006/main">
  <p:tag name="AS_UNIQUEID" val="112"/>
</p:tagLst>
</file>

<file path=ppt/tags/tag80.xml><?xml version="1.0" encoding="utf-8"?>
<p:tagLst xmlns:a="http://schemas.openxmlformats.org/drawingml/2006/main" xmlns:r="http://schemas.openxmlformats.org/officeDocument/2006/relationships" xmlns:p="http://schemas.openxmlformats.org/presentationml/2006/main">
  <p:tag name="AS_UNIQUEID" val="196"/>
</p:tagLst>
</file>

<file path=ppt/tags/tag81.xml><?xml version="1.0" encoding="utf-8"?>
<p:tagLst xmlns:a="http://schemas.openxmlformats.org/drawingml/2006/main" xmlns:r="http://schemas.openxmlformats.org/officeDocument/2006/relationships" xmlns:p="http://schemas.openxmlformats.org/presentationml/2006/main">
  <p:tag name="AS_UNIQUEID" val="197"/>
</p:tagLst>
</file>

<file path=ppt/tags/tag82.xml><?xml version="1.0" encoding="utf-8"?>
<p:tagLst xmlns:a="http://schemas.openxmlformats.org/drawingml/2006/main" xmlns:r="http://schemas.openxmlformats.org/officeDocument/2006/relationships" xmlns:p="http://schemas.openxmlformats.org/presentationml/2006/main">
  <p:tag name="AS_UNIQUEID" val="199"/>
</p:tagLst>
</file>

<file path=ppt/tags/tag83.xml><?xml version="1.0" encoding="utf-8"?>
<p:tagLst xmlns:a="http://schemas.openxmlformats.org/drawingml/2006/main" xmlns:r="http://schemas.openxmlformats.org/officeDocument/2006/relationships" xmlns:p="http://schemas.openxmlformats.org/presentationml/2006/main">
  <p:tag name="AS_UNIQUEID" val="200"/>
</p:tagLst>
</file>

<file path=ppt/tags/tag84.xml><?xml version="1.0" encoding="utf-8"?>
<p:tagLst xmlns:a="http://schemas.openxmlformats.org/drawingml/2006/main" xmlns:r="http://schemas.openxmlformats.org/officeDocument/2006/relationships" xmlns:p="http://schemas.openxmlformats.org/presentationml/2006/main">
  <p:tag name="AS_UNIQUEID" val="201"/>
</p:tagLst>
</file>

<file path=ppt/tags/tag85.xml><?xml version="1.0" encoding="utf-8"?>
<p:tagLst xmlns:a="http://schemas.openxmlformats.org/drawingml/2006/main" xmlns:r="http://schemas.openxmlformats.org/officeDocument/2006/relationships" xmlns:p="http://schemas.openxmlformats.org/presentationml/2006/main">
  <p:tag name="AS_UNIQUEID" val="202"/>
</p:tagLst>
</file>

<file path=ppt/tags/tag86.xml><?xml version="1.0" encoding="utf-8"?>
<p:tagLst xmlns:a="http://schemas.openxmlformats.org/drawingml/2006/main" xmlns:r="http://schemas.openxmlformats.org/officeDocument/2006/relationships" xmlns:p="http://schemas.openxmlformats.org/presentationml/2006/main">
  <p:tag name="AS_UNIQUEID" val="203"/>
</p:tagLst>
</file>

<file path=ppt/tags/tag87.xml><?xml version="1.0" encoding="utf-8"?>
<p:tagLst xmlns:a="http://schemas.openxmlformats.org/drawingml/2006/main" xmlns:r="http://schemas.openxmlformats.org/officeDocument/2006/relationships" xmlns:p="http://schemas.openxmlformats.org/presentationml/2006/main">
  <p:tag name="AS_UNIQUEID" val="205"/>
</p:tagLst>
</file>

<file path=ppt/tags/tag88.xml><?xml version="1.0" encoding="utf-8"?>
<p:tagLst xmlns:a="http://schemas.openxmlformats.org/drawingml/2006/main" xmlns:r="http://schemas.openxmlformats.org/officeDocument/2006/relationships" xmlns:p="http://schemas.openxmlformats.org/presentationml/2006/main">
  <p:tag name="AS_UNIQUEID" val="206"/>
</p:tagLst>
</file>

<file path=ppt/tags/tag89.xml><?xml version="1.0" encoding="utf-8"?>
<p:tagLst xmlns:a="http://schemas.openxmlformats.org/drawingml/2006/main" xmlns:r="http://schemas.openxmlformats.org/officeDocument/2006/relationships" xmlns:p="http://schemas.openxmlformats.org/presentationml/2006/main">
  <p:tag name="AS_UNIQUEID" val="207"/>
</p:tagLst>
</file>

<file path=ppt/tags/tag9.xml><?xml version="1.0" encoding="utf-8"?>
<p:tagLst xmlns:a="http://schemas.openxmlformats.org/drawingml/2006/main" xmlns:r="http://schemas.openxmlformats.org/officeDocument/2006/relationships" xmlns:p="http://schemas.openxmlformats.org/presentationml/2006/main">
  <p:tag name="AS_UNIQUEID" val="113"/>
</p:tagLst>
</file>

<file path=ppt/tags/tag90.xml><?xml version="1.0" encoding="utf-8"?>
<p:tagLst xmlns:a="http://schemas.openxmlformats.org/drawingml/2006/main" xmlns:r="http://schemas.openxmlformats.org/officeDocument/2006/relationships" xmlns:p="http://schemas.openxmlformats.org/presentationml/2006/main">
  <p:tag name="AS_UNIQUEID" val="208"/>
</p:tagLst>
</file>

<file path=ppt/tags/tag91.xml><?xml version="1.0" encoding="utf-8"?>
<p:tagLst xmlns:a="http://schemas.openxmlformats.org/drawingml/2006/main" xmlns:r="http://schemas.openxmlformats.org/officeDocument/2006/relationships" xmlns:p="http://schemas.openxmlformats.org/presentationml/2006/main">
  <p:tag name="AS_UNIQUEID" val="210"/>
</p:tagLst>
</file>

<file path=ppt/tags/tag92.xml><?xml version="1.0" encoding="utf-8"?>
<p:tagLst xmlns:a="http://schemas.openxmlformats.org/drawingml/2006/main" xmlns:r="http://schemas.openxmlformats.org/officeDocument/2006/relationships" xmlns:p="http://schemas.openxmlformats.org/presentationml/2006/main">
  <p:tag name="AS_UNIQUEID" val="211"/>
</p:tagLst>
</file>

<file path=ppt/tags/tag93.xml><?xml version="1.0" encoding="utf-8"?>
<p:tagLst xmlns:a="http://schemas.openxmlformats.org/drawingml/2006/main" xmlns:r="http://schemas.openxmlformats.org/officeDocument/2006/relationships" xmlns:p="http://schemas.openxmlformats.org/presentationml/2006/main">
  <p:tag name="AS_UNIQUEID" val="212"/>
</p:tagLst>
</file>

<file path=ppt/tags/tag94.xml><?xml version="1.0" encoding="utf-8"?>
<p:tagLst xmlns:a="http://schemas.openxmlformats.org/drawingml/2006/main" xmlns:r="http://schemas.openxmlformats.org/officeDocument/2006/relationships" xmlns:p="http://schemas.openxmlformats.org/presentationml/2006/main">
  <p:tag name="AS_UNIQUEID" val="213"/>
</p:tagLst>
</file>

<file path=ppt/tags/tag95.xml><?xml version="1.0" encoding="utf-8"?>
<p:tagLst xmlns:a="http://schemas.openxmlformats.org/drawingml/2006/main" xmlns:r="http://schemas.openxmlformats.org/officeDocument/2006/relationships" xmlns:p="http://schemas.openxmlformats.org/presentationml/2006/main">
  <p:tag name="AS_UNIQUEID" val="13"/>
</p:tagLst>
</file>

<file path=ppt/tags/tag96.xml><?xml version="1.0" encoding="utf-8"?>
<p:tagLst xmlns:a="http://schemas.openxmlformats.org/drawingml/2006/main" xmlns:r="http://schemas.openxmlformats.org/officeDocument/2006/relationships" xmlns:p="http://schemas.openxmlformats.org/presentationml/2006/main">
  <p:tag name="AS_UNIQUEID" val="215"/>
</p:tagLst>
</file>

<file path=ppt/tags/tag97.xml><?xml version="1.0" encoding="utf-8"?>
<p:tagLst xmlns:a="http://schemas.openxmlformats.org/drawingml/2006/main" xmlns:r="http://schemas.openxmlformats.org/officeDocument/2006/relationships" xmlns:p="http://schemas.openxmlformats.org/presentationml/2006/main">
  <p:tag name="AS_UNIQUEID" val="216"/>
</p:tagLst>
</file>

<file path=ppt/tags/tag98.xml><?xml version="1.0" encoding="utf-8"?>
<p:tagLst xmlns:a="http://schemas.openxmlformats.org/drawingml/2006/main" xmlns:r="http://schemas.openxmlformats.org/officeDocument/2006/relationships" xmlns:p="http://schemas.openxmlformats.org/presentationml/2006/main">
  <p:tag name="AS_UNIQUEID" val="217"/>
</p:tagLst>
</file>

<file path=ppt/tags/tag99.xml><?xml version="1.0" encoding="utf-8"?>
<p:tagLst xmlns:a="http://schemas.openxmlformats.org/drawingml/2006/main" xmlns:r="http://schemas.openxmlformats.org/officeDocument/2006/relationships" xmlns:p="http://schemas.openxmlformats.org/presentationml/2006/main">
  <p:tag name="AS_UNIQUEID" val="21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4103</Words>
  <Application>Microsoft Office PowerPoint</Application>
  <PresentationFormat>自定义</PresentationFormat>
  <Paragraphs>182</Paragraphs>
  <Slides>33</Slides>
  <Notes>11</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2021-08-26T16:48:22Z</cp:lastPrinted>
  <dcterms:created xsi:type="dcterms:W3CDTF">2021-08-26T16:48:22Z</dcterms:created>
  <dcterms:modified xsi:type="dcterms:W3CDTF">2021-08-26T10:10:40Z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