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4" r:id="rId3"/>
  </p:sldMasterIdLst>
  <p:notesMasterIdLst>
    <p:notesMasterId r:id="rId9"/>
  </p:notesMasterIdLst>
  <p:sldIdLst>
    <p:sldId id="303" r:id="rId4"/>
    <p:sldId id="306" r:id="rId5"/>
    <p:sldId id="350" r:id="rId6"/>
    <p:sldId id="355" r:id="rId7"/>
    <p:sldId id="356" r:id="rId8"/>
    <p:sldId id="358" r:id="rId10"/>
    <p:sldId id="353" r:id="rId11"/>
    <p:sldId id="360" r:id="rId12"/>
    <p:sldId id="262" r:id="rId13"/>
    <p:sldId id="263" r:id="rId14"/>
    <p:sldId id="264" r:id="rId15"/>
    <p:sldId id="267" r:id="rId16"/>
    <p:sldId id="369" r:id="rId17"/>
    <p:sldId id="362" r:id="rId18"/>
    <p:sldId id="411" r:id="rId19"/>
    <p:sldId id="412" r:id="rId20"/>
    <p:sldId id="279" r:id="rId21"/>
    <p:sldId id="409" r:id="rId22"/>
    <p:sldId id="410" r:id="rId23"/>
    <p:sldId id="414" r:id="rId24"/>
    <p:sldId id="413" r:id="rId25"/>
    <p:sldId id="376" r:id="rId26"/>
    <p:sldId id="377" r:id="rId27"/>
    <p:sldId id="415" r:id="rId28"/>
    <p:sldId id="384" r:id="rId29"/>
    <p:sldId id="416" r:id="rId30"/>
    <p:sldId id="426" r:id="rId31"/>
    <p:sldId id="423" r:id="rId32"/>
    <p:sldId id="425" r:id="rId33"/>
    <p:sldId id="424" r:id="rId34"/>
  </p:sldIdLst>
  <p:sldSz cx="12192000" cy="6858000"/>
  <p:notesSz cx="6858000" cy="9144000"/>
  <p:custDataLst>
    <p:tags r:id="rId3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幸全" initials="幸全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9" Type="http://schemas.openxmlformats.org/officeDocument/2006/relationships/tags" Target="tags/tag253.xml"/><Relationship Id="rId38" Type="http://schemas.openxmlformats.org/officeDocument/2006/relationships/commentAuthors" Target="commentAuthors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2.jpe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image" Target="file:///C:\Users\D69LXP2\Desktop\400px_tools\pic_temp\0_pic_quater_right_down.png" TargetMode="External"/><Relationship Id="rId8" Type="http://schemas.openxmlformats.org/officeDocument/2006/relationships/image" Target="../media/image4.png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image" Target="file:///C:\Users\D69LXP2\Desktop\400px_tools\pic_temp\pic_sup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5.xml"/><Relationship Id="rId17" Type="http://schemas.openxmlformats.org/officeDocument/2006/relationships/tags" Target="../tags/tag14.xml"/><Relationship Id="rId16" Type="http://schemas.openxmlformats.org/officeDocument/2006/relationships/tags" Target="../tags/tag13.xml"/><Relationship Id="rId15" Type="http://schemas.openxmlformats.org/officeDocument/2006/relationships/tags" Target="../tags/tag12.xml"/><Relationship Id="rId14" Type="http://schemas.openxmlformats.org/officeDocument/2006/relationships/tags" Target="../tags/tag11.xml"/><Relationship Id="rId13" Type="http://schemas.openxmlformats.org/officeDocument/2006/relationships/tags" Target="../tags/tag10.xml"/><Relationship Id="rId12" Type="http://schemas.openxmlformats.org/officeDocument/2006/relationships/image" Target="file:///C:\Users\D69LXP2\Desktop\400px_tools\pic_temp\1_pic_quater_left_down.png" TargetMode="External"/><Relationship Id="rId11" Type="http://schemas.openxmlformats.org/officeDocument/2006/relationships/image" Target="../media/image5.png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image" Target="file:///C:\Users\D69LXP2\Desktop\400px_tools\pic_temp\pic_sup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15.xml"/><Relationship Id="rId10" Type="http://schemas.openxmlformats.org/officeDocument/2006/relationships/tags" Target="../tags/tag21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27.xml"/><Relationship Id="rId8" Type="http://schemas.openxmlformats.org/officeDocument/2006/relationships/tags" Target="../tags/tag26.xml"/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image" Target="file:///C:\Users\D69LXP2\Desktop\400px_tools\pic_temp\pic_sup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22.xml"/><Relationship Id="rId10" Type="http://schemas.openxmlformats.org/officeDocument/2006/relationships/tags" Target="../tags/tag28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34.xml"/><Relationship Id="rId8" Type="http://schemas.openxmlformats.org/officeDocument/2006/relationships/tags" Target="../tags/tag33.xml"/><Relationship Id="rId7" Type="http://schemas.openxmlformats.org/officeDocument/2006/relationships/tags" Target="../tags/tag32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image" Target="file:///C:\Users\D69LXP2\Desktop\400px_tools\pic_temp\pic_sup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29.xml"/><Relationship Id="rId11" Type="http://schemas.openxmlformats.org/officeDocument/2006/relationships/tags" Target="../tags/tag36.xml"/><Relationship Id="rId10" Type="http://schemas.openxmlformats.org/officeDocument/2006/relationships/tags" Target="../tags/tag35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42.xml"/><Relationship Id="rId8" Type="http://schemas.openxmlformats.org/officeDocument/2006/relationships/tags" Target="../tags/tag41.xml"/><Relationship Id="rId7" Type="http://schemas.openxmlformats.org/officeDocument/2006/relationships/tags" Target="../tags/tag40.xml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" Type="http://schemas.openxmlformats.org/officeDocument/2006/relationships/image" Target="file:///C:\Users\D69LXP2\Desktop\400px_tools\pic_temp\pic_sup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37.xml"/><Relationship Id="rId13" Type="http://schemas.openxmlformats.org/officeDocument/2006/relationships/tags" Target="../tags/tag46.xml"/><Relationship Id="rId12" Type="http://schemas.openxmlformats.org/officeDocument/2006/relationships/tags" Target="../tags/tag45.xml"/><Relationship Id="rId11" Type="http://schemas.openxmlformats.org/officeDocument/2006/relationships/tags" Target="../tags/tag44.xml"/><Relationship Id="rId10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52.xml"/><Relationship Id="rId8" Type="http://schemas.openxmlformats.org/officeDocument/2006/relationships/tags" Target="../tags/tag51.xml"/><Relationship Id="rId7" Type="http://schemas.openxmlformats.org/officeDocument/2006/relationships/tags" Target="../tags/tag50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image" Target="file:///C:\Users\D69LXP2\Desktop\400px_tools\pic_temp\whole_pic.png" TargetMode="External"/><Relationship Id="rId3" Type="http://schemas.openxmlformats.org/officeDocument/2006/relationships/image" Target="../media/image6.png"/><Relationship Id="rId2" Type="http://schemas.openxmlformats.org/officeDocument/2006/relationships/tags" Target="../tags/tag47.xml"/><Relationship Id="rId10" Type="http://schemas.openxmlformats.org/officeDocument/2006/relationships/tags" Target="../tags/tag53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62.xml"/><Relationship Id="rId8" Type="http://schemas.openxmlformats.org/officeDocument/2006/relationships/tags" Target="../tags/tag61.xml"/><Relationship Id="rId7" Type="http://schemas.openxmlformats.org/officeDocument/2006/relationships/tags" Target="../tags/tag60.xml"/><Relationship Id="rId6" Type="http://schemas.openxmlformats.org/officeDocument/2006/relationships/tags" Target="../tags/tag59.xml"/><Relationship Id="rId5" Type="http://schemas.openxmlformats.org/officeDocument/2006/relationships/tags" Target="../tags/tag58.xml"/><Relationship Id="rId4" Type="http://schemas.openxmlformats.org/officeDocument/2006/relationships/image" Target="file:///C:\Users\D69LXP2\Desktop\400px_tools\pic_temp\pic_sup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57.xml"/><Relationship Id="rId11" Type="http://schemas.openxmlformats.org/officeDocument/2006/relationships/tags" Target="../tags/tag64.xml"/><Relationship Id="rId10" Type="http://schemas.openxmlformats.org/officeDocument/2006/relationships/tags" Target="../tags/tag63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70.xml"/><Relationship Id="rId8" Type="http://schemas.openxmlformats.org/officeDocument/2006/relationships/tags" Target="../tags/tag69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image" Target="file:///C:\Users\D69LXP2\Desktop\400px_tools\pic_temp\pic_sup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65.xml"/><Relationship Id="rId10" Type="http://schemas.openxmlformats.org/officeDocument/2006/relationships/tags" Target="../tags/tag71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77.xml"/><Relationship Id="rId8" Type="http://schemas.openxmlformats.org/officeDocument/2006/relationships/tags" Target="../tags/tag76.xml"/><Relationship Id="rId7" Type="http://schemas.openxmlformats.org/officeDocument/2006/relationships/tags" Target="../tags/tag75.xml"/><Relationship Id="rId6" Type="http://schemas.openxmlformats.org/officeDocument/2006/relationships/tags" Target="../tags/tag74.xml"/><Relationship Id="rId5" Type="http://schemas.openxmlformats.org/officeDocument/2006/relationships/tags" Target="../tags/tag73.xml"/><Relationship Id="rId4" Type="http://schemas.openxmlformats.org/officeDocument/2006/relationships/image" Target="file:///C:\Users\D69LXP2\Desktop\400px_tools\pic_temp\pic_sup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72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image" Target="file:///C:\Users\D69LXP2\Desktop\400px_tools\pic_temp\0_pic_quater_right_down.png" TargetMode="External"/><Relationship Id="rId8" Type="http://schemas.openxmlformats.org/officeDocument/2006/relationships/image" Target="../media/image4.png"/><Relationship Id="rId7" Type="http://schemas.openxmlformats.org/officeDocument/2006/relationships/tags" Target="../tags/tag81.xml"/><Relationship Id="rId6" Type="http://schemas.openxmlformats.org/officeDocument/2006/relationships/tags" Target="../tags/tag80.xml"/><Relationship Id="rId5" Type="http://schemas.openxmlformats.org/officeDocument/2006/relationships/tags" Target="../tags/tag79.xml"/><Relationship Id="rId4" Type="http://schemas.openxmlformats.org/officeDocument/2006/relationships/image" Target="file:///C:\Users\D69LXP2\Desktop\400px_tools\pic_temp\pic_sup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78.xml"/><Relationship Id="rId16" Type="http://schemas.openxmlformats.org/officeDocument/2006/relationships/tags" Target="../tags/tag86.xml"/><Relationship Id="rId15" Type="http://schemas.openxmlformats.org/officeDocument/2006/relationships/tags" Target="../tags/tag85.xml"/><Relationship Id="rId14" Type="http://schemas.openxmlformats.org/officeDocument/2006/relationships/tags" Target="../tags/tag84.xml"/><Relationship Id="rId13" Type="http://schemas.openxmlformats.org/officeDocument/2006/relationships/tags" Target="../tags/tag83.xml"/><Relationship Id="rId12" Type="http://schemas.openxmlformats.org/officeDocument/2006/relationships/image" Target="file:///C:\Users\D69LXP2\Desktop\400px_tools\pic_temp\1_pic_quater_left_down.png" TargetMode="External"/><Relationship Id="rId11" Type="http://schemas.openxmlformats.org/officeDocument/2006/relationships/image" Target="../media/image5.png"/><Relationship Id="rId10" Type="http://schemas.openxmlformats.org/officeDocument/2006/relationships/tags" Target="../tags/tag82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92.xml"/><Relationship Id="rId8" Type="http://schemas.openxmlformats.org/officeDocument/2006/relationships/tags" Target="../tags/tag91.xml"/><Relationship Id="rId7" Type="http://schemas.openxmlformats.org/officeDocument/2006/relationships/tags" Target="../tags/tag90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image" Target="file:///C:\Users\D69LXP2\Desktop\400px_tools\pic_temp\pic_sup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87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98.xml"/><Relationship Id="rId8" Type="http://schemas.openxmlformats.org/officeDocument/2006/relationships/tags" Target="../tags/tag97.xml"/><Relationship Id="rId7" Type="http://schemas.openxmlformats.org/officeDocument/2006/relationships/tags" Target="../tags/tag96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image" Target="file:///C:\Users\D69LXP2\Desktop\400px_tools\pic_temp\pic_sup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93.xml"/><Relationship Id="rId10" Type="http://schemas.openxmlformats.org/officeDocument/2006/relationships/tags" Target="../tags/tag99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image" Target="file:///C:\Users\D69LXP2\Desktop\400px_tools\pic_temp\0_pic_quater_right_down.png" TargetMode="External"/><Relationship Id="rId8" Type="http://schemas.openxmlformats.org/officeDocument/2006/relationships/image" Target="../media/image4.png"/><Relationship Id="rId7" Type="http://schemas.openxmlformats.org/officeDocument/2006/relationships/tags" Target="../tags/tag103.xml"/><Relationship Id="rId6" Type="http://schemas.openxmlformats.org/officeDocument/2006/relationships/tags" Target="../tags/tag102.xml"/><Relationship Id="rId5" Type="http://schemas.openxmlformats.org/officeDocument/2006/relationships/tags" Target="../tags/tag101.xml"/><Relationship Id="rId4" Type="http://schemas.openxmlformats.org/officeDocument/2006/relationships/image" Target="file:///C:\Users\D69LXP2\Desktop\400px_tools\pic_temp\pic_sup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100.xml"/><Relationship Id="rId15" Type="http://schemas.openxmlformats.org/officeDocument/2006/relationships/tags" Target="../tags/tag109.xml"/><Relationship Id="rId14" Type="http://schemas.openxmlformats.org/officeDocument/2006/relationships/tags" Target="../tags/tag108.xml"/><Relationship Id="rId13" Type="http://schemas.openxmlformats.org/officeDocument/2006/relationships/tags" Target="../tags/tag107.xml"/><Relationship Id="rId12" Type="http://schemas.openxmlformats.org/officeDocument/2006/relationships/tags" Target="../tags/tag106.xml"/><Relationship Id="rId11" Type="http://schemas.openxmlformats.org/officeDocument/2006/relationships/tags" Target="../tags/tag105.xml"/><Relationship Id="rId10" Type="http://schemas.openxmlformats.org/officeDocument/2006/relationships/tags" Target="../tags/tag104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image" Target="file:///C:\Users\D69LXP2\Desktop\400px_tools\pic_temp\0_pic_quater_right_down.png" TargetMode="External"/><Relationship Id="rId8" Type="http://schemas.openxmlformats.org/officeDocument/2006/relationships/image" Target="../media/image4.png"/><Relationship Id="rId7" Type="http://schemas.openxmlformats.org/officeDocument/2006/relationships/tags" Target="../tags/tag113.xml"/><Relationship Id="rId6" Type="http://schemas.openxmlformats.org/officeDocument/2006/relationships/tags" Target="../tags/tag112.xml"/><Relationship Id="rId5" Type="http://schemas.openxmlformats.org/officeDocument/2006/relationships/tags" Target="../tags/tag111.xml"/><Relationship Id="rId4" Type="http://schemas.openxmlformats.org/officeDocument/2006/relationships/image" Target="file:///C:\Users\D69LXP2\Desktop\400px_tools\pic_temp\pic_sup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110.xml"/><Relationship Id="rId18" Type="http://schemas.openxmlformats.org/officeDocument/2006/relationships/tags" Target="../tags/tag120.xml"/><Relationship Id="rId17" Type="http://schemas.openxmlformats.org/officeDocument/2006/relationships/tags" Target="../tags/tag119.xml"/><Relationship Id="rId16" Type="http://schemas.openxmlformats.org/officeDocument/2006/relationships/tags" Target="../tags/tag118.xml"/><Relationship Id="rId15" Type="http://schemas.openxmlformats.org/officeDocument/2006/relationships/tags" Target="../tags/tag117.xml"/><Relationship Id="rId14" Type="http://schemas.openxmlformats.org/officeDocument/2006/relationships/tags" Target="../tags/tag116.xml"/><Relationship Id="rId13" Type="http://schemas.openxmlformats.org/officeDocument/2006/relationships/tags" Target="../tags/tag115.xml"/><Relationship Id="rId12" Type="http://schemas.openxmlformats.org/officeDocument/2006/relationships/image" Target="file:///C:\Users\D69LXP2\Desktop\400px_tools\pic_temp\1_pic_quater_left_down.png" TargetMode="External"/><Relationship Id="rId11" Type="http://schemas.openxmlformats.org/officeDocument/2006/relationships/image" Target="../media/image5.png"/><Relationship Id="rId10" Type="http://schemas.openxmlformats.org/officeDocument/2006/relationships/tags" Target="../tags/tag114.xml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9" Type="http://schemas.openxmlformats.org/officeDocument/2006/relationships/image" Target="file:///C:\Users\D69LXP2\Desktop\400px_tools\pic_temp\0_pic_quater_right_down.png" TargetMode="External"/><Relationship Id="rId8" Type="http://schemas.openxmlformats.org/officeDocument/2006/relationships/image" Target="../media/image4.png"/><Relationship Id="rId7" Type="http://schemas.openxmlformats.org/officeDocument/2006/relationships/tags" Target="../tags/tag124.xml"/><Relationship Id="rId6" Type="http://schemas.openxmlformats.org/officeDocument/2006/relationships/tags" Target="../tags/tag123.xml"/><Relationship Id="rId5" Type="http://schemas.openxmlformats.org/officeDocument/2006/relationships/tags" Target="../tags/tag122.xml"/><Relationship Id="rId4" Type="http://schemas.openxmlformats.org/officeDocument/2006/relationships/image" Target="file:///C:\Users\D69LXP2\Desktop\400px_tools\pic_temp\pic_sup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121.xml"/><Relationship Id="rId18" Type="http://schemas.openxmlformats.org/officeDocument/2006/relationships/tags" Target="../tags/tag131.xml"/><Relationship Id="rId17" Type="http://schemas.openxmlformats.org/officeDocument/2006/relationships/tags" Target="../tags/tag130.xml"/><Relationship Id="rId16" Type="http://schemas.openxmlformats.org/officeDocument/2006/relationships/tags" Target="../tags/tag129.xml"/><Relationship Id="rId15" Type="http://schemas.openxmlformats.org/officeDocument/2006/relationships/tags" Target="../tags/tag128.xml"/><Relationship Id="rId14" Type="http://schemas.openxmlformats.org/officeDocument/2006/relationships/tags" Target="../tags/tag127.xml"/><Relationship Id="rId13" Type="http://schemas.openxmlformats.org/officeDocument/2006/relationships/tags" Target="../tags/tag126.xml"/><Relationship Id="rId12" Type="http://schemas.openxmlformats.org/officeDocument/2006/relationships/image" Target="file:///C:\Users\D69LXP2\Desktop\400px_tools\pic_temp\1_pic_quater_left_down.png" TargetMode="External"/><Relationship Id="rId11" Type="http://schemas.openxmlformats.org/officeDocument/2006/relationships/image" Target="../media/image5.png"/><Relationship Id="rId10" Type="http://schemas.openxmlformats.org/officeDocument/2006/relationships/tags" Target="../tags/tag125.xml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9" Type="http://schemas.openxmlformats.org/officeDocument/2006/relationships/image" Target="file:///C:\Users\D69LXP2\Desktop\400px_tools\pic_temp\0_pic_quater_right_down.png" TargetMode="External"/><Relationship Id="rId8" Type="http://schemas.openxmlformats.org/officeDocument/2006/relationships/image" Target="../media/image4.png"/><Relationship Id="rId7" Type="http://schemas.openxmlformats.org/officeDocument/2006/relationships/tags" Target="../tags/tag135.xml"/><Relationship Id="rId6" Type="http://schemas.openxmlformats.org/officeDocument/2006/relationships/tags" Target="../tags/tag134.xml"/><Relationship Id="rId5" Type="http://schemas.openxmlformats.org/officeDocument/2006/relationships/tags" Target="../tags/tag133.xml"/><Relationship Id="rId4" Type="http://schemas.openxmlformats.org/officeDocument/2006/relationships/image" Target="file:///C:\Users\D69LXP2\Desktop\400px_tools\pic_temp\pic_sup.png" TargetMode="External"/><Relationship Id="rId3" Type="http://schemas.openxmlformats.org/officeDocument/2006/relationships/image" Target="../media/image3.png"/><Relationship Id="rId20" Type="http://schemas.openxmlformats.org/officeDocument/2006/relationships/tags" Target="../tags/tag144.xml"/><Relationship Id="rId2" Type="http://schemas.openxmlformats.org/officeDocument/2006/relationships/tags" Target="../tags/tag132.xml"/><Relationship Id="rId19" Type="http://schemas.openxmlformats.org/officeDocument/2006/relationships/tags" Target="../tags/tag143.xml"/><Relationship Id="rId18" Type="http://schemas.openxmlformats.org/officeDocument/2006/relationships/tags" Target="../tags/tag142.xml"/><Relationship Id="rId17" Type="http://schemas.openxmlformats.org/officeDocument/2006/relationships/tags" Target="../tags/tag141.xml"/><Relationship Id="rId16" Type="http://schemas.openxmlformats.org/officeDocument/2006/relationships/tags" Target="../tags/tag140.xml"/><Relationship Id="rId15" Type="http://schemas.openxmlformats.org/officeDocument/2006/relationships/tags" Target="../tags/tag139.xml"/><Relationship Id="rId14" Type="http://schemas.openxmlformats.org/officeDocument/2006/relationships/tags" Target="../tags/tag138.xml"/><Relationship Id="rId13" Type="http://schemas.openxmlformats.org/officeDocument/2006/relationships/tags" Target="../tags/tag137.xml"/><Relationship Id="rId12" Type="http://schemas.openxmlformats.org/officeDocument/2006/relationships/image" Target="file:///C:\Users\D69LXP2\Desktop\400px_tools\pic_temp\1_pic_quater_left_down.png" TargetMode="External"/><Relationship Id="rId11" Type="http://schemas.openxmlformats.org/officeDocument/2006/relationships/image" Target="../media/image5.png"/><Relationship Id="rId10" Type="http://schemas.openxmlformats.org/officeDocument/2006/relationships/tags" Target="../tags/tag136.xml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9" Type="http://schemas.openxmlformats.org/officeDocument/2006/relationships/tags" Target="../tags/tag148.xml"/><Relationship Id="rId8" Type="http://schemas.openxmlformats.org/officeDocument/2006/relationships/image" Target="file:///C:\Users\D69LXP2\Desktop\400px_tools\pic_temp\0_pic_quater_right_up.png" TargetMode="External"/><Relationship Id="rId7" Type="http://schemas.openxmlformats.org/officeDocument/2006/relationships/image" Target="../media/image7.png"/><Relationship Id="rId6" Type="http://schemas.openxmlformats.org/officeDocument/2006/relationships/tags" Target="../tags/tag147.xml"/><Relationship Id="rId5" Type="http://schemas.openxmlformats.org/officeDocument/2006/relationships/tags" Target="../tags/tag146.xml"/><Relationship Id="rId4" Type="http://schemas.openxmlformats.org/officeDocument/2006/relationships/image" Target="file:///C:\Users\D69LXP2\Desktop\400px_tools\pic_temp\pic_sup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145.xml"/><Relationship Id="rId16" Type="http://schemas.openxmlformats.org/officeDocument/2006/relationships/tags" Target="../tags/tag153.xml"/><Relationship Id="rId15" Type="http://schemas.openxmlformats.org/officeDocument/2006/relationships/tags" Target="../tags/tag152.xml"/><Relationship Id="rId14" Type="http://schemas.openxmlformats.org/officeDocument/2006/relationships/tags" Target="../tags/tag151.xml"/><Relationship Id="rId13" Type="http://schemas.openxmlformats.org/officeDocument/2006/relationships/tags" Target="../tags/tag150.xml"/><Relationship Id="rId12" Type="http://schemas.openxmlformats.org/officeDocument/2006/relationships/tags" Target="../tags/tag149.xml"/><Relationship Id="rId11" Type="http://schemas.openxmlformats.org/officeDocument/2006/relationships/image" Target="file:///C:\Users\D69LXP2\Desktop\400px_tools\pic_temp\1_pic_quater_left_down.png" TargetMode="External"/><Relationship Id="rId10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B3AAF-C4F3-42B7-B0E1-2B27AD451F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E94C6-B716-481F-8B94-E6506C6686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B3AAF-C4F3-42B7-B0E1-2B27AD451F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E94C6-B716-481F-8B94-E6506C6686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B3AAF-C4F3-42B7-B0E1-2B27AD451F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E94C6-B716-481F-8B94-E6506C6686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圆顶角 6">
            <a:hlinkClick r:id="" action="ppaction://noaction"/>
          </p:cNvPr>
          <p:cNvSpPr/>
          <p:nvPr userDrawn="1"/>
        </p:nvSpPr>
        <p:spPr>
          <a:xfrm>
            <a:off x="3864607" y="71120"/>
            <a:ext cx="1939416" cy="395392"/>
          </a:xfrm>
          <a:prstGeom prst="round2SameRect">
            <a:avLst/>
          </a:prstGeom>
          <a:solidFill>
            <a:srgbClr val="028C85"/>
          </a:solidFill>
          <a:ln>
            <a:solidFill>
              <a:srgbClr val="7BD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600" b="1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知识构建</a:t>
            </a:r>
            <a:endParaRPr lang="zh-CN" altLang="en-US" sz="1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顶角 6">
            <a:hlinkClick r:id="rId2" action="ppaction://hlinksldjump"/>
          </p:cNvPr>
          <p:cNvSpPr/>
          <p:nvPr userDrawn="1"/>
        </p:nvSpPr>
        <p:spPr>
          <a:xfrm>
            <a:off x="5945803" y="71120"/>
            <a:ext cx="1939416" cy="395392"/>
          </a:xfrm>
          <a:prstGeom prst="round2SameRect">
            <a:avLst/>
          </a:prstGeom>
          <a:solidFill>
            <a:srgbClr val="028C85"/>
          </a:solidFill>
          <a:ln>
            <a:solidFill>
              <a:srgbClr val="7BD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600" b="1" smtClean="0">
                <a:solidFill>
                  <a:schemeClr val="bg1"/>
                </a:solidFill>
                <a:latin typeface="宋体" panose="02010600030101010101" pitchFamily="2" charset="-122"/>
                <a:ea typeface="+mn-ea"/>
              </a:rPr>
              <a:t>试题类编</a:t>
            </a:r>
            <a:endParaRPr lang="zh-CN" altLang="en-US" sz="1600" b="1" smtClean="0">
              <a:solidFill>
                <a:schemeClr val="bg1"/>
              </a:solidFill>
              <a:latin typeface="宋体" panose="02010600030101010101" pitchFamily="2" charset="-122"/>
              <a:ea typeface="+mn-ea"/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19325" y="135275"/>
            <a:ext cx="559723" cy="431884"/>
            <a:chOff x="89494" y="135275"/>
            <a:chExt cx="432000" cy="576000"/>
          </a:xfrm>
        </p:grpSpPr>
        <p:sp>
          <p:nvSpPr>
            <p:cNvPr id="7" name="矩形 6"/>
            <p:cNvSpPr/>
            <p:nvPr userDrawn="1"/>
          </p:nvSpPr>
          <p:spPr>
            <a:xfrm>
              <a:off x="278494" y="387275"/>
              <a:ext cx="243000" cy="324000"/>
            </a:xfrm>
            <a:prstGeom prst="rect">
              <a:avLst/>
            </a:prstGeom>
            <a:solidFill>
              <a:srgbClr val="2F99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ea typeface="微软雅黑" panose="020B0503020204020204" charset="-122"/>
              </a:endParaRPr>
            </a:p>
          </p:txBody>
        </p:sp>
        <p:sp>
          <p:nvSpPr>
            <p:cNvPr id="8" name="矩形 7"/>
            <p:cNvSpPr/>
            <p:nvPr userDrawn="1"/>
          </p:nvSpPr>
          <p:spPr>
            <a:xfrm>
              <a:off x="89494" y="135275"/>
              <a:ext cx="189000" cy="252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ea typeface="微软雅黑" panose="020B0503020204020204" charset="-122"/>
              </a:endParaRPr>
            </a:p>
          </p:txBody>
        </p:sp>
      </p:grpSp>
      <p:sp>
        <p:nvSpPr>
          <p:cNvPr id="9" name="矩形 8"/>
          <p:cNvSpPr/>
          <p:nvPr userDrawn="1"/>
        </p:nvSpPr>
        <p:spPr>
          <a:xfrm>
            <a:off x="11226675" y="6516546"/>
            <a:ext cx="540000" cy="34145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ea typeface="微软雅黑" panose="020B0503020204020204" charset="-122"/>
            </a:endParaRPr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10801349" y="6492874"/>
            <a:ext cx="1390651" cy="365125"/>
          </a:xfrm>
        </p:spPr>
        <p:txBody>
          <a:bodyPr/>
          <a:lstStyle>
            <a:lvl1pPr algn="ctr">
              <a:defRPr sz="1500" b="1">
                <a:solidFill>
                  <a:schemeClr val="bg1"/>
                </a:solidFill>
              </a:defRPr>
            </a:lvl1pPr>
          </a:lstStyle>
          <a:p>
            <a:fld id="{51D91E7F-84B6-4064-9D4E-CC7D244BCA04}" type="slidenum">
              <a:rPr lang="zh-CN" altLang="en-US" smtClean="0"/>
            </a:fld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9" t="14305" r="30202" b="59887"/>
          <a:stretch>
            <a:fillRect/>
          </a:stretch>
        </p:blipFill>
        <p:spPr>
          <a:xfrm>
            <a:off x="10158720" y="242736"/>
            <a:ext cx="1607955" cy="3244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70C0"/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7"/>
          <p:cNvPicPr>
            <a:picLocks noChangeAspect="1" noChangeArrowheads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6540500"/>
            <a:ext cx="121920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4" name="日期占位符 2" hidden="1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 smtClean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pPr>
              <a:defRPr/>
            </a:pPr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3" hidden="1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 hidden="1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6197EB2-8B46-47A6-BC78-1D181836A72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5"/>
            </p:custDataLst>
          </p:nvPr>
        </p:nvSpPr>
        <p:spPr>
          <a:xfrm>
            <a:off x="2113464" y="0"/>
            <a:ext cx="3539243" cy="5613102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" name="矩形 6"/>
          <p:cNvSpPr/>
          <p:nvPr userDrawn="1">
            <p:custDataLst>
              <p:tags r:id="rId6"/>
            </p:custDataLst>
          </p:nvPr>
        </p:nvSpPr>
        <p:spPr>
          <a:xfrm>
            <a:off x="2315089" y="216027"/>
            <a:ext cx="3132392" cy="5181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/>
          <p:cNvPicPr/>
          <p:nvPr userDrawn="1">
            <p:custDataLst>
              <p:tags r:id="rId7"/>
            </p:custDataLst>
          </p:nvPr>
        </p:nvPicPr>
        <p:blipFill>
          <a:blip r:embed="rId8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3464" y="0"/>
            <a:ext cx="720090" cy="720847"/>
          </a:xfrm>
          <a:prstGeom prst="rect">
            <a:avLst/>
          </a:prstGeom>
        </p:spPr>
      </p:pic>
      <p:pic>
        <p:nvPicPr>
          <p:cNvPr id="5" name="图片 4"/>
          <p:cNvPicPr/>
          <p:nvPr userDrawn="1">
            <p:custDataLst>
              <p:tags r:id="rId10"/>
            </p:custDataLst>
          </p:nvPr>
        </p:nvPicPr>
        <p:blipFill>
          <a:blip r:embed="rId11" r:link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616" y="4893011"/>
            <a:ext cx="720090" cy="72009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16"/>
            </p:custDataLst>
          </p:nvPr>
        </p:nvSpPr>
        <p:spPr>
          <a:xfrm>
            <a:off x="3718560" y="441960"/>
            <a:ext cx="1008830" cy="4770119"/>
          </a:xfrm>
        </p:spPr>
        <p:txBody>
          <a:bodyPr vert="eaVert" wrap="square" lIns="91440" tIns="45720" rIns="91440" bIns="45720" anchor="ctr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4400"/>
              <a:buNone/>
              <a:defRPr sz="5000" b="0" spc="7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17"/>
            </p:custDataLst>
          </p:nvPr>
        </p:nvSpPr>
        <p:spPr>
          <a:xfrm>
            <a:off x="3246119" y="441959"/>
            <a:ext cx="397257" cy="4770119"/>
          </a:xfrm>
        </p:spPr>
        <p:txBody>
          <a:bodyPr vert="eaVert" wrap="square" lIns="91440" tIns="45720" rIns="91440" bIns="45720" anchor="t" anchorCtr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600"/>
              <a:buNone/>
              <a:defRPr sz="1800" b="0" spc="4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5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7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12192000" cy="5710314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9"/>
            </p:custDataLst>
          </p:nvPr>
        </p:nvSpPr>
        <p:spPr>
          <a:xfrm>
            <a:off x="4702174" y="2304098"/>
            <a:ext cx="4914265" cy="835660"/>
          </a:xfrm>
        </p:spPr>
        <p:txBody>
          <a:bodyPr vert="horz" wrap="square" lIns="91440" tIns="46800" rIns="91440" bIns="0" anchor="b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4000"/>
              <a:buFont typeface="Arial" panose="020B0604020202020204" pitchFamily="34" charset="0"/>
              <a:buNone/>
              <a:defRPr sz="4000" b="0" spc="4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10"/>
            </p:custDataLst>
          </p:nvPr>
        </p:nvSpPr>
        <p:spPr>
          <a:xfrm>
            <a:off x="4702174" y="3181351"/>
            <a:ext cx="4914265" cy="428624"/>
          </a:xfrm>
        </p:spPr>
        <p:txBody>
          <a:bodyPr vert="horz" wrap="square" lIns="91440" tIns="0" rIns="91440" bIns="4572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8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5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7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8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B3AAF-C4F3-42B7-B0E1-2B27AD451F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E94C6-B716-481F-8B94-E6506C6686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5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7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8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9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0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" name="矩形 5"/>
          <p:cNvSpPr/>
          <p:nvPr userDrawn="1">
            <p:custDataLst>
              <p:tags r:id="rId6"/>
            </p:custDataLst>
          </p:nvPr>
        </p:nvSpPr>
        <p:spPr>
          <a:xfrm>
            <a:off x="4320540" y="0"/>
            <a:ext cx="7866984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r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5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7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8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5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6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7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5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/>
          <p:cNvSpPr/>
          <p:nvPr userDrawn="1">
            <p:custDataLst>
              <p:tags r:id="rId5"/>
            </p:custDataLst>
          </p:nvPr>
        </p:nvSpPr>
        <p:spPr>
          <a:xfrm>
            <a:off x="2113464" y="0"/>
            <a:ext cx="3539243" cy="5613102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" name="矩形 7"/>
          <p:cNvSpPr/>
          <p:nvPr userDrawn="1">
            <p:custDataLst>
              <p:tags r:id="rId6"/>
            </p:custDataLst>
          </p:nvPr>
        </p:nvSpPr>
        <p:spPr>
          <a:xfrm>
            <a:off x="2315089" y="216027"/>
            <a:ext cx="3132392" cy="5181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7" name="图片 6"/>
          <p:cNvPicPr/>
          <p:nvPr userDrawn="1">
            <p:custDataLst>
              <p:tags r:id="rId7"/>
            </p:custDataLst>
          </p:nvPr>
        </p:nvPicPr>
        <p:blipFill>
          <a:blip r:embed="rId8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616" y="0"/>
            <a:ext cx="720090" cy="720847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10"/>
            </p:custDataLst>
          </p:nvPr>
        </p:nvPicPr>
        <p:blipFill>
          <a:blip r:embed="rId11" r:link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3464" y="4893011"/>
            <a:ext cx="720090" cy="72009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16"/>
            </p:custDataLst>
          </p:nvPr>
        </p:nvSpPr>
        <p:spPr>
          <a:xfrm>
            <a:off x="3233738" y="594360"/>
            <a:ext cx="1304925" cy="4424680"/>
          </a:xfrm>
        </p:spPr>
        <p:txBody>
          <a:bodyPr vert="eaVert" wrap="square" lIns="91440" tIns="45720" rIns="91440" bIns="45720" anchor="ctr" anchorCtr="0">
            <a:normAutofit/>
          </a:bodyPr>
          <a:lstStyle>
            <a:lvl1pPr marL="0" marR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6000"/>
              <a:buNone/>
              <a:defRPr sz="6000" b="0" spc="10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5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5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矩形 10"/>
          <p:cNvSpPr/>
          <p:nvPr userDrawn="1">
            <p:custDataLst>
              <p:tags r:id="rId5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" name="矩形 9"/>
          <p:cNvSpPr/>
          <p:nvPr userDrawn="1">
            <p:custDataLst>
              <p:tags r:id="rId6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/>
          <p:cNvPicPr/>
          <p:nvPr userDrawn="1">
            <p:custDataLst>
              <p:tags r:id="rId7"/>
            </p:custDataLst>
          </p:nvPr>
        </p:nvPicPr>
        <p:blipFill>
          <a:blip r:embed="rId8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2084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0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4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5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B3AAF-C4F3-42B7-B0E1-2B27AD451F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E94C6-B716-481F-8B94-E6506C6686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矩形 11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12192000" cy="6549219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" name="矩形 10"/>
          <p:cNvSpPr/>
          <p:nvPr userDrawn="1">
            <p:custDataLst>
              <p:tags r:id="rId6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7"/>
            </p:custDataLst>
          </p:nvPr>
        </p:nvPicPr>
        <p:blipFill>
          <a:blip r:embed="rId8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847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10"/>
            </p:custDataLst>
          </p:nvPr>
        </p:nvPicPr>
        <p:blipFill>
          <a:blip r:embed="rId11" r:link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7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8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矩形 11"/>
          <p:cNvSpPr/>
          <p:nvPr userDrawn="1">
            <p:custDataLst>
              <p:tags r:id="rId5"/>
            </p:custDataLst>
          </p:nvPr>
        </p:nvSpPr>
        <p:spPr>
          <a:xfrm>
            <a:off x="0" y="302438"/>
            <a:ext cx="12192000" cy="6549219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" name="矩形 10"/>
          <p:cNvSpPr/>
          <p:nvPr userDrawn="1">
            <p:custDataLst>
              <p:tags r:id="rId6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7"/>
            </p:custDataLst>
          </p:nvPr>
        </p:nvPicPr>
        <p:blipFill>
          <a:blip r:embed="rId8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847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10"/>
            </p:custDataLst>
          </p:nvPr>
        </p:nvPicPr>
        <p:blipFill>
          <a:blip r:embed="rId11" r:link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7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8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矩形 14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12192000" cy="6549219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4" name="矩形 13"/>
          <p:cNvSpPr/>
          <p:nvPr userDrawn="1">
            <p:custDataLst>
              <p:tags r:id="rId6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2" name="图片 11"/>
          <p:cNvPicPr/>
          <p:nvPr userDrawn="1">
            <p:custDataLst>
              <p:tags r:id="rId7"/>
            </p:custDataLst>
          </p:nvPr>
        </p:nvPicPr>
        <p:blipFill>
          <a:blip r:embed="rId8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137153"/>
            <a:ext cx="720090" cy="720847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10"/>
            </p:custDataLst>
          </p:nvPr>
        </p:nvPicPr>
        <p:blipFill>
          <a:blip r:embed="rId11" r:link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7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8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9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20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5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6"/>
            </p:custDataLst>
          </p:nvPr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797" y="0"/>
            <a:ext cx="1620202" cy="162190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9"/>
            </p:custDataLst>
          </p:nvPr>
        </p:nvPicPr>
        <p:blipFill>
          <a:blip r:embed="rId10" r:link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37797"/>
            <a:ext cx="1620202" cy="162020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2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6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B3AAF-C4F3-42B7-B0E1-2B27AD451F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E94C6-B716-481F-8B94-E6506C6686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B3AAF-C4F3-42B7-B0E1-2B27AD451F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E94C6-B716-481F-8B94-E6506C6686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B3AAF-C4F3-42B7-B0E1-2B27AD451F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E94C6-B716-481F-8B94-E6506C6686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B3AAF-C4F3-42B7-B0E1-2B27AD451F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E94C6-B716-481F-8B94-E6506C6686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B3AAF-C4F3-42B7-B0E1-2B27AD451F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E94C6-B716-481F-8B94-E6506C6686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B3AAF-C4F3-42B7-B0E1-2B27AD451F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E94C6-B716-481F-8B94-E6506C6686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4.xml"/><Relationship Id="rId8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5" Type="http://schemas.openxmlformats.org/officeDocument/2006/relationships/theme" Target="../theme/theme2.xml"/><Relationship Id="rId24" Type="http://schemas.openxmlformats.org/officeDocument/2006/relationships/tags" Target="../tags/tag159.xml"/><Relationship Id="rId23" Type="http://schemas.openxmlformats.org/officeDocument/2006/relationships/tags" Target="../tags/tag158.xml"/><Relationship Id="rId22" Type="http://schemas.openxmlformats.org/officeDocument/2006/relationships/tags" Target="../tags/tag157.xml"/><Relationship Id="rId21" Type="http://schemas.openxmlformats.org/officeDocument/2006/relationships/tags" Target="../tags/tag156.xml"/><Relationship Id="rId20" Type="http://schemas.openxmlformats.org/officeDocument/2006/relationships/tags" Target="../tags/tag155.xml"/><Relationship Id="rId2" Type="http://schemas.openxmlformats.org/officeDocument/2006/relationships/slideLayout" Target="../slideLayouts/slideLayout17.xml"/><Relationship Id="rId19" Type="http://schemas.openxmlformats.org/officeDocument/2006/relationships/tags" Target="../tags/tag154.xml"/><Relationship Id="rId18" Type="http://schemas.openxmlformats.org/officeDocument/2006/relationships/slideLayout" Target="../slideLayouts/slideLayout33.xml"/><Relationship Id="rId17" Type="http://schemas.openxmlformats.org/officeDocument/2006/relationships/slideLayout" Target="../slideLayouts/slideLayout32.xml"/><Relationship Id="rId16" Type="http://schemas.openxmlformats.org/officeDocument/2006/relationships/slideLayout" Target="../slideLayouts/slideLayout31.xml"/><Relationship Id="rId15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5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0B3AAF-C4F3-42B7-B0E1-2B27AD451F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CE94C6-B716-481F-8B94-E6506C6686A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  <p:sldLayoutId id="2147483679" r:id="rId15"/>
    <p:sldLayoutId id="2147483680" r:id="rId16"/>
    <p:sldLayoutId id="2147483681" r:id="rId17"/>
    <p:sldLayoutId id="2147483682" r:id="rId18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163.xml"/><Relationship Id="rId4" Type="http://schemas.openxmlformats.org/officeDocument/2006/relationships/image" Target="../media/image9.jpeg"/><Relationship Id="rId3" Type="http://schemas.openxmlformats.org/officeDocument/2006/relationships/tags" Target="../tags/tag162.xml"/><Relationship Id="rId2" Type="http://schemas.openxmlformats.org/officeDocument/2006/relationships/tags" Target="../tags/tag161.xml"/><Relationship Id="rId1" Type="http://schemas.openxmlformats.org/officeDocument/2006/relationships/tags" Target="../tags/tag16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tags" Target="../tags/tag175.xml"/><Relationship Id="rId2" Type="http://schemas.openxmlformats.org/officeDocument/2006/relationships/image" Target="../media/image10.png"/><Relationship Id="rId1" Type="http://schemas.openxmlformats.org/officeDocument/2006/relationships/tags" Target="../tags/tag17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76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tags" Target="../tags/tag180.xml"/><Relationship Id="rId7" Type="http://schemas.openxmlformats.org/officeDocument/2006/relationships/image" Target="file:///C:\Users\D69LXP2\Desktop\400px_tools\pic_temp\0_pic_quater_right_up.png" TargetMode="External"/><Relationship Id="rId6" Type="http://schemas.openxmlformats.org/officeDocument/2006/relationships/image" Target="../media/image7.png"/><Relationship Id="rId5" Type="http://schemas.openxmlformats.org/officeDocument/2006/relationships/tags" Target="../tags/tag179.xml"/><Relationship Id="rId4" Type="http://schemas.openxmlformats.org/officeDocument/2006/relationships/tags" Target="../tags/tag178.xml"/><Relationship Id="rId3" Type="http://schemas.openxmlformats.org/officeDocument/2006/relationships/image" Target="file:///C:\Users\D69LXP2\Desktop\400px_tools\pic_temp\pic_sup.png" TargetMode="External"/><Relationship Id="rId2" Type="http://schemas.openxmlformats.org/officeDocument/2006/relationships/image" Target="../media/image3.png"/><Relationship Id="rId15" Type="http://schemas.openxmlformats.org/officeDocument/2006/relationships/slideLayout" Target="../slideLayouts/slideLayout22.xml"/><Relationship Id="rId14" Type="http://schemas.openxmlformats.org/officeDocument/2006/relationships/tags" Target="../tags/tag183.xml"/><Relationship Id="rId13" Type="http://schemas.openxmlformats.org/officeDocument/2006/relationships/image" Target="../media/image11.jpeg"/><Relationship Id="rId12" Type="http://schemas.openxmlformats.org/officeDocument/2006/relationships/tags" Target="../tags/tag182.xml"/><Relationship Id="rId11" Type="http://schemas.openxmlformats.org/officeDocument/2006/relationships/tags" Target="../tags/tag181.xml"/><Relationship Id="rId10" Type="http://schemas.openxmlformats.org/officeDocument/2006/relationships/image" Target="file:///C:\Users\D69LXP2\Desktop\400px_tools\pic_temp\1_pic_quater_left_down.png" TargetMode="External"/><Relationship Id="rId1" Type="http://schemas.openxmlformats.org/officeDocument/2006/relationships/tags" Target="../tags/tag177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190.xml"/><Relationship Id="rId8" Type="http://schemas.openxmlformats.org/officeDocument/2006/relationships/tags" Target="../tags/tag189.xml"/><Relationship Id="rId7" Type="http://schemas.openxmlformats.org/officeDocument/2006/relationships/tags" Target="../tags/tag188.xml"/><Relationship Id="rId6" Type="http://schemas.openxmlformats.org/officeDocument/2006/relationships/tags" Target="../tags/tag187.xml"/><Relationship Id="rId5" Type="http://schemas.openxmlformats.org/officeDocument/2006/relationships/tags" Target="../tags/tag186.xml"/><Relationship Id="rId4" Type="http://schemas.openxmlformats.org/officeDocument/2006/relationships/tags" Target="../tags/tag185.xml"/><Relationship Id="rId3" Type="http://schemas.openxmlformats.org/officeDocument/2006/relationships/image" Target="file:///C:\Users\D69LXP2\Desktop\400px_tools\pic_temp\pic_sup.png" TargetMode="External"/><Relationship Id="rId2" Type="http://schemas.openxmlformats.org/officeDocument/2006/relationships/image" Target="../media/image3.png"/><Relationship Id="rId11" Type="http://schemas.openxmlformats.org/officeDocument/2006/relationships/slideLayout" Target="../slideLayouts/slideLayout22.xml"/><Relationship Id="rId10" Type="http://schemas.openxmlformats.org/officeDocument/2006/relationships/tags" Target="../tags/tag191.xml"/><Relationship Id="rId1" Type="http://schemas.openxmlformats.org/officeDocument/2006/relationships/tags" Target="../tags/tag18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93.xml"/><Relationship Id="rId1" Type="http://schemas.openxmlformats.org/officeDocument/2006/relationships/tags" Target="../tags/tag192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200.xml"/><Relationship Id="rId8" Type="http://schemas.openxmlformats.org/officeDocument/2006/relationships/tags" Target="../tags/tag199.xml"/><Relationship Id="rId7" Type="http://schemas.openxmlformats.org/officeDocument/2006/relationships/tags" Target="../tags/tag198.xml"/><Relationship Id="rId6" Type="http://schemas.openxmlformats.org/officeDocument/2006/relationships/tags" Target="../tags/tag197.xml"/><Relationship Id="rId5" Type="http://schemas.openxmlformats.org/officeDocument/2006/relationships/tags" Target="../tags/tag196.xml"/><Relationship Id="rId4" Type="http://schemas.openxmlformats.org/officeDocument/2006/relationships/tags" Target="../tags/tag195.xml"/><Relationship Id="rId3" Type="http://schemas.openxmlformats.org/officeDocument/2006/relationships/image" Target="file:///C:\Users\D69LXP2\Desktop\400px_tools\pic_temp\pic_sup.png" TargetMode="External"/><Relationship Id="rId2" Type="http://schemas.openxmlformats.org/officeDocument/2006/relationships/image" Target="../media/image3.png"/><Relationship Id="rId11" Type="http://schemas.openxmlformats.org/officeDocument/2006/relationships/slideLayout" Target="../slideLayouts/slideLayout22.xml"/><Relationship Id="rId10" Type="http://schemas.openxmlformats.org/officeDocument/2006/relationships/tags" Target="../tags/tag201.xml"/><Relationship Id="rId1" Type="http://schemas.openxmlformats.org/officeDocument/2006/relationships/tags" Target="../tags/tag194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209.xml"/><Relationship Id="rId7" Type="http://schemas.openxmlformats.org/officeDocument/2006/relationships/tags" Target="../tags/tag208.xml"/><Relationship Id="rId6" Type="http://schemas.openxmlformats.org/officeDocument/2006/relationships/tags" Target="../tags/tag207.xml"/><Relationship Id="rId5" Type="http://schemas.openxmlformats.org/officeDocument/2006/relationships/tags" Target="../tags/tag206.xml"/><Relationship Id="rId4" Type="http://schemas.openxmlformats.org/officeDocument/2006/relationships/tags" Target="../tags/tag205.xml"/><Relationship Id="rId3" Type="http://schemas.openxmlformats.org/officeDocument/2006/relationships/tags" Target="../tags/tag204.xml"/><Relationship Id="rId2" Type="http://schemas.openxmlformats.org/officeDocument/2006/relationships/tags" Target="../tags/tag203.xml"/><Relationship Id="rId1" Type="http://schemas.openxmlformats.org/officeDocument/2006/relationships/tags" Target="../tags/tag202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169.xml"/><Relationship Id="rId5" Type="http://schemas.openxmlformats.org/officeDocument/2006/relationships/tags" Target="../tags/tag168.xml"/><Relationship Id="rId4" Type="http://schemas.openxmlformats.org/officeDocument/2006/relationships/tags" Target="../tags/tag167.xml"/><Relationship Id="rId3" Type="http://schemas.openxmlformats.org/officeDocument/2006/relationships/tags" Target="../tags/tag166.xml"/><Relationship Id="rId2" Type="http://schemas.openxmlformats.org/officeDocument/2006/relationships/tags" Target="../tags/tag165.xml"/><Relationship Id="rId1" Type="http://schemas.openxmlformats.org/officeDocument/2006/relationships/tags" Target="../tags/tag164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214.xml"/><Relationship Id="rId8" Type="http://schemas.openxmlformats.org/officeDocument/2006/relationships/image" Target="file:///C:\Users\D69LXP2\Desktop\400px_tools\pic_temp\0_pic_quater_right_down.png" TargetMode="External"/><Relationship Id="rId7" Type="http://schemas.openxmlformats.org/officeDocument/2006/relationships/image" Target="../media/image4.png"/><Relationship Id="rId6" Type="http://schemas.openxmlformats.org/officeDocument/2006/relationships/tags" Target="../tags/tag213.xml"/><Relationship Id="rId5" Type="http://schemas.openxmlformats.org/officeDocument/2006/relationships/tags" Target="../tags/tag212.xml"/><Relationship Id="rId4" Type="http://schemas.openxmlformats.org/officeDocument/2006/relationships/tags" Target="../tags/tag211.xml"/><Relationship Id="rId34" Type="http://schemas.openxmlformats.org/officeDocument/2006/relationships/slideLayout" Target="../slideLayouts/slideLayout22.xml"/><Relationship Id="rId33" Type="http://schemas.openxmlformats.org/officeDocument/2006/relationships/tags" Target="../tags/tag238.xml"/><Relationship Id="rId32" Type="http://schemas.openxmlformats.org/officeDocument/2006/relationships/tags" Target="../tags/tag237.xml"/><Relationship Id="rId31" Type="http://schemas.openxmlformats.org/officeDocument/2006/relationships/tags" Target="../tags/tag236.xml"/><Relationship Id="rId30" Type="http://schemas.openxmlformats.org/officeDocument/2006/relationships/tags" Target="../tags/tag235.xml"/><Relationship Id="rId3" Type="http://schemas.openxmlformats.org/officeDocument/2006/relationships/image" Target="file:///C:\Users\D69LXP2\Desktop\400px_tools\pic_temp\pic_sup.png" TargetMode="External"/><Relationship Id="rId29" Type="http://schemas.openxmlformats.org/officeDocument/2006/relationships/tags" Target="../tags/tag234.xml"/><Relationship Id="rId28" Type="http://schemas.openxmlformats.org/officeDocument/2006/relationships/tags" Target="../tags/tag233.xml"/><Relationship Id="rId27" Type="http://schemas.openxmlformats.org/officeDocument/2006/relationships/tags" Target="../tags/tag232.xml"/><Relationship Id="rId26" Type="http://schemas.openxmlformats.org/officeDocument/2006/relationships/tags" Target="../tags/tag231.xml"/><Relationship Id="rId25" Type="http://schemas.openxmlformats.org/officeDocument/2006/relationships/tags" Target="../tags/tag230.xml"/><Relationship Id="rId24" Type="http://schemas.openxmlformats.org/officeDocument/2006/relationships/tags" Target="../tags/tag229.xml"/><Relationship Id="rId23" Type="http://schemas.openxmlformats.org/officeDocument/2006/relationships/tags" Target="../tags/tag228.xml"/><Relationship Id="rId22" Type="http://schemas.openxmlformats.org/officeDocument/2006/relationships/tags" Target="../tags/tag227.xml"/><Relationship Id="rId21" Type="http://schemas.openxmlformats.org/officeDocument/2006/relationships/tags" Target="../tags/tag226.xml"/><Relationship Id="rId20" Type="http://schemas.openxmlformats.org/officeDocument/2006/relationships/tags" Target="../tags/tag225.xml"/><Relationship Id="rId2" Type="http://schemas.openxmlformats.org/officeDocument/2006/relationships/image" Target="../media/image3.png"/><Relationship Id="rId19" Type="http://schemas.openxmlformats.org/officeDocument/2006/relationships/tags" Target="../tags/tag224.xml"/><Relationship Id="rId18" Type="http://schemas.openxmlformats.org/officeDocument/2006/relationships/tags" Target="../tags/tag223.xml"/><Relationship Id="rId17" Type="http://schemas.openxmlformats.org/officeDocument/2006/relationships/tags" Target="../tags/tag222.xml"/><Relationship Id="rId16" Type="http://schemas.openxmlformats.org/officeDocument/2006/relationships/tags" Target="../tags/tag221.xml"/><Relationship Id="rId15" Type="http://schemas.openxmlformats.org/officeDocument/2006/relationships/tags" Target="../tags/tag220.xml"/><Relationship Id="rId14" Type="http://schemas.openxmlformats.org/officeDocument/2006/relationships/tags" Target="../tags/tag219.xml"/><Relationship Id="rId13" Type="http://schemas.openxmlformats.org/officeDocument/2006/relationships/tags" Target="../tags/tag218.xml"/><Relationship Id="rId12" Type="http://schemas.openxmlformats.org/officeDocument/2006/relationships/tags" Target="../tags/tag217.xml"/><Relationship Id="rId11" Type="http://schemas.openxmlformats.org/officeDocument/2006/relationships/tags" Target="../tags/tag216.xml"/><Relationship Id="rId10" Type="http://schemas.openxmlformats.org/officeDocument/2006/relationships/tags" Target="../tags/tag215.xml"/><Relationship Id="rId1" Type="http://schemas.openxmlformats.org/officeDocument/2006/relationships/tags" Target="../tags/tag210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tags" Target="../tags/tag242.xml"/><Relationship Id="rId7" Type="http://schemas.openxmlformats.org/officeDocument/2006/relationships/image" Target="file:///C:\Users\D69LXP2\Desktop\400px_tools\pic_temp\0_pic_quater_right_up.png" TargetMode="External"/><Relationship Id="rId6" Type="http://schemas.openxmlformats.org/officeDocument/2006/relationships/image" Target="../media/image7.png"/><Relationship Id="rId5" Type="http://schemas.openxmlformats.org/officeDocument/2006/relationships/tags" Target="../tags/tag241.xml"/><Relationship Id="rId4" Type="http://schemas.openxmlformats.org/officeDocument/2006/relationships/tags" Target="../tags/tag240.xml"/><Relationship Id="rId3" Type="http://schemas.openxmlformats.org/officeDocument/2006/relationships/image" Target="file:///C:\Users\D69LXP2\Desktop\400px_tools\pic_temp\pic_sup.png" TargetMode="External"/><Relationship Id="rId2" Type="http://schemas.openxmlformats.org/officeDocument/2006/relationships/image" Target="../media/image3.png"/><Relationship Id="rId16" Type="http://schemas.openxmlformats.org/officeDocument/2006/relationships/slideLayout" Target="../slideLayouts/slideLayout22.xml"/><Relationship Id="rId15" Type="http://schemas.openxmlformats.org/officeDocument/2006/relationships/tags" Target="../tags/tag247.xml"/><Relationship Id="rId14" Type="http://schemas.openxmlformats.org/officeDocument/2006/relationships/tags" Target="../tags/tag246.xml"/><Relationship Id="rId13" Type="http://schemas.openxmlformats.org/officeDocument/2006/relationships/tags" Target="../tags/tag245.xml"/><Relationship Id="rId12" Type="http://schemas.openxmlformats.org/officeDocument/2006/relationships/tags" Target="../tags/tag244.xml"/><Relationship Id="rId11" Type="http://schemas.openxmlformats.org/officeDocument/2006/relationships/tags" Target="../tags/tag243.xml"/><Relationship Id="rId10" Type="http://schemas.openxmlformats.org/officeDocument/2006/relationships/image" Target="file:///C:\Users\D69LXP2\Desktop\400px_tools\pic_temp\1_pic_quater_left_down.png" TargetMode="External"/><Relationship Id="rId1" Type="http://schemas.openxmlformats.org/officeDocument/2006/relationships/tags" Target="../tags/tag23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7" Type="http://schemas.openxmlformats.org/officeDocument/2006/relationships/tags" Target="../tags/tag252.xml"/><Relationship Id="rId6" Type="http://schemas.openxmlformats.org/officeDocument/2006/relationships/tags" Target="../tags/tag251.xml"/><Relationship Id="rId5" Type="http://schemas.openxmlformats.org/officeDocument/2006/relationships/tags" Target="../tags/tag250.xml"/><Relationship Id="rId4" Type="http://schemas.openxmlformats.org/officeDocument/2006/relationships/tags" Target="../tags/tag249.xml"/><Relationship Id="rId3" Type="http://schemas.openxmlformats.org/officeDocument/2006/relationships/image" Target="file:///C:\Users\D69LXP2\Desktop\400px_tools\pic_temp\pic_sup.png" TargetMode="External"/><Relationship Id="rId2" Type="http://schemas.openxmlformats.org/officeDocument/2006/relationships/image" Target="../media/image3.png"/><Relationship Id="rId1" Type="http://schemas.openxmlformats.org/officeDocument/2006/relationships/tags" Target="../tags/tag248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tags" Target="../tags/tag170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tags" Target="../tags/tag17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17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17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>
            <p:custDataLst>
              <p:tags r:id="rId1"/>
            </p:custDataLst>
          </p:nvPr>
        </p:nvSpPr>
        <p:spPr>
          <a:xfrm>
            <a:off x="172720" y="635"/>
            <a:ext cx="12019915" cy="6759575"/>
          </a:xfrm>
          <a:prstGeom prst="roundRect">
            <a:avLst>
              <a:gd name="adj" fmla="val 6305"/>
            </a:avLst>
          </a:prstGeom>
          <a:solidFill>
            <a:srgbClr val="FFFFFF"/>
          </a:solidFill>
          <a:ln>
            <a:noFill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Title 6"/>
          <p:cNvSpPr txBox="1"/>
          <p:nvPr>
            <p:custDataLst>
              <p:tags r:id="rId2"/>
            </p:custDataLst>
          </p:nvPr>
        </p:nvSpPr>
        <p:spPr>
          <a:xfrm>
            <a:off x="172720" y="365760"/>
            <a:ext cx="7521575" cy="56597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-285750" algn="ctr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r>
              <a:rPr lang="en-US" sz="66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2021届一轮复习</a:t>
            </a:r>
            <a:endParaRPr lang="en-US" sz="6600" spc="200">
              <a:ln w="3175">
                <a:noFill/>
                <a:prstDash val="dash"/>
              </a:ln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0" lvl="0" indent="-285750" algn="ctr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r>
              <a:rPr lang="zh-CN" altLang="en-US" sz="6600" spc="200">
                <a:ln w="3175">
                  <a:noFill/>
                  <a:prstDash val="dash"/>
                </a:ln>
                <a:solidFill>
                  <a:srgbClr val="7030A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古诗词鉴赏</a:t>
            </a:r>
            <a:endParaRPr lang="zh-CN" altLang="en-US" sz="6600" spc="200">
              <a:ln w="3175">
                <a:noFill/>
                <a:prstDash val="dash"/>
              </a:ln>
              <a:solidFill>
                <a:srgbClr val="7030A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0" lvl="0" indent="-285750" algn="r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endParaRPr lang="zh-CN" altLang="en-US" sz="6600" spc="200">
              <a:ln w="3175">
                <a:noFill/>
                <a:prstDash val="dash"/>
              </a:ln>
              <a:solidFill>
                <a:srgbClr val="7030A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19120" y="4800600"/>
            <a:ext cx="23164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spc="200">
                <a:ln w="3175">
                  <a:noFill/>
                  <a:prstDash val="dash"/>
                </a:ln>
                <a:solidFill>
                  <a:schemeClr val="tx2"/>
                </a:solidFill>
                <a:latin typeface="Aa语文老师的字" panose="02010600010101010101" charset="-122"/>
                <a:ea typeface="Aa语文老师的字" panose="02010600010101010101" charset="-122"/>
                <a:cs typeface="方正粗黑宋简体" panose="02000000000000000000" charset="-122"/>
                <a:sym typeface="+mn-ea"/>
              </a:rPr>
              <a:t>第一课时</a:t>
            </a:r>
            <a:endParaRPr lang="zh-CN" altLang="en-US" sz="4000" spc="200">
              <a:ln w="3175">
                <a:noFill/>
                <a:prstDash val="dash"/>
              </a:ln>
              <a:solidFill>
                <a:schemeClr val="tx2"/>
              </a:solidFill>
              <a:latin typeface="Aa语文老师的字" panose="02010600010101010101" charset="-122"/>
              <a:ea typeface="Aa语文老师的字" panose="02010600010101010101" charset="-122"/>
              <a:cs typeface="方正粗黑宋简体" panose="02000000000000000000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6672" r="6672"/>
          <a:stretch>
            <a:fillRect/>
          </a:stretch>
        </p:blipFill>
        <p:spPr>
          <a:xfrm>
            <a:off x="7801610" y="365760"/>
            <a:ext cx="4075430" cy="485267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520" h="7920">
                <a:moveTo>
                  <a:pt x="0" y="0"/>
                </a:moveTo>
                <a:lnTo>
                  <a:pt x="11520" y="0"/>
                </a:lnTo>
                <a:lnTo>
                  <a:pt x="11520" y="7920"/>
                </a:lnTo>
                <a:lnTo>
                  <a:pt x="0" y="792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" name="矩形 4"/>
          <p:cNvSpPr/>
          <p:nvPr/>
        </p:nvSpPr>
        <p:spPr>
          <a:xfrm>
            <a:off x="7991475" y="5919470"/>
            <a:ext cx="3695700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>
                <a:solidFill>
                  <a:srgbClr val="7030A0"/>
                </a:solidFill>
                <a:latin typeface="Aa语文老师的字" panose="02010600010101010101" charset="-122"/>
                <a:ea typeface="Aa语文老师的字" panose="02010600010101010101" charset="-122"/>
              </a:rPr>
              <a:t>心头无限意，尽在不言中</a:t>
            </a:r>
            <a:endParaRPr lang="zh-CN" altLang="en-US" sz="2000">
              <a:solidFill>
                <a:srgbClr val="7030A0"/>
              </a:solidFill>
              <a:latin typeface="Aa语文老师的字" panose="02010600010101010101" charset="-122"/>
              <a:ea typeface="Aa语文老师的字" panose="02010600010101010101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0" y="0"/>
            <a:ext cx="12860655" cy="7439025"/>
          </a:xfrm>
          <a:prstGeom prst="rect">
            <a:avLst/>
          </a:prstGeom>
          <a:gradFill>
            <a:gsLst>
              <a:gs pos="50000">
                <a:srgbClr val="EDDADE"/>
              </a:gs>
              <a:gs pos="0">
                <a:srgbClr val="F3E6E9"/>
              </a:gs>
              <a:gs pos="100000">
                <a:srgbClr val="E6CDD3"/>
              </a:gs>
            </a:gsLst>
            <a:lin scaled="1"/>
          </a:gradFill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投长沙裴侍郎</a:t>
            </a:r>
            <a:endParaRPr lang="zh-CN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杜荀鹤</a:t>
            </a:r>
            <a:endParaRPr lang="zh-CN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此身虽贱道长存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非谒朱门谒孔门。</a:t>
            </a:r>
            <a:endParaRPr lang="zh-CN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只望至公将卷读</a:t>
            </a:r>
            <a:r>
              <a:rPr lang="zh-CN" altLang="zh-CN" sz="2400" b="1" baseline="30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不求朝士致书论。</a:t>
            </a:r>
            <a:endParaRPr lang="zh-CN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垂纶雨结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渔乡思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吹木风传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雁夜魂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男子受恩须有地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平生不受等闲恩。</a:t>
            </a:r>
            <a:endParaRPr lang="zh-CN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注</a:t>
            </a:r>
            <a:r>
              <a:rPr lang="en-US" altLang="zh-CN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</a:t>
            </a:r>
            <a:r>
              <a:rPr lang="zh-CN" altLang="zh-CN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①至公</a:t>
            </a:r>
            <a:r>
              <a:rPr lang="en-US" altLang="zh-CN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</a:t>
            </a:r>
            <a:r>
              <a:rPr lang="zh-CN" altLang="zh-CN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科举时代对主考官的敬称</a:t>
            </a:r>
            <a:r>
              <a:rPr lang="zh-CN" altLang="zh-CN" sz="14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1400" b="1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下列对这首诗的理解和分析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不正确的一项是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D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endParaRPr lang="zh-CN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A.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诗人表示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虽然自己的社会地位低下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但对儒家思想的信奉坚定不移。</a:t>
            </a:r>
            <a:endParaRPr lang="zh-CN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B.“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朱门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”“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孔门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分别代指世俗的权势与精神的归依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形成鲜明的对比。</a:t>
            </a:r>
            <a:endParaRPr lang="zh-CN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C.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诗人希望自己能凭借真才实学通过正常渠道进身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而不愿去寻找捷径。</a:t>
            </a:r>
            <a:endParaRPr lang="zh-CN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D.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诗人表达了自己对待恩惠的态度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不随便接受别人的恩惠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受恩必报</a:t>
            </a:r>
            <a:r>
              <a:rPr lang="zh-CN" altLang="zh-CN" sz="24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2400" b="1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诗歌的颈联描写了两个具体场景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与其他各联直抒胸臆的写法不同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这样写在情感表达和结构安排方面有什么作用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?</a:t>
            </a:r>
            <a:endParaRPr lang="zh-CN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参考答案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①情感表达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颈联所写场景是作者孤高耿介情怀的形象化表达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可使读者更加直观地感受到作者的心志。②结构安排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舒缓诗歌全篇的节奏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使整首诗歌有委婉从容之致</a:t>
            </a:r>
            <a:r>
              <a:rPr lang="zh-CN" altLang="zh-CN" sz="24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zh-CN" sz="2400" b="1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b="1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6045" y="0"/>
            <a:ext cx="3015615" cy="983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4000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  <a:sym typeface="+mn-ea"/>
              </a:rPr>
              <a:t>真题回顾</a:t>
            </a:r>
            <a:endParaRPr lang="zh-CN" altLang="zh-CN" sz="4000">
              <a:solidFill>
                <a:srgbClr val="000000"/>
              </a:solidFill>
              <a:latin typeface="方正粗黑宋简体" panose="02000000000000000000" charset="-122"/>
              <a:ea typeface="方正粗黑宋简体" panose="02000000000000000000" charset="-122"/>
              <a:cs typeface="Times New Roman" panose="02020603050405020304" pitchFamily="18" charset="0"/>
              <a:sym typeface="+mn-ea"/>
            </a:endParaRPr>
          </a:p>
          <a:p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2019·</a:t>
            </a:r>
            <a:r>
              <a:rPr lang="zh-CN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全国</a:t>
            </a:r>
            <a:r>
              <a:rPr lang="zh-CN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Ⅱ</a:t>
            </a:r>
            <a:r>
              <a:rPr lang="zh-CN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卷</a:t>
            </a:r>
            <a:endParaRPr lang="zh-CN" altLang="zh-CN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0" y="-78336"/>
            <a:ext cx="12393637" cy="7033260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tabLst>
                <a:tab pos="1029335" algn=""/>
                <a:tab pos="1850390" algn="l"/>
                <a:tab pos="2538095" algn="l"/>
                <a:tab pos="3221990" algn="l"/>
              </a:tabLst>
            </a:pPr>
            <a:r>
              <a:rPr lang="zh-CN" altLang="zh-CN" sz="2400" b="1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插田歌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b="1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节选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b="1">
              <a:solidFill>
                <a:srgbClr val="000000"/>
              </a:solidFill>
              <a:latin typeface="NEU-BZ-S92"/>
              <a:ea typeface="方正书宋_GBK" pitchFamily="65" charset="-122"/>
              <a:cs typeface="Times New Roman" panose="02020603050405020304" pitchFamily="18" charset="0"/>
            </a:endParaRPr>
          </a:p>
          <a:p>
            <a:pPr indent="266700" algn="ctr">
              <a:lnSpc>
                <a:spcPct val="120000"/>
              </a:lnSpc>
              <a:tabLst>
                <a:tab pos="1029335" algn=""/>
                <a:tab pos="1850390" algn="l"/>
                <a:tab pos="2538095" algn="l"/>
                <a:tab pos="3221990" algn="l"/>
              </a:tabLst>
            </a:pP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刘禹锡</a:t>
            </a:r>
            <a:endParaRPr lang="zh-CN" altLang="zh-CN" sz="2400" b="1">
              <a:solidFill>
                <a:srgbClr val="000000"/>
              </a:solidFill>
              <a:latin typeface="NEU-BZ-S92"/>
              <a:ea typeface="方正书宋_GBK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冈头花草齐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燕子东西飞。</a:t>
            </a:r>
            <a:endParaRPr lang="zh-CN" altLang="zh-CN" sz="2400" b="1">
              <a:solidFill>
                <a:srgbClr val="000000"/>
              </a:solidFill>
              <a:latin typeface="NEU-BZ-S92"/>
              <a:ea typeface="方正书宋_GBK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田塍望如线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白水光参差。</a:t>
            </a:r>
            <a:endParaRPr lang="zh-CN" altLang="zh-CN" sz="2400" b="1">
              <a:solidFill>
                <a:srgbClr val="000000"/>
              </a:solidFill>
              <a:latin typeface="NEU-BZ-S92"/>
              <a:ea typeface="方正书宋_GBK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农妇白纻裙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农父绿蓑衣。</a:t>
            </a:r>
            <a:endParaRPr lang="zh-CN" altLang="zh-CN" sz="2400" b="1">
              <a:solidFill>
                <a:srgbClr val="000000"/>
              </a:solidFill>
              <a:latin typeface="NEU-BZ-S92"/>
              <a:ea typeface="方正书宋_GBK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齐唱郢中歌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嘤咛如《竹枝》</a:t>
            </a:r>
            <a:r>
              <a:rPr lang="zh-CN" altLang="zh-CN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b="1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下列对本诗的赏析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不正确的一项是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b="1">
              <a:solidFill>
                <a:srgbClr val="FF0000"/>
              </a:solidFill>
              <a:latin typeface="NEU-BZ-S92"/>
              <a:ea typeface="方正书宋_GBK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诗歌以花鸟发端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通过简练的笔触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勾勒出一幅意趣盎然的美丽画面。</a:t>
            </a:r>
            <a:endParaRPr lang="zh-CN" altLang="zh-CN" sz="2400" b="1">
              <a:solidFill>
                <a:srgbClr val="000000"/>
              </a:solidFill>
              <a:latin typeface="NEU-BZ-S92"/>
              <a:ea typeface="方正书宋_GBK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诗人举目眺望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能看到远处田埂在粼粼的波光中蜿蜒起伏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时隐时现。</a:t>
            </a:r>
            <a:endParaRPr lang="zh-CN" altLang="zh-CN" sz="2400" b="1">
              <a:solidFill>
                <a:srgbClr val="000000"/>
              </a:solidFill>
              <a:latin typeface="NEU-BZ-S92"/>
              <a:ea typeface="方正书宋_GBK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诗中写到了农父农妇的衣着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白裙绿衣映照绿苗白水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色调分外和谐。</a:t>
            </a:r>
            <a:endParaRPr lang="zh-CN" altLang="zh-CN" sz="2400" b="1">
              <a:solidFill>
                <a:srgbClr val="000000"/>
              </a:solidFill>
              <a:latin typeface="NEU-BZ-S92"/>
              <a:ea typeface="方正书宋_GBK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诗的七、八两句通过听觉描写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表现农民们的劳动场面以及愉悦心情。</a:t>
            </a:r>
            <a:endParaRPr lang="zh-CN" altLang="zh-CN" sz="2400" b="1">
              <a:solidFill>
                <a:srgbClr val="000000"/>
              </a:solidFill>
              <a:latin typeface="NEU-BZ-S92"/>
              <a:ea typeface="方正书宋_GBK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000" b="1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pitchFamily="18" charset="0"/>
              </a:rPr>
              <a:t>解析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参差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原指长短不齐的样子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这里形容稻田水光闪烁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明暗不定。不是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田埂蜿蜒起伏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时隐时现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远望田埂笔直如线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一片清水粼粼闪光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0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000" b="1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《酬乐天扬州初逢席上见赠》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相比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这几句诗的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语言风格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有什么不同</a:t>
            </a: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altLang="zh-CN" sz="2400" b="1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b="1">
                <a:solidFill>
                  <a:srgbClr val="7030A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400" b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《酬乐天扬州初逢席上见赠》对仗工稳</a:t>
            </a:r>
            <a:r>
              <a:rPr lang="en-US" altLang="zh-CN" sz="2400" b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用典精当</a:t>
            </a:r>
            <a:r>
              <a:rPr lang="en-US" altLang="zh-CN" sz="2400" b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语言雅丽平整</a:t>
            </a:r>
            <a:r>
              <a:rPr lang="en-US" altLang="zh-CN" sz="2400" b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b="1">
                <a:solidFill>
                  <a:srgbClr val="7030A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400" b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这几句诗则采用了民歌俚曲的表现手法描写田野风光和劳动场景</a:t>
            </a:r>
            <a:r>
              <a:rPr lang="en-US" altLang="zh-CN" sz="2400" b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语言通俗浅显</a:t>
            </a:r>
            <a:r>
              <a:rPr lang="en-US" altLang="zh-CN" sz="2400" b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清新流畅</a:t>
            </a:r>
            <a:r>
              <a:rPr lang="zh-CN" altLang="zh-CN" sz="2400" b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b="1" smtClean="0">
              <a:solidFill>
                <a:srgbClr val="7030A0"/>
              </a:solidFill>
              <a:latin typeface="Times New Roman" panose="02020603050405020304" pitchFamily="18" charset="0"/>
              <a:ea typeface="方正书宋_GBK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6045" y="0"/>
            <a:ext cx="3015615" cy="983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4000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  <a:sym typeface="+mn-ea"/>
              </a:rPr>
              <a:t>真题回顾</a:t>
            </a:r>
            <a:endParaRPr lang="zh-CN" altLang="zh-CN" sz="4000">
              <a:solidFill>
                <a:srgbClr val="000000"/>
              </a:solidFill>
              <a:latin typeface="方正粗黑宋简体" panose="02000000000000000000" charset="-122"/>
              <a:ea typeface="方正粗黑宋简体" panose="02000000000000000000" charset="-122"/>
              <a:cs typeface="Times New Roman" panose="02020603050405020304" pitchFamily="18" charset="0"/>
              <a:sym typeface="+mn-ea"/>
            </a:endParaRPr>
          </a:p>
          <a:p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2019·</a:t>
            </a:r>
            <a:r>
              <a:rPr lang="zh-CN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全国Ⅲ卷</a:t>
            </a:r>
            <a:endParaRPr lang="zh-CN" altLang="zh-CN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2875" y="753745"/>
            <a:ext cx="11915775" cy="1168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>
                <a:solidFill>
                  <a:schemeClr val="tx1">
                    <a:lumMod val="95000"/>
                    <a:lumOff val="5000"/>
                  </a:schemeClr>
                </a:solidFill>
                <a:latin typeface="DLF"/>
              </a:rPr>
              <a:t>    </a:t>
            </a:r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DLF"/>
              </a:rPr>
              <a:t>能阅读浅易的古代诗文， 能鉴赏文学作品的</a:t>
            </a:r>
            <a:r>
              <a:rPr lang="zh-CN" altLang="en-US" sz="2800" b="1">
                <a:solidFill>
                  <a:srgbClr val="FF0000"/>
                </a:solidFill>
                <a:latin typeface="DLF"/>
              </a:rPr>
              <a:t>形象、 语</a:t>
            </a:r>
            <a:r>
              <a:rPr lang="zh-CN" altLang="en-US" sz="2800" b="1" smtClean="0">
                <a:solidFill>
                  <a:srgbClr val="FF0000"/>
                </a:solidFill>
                <a:latin typeface="DLF"/>
              </a:rPr>
              <a:t>言和</a:t>
            </a:r>
            <a:r>
              <a:rPr lang="zh-CN" altLang="en-US" sz="2800" b="1">
                <a:solidFill>
                  <a:srgbClr val="FF0000"/>
                </a:solidFill>
                <a:latin typeface="DLF"/>
              </a:rPr>
              <a:t>表达技巧</a:t>
            </a:r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DLF"/>
              </a:rPr>
              <a:t>， 能评价文学作品的</a:t>
            </a:r>
            <a:r>
              <a:rPr lang="zh-CN" altLang="en-US" sz="2800" b="1">
                <a:solidFill>
                  <a:srgbClr val="FF0000"/>
                </a:solidFill>
                <a:latin typeface="DLF"/>
              </a:rPr>
              <a:t>思想内容</a:t>
            </a:r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DLF"/>
              </a:rPr>
              <a:t>和作者的</a:t>
            </a:r>
            <a:r>
              <a:rPr lang="zh-CN" altLang="en-US" sz="2800" b="1">
                <a:solidFill>
                  <a:srgbClr val="FF0000"/>
                </a:solidFill>
                <a:latin typeface="DLF"/>
              </a:rPr>
              <a:t>观点态度</a:t>
            </a:r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DLF"/>
              </a:rPr>
              <a:t>。</a:t>
            </a:r>
            <a:endParaRPr lang="en-US" altLang="zh-CN" sz="2800" b="1">
              <a:solidFill>
                <a:schemeClr val="tx1">
                  <a:lumMod val="95000"/>
                  <a:lumOff val="5000"/>
                </a:schemeClr>
              </a:solidFill>
              <a:latin typeface="DLF"/>
            </a:endParaRPr>
          </a:p>
          <a:p>
            <a:pPr algn="just"/>
            <a:r>
              <a:rPr lang="zh-CN" altLang="en-US" sz="1400" b="1">
                <a:solidFill>
                  <a:schemeClr val="tx1">
                    <a:lumMod val="95000"/>
                    <a:lumOff val="5000"/>
                  </a:schemeClr>
                </a:solidFill>
                <a:latin typeface="DLF"/>
              </a:rPr>
              <a:t> </a:t>
            </a:r>
            <a:endParaRPr lang="zh-CN" altLang="en-US" sz="1400" b="1">
              <a:solidFill>
                <a:schemeClr val="tx1">
                  <a:lumMod val="95000"/>
                  <a:lumOff val="5000"/>
                </a:schemeClr>
              </a:solidFill>
              <a:latin typeface="DLF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2978" y="118110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</a:rPr>
              <a:t>考纲要求</a:t>
            </a:r>
            <a:endParaRPr lang="zh-CN" altLang="en-US" sz="24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2558" y="2064107"/>
            <a:ext cx="1407160" cy="460375"/>
          </a:xfrm>
          <a:prstGeom prst="rect">
            <a:avLst/>
          </a:prstGeom>
          <a:solidFill>
            <a:srgbClr val="FFFFFF"/>
          </a:solidFill>
        </p:spPr>
        <p:txBody>
          <a:bodyPr wrap="none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</a:rPr>
              <a:t>考</a:t>
            </a:r>
            <a:r>
              <a:rPr lang="zh-CN" altLang="en-US" sz="24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</a:rPr>
              <a:t>点阐释</a:t>
            </a:r>
            <a:endParaRPr lang="zh-CN" altLang="en-US" sz="24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2666498"/>
            <a:ext cx="12192000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00000"/>
              </a:lnSpc>
            </a:pPr>
            <a:r>
              <a:rPr lang="en-US" altLang="zh-CN" sz="4800" b="1">
                <a:solidFill>
                  <a:srgbClr val="37353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4800" b="1">
                <a:solidFill>
                  <a:srgbClr val="37353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鉴赏作品中的形象</a:t>
            </a:r>
            <a:r>
              <a:rPr lang="en-US" altLang="zh-CN" sz="4800" b="1">
                <a:solidFill>
                  <a:srgbClr val="37353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事物形象、 景物形象、 人</a:t>
            </a:r>
            <a:r>
              <a:rPr lang="zh-CN" altLang="en-US" sz="4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物形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象</a:t>
            </a:r>
            <a:r>
              <a:rPr lang="en-US" altLang="zh-CN" sz="4800" b="1">
                <a:solidFill>
                  <a:srgbClr val="37353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endParaRPr lang="zh-CN" altLang="en-US" sz="4800" b="1">
              <a:solidFill>
                <a:srgbClr val="373535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00000"/>
              </a:lnSpc>
            </a:pPr>
            <a:r>
              <a:rPr lang="en-US" altLang="zh-CN" sz="4800" b="1">
                <a:solidFill>
                  <a:srgbClr val="37353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4800" b="1">
                <a:solidFill>
                  <a:srgbClr val="37353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鉴赏作品的语言。</a:t>
            </a:r>
            <a:endParaRPr lang="zh-CN" altLang="en-US" sz="4800" b="1">
              <a:solidFill>
                <a:srgbClr val="373535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00000"/>
              </a:lnSpc>
            </a:pPr>
            <a:r>
              <a:rPr lang="en-US" altLang="zh-CN" sz="4800" b="1">
                <a:solidFill>
                  <a:srgbClr val="37353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</a:t>
            </a:r>
            <a:r>
              <a:rPr lang="zh-CN" altLang="en-US" sz="4800" b="1">
                <a:solidFill>
                  <a:srgbClr val="37353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赏析表达技巧。</a:t>
            </a:r>
            <a:endParaRPr lang="zh-CN" altLang="en-US" sz="4800" b="1">
              <a:solidFill>
                <a:srgbClr val="373535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R="635" algn="just" fontAlgn="auto">
              <a:lnSpc>
                <a:spcPct val="100000"/>
              </a:lnSpc>
            </a:pPr>
            <a:r>
              <a:rPr lang="en-US" altLang="zh-CN" sz="4800" b="1">
                <a:solidFill>
                  <a:srgbClr val="37353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</a:t>
            </a:r>
            <a:r>
              <a:rPr lang="zh-CN" altLang="en-US" sz="4800" b="1">
                <a:solidFill>
                  <a:srgbClr val="37353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评价作品思想内容包括概括主旨。</a:t>
            </a:r>
            <a:endParaRPr lang="zh-CN" altLang="en-US" sz="4800" b="1">
              <a:solidFill>
                <a:srgbClr val="373535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5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0" y="2357120"/>
            <a:ext cx="3136265" cy="776605"/>
          </a:xfrm>
          <a:prstGeom prst="rect">
            <a:avLst/>
          </a:prstGeom>
        </p:spPr>
        <p:txBody>
          <a:bodyPr vert="horz" wrap="square" lIns="91440" tIns="46800" rIns="91440" bIns="0" rtlCol="0" anchor="b" anchorCtr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4000"/>
              <a:buFont typeface="Arial" panose="020B0604020202020204" pitchFamily="34" charset="0"/>
              <a:buNone/>
              <a:defRPr sz="4000" b="0" u="none" strike="noStrike" kern="1200" cap="none" spc="4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楷体" panose="02010609060101010101" pitchFamily="49" charset="-122"/>
              </a:rPr>
              <a:t>高考考什么</a:t>
            </a:r>
            <a:endParaRPr lang="zh-CN" altLang="en-US" sz="66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6885" y="677228"/>
            <a:ext cx="8346486" cy="4961572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文本框 1"/>
          <p:cNvSpPr txBox="1">
            <a:spLocks noChangeArrowheads="1"/>
          </p:cNvSpPr>
          <p:nvPr/>
        </p:nvSpPr>
        <p:spPr bwMode="auto">
          <a:xfrm>
            <a:off x="2503170" y="928370"/>
            <a:ext cx="9202420" cy="768350"/>
          </a:xfrm>
          <a:prstGeom prst="rect">
            <a:avLst/>
          </a:prstGeom>
          <a:noFill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9pPr>
          </a:lstStyle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400" b="1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知人论世  缘景明情  以意逆志</a:t>
            </a:r>
            <a:endParaRPr lang="zh-CN" altLang="en-US" sz="4400" b="1"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35844" name="文本框 4"/>
          <p:cNvSpPr txBox="1"/>
          <p:nvPr/>
        </p:nvSpPr>
        <p:spPr>
          <a:xfrm>
            <a:off x="112395" y="5535930"/>
            <a:ext cx="120796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600" b="1">
                <a:solidFill>
                  <a:srgbClr val="FF0000"/>
                </a:solidFill>
                <a:latin typeface="Aa语文老师的字" panose="02010600010101010101" charset="-122"/>
                <a:ea typeface="Aa语文老师的字" panose="02010600010101010101" charset="-122"/>
                <a:cs typeface="Aa语文老师的字" panose="02010600010101010101" charset="-122"/>
              </a:rPr>
              <a:t>写了</a:t>
            </a:r>
            <a:r>
              <a:rPr lang="zh-CN" altLang="en-US" sz="3600" b="1" smtClean="0">
                <a:solidFill>
                  <a:srgbClr val="FF0000"/>
                </a:solidFill>
                <a:latin typeface="Aa语文老师的字" panose="02010600010101010101" charset="-122"/>
                <a:ea typeface="Aa语文老师的字" panose="02010600010101010101" charset="-122"/>
                <a:cs typeface="Aa语文老师的字" panose="02010600010101010101" charset="-122"/>
              </a:rPr>
              <a:t>什么</a:t>
            </a:r>
            <a:r>
              <a:rPr lang="en-US" altLang="zh-CN" sz="3600" b="1" smtClean="0">
                <a:solidFill>
                  <a:srgbClr val="FF0000"/>
                </a:solidFill>
                <a:latin typeface="Aa语文老师的字" panose="02010600010101010101" charset="-122"/>
                <a:ea typeface="Aa语文老师的字" panose="02010600010101010101" charset="-122"/>
                <a:cs typeface="Aa语文老师的字" panose="02010600010101010101" charset="-122"/>
              </a:rPr>
              <a:t>—</a:t>
            </a:r>
            <a:r>
              <a:rPr lang="zh-CN" altLang="en-US" sz="3600" b="1" smtClean="0">
                <a:solidFill>
                  <a:srgbClr val="FF0000"/>
                </a:solidFill>
                <a:latin typeface="Aa语文老师的字" panose="02010600010101010101" charset="-122"/>
                <a:ea typeface="Aa语文老师的字" panose="02010600010101010101" charset="-122"/>
                <a:cs typeface="Aa语文老师的字" panose="02010600010101010101" charset="-122"/>
              </a:rPr>
              <a:t>怎么</a:t>
            </a:r>
            <a:r>
              <a:rPr lang="zh-CN" altLang="en-US" sz="3600" b="1">
                <a:solidFill>
                  <a:srgbClr val="FF0000"/>
                </a:solidFill>
                <a:latin typeface="Aa语文老师的字" panose="02010600010101010101" charset="-122"/>
                <a:ea typeface="Aa语文老师的字" panose="02010600010101010101" charset="-122"/>
                <a:cs typeface="Aa语文老师的字" panose="02010600010101010101" charset="-122"/>
              </a:rPr>
              <a:t>写</a:t>
            </a:r>
            <a:r>
              <a:rPr lang="zh-CN" altLang="en-US" sz="3600" b="1" smtClean="0">
                <a:solidFill>
                  <a:srgbClr val="FF0000"/>
                </a:solidFill>
                <a:latin typeface="Aa语文老师的字" panose="02010600010101010101" charset="-122"/>
                <a:ea typeface="Aa语文老师的字" panose="02010600010101010101" charset="-122"/>
                <a:cs typeface="Aa语文老师的字" panose="02010600010101010101" charset="-122"/>
              </a:rPr>
              <a:t>的</a:t>
            </a:r>
            <a:r>
              <a:rPr lang="en-US" altLang="zh-CN" sz="3600" b="1" smtClean="0">
                <a:solidFill>
                  <a:srgbClr val="FF0000"/>
                </a:solidFill>
                <a:latin typeface="Aa语文老师的字" panose="02010600010101010101" charset="-122"/>
                <a:ea typeface="Aa语文老师的字" panose="02010600010101010101" charset="-122"/>
                <a:cs typeface="Aa语文老师的字" panose="02010600010101010101" charset="-122"/>
              </a:rPr>
              <a:t>—</a:t>
            </a:r>
            <a:r>
              <a:rPr lang="zh-CN" altLang="en-US" sz="3600" b="1" smtClean="0">
                <a:solidFill>
                  <a:srgbClr val="FF0000"/>
                </a:solidFill>
                <a:latin typeface="Aa语文老师的字" panose="02010600010101010101" charset="-122"/>
                <a:ea typeface="Aa语文老师的字" panose="02010600010101010101" charset="-122"/>
                <a:cs typeface="Aa语文老师的字" panose="02010600010101010101" charset="-122"/>
              </a:rPr>
              <a:t>表现什么</a:t>
            </a:r>
            <a:r>
              <a:rPr lang="en-US" altLang="zh-CN" sz="3600" b="1" smtClean="0">
                <a:solidFill>
                  <a:srgbClr val="FF0000"/>
                </a:solidFill>
                <a:latin typeface="Aa语文老师的字" panose="02010600010101010101" charset="-122"/>
                <a:ea typeface="Aa语文老师的字" panose="02010600010101010101" charset="-122"/>
                <a:cs typeface="Aa语文老师的字" panose="02010600010101010101" charset="-122"/>
              </a:rPr>
              <a:t>—</a:t>
            </a:r>
            <a:r>
              <a:rPr lang="zh-CN" altLang="en-US" sz="3600" b="1" smtClean="0">
                <a:solidFill>
                  <a:srgbClr val="FF0000"/>
                </a:solidFill>
                <a:latin typeface="Aa语文老师的字" panose="02010600010101010101" charset="-122"/>
                <a:ea typeface="Aa语文老师的字" panose="02010600010101010101" charset="-122"/>
                <a:cs typeface="Aa语文老师的字" panose="02010600010101010101" charset="-122"/>
              </a:rPr>
              <a:t>为什么写</a:t>
            </a:r>
            <a:r>
              <a:rPr lang="en-US" altLang="zh-CN" sz="3600" b="1" smtClean="0">
                <a:solidFill>
                  <a:srgbClr val="FF0000"/>
                </a:solidFill>
                <a:latin typeface="Aa语文老师的字" panose="02010600010101010101" charset="-122"/>
                <a:ea typeface="Aa语文老师的字" panose="02010600010101010101" charset="-122"/>
                <a:cs typeface="Aa语文老师的字" panose="02010600010101010101" charset="-122"/>
              </a:rPr>
              <a:t>—</a:t>
            </a:r>
            <a:r>
              <a:rPr lang="zh-CN" altLang="en-US" sz="3600" b="1" smtClean="0">
                <a:solidFill>
                  <a:srgbClr val="FF0000"/>
                </a:solidFill>
                <a:latin typeface="Aa语文老师的字" panose="02010600010101010101" charset="-122"/>
                <a:ea typeface="Aa语文老师的字" panose="02010600010101010101" charset="-122"/>
                <a:cs typeface="Aa语文老师的字" panose="02010600010101010101" charset="-122"/>
              </a:rPr>
              <a:t>我</a:t>
            </a:r>
            <a:r>
              <a:rPr lang="zh-CN" altLang="en-US" sz="3600" b="1">
                <a:solidFill>
                  <a:srgbClr val="FF0000"/>
                </a:solidFill>
                <a:latin typeface="Aa语文老师的字" panose="02010600010101010101" charset="-122"/>
                <a:ea typeface="Aa语文老师的字" panose="02010600010101010101" charset="-122"/>
                <a:cs typeface="Aa语文老师的字" panose="02010600010101010101" charset="-122"/>
              </a:rPr>
              <a:t>怎么看</a:t>
            </a:r>
            <a:endParaRPr lang="zh-CN" altLang="en-US" sz="3600" b="1">
              <a:solidFill>
                <a:srgbClr val="FF0000"/>
              </a:solidFill>
              <a:latin typeface="Aa语文老师的字" panose="02010600010101010101" charset="-122"/>
              <a:ea typeface="Aa语文老师的字" panose="02010600010101010101" charset="-122"/>
              <a:cs typeface="Aa语文老师的字" panose="02010600010101010101" charset="-122"/>
            </a:endParaRPr>
          </a:p>
        </p:txBody>
      </p:sp>
      <p:grpSp>
        <p:nvGrpSpPr>
          <p:cNvPr id="35845" name="组合 7"/>
          <p:cNvGrpSpPr/>
          <p:nvPr/>
        </p:nvGrpSpPr>
        <p:grpSpPr>
          <a:xfrm>
            <a:off x="1473915" y="2354551"/>
            <a:ext cx="10464800" cy="2538095"/>
            <a:chOff x="256087" y="721381"/>
            <a:chExt cx="10465408" cy="2535440"/>
          </a:xfrm>
        </p:grpSpPr>
        <p:sp>
          <p:nvSpPr>
            <p:cNvPr id="34822" name="文本框 2"/>
            <p:cNvSpPr txBox="1">
              <a:spLocks noChangeArrowheads="1"/>
            </p:cNvSpPr>
            <p:nvPr/>
          </p:nvSpPr>
          <p:spPr bwMode="auto">
            <a:xfrm>
              <a:off x="1729373" y="721381"/>
              <a:ext cx="8992122" cy="253544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ill Sans MT" panose="020B0502020104020203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ill Sans MT" panose="020B0502020104020203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ill Sans MT" panose="020B0502020104020203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ill Sans MT" panose="020B0502020104020203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ill Sans MT" panose="020B0502020104020203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ill Sans MT" panose="020B0502020104020203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ill Sans MT" panose="020B0502020104020203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ill Sans MT" panose="020B0502020104020203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ill Sans MT" panose="020B0502020104020203" pitchFamily="34" charset="0"/>
                </a:defRPr>
              </a:lvl9pPr>
            </a:lstStyle>
            <a:p>
              <a:pPr defTabSz="68580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6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想象</a:t>
              </a:r>
              <a:r>
                <a:rPr lang="en-US" altLang="zh-CN" sz="2600">
                  <a:latin typeface="微软雅黑" panose="020B0503020204020204" charset="-122"/>
                  <a:ea typeface="微软雅黑" panose="020B0503020204020204" charset="-122"/>
                </a:rPr>
                <a:t>-------</a:t>
              </a:r>
              <a:r>
                <a:rPr lang="zh-CN" altLang="en-US" sz="2600">
                  <a:latin typeface="微软雅黑" panose="020B0503020204020204" charset="-122"/>
                  <a:ea typeface="微软雅黑" panose="020B0503020204020204" charset="-122"/>
                </a:rPr>
                <a:t>身临其境</a:t>
              </a:r>
              <a:endParaRPr lang="en-US" altLang="zh-CN" sz="2600">
                <a:latin typeface="微软雅黑" panose="020B0503020204020204" charset="-122"/>
                <a:ea typeface="微软雅黑" panose="020B0503020204020204" charset="-122"/>
              </a:endParaRPr>
            </a:p>
            <a:p>
              <a:pPr defTabSz="68580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6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揣摩</a:t>
              </a:r>
              <a:r>
                <a:rPr lang="en-US" altLang="zh-CN" sz="2600">
                  <a:latin typeface="微软雅黑" panose="020B0503020204020204" charset="-122"/>
                  <a:ea typeface="微软雅黑" panose="020B0503020204020204" charset="-122"/>
                </a:rPr>
                <a:t>-------</a:t>
              </a:r>
              <a:r>
                <a:rPr lang="zh-CN" altLang="en-US" sz="2600">
                  <a:latin typeface="微软雅黑" panose="020B0503020204020204" charset="-122"/>
                  <a:ea typeface="微软雅黑" panose="020B0503020204020204" charset="-122"/>
                </a:rPr>
                <a:t>不断修正</a:t>
              </a:r>
              <a:endParaRPr lang="en-US" altLang="zh-CN" sz="2600">
                <a:latin typeface="微软雅黑" panose="020B0503020204020204" charset="-122"/>
                <a:ea typeface="微软雅黑" panose="020B0503020204020204" charset="-122"/>
              </a:endParaRPr>
            </a:p>
            <a:p>
              <a:pPr defTabSz="68580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6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确定</a:t>
              </a:r>
              <a:r>
                <a:rPr lang="en-US" altLang="zh-CN" sz="2600">
                  <a:latin typeface="微软雅黑" panose="020B0503020204020204" charset="-122"/>
                  <a:ea typeface="微软雅黑" panose="020B0503020204020204" charset="-122"/>
                </a:rPr>
                <a:t>-------</a:t>
              </a:r>
              <a:r>
                <a:rPr lang="zh-CN" altLang="en-US" sz="2600">
                  <a:latin typeface="微软雅黑" panose="020B0503020204020204" charset="-122"/>
                  <a:ea typeface="微软雅黑" panose="020B0503020204020204" charset="-122"/>
                </a:rPr>
                <a:t>读懂诗人</a:t>
              </a:r>
              <a:endParaRPr lang="en-US" altLang="zh-CN" sz="2600">
                <a:latin typeface="微软雅黑" panose="020B0503020204020204" charset="-122"/>
                <a:ea typeface="微软雅黑" panose="020B0503020204020204" charset="-122"/>
              </a:endParaRPr>
            </a:p>
            <a:p>
              <a:pPr defTabSz="68580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6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表达</a:t>
              </a:r>
              <a:r>
                <a:rPr lang="en-US" altLang="zh-CN" sz="2600">
                  <a:latin typeface="微软雅黑" panose="020B0503020204020204" charset="-122"/>
                  <a:ea typeface="微软雅黑" panose="020B0503020204020204" charset="-122"/>
                </a:rPr>
                <a:t>-------</a:t>
              </a:r>
              <a:r>
                <a:rPr lang="zh-CN" altLang="en-US" sz="2600">
                  <a:latin typeface="微软雅黑" panose="020B0503020204020204" charset="-122"/>
                  <a:ea typeface="微软雅黑" panose="020B0503020204020204" charset="-122"/>
                </a:rPr>
                <a:t>鉴赏诗歌</a:t>
              </a:r>
              <a:r>
                <a:rPr lang="zh-CN" altLang="en-US" sz="2000">
                  <a:latin typeface="微软雅黑" panose="020B0503020204020204" charset="-122"/>
                  <a:ea typeface="微软雅黑" panose="020B0503020204020204" charset="-122"/>
                </a:rPr>
                <a:t>（</a:t>
              </a:r>
              <a:r>
                <a:rPr lang="zh-CN" altLang="en-US" sz="2800">
                  <a:solidFill>
                    <a:srgbClr val="FF0000"/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内容，手法，主题，感情，评价</a:t>
              </a:r>
              <a:r>
                <a:rPr lang="zh-CN" altLang="en-US" sz="2000">
                  <a:latin typeface="微软雅黑" panose="020B0503020204020204" charset="-122"/>
                  <a:ea typeface="微软雅黑" panose="020B0503020204020204" charset="-122"/>
                </a:rPr>
                <a:t>）</a:t>
              </a:r>
              <a:endParaRPr lang="zh-CN" altLang="en-US" sz="26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" name="左大括号 5"/>
            <p:cNvSpPr/>
            <p:nvPr/>
          </p:nvSpPr>
          <p:spPr>
            <a:xfrm>
              <a:off x="1120095" y="988068"/>
              <a:ext cx="316802" cy="1981506"/>
            </a:xfrm>
            <a:prstGeom prst="leftBrace">
              <a:avLst>
                <a:gd name="adj1" fmla="val 20601"/>
                <a:gd name="adj2" fmla="val 48976"/>
              </a:avLst>
            </a:prstGeom>
            <a:ln w="857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6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824" name="文本框 6"/>
            <p:cNvSpPr txBox="1">
              <a:spLocks noChangeArrowheads="1"/>
            </p:cNvSpPr>
            <p:nvPr/>
          </p:nvSpPr>
          <p:spPr bwMode="auto">
            <a:xfrm>
              <a:off x="256087" y="927807"/>
              <a:ext cx="582964" cy="2076656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ill Sans MT" panose="020B0502020104020203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ill Sans MT" panose="020B0502020104020203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ill Sans MT" panose="020B0502020104020203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ill Sans MT" panose="020B0502020104020203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ill Sans MT" panose="020B0502020104020203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ill Sans MT" panose="020B0502020104020203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ill Sans MT" panose="020B0502020104020203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ill Sans MT" panose="020B0502020104020203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ill Sans MT" panose="020B0502020104020203" pitchFamily="34" charset="0"/>
                </a:defRPr>
              </a:lvl9pPr>
            </a:lstStyle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6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思维活动</a:t>
              </a:r>
              <a:endParaRPr lang="zh-CN" altLang="en-US" sz="2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91E7F-84B6-4064-9D4E-CC7D244BCA04}" type="slidenum">
              <a:rPr lang="zh-CN" altLang="en-US" smtClean="0"/>
            </a:fld>
            <a:endParaRPr lang="zh-CN" altLang="en-US"/>
          </a:p>
        </p:txBody>
      </p:sp>
      <p:sp>
        <p:nvSpPr>
          <p:cNvPr id="3" name="标题 5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97485" y="330835"/>
            <a:ext cx="3136265" cy="776605"/>
          </a:xfrm>
          <a:prstGeom prst="rect">
            <a:avLst/>
          </a:prstGeom>
        </p:spPr>
        <p:txBody>
          <a:bodyPr vert="horz" wrap="square" lIns="91440" tIns="46800" rIns="91440" bIns="0" rtlCol="0" anchor="b" anchorCtr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4000"/>
              <a:buFont typeface="Arial" panose="020B0604020202020204" pitchFamily="34" charset="0"/>
              <a:buNone/>
              <a:defRPr sz="4000" b="0" u="none" strike="noStrike" kern="1200" cap="none" spc="4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楷体" panose="02010609060101010101" pitchFamily="49" charset="-122"/>
              </a:rPr>
              <a:t>高考考什么</a:t>
            </a:r>
            <a:endParaRPr lang="zh-CN" altLang="en-US" sz="66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1"/>
            </p:custDataLst>
          </p:nvPr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0" y="1524000"/>
            <a:ext cx="12192000" cy="3962400"/>
          </a:xfrm>
          <a:prstGeom prst="rect">
            <a:avLst/>
          </a:prstGeom>
          <a:solidFill>
            <a:srgbClr val="EEF2F7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" name="图片 8"/>
          <p:cNvPicPr/>
          <p:nvPr userDrawn="1">
            <p:custDataLst>
              <p:tags r:id="rId5"/>
            </p:custDataLst>
          </p:nvPr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797" y="0"/>
            <a:ext cx="1620202" cy="1621906"/>
          </a:xfrm>
          <a:prstGeom prst="rect">
            <a:avLst/>
          </a:prstGeom>
        </p:spPr>
      </p:pic>
      <p:pic>
        <p:nvPicPr>
          <p:cNvPr id="4" name="图片 3"/>
          <p:cNvPicPr/>
          <p:nvPr userDrawn="1">
            <p:custDataLst>
              <p:tags r:id="rId8"/>
            </p:custDataLst>
          </p:nvPr>
        </p:nvPicPr>
        <p:blipFill>
          <a:blip r:embed="rId9" r:link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37797"/>
            <a:ext cx="1620202" cy="1620202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11"/>
            </p:custDataLst>
          </p:nvPr>
        </p:nvSpPr>
        <p:spPr>
          <a:xfrm>
            <a:off x="8284930" y="1524000"/>
            <a:ext cx="1207008" cy="3352800"/>
          </a:xfrm>
          <a:prstGeom prst="rect">
            <a:avLst/>
          </a:prstGeom>
          <a:noFill/>
        </p:spPr>
        <p:txBody>
          <a:bodyPr vert="eaVert" wrap="square" rtlCol="0" anchor="b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 spc="300">
                <a:solidFill>
                  <a:srgbClr val="5374B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积累基本知识</a:t>
            </a:r>
            <a:endParaRPr lang="zh-CN" altLang="en-US" sz="3600" b="1" spc="300">
              <a:solidFill>
                <a:srgbClr val="5374B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rcRect t="4137" b="4137"/>
          <a:stretch>
            <a:fillRect/>
          </a:stretch>
        </p:blipFill>
        <p:spPr>
          <a:xfrm>
            <a:off x="502920" y="1182370"/>
            <a:ext cx="7318375" cy="437134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109" h="5280">
                <a:moveTo>
                  <a:pt x="0" y="0"/>
                </a:moveTo>
                <a:lnTo>
                  <a:pt x="9109" y="0"/>
                </a:lnTo>
                <a:lnTo>
                  <a:pt x="9109" y="5280"/>
                </a:lnTo>
                <a:lnTo>
                  <a:pt x="0" y="528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 userDrawn="1">
            <p:custDataLst>
              <p:tags r:id="rId1"/>
            </p:custDataLst>
          </p:nvPr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>
            <p:custDataLst>
              <p:tags r:id="rId5"/>
            </p:custDataLst>
          </p:nvPr>
        </p:nvSpPr>
        <p:spPr>
          <a:xfrm>
            <a:off x="0" y="0"/>
            <a:ext cx="12192635" cy="6858635"/>
          </a:xfrm>
          <a:prstGeom prst="rect">
            <a:avLst/>
          </a:prstGeom>
          <a:pattFill prst="pct5">
            <a:fgClr>
              <a:srgbClr val="5374B9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>
            <p:custDataLst>
              <p:tags r:id="rId6"/>
            </p:custDataLst>
          </p:nvPr>
        </p:nvSpPr>
        <p:spPr>
          <a:xfrm>
            <a:off x="1095384" y="1066781"/>
            <a:ext cx="10134681" cy="4724438"/>
          </a:xfrm>
          <a:prstGeom prst="rect">
            <a:avLst/>
          </a:prstGeom>
          <a:solidFill>
            <a:srgbClr val="FFFFFF"/>
          </a:solidFill>
          <a:ln w="25400">
            <a:solidFill>
              <a:srgbClr val="98AC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>
            <p:custDataLst>
              <p:tags r:id="rId7"/>
            </p:custDataLst>
          </p:nvPr>
        </p:nvSpPr>
        <p:spPr>
          <a:xfrm>
            <a:off x="-234950" y="2439035"/>
            <a:ext cx="3816350" cy="1616710"/>
          </a:xfrm>
          <a:prstGeom prst="rect">
            <a:avLst/>
          </a:prstGeom>
          <a:solidFill>
            <a:srgbClr val="53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-635" y="2438400"/>
            <a:ext cx="3665220" cy="1312545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lstStyle/>
          <a:p>
            <a: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3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积累基本知识</a:t>
            </a:r>
            <a:endParaRPr lang="zh-CN" altLang="en-US" sz="4000" b="1" spc="3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Title 6"/>
          <p:cNvSpPr txBox="1"/>
          <p:nvPr>
            <p:custDataLst>
              <p:tags r:id="rId9"/>
            </p:custDataLst>
          </p:nvPr>
        </p:nvSpPr>
        <p:spPr>
          <a:xfrm>
            <a:off x="3664585" y="1181735"/>
            <a:ext cx="8308340" cy="471297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  <a:tabLst>
                <a:tab pos="2628900" algn="l"/>
              </a:tabLst>
            </a:pPr>
            <a:r>
              <a:rPr lang="zh-CN" altLang="en-US" sz="4400" b="1" spc="200">
                <a:ln w="3175">
                  <a:noFill/>
                  <a:prstDash val="dash"/>
                </a:ln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“义”+“意”</a:t>
            </a:r>
            <a:r>
              <a:rPr lang="zh-CN" altLang="en-US" sz="44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endParaRPr lang="zh-CN" altLang="en-US" sz="4400" b="1" spc="200">
              <a:ln w="3175">
                <a:noFill/>
                <a:prstDash val="dash"/>
              </a:ln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○"/>
            </a:pPr>
            <a:r>
              <a:rPr lang="zh-CN" altLang="en-US" sz="36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表层意思：时、地、人、事、物</a:t>
            </a:r>
            <a:endParaRPr lang="zh-CN" altLang="en-US" sz="3600" b="1" spc="200">
              <a:ln w="3175">
                <a:noFill/>
                <a:prstDash val="dash"/>
              </a:ln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○"/>
            </a:pPr>
            <a:r>
              <a:rPr lang="zh-CN" altLang="en-US" sz="36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深层含意：意境（意象+画面）、思想、情感</a:t>
            </a:r>
            <a:endParaRPr lang="zh-CN" altLang="en-US" sz="3600" b="1" spc="200">
              <a:ln w="3175">
                <a:noFill/>
                <a:prstDash val="dash"/>
              </a:ln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0"/>
    </p:custData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1" name="Text Box 3"/>
          <p:cNvSpPr txBox="1">
            <a:spLocks noChangeArrowheads="1"/>
          </p:cNvSpPr>
          <p:nvPr/>
        </p:nvSpPr>
        <p:spPr bwMode="auto">
          <a:xfrm>
            <a:off x="1873250" y="3749675"/>
            <a:ext cx="1217000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卒章显志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452" name="Text Box 4"/>
          <p:cNvSpPr txBox="1">
            <a:spLocks noChangeArrowheads="1"/>
          </p:cNvSpPr>
          <p:nvPr/>
        </p:nvSpPr>
        <p:spPr bwMode="auto">
          <a:xfrm>
            <a:off x="2063750" y="1989138"/>
            <a:ext cx="1217000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起承转合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453" name="Text Box 5"/>
          <p:cNvSpPr txBox="1">
            <a:spLocks noChangeArrowheads="1"/>
          </p:cNvSpPr>
          <p:nvPr/>
        </p:nvSpPr>
        <p:spPr bwMode="auto">
          <a:xfrm>
            <a:off x="2709863" y="2857500"/>
            <a:ext cx="1217000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曲笔入题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454" name="Text Box 6"/>
          <p:cNvSpPr txBox="1">
            <a:spLocks noChangeArrowheads="1"/>
          </p:cNvSpPr>
          <p:nvPr/>
        </p:nvSpPr>
        <p:spPr bwMode="auto">
          <a:xfrm>
            <a:off x="6797675" y="1978025"/>
            <a:ext cx="1217000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即事感怀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455" name="Text Box 7"/>
          <p:cNvSpPr txBox="1">
            <a:spLocks noChangeArrowheads="1"/>
          </p:cNvSpPr>
          <p:nvPr/>
        </p:nvSpPr>
        <p:spPr bwMode="auto">
          <a:xfrm>
            <a:off x="6000751" y="4202113"/>
            <a:ext cx="700833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象征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456" name="Text Box 8"/>
          <p:cNvSpPr txBox="1">
            <a:spLocks noChangeArrowheads="1"/>
          </p:cNvSpPr>
          <p:nvPr/>
        </p:nvSpPr>
        <p:spPr bwMode="auto">
          <a:xfrm>
            <a:off x="1855788" y="4349750"/>
            <a:ext cx="1217000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正侧远近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457" name="Text Box 9"/>
          <p:cNvSpPr txBox="1">
            <a:spLocks noChangeArrowheads="1"/>
          </p:cNvSpPr>
          <p:nvPr/>
        </p:nvSpPr>
        <p:spPr bwMode="auto">
          <a:xfrm>
            <a:off x="5195888" y="1978025"/>
            <a:ext cx="1416050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托物言志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458" name="Text Box 10"/>
          <p:cNvSpPr txBox="1">
            <a:spLocks noChangeArrowheads="1"/>
          </p:cNvSpPr>
          <p:nvPr/>
        </p:nvSpPr>
        <p:spPr bwMode="auto">
          <a:xfrm>
            <a:off x="7808913" y="3038475"/>
            <a:ext cx="1217000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前后呼应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459" name="Text Box 11"/>
          <p:cNvSpPr txBox="1">
            <a:spLocks noChangeArrowheads="1"/>
          </p:cNvSpPr>
          <p:nvPr/>
        </p:nvSpPr>
        <p:spPr bwMode="auto">
          <a:xfrm>
            <a:off x="5641975" y="3638550"/>
            <a:ext cx="1217000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以景结情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461" name="Text Box 13"/>
          <p:cNvSpPr txBox="1">
            <a:spLocks noChangeArrowheads="1"/>
          </p:cNvSpPr>
          <p:nvPr/>
        </p:nvSpPr>
        <p:spPr bwMode="auto">
          <a:xfrm>
            <a:off x="1776414" y="3206750"/>
            <a:ext cx="700833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象征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462" name="Text Box 14"/>
          <p:cNvSpPr txBox="1">
            <a:spLocks noChangeArrowheads="1"/>
          </p:cNvSpPr>
          <p:nvPr/>
        </p:nvSpPr>
        <p:spPr bwMode="auto">
          <a:xfrm>
            <a:off x="8499476" y="1382713"/>
            <a:ext cx="700833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反复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463" name="Text Box 15"/>
          <p:cNvSpPr txBox="1">
            <a:spLocks noChangeArrowheads="1"/>
          </p:cNvSpPr>
          <p:nvPr/>
        </p:nvSpPr>
        <p:spPr bwMode="auto">
          <a:xfrm>
            <a:off x="6386513" y="3116263"/>
            <a:ext cx="1217000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借物喻人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464" name="Text Box 16"/>
          <p:cNvSpPr txBox="1">
            <a:spLocks noChangeArrowheads="1"/>
          </p:cNvSpPr>
          <p:nvPr/>
        </p:nvSpPr>
        <p:spPr bwMode="auto">
          <a:xfrm>
            <a:off x="5461000" y="1382713"/>
            <a:ext cx="1217000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寓情于景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465" name="Text Box 17"/>
          <p:cNvSpPr txBox="1">
            <a:spLocks noChangeArrowheads="1"/>
          </p:cNvSpPr>
          <p:nvPr/>
        </p:nvSpPr>
        <p:spPr bwMode="auto">
          <a:xfrm>
            <a:off x="1855789" y="4902200"/>
            <a:ext cx="700833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烘托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466" name="Text Box 18"/>
          <p:cNvSpPr txBox="1">
            <a:spLocks noChangeArrowheads="1"/>
          </p:cNvSpPr>
          <p:nvPr/>
        </p:nvSpPr>
        <p:spPr bwMode="auto">
          <a:xfrm>
            <a:off x="6742113" y="2562225"/>
            <a:ext cx="1217000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情景相生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467" name="Text Box 19"/>
          <p:cNvSpPr txBox="1">
            <a:spLocks noChangeArrowheads="1"/>
          </p:cNvSpPr>
          <p:nvPr/>
        </p:nvSpPr>
        <p:spPr bwMode="auto">
          <a:xfrm>
            <a:off x="3355976" y="4287838"/>
            <a:ext cx="700833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衬托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468" name="Text Box 20"/>
          <p:cNvSpPr txBox="1">
            <a:spLocks noChangeArrowheads="1"/>
          </p:cNvSpPr>
          <p:nvPr/>
        </p:nvSpPr>
        <p:spPr bwMode="auto">
          <a:xfrm>
            <a:off x="3355975" y="1412875"/>
            <a:ext cx="939800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伏笔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469" name="Text Box 21"/>
          <p:cNvSpPr txBox="1">
            <a:spLocks noChangeArrowheads="1"/>
          </p:cNvSpPr>
          <p:nvPr/>
        </p:nvSpPr>
        <p:spPr bwMode="auto">
          <a:xfrm>
            <a:off x="6000751" y="4749800"/>
            <a:ext cx="700833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铺垫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470" name="Text Box 22"/>
          <p:cNvSpPr txBox="1">
            <a:spLocks noChangeArrowheads="1"/>
          </p:cNvSpPr>
          <p:nvPr/>
        </p:nvSpPr>
        <p:spPr bwMode="auto">
          <a:xfrm>
            <a:off x="4727576" y="3132138"/>
            <a:ext cx="700833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白描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471" name="Text Box 23"/>
          <p:cNvSpPr txBox="1">
            <a:spLocks noChangeArrowheads="1"/>
          </p:cNvSpPr>
          <p:nvPr/>
        </p:nvSpPr>
        <p:spPr bwMode="auto">
          <a:xfrm>
            <a:off x="8959850" y="3438525"/>
            <a:ext cx="1217000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情景交融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472" name="Text Box 24"/>
          <p:cNvSpPr txBox="1">
            <a:spLocks noChangeArrowheads="1"/>
          </p:cNvSpPr>
          <p:nvPr/>
        </p:nvSpPr>
        <p:spPr bwMode="auto">
          <a:xfrm>
            <a:off x="8258175" y="2497138"/>
            <a:ext cx="1217000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借景抒情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473" name="Text Box 25"/>
          <p:cNvSpPr txBox="1">
            <a:spLocks noChangeArrowheads="1"/>
          </p:cNvSpPr>
          <p:nvPr/>
        </p:nvSpPr>
        <p:spPr bwMode="auto">
          <a:xfrm>
            <a:off x="4425950" y="1416051"/>
            <a:ext cx="850900" cy="461665"/>
          </a:xfrm>
          <a:prstGeom prst="rect">
            <a:avLst/>
          </a:prstGeom>
          <a:noFill/>
          <a:ln w="76200" cmpd="tri">
            <a:solidFill>
              <a:srgbClr val="0070C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夸张</a:t>
            </a:r>
            <a:r>
              <a:rPr lang="zh-CN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 </a:t>
            </a:r>
            <a:endParaRPr lang="zh-CN" altLang="zh-CN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4474" name="Text Box 26"/>
          <p:cNvSpPr txBox="1">
            <a:spLocks noChangeArrowheads="1"/>
          </p:cNvSpPr>
          <p:nvPr/>
        </p:nvSpPr>
        <p:spPr bwMode="auto">
          <a:xfrm>
            <a:off x="3500438" y="1984375"/>
            <a:ext cx="1625600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以小见大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4475" name="Text Box 27"/>
          <p:cNvSpPr txBox="1">
            <a:spLocks noChangeArrowheads="1"/>
          </p:cNvSpPr>
          <p:nvPr/>
        </p:nvSpPr>
        <p:spPr bwMode="auto">
          <a:xfrm>
            <a:off x="9407526" y="1416050"/>
            <a:ext cx="1019175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反 讽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4476" name="Text Box 28"/>
          <p:cNvSpPr txBox="1">
            <a:spLocks noChangeArrowheads="1"/>
          </p:cNvSpPr>
          <p:nvPr/>
        </p:nvSpPr>
        <p:spPr bwMode="auto">
          <a:xfrm>
            <a:off x="4373564" y="4202113"/>
            <a:ext cx="1463675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寓情于景 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4477" name="Text Box 29"/>
          <p:cNvSpPr txBox="1">
            <a:spLocks noChangeArrowheads="1"/>
          </p:cNvSpPr>
          <p:nvPr/>
        </p:nvSpPr>
        <p:spPr bwMode="auto">
          <a:xfrm>
            <a:off x="6961188" y="4087813"/>
            <a:ext cx="1371600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欲扬先抑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4478" name="Text Box 30"/>
          <p:cNvSpPr txBox="1">
            <a:spLocks noChangeArrowheads="1"/>
          </p:cNvSpPr>
          <p:nvPr/>
        </p:nvSpPr>
        <p:spPr bwMode="auto">
          <a:xfrm>
            <a:off x="3471863" y="3732213"/>
            <a:ext cx="901700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过 渡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4479" name="Text Box 31"/>
          <p:cNvSpPr txBox="1">
            <a:spLocks noChangeArrowheads="1"/>
          </p:cNvSpPr>
          <p:nvPr/>
        </p:nvSpPr>
        <p:spPr bwMode="auto">
          <a:xfrm>
            <a:off x="4456113" y="3638550"/>
            <a:ext cx="1009650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线索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4480" name="Text Box 32"/>
          <p:cNvSpPr txBox="1">
            <a:spLocks noChangeArrowheads="1"/>
          </p:cNvSpPr>
          <p:nvPr/>
        </p:nvSpPr>
        <p:spPr bwMode="auto">
          <a:xfrm>
            <a:off x="3551238" y="3238500"/>
            <a:ext cx="1009650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照应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4481" name="Text Box 33"/>
          <p:cNvSpPr txBox="1">
            <a:spLocks noChangeArrowheads="1"/>
          </p:cNvSpPr>
          <p:nvPr/>
        </p:nvSpPr>
        <p:spPr bwMode="auto">
          <a:xfrm>
            <a:off x="9437688" y="3024188"/>
            <a:ext cx="1009650" cy="369332"/>
          </a:xfrm>
          <a:prstGeom prst="rect">
            <a:avLst/>
          </a:prstGeom>
          <a:noFill/>
          <a:ln w="76200" cmpd="tri">
            <a:solidFill>
              <a:srgbClr val="0070C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铺 垫</a:t>
            </a:r>
            <a:endParaRPr lang="zh-CN" altLang="zh-CN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4482" name="Text Box 34"/>
          <p:cNvSpPr txBox="1">
            <a:spLocks noChangeArrowheads="1"/>
          </p:cNvSpPr>
          <p:nvPr/>
        </p:nvSpPr>
        <p:spPr bwMode="auto">
          <a:xfrm>
            <a:off x="3825876" y="5429250"/>
            <a:ext cx="1008063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层 递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4483" name="Text Box 35"/>
          <p:cNvSpPr txBox="1">
            <a:spLocks noChangeArrowheads="1"/>
          </p:cNvSpPr>
          <p:nvPr/>
        </p:nvSpPr>
        <p:spPr bwMode="auto">
          <a:xfrm>
            <a:off x="8756651" y="4000500"/>
            <a:ext cx="773113" cy="369332"/>
          </a:xfrm>
          <a:prstGeom prst="rect">
            <a:avLst/>
          </a:prstGeom>
          <a:noFill/>
          <a:ln w="76200" cmpd="tri">
            <a:solidFill>
              <a:srgbClr val="0070C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白描</a:t>
            </a:r>
            <a:endParaRPr lang="zh-CN" altLang="zh-CN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4484" name="Text Box 36"/>
          <p:cNvSpPr txBox="1">
            <a:spLocks noChangeArrowheads="1"/>
          </p:cNvSpPr>
          <p:nvPr/>
        </p:nvSpPr>
        <p:spPr bwMode="auto">
          <a:xfrm>
            <a:off x="7102476" y="3581400"/>
            <a:ext cx="1412875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动静结合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4485" name="Text Box 37"/>
          <p:cNvSpPr txBox="1">
            <a:spLocks noChangeArrowheads="1"/>
          </p:cNvSpPr>
          <p:nvPr/>
        </p:nvSpPr>
        <p:spPr bwMode="auto">
          <a:xfrm>
            <a:off x="8220076" y="1958975"/>
            <a:ext cx="700833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对比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486" name="Text Box 38"/>
          <p:cNvSpPr txBox="1">
            <a:spLocks noChangeArrowheads="1"/>
          </p:cNvSpPr>
          <p:nvPr/>
        </p:nvSpPr>
        <p:spPr bwMode="auto">
          <a:xfrm>
            <a:off x="1700214" y="2562225"/>
            <a:ext cx="700833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比喻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487" name="Text Box 39"/>
          <p:cNvSpPr txBox="1">
            <a:spLocks noChangeArrowheads="1"/>
          </p:cNvSpPr>
          <p:nvPr/>
        </p:nvSpPr>
        <p:spPr bwMode="auto">
          <a:xfrm>
            <a:off x="4960939" y="5259388"/>
            <a:ext cx="700833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借代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488" name="Text Box 40"/>
          <p:cNvSpPr txBox="1">
            <a:spLocks noChangeArrowheads="1"/>
          </p:cNvSpPr>
          <p:nvPr/>
        </p:nvSpPr>
        <p:spPr bwMode="auto">
          <a:xfrm>
            <a:off x="6000751" y="5259388"/>
            <a:ext cx="1401763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虚实相生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489" name="Text Box 41"/>
          <p:cNvSpPr txBox="1">
            <a:spLocks noChangeArrowheads="1"/>
          </p:cNvSpPr>
          <p:nvPr/>
        </p:nvSpPr>
        <p:spPr bwMode="auto">
          <a:xfrm>
            <a:off x="9112250" y="1978025"/>
            <a:ext cx="1335088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乐景哀情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490" name="Text Box 42"/>
          <p:cNvSpPr txBox="1">
            <a:spLocks noChangeArrowheads="1"/>
          </p:cNvSpPr>
          <p:nvPr/>
        </p:nvSpPr>
        <p:spPr bwMode="auto">
          <a:xfrm>
            <a:off x="9694864" y="2495550"/>
            <a:ext cx="700833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联想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491" name="Text Box 43"/>
          <p:cNvSpPr txBox="1">
            <a:spLocks noChangeArrowheads="1"/>
          </p:cNvSpPr>
          <p:nvPr/>
        </p:nvSpPr>
        <p:spPr bwMode="auto">
          <a:xfrm>
            <a:off x="7129463" y="1416050"/>
            <a:ext cx="1217000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借古讽今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492" name="Text Box 44"/>
          <p:cNvSpPr txBox="1">
            <a:spLocks noChangeArrowheads="1"/>
          </p:cNvSpPr>
          <p:nvPr/>
        </p:nvSpPr>
        <p:spPr bwMode="auto">
          <a:xfrm>
            <a:off x="4373563" y="4751388"/>
            <a:ext cx="1217000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哀景乐情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493" name="Text Box 45"/>
          <p:cNvSpPr txBox="1">
            <a:spLocks noChangeArrowheads="1"/>
          </p:cNvSpPr>
          <p:nvPr/>
        </p:nvSpPr>
        <p:spPr bwMode="auto">
          <a:xfrm>
            <a:off x="5089525" y="2563813"/>
            <a:ext cx="1512888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赋 比 兴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4494" name="Text Box 46"/>
          <p:cNvSpPr txBox="1">
            <a:spLocks noChangeArrowheads="1"/>
          </p:cNvSpPr>
          <p:nvPr/>
        </p:nvSpPr>
        <p:spPr bwMode="auto">
          <a:xfrm>
            <a:off x="2659064" y="3206750"/>
            <a:ext cx="700833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抑扬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495" name="Text Box 47"/>
          <p:cNvSpPr txBox="1">
            <a:spLocks noChangeArrowheads="1"/>
          </p:cNvSpPr>
          <p:nvPr/>
        </p:nvSpPr>
        <p:spPr bwMode="auto">
          <a:xfrm>
            <a:off x="1873251" y="1416050"/>
            <a:ext cx="1414463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卒章显志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4496" name="Text Box 48"/>
          <p:cNvSpPr txBox="1">
            <a:spLocks noChangeArrowheads="1"/>
          </p:cNvSpPr>
          <p:nvPr/>
        </p:nvSpPr>
        <p:spPr bwMode="auto">
          <a:xfrm>
            <a:off x="5549901" y="3116263"/>
            <a:ext cx="700833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拟人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497" name="Text Box 49"/>
          <p:cNvSpPr txBox="1">
            <a:spLocks noChangeArrowheads="1"/>
          </p:cNvSpPr>
          <p:nvPr/>
        </p:nvSpPr>
        <p:spPr bwMode="auto">
          <a:xfrm>
            <a:off x="6961189" y="4602163"/>
            <a:ext cx="700833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对偶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498" name="Text Box 50"/>
          <p:cNvSpPr txBox="1">
            <a:spLocks noChangeArrowheads="1"/>
          </p:cNvSpPr>
          <p:nvPr/>
        </p:nvSpPr>
        <p:spPr bwMode="auto">
          <a:xfrm>
            <a:off x="8280401" y="4464050"/>
            <a:ext cx="1401763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点面结合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499" name="Text Box 51"/>
          <p:cNvSpPr txBox="1">
            <a:spLocks noChangeArrowheads="1"/>
          </p:cNvSpPr>
          <p:nvPr/>
        </p:nvSpPr>
        <p:spPr bwMode="auto">
          <a:xfrm>
            <a:off x="7742238" y="4897438"/>
            <a:ext cx="1217000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开门见山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500" name="Text Box 52"/>
          <p:cNvSpPr txBox="1">
            <a:spLocks noChangeArrowheads="1"/>
          </p:cNvSpPr>
          <p:nvPr/>
        </p:nvSpPr>
        <p:spPr bwMode="auto">
          <a:xfrm>
            <a:off x="8347076" y="5427663"/>
            <a:ext cx="700833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用典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501" name="Text Box 53"/>
          <p:cNvSpPr txBox="1">
            <a:spLocks noChangeArrowheads="1"/>
          </p:cNvSpPr>
          <p:nvPr/>
        </p:nvSpPr>
        <p:spPr bwMode="auto">
          <a:xfrm>
            <a:off x="2811464" y="5443538"/>
            <a:ext cx="700833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勾勒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502" name="Text Box 54"/>
          <p:cNvSpPr txBox="1">
            <a:spLocks noChangeArrowheads="1"/>
          </p:cNvSpPr>
          <p:nvPr/>
        </p:nvSpPr>
        <p:spPr bwMode="auto">
          <a:xfrm>
            <a:off x="9767889" y="4510088"/>
            <a:ext cx="649537" cy="369332"/>
          </a:xfrm>
          <a:prstGeom prst="rect">
            <a:avLst/>
          </a:prstGeom>
          <a:noFill/>
          <a:ln w="76200" cmpd="tri">
            <a:solidFill>
              <a:srgbClr val="0070C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设问</a:t>
            </a:r>
            <a:endParaRPr lang="zh-CN" altLang="zh-CN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503" name="Text Box 55"/>
          <p:cNvSpPr txBox="1">
            <a:spLocks noChangeArrowheads="1"/>
          </p:cNvSpPr>
          <p:nvPr/>
        </p:nvSpPr>
        <p:spPr bwMode="auto">
          <a:xfrm>
            <a:off x="1855789" y="5491163"/>
            <a:ext cx="700833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反问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504" name="Text Box 56"/>
          <p:cNvSpPr txBox="1">
            <a:spLocks noChangeArrowheads="1"/>
          </p:cNvSpPr>
          <p:nvPr/>
        </p:nvSpPr>
        <p:spPr bwMode="auto">
          <a:xfrm>
            <a:off x="2835275" y="4864100"/>
            <a:ext cx="1217000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总分得当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505" name="Text Box 57"/>
          <p:cNvSpPr txBox="1">
            <a:spLocks noChangeArrowheads="1"/>
          </p:cNvSpPr>
          <p:nvPr/>
        </p:nvSpPr>
        <p:spPr bwMode="auto">
          <a:xfrm>
            <a:off x="6481764" y="5764213"/>
            <a:ext cx="700833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通感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506" name="Text Box 58"/>
          <p:cNvSpPr txBox="1">
            <a:spLocks noChangeArrowheads="1"/>
          </p:cNvSpPr>
          <p:nvPr/>
        </p:nvSpPr>
        <p:spPr bwMode="auto">
          <a:xfrm>
            <a:off x="7519989" y="5427663"/>
            <a:ext cx="700833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照应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507" name="Text Box 59"/>
          <p:cNvSpPr txBox="1">
            <a:spLocks noChangeArrowheads="1"/>
          </p:cNvSpPr>
          <p:nvPr/>
        </p:nvSpPr>
        <p:spPr bwMode="auto">
          <a:xfrm>
            <a:off x="4878388" y="5751513"/>
            <a:ext cx="1371600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咏史抒怀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4508" name="Text Box 60"/>
          <p:cNvSpPr txBox="1">
            <a:spLocks noChangeArrowheads="1"/>
          </p:cNvSpPr>
          <p:nvPr/>
        </p:nvSpPr>
        <p:spPr bwMode="auto">
          <a:xfrm>
            <a:off x="3355975" y="5891213"/>
            <a:ext cx="1371600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重章叠句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4509" name="Text Box 61"/>
          <p:cNvSpPr txBox="1">
            <a:spLocks noChangeArrowheads="1"/>
          </p:cNvSpPr>
          <p:nvPr/>
        </p:nvSpPr>
        <p:spPr bwMode="auto">
          <a:xfrm>
            <a:off x="2130425" y="5921376"/>
            <a:ext cx="850900" cy="461665"/>
          </a:xfrm>
          <a:prstGeom prst="rect">
            <a:avLst/>
          </a:prstGeom>
          <a:noFill/>
          <a:ln w="76200" cmpd="tri">
            <a:solidFill>
              <a:srgbClr val="0070C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照应</a:t>
            </a:r>
            <a:r>
              <a:rPr lang="zh-CN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 </a:t>
            </a:r>
            <a:endParaRPr lang="zh-CN" altLang="zh-CN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4510" name="Text Box 62"/>
          <p:cNvSpPr txBox="1">
            <a:spLocks noChangeArrowheads="1"/>
          </p:cNvSpPr>
          <p:nvPr/>
        </p:nvSpPr>
        <p:spPr bwMode="auto">
          <a:xfrm>
            <a:off x="7646989" y="5891213"/>
            <a:ext cx="1544637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开宗明义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4512" name="Text Box 64"/>
          <p:cNvSpPr txBox="1">
            <a:spLocks noChangeArrowheads="1"/>
          </p:cNvSpPr>
          <p:nvPr/>
        </p:nvSpPr>
        <p:spPr bwMode="auto">
          <a:xfrm>
            <a:off x="2563814" y="2424113"/>
            <a:ext cx="1412875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画龙点睛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4513" name="Text Box 65"/>
          <p:cNvSpPr txBox="1">
            <a:spLocks noChangeArrowheads="1"/>
          </p:cNvSpPr>
          <p:nvPr/>
        </p:nvSpPr>
        <p:spPr bwMode="auto">
          <a:xfrm>
            <a:off x="9693276" y="3930650"/>
            <a:ext cx="700833" cy="400110"/>
          </a:xfrm>
          <a:prstGeom prst="rect">
            <a:avLst/>
          </a:prstGeom>
          <a:noFill/>
          <a:ln w="76200" cmpd="tri">
            <a:solidFill>
              <a:srgbClr val="0070C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渲染</a:t>
            </a:r>
            <a:endParaRPr lang="zh-CN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4514" name="Text Box 66"/>
          <p:cNvSpPr txBox="1">
            <a:spLocks noChangeArrowheads="1"/>
          </p:cNvSpPr>
          <p:nvPr/>
        </p:nvSpPr>
        <p:spPr bwMode="auto">
          <a:xfrm>
            <a:off x="4057015" y="2558415"/>
            <a:ext cx="1078865" cy="337185"/>
          </a:xfrm>
          <a:prstGeom prst="rect">
            <a:avLst/>
          </a:prstGeom>
          <a:noFill/>
          <a:ln w="76200" cmpd="tri">
            <a:solidFill>
              <a:srgbClr val="0070C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>
            <a:lvl1pPr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zh-CN" sz="1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移步换景</a:t>
            </a:r>
            <a:endParaRPr lang="zh-CN" altLang="zh-CN" sz="1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副标题 7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08585" y="88900"/>
            <a:ext cx="8647430" cy="605790"/>
          </a:xfrm>
          <a:prstGeom prst="rect">
            <a:avLst/>
          </a:prstGeom>
          <a:solidFill>
            <a:srgbClr val="FFFFFF"/>
          </a:solidFill>
          <a:ln>
            <a:solidFill>
              <a:srgbClr val="0070C0"/>
            </a:solidFill>
          </a:ln>
        </p:spPr>
        <p:txBody>
          <a:bodyPr vert="horz" wrap="square" lIns="91440" tIns="0" rIns="91440" bIns="45720" rtlCol="0" anchor="t" anchorCtr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800"/>
              <a:buFont typeface="Arial" panose="020B0604020202020204" pitchFamily="34" charset="0"/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>
                <a:solidFill>
                  <a:srgbClr val="7030A0"/>
                </a:solidFill>
                <a:sym typeface="+mn-ea"/>
              </a:rPr>
              <a:t>积累基本知识   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艺术手法</a:t>
            </a:r>
            <a:endParaRPr lang="zh-CN" altLang="en-US" sz="36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2" name="副标题 7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11084560" y="1087755"/>
            <a:ext cx="663575" cy="5552440"/>
          </a:xfrm>
          <a:prstGeom prst="rect">
            <a:avLst/>
          </a:prstGeom>
          <a:solidFill>
            <a:srgbClr val="FFFFFF"/>
          </a:solidFill>
          <a:ln>
            <a:solidFill>
              <a:srgbClr val="0070C0"/>
            </a:solidFill>
          </a:ln>
        </p:spPr>
        <p:txBody>
          <a:bodyPr vert="horz" wrap="square" lIns="91440" tIns="0" rIns="91440" bIns="45720" rtlCol="0" anchor="t" anchorCtr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800"/>
              <a:buFont typeface="Arial" panose="020B0604020202020204" pitchFamily="34" charset="0"/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>
                <a:solidFill>
                  <a:srgbClr val="7030A0"/>
                </a:solidFill>
                <a:sym typeface="+mn-ea"/>
              </a:rPr>
              <a:t>你知道多少</a:t>
            </a:r>
            <a:endParaRPr lang="zh-CN" altLang="en-US" sz="3600" b="1">
              <a:solidFill>
                <a:srgbClr val="7030A0"/>
              </a:solidFill>
              <a:sym typeface="+mn-ea"/>
            </a:endParaRPr>
          </a:p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>
                <a:solidFill>
                  <a:srgbClr val="7030A0"/>
                </a:solidFill>
                <a:sym typeface="+mn-ea"/>
              </a:rPr>
              <a:t>？</a:t>
            </a:r>
            <a:endParaRPr lang="zh-CN" altLang="en-US" sz="36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4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4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4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4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4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4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04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04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04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04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04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104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04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104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104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04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104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104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104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6" dur="500"/>
                                        <p:tgtEl>
                                          <p:spTgt spid="104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104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104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104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8" dur="500"/>
                                        <p:tgtEl>
                                          <p:spTgt spid="104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1" dur="500"/>
                                        <p:tgtEl>
                                          <p:spTgt spid="104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4" dur="500"/>
                                        <p:tgtEl>
                                          <p:spTgt spid="104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104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0" dur="500"/>
                                        <p:tgtEl>
                                          <p:spTgt spid="104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3" dur="500"/>
                                        <p:tgtEl>
                                          <p:spTgt spid="104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6" dur="500"/>
                                        <p:tgtEl>
                                          <p:spTgt spid="104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9" dur="500"/>
                                        <p:tgtEl>
                                          <p:spTgt spid="104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4" dur="2000"/>
                                        <p:tgtEl>
                                          <p:spTgt spid="104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7" dur="2000"/>
                                        <p:tgtEl>
                                          <p:spTgt spid="104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0" dur="2000"/>
                                        <p:tgtEl>
                                          <p:spTgt spid="104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3" dur="2000"/>
                                        <p:tgtEl>
                                          <p:spTgt spid="104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8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6" dur="2000"/>
                                        <p:tgtEl>
                                          <p:spTgt spid="104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9" dur="2000"/>
                                        <p:tgtEl>
                                          <p:spTgt spid="104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2" dur="2000"/>
                                        <p:tgtEl>
                                          <p:spTgt spid="104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5" dur="2000"/>
                                        <p:tgtEl>
                                          <p:spTgt spid="104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8" dur="2000"/>
                                        <p:tgtEl>
                                          <p:spTgt spid="104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1" dur="2000"/>
                                        <p:tgtEl>
                                          <p:spTgt spid="104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4" dur="2000"/>
                                        <p:tgtEl>
                                          <p:spTgt spid="104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7" dur="2000"/>
                                        <p:tgtEl>
                                          <p:spTgt spid="104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0" dur="2000"/>
                                        <p:tgtEl>
                                          <p:spTgt spid="104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3" dur="2000"/>
                                        <p:tgtEl>
                                          <p:spTgt spid="104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104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104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104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104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104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104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104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104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6" dur="500"/>
                                        <p:tgtEl>
                                          <p:spTgt spid="104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9" dur="500"/>
                                        <p:tgtEl>
                                          <p:spTgt spid="104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2" dur="500"/>
                                        <p:tgtEl>
                                          <p:spTgt spid="104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5" dur="2000"/>
                                        <p:tgtEl>
                                          <p:spTgt spid="104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104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104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4" dur="500"/>
                                        <p:tgtEl>
                                          <p:spTgt spid="104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104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104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3" dur="500"/>
                                        <p:tgtEl>
                                          <p:spTgt spid="104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104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104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0" dur="2000"/>
                                        <p:tgtEl>
                                          <p:spTgt spid="10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1" grpId="0"/>
      <p:bldP spid="104452" grpId="0"/>
      <p:bldP spid="104454" grpId="0"/>
      <p:bldP spid="104455" grpId="0"/>
      <p:bldP spid="104456" grpId="0"/>
      <p:bldP spid="104457" grpId="0"/>
      <p:bldP spid="104459" grpId="0"/>
      <p:bldP spid="104461" grpId="0"/>
      <p:bldP spid="104462" grpId="0"/>
      <p:bldP spid="104463" grpId="0"/>
      <p:bldP spid="104464" grpId="0"/>
      <p:bldP spid="104465" grpId="0"/>
      <p:bldP spid="104466" grpId="0"/>
      <p:bldP spid="104467" grpId="0"/>
      <p:bldP spid="104468" grpId="0"/>
      <p:bldP spid="104469" grpId="0"/>
      <p:bldP spid="104470" grpId="0"/>
      <p:bldP spid="104470" grpId="1"/>
      <p:bldP spid="104471" grpId="0"/>
      <p:bldP spid="104472" grpId="0"/>
      <p:bldP spid="104473" grpId="0"/>
      <p:bldP spid="104474" grpId="0"/>
      <p:bldP spid="104477" grpId="0"/>
      <p:bldP spid="104478" grpId="0"/>
      <p:bldP spid="104479" grpId="0"/>
      <p:bldP spid="104480" grpId="0"/>
      <p:bldP spid="104481" grpId="0"/>
      <p:bldP spid="104482" grpId="0"/>
      <p:bldP spid="104483" grpId="0"/>
      <p:bldP spid="104484" grpId="0"/>
      <p:bldP spid="104485" grpId="0"/>
      <p:bldP spid="104487" grpId="0"/>
      <p:bldP spid="104488" grpId="0"/>
      <p:bldP spid="104490" grpId="0"/>
      <p:bldP spid="104491" grpId="0"/>
      <p:bldP spid="104493" grpId="0"/>
      <p:bldP spid="104494" grpId="0"/>
      <p:bldP spid="104495" grpId="0"/>
      <p:bldP spid="104496" grpId="0"/>
      <p:bldP spid="104497" grpId="0"/>
      <p:bldP spid="104499" grpId="0"/>
      <p:bldP spid="104500" grpId="0"/>
      <p:bldP spid="104501" grpId="0"/>
      <p:bldP spid="104502" grpId="0"/>
      <p:bldP spid="104503" grpId="0"/>
      <p:bldP spid="104504" grpId="0"/>
      <p:bldP spid="104505" grpId="0"/>
      <p:bldP spid="104506" grpId="0"/>
      <p:bldP spid="104506" grpId="1"/>
      <p:bldP spid="104507" grpId="0"/>
      <p:bldP spid="104508" grpId="0"/>
      <p:bldP spid="104508" grpId="1"/>
      <p:bldP spid="104509" grpId="0"/>
      <p:bldP spid="104510" grpId="0"/>
      <p:bldP spid="104510" grpId="1"/>
      <p:bldP spid="104512" grpId="0"/>
      <p:bldP spid="1045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/>
          <p:nvPr userDrawn="1">
            <p:custDataLst>
              <p:tags r:id="rId1"/>
            </p:custDataLst>
          </p:nvPr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矩形 14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>
            <p:custDataLst>
              <p:tags r:id="rId5"/>
            </p:custDataLst>
          </p:nvPr>
        </p:nvSpPr>
        <p:spPr>
          <a:xfrm>
            <a:off x="0" y="0"/>
            <a:ext cx="12192635" cy="6858635"/>
          </a:xfrm>
          <a:prstGeom prst="rect">
            <a:avLst/>
          </a:prstGeom>
          <a:pattFill prst="pct5">
            <a:fgClr>
              <a:srgbClr val="5374B9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>
            <p:custDataLst>
              <p:tags r:id="rId6"/>
            </p:custDataLst>
          </p:nvPr>
        </p:nvSpPr>
        <p:spPr>
          <a:xfrm>
            <a:off x="1066809" y="1066781"/>
            <a:ext cx="10134681" cy="4724438"/>
          </a:xfrm>
          <a:prstGeom prst="rect">
            <a:avLst/>
          </a:prstGeom>
          <a:solidFill>
            <a:srgbClr val="FFFFFF"/>
          </a:solidFill>
          <a:ln w="25400">
            <a:solidFill>
              <a:srgbClr val="98AC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>
            <p:custDataLst>
              <p:tags r:id="rId7"/>
            </p:custDataLst>
          </p:nvPr>
        </p:nvSpPr>
        <p:spPr>
          <a:xfrm>
            <a:off x="0" y="2133617"/>
            <a:ext cx="4419635" cy="1371611"/>
          </a:xfrm>
          <a:prstGeom prst="rect">
            <a:avLst/>
          </a:prstGeom>
          <a:solidFill>
            <a:srgbClr val="53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1066800" y="2438400"/>
            <a:ext cx="3048013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lstStyle/>
          <a:p>
            <a: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3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读懂诗歌</a:t>
            </a:r>
            <a:endParaRPr lang="zh-CN" altLang="en-US" sz="4000" b="1" spc="3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Title 6"/>
          <p:cNvSpPr txBox="1"/>
          <p:nvPr>
            <p:custDataLst>
              <p:tags r:id="rId9"/>
            </p:custDataLst>
          </p:nvPr>
        </p:nvSpPr>
        <p:spPr>
          <a:xfrm>
            <a:off x="5943648" y="1676520"/>
            <a:ext cx="4419625" cy="3504959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altLang="zh-CN" sz="3200" spc="200">
                <a:ln w="3175">
                  <a:noFill/>
                  <a:prstDash val="dash"/>
                </a:ln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微软雅黑" panose="020B0503020204020204" charset="-122"/>
              </a:rPr>
              <a:t>   </a:t>
            </a:r>
            <a:r>
              <a:rPr lang="zh-CN" altLang="en-US" sz="3200" spc="200">
                <a:ln w="3175">
                  <a:noFill/>
                  <a:prstDash val="dash"/>
                </a:ln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微软雅黑" panose="020B0503020204020204" charset="-122"/>
              </a:rPr>
              <a:t>能识别语言变形</a:t>
            </a:r>
            <a:endParaRPr lang="zh-CN" altLang="en-US" sz="3200" spc="200">
              <a:ln w="3175">
                <a:noFill/>
                <a:prstDash val="dash"/>
              </a:ln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  <a:cs typeface="微软雅黑" panose="020B0503020204020204" charset="-122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○"/>
            </a:pPr>
            <a:r>
              <a:rPr lang="zh-CN" altLang="en-US" sz="3200" spc="200">
                <a:ln w="3175">
                  <a:noFill/>
                  <a:prstDash val="dash"/>
                </a:ln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微软雅黑" panose="020B0503020204020204" charset="-122"/>
              </a:rPr>
              <a:t>会划分诗句节奏</a:t>
            </a:r>
            <a:endParaRPr lang="zh-CN" altLang="en-US" sz="3200" spc="200">
              <a:ln w="3175">
                <a:noFill/>
                <a:prstDash val="dash"/>
              </a:ln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  <a:cs typeface="微软雅黑" panose="020B0503020204020204" charset="-122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○"/>
            </a:pPr>
            <a:r>
              <a:rPr lang="zh-CN" altLang="en-US" sz="3200" spc="200">
                <a:ln w="3175">
                  <a:noFill/>
                  <a:prstDash val="dash"/>
                </a:ln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微软雅黑" panose="020B0503020204020204" charset="-122"/>
              </a:rPr>
              <a:t>略懂近体诗音韵</a:t>
            </a:r>
            <a:endParaRPr lang="zh-CN" altLang="en-US" sz="3200" spc="200">
              <a:ln w="3175">
                <a:noFill/>
                <a:prstDash val="dash"/>
              </a:ln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  <a:cs typeface="微软雅黑" panose="020B0503020204020204" charset="-122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○"/>
            </a:pPr>
            <a:r>
              <a:rPr lang="zh-CN" altLang="en-US" sz="3200" spc="200">
                <a:ln w="3175">
                  <a:noFill/>
                  <a:prstDash val="dash"/>
                </a:ln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微软雅黑" panose="020B0503020204020204" charset="-122"/>
              </a:rPr>
              <a:t>析表达方式转换</a:t>
            </a:r>
            <a:endParaRPr lang="zh-CN" altLang="en-US" sz="3200" spc="200">
              <a:ln w="3175">
                <a:noFill/>
                <a:prstDash val="dash"/>
              </a:ln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  <a:cs typeface="微软雅黑" panose="020B0503020204020204" charset="-122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○"/>
            </a:pPr>
            <a:r>
              <a:rPr lang="zh-CN" altLang="en-US" sz="3200" spc="200">
                <a:ln w="3175">
                  <a:noFill/>
                  <a:prstDash val="dash"/>
                </a:ln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微软雅黑" panose="020B0503020204020204" charset="-122"/>
              </a:rPr>
              <a:t>识诗歌题材内容</a:t>
            </a:r>
            <a:endParaRPr lang="zh-CN" altLang="en-US" sz="3200" spc="200">
              <a:ln w="3175">
                <a:noFill/>
                <a:prstDash val="dash"/>
              </a:ln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  <a:cs typeface="微软雅黑" panose="020B0503020204020204" charset="-122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○"/>
            </a:pPr>
            <a:r>
              <a:rPr lang="zh-CN" altLang="en-US" sz="3200" spc="200">
                <a:ln w="3175">
                  <a:noFill/>
                  <a:prstDash val="dash"/>
                </a:ln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微软雅黑" panose="020B0503020204020204" charset="-122"/>
              </a:rPr>
              <a:t>借助题干与注释</a:t>
            </a:r>
            <a:endParaRPr lang="zh-CN" altLang="en-US" sz="3200" spc="200">
              <a:ln w="3175">
                <a:noFill/>
                <a:prstDash val="dash"/>
              </a:ln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  <a:cs typeface="微软雅黑" panose="020B0503020204020204" charset="-122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○"/>
            </a:pPr>
            <a:r>
              <a:rPr lang="zh-CN" altLang="en-US" sz="3200" spc="200">
                <a:ln w="3175">
                  <a:noFill/>
                  <a:prstDash val="dash"/>
                </a:ln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微软雅黑" panose="020B0503020204020204" charset="-122"/>
              </a:rPr>
              <a:t>知大时代小经历</a:t>
            </a:r>
            <a:endParaRPr lang="zh-CN" altLang="en-US" sz="3200" spc="200">
              <a:ln w="3175">
                <a:noFill/>
                <a:prstDash val="dash"/>
              </a:ln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  <a:cs typeface="微软雅黑" panose="020B0503020204020204" charset="-122"/>
            </a:endParaRPr>
          </a:p>
        </p:txBody>
      </p:sp>
    </p:spTree>
    <p:custDataLst>
      <p:tags r:id="rId10"/>
    </p:custData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泪珠形 5"/>
          <p:cNvSpPr/>
          <p:nvPr>
            <p:custDataLst>
              <p:tags r:id="rId1"/>
            </p:custDataLst>
          </p:nvPr>
        </p:nvSpPr>
        <p:spPr>
          <a:xfrm>
            <a:off x="459740" y="0"/>
            <a:ext cx="11732260" cy="6726555"/>
          </a:xfrm>
          <a:prstGeom prst="teardrop">
            <a:avLst/>
          </a:prstGeom>
          <a:solidFill>
            <a:srgbClr val="F0F9FF">
              <a:alpha val="54000"/>
            </a:srgbClr>
          </a:solidFill>
          <a:ln>
            <a:solidFill>
              <a:srgbClr val="3984D7">
                <a:shade val="50000"/>
                <a:alpha val="12000"/>
              </a:srgbClr>
            </a:solidFill>
          </a:ln>
        </p:spPr>
        <p:style>
          <a:lnRef idx="2">
            <a:srgbClr val="3984D7">
              <a:shade val="50000"/>
            </a:srgbClr>
          </a:lnRef>
          <a:fillRef idx="1">
            <a:srgbClr val="3984D7"/>
          </a:fillRef>
          <a:effectRef idx="0">
            <a:srgbClr val="3984D7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2386940"/>
            <a:ext cx="12191999" cy="4471059"/>
          </a:xfrm>
          <a:prstGeom prst="rect">
            <a:avLst/>
          </a:prstGeom>
          <a:solidFill>
            <a:srgbClr val="F0F9FF">
              <a:alpha val="54000"/>
            </a:srgbClr>
          </a:solidFill>
          <a:ln w="6350">
            <a:noFill/>
          </a:ln>
        </p:spPr>
        <p:style>
          <a:lnRef idx="2">
            <a:srgbClr val="3984D7">
              <a:shade val="50000"/>
            </a:srgbClr>
          </a:lnRef>
          <a:fillRef idx="1">
            <a:srgbClr val="3984D7"/>
          </a:fillRef>
          <a:effectRef idx="0">
            <a:srgbClr val="3984D7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1733515" y="6065929"/>
            <a:ext cx="8724970" cy="124572"/>
          </a:xfrm>
          <a:prstGeom prst="rect">
            <a:avLst/>
          </a:prstGeom>
          <a:solidFill>
            <a:srgbClr val="3984D7">
              <a:alpha val="43000"/>
            </a:srgbClr>
          </a:solidFill>
          <a:ln>
            <a:noFill/>
          </a:ln>
        </p:spPr>
        <p:style>
          <a:lnRef idx="2">
            <a:srgbClr val="3984D7">
              <a:shade val="50000"/>
            </a:srgbClr>
          </a:lnRef>
          <a:fillRef idx="1">
            <a:srgbClr val="3984D7"/>
          </a:fillRef>
          <a:effectRef idx="0">
            <a:srgbClr val="3984D7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3049980" y="783771"/>
            <a:ext cx="6092041" cy="807522"/>
          </a:xfrm>
          <a:prstGeom prst="rect">
            <a:avLst/>
          </a:prstGeom>
          <a:solidFill>
            <a:sysClr val="window" lastClr="FFFFFF"/>
          </a:solidFill>
          <a:ln w="25400">
            <a:noFill/>
          </a:ln>
          <a:effectLst>
            <a:outerShdw blurRad="50800" dist="76200" dir="5400000" sx="101000" sy="101000" algn="t" rotWithShape="0">
              <a:sysClr val="windowText" lastClr="000000">
                <a:lumMod val="95000"/>
                <a:lumOff val="5000"/>
                <a:alpha val="6000"/>
              </a:sysClr>
            </a:outerShdw>
          </a:effectLst>
        </p:spPr>
        <p:style>
          <a:lnRef idx="2">
            <a:srgbClr val="3984D7">
              <a:shade val="50000"/>
            </a:srgbClr>
          </a:lnRef>
          <a:fillRef idx="1">
            <a:srgbClr val="3984D7"/>
          </a:fillRef>
          <a:effectRef idx="0">
            <a:srgbClr val="3984D7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3260496" y="872572"/>
            <a:ext cx="5671008" cy="629920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 fontScale="90000"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kumimoji="0" lang="zh-CN" altLang="en-US" sz="3600" b="1" i="0" kern="1200" cap="none" spc="300" normalizeH="0" noProof="0">
                <a:ln>
                  <a:noFill/>
                </a:ln>
                <a:solidFill>
                  <a:srgbClr val="5B9BD5"/>
                </a:solidFill>
                <a:effectLst/>
                <a:latin typeface="Arial" panose="020B0604020202020204" pitchFamily="34" charset="0"/>
                <a:ea typeface="微软雅黑" panose="020B0503020204020204" charset="-122"/>
              </a:rPr>
              <a:t>熟悉题型 掌握答题方向</a:t>
            </a:r>
            <a:endParaRPr kumimoji="0" lang="zh-CN" altLang="en-US" sz="3600" b="1" i="0" kern="1200" cap="none" spc="300" normalizeH="0" noProof="0">
              <a:ln>
                <a:noFill/>
              </a:ln>
              <a:solidFill>
                <a:srgbClr val="5B9BD5"/>
              </a:solidFill>
              <a:effectLst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1733515" y="2110740"/>
            <a:ext cx="8724970" cy="3695700"/>
          </a:xfrm>
          <a:prstGeom prst="rect">
            <a:avLst/>
          </a:prstGeom>
          <a:solidFill>
            <a:sysClr val="window" lastClr="FFFFFF"/>
          </a:solidFill>
          <a:ln w="25400">
            <a:solidFill>
              <a:srgbClr val="3984D7">
                <a:lumMod val="60000"/>
                <a:lumOff val="40000"/>
              </a:srgbClr>
            </a:solidFill>
          </a:ln>
          <a:effectLst/>
        </p:spPr>
        <p:style>
          <a:lnRef idx="2">
            <a:srgbClr val="3984D7">
              <a:shade val="50000"/>
            </a:srgbClr>
          </a:lnRef>
          <a:fillRef idx="1">
            <a:srgbClr val="3984D7"/>
          </a:fillRef>
          <a:effectRef idx="0">
            <a:srgbClr val="3984D7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2096135" y="2529840"/>
            <a:ext cx="7670800" cy="2508250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 lnSpcReduction="2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defRPr sz="1600" spc="150">
                <a:uFillTx/>
              </a:defRPr>
            </a:lvl1pPr>
          </a:lstStyle>
          <a:p>
            <a:pPr marL="0" marR="0" lvl="0" indent="-285750" algn="ctr" defTabSz="914400" rtl="0" eaLnBrk="1" fontAlgn="ctr" latinLnBrk="0" hangingPunct="1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endParaRPr lang="zh-CN" altLang="en-US" sz="3600" b="1" spc="300" noProof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0" marR="0" lvl="0" indent="-285750" algn="ctr" defTabSz="914400" rtl="0" eaLnBrk="1" fontAlgn="ctr" latinLnBrk="0" hangingPunct="1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r>
              <a:rPr lang="zh-CN" altLang="en-US" sz="3600" b="1" spc="300" noProof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客观题解题策略</a:t>
            </a:r>
            <a:endParaRPr kumimoji="0" lang="zh-CN" altLang="en-US" sz="3600" b="1" i="0" kern="1200" cap="none" spc="300" normalizeH="0" noProof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0" marR="0" lvl="0" indent="-285750" algn="ctr" defTabSz="914400" rtl="0" eaLnBrk="1" fontAlgn="ctr" latinLnBrk="0" hangingPunct="1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r>
              <a:rPr kumimoji="0" lang="zh-CN" altLang="en-US" sz="3600" b="1" i="0" kern="1200" cap="none" spc="300" normalizeH="0" noProof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latin typeface="Arial" panose="020B0604020202020204" pitchFamily="34" charset="0"/>
                <a:ea typeface="微软雅黑" panose="020B0503020204020204" charset="-122"/>
              </a:rPr>
              <a:t>常见主观题型及答题思路</a:t>
            </a:r>
            <a:endParaRPr kumimoji="0" lang="zh-CN" altLang="en-US" sz="3600" b="1" i="0" kern="1200" cap="none" spc="300" normalizeH="0" noProof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0" marR="0" lvl="0" indent="-285750" algn="ctr" defTabSz="914400" rtl="0" eaLnBrk="1" fontAlgn="ctr" latinLnBrk="0" hangingPunct="1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endParaRPr kumimoji="0" lang="zh-CN" altLang="en-US" sz="3600" b="1" i="0" kern="1200" cap="none" spc="300" normalizeH="0" noProof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8"/>
    </p:custData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>
            <p:custDataLst>
              <p:tags r:id="rId1"/>
            </p:custDataLst>
          </p:nvPr>
        </p:nvCxnSpPr>
        <p:spPr>
          <a:xfrm>
            <a:off x="0" y="1420495"/>
            <a:ext cx="7524115" cy="2286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>
            <p:custDataLst>
              <p:tags r:id="rId2"/>
            </p:custDataLst>
          </p:nvPr>
        </p:nvCxnSpPr>
        <p:spPr>
          <a:xfrm>
            <a:off x="4503420" y="4540250"/>
            <a:ext cx="7688580" cy="13335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标题 5"/>
          <p:cNvSpPr>
            <a:spLocks noGrp="1"/>
          </p:cNvSpPr>
          <p:nvPr>
            <p:ph type="ctrTitle" idx="14"/>
            <p:custDataLst>
              <p:tags r:id="rId3"/>
            </p:custDataLst>
          </p:nvPr>
        </p:nvSpPr>
        <p:spPr>
          <a:xfrm>
            <a:off x="1450975" y="1562100"/>
            <a:ext cx="8211820" cy="1200785"/>
          </a:xfrm>
        </p:spPr>
        <p:txBody>
          <a:bodyPr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66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认识高考 胸有丘壑</a:t>
            </a:r>
            <a:endParaRPr lang="zh-CN" altLang="en-US" sz="66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8" name="副标题 7"/>
          <p:cNvSpPr>
            <a:spLocks noGrp="1"/>
          </p:cNvSpPr>
          <p:nvPr>
            <p:ph type="subTitle" idx="13"/>
            <p:custDataLst>
              <p:tags r:id="rId4"/>
            </p:custDataLst>
          </p:nvPr>
        </p:nvSpPr>
        <p:spPr>
          <a:xfrm>
            <a:off x="4702175" y="3699510"/>
            <a:ext cx="6610350" cy="605155"/>
          </a:xfrm>
        </p:spPr>
        <p:txBody>
          <a:bodyPr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>
                <a:solidFill>
                  <a:srgbClr val="7030A0"/>
                </a:solidFill>
                <a:sym typeface="+mn-ea"/>
              </a:rPr>
              <a:t>明确考向     积累基本知识</a:t>
            </a:r>
            <a:endParaRPr lang="zh-CN" altLang="en-US" sz="3600" b="1">
              <a:solidFill>
                <a:srgbClr val="7030A0"/>
              </a:solidFill>
              <a:sym typeface="+mn-ea"/>
            </a:endParaRPr>
          </a:p>
        </p:txBody>
      </p:sp>
      <p:sp>
        <p:nvSpPr>
          <p:cNvPr id="2" name="标题 5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588010" y="5894705"/>
            <a:ext cx="9731375" cy="776605"/>
          </a:xfrm>
          <a:prstGeom prst="rect">
            <a:avLst/>
          </a:prstGeom>
        </p:spPr>
        <p:txBody>
          <a:bodyPr vert="horz" wrap="square" lIns="91440" tIns="46800" rIns="91440" bIns="0" rtlCol="0" anchor="b" anchorCtr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4000"/>
              <a:buFont typeface="Arial" panose="020B0604020202020204" pitchFamily="34" charset="0"/>
              <a:buNone/>
              <a:defRPr sz="4000" b="0" u="none" strike="noStrike" kern="1200" cap="none" spc="4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高考考什么 我们该积累哪些知识</a:t>
            </a:r>
            <a:r>
              <a:rPr lang="zh-CN" altLang="en-US" sz="66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？</a:t>
            </a:r>
            <a:endParaRPr lang="zh-CN" altLang="en-US" sz="66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/>
          <p:nvPr userDrawn="1">
            <p:custDataLst>
              <p:tags r:id="rId1"/>
            </p:custDataLst>
          </p:nvPr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矩形 20"/>
          <p:cNvSpPr/>
          <p:nvPr userDrawn="1">
            <p:custDataLst>
              <p:tags r:id="rId4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矩形 14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3510970" cy="6858000"/>
          </a:xfrm>
          <a:prstGeom prst="rect">
            <a:avLst/>
          </a:prstGeom>
          <a:solidFill>
            <a:srgbClr val="EEF2F7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4" name="图片 13"/>
          <p:cNvPicPr/>
          <p:nvPr userDrawn="1">
            <p:custDataLst>
              <p:tags r:id="rId6"/>
            </p:custDataLst>
          </p:nvPr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20847"/>
          </a:xfrm>
          <a:prstGeom prst="rect">
            <a:avLst/>
          </a:prstGeom>
        </p:spPr>
      </p:pic>
      <p:sp>
        <p:nvSpPr>
          <p:cNvPr id="16" name="矩形 15"/>
          <p:cNvSpPr/>
          <p:nvPr>
            <p:custDataLst>
              <p:tags r:id="rId9"/>
            </p:custDataLst>
          </p:nvPr>
        </p:nvSpPr>
        <p:spPr>
          <a:xfrm>
            <a:off x="0" y="-7620"/>
            <a:ext cx="3505228" cy="6858000"/>
          </a:xfrm>
          <a:prstGeom prst="rect">
            <a:avLst/>
          </a:prstGeom>
          <a:solidFill>
            <a:srgbClr val="CDD9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>
            <p:custDataLst>
              <p:tags r:id="rId10"/>
            </p:custDataLst>
          </p:nvPr>
        </p:nvSpPr>
        <p:spPr>
          <a:xfrm>
            <a:off x="304800" y="304800"/>
            <a:ext cx="3201035" cy="6096000"/>
          </a:xfrm>
          <a:prstGeom prst="rect">
            <a:avLst/>
          </a:prstGeom>
          <a:noFill/>
          <a:ln w="19050"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>
            <p:custDataLst>
              <p:tags r:id="rId11"/>
            </p:custDataLst>
          </p:nvPr>
        </p:nvSpPr>
        <p:spPr>
          <a:xfrm>
            <a:off x="3505835" y="304800"/>
            <a:ext cx="8228965" cy="6096000"/>
          </a:xfrm>
          <a:prstGeom prst="rect">
            <a:avLst/>
          </a:prstGeom>
          <a:noFill/>
          <a:ln w="19050">
            <a:solidFill>
              <a:srgbClr val="EEF2F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9" name="任意多边形: 形状 6"/>
          <p:cNvSpPr>
            <a:spLocks noChangeAspect="1"/>
          </p:cNvSpPr>
          <p:nvPr>
            <p:custDataLst>
              <p:tags r:id="rId12"/>
            </p:custDataLst>
          </p:nvPr>
        </p:nvSpPr>
        <p:spPr>
          <a:xfrm rot="10800000">
            <a:off x="1291432" y="4690864"/>
            <a:ext cx="456285" cy="926465"/>
          </a:xfrm>
          <a:custGeom>
            <a:avLst/>
            <a:gdLst>
              <a:gd name="connsiteX0" fmla="*/ 0 w 311295"/>
              <a:gd name="connsiteY0" fmla="*/ 0 h 631688"/>
              <a:gd name="connsiteX1" fmla="*/ 311295 w 311295"/>
              <a:gd name="connsiteY1" fmla="*/ 0 h 631688"/>
              <a:gd name="connsiteX2" fmla="*/ 311295 w 311295"/>
              <a:gd name="connsiteY2" fmla="*/ 278573 h 631688"/>
              <a:gd name="connsiteX3" fmla="*/ 92015 w 311295"/>
              <a:gd name="connsiteY3" fmla="*/ 631688 h 631688"/>
              <a:gd name="connsiteX4" fmla="*/ 80962 w 311295"/>
              <a:gd name="connsiteY4" fmla="*/ 613739 h 631688"/>
              <a:gd name="connsiteX5" fmla="*/ 33054 w 311295"/>
              <a:gd name="connsiteY5" fmla="*/ 568483 h 631688"/>
              <a:gd name="connsiteX6" fmla="*/ 20355 w 311295"/>
              <a:gd name="connsiteY6" fmla="*/ 561364 h 631688"/>
              <a:gd name="connsiteX7" fmla="*/ 150652 w 311295"/>
              <a:gd name="connsiteY7" fmla="*/ 311295 h 631688"/>
              <a:gd name="connsiteX8" fmla="*/ 0 w 311295"/>
              <a:gd name="connsiteY8" fmla="*/ 311295 h 631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1295" h="631688">
                <a:moveTo>
                  <a:pt x="0" y="0"/>
                </a:moveTo>
                <a:lnTo>
                  <a:pt x="311295" y="0"/>
                </a:lnTo>
                <a:lnTo>
                  <a:pt x="311295" y="278573"/>
                </a:lnTo>
                <a:cubicBezTo>
                  <a:pt x="300365" y="511936"/>
                  <a:pt x="92393" y="629207"/>
                  <a:pt x="92015" y="631688"/>
                </a:cubicBezTo>
                <a:lnTo>
                  <a:pt x="80962" y="613739"/>
                </a:lnTo>
                <a:cubicBezTo>
                  <a:pt x="67726" y="597568"/>
                  <a:pt x="51617" y="582153"/>
                  <a:pt x="33054" y="568483"/>
                </a:cubicBezTo>
                <a:lnTo>
                  <a:pt x="20355" y="561364"/>
                </a:lnTo>
                <a:cubicBezTo>
                  <a:pt x="21645" y="561467"/>
                  <a:pt x="135315" y="475631"/>
                  <a:pt x="150652" y="311295"/>
                </a:cubicBezTo>
                <a:lnTo>
                  <a:pt x="0" y="311295"/>
                </a:lnTo>
                <a:close/>
              </a:path>
            </a:pathLst>
          </a:custGeom>
          <a:solidFill>
            <a:srgbClr val="FFFFFF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0" name="任意多边形: 形状 7"/>
          <p:cNvSpPr>
            <a:spLocks noChangeAspect="1"/>
          </p:cNvSpPr>
          <p:nvPr>
            <p:custDataLst>
              <p:tags r:id="rId13"/>
            </p:custDataLst>
          </p:nvPr>
        </p:nvSpPr>
        <p:spPr>
          <a:xfrm rot="10800000">
            <a:off x="686632" y="4690864"/>
            <a:ext cx="456285" cy="926465"/>
          </a:xfrm>
          <a:custGeom>
            <a:avLst/>
            <a:gdLst>
              <a:gd name="connsiteX0" fmla="*/ 0 w 311295"/>
              <a:gd name="connsiteY0" fmla="*/ 0 h 631688"/>
              <a:gd name="connsiteX1" fmla="*/ 311295 w 311295"/>
              <a:gd name="connsiteY1" fmla="*/ 0 h 631688"/>
              <a:gd name="connsiteX2" fmla="*/ 311295 w 311295"/>
              <a:gd name="connsiteY2" fmla="*/ 278573 h 631688"/>
              <a:gd name="connsiteX3" fmla="*/ 92015 w 311295"/>
              <a:gd name="connsiteY3" fmla="*/ 631688 h 631688"/>
              <a:gd name="connsiteX4" fmla="*/ 80961 w 311295"/>
              <a:gd name="connsiteY4" fmla="*/ 613739 h 631688"/>
              <a:gd name="connsiteX5" fmla="*/ 33054 w 311295"/>
              <a:gd name="connsiteY5" fmla="*/ 568483 h 631688"/>
              <a:gd name="connsiteX6" fmla="*/ 20355 w 311295"/>
              <a:gd name="connsiteY6" fmla="*/ 561364 h 631688"/>
              <a:gd name="connsiteX7" fmla="*/ 150652 w 311295"/>
              <a:gd name="connsiteY7" fmla="*/ 311295 h 631688"/>
              <a:gd name="connsiteX8" fmla="*/ 0 w 311295"/>
              <a:gd name="connsiteY8" fmla="*/ 311295 h 631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1295" h="631688">
                <a:moveTo>
                  <a:pt x="0" y="0"/>
                </a:moveTo>
                <a:lnTo>
                  <a:pt x="311295" y="0"/>
                </a:lnTo>
                <a:lnTo>
                  <a:pt x="311295" y="278573"/>
                </a:lnTo>
                <a:cubicBezTo>
                  <a:pt x="300365" y="511936"/>
                  <a:pt x="92393" y="629207"/>
                  <a:pt x="92015" y="631688"/>
                </a:cubicBezTo>
                <a:lnTo>
                  <a:pt x="80961" y="613739"/>
                </a:lnTo>
                <a:cubicBezTo>
                  <a:pt x="67726" y="597568"/>
                  <a:pt x="51617" y="582153"/>
                  <a:pt x="33054" y="568483"/>
                </a:cubicBezTo>
                <a:lnTo>
                  <a:pt x="20355" y="561364"/>
                </a:lnTo>
                <a:cubicBezTo>
                  <a:pt x="21645" y="561467"/>
                  <a:pt x="135315" y="475631"/>
                  <a:pt x="150652" y="311295"/>
                </a:cubicBezTo>
                <a:lnTo>
                  <a:pt x="0" y="311295"/>
                </a:lnTo>
                <a:close/>
              </a:path>
            </a:pathLst>
          </a:custGeom>
          <a:solidFill>
            <a:srgbClr val="FFFFFF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433705" y="1087120"/>
            <a:ext cx="3160395" cy="2248535"/>
          </a:xfrm>
          <a:prstGeom prst="rect">
            <a:avLst/>
          </a:prstGeom>
          <a:noFill/>
        </p:spPr>
        <p:txBody>
          <a:bodyPr wrap="square" bIns="0" rtlCol="0" anchor="b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 spc="30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rPr>
              <a:t>第一部分</a:t>
            </a:r>
            <a:endParaRPr lang="zh-CN" altLang="en-US" sz="3600" b="1" spc="30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 spc="30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rPr>
              <a:t>如何读懂诗歌</a:t>
            </a:r>
            <a:endParaRPr lang="zh-CN" altLang="en-US" sz="3600" b="1" spc="30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3" name="文本框 52"/>
          <p:cNvSpPr txBox="1"/>
          <p:nvPr>
            <p:custDataLst>
              <p:tags r:id="rId15"/>
            </p:custDataLst>
          </p:nvPr>
        </p:nvSpPr>
        <p:spPr>
          <a:xfrm>
            <a:off x="4433963" y="866519"/>
            <a:ext cx="3109574" cy="1191799"/>
          </a:xfrm>
          <a:prstGeom prst="rect">
            <a:avLst/>
          </a:prstGeom>
          <a:noFill/>
        </p:spPr>
        <p:txBody>
          <a:bodyPr wrap="square" rtlCol="0" anchor="t">
            <a:normAutofit/>
          </a:bodyPr>
          <a:lstStyle/>
          <a:p>
            <a:pPr marL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spc="3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能识别语言变形</a:t>
            </a:r>
            <a:endParaRPr lang="zh-CN" altLang="en-US" sz="2000" spc="3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marL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spc="3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会划分诗句节奏</a:t>
            </a:r>
            <a:endParaRPr lang="zh-CN" altLang="en-US" sz="2000" spc="3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56" name="椭圆 55"/>
          <p:cNvSpPr/>
          <p:nvPr>
            <p:custDataLst>
              <p:tags r:id="rId16"/>
            </p:custDataLst>
          </p:nvPr>
        </p:nvSpPr>
        <p:spPr>
          <a:xfrm rot="21439268">
            <a:off x="3698777" y="854241"/>
            <a:ext cx="636189" cy="636189"/>
          </a:xfrm>
          <a:prstGeom prst="ellipse">
            <a:avLst/>
          </a:prstGeom>
          <a:solidFill>
            <a:srgbClr val="5A8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7" name="文本框 56"/>
          <p:cNvSpPr txBox="1"/>
          <p:nvPr>
            <p:custDataLst>
              <p:tags r:id="rId17"/>
            </p:custDataLst>
          </p:nvPr>
        </p:nvSpPr>
        <p:spPr>
          <a:xfrm>
            <a:off x="3716428" y="949400"/>
            <a:ext cx="600888" cy="435893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Q1</a:t>
            </a:r>
            <a:endParaRPr lang="en-US" altLang="zh-CN" sz="16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5" name="文本框 54"/>
          <p:cNvSpPr txBox="1"/>
          <p:nvPr>
            <p:custDataLst>
              <p:tags r:id="rId18"/>
            </p:custDataLst>
          </p:nvPr>
        </p:nvSpPr>
        <p:spPr>
          <a:xfrm>
            <a:off x="8509715" y="812800"/>
            <a:ext cx="3279941" cy="519541"/>
          </a:xfrm>
          <a:prstGeom prst="rect">
            <a:avLst/>
          </a:prstGeom>
          <a:noFill/>
        </p:spPr>
        <p:txBody>
          <a:bodyPr wrap="square" rtlCol="0" anchor="t">
            <a:normAutofit lnSpcReduction="10000"/>
          </a:bodyPr>
          <a:lstStyle/>
          <a:p>
            <a:pPr mar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2000" spc="3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略懂近体诗音韵</a:t>
            </a:r>
            <a:endParaRPr lang="zh-CN" altLang="en-US" sz="2000" spc="3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58" name="椭圆 57"/>
          <p:cNvSpPr/>
          <p:nvPr>
            <p:custDataLst>
              <p:tags r:id="rId19"/>
            </p:custDataLst>
          </p:nvPr>
        </p:nvSpPr>
        <p:spPr>
          <a:xfrm rot="21439268">
            <a:off x="7868154" y="854241"/>
            <a:ext cx="636189" cy="636189"/>
          </a:xfrm>
          <a:prstGeom prst="ellipse">
            <a:avLst/>
          </a:prstGeom>
          <a:solidFill>
            <a:srgbClr val="5A8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9" name="文本框 58"/>
          <p:cNvSpPr txBox="1"/>
          <p:nvPr>
            <p:custDataLst>
              <p:tags r:id="rId20"/>
            </p:custDataLst>
          </p:nvPr>
        </p:nvSpPr>
        <p:spPr>
          <a:xfrm>
            <a:off x="7885037" y="970888"/>
            <a:ext cx="600888" cy="435893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Q2</a:t>
            </a:r>
            <a:endParaRPr lang="en-US" altLang="zh-CN" sz="16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2" name="文本框 61"/>
          <p:cNvSpPr txBox="1"/>
          <p:nvPr>
            <p:custDataLst>
              <p:tags r:id="rId21"/>
            </p:custDataLst>
          </p:nvPr>
        </p:nvSpPr>
        <p:spPr>
          <a:xfrm>
            <a:off x="4433963" y="2531178"/>
            <a:ext cx="3279941" cy="519541"/>
          </a:xfrm>
          <a:prstGeom prst="rect">
            <a:avLst/>
          </a:prstGeom>
          <a:noFill/>
        </p:spPr>
        <p:txBody>
          <a:bodyPr wrap="square" rtlCol="0" anchor="t">
            <a:normAutofit lnSpcReduction="10000"/>
          </a:bodyPr>
          <a:lstStyle/>
          <a:p>
            <a:pPr mar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2000" spc="3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析表达方式转换</a:t>
            </a:r>
            <a:endParaRPr lang="zh-CN" altLang="en-US" sz="2000" spc="3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65" name="椭圆 64"/>
          <p:cNvSpPr/>
          <p:nvPr>
            <p:custDataLst>
              <p:tags r:id="rId22"/>
            </p:custDataLst>
          </p:nvPr>
        </p:nvSpPr>
        <p:spPr>
          <a:xfrm rot="21439268">
            <a:off x="3698777" y="2458910"/>
            <a:ext cx="636189" cy="636189"/>
          </a:xfrm>
          <a:prstGeom prst="ellipse">
            <a:avLst/>
          </a:prstGeom>
          <a:solidFill>
            <a:srgbClr val="5A8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6" name="文本框 65"/>
          <p:cNvSpPr txBox="1"/>
          <p:nvPr>
            <p:custDataLst>
              <p:tags r:id="rId23"/>
            </p:custDataLst>
          </p:nvPr>
        </p:nvSpPr>
        <p:spPr>
          <a:xfrm>
            <a:off x="3716428" y="2553302"/>
            <a:ext cx="600888" cy="435893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Q3</a:t>
            </a:r>
            <a:endParaRPr lang="en-US" altLang="zh-CN" sz="16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4" name="文本框 63"/>
          <p:cNvSpPr txBox="1"/>
          <p:nvPr>
            <p:custDataLst>
              <p:tags r:id="rId24"/>
            </p:custDataLst>
          </p:nvPr>
        </p:nvSpPr>
        <p:spPr>
          <a:xfrm>
            <a:off x="8509715" y="2415167"/>
            <a:ext cx="3279941" cy="519541"/>
          </a:xfrm>
          <a:prstGeom prst="rect">
            <a:avLst/>
          </a:prstGeom>
          <a:noFill/>
        </p:spPr>
        <p:txBody>
          <a:bodyPr wrap="square" rtlCol="0" anchor="t">
            <a:normAutofit lnSpcReduction="10000"/>
          </a:bodyPr>
          <a:lstStyle/>
          <a:p>
            <a:pPr mar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2000" spc="3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识诗歌题材内容</a:t>
            </a:r>
            <a:endParaRPr lang="zh-CN" altLang="en-US" sz="2000" spc="3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67" name="椭圆 66"/>
          <p:cNvSpPr/>
          <p:nvPr>
            <p:custDataLst>
              <p:tags r:id="rId25"/>
            </p:custDataLst>
          </p:nvPr>
        </p:nvSpPr>
        <p:spPr>
          <a:xfrm rot="21439268">
            <a:off x="7868154" y="2456607"/>
            <a:ext cx="636189" cy="636189"/>
          </a:xfrm>
          <a:prstGeom prst="ellipse">
            <a:avLst/>
          </a:prstGeom>
          <a:solidFill>
            <a:srgbClr val="5A8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8" name="文本框 67"/>
          <p:cNvSpPr txBox="1"/>
          <p:nvPr>
            <p:custDataLst>
              <p:tags r:id="rId26"/>
            </p:custDataLst>
          </p:nvPr>
        </p:nvSpPr>
        <p:spPr>
          <a:xfrm>
            <a:off x="7885037" y="2572487"/>
            <a:ext cx="600888" cy="435893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Q4</a:t>
            </a:r>
            <a:endParaRPr lang="en-US" altLang="zh-CN" sz="16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0" name="文本框 69"/>
          <p:cNvSpPr txBox="1"/>
          <p:nvPr>
            <p:custDataLst>
              <p:tags r:id="rId27"/>
            </p:custDataLst>
          </p:nvPr>
        </p:nvSpPr>
        <p:spPr>
          <a:xfrm>
            <a:off x="4433963" y="4021371"/>
            <a:ext cx="3279941" cy="519541"/>
          </a:xfrm>
          <a:prstGeom prst="rect">
            <a:avLst/>
          </a:prstGeom>
          <a:noFill/>
        </p:spPr>
        <p:txBody>
          <a:bodyPr wrap="square" rtlCol="0" anchor="t">
            <a:normAutofit lnSpcReduction="10000"/>
          </a:bodyPr>
          <a:lstStyle/>
          <a:p>
            <a:pPr mar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2000" spc="3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借助题干与注释</a:t>
            </a:r>
            <a:endParaRPr lang="zh-CN" altLang="en-US" sz="2000" spc="3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73" name="椭圆 72"/>
          <p:cNvSpPr/>
          <p:nvPr>
            <p:custDataLst>
              <p:tags r:id="rId28"/>
            </p:custDataLst>
          </p:nvPr>
        </p:nvSpPr>
        <p:spPr>
          <a:xfrm rot="21439268">
            <a:off x="3698777" y="4062811"/>
            <a:ext cx="636189" cy="636189"/>
          </a:xfrm>
          <a:prstGeom prst="ellipse">
            <a:avLst/>
          </a:prstGeom>
          <a:solidFill>
            <a:srgbClr val="5A8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4" name="文本框 73"/>
          <p:cNvSpPr txBox="1"/>
          <p:nvPr>
            <p:custDataLst>
              <p:tags r:id="rId29"/>
            </p:custDataLst>
          </p:nvPr>
        </p:nvSpPr>
        <p:spPr>
          <a:xfrm>
            <a:off x="3716428" y="4157971"/>
            <a:ext cx="600888" cy="435893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Q5</a:t>
            </a:r>
            <a:endParaRPr lang="en-US" altLang="zh-CN" sz="16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2" name="文本框 71"/>
          <p:cNvSpPr txBox="1"/>
          <p:nvPr>
            <p:custDataLst>
              <p:tags r:id="rId30"/>
            </p:custDataLst>
          </p:nvPr>
        </p:nvSpPr>
        <p:spPr>
          <a:xfrm>
            <a:off x="8509715" y="4017534"/>
            <a:ext cx="3279941" cy="519541"/>
          </a:xfrm>
          <a:prstGeom prst="rect">
            <a:avLst/>
          </a:prstGeom>
          <a:noFill/>
        </p:spPr>
        <p:txBody>
          <a:bodyPr wrap="square" rtlCol="0" anchor="t">
            <a:normAutofit lnSpcReduction="10000"/>
          </a:bodyPr>
          <a:lstStyle/>
          <a:p>
            <a:pPr mar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2000" spc="3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知大时代小经历</a:t>
            </a:r>
            <a:endParaRPr lang="zh-CN" altLang="en-US" sz="2000" spc="3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75" name="椭圆 74"/>
          <p:cNvSpPr/>
          <p:nvPr>
            <p:custDataLst>
              <p:tags r:id="rId31"/>
            </p:custDataLst>
          </p:nvPr>
        </p:nvSpPr>
        <p:spPr>
          <a:xfrm rot="21439268">
            <a:off x="7868154" y="4058974"/>
            <a:ext cx="636189" cy="636189"/>
          </a:xfrm>
          <a:prstGeom prst="ellipse">
            <a:avLst/>
          </a:prstGeom>
          <a:solidFill>
            <a:srgbClr val="5A8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6" name="文本框 75"/>
          <p:cNvSpPr txBox="1"/>
          <p:nvPr>
            <p:custDataLst>
              <p:tags r:id="rId32"/>
            </p:custDataLst>
          </p:nvPr>
        </p:nvSpPr>
        <p:spPr>
          <a:xfrm>
            <a:off x="7885037" y="4162789"/>
            <a:ext cx="600888" cy="435893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Q6</a:t>
            </a:r>
            <a:endParaRPr lang="en-US" altLang="zh-CN" sz="16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33"/>
    </p:custData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1"/>
            </p:custDataLst>
          </p:nvPr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>
            <p:custDataLst>
              <p:tags r:id="rId4"/>
            </p:custDataLst>
          </p:nvPr>
        </p:nvSpPr>
        <p:spPr>
          <a:xfrm>
            <a:off x="0" y="914400"/>
            <a:ext cx="12192000" cy="5029200"/>
          </a:xfrm>
          <a:prstGeom prst="rect">
            <a:avLst/>
          </a:prstGeom>
          <a:solidFill>
            <a:srgbClr val="EEF2F7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" name="图片 8"/>
          <p:cNvPicPr/>
          <p:nvPr userDrawn="1">
            <p:custDataLst>
              <p:tags r:id="rId5"/>
            </p:custDataLst>
          </p:nvPr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797" y="0"/>
            <a:ext cx="1620202" cy="162190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8"/>
            </p:custDataLst>
          </p:nvPr>
        </p:nvPicPr>
        <p:blipFill>
          <a:blip r:embed="rId9" r:link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37797"/>
            <a:ext cx="1620202" cy="1620202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11"/>
            </p:custDataLst>
          </p:nvPr>
        </p:nvSpPr>
        <p:spPr>
          <a:xfrm>
            <a:off x="1219159" y="1828800"/>
            <a:ext cx="3505238" cy="7620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300">
                <a:solidFill>
                  <a:srgbClr val="5374B9"/>
                </a:solidFill>
                <a:latin typeface="微软雅黑" panose="020B0503020204020204" charset="-122"/>
                <a:ea typeface="微软雅黑" panose="020B0503020204020204" charset="-122"/>
              </a:rPr>
              <a:t>练一练</a:t>
            </a:r>
            <a:endParaRPr lang="zh-CN" altLang="en-US" sz="4000" b="1" spc="300">
              <a:solidFill>
                <a:srgbClr val="5374B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12"/>
            </p:custDataLst>
          </p:nvPr>
        </p:nvSpPr>
        <p:spPr>
          <a:xfrm>
            <a:off x="1219159" y="2895600"/>
            <a:ext cx="3505238" cy="21336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altLang="zh-CN" sz="54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endParaRPr lang="en-US" altLang="zh-CN" sz="5400" spc="200">
              <a:ln w="3175">
                <a:noFill/>
                <a:prstDash val="dash"/>
              </a:ln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itle 6"/>
          <p:cNvSpPr txBox="1"/>
          <p:nvPr>
            <p:custDataLst>
              <p:tags r:id="rId13"/>
            </p:custDataLst>
          </p:nvPr>
        </p:nvSpPr>
        <p:spPr>
          <a:xfrm>
            <a:off x="5017135" y="1621790"/>
            <a:ext cx="6814820" cy="73025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5720" rIns="91440" bIns="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FontTx/>
              <a:buNone/>
            </a:pPr>
            <a:r>
              <a:rPr kumimoji="0" lang="en-US" altLang="zh-CN" sz="2400" b="1" i="0" kern="1200" cap="none" spc="300" normalizeH="0" noProof="0">
                <a:ln w="3175">
                  <a:noFill/>
                  <a:prstDash val="dash"/>
                </a:ln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1.下列选项中诗句的停顿正确的一项是（ ）</a:t>
            </a:r>
            <a:endParaRPr kumimoji="0" lang="en-US" altLang="zh-CN" sz="2400" b="1" i="0" kern="1200" cap="none" spc="300" normalizeH="0" noProof="0">
              <a:ln w="3175">
                <a:noFill/>
                <a:prstDash val="dash"/>
              </a:ln>
              <a:solidFill>
                <a:srgbClr val="FF0000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itle 6"/>
          <p:cNvSpPr txBox="1"/>
          <p:nvPr>
            <p:custDataLst>
              <p:tags r:id="rId14"/>
            </p:custDataLst>
          </p:nvPr>
        </p:nvSpPr>
        <p:spPr>
          <a:xfrm>
            <a:off x="5181600" y="2629535"/>
            <a:ext cx="6814820" cy="23996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0" rIns="91440" bIns="4572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j-lt"/>
              <a:buAutoNum type="alphaUcPeriod"/>
            </a:pPr>
            <a:r>
              <a:rPr lang="en-US" altLang="zh-CN" sz="2400" b="1" spc="1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月明/星稀，乌鹊南/飞。</a:t>
            </a:r>
            <a:endParaRPr lang="en-US" altLang="zh-CN" sz="2400" b="1" spc="1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j-lt"/>
              <a:buAutoNum type="alphaUcPeriod"/>
            </a:pPr>
            <a:r>
              <a:rPr lang="en-US" altLang="zh-CN" sz="2400" b="1" spc="1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看/万山红遍，层林尽染。 </a:t>
            </a:r>
            <a:endParaRPr lang="en-US" altLang="zh-CN" sz="2400" b="1" spc="1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j-lt"/>
              <a:buAutoNum type="alphaUcPeriod"/>
            </a:pPr>
            <a:r>
              <a:rPr lang="en-US" altLang="zh-CN" sz="2400" b="1" spc="1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羁鸟/恋旧/林，池鱼/思故/渊。</a:t>
            </a:r>
            <a:endParaRPr lang="en-US" altLang="zh-CN" sz="2400" b="1" spc="1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j-lt"/>
              <a:buAutoNum type="alphaUcPeriod"/>
            </a:pPr>
            <a:r>
              <a:rPr lang="en-US" altLang="zh-CN" sz="2400" b="1" spc="1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元嘉/草草，封狼/居胥，赢得/仓皇北顾。</a:t>
            </a:r>
            <a:endParaRPr lang="en-US" altLang="zh-CN" sz="2400" b="1" spc="1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标题 2"/>
          <p:cNvSpPr>
            <a:spLocks noGrp="1"/>
          </p:cNvSpPr>
          <p:nvPr>
            <p:ph type="title"/>
          </p:nvPr>
        </p:nvSpPr>
        <p:spPr>
          <a:xfrm>
            <a:off x="-98" y="1189355"/>
            <a:ext cx="12023188" cy="954088"/>
          </a:xfrm>
        </p:spPr>
        <p:txBody>
          <a:bodyPr>
            <a:normAutofit fontScale="90000"/>
          </a:bodyPr>
          <a:lstStyle/>
          <a:p>
            <a:pPr fontAlgn="auto">
              <a:defRPr/>
            </a:pPr>
            <a:r>
              <a:rPr lang="en-US" altLang="zh-CN" b="1" noProof="1">
                <a:solidFill>
                  <a:schemeClr val="tx1"/>
                </a:solidFill>
                <a:sym typeface="+mn-ea"/>
              </a:rPr>
              <a:t>2.</a:t>
            </a:r>
            <a:r>
              <a:rPr lang="zh-CN" altLang="en-US" b="1" noProof="1">
                <a:solidFill>
                  <a:schemeClr val="tx1"/>
                </a:solidFill>
                <a:sym typeface="+mn-ea"/>
              </a:rPr>
              <a:t>下列选项中对“落花狼藉近黄昏”的理解正确的是</a:t>
            </a:r>
            <a:r>
              <a:rPr lang="en-US" altLang="zh-CN" b="1" noProof="1">
                <a:solidFill>
                  <a:schemeClr val="tx1"/>
                </a:solidFill>
                <a:sym typeface="+mn-ea"/>
              </a:rPr>
              <a:t>(   )</a:t>
            </a:r>
            <a:endParaRPr lang="zh-CN" altLang="en-US" b="1" noProof="1">
              <a:solidFill>
                <a:schemeClr val="tx1"/>
              </a:solidFill>
              <a:ea typeface="黑体" panose="02010609060101010101" charset="-122"/>
            </a:endParaRPr>
          </a:p>
        </p:txBody>
      </p:sp>
      <p:sp>
        <p:nvSpPr>
          <p:cNvPr id="223234" name="内容占位符 135169"/>
          <p:cNvSpPr>
            <a:spLocks noGrp="1" noChangeArrowheads="1"/>
          </p:cNvSpPr>
          <p:nvPr>
            <p:ph idx="1"/>
          </p:nvPr>
        </p:nvSpPr>
        <p:spPr>
          <a:xfrm>
            <a:off x="322481" y="2332038"/>
            <a:ext cx="11712185" cy="5073650"/>
          </a:xfrm>
        </p:spPr>
        <p:txBody>
          <a:bodyPr/>
          <a:lstStyle/>
          <a:p>
            <a:pPr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A.</a:t>
            </a:r>
            <a:r>
              <a:rPr lang="zh-CN" altLang="en-US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花</a:t>
            </a:r>
            <a:r>
              <a:rPr lang="zh-CN" altLang="en-US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落</a:t>
            </a:r>
            <a:r>
              <a:rPr lang="zh-CN" altLang="en-US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近黄昏（一片）狼藉</a:t>
            </a:r>
            <a:endParaRPr lang="zh-CN" altLang="en-US" sz="3200" b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B.</a:t>
            </a:r>
            <a:r>
              <a:rPr lang="zh-CN" altLang="en-US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（一片）狼藉</a:t>
            </a:r>
            <a:r>
              <a:rPr lang="zh-CN" altLang="en-US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落花近黄昏 </a:t>
            </a:r>
            <a:endParaRPr lang="zh-CN" altLang="en-US" sz="3200" b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C.</a:t>
            </a:r>
            <a:r>
              <a:rPr lang="zh-CN" altLang="en-US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落花</a:t>
            </a:r>
            <a:r>
              <a:rPr lang="zh-CN" altLang="en-US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（一片）狼藉（天色）近黄昏</a:t>
            </a:r>
            <a:endParaRPr lang="zh-CN" altLang="en-US" sz="3200" b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ctr">
              <a:buNone/>
            </a:pPr>
            <a:r>
              <a:rPr lang="en-US" altLang="zh-CN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D.</a:t>
            </a:r>
            <a:r>
              <a:rPr lang="zh-CN" altLang="en-US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花落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（天色）近黄昏（一片）狼藉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ctr">
              <a:buNone/>
            </a:pPr>
            <a:r>
              <a:rPr lang="zh-CN" altLang="en-US" sz="2400" b="1" smtClean="0">
                <a:solidFill>
                  <a:srgbClr val="FF0000"/>
                </a:solidFill>
              </a:rPr>
              <a:t>次</a:t>
            </a:r>
            <a:r>
              <a:rPr lang="zh-CN" altLang="en-US" sz="2400" b="1">
                <a:solidFill>
                  <a:srgbClr val="FF0000"/>
                </a:solidFill>
              </a:rPr>
              <a:t>韵春日即事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>
                <a:solidFill>
                  <a:srgbClr val="FF0000"/>
                </a:solidFill>
              </a:rPr>
              <a:t>宋李弥</a:t>
            </a:r>
            <a:r>
              <a:rPr lang="zh-CN" altLang="en-US" sz="2400" smtClean="0">
                <a:solidFill>
                  <a:srgbClr val="FF0000"/>
                </a:solidFill>
              </a:rPr>
              <a:t>逊</a:t>
            </a:r>
            <a:endParaRPr lang="zh-CN" altLang="en-US" sz="240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>
                <a:solidFill>
                  <a:srgbClr val="FF0000"/>
                </a:solidFill>
              </a:rPr>
              <a:t>小雨丝丝欲网春，</a:t>
            </a:r>
            <a:r>
              <a:rPr lang="zh-CN" altLang="en-US" sz="2400" b="1">
                <a:solidFill>
                  <a:srgbClr val="FF0000"/>
                </a:solidFill>
              </a:rPr>
              <a:t>落花狼藉近黄昏。</a:t>
            </a:r>
            <a:br>
              <a:rPr lang="zh-CN" altLang="en-US" sz="2400" b="1">
                <a:solidFill>
                  <a:srgbClr val="FF0000"/>
                </a:solidFill>
              </a:rPr>
            </a:br>
            <a:r>
              <a:rPr lang="zh-CN" altLang="en-US" sz="2400">
                <a:solidFill>
                  <a:srgbClr val="FF0000"/>
                </a:solidFill>
              </a:rPr>
              <a:t>车尘不到张罗地，宿鸟声中自掩门</a:t>
            </a:r>
            <a:r>
              <a:rPr lang="zh-CN" altLang="en-US" sz="2400" smtClean="0">
                <a:solidFill>
                  <a:srgbClr val="FF0000"/>
                </a:solidFill>
              </a:rPr>
              <a:t>。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223235" name="矩形 135170"/>
          <p:cNvSpPr>
            <a:spLocks noChangeArrowheads="1"/>
          </p:cNvSpPr>
          <p:nvPr/>
        </p:nvSpPr>
        <p:spPr bwMode="auto">
          <a:xfrm>
            <a:off x="2063750" y="23320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buClr>
                <a:schemeClr val="tx2"/>
              </a:buClr>
            </a:pPr>
            <a:endParaRPr lang="zh-CN" altLang="zh-CN" sz="44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408745" y="2112646"/>
            <a:ext cx="11000935" cy="2460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918" name="文本框 166917"/>
          <p:cNvSpPr txBox="1">
            <a:spLocks noChangeArrowheads="1"/>
          </p:cNvSpPr>
          <p:nvPr/>
        </p:nvSpPr>
        <p:spPr bwMode="auto">
          <a:xfrm>
            <a:off x="10974535" y="1343978"/>
            <a:ext cx="776287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C</a:t>
            </a:r>
            <a:endParaRPr lang="en-US" altLang="zh-CN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0330" y="0"/>
            <a:ext cx="2968625" cy="1106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4400" smtClean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Aa语文老师的字" panose="02010600010101010101" charset="-122"/>
                <a:ea typeface="Aa语文老师的字" panose="02010600010101010101" charset="-122"/>
                <a:cs typeface="Times New Roman" panose="02020603050405020304" pitchFamily="18" charset="0"/>
              </a:rPr>
              <a:t>练一练</a:t>
            </a:r>
            <a:endParaRPr lang="zh-CN" altLang="en-US" sz="4400" smtClean="0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Aa语文老师的字" panose="02010600010101010101" charset="-122"/>
              <a:ea typeface="Aa语文老师的字" panose="0201060001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7" name="标题 2"/>
          <p:cNvSpPr>
            <a:spLocks noGrp="1" noChangeArrowheads="1"/>
          </p:cNvSpPr>
          <p:nvPr>
            <p:ph type="title"/>
          </p:nvPr>
        </p:nvSpPr>
        <p:spPr>
          <a:xfrm>
            <a:off x="522605" y="2332355"/>
            <a:ext cx="10731500" cy="954088"/>
          </a:xfrm>
        </p:spPr>
        <p:txBody>
          <a:bodyPr>
            <a:normAutofit fontScale="90000"/>
          </a:bodyPr>
          <a:lstStyle/>
          <a:p>
            <a:r>
              <a:rPr lang="en-US" altLang="zh-CN" b="1" smtClean="0">
                <a:solidFill>
                  <a:schemeClr val="tx1"/>
                </a:solidFill>
                <a:sym typeface="微软雅黑" panose="020B0503020204020204" charset="-122"/>
              </a:rPr>
              <a:t>3.</a:t>
            </a:r>
            <a:r>
              <a:rPr lang="zh-CN" altLang="en-US" b="1" smtClean="0">
                <a:solidFill>
                  <a:schemeClr val="tx1"/>
                </a:solidFill>
                <a:sym typeface="微软雅黑" panose="020B0503020204020204" charset="-122"/>
              </a:rPr>
              <a:t>下列选项中对诗句的语序理解不正确的是</a:t>
            </a:r>
            <a:r>
              <a:rPr lang="en-US" altLang="zh-CN" b="1" smtClean="0">
                <a:solidFill>
                  <a:schemeClr val="tx1"/>
                </a:solidFill>
                <a:sym typeface="微软雅黑" panose="020B0503020204020204" charset="-122"/>
              </a:rPr>
              <a:t>(   )</a:t>
            </a:r>
            <a:endParaRPr lang="zh-CN" altLang="en-US" b="1" smtClean="0">
              <a:solidFill>
                <a:schemeClr val="tx1"/>
              </a:solidFill>
              <a:ea typeface="黑体" panose="02010609060101010101" charset="-122"/>
            </a:endParaRPr>
          </a:p>
        </p:txBody>
      </p:sp>
      <p:sp>
        <p:nvSpPr>
          <p:cNvPr id="224258" name="内容占位符 135169"/>
          <p:cNvSpPr>
            <a:spLocks noGrp="1" noChangeArrowheads="1"/>
          </p:cNvSpPr>
          <p:nvPr>
            <p:ph idx="1"/>
          </p:nvPr>
        </p:nvSpPr>
        <p:spPr>
          <a:xfrm>
            <a:off x="1079500" y="3532505"/>
            <a:ext cx="10198100" cy="1964055"/>
          </a:xfrm>
        </p:spPr>
        <p:txBody>
          <a:bodyPr/>
          <a:lstStyle/>
          <a:p>
            <a:pPr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A.</a:t>
            </a:r>
            <a:r>
              <a:rPr lang="zh-CN" altLang="en-US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不知人面何处去，桃花依旧笑（于）春风。</a:t>
            </a:r>
            <a:endParaRPr lang="zh-CN" altLang="en-US" sz="3200" b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B.</a:t>
            </a:r>
            <a:r>
              <a:rPr lang="zh-CN" altLang="en-US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五陵年少争（送）缠头，一曲（演毕）红绡不知数。 </a:t>
            </a:r>
            <a:endParaRPr lang="zh-CN" altLang="en-US" sz="3200" b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C.</a:t>
            </a:r>
            <a:r>
              <a:rPr lang="zh-CN" altLang="en-US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神游故国，多情（之人）应笑我，华发早生。</a:t>
            </a:r>
            <a:endParaRPr lang="zh-CN" altLang="en-US" sz="3200" b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4259" name="矩形 135170"/>
          <p:cNvSpPr>
            <a:spLocks noChangeArrowheads="1"/>
          </p:cNvSpPr>
          <p:nvPr/>
        </p:nvSpPr>
        <p:spPr bwMode="auto">
          <a:xfrm>
            <a:off x="2063750" y="23320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buClr>
                <a:schemeClr val="tx2"/>
              </a:buClr>
            </a:pPr>
            <a:endParaRPr lang="zh-CN" altLang="zh-CN" sz="44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22630" y="3320733"/>
            <a:ext cx="10531475" cy="2222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918" name="文本框 166917"/>
          <p:cNvSpPr txBox="1">
            <a:spLocks noChangeArrowheads="1"/>
          </p:cNvSpPr>
          <p:nvPr/>
        </p:nvSpPr>
        <p:spPr bwMode="auto">
          <a:xfrm>
            <a:off x="10171553" y="2486978"/>
            <a:ext cx="776287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C</a:t>
            </a:r>
            <a:endParaRPr lang="en-US" altLang="zh-CN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3825" y="340995"/>
            <a:ext cx="2968625" cy="1106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4400" smtClean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Aa语文老师的字" panose="02010600010101010101" charset="-122"/>
                <a:ea typeface="Aa语文老师的字" panose="02010600010101010101" charset="-122"/>
                <a:cs typeface="Times New Roman" panose="02020603050405020304" pitchFamily="18" charset="0"/>
              </a:rPr>
              <a:t>练一练</a:t>
            </a:r>
            <a:endParaRPr lang="zh-CN" altLang="en-US" sz="4400" smtClean="0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Aa语文老师的字" panose="02010600010101010101" charset="-122"/>
              <a:ea typeface="Aa语文老师的字" panose="0201060001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397510" y="2489835"/>
            <a:ext cx="2140585" cy="1877695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sz="4000" b="1" spc="300">
                <a:solidFill>
                  <a:srgbClr val="5374B9"/>
                </a:solidFill>
                <a:latin typeface="微软雅黑" panose="020B0503020204020204" charset="-122"/>
                <a:ea typeface="微软雅黑" panose="020B0503020204020204" charset="-122"/>
              </a:rPr>
              <a:t>怎样才算读懂？</a:t>
            </a:r>
            <a:endParaRPr sz="4000" b="1" spc="300">
              <a:solidFill>
                <a:srgbClr val="5374B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2750820" y="912495"/>
            <a:ext cx="8831580" cy="457390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j-ea"/>
              <a:buAutoNum type="ea1JpnChsDbPeriod"/>
            </a:pPr>
            <a:r>
              <a:rPr sz="28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明白表层意思</a:t>
            </a:r>
            <a:endParaRPr sz="2800" b="1" spc="200">
              <a:ln w="3175">
                <a:noFill/>
                <a:prstDash val="dash"/>
              </a:ln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○"/>
            </a:pPr>
            <a:r>
              <a:rPr sz="2400" b="1" spc="200">
                <a:ln w="3175">
                  <a:noFill/>
                  <a:prstDash val="dash"/>
                </a:ln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能翻译出大意：时间、地点、人物、事情、景物。懂得“古 代诗家语”，懂得古诗词对语言的变形，把古代诗家语“泡” 开来读。</a:t>
            </a:r>
            <a:endParaRPr sz="2400" b="1" spc="200">
              <a:ln w="3175">
                <a:noFill/>
                <a:prstDash val="dash"/>
              </a:ln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j-ea"/>
              <a:buAutoNum type="ea1JpnChsDbPeriod"/>
            </a:pPr>
            <a:r>
              <a:rPr sz="28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领会深层意思</a:t>
            </a:r>
            <a:endParaRPr sz="2800" b="1" spc="200">
              <a:ln w="3175">
                <a:noFill/>
                <a:prstDash val="dash"/>
              </a:ln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○"/>
            </a:pPr>
            <a:r>
              <a:rPr sz="2400" b="1" spc="200">
                <a:ln w="3175">
                  <a:noFill/>
                  <a:prstDash val="dash"/>
                </a:ln>
                <a:solidFill>
                  <a:srgbClr val="7030A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写出了什么意境（形象、氛围）;表达了什么情感（情绪、 心境）;反映了什么思想（态度、观点）,将古诗词深层意蕴  “品”悟出来。</a:t>
            </a:r>
            <a:endParaRPr sz="2400" b="1" spc="200">
              <a:ln w="3175">
                <a:noFill/>
                <a:prstDash val="dash"/>
              </a:ln>
              <a:solidFill>
                <a:srgbClr val="7030A0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3318510" y="3256915"/>
            <a:ext cx="5048250" cy="4743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40">
                <a:solidFill>
                  <a:srgbClr val="FF0000"/>
                </a:solidFill>
                <a:latin typeface="Microsoft Sans Serif" panose="020B0604020202020204"/>
                <a:cs typeface="Microsoft Sans Serif" panose="020B0604020202020204"/>
              </a:rPr>
              <a:t>Ø</a:t>
            </a:r>
            <a:r>
              <a:rPr sz="3000" b="1" spc="4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主语、谓语、宾语、状语等</a:t>
            </a:r>
            <a:endParaRPr sz="3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318509" y="5776595"/>
            <a:ext cx="8102600" cy="4743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69900" indent="-457200">
              <a:lnSpc>
                <a:spcPct val="100000"/>
              </a:lnSpc>
              <a:spcBef>
                <a:spcPts val="100"/>
              </a:spcBef>
              <a:buFont typeface="Microsoft Sans Serif" panose="020B0604020202020204"/>
              <a:buChar char="➢"/>
              <a:tabLst>
                <a:tab pos="469265" algn=""/>
                <a:tab pos="469900" algn=""/>
              </a:tabLst>
            </a:pPr>
            <a:r>
              <a:rPr sz="3000" b="1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名作动、名作状、动词使动用法、形作名</a:t>
            </a:r>
            <a:r>
              <a:rPr sz="3000" b="1" spc="-1485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等   </a:t>
            </a:r>
            <a:r>
              <a:rPr sz="3000" b="1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。</a:t>
            </a:r>
            <a:endParaRPr sz="3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363595" y="4634229"/>
            <a:ext cx="238125" cy="27559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681227" y="3212592"/>
            <a:ext cx="1885314" cy="765175"/>
          </a:xfrm>
          <a:custGeom>
            <a:avLst/>
            <a:gdLst/>
            <a:ahLst/>
            <a:cxnLst/>
            <a:rect l="l" t="t" r="r" b="b"/>
            <a:pathLst>
              <a:path w="1885314" h="765175">
                <a:moveTo>
                  <a:pt x="0" y="0"/>
                </a:moveTo>
                <a:lnTo>
                  <a:pt x="1885188" y="0"/>
                </a:lnTo>
                <a:lnTo>
                  <a:pt x="1885188" y="765047"/>
                </a:lnTo>
                <a:lnTo>
                  <a:pt x="0" y="765047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668019" y="3199129"/>
            <a:ext cx="1911350" cy="790575"/>
          </a:xfrm>
          <a:custGeom>
            <a:avLst/>
            <a:gdLst/>
            <a:ahLst/>
            <a:cxnLst/>
            <a:rect l="l" t="t" r="r" b="b"/>
            <a:pathLst>
              <a:path w="1911350" h="790575">
                <a:moveTo>
                  <a:pt x="1898650" y="790575"/>
                </a:moveTo>
                <a:lnTo>
                  <a:pt x="12700" y="790575"/>
                </a:lnTo>
                <a:lnTo>
                  <a:pt x="10223" y="790333"/>
                </a:lnTo>
                <a:lnTo>
                  <a:pt x="0" y="777875"/>
                </a:lnTo>
                <a:lnTo>
                  <a:pt x="0" y="12700"/>
                </a:lnTo>
                <a:lnTo>
                  <a:pt x="12700" y="0"/>
                </a:lnTo>
                <a:lnTo>
                  <a:pt x="1898650" y="0"/>
                </a:lnTo>
                <a:lnTo>
                  <a:pt x="1911350" y="12700"/>
                </a:lnTo>
                <a:lnTo>
                  <a:pt x="25400" y="12700"/>
                </a:lnTo>
                <a:lnTo>
                  <a:pt x="12700" y="25400"/>
                </a:lnTo>
                <a:lnTo>
                  <a:pt x="25400" y="25400"/>
                </a:lnTo>
                <a:lnTo>
                  <a:pt x="25400" y="765175"/>
                </a:lnTo>
                <a:lnTo>
                  <a:pt x="12700" y="765175"/>
                </a:lnTo>
                <a:lnTo>
                  <a:pt x="25400" y="777875"/>
                </a:lnTo>
                <a:lnTo>
                  <a:pt x="1911350" y="777875"/>
                </a:lnTo>
                <a:lnTo>
                  <a:pt x="1911108" y="780351"/>
                </a:lnTo>
                <a:lnTo>
                  <a:pt x="1901126" y="790333"/>
                </a:lnTo>
                <a:lnTo>
                  <a:pt x="1898650" y="790575"/>
                </a:lnTo>
                <a:close/>
              </a:path>
              <a:path w="1911350" h="790575">
                <a:moveTo>
                  <a:pt x="25400" y="25400"/>
                </a:moveTo>
                <a:lnTo>
                  <a:pt x="12700" y="25400"/>
                </a:lnTo>
                <a:lnTo>
                  <a:pt x="25400" y="12700"/>
                </a:lnTo>
                <a:lnTo>
                  <a:pt x="25400" y="25400"/>
                </a:lnTo>
                <a:close/>
              </a:path>
              <a:path w="1911350" h="790575">
                <a:moveTo>
                  <a:pt x="1885950" y="25400"/>
                </a:moveTo>
                <a:lnTo>
                  <a:pt x="25400" y="25400"/>
                </a:lnTo>
                <a:lnTo>
                  <a:pt x="25400" y="12700"/>
                </a:lnTo>
                <a:lnTo>
                  <a:pt x="1885950" y="12700"/>
                </a:lnTo>
                <a:lnTo>
                  <a:pt x="1885950" y="25400"/>
                </a:lnTo>
                <a:close/>
              </a:path>
              <a:path w="1911350" h="790575">
                <a:moveTo>
                  <a:pt x="1885950" y="777875"/>
                </a:moveTo>
                <a:lnTo>
                  <a:pt x="1885950" y="12700"/>
                </a:lnTo>
                <a:lnTo>
                  <a:pt x="1898650" y="25400"/>
                </a:lnTo>
                <a:lnTo>
                  <a:pt x="1911350" y="25400"/>
                </a:lnTo>
                <a:lnTo>
                  <a:pt x="1911350" y="765175"/>
                </a:lnTo>
                <a:lnTo>
                  <a:pt x="1898650" y="765175"/>
                </a:lnTo>
                <a:lnTo>
                  <a:pt x="1885950" y="777875"/>
                </a:lnTo>
                <a:close/>
              </a:path>
              <a:path w="1911350" h="790575">
                <a:moveTo>
                  <a:pt x="1911350" y="25400"/>
                </a:moveTo>
                <a:lnTo>
                  <a:pt x="1898650" y="25400"/>
                </a:lnTo>
                <a:lnTo>
                  <a:pt x="1885950" y="12700"/>
                </a:lnTo>
                <a:lnTo>
                  <a:pt x="1911350" y="12700"/>
                </a:lnTo>
                <a:lnTo>
                  <a:pt x="1911350" y="25400"/>
                </a:lnTo>
                <a:close/>
              </a:path>
              <a:path w="1911350" h="790575">
                <a:moveTo>
                  <a:pt x="25400" y="777875"/>
                </a:moveTo>
                <a:lnTo>
                  <a:pt x="12700" y="765175"/>
                </a:lnTo>
                <a:lnTo>
                  <a:pt x="25400" y="765175"/>
                </a:lnTo>
                <a:lnTo>
                  <a:pt x="25400" y="777875"/>
                </a:lnTo>
                <a:close/>
              </a:path>
              <a:path w="1911350" h="790575">
                <a:moveTo>
                  <a:pt x="1885950" y="777875"/>
                </a:moveTo>
                <a:lnTo>
                  <a:pt x="25400" y="777875"/>
                </a:lnTo>
                <a:lnTo>
                  <a:pt x="25400" y="765175"/>
                </a:lnTo>
                <a:lnTo>
                  <a:pt x="1885950" y="765175"/>
                </a:lnTo>
                <a:lnTo>
                  <a:pt x="1885950" y="777875"/>
                </a:lnTo>
                <a:close/>
              </a:path>
              <a:path w="1911350" h="790575">
                <a:moveTo>
                  <a:pt x="1911350" y="777875"/>
                </a:moveTo>
                <a:lnTo>
                  <a:pt x="1885950" y="777875"/>
                </a:lnTo>
                <a:lnTo>
                  <a:pt x="1898650" y="765175"/>
                </a:lnTo>
                <a:lnTo>
                  <a:pt x="1911350" y="765175"/>
                </a:lnTo>
                <a:lnTo>
                  <a:pt x="1911350" y="777875"/>
                </a:lnTo>
                <a:close/>
              </a:path>
            </a:pathLst>
          </a:custGeom>
          <a:solidFill>
            <a:srgbClr val="3131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 flipH="1">
            <a:off x="2772956" y="3211829"/>
            <a:ext cx="0" cy="765175"/>
          </a:xfrm>
          <a:custGeom>
            <a:avLst/>
            <a:gdLst/>
            <a:ahLst/>
            <a:cxnLst/>
            <a:rect l="l" t="t" r="r" b="b"/>
            <a:pathLst>
              <a:path h="765175">
                <a:moveTo>
                  <a:pt x="0" y="0"/>
                </a:moveTo>
                <a:lnTo>
                  <a:pt x="0" y="765175"/>
                </a:lnTo>
              </a:path>
            </a:pathLst>
          </a:custGeom>
          <a:ln w="25400">
            <a:solidFill>
              <a:srgbClr val="31313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2762961" y="3493795"/>
            <a:ext cx="385445" cy="481965"/>
          </a:xfrm>
          <a:custGeom>
            <a:avLst/>
            <a:gdLst/>
            <a:ahLst/>
            <a:cxnLst/>
            <a:rect l="l" t="t" r="r" b="b"/>
            <a:pathLst>
              <a:path w="385444" h="481964">
                <a:moveTo>
                  <a:pt x="19989" y="481926"/>
                </a:moveTo>
                <a:lnTo>
                  <a:pt x="0" y="466267"/>
                </a:lnTo>
                <a:lnTo>
                  <a:pt x="365404" y="0"/>
                </a:lnTo>
                <a:lnTo>
                  <a:pt x="385394" y="15659"/>
                </a:lnTo>
                <a:lnTo>
                  <a:pt x="19989" y="481926"/>
                </a:lnTo>
                <a:close/>
              </a:path>
            </a:pathLst>
          </a:custGeom>
          <a:solidFill>
            <a:srgbClr val="3131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 txBox="1"/>
          <p:nvPr/>
        </p:nvSpPr>
        <p:spPr>
          <a:xfrm>
            <a:off x="681227" y="3309620"/>
            <a:ext cx="1885314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9540">
              <a:lnSpc>
                <a:spcPct val="100000"/>
              </a:lnSpc>
              <a:spcBef>
                <a:spcPts val="105"/>
              </a:spcBef>
            </a:pPr>
            <a:r>
              <a:rPr sz="3200" b="1">
                <a:latin typeface="微软雅黑" panose="020B0503020204020204" charset="-122"/>
                <a:cs typeface="微软雅黑" panose="020B0503020204020204" charset="-122"/>
              </a:rPr>
              <a:t>补充省</a:t>
            </a:r>
            <a:r>
              <a:rPr sz="3200" b="1" spc="0">
                <a:latin typeface="微软雅黑" panose="020B0503020204020204" charset="-122"/>
                <a:cs typeface="微软雅黑" panose="020B0503020204020204" charset="-122"/>
              </a:rPr>
              <a:t>略</a:t>
            </a:r>
            <a:endParaRPr sz="32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679704" y="4457700"/>
            <a:ext cx="1885314" cy="763905"/>
          </a:xfrm>
          <a:custGeom>
            <a:avLst/>
            <a:gdLst/>
            <a:ahLst/>
            <a:cxnLst/>
            <a:rect l="l" t="t" r="r" b="b"/>
            <a:pathLst>
              <a:path w="1885314" h="763904">
                <a:moveTo>
                  <a:pt x="0" y="0"/>
                </a:moveTo>
                <a:lnTo>
                  <a:pt x="1885188" y="0"/>
                </a:lnTo>
                <a:lnTo>
                  <a:pt x="1885188" y="763524"/>
                </a:lnTo>
                <a:lnTo>
                  <a:pt x="0" y="763524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666750" y="4445000"/>
            <a:ext cx="1911350" cy="789305"/>
          </a:xfrm>
          <a:custGeom>
            <a:avLst/>
            <a:gdLst/>
            <a:ahLst/>
            <a:cxnLst/>
            <a:rect l="l" t="t" r="r" b="b"/>
            <a:pathLst>
              <a:path w="1911350" h="789304">
                <a:moveTo>
                  <a:pt x="1898650" y="788987"/>
                </a:moveTo>
                <a:lnTo>
                  <a:pt x="12700" y="788987"/>
                </a:lnTo>
                <a:lnTo>
                  <a:pt x="10223" y="788746"/>
                </a:lnTo>
                <a:lnTo>
                  <a:pt x="0" y="776287"/>
                </a:lnTo>
                <a:lnTo>
                  <a:pt x="0" y="12700"/>
                </a:lnTo>
                <a:lnTo>
                  <a:pt x="12700" y="0"/>
                </a:lnTo>
                <a:lnTo>
                  <a:pt x="1898650" y="0"/>
                </a:lnTo>
                <a:lnTo>
                  <a:pt x="1911350" y="12700"/>
                </a:lnTo>
                <a:lnTo>
                  <a:pt x="25400" y="12700"/>
                </a:lnTo>
                <a:lnTo>
                  <a:pt x="12700" y="25400"/>
                </a:lnTo>
                <a:lnTo>
                  <a:pt x="25400" y="25400"/>
                </a:lnTo>
                <a:lnTo>
                  <a:pt x="25400" y="763587"/>
                </a:lnTo>
                <a:lnTo>
                  <a:pt x="12700" y="763587"/>
                </a:lnTo>
                <a:lnTo>
                  <a:pt x="25400" y="776287"/>
                </a:lnTo>
                <a:lnTo>
                  <a:pt x="1911350" y="776287"/>
                </a:lnTo>
                <a:lnTo>
                  <a:pt x="1911108" y="778763"/>
                </a:lnTo>
                <a:lnTo>
                  <a:pt x="1901126" y="788746"/>
                </a:lnTo>
                <a:lnTo>
                  <a:pt x="1898650" y="788987"/>
                </a:lnTo>
                <a:close/>
              </a:path>
              <a:path w="1911350" h="789304">
                <a:moveTo>
                  <a:pt x="25400" y="25400"/>
                </a:moveTo>
                <a:lnTo>
                  <a:pt x="12700" y="25400"/>
                </a:lnTo>
                <a:lnTo>
                  <a:pt x="25400" y="12700"/>
                </a:lnTo>
                <a:lnTo>
                  <a:pt x="25400" y="25400"/>
                </a:lnTo>
                <a:close/>
              </a:path>
              <a:path w="1911350" h="789304">
                <a:moveTo>
                  <a:pt x="1885950" y="25400"/>
                </a:moveTo>
                <a:lnTo>
                  <a:pt x="25400" y="25400"/>
                </a:lnTo>
                <a:lnTo>
                  <a:pt x="25400" y="12700"/>
                </a:lnTo>
                <a:lnTo>
                  <a:pt x="1885950" y="12700"/>
                </a:lnTo>
                <a:lnTo>
                  <a:pt x="1885950" y="25400"/>
                </a:lnTo>
                <a:close/>
              </a:path>
              <a:path w="1911350" h="789304">
                <a:moveTo>
                  <a:pt x="1885950" y="776287"/>
                </a:moveTo>
                <a:lnTo>
                  <a:pt x="1885950" y="12700"/>
                </a:lnTo>
                <a:lnTo>
                  <a:pt x="1898650" y="25400"/>
                </a:lnTo>
                <a:lnTo>
                  <a:pt x="1911350" y="25400"/>
                </a:lnTo>
                <a:lnTo>
                  <a:pt x="1911350" y="763587"/>
                </a:lnTo>
                <a:lnTo>
                  <a:pt x="1898650" y="763587"/>
                </a:lnTo>
                <a:lnTo>
                  <a:pt x="1885950" y="776287"/>
                </a:lnTo>
                <a:close/>
              </a:path>
              <a:path w="1911350" h="789304">
                <a:moveTo>
                  <a:pt x="1911350" y="25400"/>
                </a:moveTo>
                <a:lnTo>
                  <a:pt x="1898650" y="25400"/>
                </a:lnTo>
                <a:lnTo>
                  <a:pt x="1885950" y="12700"/>
                </a:lnTo>
                <a:lnTo>
                  <a:pt x="1911350" y="12700"/>
                </a:lnTo>
                <a:lnTo>
                  <a:pt x="1911350" y="25400"/>
                </a:lnTo>
                <a:close/>
              </a:path>
              <a:path w="1911350" h="789304">
                <a:moveTo>
                  <a:pt x="25400" y="776287"/>
                </a:moveTo>
                <a:lnTo>
                  <a:pt x="12700" y="763587"/>
                </a:lnTo>
                <a:lnTo>
                  <a:pt x="25400" y="763587"/>
                </a:lnTo>
                <a:lnTo>
                  <a:pt x="25400" y="776287"/>
                </a:lnTo>
                <a:close/>
              </a:path>
              <a:path w="1911350" h="789304">
                <a:moveTo>
                  <a:pt x="1885950" y="776287"/>
                </a:moveTo>
                <a:lnTo>
                  <a:pt x="25400" y="776287"/>
                </a:lnTo>
                <a:lnTo>
                  <a:pt x="25400" y="763587"/>
                </a:lnTo>
                <a:lnTo>
                  <a:pt x="1885950" y="763587"/>
                </a:lnTo>
                <a:lnTo>
                  <a:pt x="1885950" y="776287"/>
                </a:lnTo>
                <a:close/>
              </a:path>
              <a:path w="1911350" h="789304">
                <a:moveTo>
                  <a:pt x="1911350" y="776287"/>
                </a:moveTo>
                <a:lnTo>
                  <a:pt x="1885950" y="776287"/>
                </a:lnTo>
                <a:lnTo>
                  <a:pt x="1898650" y="763587"/>
                </a:lnTo>
                <a:lnTo>
                  <a:pt x="1911350" y="763587"/>
                </a:lnTo>
                <a:lnTo>
                  <a:pt x="1911350" y="776287"/>
                </a:lnTo>
                <a:close/>
              </a:path>
            </a:pathLst>
          </a:custGeom>
          <a:solidFill>
            <a:srgbClr val="3131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 flipH="1">
            <a:off x="2771686" y="4457700"/>
            <a:ext cx="0" cy="763905"/>
          </a:xfrm>
          <a:custGeom>
            <a:avLst/>
            <a:gdLst/>
            <a:ahLst/>
            <a:cxnLst/>
            <a:rect l="l" t="t" r="r" b="b"/>
            <a:pathLst>
              <a:path h="763904">
                <a:moveTo>
                  <a:pt x="0" y="0"/>
                </a:moveTo>
                <a:lnTo>
                  <a:pt x="0" y="763587"/>
                </a:lnTo>
              </a:path>
            </a:pathLst>
          </a:custGeom>
          <a:ln w="25400">
            <a:solidFill>
              <a:srgbClr val="31313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/>
          <p:nvPr/>
        </p:nvSpPr>
        <p:spPr>
          <a:xfrm>
            <a:off x="2761691" y="4739055"/>
            <a:ext cx="385445" cy="481330"/>
          </a:xfrm>
          <a:custGeom>
            <a:avLst/>
            <a:gdLst/>
            <a:ahLst/>
            <a:cxnLst/>
            <a:rect l="l" t="t" r="r" b="b"/>
            <a:pathLst>
              <a:path w="385444" h="481329">
                <a:moveTo>
                  <a:pt x="19977" y="480987"/>
                </a:moveTo>
                <a:lnTo>
                  <a:pt x="0" y="465289"/>
                </a:lnTo>
                <a:lnTo>
                  <a:pt x="365404" y="0"/>
                </a:lnTo>
                <a:lnTo>
                  <a:pt x="385381" y="15684"/>
                </a:lnTo>
                <a:lnTo>
                  <a:pt x="19977" y="480987"/>
                </a:lnTo>
                <a:close/>
              </a:path>
            </a:pathLst>
          </a:custGeom>
          <a:solidFill>
            <a:srgbClr val="3131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 txBox="1"/>
          <p:nvPr/>
        </p:nvSpPr>
        <p:spPr>
          <a:xfrm>
            <a:off x="679704" y="4554854"/>
            <a:ext cx="1885314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9540">
              <a:lnSpc>
                <a:spcPct val="100000"/>
              </a:lnSpc>
              <a:spcBef>
                <a:spcPts val="105"/>
              </a:spcBef>
            </a:pPr>
            <a:r>
              <a:rPr sz="3200" b="1">
                <a:latin typeface="微软雅黑" panose="020B0503020204020204" charset="-122"/>
                <a:cs typeface="微软雅黑" panose="020B0503020204020204" charset="-122"/>
              </a:rPr>
              <a:t>还原语</a:t>
            </a:r>
            <a:r>
              <a:rPr sz="3200" b="1" spc="0">
                <a:latin typeface="微软雅黑" panose="020B0503020204020204" charset="-122"/>
                <a:cs typeface="微软雅黑" panose="020B0503020204020204" charset="-122"/>
              </a:rPr>
              <a:t>序</a:t>
            </a:r>
            <a:endParaRPr sz="32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681227" y="5702808"/>
            <a:ext cx="1884045" cy="765175"/>
          </a:xfrm>
          <a:custGeom>
            <a:avLst/>
            <a:gdLst/>
            <a:ahLst/>
            <a:cxnLst/>
            <a:rect l="l" t="t" r="r" b="b"/>
            <a:pathLst>
              <a:path w="1884045" h="765175">
                <a:moveTo>
                  <a:pt x="0" y="0"/>
                </a:moveTo>
                <a:lnTo>
                  <a:pt x="1883664" y="0"/>
                </a:lnTo>
                <a:lnTo>
                  <a:pt x="1883664" y="765048"/>
                </a:lnTo>
                <a:lnTo>
                  <a:pt x="0" y="765048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668019" y="5689600"/>
            <a:ext cx="1910080" cy="790575"/>
          </a:xfrm>
          <a:custGeom>
            <a:avLst/>
            <a:gdLst/>
            <a:ahLst/>
            <a:cxnLst/>
            <a:rect l="l" t="t" r="r" b="b"/>
            <a:pathLst>
              <a:path w="1910080" h="790575">
                <a:moveTo>
                  <a:pt x="1897062" y="790575"/>
                </a:moveTo>
                <a:lnTo>
                  <a:pt x="12700" y="790575"/>
                </a:lnTo>
                <a:lnTo>
                  <a:pt x="10223" y="790333"/>
                </a:lnTo>
                <a:lnTo>
                  <a:pt x="0" y="777875"/>
                </a:lnTo>
                <a:lnTo>
                  <a:pt x="0" y="12700"/>
                </a:lnTo>
                <a:lnTo>
                  <a:pt x="12700" y="0"/>
                </a:lnTo>
                <a:lnTo>
                  <a:pt x="1897062" y="0"/>
                </a:lnTo>
                <a:lnTo>
                  <a:pt x="1909762" y="12700"/>
                </a:lnTo>
                <a:lnTo>
                  <a:pt x="25400" y="12700"/>
                </a:lnTo>
                <a:lnTo>
                  <a:pt x="12700" y="25400"/>
                </a:lnTo>
                <a:lnTo>
                  <a:pt x="25400" y="25400"/>
                </a:lnTo>
                <a:lnTo>
                  <a:pt x="25400" y="765175"/>
                </a:lnTo>
                <a:lnTo>
                  <a:pt x="12700" y="765175"/>
                </a:lnTo>
                <a:lnTo>
                  <a:pt x="25400" y="777875"/>
                </a:lnTo>
                <a:lnTo>
                  <a:pt x="1909762" y="777875"/>
                </a:lnTo>
                <a:lnTo>
                  <a:pt x="1909521" y="780351"/>
                </a:lnTo>
                <a:lnTo>
                  <a:pt x="1899539" y="790333"/>
                </a:lnTo>
                <a:lnTo>
                  <a:pt x="1897062" y="790575"/>
                </a:lnTo>
                <a:close/>
              </a:path>
              <a:path w="1910080" h="790575">
                <a:moveTo>
                  <a:pt x="25400" y="25400"/>
                </a:moveTo>
                <a:lnTo>
                  <a:pt x="12700" y="25400"/>
                </a:lnTo>
                <a:lnTo>
                  <a:pt x="25400" y="12700"/>
                </a:lnTo>
                <a:lnTo>
                  <a:pt x="25400" y="25400"/>
                </a:lnTo>
                <a:close/>
              </a:path>
              <a:path w="1910080" h="790575">
                <a:moveTo>
                  <a:pt x="1884362" y="25400"/>
                </a:moveTo>
                <a:lnTo>
                  <a:pt x="25400" y="25400"/>
                </a:lnTo>
                <a:lnTo>
                  <a:pt x="25400" y="12700"/>
                </a:lnTo>
                <a:lnTo>
                  <a:pt x="1884362" y="12700"/>
                </a:lnTo>
                <a:lnTo>
                  <a:pt x="1884362" y="25400"/>
                </a:lnTo>
                <a:close/>
              </a:path>
              <a:path w="1910080" h="790575">
                <a:moveTo>
                  <a:pt x="1884362" y="777875"/>
                </a:moveTo>
                <a:lnTo>
                  <a:pt x="1884362" y="12700"/>
                </a:lnTo>
                <a:lnTo>
                  <a:pt x="1897062" y="25400"/>
                </a:lnTo>
                <a:lnTo>
                  <a:pt x="1909762" y="25400"/>
                </a:lnTo>
                <a:lnTo>
                  <a:pt x="1909762" y="765175"/>
                </a:lnTo>
                <a:lnTo>
                  <a:pt x="1897062" y="765175"/>
                </a:lnTo>
                <a:lnTo>
                  <a:pt x="1884362" y="777875"/>
                </a:lnTo>
                <a:close/>
              </a:path>
              <a:path w="1910080" h="790575">
                <a:moveTo>
                  <a:pt x="1909762" y="25400"/>
                </a:moveTo>
                <a:lnTo>
                  <a:pt x="1897062" y="25400"/>
                </a:lnTo>
                <a:lnTo>
                  <a:pt x="1884362" y="12700"/>
                </a:lnTo>
                <a:lnTo>
                  <a:pt x="1909762" y="12700"/>
                </a:lnTo>
                <a:lnTo>
                  <a:pt x="1909762" y="25400"/>
                </a:lnTo>
                <a:close/>
              </a:path>
              <a:path w="1910080" h="790575">
                <a:moveTo>
                  <a:pt x="25400" y="777875"/>
                </a:moveTo>
                <a:lnTo>
                  <a:pt x="12700" y="765175"/>
                </a:lnTo>
                <a:lnTo>
                  <a:pt x="25400" y="765175"/>
                </a:lnTo>
                <a:lnTo>
                  <a:pt x="25400" y="777875"/>
                </a:lnTo>
                <a:close/>
              </a:path>
              <a:path w="1910080" h="790575">
                <a:moveTo>
                  <a:pt x="1884362" y="777875"/>
                </a:moveTo>
                <a:lnTo>
                  <a:pt x="25400" y="777875"/>
                </a:lnTo>
                <a:lnTo>
                  <a:pt x="25400" y="765175"/>
                </a:lnTo>
                <a:lnTo>
                  <a:pt x="1884362" y="765175"/>
                </a:lnTo>
                <a:lnTo>
                  <a:pt x="1884362" y="777875"/>
                </a:lnTo>
                <a:close/>
              </a:path>
              <a:path w="1910080" h="790575">
                <a:moveTo>
                  <a:pt x="1909762" y="777875"/>
                </a:moveTo>
                <a:lnTo>
                  <a:pt x="1884362" y="777875"/>
                </a:lnTo>
                <a:lnTo>
                  <a:pt x="1897062" y="765175"/>
                </a:lnTo>
                <a:lnTo>
                  <a:pt x="1909762" y="765175"/>
                </a:lnTo>
                <a:lnTo>
                  <a:pt x="1909762" y="777875"/>
                </a:lnTo>
                <a:close/>
              </a:path>
            </a:pathLst>
          </a:custGeom>
          <a:solidFill>
            <a:srgbClr val="3131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/>
          <p:nvPr/>
        </p:nvSpPr>
        <p:spPr>
          <a:xfrm flipH="1">
            <a:off x="2771190" y="5702300"/>
            <a:ext cx="0" cy="765175"/>
          </a:xfrm>
          <a:custGeom>
            <a:avLst/>
            <a:gdLst/>
            <a:ahLst/>
            <a:cxnLst/>
            <a:rect l="l" t="t" r="r" b="b"/>
            <a:pathLst>
              <a:path h="765175">
                <a:moveTo>
                  <a:pt x="0" y="0"/>
                </a:moveTo>
                <a:lnTo>
                  <a:pt x="0" y="765175"/>
                </a:lnTo>
              </a:path>
            </a:pathLst>
          </a:custGeom>
          <a:ln w="25400">
            <a:solidFill>
              <a:srgbClr val="31313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/>
          <p:nvPr/>
        </p:nvSpPr>
        <p:spPr>
          <a:xfrm>
            <a:off x="2761195" y="5984265"/>
            <a:ext cx="385445" cy="481965"/>
          </a:xfrm>
          <a:custGeom>
            <a:avLst/>
            <a:gdLst/>
            <a:ahLst/>
            <a:cxnLst/>
            <a:rect l="l" t="t" r="r" b="b"/>
            <a:pathLst>
              <a:path w="385444" h="481964">
                <a:moveTo>
                  <a:pt x="20002" y="481926"/>
                </a:moveTo>
                <a:lnTo>
                  <a:pt x="0" y="466267"/>
                </a:lnTo>
                <a:lnTo>
                  <a:pt x="365099" y="0"/>
                </a:lnTo>
                <a:lnTo>
                  <a:pt x="385089" y="15659"/>
                </a:lnTo>
                <a:lnTo>
                  <a:pt x="20002" y="481926"/>
                </a:lnTo>
                <a:close/>
              </a:path>
            </a:pathLst>
          </a:custGeom>
          <a:solidFill>
            <a:srgbClr val="3131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 txBox="1"/>
          <p:nvPr/>
        </p:nvSpPr>
        <p:spPr>
          <a:xfrm>
            <a:off x="681227" y="5800090"/>
            <a:ext cx="188404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8270">
              <a:lnSpc>
                <a:spcPct val="100000"/>
              </a:lnSpc>
              <a:spcBef>
                <a:spcPts val="105"/>
              </a:spcBef>
            </a:pPr>
            <a:r>
              <a:rPr sz="3200" b="1">
                <a:latin typeface="微软雅黑" panose="020B0503020204020204" charset="-122"/>
                <a:cs typeface="微软雅黑" panose="020B0503020204020204" charset="-122"/>
              </a:rPr>
              <a:t>词性改</a:t>
            </a:r>
            <a:r>
              <a:rPr sz="3200" b="1" spc="0">
                <a:latin typeface="微软雅黑" panose="020B0503020204020204" charset="-122"/>
                <a:cs typeface="微软雅黑" panose="020B0503020204020204" charset="-122"/>
              </a:rPr>
              <a:t>变</a:t>
            </a:r>
            <a:endParaRPr sz="3200">
              <a:latin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739324" y="1220910"/>
            <a:ext cx="5508472" cy="627736"/>
            <a:chOff x="3739324" y="1220910"/>
            <a:chExt cx="5508472" cy="627736"/>
          </a:xfrm>
        </p:grpSpPr>
        <p:sp>
          <p:nvSpPr>
            <p:cNvPr id="39" name="object 39"/>
            <p:cNvSpPr txBox="1"/>
            <p:nvPr/>
          </p:nvSpPr>
          <p:spPr>
            <a:xfrm>
              <a:off x="3739324" y="1220910"/>
              <a:ext cx="2394584" cy="627736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lang="zh-CN" altLang="en-US" sz="4000" smtClean="0">
                  <a:latin typeface="微软雅黑" panose="020B0503020204020204" charset="-122"/>
                  <a:cs typeface="微软雅黑" panose="020B0503020204020204" charset="-122"/>
                </a:rPr>
                <a:t>把</a:t>
              </a:r>
              <a:r>
                <a:rPr lang="zh-CN" altLang="en-US" sz="4000" b="1" smtClean="0">
                  <a:solidFill>
                    <a:schemeClr val="accent5"/>
                  </a:solidFill>
                  <a:latin typeface="微软雅黑" panose="020B0503020204020204" charset="-122"/>
                  <a:cs typeface="微软雅黑" panose="020B0503020204020204" charset="-122"/>
                </a:rPr>
                <a:t>古诗</a:t>
              </a:r>
              <a:endParaRPr sz="4000" b="1">
                <a:solidFill>
                  <a:schemeClr val="accent5"/>
                </a:solidFill>
                <a:latin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1" name="object 41"/>
            <p:cNvSpPr/>
            <p:nvPr/>
          </p:nvSpPr>
          <p:spPr>
            <a:xfrm>
              <a:off x="5381618" y="1271233"/>
              <a:ext cx="1052144" cy="564768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42" name="object 42"/>
            <p:cNvSpPr/>
            <p:nvPr/>
          </p:nvSpPr>
          <p:spPr>
            <a:xfrm>
              <a:off x="6496557" y="1272502"/>
              <a:ext cx="1579499" cy="563499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43" name="object 43"/>
            <p:cNvSpPr/>
            <p:nvPr/>
          </p:nvSpPr>
          <p:spPr>
            <a:xfrm>
              <a:off x="8172830" y="1272502"/>
              <a:ext cx="1074966" cy="564768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5" name="Text Box 2"/>
          <p:cNvSpPr txBox="1">
            <a:spLocks noChangeArrowheads="1"/>
          </p:cNvSpPr>
          <p:nvPr/>
        </p:nvSpPr>
        <p:spPr bwMode="auto">
          <a:xfrm>
            <a:off x="-130755" y="153516"/>
            <a:ext cx="11157238" cy="1186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zh-CN" altLang="en-US" sz="7900">
                <a:solidFill>
                  <a:srgbClr val="CC3300"/>
                </a:solidFill>
                <a:latin typeface="Times New Roman" panose="02020603050405020304" pitchFamily="18" charset="0"/>
                <a:ea typeface="方正稚艺_GBK" pitchFamily="65" charset="-122"/>
                <a:cs typeface="Times New Roman" panose="02020603050405020304" pitchFamily="18" charset="0"/>
              </a:rPr>
              <a:t>如何翻</a:t>
            </a:r>
            <a:r>
              <a:rPr lang="zh-CN" altLang="en-US" sz="7900" smtClean="0">
                <a:solidFill>
                  <a:srgbClr val="CC3300"/>
                </a:solidFill>
                <a:latin typeface="Times New Roman" panose="02020603050405020304" pitchFamily="18" charset="0"/>
                <a:ea typeface="方正稚艺_GBK" pitchFamily="65" charset="-122"/>
                <a:cs typeface="Times New Roman" panose="02020603050405020304" pitchFamily="18" charset="0"/>
              </a:rPr>
              <a:t>译</a:t>
            </a:r>
            <a:r>
              <a:rPr lang="zh-CN" altLang="en-US" sz="7900">
                <a:solidFill>
                  <a:srgbClr val="CC3300"/>
                </a:solidFill>
                <a:latin typeface="Times New Roman" panose="02020603050405020304" pitchFamily="18" charset="0"/>
                <a:ea typeface="方正稚艺_GBK" pitchFamily="65" charset="-122"/>
                <a:cs typeface="Times New Roman" panose="02020603050405020304" pitchFamily="18" charset="0"/>
              </a:rPr>
              <a:t>表</a:t>
            </a:r>
            <a:r>
              <a:rPr lang="zh-CN" altLang="en-US" sz="7900" smtClean="0">
                <a:solidFill>
                  <a:srgbClr val="CC3300"/>
                </a:solidFill>
                <a:latin typeface="Times New Roman" panose="02020603050405020304" pitchFamily="18" charset="0"/>
                <a:ea typeface="方正稚艺_GBK" pitchFamily="65" charset="-122"/>
                <a:cs typeface="Times New Roman" panose="02020603050405020304" pitchFamily="18" charset="0"/>
              </a:rPr>
              <a:t>层</a:t>
            </a:r>
            <a:r>
              <a:rPr lang="zh-CN" altLang="en-US" sz="7900">
                <a:solidFill>
                  <a:srgbClr val="CC3300"/>
                </a:solidFill>
                <a:latin typeface="Times New Roman" panose="02020603050405020304" pitchFamily="18" charset="0"/>
                <a:ea typeface="方正稚艺_GBK" pitchFamily="65" charset="-122"/>
                <a:cs typeface="Times New Roman" panose="02020603050405020304" pitchFamily="18" charset="0"/>
              </a:rPr>
              <a:t>意思？</a:t>
            </a:r>
            <a:endParaRPr lang="zh-CN" altLang="en-US" sz="7900">
              <a:solidFill>
                <a:srgbClr val="CC3300"/>
              </a:solidFill>
              <a:latin typeface="Times New Roman" panose="02020603050405020304" pitchFamily="18" charset="0"/>
              <a:ea typeface="方正稚艺_GBK" pitchFamily="65" charset="-122"/>
              <a:cs typeface="Times New Roman" panose="02020603050405020304" pitchFamily="18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765550" y="4384675"/>
            <a:ext cx="84264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70C0"/>
                </a:solidFill>
              </a:rPr>
              <a:t>主谓倒装、状语后置、宾语前置、定语后置等</a:t>
            </a:r>
            <a:endParaRPr lang="zh-CN" altLang="en-US" sz="3200" b="1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4" grpId="0"/>
      <p:bldP spid="24" grpId="1"/>
      <p:bldP spid="4" grpId="0"/>
      <p:bldP spid="4" grpId="1"/>
      <p:bldP spid="29" grpId="0"/>
      <p:bldP spid="35" grpId="0"/>
      <p:bldP spid="35" grpId="1"/>
      <p:bldP spid="34" grpId="0"/>
      <p:bldP spid="34" grpId="1"/>
      <p:bldP spid="5" grpId="0"/>
      <p:bldP spid="5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93700" y="480146"/>
            <a:ext cx="10852150" cy="442913"/>
          </a:xfrm>
        </p:spPr>
        <p:txBody>
          <a:bodyPr>
            <a:normAutofit fontScale="90000"/>
          </a:bodyPr>
          <a:lstStyle/>
          <a:p>
            <a:pPr fontAlgn="auto">
              <a:defRPr/>
            </a:pPr>
            <a:r>
              <a:rPr lang="zh-CN" altLang="en-US" sz="4900" spc="0" noProof="1" smtClean="0">
                <a:solidFill>
                  <a:schemeClr val="tx1"/>
                </a:solidFill>
                <a:latin typeface="+mj-lt"/>
                <a:ea typeface="黑体" panose="02010609060101010101" charset="-122"/>
                <a:sym typeface="微软雅黑" panose="020B0503020204020204" charset="-122"/>
              </a:rPr>
              <a:t>作业：</a:t>
            </a:r>
            <a:r>
              <a:rPr lang="zh-CN" altLang="en-US" sz="4900" spc="0" noProof="1" smtClean="0">
                <a:solidFill>
                  <a:srgbClr val="FF0000"/>
                </a:solidFill>
                <a:latin typeface="+mj-lt"/>
                <a:ea typeface="黑体" panose="02010609060101010101" charset="-122"/>
                <a:sym typeface="微软雅黑" panose="020B0503020204020204" charset="-122"/>
              </a:rPr>
              <a:t>翻</a:t>
            </a:r>
            <a:r>
              <a:rPr lang="zh-CN" altLang="en-US" sz="4900" spc="0" noProof="1">
                <a:solidFill>
                  <a:srgbClr val="FF0000"/>
                </a:solidFill>
                <a:latin typeface="+mj-lt"/>
                <a:ea typeface="黑体" panose="02010609060101010101" charset="-122"/>
                <a:sym typeface="微软雅黑" panose="020B0503020204020204" charset="-122"/>
              </a:rPr>
              <a:t>译</a:t>
            </a:r>
            <a:r>
              <a:rPr lang="zh-CN" altLang="en-US" sz="4900" spc="0" noProof="1">
                <a:solidFill>
                  <a:schemeClr val="tx1"/>
                </a:solidFill>
                <a:latin typeface="+mj-lt"/>
                <a:ea typeface="黑体" panose="02010609060101010101" charset="-122"/>
                <a:sym typeface="微软雅黑" panose="020B0503020204020204" charset="-122"/>
              </a:rPr>
              <a:t>这首诗，并完</a:t>
            </a:r>
            <a:r>
              <a:rPr lang="zh-CN" altLang="en-US" sz="4900" spc="0" noProof="1" smtClean="0">
                <a:solidFill>
                  <a:schemeClr val="tx1"/>
                </a:solidFill>
                <a:latin typeface="+mj-lt"/>
                <a:ea typeface="黑体" panose="02010609060101010101" charset="-122"/>
                <a:sym typeface="微软雅黑" panose="020B0503020204020204" charset="-122"/>
              </a:rPr>
              <a:t>成高考真题。</a:t>
            </a:r>
            <a:br>
              <a:rPr lang="en-US" altLang="zh-CN" sz="4900" spc="0" noProof="1" smtClean="0">
                <a:solidFill>
                  <a:schemeClr val="tx1"/>
                </a:solidFill>
                <a:latin typeface="+mj-lt"/>
                <a:ea typeface="黑体" panose="02010609060101010101" charset="-122"/>
                <a:sym typeface="微软雅黑" panose="020B0503020204020204" charset="-122"/>
              </a:rPr>
            </a:br>
            <a:r>
              <a:rPr lang="zh-CN" altLang="en-US" sz="2800" noProof="1" smtClean="0">
                <a:solidFill>
                  <a:srgbClr val="FF0000"/>
                </a:solidFill>
                <a:ea typeface="黑体" panose="02010609060101010101" charset="-122"/>
                <a:sym typeface="微软雅黑" panose="020B0503020204020204" charset="-122"/>
              </a:rPr>
              <a:t>【</a:t>
            </a:r>
            <a:r>
              <a:rPr lang="zh-CN" altLang="en-US" sz="2800" noProof="1">
                <a:solidFill>
                  <a:srgbClr val="FF0000"/>
                </a:solidFill>
                <a:ea typeface="黑体" panose="02010609060101010101" charset="-122"/>
                <a:sym typeface="微软雅黑" panose="020B0503020204020204" charset="-122"/>
              </a:rPr>
              <a:t>2019年高考新课标Ⅱ卷】</a:t>
            </a:r>
            <a:endParaRPr lang="zh-CN" altLang="en-US" noProof="1"/>
          </a:p>
        </p:txBody>
      </p:sp>
      <p:sp>
        <p:nvSpPr>
          <p:cNvPr id="241666" name="Text Box 2"/>
          <p:cNvSpPr txBox="1">
            <a:spLocks noChangeArrowheads="1"/>
          </p:cNvSpPr>
          <p:nvPr/>
        </p:nvSpPr>
        <p:spPr bwMode="auto">
          <a:xfrm>
            <a:off x="2590800" y="1713923"/>
            <a:ext cx="6457950" cy="289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投长沙裴侍郎</a:t>
            </a:r>
            <a:endParaRPr lang="en-US" altLang="zh-CN" sz="2800" b="1">
              <a:latin typeface="黑体" panose="02010609060101010101" charset="-122"/>
              <a:ea typeface="黑体" panose="02010609060101010101" charset="-122"/>
            </a:endParaRPr>
          </a:p>
          <a:p>
            <a:pPr algn="ctr">
              <a:spcBef>
                <a:spcPct val="10000"/>
              </a:spcBef>
              <a:buClr>
                <a:schemeClr val="bg1"/>
              </a:buClr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杜荀鹤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algn="ctr">
              <a:spcBef>
                <a:spcPct val="10000"/>
              </a:spcBef>
              <a:buClr>
                <a:schemeClr val="bg1"/>
              </a:buClr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此身虽贱道长存，非谒朱门谒孔门</a:t>
            </a:r>
            <a:r>
              <a:rPr lang="zh-CN" altLang="en-US" sz="2800" b="1" baseline="30000">
                <a:latin typeface="宋体" panose="02010600030101010101" pitchFamily="2" charset="-122"/>
              </a:rPr>
              <a:t>①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spcBef>
                <a:spcPct val="10000"/>
              </a:spcBef>
              <a:buClr>
                <a:schemeClr val="bg1"/>
              </a:buClr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只望至公</a:t>
            </a:r>
            <a:r>
              <a:rPr lang="zh-CN" altLang="en-US" sz="2800" b="1" baseline="30000">
                <a:latin typeface="宋体" panose="02010600030101010101" pitchFamily="2" charset="-122"/>
              </a:rPr>
              <a:t>②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将卷读，不求朝士致书论。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spcBef>
                <a:spcPct val="10000"/>
              </a:spcBef>
              <a:buClr>
                <a:schemeClr val="bg1"/>
              </a:buClr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垂纶</a:t>
            </a:r>
            <a:r>
              <a:rPr lang="zh-CN" altLang="en-US" sz="2800" b="1" baseline="30000">
                <a:latin typeface="宋体" panose="02010600030101010101" pitchFamily="2" charset="-122"/>
              </a:rPr>
              <a:t>③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雨结渔乡思，吹木风传雁</a:t>
            </a:r>
            <a:r>
              <a:rPr lang="zh-CN" altLang="en-US" sz="2800" b="1" smtClean="0">
                <a:latin typeface="微软雅黑" panose="020B0503020204020204" charset="-122"/>
                <a:ea typeface="微软雅黑" panose="020B0503020204020204" charset="-122"/>
              </a:rPr>
              <a:t>夜魂。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spcBef>
                <a:spcPct val="10000"/>
              </a:spcBef>
              <a:buClr>
                <a:schemeClr val="bg1"/>
              </a:buClr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男子受恩须有地</a:t>
            </a:r>
            <a:r>
              <a:rPr lang="zh-CN" altLang="en-US" sz="2800" b="1" baseline="30000">
                <a:latin typeface="宋体" panose="02010600030101010101" pitchFamily="2" charset="-122"/>
              </a:rPr>
              <a:t>④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，平生不受等</a:t>
            </a:r>
            <a:r>
              <a:rPr lang="zh-CN" altLang="en-US" sz="2800" b="1" smtClean="0">
                <a:latin typeface="微软雅黑" panose="020B0503020204020204" charset="-122"/>
                <a:ea typeface="微软雅黑" panose="020B0503020204020204" charset="-122"/>
              </a:rPr>
              <a:t>闲恩。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8244" name="Text Box 4"/>
          <p:cNvSpPr txBox="1">
            <a:spLocks noChangeArrowheads="1"/>
          </p:cNvSpPr>
          <p:nvPr/>
        </p:nvSpPr>
        <p:spPr bwMode="auto">
          <a:xfrm>
            <a:off x="1363230" y="5395625"/>
            <a:ext cx="9486900" cy="9540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【注】</a:t>
            </a:r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</a:rPr>
              <a:t>①孔门</a:t>
            </a:r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：孔子儒家之门。②至公：公正的长者，指裴侍郎。③垂纶：垂钓。④地：见地，缘由。</a:t>
            </a:r>
            <a:endParaRPr lang="zh-CN" altLang="en-US" sz="28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241668" name="New picture" hidden="1"/>
          <p:cNvPicPr/>
          <p:nvPr/>
        </p:nvPicPr>
        <p:blipFill>
          <a:blip r:embed="rId1"/>
          <a:stretch>
            <a:fillRect/>
          </a:stretch>
        </p:blipFill>
        <p:spPr>
          <a:xfrm>
            <a:off x="11074400" y="12344400"/>
            <a:ext cx="381000" cy="368300"/>
          </a:xfrm>
          <a:prstGeom prst="cube">
            <a:avLst/>
          </a:prstGeom>
        </p:spPr>
      </p:pic>
    </p:spTree>
  </p:cSld>
  <p:clrMapOvr>
    <a:masterClrMapping/>
  </p:clrMapOvr>
  <p:transition advTm="15000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2615" y="2672080"/>
            <a:ext cx="10744835" cy="2852420"/>
          </a:xfrm>
        </p:spPr>
        <p:txBody>
          <a:bodyPr>
            <a:normAutofit fontScale="90000"/>
          </a:bodyPr>
          <a:p>
            <a:r>
              <a:rPr lang="zh-CN" altLang="en-US" sz="4000" b="1">
                <a:solidFill>
                  <a:srgbClr val="FF0000"/>
                </a:solidFill>
              </a:rPr>
              <a:t>译文 </a:t>
            </a:r>
            <a:br>
              <a:rPr lang="zh-CN" altLang="en-US" sz="4000" b="1">
                <a:solidFill>
                  <a:srgbClr val="FF0000"/>
                </a:solidFill>
              </a:rPr>
            </a:br>
            <a:r>
              <a:rPr lang="zh-CN" altLang="en-US" sz="4000" b="1">
                <a:solidFill>
                  <a:srgbClr val="FF0000"/>
                </a:solidFill>
              </a:rPr>
              <a:t>        我虽然身份卑微但心中道义长存，我并非来攀附权贵而是因为你也是心怀道义之人。 </a:t>
            </a:r>
            <a:br>
              <a:rPr lang="zh-CN" altLang="en-US" sz="4000" b="1">
                <a:solidFill>
                  <a:srgbClr val="FF0000"/>
                </a:solidFill>
              </a:rPr>
            </a:br>
            <a:r>
              <a:rPr lang="zh-CN" altLang="en-US" sz="4000" b="1">
                <a:solidFill>
                  <a:srgbClr val="FF0000"/>
                </a:solidFill>
              </a:rPr>
              <a:t>       只希望您能读读我写的文章，我（此行）不求入朝为官，只希望和你一起谈谈为文著书方面的事情。 </a:t>
            </a:r>
            <a:br>
              <a:rPr lang="zh-CN" altLang="en-US" sz="4000" b="1">
                <a:solidFill>
                  <a:srgbClr val="FF0000"/>
                </a:solidFill>
              </a:rPr>
            </a:br>
            <a:r>
              <a:rPr lang="zh-CN" altLang="en-US" sz="4000" b="1">
                <a:solidFill>
                  <a:srgbClr val="FF0000"/>
                </a:solidFill>
              </a:rPr>
              <a:t>       雨中垂钓结下了隐居渔乡的孤傲之情，吹过树林的夜风传来了远飞鸿雁的心志。</a:t>
            </a:r>
            <a:br>
              <a:rPr lang="zh-CN" altLang="en-US" sz="4000" b="1">
                <a:solidFill>
                  <a:srgbClr val="FF0000"/>
                </a:solidFill>
              </a:rPr>
            </a:br>
            <a:r>
              <a:rPr lang="zh-CN" altLang="en-US" sz="4000" b="1">
                <a:solidFill>
                  <a:srgbClr val="FF0000"/>
                </a:solidFill>
              </a:rPr>
              <a:t>        男子汉接受恩惠必须要有缘由，我平生也绝不能接受别人平白无故的施舍恩惠。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 altLang="zh-CN"/>
              <a:t>      </a:t>
            </a:r>
            <a:endParaRPr lang="en-US" altLang="zh-CN"/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890713"/>
            <a:ext cx="10515600" cy="2852737"/>
          </a:xfrm>
        </p:spPr>
        <p:txBody>
          <a:bodyPr>
            <a:normAutofit fontScale="90000"/>
          </a:bodyPr>
          <a:p>
            <a:pPr fontAlgn="auto">
              <a:lnSpc>
                <a:spcPct val="100000"/>
              </a:lnSpc>
            </a:pPr>
            <a:r>
              <a:rPr lang="zh-CN" altLang="en-US" sz="2665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14．下列对这首诗的理解和分析，不正确的一项是（3分）</a:t>
            </a:r>
            <a:br>
              <a:rPr lang="zh-CN" altLang="en-US" sz="2665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2665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A．诗人表示，虽然自己的社会地位低下，但对儒家思想的信奉坚定不移。</a:t>
            </a:r>
            <a:br>
              <a:rPr lang="zh-CN" altLang="en-US" sz="2665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2665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B．“朱门”“孔门”分别代指世俗的权势与精神的归依，形成鲜明的对比。</a:t>
            </a:r>
            <a:br>
              <a:rPr lang="zh-CN" altLang="en-US" sz="2665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2665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C．诗人希望自己能凭借真才实学通过正常渠道进身，而不愿去寻找捷径。</a:t>
            </a:r>
            <a:br>
              <a:rPr lang="zh-CN" altLang="en-US" sz="2665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2665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D．诗人表达了自己对待恩惠的态度，不随便接受别人的恩惠，受恩必报。</a:t>
            </a:r>
            <a:br>
              <a:rPr lang="zh-CN" altLang="en-US" sz="2665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br>
              <a:rPr lang="zh-CN" altLang="en-US" sz="2665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2665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15．诗歌的颈联描写了两个具体场景，与其他各联直抒胸臆的写法不同，这样写在情感表达和结构安排方面有什么作用？(6分)</a:t>
            </a:r>
            <a:endParaRPr lang="zh-CN" altLang="en-US" sz="2665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243263"/>
            <a:ext cx="10515600" cy="2852737"/>
          </a:xfrm>
        </p:spPr>
        <p:txBody>
          <a:bodyPr>
            <a:normAutofit fontScale="90000"/>
          </a:bodyPr>
          <a:p>
            <a:r>
              <a:rPr lang="zh-CN" altLang="en-US" sz="3110" b="1"/>
              <a:t>  </a:t>
            </a:r>
            <a:br>
              <a:rPr lang="zh-CN" altLang="en-US" sz="3110" b="1"/>
            </a:br>
            <a:r>
              <a:rPr lang="zh-CN" altLang="en-US" sz="3110" b="1"/>
              <a:t>15. ①情感表达：颈联所写场景是作者孤高耿介情怀的形象化表达，可使读者更加直观地感受到作者的心志。②结构安排：舒缓诗歌全篇的节奏，使整首诗歌有委婉从容之致。</a:t>
            </a:r>
            <a:br>
              <a:rPr lang="zh-CN" altLang="en-US" sz="3110" b="1"/>
            </a:br>
            <a:r>
              <a:rPr lang="zh-CN" altLang="en-US" sz="3110" b="1"/>
              <a:t>【详解】</a:t>
            </a:r>
            <a:br>
              <a:rPr lang="zh-CN" altLang="en-US" sz="3110" b="1"/>
            </a:br>
            <a:r>
              <a:rPr lang="zh-CN" altLang="en-US" sz="3110" b="1"/>
              <a:t>本题考查学生把握诗歌表达技巧及其作用的能力。鉴赏诗歌表达技巧题的答题步骤：①准确地指出用了何种手法；②结合诗句，阐述为什么用这种手法；③阐述此手法有效传达了诗人怎样的感情。本题颈联“垂纶雨结渔乡思，吹木风传雁夜魂。”用典故“垂钓”来表达自己热爱田园生活的情趣，用大雁夜半乘风来归，表达渴望能收到好消息，即对取得功名的渴望。这两句从情感表达角度来看，写出了作者虽有求仕之心，但高洁耿介情怀没有改变，使读者更加直观地感受到作者的心志。从结构安排来看，首联、颔联，表达了求仕的心。尾联表达接收恩惠一定要符合自己的原则。颈联起到过渡的作用，舒缓全篇的节奏，使整首诗歌有委婉从容之致。</a:t>
            </a:r>
            <a:endParaRPr lang="zh-CN" altLang="en-US" sz="3110" b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tx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0" y="-635"/>
            <a:ext cx="12192000" cy="5335270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algn="ctr" fontAlgn="auto">
              <a:lnSpc>
                <a:spcPct val="120000"/>
              </a:lnSpc>
            </a:pPr>
            <a:r>
              <a:rPr lang="zh-CN" sz="2400" b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奉和袭美抱疾杜门见寄次韵</a:t>
            </a:r>
            <a:endParaRPr lang="zh-CN" sz="2400" b="0"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0" algn="ctr" fontAlgn="auto">
              <a:lnSpc>
                <a:spcPct val="120000"/>
              </a:lnSpc>
            </a:pPr>
            <a:r>
              <a:rPr lang="en-US" sz="2400" b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sz="2400" b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陆龟蒙  </a:t>
            </a:r>
            <a:r>
              <a:rPr lang="zh-CN" sz="2400" b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     </a:t>
            </a:r>
            <a:r>
              <a:rPr lang="zh-CN" sz="24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                                      </a:t>
            </a:r>
            <a:endParaRPr lang="zh-CN" sz="2400" b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0" algn="ctr" fontAlgn="auto">
              <a:lnSpc>
                <a:spcPct val="120000"/>
              </a:lnSpc>
            </a:pPr>
            <a:r>
              <a:rPr lang="zh-CN" sz="24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虽失春城醉上期，下帷裁遍未裁诗。                                                     </a:t>
            </a:r>
            <a:endParaRPr lang="zh-CN" sz="2400" b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0" algn="ctr" fontAlgn="auto">
              <a:lnSpc>
                <a:spcPct val="120000"/>
              </a:lnSpc>
            </a:pPr>
            <a:r>
              <a:rPr lang="zh-CN" sz="24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因吟郢岸百亩蕙，欲采商崖三秀芝。                                                     </a:t>
            </a:r>
            <a:endParaRPr lang="zh-CN" sz="2400" b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0" algn="ctr" fontAlgn="auto">
              <a:lnSpc>
                <a:spcPct val="120000"/>
              </a:lnSpc>
            </a:pPr>
            <a:r>
              <a:rPr lang="zh-CN" sz="24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栖野鹤笼宽使织，施山僧饭别教炊。                                                     </a:t>
            </a:r>
            <a:endParaRPr lang="zh-CN" sz="2400" b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0" algn="ctr" fontAlgn="auto">
              <a:lnSpc>
                <a:spcPct val="120000"/>
              </a:lnSpc>
            </a:pPr>
            <a:r>
              <a:rPr lang="zh-CN" sz="24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但医沈约重瞳健，不怕江花不满枝。</a:t>
            </a:r>
            <a:endParaRPr lang="zh-CN" sz="2400" b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0" algn="l" fontAlgn="auto">
              <a:lnSpc>
                <a:spcPct val="100000"/>
              </a:lnSpc>
            </a:pPr>
            <a:endParaRPr lang="zh-CN" sz="2400" b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0" algn="l" fontAlgn="auto">
              <a:lnSpc>
                <a:spcPct val="100000"/>
              </a:lnSpc>
            </a:pPr>
            <a:r>
              <a:rPr lang="zh-CN" sz="24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14．下列对这首诗的理解和赏析，</a:t>
            </a:r>
            <a:r>
              <a:rPr lang="zh-CN" sz="2400" b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不正确</a:t>
            </a:r>
            <a:r>
              <a:rPr lang="zh-CN" sz="24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的一项是（3分）
</a:t>
            </a:r>
            <a:r>
              <a:rPr lang="zh-CN" sz="24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A．作者写作此诗之时，皮日体正患病居家，闭门谢客，与外界不通音讯。</a:t>
            </a:r>
            <a:endParaRPr lang="zh-CN" sz="2400" b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 algn="l" fontAlgn="auto">
              <a:lnSpc>
                <a:spcPct val="100000"/>
              </a:lnSpc>
            </a:pPr>
            <a:r>
              <a:rPr lang="zh-CN" sz="24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B．由于友人患病，原有的约会被暂时搁置，作者游春的诗篇也未能写出。</a:t>
            </a:r>
            <a:endParaRPr lang="zh-CN" sz="2400" b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 algn="l" fontAlgn="auto">
              <a:lnSpc>
                <a:spcPct val="100000"/>
              </a:lnSpc>
            </a:pPr>
            <a:r>
              <a:rPr lang="zh-CN" sz="24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C．作者虽然身在书斋从事教学，但心中望能走进自然，领略美好春光。</a:t>
            </a:r>
            <a:endParaRPr lang="zh-CN" sz="2400" b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 algn="l" fontAlgn="auto">
              <a:lnSpc>
                <a:spcPct val="100000"/>
              </a:lnSpc>
            </a:pPr>
            <a:r>
              <a:rPr lang="zh-CN" sz="24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D．尾联使用了关于沈约的典故，可以由此推测皮日休所患的疾病是目疾。
</a:t>
            </a:r>
            <a:endParaRPr lang="zh-CN" altLang="en-US" sz="2400" b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6045" y="0"/>
            <a:ext cx="3015615" cy="983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4000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  <a:sym typeface="+mn-ea"/>
              </a:rPr>
              <a:t>真题回顾</a:t>
            </a:r>
            <a:endParaRPr lang="zh-CN" altLang="zh-CN" sz="4000">
              <a:solidFill>
                <a:srgbClr val="000000"/>
              </a:solidFill>
              <a:latin typeface="方正粗黑宋简体" panose="02000000000000000000" charset="-122"/>
              <a:ea typeface="方正粗黑宋简体" panose="02000000000000000000" charset="-122"/>
              <a:cs typeface="Times New Roman" panose="02020603050405020304" pitchFamily="18" charset="0"/>
              <a:sym typeface="+mn-ea"/>
            </a:endParaRPr>
          </a:p>
          <a:p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2020·</a:t>
            </a:r>
            <a:r>
              <a:rPr lang="zh-CN" altLang="zh-CN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全国</a:t>
            </a:r>
            <a:r>
              <a:rPr lang="zh-CN" altLang="zh-CN" b="1">
                <a:solidFill>
                  <a:srgbClr val="FF0000"/>
                </a:solidFill>
                <a:latin typeface="NEU-BZ-S92"/>
                <a:cs typeface="宋体" panose="02010600030101010101" pitchFamily="2" charset="-122"/>
                <a:sym typeface="+mn-ea"/>
              </a:rPr>
              <a:t>Ⅰ</a:t>
            </a:r>
            <a:r>
              <a:rPr lang="zh-CN" altLang="zh-CN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卷</a:t>
            </a:r>
            <a:endParaRPr lang="zh-CN" altLang="zh-CN" b="1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5" y="5335270"/>
            <a:ext cx="12191365" cy="1630045"/>
          </a:xfrm>
          <a:prstGeom prst="rect">
            <a:avLst/>
          </a:prstGeom>
          <a:gradFill>
            <a:gsLst>
              <a:gs pos="62000">
                <a:srgbClr val="F9EF6E">
                  <a:alpha val="100000"/>
                </a:srgbClr>
              </a:gs>
              <a:gs pos="100000">
                <a:srgbClr val="FFFF00"/>
              </a:gs>
              <a:gs pos="0">
                <a:srgbClr val="F2DFDC"/>
              </a:gs>
              <a:gs pos="0">
                <a:schemeClr val="accent4">
                  <a:lumMod val="0"/>
                  <a:lumOff val="100000"/>
                </a:schemeClr>
              </a:gs>
            </a:gsLst>
            <a:lin scaled="1"/>
          </a:gradFill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00000"/>
              </a:lnSpc>
            </a:pPr>
            <a:r>
              <a:rPr lang="zh-CN" sz="2000" b="1">
                <a:solidFill>
                  <a:srgbClr val="FF0000"/>
                </a:solidFill>
                <a:cs typeface="等线" panose="02010600030101010101" charset="-122"/>
                <a:sym typeface="+mn-ea"/>
              </a:rPr>
              <a:t>答案：A，闭门谢客，与外界不通音讯，解读错误。本诗为酬和诗，从标题可以看出是皮日休先写诗给诗人，诗人以此诗作为回答。所以</a:t>
            </a:r>
            <a:r>
              <a:rPr lang="en-US" sz="2000" b="1">
                <a:solidFill>
                  <a:srgbClr val="FF0000"/>
                </a:solidFill>
                <a:latin typeface="等线" panose="02010600030101010101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zh-CN" sz="2000" b="1">
                <a:solidFill>
                  <a:srgbClr val="FF0000"/>
                </a:solidFill>
                <a:cs typeface="等线" panose="02010600030101010101" charset="-122"/>
                <a:sym typeface="+mn-ea"/>
              </a:rPr>
              <a:t>项说</a:t>
            </a:r>
            <a:r>
              <a:rPr lang="en-US" sz="2000" b="1">
                <a:solidFill>
                  <a:srgbClr val="FF0000"/>
                </a:solidFill>
                <a:latin typeface="等线" panose="02010600030101010101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000" b="1">
                <a:solidFill>
                  <a:srgbClr val="FF0000"/>
                </a:solidFill>
                <a:cs typeface="等线" panose="02010600030101010101" charset="-122"/>
                <a:sym typeface="+mn-ea"/>
              </a:rPr>
              <a:t>皮日休正患病居家，闭门谢客，与外界不通音讯”错误，皮日休并没有和外界不通音讯，故选A。</a:t>
            </a:r>
            <a:endParaRPr lang="zh-CN" sz="2000" b="1">
              <a:solidFill>
                <a:srgbClr val="FF0000"/>
              </a:solidFill>
              <a:cs typeface="等线" panose="02010600030101010101" charset="-122"/>
              <a:sym typeface="+mn-ea"/>
            </a:endParaRPr>
          </a:p>
          <a:p>
            <a:pPr indent="0" algn="l" fontAlgn="auto">
              <a:lnSpc>
                <a:spcPct val="100000"/>
              </a:lnSpc>
            </a:pPr>
            <a:endParaRPr lang="zh-CN" altLang="en-US" sz="2000" b="1">
              <a:solidFill>
                <a:srgbClr val="FF0000"/>
              </a:solidFill>
              <a:cs typeface="等线" panose="02010600030101010101" charset="-122"/>
            </a:endParaRPr>
          </a:p>
          <a:p>
            <a:pPr indent="0" algn="l" fontAlgn="auto">
              <a:lnSpc>
                <a:spcPct val="100000"/>
              </a:lnSpc>
            </a:pPr>
            <a:endParaRPr lang="zh-CN" altLang="en-US" sz="2000" b="1">
              <a:solidFill>
                <a:srgbClr val="FF0000"/>
              </a:solidFill>
              <a:cs typeface="等线" panose="0201060003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zh-CN" altLang="en-US" sz="3110" b="1">
                <a:solidFill>
                  <a:srgbClr val="0070C0"/>
                </a:solidFill>
              </a:rPr>
              <a:t>14. D   </a:t>
            </a:r>
            <a:br>
              <a:rPr lang="zh-CN" altLang="en-US" sz="3110" b="1">
                <a:solidFill>
                  <a:srgbClr val="0070C0"/>
                </a:solidFill>
              </a:rPr>
            </a:br>
            <a:r>
              <a:rPr lang="zh-CN" altLang="en-US" sz="3110" b="1">
                <a:solidFill>
                  <a:srgbClr val="0070C0"/>
                </a:solidFill>
              </a:rPr>
              <a:t>此题考查学生对诗歌理解鉴赏能力。这是一道综合考核诗歌的形象、语言、表达技巧和思想情感的题目，每个选项一个考点，几乎涵盖诗歌的所有内容，注意结合全诗进行分析，主要的错误是意象的含义不对，手法不准确，手法的解说和艺术效果的分析不对，语言方面主要是风格不正确，内容一般为曲解诗意，答题时注意仔细辨析。D项“不随便接受别人的恩惠，受恩必报”分析不正确。尾联“男子受恩须有地，平生不受等闲恩。”表明了自己一般不接受平常的恩惠，接受恩惠一定要符合自己原则立场，即符合“道义”。故选D。</a:t>
            </a:r>
            <a:br>
              <a:rPr lang="zh-CN" altLang="en-US" sz="3110" b="1">
                <a:solidFill>
                  <a:srgbClr val="0070C0"/>
                </a:solidFill>
              </a:rPr>
            </a:br>
            <a:endParaRPr lang="zh-CN" altLang="en-US" sz="3110" b="1">
              <a:solidFill>
                <a:srgbClr val="0070C0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0" y="635"/>
            <a:ext cx="12192000" cy="4485005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algn="ctr" fontAlgn="auto">
              <a:lnSpc>
                <a:spcPct val="120000"/>
              </a:lnSpc>
            </a:pPr>
            <a:r>
              <a:rPr lang="zh-CN" sz="2800" b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奉和袭美抱疾杜门见寄次韵</a:t>
            </a:r>
            <a:endParaRPr lang="zh-CN" sz="2800" b="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0" algn="ctr" fontAlgn="auto">
              <a:lnSpc>
                <a:spcPct val="120000"/>
              </a:lnSpc>
            </a:pPr>
            <a:r>
              <a:rPr lang="en-US" sz="28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sz="28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陆龟蒙</a:t>
            </a:r>
            <a:r>
              <a:rPr lang="zh-CN" sz="28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sz="2800" b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                                                </a:t>
            </a:r>
            <a:endParaRPr lang="zh-CN" sz="2800" b="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0" algn="ctr" fontAlgn="auto">
              <a:lnSpc>
                <a:spcPct val="120000"/>
              </a:lnSpc>
            </a:pPr>
            <a:r>
              <a:rPr lang="zh-CN" sz="2800" b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虽失春城醉上期，下帷裁遍未裁诗。                                                     </a:t>
            </a:r>
            <a:endParaRPr lang="zh-CN" sz="2800" b="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0" algn="ctr" fontAlgn="auto">
              <a:lnSpc>
                <a:spcPct val="120000"/>
              </a:lnSpc>
            </a:pPr>
            <a:r>
              <a:rPr lang="zh-CN" sz="2800" b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因吟郢岸百亩蕙，欲采商崖三秀芝。                                                     </a:t>
            </a:r>
            <a:endParaRPr lang="zh-CN" sz="2800" b="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0" algn="ctr" fontAlgn="auto">
              <a:lnSpc>
                <a:spcPct val="120000"/>
              </a:lnSpc>
            </a:pPr>
            <a:r>
              <a:rPr lang="zh-CN" sz="2800" b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栖野鹤笼宽使织，施山僧饭别教炊。                                                     </a:t>
            </a:r>
            <a:endParaRPr lang="zh-CN" sz="2800" b="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0" algn="ctr" fontAlgn="auto">
              <a:lnSpc>
                <a:spcPct val="120000"/>
              </a:lnSpc>
            </a:pPr>
            <a:r>
              <a:rPr lang="zh-CN" sz="2800" b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但医沈约重瞳健，不怕江花不满枝。</a:t>
            </a:r>
            <a:endParaRPr lang="zh-CN" sz="2800" b="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0" algn="l" fontAlgn="auto">
              <a:lnSpc>
                <a:spcPct val="100000"/>
              </a:lnSpc>
            </a:pPr>
            <a:endParaRPr lang="zh-CN" sz="28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 indent="0" algn="l" fontAlgn="auto">
              <a:lnSpc>
                <a:spcPct val="100000"/>
              </a:lnSpc>
            </a:pPr>
            <a:r>
              <a:rPr lang="zh-CN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15．请简要概括本诗所表达的</a:t>
            </a:r>
            <a:r>
              <a:rPr lang="zh-CN" sz="2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思想感情</a:t>
            </a:r>
            <a:r>
              <a:rPr lang="zh-CN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。（6分）</a:t>
            </a:r>
            <a:endParaRPr lang="zh-CN" sz="2800" b="0">
              <a:solidFill>
                <a:srgbClr val="00206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sz="2800" b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endParaRPr lang="en-US" altLang="en-US" sz="2800" b="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9855" y="99695"/>
            <a:ext cx="3015615" cy="983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4000">
                <a:solidFill>
                  <a:srgbClr val="00B0F0"/>
                </a:solidFill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  <a:sym typeface="+mn-ea"/>
              </a:rPr>
              <a:t>真题回顾</a:t>
            </a:r>
            <a:endParaRPr lang="zh-CN" altLang="zh-CN" sz="4000">
              <a:solidFill>
                <a:srgbClr val="00B0F0"/>
              </a:solidFill>
              <a:latin typeface="方正粗黑宋简体" panose="02000000000000000000" charset="-122"/>
              <a:ea typeface="方正粗黑宋简体" panose="02000000000000000000" charset="-122"/>
              <a:cs typeface="Times New Roman" panose="02020603050405020304" pitchFamily="18" charset="0"/>
              <a:sym typeface="+mn-ea"/>
            </a:endParaRPr>
          </a:p>
          <a:p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2020·</a:t>
            </a:r>
            <a:r>
              <a:rPr lang="zh-CN" altLang="zh-CN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全国</a:t>
            </a:r>
            <a:r>
              <a:rPr lang="zh-CN" altLang="zh-CN" b="1">
                <a:solidFill>
                  <a:srgbClr val="FF0000"/>
                </a:solidFill>
                <a:latin typeface="NEU-BZ-S92"/>
                <a:cs typeface="宋体" panose="02010600030101010101" pitchFamily="2" charset="-122"/>
                <a:sym typeface="+mn-ea"/>
              </a:rPr>
              <a:t>Ⅰ</a:t>
            </a:r>
            <a:r>
              <a:rPr lang="zh-CN" altLang="zh-CN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卷</a:t>
            </a:r>
            <a:endParaRPr lang="zh-CN" altLang="zh-CN" b="1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0" y="4551045"/>
            <a:ext cx="12192000" cy="2306955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00000"/>
              </a:lnSpc>
            </a:pPr>
            <a:r>
              <a:rPr 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①诗歌的首句表达了诗人因不能与友人相聚，一起赋诗饮酒，欣赏春色而深感遗憾。</a:t>
            </a:r>
            <a:endParaRPr 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 algn="l" fontAlgn="auto">
              <a:lnSpc>
                <a:spcPct val="100000"/>
              </a:lnSpc>
            </a:pPr>
            <a:r>
              <a:rPr 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②诗歌的中间几句借用典故，表达诗人用心教学，培育学子，清高自守，无拘无束，生活朴素，自得其甘。</a:t>
            </a:r>
            <a:endParaRPr 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 algn="l" fontAlgn="auto">
              <a:lnSpc>
                <a:spcPct val="100000"/>
              </a:lnSpc>
            </a:pPr>
            <a:r>
              <a:rPr 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③诗歌尾联表达对友人宽慰与期许。相信友人一定能战胜病患，以及对未来美好生活的期待。</a:t>
            </a:r>
            <a:r>
              <a:rPr 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endParaRPr 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 algn="l" fontAlgn="auto">
              <a:lnSpc>
                <a:spcPct val="100000"/>
              </a:lnSpc>
            </a:pPr>
            <a:endParaRPr lang="en-US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35" y="57150"/>
            <a:ext cx="12190730" cy="4919980"/>
          </a:xfrm>
          <a:solidFill>
            <a:schemeClr val="tx2"/>
          </a:solidFill>
        </p:spPr>
        <p:txBody>
          <a:bodyPr>
            <a:normAutofit lnSpcReduction="20000"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读  史</a:t>
            </a:r>
            <a:endParaRPr lang="zh-CN" altLang="en-US" sz="28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                     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方正粗黑宋简体" panose="02000000000000000000" charset="-122"/>
              </a:rPr>
              <a:t>王安石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方正粗黑宋简体" panose="02000000000000000000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cs typeface="方正粗黑宋简体" panose="02000000000000000000" charset="-122"/>
              </a:rPr>
              <a:t>自古功名亦苦辛，行藏终欲付何人。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cs typeface="方正粗黑宋简体" panose="02000000000000000000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cs typeface="方正粗黑宋简体" panose="02000000000000000000" charset="-122"/>
              </a:rPr>
              <a:t>当时黮闇犹承误，末俗纷纭更乱真。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cs typeface="方正粗黑宋简体" panose="02000000000000000000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cs typeface="方正粗黑宋简体" panose="02000000000000000000" charset="-122"/>
              </a:rPr>
              <a:t>糟粕所传非粹美，丹青难写是精神。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cs typeface="方正粗黑宋简体" panose="02000000000000000000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cs typeface="方正粗黑宋简体" panose="02000000000000000000" charset="-122"/>
              </a:rPr>
              <a:t>区区岂尽高贤意，独守千秋纸上尘。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b="1"/>
              <a:t>【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注】①黮闇：蒙昧，糊涂。②糟粕：这里用来指代典籍，也作“糟魄”，《庄子·天道》：“然则君之所读者，古人之糟魄已夫。”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14. 下列对这首诗的理解和赏析，不正确的一项是（   ）</a:t>
            </a:r>
            <a:endParaRPr lang="zh-CN" altLang="en-US" sz="2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A.这首诗从大处着眼，并非是针对某个具体的历史事件、历史人物而作。</a:t>
            </a:r>
            <a:endParaRPr lang="zh-CN" altLang="en-US" sz="2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B.历代高人贤士一世奔忙，建功立业，但无法避免身后湮没无闻的可能。</a:t>
            </a:r>
            <a:endParaRPr lang="zh-CN" altLang="en-US" sz="2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C.历史人物在其所处的时代已经难免被误解，在世俗的传言中更会失真。</a:t>
            </a:r>
            <a:endParaRPr lang="zh-CN" altLang="en-US" sz="2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D.颈联的上下两句反复陈说，表明诗人的观点，堪称这首诗的警策之语。</a:t>
            </a:r>
            <a:endParaRPr lang="zh-CN" altLang="en-US" sz="2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6045" y="0"/>
            <a:ext cx="3015615" cy="983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4000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  <a:sym typeface="+mn-ea"/>
              </a:rPr>
              <a:t>真题回顾</a:t>
            </a:r>
            <a:endParaRPr lang="zh-CN" altLang="zh-CN" sz="4000">
              <a:solidFill>
                <a:srgbClr val="000000"/>
              </a:solidFill>
              <a:latin typeface="方正粗黑宋简体" panose="02000000000000000000" charset="-122"/>
              <a:ea typeface="方正粗黑宋简体" panose="02000000000000000000" charset="-122"/>
              <a:cs typeface="Times New Roman" panose="02020603050405020304" pitchFamily="18" charset="0"/>
              <a:sym typeface="+mn-ea"/>
            </a:endParaRPr>
          </a:p>
          <a:p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2020·</a:t>
            </a:r>
            <a:r>
              <a:rPr lang="zh-CN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全国</a:t>
            </a:r>
            <a:r>
              <a:rPr lang="zh-CN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Ⅱ</a:t>
            </a:r>
            <a:r>
              <a:rPr lang="zh-CN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卷</a:t>
            </a:r>
            <a:endParaRPr lang="zh-CN" altLang="zh-CN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0" y="4919345"/>
            <a:ext cx="12191365" cy="1938020"/>
          </a:xfrm>
          <a:prstGeom prst="rect">
            <a:avLst/>
          </a:prstGeom>
          <a:gradFill>
            <a:gsLst>
              <a:gs pos="50000">
                <a:srgbClr val="F6EDE1"/>
              </a:gs>
              <a:gs pos="0">
                <a:srgbClr val="F9F3EB"/>
              </a:gs>
              <a:gs pos="100000">
                <a:srgbClr val="F3E6D7"/>
              </a:gs>
            </a:gsLst>
            <a:lin ang="5400000" scaled="1"/>
          </a:gradFill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2680"/>
              </a:lnSpc>
              <a:spcAft>
                <a:spcPct val="0"/>
              </a:spcAft>
              <a:buNone/>
            </a:pPr>
            <a:r>
              <a:rPr lang="zh-CN" altLang="en-US" sz="2000"/>
              <a:t>B项，“但无法避免身后湮没无闻的可能”错，“</a:t>
            </a:r>
            <a:r>
              <a:rPr lang="zh-CN" altLang="en-US" sz="2000">
                <a:solidFill>
                  <a:srgbClr val="FF0000"/>
                </a:solidFill>
              </a:rPr>
              <a:t>行藏终欲付何人”意思是，在死后，他们的行藏最终又会托付给什么人呢？这句话的意思是，在建功立名时，他们作出的努力和牺牲都是自主的；但是，之后他们的一切又要不自主地委之他人，任其摆布，任其剪裁了，对于这一点他们是无能为力、无可奈何的。</a:t>
            </a:r>
            <a:r>
              <a:rPr lang="zh-CN" altLang="en-US" sz="2000"/>
              <a:t>并非选项所说“无法避免身后湮没无闻的可能”的意思。</a:t>
            </a:r>
            <a:endParaRPr lang="zh-CN" altLang="en-US" sz="2000" b="1" u="sng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3035" y="0"/>
            <a:ext cx="11957050" cy="6773545"/>
          </a:xfrm>
          <a:solidFill>
            <a:schemeClr val="tx2"/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15. 这首诗阐述了一个什么样的道理？对我们有何启示？</a:t>
            </a:r>
            <a:endParaRPr lang="zh-CN" altLang="en-US" sz="2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0" indent="0">
              <a:buNone/>
            </a:pP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①史书是由人编写的，难以做到绝对客观，所以历史记载与历史真实之间存在差异。</a:t>
            </a:r>
            <a:endParaRPr lang="zh-CN" altLang="en-US" sz="28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0" indent="0">
              <a:buNone/>
            </a:pP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②在读书时必须保持批判精神，善于分辨，切忌盲从。</a:t>
            </a:r>
            <a:endParaRPr lang="zh-CN" altLang="en-US" sz="28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0" indent="0">
              <a:buNone/>
            </a:pPr>
            <a:endParaRPr lang="zh-CN" altLang="en-US" sz="28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0" indent="0">
              <a:buNone/>
            </a:pP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颔联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800">
                <a:latin typeface="微软雅黑" panose="020B0503020204020204" charset="-122"/>
                <a:cs typeface="微软雅黑" panose="020B0503020204020204" charset="-122"/>
              </a:rPr>
              <a:t>当时黮闇犹承误，末俗纷纭更乱真”，承接首联，从史实失真的角度叙写了高贤的悲哀。在当时，高贤们已承污纳秽，受到误解；而后来末流所至，更是以假乱真，以讹传讹，从而使高贤们的行藏失去了原来的真相。由此可见本诗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阐发的道理是：史书是由人编写的，难以做到绝对客观，所以历史记载与历史真实之间存在差异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。</a:t>
            </a:r>
            <a:endParaRPr lang="zh-CN" altLang="en-US" sz="28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7" name="Rectangle 2"/>
          <p:cNvSpPr>
            <a:spLocks noGrp="1"/>
          </p:cNvSpPr>
          <p:nvPr>
            <p:ph idx="4294967295"/>
          </p:nvPr>
        </p:nvSpPr>
        <p:spPr>
          <a:xfrm>
            <a:off x="67310" y="635"/>
            <a:ext cx="12124690" cy="6858000"/>
          </a:xfrm>
          <a:solidFill>
            <a:schemeClr val="tx2"/>
          </a:solidFill>
        </p:spPr>
        <p:txBody>
          <a:bodyPr vert="horz" wrap="square" lIns="91440" tIns="45720" rIns="91440" bIns="45720" anchor="t">
            <a:norm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kumimoji="0" lang="en-US" altLang="zh-CN" sz="2400" b="1" i="0" u="none" strike="noStrike" kern="0" cap="none" spc="0" normalizeH="0" baseline="0" noProof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r>
              <a:rPr kumimoji="0" lang="zh-CN" altLang="zh-CN" sz="2400" b="1" i="0" u="none" strike="noStrike" kern="0" cap="none" spc="0" normalizeH="0" baseline="0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苦笋</a:t>
            </a:r>
            <a:r>
              <a:rPr kumimoji="0" lang="zh-CN" altLang="zh-CN" sz="2400" b="1" i="0" u="none" strike="noStrike" kern="0" cap="none" spc="0" normalizeH="0" baseline="0" noProof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陆游  </a:t>
            </a:r>
            <a:endParaRPr kumimoji="0" lang="zh-CN" altLang="zh-CN" sz="2400" b="1" i="0" u="none" strike="noStrike" kern="0" cap="none" spc="0" normalizeH="0" baseline="0" noProof="1">
              <a:solidFill>
                <a:srgbClr val="0000CC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kumimoji="0" lang="zh-CN" altLang="zh-CN" sz="2400" b="1" i="0" u="none" strike="noStrike" kern="0" cap="none" spc="0" normalizeH="0" baseline="0" noProof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藜藿盘中忽眼明</a:t>
            </a:r>
            <a:r>
              <a:rPr kumimoji="0" lang="zh-CN" altLang="zh-CN" sz="2400" b="1" i="0" u="none" strike="noStrike" kern="0" cap="none" spc="0" normalizeH="0" baseline="0" noProof="1">
                <a:solidFill>
                  <a:srgbClr val="0000CC"/>
                </a:solidFill>
                <a:latin typeface="Calibri" panose="020F0502020204030204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kumimoji="0" lang="zh-CN" altLang="zh-CN" sz="2400" b="1" i="0" u="none" strike="noStrike" kern="0" cap="none" spc="0" normalizeH="0" baseline="0" noProof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，骈头脱襁白玉婴。</a:t>
            </a:r>
            <a:endParaRPr kumimoji="0" lang="zh-CN" altLang="zh-CN" sz="2400" b="1" i="0" u="none" strike="noStrike" kern="0" cap="none" spc="0" normalizeH="0" baseline="0" noProof="1">
              <a:solidFill>
                <a:srgbClr val="0000CC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kumimoji="0" lang="zh-CN" altLang="zh-CN" sz="2400" b="1" i="0" u="none" strike="noStrike" kern="0" cap="none" spc="0" normalizeH="0" baseline="0" noProof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极知耿介种性别，苦节乃与生俱生。</a:t>
            </a:r>
            <a:endParaRPr kumimoji="0" lang="zh-CN" altLang="zh-CN" sz="2400" b="1" i="0" u="none" strike="noStrike" kern="0" cap="none" spc="0" normalizeH="0" baseline="0" noProof="1">
              <a:solidFill>
                <a:srgbClr val="0000CC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kumimoji="0" lang="zh-CN" altLang="zh-CN" sz="2400" b="1" i="0" u="none" strike="noStrike" kern="0" cap="none" spc="0" normalizeH="0" baseline="0" noProof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我见魏徵殊媚妩</a:t>
            </a:r>
            <a:r>
              <a:rPr kumimoji="0" lang="zh-CN" altLang="zh-CN" sz="2400" b="1" i="0" u="none" strike="noStrike" kern="0" cap="none" spc="0" normalizeH="0" baseline="0" noProof="1">
                <a:solidFill>
                  <a:srgbClr val="0000CC"/>
                </a:solidFill>
                <a:latin typeface="Calibri" panose="020F0502020204030204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kumimoji="0" lang="zh-CN" altLang="zh-CN" sz="2400" b="1" i="0" u="none" strike="noStrike" kern="0" cap="none" spc="0" normalizeH="0" baseline="0" noProof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，约束儿童</a:t>
            </a:r>
            <a:r>
              <a:rPr kumimoji="0" lang="zh-CN" altLang="zh-CN" sz="2400" b="1" i="0" u="none" strike="noStrike" kern="0" cap="none" spc="0" normalizeH="0" baseline="0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勿多取</a:t>
            </a:r>
            <a:r>
              <a:rPr kumimoji="0" lang="zh-CN" altLang="zh-CN" sz="2400" b="1" i="0" u="none" strike="noStrike" kern="0" cap="none" spc="0" normalizeH="0" baseline="0" noProof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kumimoji="0" lang="zh-CN" altLang="zh-CN" sz="2400" b="1" i="0" u="none" strike="noStrike" kern="0" cap="none" spc="0" normalizeH="0" baseline="0" noProof="1">
              <a:solidFill>
                <a:srgbClr val="0000CC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kumimoji="0" lang="zh-CN" altLang="zh-CN" sz="2400" b="1" i="0" u="none" strike="noStrike" kern="0" cap="none" spc="0" normalizeH="0" baseline="0" noProof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人才自古要养成，放使干霄战风雨。</a:t>
            </a:r>
            <a:endParaRPr kumimoji="0" lang="zh-CN" altLang="zh-CN" sz="2400" b="1" i="0" u="none" strike="noStrike" kern="0" cap="none" spc="0" normalizeH="0" baseline="0" noProof="1">
              <a:solidFill>
                <a:srgbClr val="0000CC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kumimoji="0" lang="zh-CN" altLang="zh-CN" sz="2400" b="1" i="0" u="none" strike="noStrike" kern="0" cap="none" spc="0" normalizeH="0" baseline="0" noProof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[注] </a:t>
            </a:r>
            <a:r>
              <a:rPr kumimoji="0" lang="zh-CN" altLang="zh-CN" sz="2400" b="1" i="0" u="none" strike="noStrike" kern="0" cap="none" spc="0" normalizeH="0" baseline="0" noProof="1">
                <a:solidFill>
                  <a:srgbClr val="0000CC"/>
                </a:solidFill>
                <a:latin typeface="Calibri" panose="020F0502020204030204"/>
                <a:ea typeface="黑体" panose="02010609060101010101" charset="-122"/>
                <a:cs typeface="黑体" panose="02010609060101010101" charset="-122"/>
                <a:sym typeface="+mn-ea"/>
              </a:rPr>
              <a:t>①</a:t>
            </a:r>
            <a:r>
              <a:rPr kumimoji="0" lang="zh-CN" altLang="zh-CN" sz="2400" b="1" i="0" u="none" strike="noStrike" kern="0" cap="none" spc="0" normalizeH="0" baseline="0" noProof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藜藿：藜和藿。泛指粗劣的饭菜。②唐太宗曾说，别人认为魏征言行无礼，我却觉得他很妩媚。</a:t>
            </a:r>
            <a:endParaRPr kumimoji="0" lang="zh-CN" altLang="zh-CN" sz="2400" b="1" i="0" u="none" strike="noStrike" kern="0" cap="none" spc="0" normalizeH="0" baseline="0" noProof="1">
              <a:solidFill>
                <a:srgbClr val="0000CC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kumimoji="0" lang="en-US" altLang="zh-CN" sz="2400" b="1" i="0" u="none" strike="noStrike" kern="0" cap="none" spc="0" normalizeH="0" baseline="0" noProof="1">
                <a:solidFill>
                  <a:srgbClr val="008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14.</a:t>
            </a:r>
            <a:r>
              <a:rPr kumimoji="0" lang="zh-CN" altLang="zh-CN" sz="2400" b="1" i="0" u="none" strike="noStrike" kern="0" cap="none" spc="0" normalizeH="0" baseline="0" noProof="1">
                <a:solidFill>
                  <a:srgbClr val="008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下列对这首诗的理解和赏析，不正确的一项是（3分）</a:t>
            </a:r>
            <a:endParaRPr kumimoji="0" lang="zh-CN" altLang="zh-CN" sz="2400" b="1" i="0" u="none" strike="noStrike" kern="0" cap="none" spc="0" normalizeH="0" baseline="0" noProof="1">
              <a:solidFill>
                <a:srgbClr val="008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kumimoji="0" lang="zh-CN" altLang="zh-CN" sz="2400" b="1" i="0" u="none" strike="noStrike" kern="0" cap="none" spc="0" normalizeH="0" baseline="0" noProof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A.诗人看到盘中摆放的一队剥去外皮的竹笋，洁白鲜嫩，不禁眼前一亮。</a:t>
            </a:r>
            <a:endParaRPr kumimoji="0" lang="zh-CN" altLang="zh-CN" sz="2400" b="1" i="0" u="none" strike="noStrike" kern="0" cap="none" spc="0" normalizeH="0" baseline="0" noProof="1">
              <a:solidFill>
                <a:srgbClr val="0000CC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kumimoji="0" lang="zh-CN" altLang="zh-CN" sz="2400" b="1" i="0" u="none" strike="noStrike" kern="0" cap="none" spc="0" normalizeH="0" baseline="0" noProof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B.诗的三、四两句既是对苦笋的直接描写，又有所引申，使苦笋人格化。</a:t>
            </a:r>
            <a:endParaRPr kumimoji="0" lang="zh-CN" altLang="zh-CN" sz="2400" b="1" i="0" u="none" strike="noStrike" kern="0" cap="none" spc="0" normalizeH="0" baseline="0" noProof="1">
              <a:solidFill>
                <a:srgbClr val="0000CC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kumimoji="0" lang="zh-CN" altLang="zh-CN" sz="2400" b="1" i="0" u="none" strike="noStrike" kern="0" cap="none" spc="0" normalizeH="0" baseline="0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C.</a:t>
            </a:r>
            <a:r>
              <a:rPr kumimoji="0" lang="zh-CN" altLang="zh-CN" sz="2400" b="1" i="0" u="none" strike="noStrike" kern="0" cap="none" spc="0" normalizeH="0" baseline="0" noProof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诗人虽然喜爱苦笋，但毕重吃起来口感苦湿，所以吩咐</a:t>
            </a:r>
            <a:r>
              <a:rPr kumimoji="0" lang="zh-CN" altLang="zh-CN" sz="2400" b="1" i="0" u="none" strike="noStrike" kern="0" cap="none" spc="0" normalizeH="0" baseline="0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不要过多取食</a:t>
            </a:r>
            <a:r>
              <a:rPr kumimoji="0" lang="zh-CN" altLang="zh-CN" sz="2400" b="1" i="0" u="none" strike="noStrike" kern="0" cap="none" spc="0" normalizeH="0" baseline="0" noProof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kumimoji="0" lang="zh-CN" altLang="zh-CN" sz="2400" b="1" i="0" u="none" strike="noStrike" kern="0" cap="none" spc="0" normalizeH="0" baseline="0" noProof="1">
              <a:solidFill>
                <a:srgbClr val="0000CC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kumimoji="0" lang="zh-CN" altLang="zh-CN" sz="2400" b="1" i="0" u="none" strike="noStrike" kern="0" cap="none" spc="0" normalizeH="0" baseline="0" noProof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D.全诗以议论收尾，指出人才养成既需要发展空间，也要经受风雨磨练。</a:t>
            </a:r>
            <a:endParaRPr kumimoji="0" lang="zh-CN" altLang="zh-CN" sz="2400" b="1" i="0" u="none" strike="noStrike" kern="0" cap="none" spc="0" normalizeH="0" baseline="0" noProof="1">
              <a:solidFill>
                <a:srgbClr val="0000CC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lang="zh-CN" altLang="zh-CN" sz="2400" b="1" kern="0" spc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管束儿童要俭约正直，不贪不奢</a:t>
            </a:r>
            <a:endParaRPr kumimoji="0" lang="zh-CN" altLang="zh-CN" sz="2400" b="1" i="0" u="none" strike="noStrike" kern="0" cap="none" spc="0" normalizeH="0" baseline="0" noProof="1">
              <a:solidFill>
                <a:srgbClr val="0000CC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endParaRPr kumimoji="0" lang="zh-CN" altLang="zh-CN" sz="2400" b="1" i="0" u="none" strike="noStrike" kern="0" cap="none" spc="0" normalizeH="0" baseline="0" noProof="1">
              <a:solidFill>
                <a:srgbClr val="0000CC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6045" y="0"/>
            <a:ext cx="3015615" cy="983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4000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  <a:sym typeface="+mn-ea"/>
              </a:rPr>
              <a:t>真题回顾</a:t>
            </a:r>
            <a:endParaRPr lang="zh-CN" altLang="zh-CN" sz="4000">
              <a:solidFill>
                <a:srgbClr val="000000"/>
              </a:solidFill>
              <a:latin typeface="方正粗黑宋简体" panose="02000000000000000000" charset="-122"/>
              <a:ea typeface="方正粗黑宋简体" panose="02000000000000000000" charset="-122"/>
              <a:cs typeface="Times New Roman" panose="02020603050405020304" pitchFamily="18" charset="0"/>
              <a:sym typeface="+mn-ea"/>
            </a:endParaRPr>
          </a:p>
          <a:p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2020·</a:t>
            </a:r>
            <a:r>
              <a:rPr lang="zh-CN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全国Ⅲ卷</a:t>
            </a:r>
            <a:endParaRPr lang="zh-CN" altLang="zh-CN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7" name="Rectangle 2"/>
          <p:cNvSpPr>
            <a:spLocks noGrp="1"/>
          </p:cNvSpPr>
          <p:nvPr>
            <p:ph idx="4294967295"/>
          </p:nvPr>
        </p:nvSpPr>
        <p:spPr>
          <a:xfrm>
            <a:off x="0" y="0"/>
            <a:ext cx="12104370" cy="6635115"/>
          </a:xfrm>
          <a:solidFill>
            <a:schemeClr val="tx2"/>
          </a:solidFill>
        </p:spPr>
        <p:txBody>
          <a:bodyPr vert="horz" wrap="square" lIns="91440" tIns="45720" rIns="91440" bIns="45720" anchor="t">
            <a:noAutofit/>
          </a:bodyPr>
          <a:lstStyle/>
          <a:p>
            <a:pPr marL="0" marR="0" indent="0" algn="ctr" defTabSz="914400" rtl="0" fontAlgn="base">
              <a:lnSpc>
                <a:spcPct val="100000"/>
              </a:lnSpc>
              <a:spcAft>
                <a:spcPct val="0"/>
              </a:spcAft>
              <a:buClrTx/>
              <a:buSzTx/>
              <a:buNone/>
            </a:pPr>
            <a:r>
              <a:rPr kumimoji="0" lang="en-US" altLang="zh-CN" sz="2800" b="1" i="0" u="none" strike="noStrike" kern="0" cap="none" spc="0" normalizeH="0" baseline="0" noProof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</a:t>
            </a:r>
            <a:r>
              <a:rPr kumimoji="0" lang="zh-CN" altLang="zh-CN" sz="2800" b="1" i="0" u="none" strike="noStrike" kern="0" cap="none" spc="0" normalizeH="0" baseline="0" noProof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kumimoji="0" lang="zh-CN" altLang="zh-CN" sz="2800" b="1" i="0" u="none" strike="noStrike" kern="0" cap="none" spc="0" normalizeH="0" baseline="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苦笋</a:t>
            </a:r>
            <a:r>
              <a:rPr kumimoji="0" lang="zh-CN" altLang="zh-CN" sz="2800" b="1" i="0" u="none" strike="noStrike" kern="0" cap="none" spc="0" normalizeH="0" baseline="0" noProof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陆游  </a:t>
            </a:r>
            <a:endParaRPr kumimoji="0" lang="zh-CN" altLang="zh-CN" sz="2800" b="1" i="0" u="none" strike="noStrike" kern="0" cap="none" spc="0" normalizeH="0" baseline="0" noProof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indent="0" algn="ctr" defTabSz="914400" rtl="0" fontAlgn="base">
              <a:lnSpc>
                <a:spcPct val="100000"/>
              </a:lnSpc>
              <a:spcAft>
                <a:spcPct val="0"/>
              </a:spcAft>
              <a:buClrTx/>
              <a:buSzTx/>
              <a:buNone/>
            </a:pPr>
            <a:r>
              <a:rPr kumimoji="0" lang="zh-CN" altLang="zh-CN" sz="2800" b="1" i="0" u="none" strike="noStrike" kern="0" cap="none" spc="0" normalizeH="0" baseline="0" noProof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藜藿盘中忽眼明①，骈头脱襁白玉婴。</a:t>
            </a:r>
            <a:endParaRPr kumimoji="0" lang="zh-CN" altLang="zh-CN" sz="2800" b="1" i="0" u="none" strike="noStrike" kern="0" cap="none" spc="0" normalizeH="0" baseline="0" noProof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indent="0" algn="ctr" defTabSz="914400" rtl="0" fontAlgn="base">
              <a:lnSpc>
                <a:spcPct val="100000"/>
              </a:lnSpc>
              <a:spcAft>
                <a:spcPct val="0"/>
              </a:spcAft>
              <a:buClrTx/>
              <a:buSzTx/>
              <a:buNone/>
            </a:pPr>
            <a:r>
              <a:rPr kumimoji="0" lang="zh-CN" altLang="zh-CN" sz="2800" b="1" i="0" u="none" strike="noStrike" kern="0" cap="none" spc="0" normalizeH="0" baseline="0" noProof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极知耿介种性别，苦节乃与生俱生。</a:t>
            </a:r>
            <a:endParaRPr kumimoji="0" lang="zh-CN" altLang="zh-CN" sz="2800" b="1" i="0" u="none" strike="noStrike" kern="0" cap="none" spc="0" normalizeH="0" baseline="0" noProof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indent="0" algn="ctr" defTabSz="914400" rtl="0" fontAlgn="base">
              <a:lnSpc>
                <a:spcPct val="100000"/>
              </a:lnSpc>
              <a:spcAft>
                <a:spcPct val="0"/>
              </a:spcAft>
              <a:buClrTx/>
              <a:buSzTx/>
              <a:buNone/>
            </a:pPr>
            <a:r>
              <a:rPr kumimoji="0" lang="zh-CN" altLang="zh-CN" sz="2800" b="1" i="0" u="none" strike="noStrike" kern="0" cap="none" spc="0" normalizeH="0" baseline="0" noProof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我见魏徵殊媚妩②，约束儿童</a:t>
            </a:r>
            <a:r>
              <a:rPr kumimoji="0" lang="zh-CN" altLang="zh-CN" sz="2800" b="1" i="0" u="none" strike="noStrike" kern="0" cap="none" spc="0" normalizeH="0" baseline="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勿多取</a:t>
            </a:r>
            <a:r>
              <a:rPr kumimoji="0" lang="zh-CN" altLang="zh-CN" sz="2800" b="1" i="0" u="none" strike="noStrike" kern="0" cap="none" spc="0" normalizeH="0" baseline="0" noProof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kumimoji="0" lang="zh-CN" altLang="zh-CN" sz="2800" b="1" i="0" u="none" strike="noStrike" kern="0" cap="none" spc="0" normalizeH="0" baseline="0" noProof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indent="0" algn="ctr" defTabSz="914400" rtl="0" fontAlgn="base">
              <a:lnSpc>
                <a:spcPct val="100000"/>
              </a:lnSpc>
              <a:spcAft>
                <a:spcPct val="0"/>
              </a:spcAft>
              <a:buClrTx/>
              <a:buSzTx/>
              <a:buNone/>
            </a:pPr>
            <a:r>
              <a:rPr kumimoji="0" lang="zh-CN" altLang="zh-CN" sz="2800" b="1" i="0" u="none" strike="noStrike" kern="0" cap="none" spc="0" normalizeH="0" baseline="0" noProof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人才自古要养成，放使干霄战风雨。</a:t>
            </a:r>
            <a:endParaRPr kumimoji="0" lang="zh-CN" altLang="zh-CN" sz="2800" b="1" i="0" u="none" strike="noStrike" kern="0" cap="none" spc="0" normalizeH="0" baseline="0" noProof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indent="0" algn="l" defTabSz="914400" rtl="0" fontAlgn="base">
              <a:lnSpc>
                <a:spcPct val="100000"/>
              </a:lnSpc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2800" b="1" kern="0" spc="0">
                <a:solidFill>
                  <a:srgbClr val="008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15.诗人由苦笋联想到了魏征，这二者有何相似之处？请简要分析。(6分)</a:t>
            </a:r>
            <a:endParaRPr lang="zh-CN" altLang="zh-CN" sz="2800" b="1" kern="0" spc="0">
              <a:solidFill>
                <a:srgbClr val="008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marR="0" indent="0" algn="l" defTabSz="914400" rtl="0" fontAlgn="base">
              <a:lnSpc>
                <a:spcPct val="100000"/>
              </a:lnSpc>
              <a:spcAft>
                <a:spcPct val="0"/>
              </a:spcAft>
              <a:buClrTx/>
              <a:buSzTx/>
              <a:buNone/>
            </a:pPr>
            <a:r>
              <a:rPr lang="zh-CN" altLang="zh-CN" sz="2800" b="1" kern="0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①</a:t>
            </a:r>
            <a:r>
              <a:rPr lang="zh-CN" altLang="zh-CN" sz="2800" b="1" kern="0" spc="0">
                <a:solidFill>
                  <a:srgbClr val="008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品性相似，都正直清高：</a:t>
            </a:r>
            <a:r>
              <a:rPr lang="zh-CN" altLang="zh-CN" sz="2800" b="1" kern="0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魏征刚正不阿，直言进谏，而竹笋如同白玉般高洁的品格也是与生俱来的。</a:t>
            </a:r>
            <a:endParaRPr kumimoji="0" lang="zh-CN" altLang="zh-CN" sz="2800" b="1" i="0" u="none" strike="noStrike" kern="0" cap="none" spc="0" normalizeH="0" baseline="0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indent="0" algn="l" defTabSz="914400" rtl="0" fontAlgn="base">
              <a:lnSpc>
                <a:spcPct val="100000"/>
              </a:lnSpc>
              <a:spcAft>
                <a:spcPct val="0"/>
              </a:spcAft>
              <a:buClrTx/>
              <a:buSzTx/>
              <a:buNone/>
            </a:pPr>
            <a:r>
              <a:rPr lang="zh-CN" altLang="zh-CN" sz="2800" b="1" kern="0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②</a:t>
            </a:r>
            <a:r>
              <a:rPr lang="zh-CN" altLang="zh-CN" sz="2800" b="1" kern="0" spc="0">
                <a:solidFill>
                  <a:srgbClr val="008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经历相似，备受磨难而后成才：</a:t>
            </a:r>
            <a:r>
              <a:rPr lang="zh-CN" altLang="zh-CN" sz="2800" b="1" kern="0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魏征命运多舛，先后侍奉过多个主君，最终才受到唐太宗的赏识，成为国之栋梁。竹笋自小在林间长成，历经风雨吹打，但是仍保持着坚韧的品格。</a:t>
            </a:r>
            <a:endParaRPr kumimoji="0" lang="zh-CN" altLang="zh-CN" sz="2800" b="1" i="0" u="none" strike="noStrike" kern="0" cap="none" spc="0" normalizeH="0" baseline="0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indent="0" algn="l" defTabSz="914400" rtl="0" fontAlgn="base">
              <a:lnSpc>
                <a:spcPct val="100000"/>
              </a:lnSpc>
              <a:spcAft>
                <a:spcPct val="0"/>
              </a:spcAft>
              <a:buClrTx/>
              <a:buSzTx/>
              <a:buNone/>
            </a:pPr>
            <a:r>
              <a:rPr lang="zh-CN" altLang="zh-CN" sz="2800" b="1" kern="0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③</a:t>
            </a:r>
            <a:r>
              <a:rPr lang="zh-CN" altLang="zh-CN" sz="2800" b="1" kern="0" spc="0">
                <a:solidFill>
                  <a:srgbClr val="008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价值相似，都各尽其功用：</a:t>
            </a:r>
            <a:r>
              <a:rPr lang="zh-CN" altLang="zh-CN" sz="2800" b="1" kern="0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魏征辅佐君王，直言劝谏，奠定了唐朝盛世的基业。苦笋可做食材，被人食用，长成后还能制作成各种竹器为人使用。</a:t>
            </a:r>
            <a:endParaRPr kumimoji="0" lang="zh-CN" altLang="zh-CN" sz="2800" b="1" i="0" u="none" strike="noStrike" kern="0" cap="none" spc="0" normalizeH="0" baseline="0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indent="0" algn="l" defTabSz="914400" rtl="0" fontAlgn="base">
              <a:lnSpc>
                <a:spcPct val="100000"/>
              </a:lnSpc>
              <a:spcAft>
                <a:spcPct val="0"/>
              </a:spcAft>
              <a:buClrTx/>
              <a:buSzTx/>
              <a:buNone/>
            </a:pPr>
            <a:r>
              <a:rPr lang="zh-CN" altLang="zh-CN" sz="2800" b="1" kern="0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④</a:t>
            </a:r>
            <a:r>
              <a:rPr lang="zh-CN" altLang="zh-CN" sz="2800" b="1" kern="0" spc="0">
                <a:solidFill>
                  <a:srgbClr val="008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将苦笋与魏征类比，</a:t>
            </a:r>
            <a:r>
              <a:rPr lang="zh-CN" altLang="zh-CN" sz="2800" b="1" kern="0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既贴切自然又相得益彰，既是对魏征刚直又充满智慧的才干的赞赏，也是对玉笋清淡苦涩的节操的赞扬。</a:t>
            </a:r>
            <a:endParaRPr kumimoji="0" lang="zh-CN" altLang="zh-CN" sz="2800" b="1" i="0" u="none" strike="noStrike" kern="0" cap="none" spc="0" normalizeH="0" baseline="0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indent="0" algn="l" defTabSz="914400" rtl="0" fontAlgn="base">
              <a:lnSpc>
                <a:spcPct val="100000"/>
              </a:lnSpc>
              <a:spcAft>
                <a:spcPct val="0"/>
              </a:spcAft>
              <a:buClrTx/>
              <a:buSzTx/>
              <a:buNone/>
            </a:pPr>
            <a:endParaRPr kumimoji="0" lang="zh-CN" altLang="zh-CN" sz="2800" b="1" i="0" u="none" strike="noStrike" kern="0" cap="none" spc="0" normalizeH="0" baseline="0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4034" name="文本框 1"/>
          <p:cNvSpPr txBox="1"/>
          <p:nvPr/>
        </p:nvSpPr>
        <p:spPr>
          <a:xfrm>
            <a:off x="9274175" y="95250"/>
            <a:ext cx="2700655" cy="1876425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en-US" alt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1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历史上的魏征以“犯颜直谏”著称，其言行常常令人难以接受，好比苦笋的滋味并不适口；苦笋与生俱来的“苦节”，象征耿介性格，与魏征方正的人格相似，应该得到认可。</a:t>
            </a:r>
            <a:endParaRPr lang="zh-CN" altLang="en-US" sz="1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6045" y="0"/>
            <a:ext cx="3015615" cy="983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4000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  <a:sym typeface="+mn-ea"/>
              </a:rPr>
              <a:t>真题回顾</a:t>
            </a:r>
            <a:endParaRPr lang="zh-CN" altLang="zh-CN" sz="4000">
              <a:solidFill>
                <a:srgbClr val="000000"/>
              </a:solidFill>
              <a:latin typeface="方正粗黑宋简体" panose="02000000000000000000" charset="-122"/>
              <a:ea typeface="方正粗黑宋简体" panose="02000000000000000000" charset="-122"/>
              <a:cs typeface="Times New Roman" panose="02020603050405020304" pitchFamily="18" charset="0"/>
              <a:sym typeface="+mn-ea"/>
            </a:endParaRPr>
          </a:p>
          <a:p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2020·</a:t>
            </a:r>
            <a:r>
              <a:rPr lang="zh-CN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全国Ⅲ卷</a:t>
            </a:r>
            <a:endParaRPr lang="zh-CN" altLang="zh-CN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>
            <a:spLocks noChangeAspect="1"/>
          </p:cNvSpPr>
          <p:nvPr/>
        </p:nvSpPr>
        <p:spPr>
          <a:xfrm>
            <a:off x="0" y="-635"/>
            <a:ext cx="12482195" cy="6774180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题许道宁画</a:t>
            </a:r>
            <a:r>
              <a:rPr lang="zh-CN" altLang="zh-CN" sz="2400" b="1" baseline="30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</a:t>
            </a:r>
            <a:endParaRPr lang="zh-CN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266700" algn="ctr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陈与义</a:t>
            </a:r>
            <a:endParaRPr lang="zh-CN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满眼长江水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苍然何郡山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?</a:t>
            </a:r>
            <a:endParaRPr lang="zh-CN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向来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万里意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今在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一窗间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众木俱含晚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孤云遂不还。</a:t>
            </a:r>
            <a:endParaRPr lang="zh-CN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此中有佳句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吟断不相关。</a:t>
            </a:r>
            <a:endParaRPr lang="zh-CN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注</a:t>
            </a:r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</a:t>
            </a:r>
            <a:r>
              <a:rPr lang="zh-CN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①许道宁</a:t>
            </a:r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</a:t>
            </a:r>
            <a:r>
              <a:rPr lang="zh-CN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北宋画家</a:t>
            </a:r>
            <a:r>
              <a:rPr lang="zh-CN" altLang="zh-CN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b="1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下列对这首诗的赏析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不正确的一项是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endParaRPr lang="zh-CN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A.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这首题画诗写景兼抒情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并未刻意进行雕琢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却能够于简淡中见新奇。</a:t>
            </a:r>
            <a:endParaRPr lang="zh-CN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B.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山水是这幅画的主要元素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特别是江水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占据了画面上大部分的篇幅。</a:t>
            </a:r>
            <a:endParaRPr lang="zh-CN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C.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诗人透过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一扇小窗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远距离欣赏这幅画作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领略其表现的辽阔万里之势。</a:t>
            </a:r>
            <a:endParaRPr lang="zh-CN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D.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颈联具体写到苍茫暮色中的树木与浮云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也蕴含了欣赏者的主观感受</a:t>
            </a:r>
            <a:r>
              <a:rPr lang="zh-CN" altLang="zh-CN" sz="24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2400" b="1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诗的尾联有什么含意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?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从中可以看出诗人对这幅画有什么样的评价</a:t>
            </a:r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?</a:t>
            </a:r>
            <a:endParaRPr lang="en-US" altLang="zh-CN" sz="24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8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参考答案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第一问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画中蕴含着诗意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但无法用语言准确表达。第二问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这幅画意境深远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韵致悠长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令人玩味不已</a:t>
            </a:r>
            <a:r>
              <a:rPr lang="zh-CN" altLang="zh-CN" sz="28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zh-CN" sz="2800" b="1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9855" y="99695"/>
            <a:ext cx="3015615" cy="983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4000">
                <a:solidFill>
                  <a:srgbClr val="00B0F0"/>
                </a:solidFill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  <a:sym typeface="+mn-ea"/>
              </a:rPr>
              <a:t>真题回顾</a:t>
            </a:r>
            <a:endParaRPr lang="zh-CN" altLang="zh-CN" sz="4000">
              <a:solidFill>
                <a:srgbClr val="00B0F0"/>
              </a:solidFill>
              <a:latin typeface="方正粗黑宋简体" panose="02000000000000000000" charset="-122"/>
              <a:ea typeface="方正粗黑宋简体" panose="02000000000000000000" charset="-122"/>
              <a:cs typeface="Times New Roman" panose="02020603050405020304" pitchFamily="18" charset="0"/>
              <a:sym typeface="+mn-ea"/>
            </a:endParaRPr>
          </a:p>
          <a:p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2019·</a:t>
            </a:r>
            <a:r>
              <a:rPr lang="zh-CN" altLang="zh-CN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全国</a:t>
            </a:r>
            <a:r>
              <a:rPr lang="zh-CN" altLang="zh-CN" b="1">
                <a:solidFill>
                  <a:srgbClr val="FF0000"/>
                </a:solidFill>
                <a:latin typeface="NEU-BZ-S92"/>
                <a:cs typeface="宋体" panose="02010600030101010101" pitchFamily="2" charset="-122"/>
                <a:sym typeface="+mn-ea"/>
              </a:rPr>
              <a:t>Ⅰ</a:t>
            </a:r>
            <a:r>
              <a:rPr lang="zh-CN" altLang="zh-CN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卷</a:t>
            </a:r>
            <a:endParaRPr lang="zh-CN" altLang="zh-CN" b="1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uiExpand="1" build="allAtOnce"/>
    </p:bldLst>
  </p:timing>
</p:sld>
</file>

<file path=ppt/tags/tag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0"/>
  <p:tag name="KSO_WM_UNIT_INDEX" val="0"/>
  <p:tag name="KSO_WM_UNIT_LAYERLEVEL" val="1"/>
  <p:tag name="KSO_WM_UNIT_SUBTYPE" val="h"/>
  <p:tag name="KSO_WM_UNIT_TYPE" val="i"/>
</p:tagLst>
</file>

<file path=ppt/tags/tag10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0"/>
  <p:tag name="KSO_WM_UNIT_INDEX" val="0"/>
  <p:tag name="KSO_WM_UNIT_LAYERLEVEL" val="1"/>
  <p:tag name="KSO_WM_UNIT_SUBTYPE" val="h"/>
  <p:tag name="KSO_WM_UNIT_TYPE" val="i"/>
</p:tagLst>
</file>

<file path=ppt/tags/tag11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0"/>
  <p:tag name="KSO_WM_UNIT_INDEX" val="0"/>
  <p:tag name="KSO_WM_UNIT_LAYERLEVEL" val="1"/>
  <p:tag name="KSO_WM_UNIT_SUBTYPE" val="h"/>
  <p:tag name="KSO_WM_UNIT_TYPE" val="i"/>
</p:tagLst>
</file>

<file path=ppt/tags/tag12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0"/>
  <p:tag name="KSO_WM_UNIT_INDEX" val="0"/>
  <p:tag name="KSO_WM_UNIT_LAYERLEVEL" val="1"/>
  <p:tag name="KSO_WM_UNIT_SUBTYPE" val="h"/>
  <p:tag name="KSO_WM_UNIT_TYPE" val="i"/>
</p:tagLst>
</file>

<file path=ppt/tags/tag13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0"/>
  <p:tag name="KSO_WM_UNIT_INDEX" val="0"/>
  <p:tag name="KSO_WM_UNIT_LAYERLEVEL" val="1"/>
  <p:tag name="KSO_WM_UNIT_SUBTYPE" val="h"/>
  <p:tag name="KSO_WM_UNIT_TYPE" val="i"/>
</p:tagLst>
</file>

<file path=ppt/tags/tag14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396"/>
  <p:tag name="KSO_WM_TEMPLATE_MASTER_THUMB_INDEX" val="12"/>
  <p:tag name="KSO_WM_TEMPLATE_MASTER_TYPE" val="1"/>
  <p:tag name="KSO_WM_TEMPLATE_SUBCATEGORY" val="0"/>
  <p:tag name="KSO_WM_TEMPLATE_THUMBS_INDEX" val="1、4、7、9、11、12、13、17、19、20、21、22、23、26、31、34、35、36、37、38、39、40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CHIP_GROUPID" val="5f22a7a4dda340fd2c9b58ef"/>
  <p:tag name="KSO_WM_CHIP_XID" val="5f22a7a4dda340fd2c9b58f0"/>
  <p:tag name="KSO_WM_TAG_VERSION" val="1.0"/>
  <p:tag name="KSO_WM_TEMPLATE_ASSEMBLE_GROUPID" val="5f48a2c2f3f92eac73830e73"/>
  <p:tag name="KSO_WM_TEMPLATE_ASSEMBLE_XID" val="5f48a2c2f3f92eac73830e73"/>
  <p:tag name="KSO_WM_TEMPLATE_CATEGORY" val="diagram"/>
  <p:tag name="KSO_WM_TEMPLATE_INDEX" val="20210162"/>
  <p:tag name="KSO_WM_UNIT_BLOCK" val="0"/>
  <p:tag name="KSO_WM_UNIT_COMPATIBLE" val="0"/>
  <p:tag name="KSO_WM_UNIT_DEC_AREA_ID" val="ea095481d0d64115a605da437295c8b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0162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20"/>
</p:tagLst>
</file>

<file path=ppt/tags/tag161.xml><?xml version="1.0" encoding="utf-8"?>
<p:tagLst xmlns:p="http://schemas.openxmlformats.org/presentationml/2006/main">
  <p:tag name="KSO_WM_ASSEMBLE_CHIP_INDEX" val="17b151c3f3e54eaa88dff6dc58335899"/>
  <p:tag name="KSO_WM_BEAUTIFY_FLAG" val="#wm#"/>
  <p:tag name="KSO_WM_CHIP_FILLAREA_FILL_RULE" val="{&quot;fill_align&quot;:&quot;cm&quot;,&quot;fill_mode&quot;:&quot;full&quot;}"/>
  <p:tag name="KSO_WM_CHIP_GROUPID" val="5e6b05596848fb12bee65ac8"/>
  <p:tag name="KSO_WM_CHIP_XID" val="5e6b05596848fb12bee65aca"/>
  <p:tag name="KSO_WM_TAG_VERSION" val="1.0"/>
  <p:tag name="KSO_WM_TEMPLATE_ASSEMBLE_GROUPID" val="5f48a2c2f3f92eac73830e73"/>
  <p:tag name="KSO_WM_TEMPLATE_ASSEMBLE_XID" val="5f48a2c2f3f92eac73830e73"/>
  <p:tag name="KSO_WM_TEMPLATE_CATEGORY" val="diagram"/>
  <p:tag name="KSO_WM_TEMPLATE_INDEX" val="20210162"/>
  <p:tag name="KSO_WM_UNIT_BLOCK" val="0"/>
  <p:tag name="KSO_WM_UNIT_COMPATIBLE" val="0"/>
  <p:tag name="KSO_WM_UNIT_DEC_AREA_ID" val="9c16df55387c44e08277ed6f655f95f3"/>
  <p:tag name="KSO_WM_UNIT_DEFAULT_FONT" val="14;20;2"/>
  <p:tag name="KSO_WM_UNIT_DIAGRAM_ISNUMVISUAL" val="0"/>
  <p:tag name="KSO_WM_UNIT_DIAGRAM_ISREFERUNIT" val="0"/>
  <p:tag name="KSO_WM_UNIT_HIGHLIGHT" val="0"/>
  <p:tag name="KSO_WM_UNIT_ID" val="diagram20210162_1*f*1"/>
  <p:tag name="KSO_WM_UNIT_INDEX" val="1"/>
  <p:tag name="KSO_WM_UNIT_LAYERLEVEL" val="1"/>
  <p:tag name="KSO_WM_UNIT_NOCLEAR" val="0"/>
  <p:tag name="KSO_WM_UNIT_PRESET_TEXT" val="单击此处添加正文，文字是您思想的提炼，请尽量言简意赅的阐述观点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48"/>
</p:tagLst>
</file>

<file path=ppt/tags/tag162.xml><?xml version="1.0" encoding="utf-8"?>
<p:tagLst xmlns:p="http://schemas.openxmlformats.org/presentationml/2006/main">
  <p:tag name="KSO_WM_ASSEMBLE_CHIP_INDEX" val="c7b7bbc417544027b7f7d2295aca3785"/>
  <p:tag name="KSO_WM_BEAUTIFY_FLAG" val="#wm#"/>
  <p:tag name="KSO_WM_CHIP_FILLAREA_FILL_RULE" val="{&quot;fill_align&quot;:&quot;cm&quot;,&quot;fill_mode&quot;:&quot;full&quot;}"/>
  <p:tag name="KSO_WM_CHIP_GROUPID" val="5e7310da9a230a26b9e88a19"/>
  <p:tag name="KSO_WM_CHIP_XID" val="5e7310da9a230a26b9e88a1a"/>
  <p:tag name="KSO_WM_TAG_VERSION" val="1.0"/>
  <p:tag name="KSO_WM_TEMPLATE_ASSEMBLE_GROUPID" val="5f48a2c2f3f92eac73830e73"/>
  <p:tag name="KSO_WM_TEMPLATE_ASSEMBLE_XID" val="5f48a2c2f3f92eac73830e73"/>
  <p:tag name="KSO_WM_TEMPLATE_CATEGORY" val="diagram"/>
  <p:tag name="KSO_WM_TEMPLATE_INDEX" val="20210162"/>
  <p:tag name="KSO_WM_UNIT_COMPATIBLE" val="1"/>
  <p:tag name="KSO_WM_UNIT_DEC_AREA_ID" val="5dc6b3ea56b5411e97415c7eb3b1b5fc"/>
  <p:tag name="KSO_WM_UNIT_DIAGRAM_ISNUMVISUAL" val="0"/>
  <p:tag name="KSO_WM_UNIT_DIAGRAM_ISREFERUNIT" val="0"/>
  <p:tag name="KSO_WM_UNIT_HIGHLIGHT" val="0"/>
  <p:tag name="KSO_WM_UNIT_ID" val="diagram20210162_1*d*1"/>
  <p:tag name="KSO_WM_UNIT_INDEX" val="1"/>
  <p:tag name="KSO_WM_UNIT_LAYERLEVEL" val="1"/>
  <p:tag name="KSO_WM_UNIT_PICTURE_CLIP_FLAG" val="0"/>
  <p:tag name="KSO_WM_UNIT_PLACING_PICTURE" val="c7b7bbc417544027b7f7d2295aca3785"/>
  <p:tag name="KSO_WM_UNIT_TYPE" val="d"/>
  <p:tag name="KSO_WM_UNIT_VALUE" val="1396*2030"/>
</p:tagLst>
</file>

<file path=ppt/tags/tag163.xml><?xml version="1.0" encoding="utf-8"?>
<p:tagLst xmlns:p="http://schemas.openxmlformats.org/presentationml/2006/main">
  <p:tag name="KSO_WM_BEAUTIFY_FLAG" val="#wm#"/>
  <p:tag name="KSO_WM_CHIP_FILLPROP" val="[[{&quot;fill_id&quot;:&quot;576dc001ee534062abfa84077d565965&quot;,&quot;fill_align&quot;:&quot;cm&quot;,&quot;text_align&quot;:&quot;cm&quot;,&quot;text_direction&quot;:&quot;horizontal&quot;,&quot;chip_types&quot;:[&quot;picture&quot;]},{&quot;fill_id&quot;:&quot;9cfa3c7c874e4cdb955fe51b0c9a9e86&quot;,&quot;fill_align&quot;:&quot;cm&quot;,&quot;text_align&quot;:&quot;lm&quot;,&quot;text_direction&quot;:&quot;horizontal&quot;,&quot;chip_types&quot;:[&quot;text&quot;]}]]"/>
  <p:tag name="KSO_WM_CHIP_GROUPID" val="5f22a7a4dda340fd2c9b58ef"/>
  <p:tag name="KSO_WM_CHIP_INFOS" val="{&quot;layout_type&quot;:&quot;leftright&quot;,&quot;layout_feature&quot;:2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22a7a4dda340fd2c9b58f0"/>
  <p:tag name="KSO_WM_SLIDE_BACKGROUND" val="[&quot;general&quot;]"/>
  <p:tag name="KSO_WM_SLIDE_BACKGROUND_TYPE" val="general"/>
  <p:tag name="KSO_WM_SLIDE_BK_DARK_LIGHT" val="2"/>
  <p:tag name="KSO_WM_SLIDE_ID" val="diagram20210162_1"/>
  <p:tag name="KSO_WM_SLIDE_INDEX" val="1"/>
  <p:tag name="KSO_WM_SLIDE_ITEM_CNT" val="0"/>
  <p:tag name="KSO_WM_SLIDE_LAYOUT" val="d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8-28T14:23:33&quot;,&quot;maxSize&quot;:{&quot;size1&quot;:47.600000000000001},&quot;minSize&quot;:{&quot;size1&quot;:47.600000000000001},&quot;normalSize&quot;:{&quot;size1&quot;:47.600000000000001},&quot;subLayout&quot;:[{&quot;id&quot;:&quot;2020-08-28T14:23:33&quot;,&quot;margin&quot;:{&quot;bottom&quot;:6.7729997634887695,&quot;left&quot;:4.2329998016357422,&quot;right&quot;:1.2699999809265137,&quot;top&quot;:6.7729997634887695},&quot;type&quot;:0},{&quot;id&quot;:&quot;2020-08-28T14:23:33&quot;,&quot;type&quot;:0}],&quot;type&quot;:0}"/>
  <p:tag name="KSO_WM_SLIDE_POSITION" val="84*71"/>
  <p:tag name="KSO_WM_SLIDE_RATIO" val="1.777778"/>
  <p:tag name="KSO_WM_SLIDE_SIZE" val="876*396"/>
  <p:tag name="KSO_WM_SLIDE_SUBTYPE" val="picTxt"/>
  <p:tag name="KSO_WM_SLIDE_SUPPORT_FEATURE_TYPE" val="0"/>
  <p:tag name="KSO_WM_SLIDE_TYPE" val="text"/>
  <p:tag name="KSO_WM_TAG_VERSION" val="1.0"/>
  <p:tag name="KSO_WM_TEMPLATE_ASSEMBLE_GROUPID" val="5f48a2c2f3f92eac73830e73"/>
  <p:tag name="KSO_WM_TEMPLATE_ASSEMBLE_XID" val="5f48a2c2f3f92eac73830e73"/>
  <p:tag name="KSO_WM_TEMPLATE_CATEGORY" val="diagram"/>
  <p:tag name="KSO_WM_TEMPLATE_COLOR_TYPE" val="1"/>
  <p:tag name="KSO_WM_TEMPLATE_INDEX" val="20210162"/>
  <p:tag name="KSO_WM_TEMPLATE_MASTER_TYPE" val="0"/>
  <p:tag name="KSO_WM_TEMPLATE_SUBCATEGORY" val="21"/>
</p:tagLst>
</file>

<file path=ppt/tags/tag16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custom20205396_7*i*1"/>
  <p:tag name="KSO_WM_UNIT_INDEX" val="1"/>
  <p:tag name="KSO_WM_UNIT_LAYERLEVEL" val="1"/>
  <p:tag name="KSO_WM_UNIT_TYPE" val="i"/>
</p:tagLst>
</file>

<file path=ppt/tags/tag16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custom20205396_7*i*2"/>
  <p:tag name="KSO_WM_UNIT_INDEX" val="2"/>
  <p:tag name="KSO_WM_UNIT_LAYERLEVEL" val="1"/>
  <p:tag name="KSO_WM_UNIT_TYPE" val="i"/>
</p:tagLst>
</file>

<file path=ppt/tags/tag16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custom20205396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9"/>
</p:tagLst>
</file>

<file path=ppt/tags/tag16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custom20205396_7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内容"/>
  <p:tag name="KSO_WM_UNIT_TYPE" val="b"/>
  <p:tag name="KSO_WM_UNIT_VALUE" val="50"/>
</p:tagLst>
</file>

<file path=ppt/tags/tag16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custom20205396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9"/>
</p:tagLst>
</file>

<file path=ppt/tags/tag169.xml><?xml version="1.0" encoding="utf-8"?>
<p:tagLst xmlns:p="http://schemas.openxmlformats.org/presentationml/2006/main">
  <p:tag name="KSO_WM_BEAUTIFY_FLAG" val="#wm#"/>
  <p:tag name="KSO_WM_SLIDE_ID" val="custom20205396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5396"/>
  <p:tag name="KSO_WM_TEMPLATE_MASTER_TYPE" val="1"/>
  <p:tag name="KSO_WM_TEMPLATE_SUBCATEGORY" val="0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7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custom20205396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9"/>
</p:tagLst>
</file>

<file path=ppt/tags/tag175.xml><?xml version="1.0" encoding="utf-8"?>
<p:tagLst xmlns:p="http://schemas.openxmlformats.org/presentationml/2006/main">
  <p:tag name="KSO_WM_BEAUTIFY_FLAG" val="#wm#"/>
  <p:tag name="KSO_WM_SLIDE_ID" val="custom20205396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5396"/>
  <p:tag name="KSO_WM_TEMPLATE_MASTER_TYPE" val="1"/>
  <p:tag name="KSO_WM_TEMPLATE_SUBCATEGORY" val="0"/>
</p:tagLst>
</file>

<file path=ppt/tags/tag17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custom20205396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9"/>
</p:tagLst>
</file>

<file path=ppt/tags/tag17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  <p:tag name="KSO_WM_UNIT_TYPE" val="i"/>
</p:tagLst>
</file>

<file path=ppt/tags/tag17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8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7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  <p:tag name="KSO_WM_UNIT_TYPE" val="i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  <p:tag name="KSO_WM_UNIT_TYPE" val="i"/>
</p:tagLst>
</file>

<file path=ppt/tags/tag181.xml><?xml version="1.0" encoding="utf-8"?>
<p:tagLst xmlns:p="http://schemas.openxmlformats.org/presentationml/2006/main">
  <p:tag name="KSO_WM_ASSEMBLE_CHIP_INDEX" val="cf7c3324d2c04962b8f9cef50931d140"/>
  <p:tag name="KSO_WM_BEAUTIFY_FLAG" val="#wm#"/>
  <p:tag name="KSO_WM_CHIP_GROUPID" val="5ed9b8b3eee88846f39f355c"/>
  <p:tag name="KSO_WM_CHIP_XID" val="5ed9b8b3eee88846f39f355d"/>
  <p:tag name="KSO_WM_TAG_VERSION" val="1.0"/>
  <p:tag name="KSO_WM_TEMPLATE_ASSEMBLE_GROUPID" val="5ef2285c770fdf8a85bd4690"/>
  <p:tag name="KSO_WM_TEMPLATE_ASSEMBLE_XID" val="5ef2285c770fdf8a85bd4690"/>
  <p:tag name="KSO_WM_TEMPLATE_CATEGORY" val="diagram"/>
  <p:tag name="KSO_WM_TEMPLATE_INDEX" val="20208431"/>
  <p:tag name="KSO_WM_UNIT_BLOCK" val="0"/>
  <p:tag name="KSO_WM_UNIT_COMPATIBLE" val="0"/>
  <p:tag name="KSO_WM_UNIT_DEC_AREA_ID" val="d70134ced7dc44b5b1b3e23204e4e9a6"/>
  <p:tag name="KSO_WM_UNIT_DEFAULT_FONT" val="24;44;4"/>
  <p:tag name="KSO_WM_UNIT_DIAGRAM_ISNUMVISUAL" val="0"/>
  <p:tag name="KSO_WM_UNIT_DIAGRAM_ISREFERUNIT" val="0"/>
  <p:tag name="KSO_WM_UNIT_HIGHLIGHT" val="0"/>
  <p:tag name="KSO_WM_UNIT_ID" val="diagram20208431_1*a*1"/>
  <p:tag name="KSO_WM_UNIT_INDEX" val="1"/>
  <p:tag name="KSO_WM_UNIT_ISCONTENTSTITLE" val="0"/>
  <p:tag name="KSO_WM_UNIT_ISNUMDGMTITLE" val="0"/>
  <p:tag name="KSO_WM_UNIT_LAST_MAX_FONTSIZE" val="880"/>
  <p:tag name="KSO_WM_UNIT_LAYERLEVEL" val="1"/>
  <p:tag name="KSO_WM_UNIT_NOCLEAR" val="0"/>
  <p:tag name="KSO_WM_UNIT_PRESET_TEXT" val="添加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5"/>
</p:tagLst>
</file>

<file path=ppt/tags/tag182.xml><?xml version="1.0" encoding="utf-8"?>
<p:tagLst xmlns:p="http://schemas.openxmlformats.org/presentationml/2006/main">
  <p:tag name="KSO_WM_ASSEMBLE_CHIP_INDEX" val="02df57afeef443fcace964002c9c02b6"/>
  <p:tag name="KSO_WM_BEAUTIFY_FLAG" val="#wm#"/>
  <p:tag name="KSO_WM_CHIP_GROUPID" val="5e7310da9a230a26b9e88a19"/>
  <p:tag name="KSO_WM_CHIP_XID" val="5e7310da9a230a26b9e88a1a"/>
  <p:tag name="KSO_WM_TAG_VERSION" val="1.0"/>
  <p:tag name="KSO_WM_TEMPLATE_ASSEMBLE_GROUPID" val="5ef2285c770fdf8a85bd4690"/>
  <p:tag name="KSO_WM_TEMPLATE_ASSEMBLE_XID" val="5ef2285c770fdf8a85bd4690"/>
  <p:tag name="KSO_WM_TEMPLATE_CATEGORY" val="diagram"/>
  <p:tag name="KSO_WM_TEMPLATE_INDEX" val="20208431"/>
  <p:tag name="KSO_WM_UNIT_COMPATIBLE" val="0"/>
  <p:tag name="KSO_WM_UNIT_DEC_AREA_ID" val="d0b7229ee9754be191dd419c46d5f6fd"/>
  <p:tag name="KSO_WM_UNIT_DIAGRAM_ISNUMVISUAL" val="0"/>
  <p:tag name="KSO_WM_UNIT_DIAGRAM_ISREFERUNIT" val="0"/>
  <p:tag name="KSO_WM_UNIT_HIGHLIGHT" val="0"/>
  <p:tag name="KSO_WM_UNIT_ID" val="diagram20208431_1*d*1"/>
  <p:tag name="KSO_WM_UNIT_INDEX" val="1"/>
  <p:tag name="KSO_WM_UNIT_LAYERLEVEL" val="1"/>
  <p:tag name="KSO_WM_UNIT_PLACING_PICTURE" val="02df57afeef443fcace964002c9c02b6"/>
  <p:tag name="KSO_WM_UNIT_PLACING_PICTURE_COLLAGE_VIEWPORT" val="{&quot;height&quot;:5774.8227375454444,&quot;width&quot;:11765.840040040039}"/>
  <p:tag name="KSO_WM_UNIT_PLACING_PICTURE_INFO" val="{&quot;code&quot;:&quot;&quot;,&quot;full_picture&quot;:false,&quot;scheme&quot;:&quot;&quot;,&quot;spacing&quot;:5}"/>
  <p:tag name="KSO_WM_UNIT_SUPPORT_UNIT_TYPE" val="[&quot;l&quot;,&quot;m&quot;,&quot;n&quot;,&quot;o&quot;,&quot;p&quot;,&quot;q&quot;,&quot;r&quot;,&quot;δ&quot;,&quot;η&quot;,&quot;α&quot;,&quot;β&quot;,&quot;θ&quot;]"/>
  <p:tag name="KSO_WM_UNIT_TYPE" val="d"/>
  <p:tag name="KSO_WM_UNIT_VALUE" val="931*1605"/>
</p:tagLst>
</file>

<file path=ppt/tags/tag183.xml><?xml version="1.0" encoding="utf-8"?>
<p:tagLst xmlns:p="http://schemas.openxmlformats.org/presentationml/2006/main">
  <p:tag name="KSO_WM_BEAUTIFY_FLAG" val="#wm#"/>
  <p:tag name="KSO_WM_CHIP_FILLPROP" val="[[{&quot;fill_id&quot;:&quot;d0e92cf20ab54d50aed37a29642706b5&quot;,&quot;fill_align&quot;:&quot;lt&quot;,&quot;text_align&quot;:&quot;lt&quot;,&quot;text_direction&quot;:&quot;vertical&quot;,&quot;chip_types&quot;:[&quot;header&quot;]},{&quot;fill_id&quot;:&quot;bf88a86dfb764211b6d55a539763d063&quot;,&quot;fill_align&quot;:&quot;rt&quot;,&quot;text_align&quot;:&quot;rt&quot;,&quot;text_direction&quot;:&quot;vertical&quot;,&quot;chip_types&quot;:[&quot;text&quot;]}],[{&quot;fill_id&quot;:&quot;d0e92cf20ab54d50aed37a29642706b5&quot;,&quot;fill_align&quot;:&quot;lt&quot;,&quot;text_align&quot;:&quot;lt&quot;,&quot;text_direction&quot;:&quot;vertical&quot;,&quot;chip_types&quot;:[&quot;header&quot;]},{&quot;fill_id&quot;:&quot;bf88a86dfb764211b6d55a539763d063&quot;,&quot;fill_align&quot;:&quot;rm&quot;,&quot;text_align&quot;:&quot;lm&quot;,&quot;text_direction&quot;:&quot;horizontal&quot;,&quot;chip_types&quot;:[&quot;diagram&quot;,&quot;picture&quot;,&quot;chart&quot;,&quot;table&quot;,&quot;video&quot;],&quot;support_features&quot;:[&quot;collage&quot;,&quot;carousel&quot;,&quot;creativecrop&quot;]}]]"/>
  <p:tag name="KSO_WM_CHIP_GROUPID" val="5e7f1c2b24b822ad86e01bfc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7f1c2b24b822ad86e01bfd"/>
  <p:tag name="KSO_WM_SLIDE_BACKGROUND" val="[&quot;belt&quot;,&quot;general&quot;]"/>
  <p:tag name="KSO_WM_SLIDE_BACKGROUND_TYPE" val="belt"/>
  <p:tag name="KSO_WM_SLIDE_BK_DARK_LIGHT" val="2"/>
  <p:tag name="KSO_WM_SLIDE_CAN_ADD_NAVIGATION" val="1"/>
  <p:tag name="KSO_WM_SLIDE_ID" val="diagram20208431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.20000000000000001,&quot;bottomAbs&quot;:false,&quot;left&quot;:0,&quot;leftAbs&quot;:false,&quot;right&quot;:0,&quot;rightAbs&quot;:false,&quot;top&quot;:0.222222224,&quot;topAbs&quot;:false,&quot;type&quot;:&quot;belt&quot;},{&quot;bottom&quot;:0,&quot;bottomAbs&quot;:false,&quot;left&quot;:0,&quot;leftAbs&quot;:false,&quot;right&quot;:0,&quot;rightAbs&quot;:false,&quot;top&quot;:0,&quot;topAbs&quot;:false,&quot;type&quot;:&quot;general&quot;}],&quot;direction&quot;:1,&quot;id&quot;:&quot;2020-06-24T00:05:52&quot;,&quot;maxSize&quot;:{&quot;size1&quot;:73.867367553710935},&quot;minSize&quot;:{&quot;size1&quot;:68.867367553710935},&quot;normalSize&quot;:{&quot;size1&quot;:68.867367553710949},&quot;subLayout&quot;:[{&quot;id&quot;:&quot;2020-06-24T00:05:52&quot;,&quot;margin&quot;:{&quot;bottom&quot;:4.6570000648498535,&quot;left&quot;:6.3499999046325684,&quot;right&quot;:0.84700000286102295,&quot;top&quot;:5.0799999237060547},&quot;type&quot;:0},{&quot;id&quot;:&quot;2020-06-24T00:05:52&quot;,&quot;margin&quot;:{&quot;bottom&quot;:4.6570000648498535,&quot;left&quot;:0,&quot;right&quot;:6.3499999046325684,&quot;top&quot;:5.0799999237060547},&quot;type&quot;:0}],&quot;type&quot;:0}"/>
  <p:tag name="KSO_WM_SLIDE_POSITION" val="0*120"/>
  <p:tag name="KSO_WM_SLIDE_RATIO" val="1.777778"/>
  <p:tag name="KSO_WM_SLIDE_SIZE" val="960*312"/>
  <p:tag name="KSO_WM_SLIDE_SUBTYPE" val="picTxt"/>
  <p:tag name="KSO_WM_SLIDE_SUPPORT_FEATURE_TYPE" val="7"/>
  <p:tag name="KSO_WM_SLIDE_TYPE" val="text"/>
  <p:tag name="KSO_WM_TAG_VERSION" val="1.0"/>
  <p:tag name="KSO_WM_TEMPLATE_ASSEMBLE_GROUPID" val="5ef2285c770fdf8a85bd4690"/>
  <p:tag name="KSO_WM_TEMPLATE_ASSEMBLE_XID" val="5ef2285c770fdf8a85bd4690"/>
  <p:tag name="KSO_WM_TEMPLATE_CATEGORY" val="diagram"/>
  <p:tag name="KSO_WM_TEMPLATE_COLOR_TYPE" val="1"/>
  <p:tag name="KSO_WM_TEMPLATE_INDEX" val="20208431"/>
  <p:tag name="KSO_WM_TEMPLATE_MASTER_TYPE" val="0"/>
  <p:tag name="KSO_WM_TEMPLATE_SUBCATEGORY" val="21"/>
</p:tagLst>
</file>

<file path=ppt/tags/tag18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18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86.xml><?xml version="1.0" encoding="utf-8"?>
<p:tagLst xmlns:p="http://schemas.openxmlformats.org/presentationml/2006/main">
  <p:tag name="KSO_WM_BEAUTIFY_FLAG" val="#wm#"/>
  <p:tag name="KSO_WM_CHIP_GROUPID" val="5f229415dda340fd2c9b5868"/>
  <p:tag name="KSO_WM_CHIP_XID" val="5f229415dda340fd2c9b5869"/>
  <p:tag name="KSO_WM_TAG_VERSION" val="1.0"/>
  <p:tag name="KSO_WM_TEMPLATE_ASSEMBLE_GROUPID" val="5f48a2c2f3f92eac73830e6b"/>
  <p:tag name="KSO_WM_TEMPLATE_ASSEMBLE_XID" val="5f48a2c2f3f92eac73830e6b"/>
  <p:tag name="KSO_WM_TEMPLATE_CATEGORY" val="diagram"/>
  <p:tag name="KSO_WM_TEMPLATE_INDEX" val="20210170"/>
  <p:tag name="KSO_WM_UNIT_BLOCK" val="0"/>
  <p:tag name="KSO_WM_UNIT_COMPATIBLE" val="0"/>
  <p:tag name="KSO_WM_UNIT_DEC_AREA_ID" val="26a9ccf0e73b4d1f84674de5ed0b5c1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5"/>
  <p:tag name="KSO_WM_UNIT_FILL_FORE_SCHEMECOLOR_INDEX_BRIGHTNESS" val="0"/>
  <p:tag name="KSO_WM_UNIT_FILL_TYPE" val="2"/>
  <p:tag name="KSO_WM_UNIT_HIGHLIGHT" val="0"/>
  <p:tag name="KSO_WM_UNIT_ID" val="diagram20210170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187.xml><?xml version="1.0" encoding="utf-8"?>
<p:tagLst xmlns:p="http://schemas.openxmlformats.org/presentationml/2006/main">
  <p:tag name="KSO_WM_BEAUTIFY_FLAG" val="#wm#"/>
  <p:tag name="KSO_WM_CHIP_GROUPID" val="5f229415dda340fd2c9b5868"/>
  <p:tag name="KSO_WM_CHIP_XID" val="5f229415dda340fd2c9b5869"/>
  <p:tag name="KSO_WM_TAG_VERSION" val="1.0"/>
  <p:tag name="KSO_WM_TEMPLATE_ASSEMBLE_GROUPID" val="5f48a2c2f3f92eac73830e6b"/>
  <p:tag name="KSO_WM_TEMPLATE_ASSEMBLE_XID" val="5f48a2c2f3f92eac73830e6b"/>
  <p:tag name="KSO_WM_TEMPLATE_CATEGORY" val="diagram"/>
  <p:tag name="KSO_WM_TEMPLATE_INDEX" val="20210170"/>
  <p:tag name="KSO_WM_UNIT_BLOCK" val="0"/>
  <p:tag name="KSO_WM_UNIT_COMPATIBLE" val="0"/>
  <p:tag name="KSO_WM_UNIT_DEC_AREA_ID" val="7615c596ff1945c3b89be150430fe5c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0170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8"/>
</p:tagLst>
</file>

<file path=ppt/tags/tag188.xml><?xml version="1.0" encoding="utf-8"?>
<p:tagLst xmlns:p="http://schemas.openxmlformats.org/presentationml/2006/main">
  <p:tag name="KSO_WM_BEAUTIFY_FLAG" val="#wm#"/>
  <p:tag name="KSO_WM_CHIP_GROUPID" val="5f229415dda340fd2c9b5868"/>
  <p:tag name="KSO_WM_CHIP_XID" val="5f229415dda340fd2c9b5869"/>
  <p:tag name="KSO_WM_TAG_VERSION" val="1.0"/>
  <p:tag name="KSO_WM_TEMPLATE_ASSEMBLE_GROUPID" val="5f48a2c2f3f92eac73830e6b"/>
  <p:tag name="KSO_WM_TEMPLATE_ASSEMBLE_XID" val="5f48a2c2f3f92eac73830e6b"/>
  <p:tag name="KSO_WM_TEMPLATE_CATEGORY" val="diagram"/>
  <p:tag name="KSO_WM_TEMPLATE_INDEX" val="20210170"/>
  <p:tag name="KSO_WM_UNIT_BLOCK" val="0"/>
  <p:tag name="KSO_WM_UNIT_COMPATIBLE" val="0"/>
  <p:tag name="KSO_WM_UNIT_DEC_AREA_ID" val="3a9b3aea98c94c18b21ea33f90ca0d57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9f983d2bbca64d56b75964a856de218d&quot;,&quot;X&quot;:{&quot;Pos&quot;:2},&quot;Y&quot;:{&quot;Pos&quot;:2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0170_1*i*3"/>
  <p:tag name="KSO_WM_UNIT_INDEX" val="3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5"/>
</p:tagLst>
</file>

<file path=ppt/tags/tag189.xml><?xml version="1.0" encoding="utf-8"?>
<p:tagLst xmlns:p="http://schemas.openxmlformats.org/presentationml/2006/main">
  <p:tag name="KSO_WM_ASSEMBLE_CHIP_INDEX" val="1f419d83bc99475ea466aaecfe571b87"/>
  <p:tag name="KSO_WM_BEAUTIFY_FLAG" val="#wm#"/>
  <p:tag name="KSO_WM_CHIP_FILLAREA_FILL_RULE" val="{&quot;fill_align&quot;:&quot;rm&quot;,&quot;fill_mode&quot;:&quot;full&quot;}"/>
  <p:tag name="KSO_WM_CHIP_GROUPID" val="5e7881253197e252a37019b5"/>
  <p:tag name="KSO_WM_CHIP_XID" val="5e7881253197e252a37019b6"/>
  <p:tag name="KSO_WM_TAG_VERSION" val="1.0"/>
  <p:tag name="KSO_WM_TEMPLATE_ASSEMBLE_GROUPID" val="5f48a2c2f3f92eac73830e6b"/>
  <p:tag name="KSO_WM_TEMPLATE_ASSEMBLE_XID" val="5f48a2c2f3f92eac73830e6b"/>
  <p:tag name="KSO_WM_TEMPLATE_CATEGORY" val="diagram"/>
  <p:tag name="KSO_WM_TEMPLATE_INDEX" val="20210170"/>
  <p:tag name="KSO_WM_UNIT_BLOCK" val="0"/>
  <p:tag name="KSO_WM_UNIT_COMPATIBLE" val="0"/>
  <p:tag name="KSO_WM_UNIT_DEC_AREA_ID" val="9f983d2bbca64d56b75964a856de218d"/>
  <p:tag name="KSO_WM_UNIT_DEFAULT_FONT" val="24;44;4"/>
  <p:tag name="KSO_WM_UNIT_DIAGRAM_ISNUMVISUAL" val="0"/>
  <p:tag name="KSO_WM_UNIT_DIAGRAM_ISREFERUNIT" val="0"/>
  <p:tag name="KSO_WM_UNIT_HIGHLIGHT" val="0"/>
  <p:tag name="KSO_WM_UNIT_ID" val="diagram2021017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标题"/>
  <p:tag name="KSO_WM_UNIT_SHOW_EDIT_AREA_INDICATION" val="1"/>
  <p:tag name="KSO_WM_UNIT_SMARTLAYOUT_COMPRESS_INFO" val="{&#10;    &quot;id&quot;: &quot;2020-08-28T14:23:30&quot;,&#10;    &quot;max&quot;: 43.34992125984251,&#10;    &quot;topChanged&quot;: 0.0085439499655254325&#10;}&#10;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6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0.xml><?xml version="1.0" encoding="utf-8"?>
<p:tagLst xmlns:p="http://schemas.openxmlformats.org/presentationml/2006/main">
  <p:tag name="KSO_WM_ASSEMBLE_CHIP_INDEX" val="e0f4c325d7d54c5587e9100cb2cbbe87"/>
  <p:tag name="KSO_WM_BEAUTIFY_FLAG" val="#wm#"/>
  <p:tag name="KSO_WM_CHIP_FILLAREA_FILL_RULE" val="{&quot;fill_align&quot;:&quot;lm&quot;,&quot;fill_mode&quot;:&quot;full&quot;}"/>
  <p:tag name="KSO_WM_CHIP_GROUPID" val="5e6b05596848fb12bee65ac8"/>
  <p:tag name="KSO_WM_CHIP_XID" val="5e6b05596848fb12bee65aca"/>
  <p:tag name="KSO_WM_TAG_VERSION" val="1.0"/>
  <p:tag name="KSO_WM_TEMPLATE_ASSEMBLE_GROUPID" val="5f48a2c2f3f92eac73830e6b"/>
  <p:tag name="KSO_WM_TEMPLATE_ASSEMBLE_XID" val="5f48a2c2f3f92eac73830e6b"/>
  <p:tag name="KSO_WM_TEMPLATE_CATEGORY" val="diagram"/>
  <p:tag name="KSO_WM_TEMPLATE_INDEX" val="20210170"/>
  <p:tag name="KSO_WM_UNIT_BLOCK" val="0"/>
  <p:tag name="KSO_WM_UNIT_COMPATIBLE" val="0"/>
  <p:tag name="KSO_WM_UNIT_DEC_AREA_ID" val="e87a5397f77a4b8a809de0af63867793"/>
  <p:tag name="KSO_WM_UNIT_DEFAULT_FONT" val="14;20;2"/>
  <p:tag name="KSO_WM_UNIT_DIAGRAM_ISNUMVISUAL" val="0"/>
  <p:tag name="KSO_WM_UNIT_DIAGRAM_ISREFERUNIT" val="0"/>
  <p:tag name="KSO_WM_UNIT_HIGHLIGHT" val="0"/>
  <p:tag name="KSO_WM_UNIT_ID" val="diagram2021017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UBTYPE" val="a"/>
  <p:tag name="KSO_WM_UNIT_SUPPORT_UNIT_TYPE" val="[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85"/>
</p:tagLst>
</file>

<file path=ppt/tags/tag191.xml><?xml version="1.0" encoding="utf-8"?>
<p:tagLst xmlns:p="http://schemas.openxmlformats.org/presentationml/2006/main">
  <p:tag name="KSO_WM_BEAUTIFY_FLAG" val="#wm#"/>
  <p:tag name="KSO_WM_CHIP_FILLPROP" val="[[{&quot;fill_id&quot;:&quot;cb509c17ded54b42a5e9a84a0ad13dd5&quot;,&quot;fill_align&quot;:&quot;rm&quot;,&quot;text_align&quot;:&quot;rm&quot;,&quot;text_direction&quot;:&quot;horizontal&quot;,&quot;chip_types&quot;:[&quot;header&quot;]},{&quot;fill_id&quot;:&quot;e3486b1120c742108a49a661a8c9d9f1&quot;,&quot;fill_align&quot;:&quot;lm&quot;,&quot;text_align&quot;:&quot;lm&quot;,&quot;text_direction&quot;:&quot;horizontal&quot;,&quot;chip_types&quot;:[&quot;text&quot;,&quot;picture&quot;,&quot;chart&quot;,&quot;table&quot;],&quot;support_features&quot;:[&quot;collage&quot;,&quot;carousel&quot;]}]]"/>
  <p:tag name="KSO_WM_CHIP_GROUPID" val="5f229415dda340fd2c9b5868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229415dda340fd2c9b5869"/>
  <p:tag name="KSO_WM_SLIDE_BACKGROUND" val="[&quot;general&quot;]"/>
  <p:tag name="KSO_WM_SLIDE_BACKGROUND_TYPE" val="general"/>
  <p:tag name="KSO_WM_SLIDE_BK_DARK_LIGHT" val="2"/>
  <p:tag name="KSO_WM_SLIDE_ID" val="diagram20210170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8-28T14:23:30&quot;,&quot;maxSize&quot;:{&quot;size1&quot;:45},&quot;minSize&quot;:{&quot;size1&quot;:45},&quot;normalSize&quot;:{&quot;size1&quot;:45},&quot;subLayout&quot;:[{&quot;id&quot;:&quot;2020-08-28T14:23:30&quot;,&quot;margin&quot;:{&quot;bottom&quot;:8.4670000076293945,&quot;left&quot;:2.9630000591278076,&quot;right&quot;:3.809999942779541,&quot;top&quot;:6.7729997634887695},&quot;type&quot;:0},{&quot;id&quot;:&quot;2020-08-28T14:23:30&quot;,&quot;margin&quot;:{&quot;bottom&quot;:4.6570000648498535,&quot;left&quot;:0,&quot;right&quot;:5.0799999237060547,&quot;top&quot;:4.6570000648498535},&quot;type&quot;:0}],&quot;type&quot;:0}"/>
  <p:tag name="KSO_WM_SLIDE_POSITION" val="0*0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48a2c2f3f92eac73830e6b"/>
  <p:tag name="KSO_WM_TEMPLATE_ASSEMBLE_XID" val="5f48a2c2f3f92eac73830e6b"/>
  <p:tag name="KSO_WM_TEMPLATE_CATEGORY" val="diagram"/>
  <p:tag name="KSO_WM_TEMPLATE_COLOR_TYPE" val="1"/>
  <p:tag name="KSO_WM_TEMPLATE_INDEX" val="20210170"/>
  <p:tag name="KSO_WM_TEMPLATE_MASTER_TYPE" val="0"/>
  <p:tag name="KSO_WM_TEMPLATE_SUBCATEGORY" val="21"/>
  <p:tag name="KSO_WM_TEMPLATE_THUMBS_INDEX" val="1、4、7、12、13、14、15、16、17、18、20、24、25、28、33、36、40、43、44"/>
</p:tagLst>
</file>

<file path=ppt/tags/tag19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custom20205396_7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内容"/>
  <p:tag name="KSO_WM_UNIT_TYPE" val="b"/>
  <p:tag name="KSO_WM_UNIT_VALUE" val="50"/>
</p:tagLst>
</file>

<file path=ppt/tags/tag19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custom20205396_7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内容"/>
  <p:tag name="KSO_WM_UNIT_TYPE" val="b"/>
  <p:tag name="KSO_WM_UNIT_VALUE" val="50"/>
</p:tagLst>
</file>

<file path=ppt/tags/tag19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19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96.xml><?xml version="1.0" encoding="utf-8"?>
<p:tagLst xmlns:p="http://schemas.openxmlformats.org/presentationml/2006/main">
  <p:tag name="KSO_WM_BEAUTIFY_FLAG" val="#wm#"/>
  <p:tag name="KSO_WM_CHIP_GROUPID" val="5f229415dda340fd2c9b5868"/>
  <p:tag name="KSO_WM_CHIP_XID" val="5f229415dda340fd2c9b5869"/>
  <p:tag name="KSO_WM_TAG_VERSION" val="1.0"/>
  <p:tag name="KSO_WM_TEMPLATE_ASSEMBLE_GROUPID" val="5f48a2c2f3f92eac73830e6b"/>
  <p:tag name="KSO_WM_TEMPLATE_ASSEMBLE_XID" val="5f48a2c2f3f92eac73830e6b"/>
  <p:tag name="KSO_WM_TEMPLATE_CATEGORY" val="diagram"/>
  <p:tag name="KSO_WM_TEMPLATE_INDEX" val="20210170"/>
  <p:tag name="KSO_WM_UNIT_BLOCK" val="0"/>
  <p:tag name="KSO_WM_UNIT_COMPATIBLE" val="0"/>
  <p:tag name="KSO_WM_UNIT_DEC_AREA_ID" val="26a9ccf0e73b4d1f84674de5ed0b5c1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5"/>
  <p:tag name="KSO_WM_UNIT_FILL_FORE_SCHEMECOLOR_INDEX_BRIGHTNESS" val="0"/>
  <p:tag name="KSO_WM_UNIT_FILL_TYPE" val="2"/>
  <p:tag name="KSO_WM_UNIT_HIGHLIGHT" val="0"/>
  <p:tag name="KSO_WM_UNIT_ID" val="diagram20210170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197.xml><?xml version="1.0" encoding="utf-8"?>
<p:tagLst xmlns:p="http://schemas.openxmlformats.org/presentationml/2006/main">
  <p:tag name="KSO_WM_BEAUTIFY_FLAG" val="#wm#"/>
  <p:tag name="KSO_WM_CHIP_GROUPID" val="5f229415dda340fd2c9b5868"/>
  <p:tag name="KSO_WM_CHIP_XID" val="5f229415dda340fd2c9b5869"/>
  <p:tag name="KSO_WM_TAG_VERSION" val="1.0"/>
  <p:tag name="KSO_WM_TEMPLATE_ASSEMBLE_GROUPID" val="5f48a2c2f3f92eac73830e6b"/>
  <p:tag name="KSO_WM_TEMPLATE_ASSEMBLE_XID" val="5f48a2c2f3f92eac73830e6b"/>
  <p:tag name="KSO_WM_TEMPLATE_CATEGORY" val="diagram"/>
  <p:tag name="KSO_WM_TEMPLATE_INDEX" val="20210170"/>
  <p:tag name="KSO_WM_UNIT_BLOCK" val="0"/>
  <p:tag name="KSO_WM_UNIT_COMPATIBLE" val="0"/>
  <p:tag name="KSO_WM_UNIT_DEC_AREA_ID" val="7615c596ff1945c3b89be150430fe5c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0170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8"/>
</p:tagLst>
</file>

<file path=ppt/tags/tag198.xml><?xml version="1.0" encoding="utf-8"?>
<p:tagLst xmlns:p="http://schemas.openxmlformats.org/presentationml/2006/main">
  <p:tag name="KSO_WM_BEAUTIFY_FLAG" val="#wm#"/>
  <p:tag name="KSO_WM_CHIP_GROUPID" val="5f229415dda340fd2c9b5868"/>
  <p:tag name="KSO_WM_CHIP_XID" val="5f229415dda340fd2c9b5869"/>
  <p:tag name="KSO_WM_TAG_VERSION" val="1.0"/>
  <p:tag name="KSO_WM_TEMPLATE_ASSEMBLE_GROUPID" val="5f48a2c2f3f92eac73830e6b"/>
  <p:tag name="KSO_WM_TEMPLATE_ASSEMBLE_XID" val="5f48a2c2f3f92eac73830e6b"/>
  <p:tag name="KSO_WM_TEMPLATE_CATEGORY" val="diagram"/>
  <p:tag name="KSO_WM_TEMPLATE_INDEX" val="20210170"/>
  <p:tag name="KSO_WM_UNIT_BLOCK" val="0"/>
  <p:tag name="KSO_WM_UNIT_COMPATIBLE" val="0"/>
  <p:tag name="KSO_WM_UNIT_DEC_AREA_ID" val="3a9b3aea98c94c18b21ea33f90ca0d57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9f983d2bbca64d56b75964a856de218d&quot;,&quot;X&quot;:{&quot;Pos&quot;:2},&quot;Y&quot;:{&quot;Pos&quot;:2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0170_1*i*3"/>
  <p:tag name="KSO_WM_UNIT_INDEX" val="3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5"/>
</p:tagLst>
</file>

<file path=ppt/tags/tag199.xml><?xml version="1.0" encoding="utf-8"?>
<p:tagLst xmlns:p="http://schemas.openxmlformats.org/presentationml/2006/main">
  <p:tag name="KSO_WM_ASSEMBLE_CHIP_INDEX" val="1f419d83bc99475ea466aaecfe571b87"/>
  <p:tag name="KSO_WM_BEAUTIFY_FLAG" val="#wm#"/>
  <p:tag name="KSO_WM_CHIP_FILLAREA_FILL_RULE" val="{&quot;fill_align&quot;:&quot;rm&quot;,&quot;fill_mode&quot;:&quot;full&quot;}"/>
  <p:tag name="KSO_WM_CHIP_GROUPID" val="5e7881253197e252a37019b5"/>
  <p:tag name="KSO_WM_CHIP_XID" val="5e7881253197e252a37019b6"/>
  <p:tag name="KSO_WM_TAG_VERSION" val="1.0"/>
  <p:tag name="KSO_WM_TEMPLATE_ASSEMBLE_GROUPID" val="5f48a2c2f3f92eac73830e6b"/>
  <p:tag name="KSO_WM_TEMPLATE_ASSEMBLE_XID" val="5f48a2c2f3f92eac73830e6b"/>
  <p:tag name="KSO_WM_TEMPLATE_CATEGORY" val="diagram"/>
  <p:tag name="KSO_WM_TEMPLATE_INDEX" val="20210170"/>
  <p:tag name="KSO_WM_UNIT_BLOCK" val="0"/>
  <p:tag name="KSO_WM_UNIT_COMPATIBLE" val="0"/>
  <p:tag name="KSO_WM_UNIT_DEC_AREA_ID" val="9f983d2bbca64d56b75964a856de218d"/>
  <p:tag name="KSO_WM_UNIT_DEFAULT_FONT" val="24;44;4"/>
  <p:tag name="KSO_WM_UNIT_DIAGRAM_ISNUMVISUAL" val="0"/>
  <p:tag name="KSO_WM_UNIT_DIAGRAM_ISREFERUNIT" val="0"/>
  <p:tag name="KSO_WM_UNIT_HIGHLIGHT" val="0"/>
  <p:tag name="KSO_WM_UNIT_ID" val="diagram2021017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6"/>
</p:tagLst>
</file>

<file path=ppt/tags/tag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00.xml><?xml version="1.0" encoding="utf-8"?>
<p:tagLst xmlns:p="http://schemas.openxmlformats.org/presentationml/2006/main">
  <p:tag name="KSO_WM_ASSEMBLE_CHIP_INDEX" val="e0f4c325d7d54c5587e9100cb2cbbe87"/>
  <p:tag name="KSO_WM_BEAUTIFY_FLAG" val="#wm#"/>
  <p:tag name="KSO_WM_CHIP_FILLAREA_FILL_RULE" val="{&quot;fill_align&quot;:&quot;lm&quot;,&quot;fill_mode&quot;:&quot;full&quot;}"/>
  <p:tag name="KSO_WM_CHIP_GROUPID" val="5e6b05596848fb12bee65ac8"/>
  <p:tag name="KSO_WM_CHIP_XID" val="5e6b05596848fb12bee65aca"/>
  <p:tag name="KSO_WM_TAG_VERSION" val="1.0"/>
  <p:tag name="KSO_WM_TEMPLATE_ASSEMBLE_GROUPID" val="5f48a2c2f3f92eac73830e6b"/>
  <p:tag name="KSO_WM_TEMPLATE_ASSEMBLE_XID" val="5f48a2c2f3f92eac73830e6b"/>
  <p:tag name="KSO_WM_TEMPLATE_CATEGORY" val="diagram"/>
  <p:tag name="KSO_WM_TEMPLATE_INDEX" val="20210170"/>
  <p:tag name="KSO_WM_UNIT_BLOCK" val="0"/>
  <p:tag name="KSO_WM_UNIT_COMPATIBLE" val="0"/>
  <p:tag name="KSO_WM_UNIT_DEC_AREA_ID" val="e87a5397f77a4b8a809de0af63867793"/>
  <p:tag name="KSO_WM_UNIT_DEFAULT_FONT" val="14;20;2"/>
  <p:tag name="KSO_WM_UNIT_DIAGRAM_ISNUMVISUAL" val="0"/>
  <p:tag name="KSO_WM_UNIT_DIAGRAM_ISREFERUNIT" val="0"/>
  <p:tag name="KSO_WM_UNIT_HIGHLIGHT" val="0"/>
  <p:tag name="KSO_WM_UNIT_ID" val="diagram2021017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UBTYPE" val="a"/>
  <p:tag name="KSO_WM_UNIT_SUPPORT_UNIT_TYPE" val="[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85"/>
</p:tagLst>
</file>

<file path=ppt/tags/tag201.xml><?xml version="1.0" encoding="utf-8"?>
<p:tagLst xmlns:p="http://schemas.openxmlformats.org/presentationml/2006/main">
  <p:tag name="KSO_WM_BEAUTIFY_FLAG" val="#wm#"/>
  <p:tag name="KSO_WM_CHIP_FILLPROP" val="[[{&quot;fill_id&quot;:&quot;cb509c17ded54b42a5e9a84a0ad13dd5&quot;,&quot;fill_align&quot;:&quot;rm&quot;,&quot;text_align&quot;:&quot;rm&quot;,&quot;text_direction&quot;:&quot;horizontal&quot;,&quot;chip_types&quot;:[&quot;header&quot;]},{&quot;fill_id&quot;:&quot;e3486b1120c742108a49a661a8c9d9f1&quot;,&quot;fill_align&quot;:&quot;lm&quot;,&quot;text_align&quot;:&quot;lm&quot;,&quot;text_direction&quot;:&quot;horizontal&quot;,&quot;chip_types&quot;:[&quot;text&quot;,&quot;picture&quot;,&quot;chart&quot;,&quot;table&quot;],&quot;support_features&quot;:[&quot;collage&quot;,&quot;carousel&quot;]}]]"/>
  <p:tag name="KSO_WM_CHIP_GROUPID" val="5f229415dda340fd2c9b5868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229415dda340fd2c9b5869"/>
  <p:tag name="KSO_WM_SLIDE_BACKGROUND" val="[&quot;general&quot;]"/>
  <p:tag name="KSO_WM_SLIDE_BACKGROUND_TYPE" val="general"/>
  <p:tag name="KSO_WM_SLIDE_BK_DARK_LIGHT" val="2"/>
  <p:tag name="KSO_WM_SLIDE_ID" val="diagram20210170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8-28T14:23:30&quot;,&quot;maxSize&quot;:{&quot;size1&quot;:45},&quot;minSize&quot;:{&quot;size1&quot;:45},&quot;normalSize&quot;:{&quot;size1&quot;:45},&quot;subLayout&quot;:[{&quot;id&quot;:&quot;2020-08-28T14:23:30&quot;,&quot;margin&quot;:{&quot;bottom&quot;:8.4670000076293945,&quot;left&quot;:2.9630000591278076,&quot;right&quot;:3.809999942779541,&quot;top&quot;:6.7729997634887695},&quot;type&quot;:0},{&quot;id&quot;:&quot;2020-08-28T14:23:30&quot;,&quot;margin&quot;:{&quot;bottom&quot;:4.6570000648498535,&quot;left&quot;:0,&quot;right&quot;:5.0799999237060547,&quot;top&quot;:4.6570000648498535},&quot;type&quot;:0}],&quot;type&quot;:0}"/>
  <p:tag name="KSO_WM_SLIDE_POSITION" val="0*0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48a2c2f3f92eac73830e6b"/>
  <p:tag name="KSO_WM_TEMPLATE_ASSEMBLE_XID" val="5f48a2c2f3f92eac73830e6b"/>
  <p:tag name="KSO_WM_TEMPLATE_CATEGORY" val="diagram"/>
  <p:tag name="KSO_WM_TEMPLATE_COLOR_TYPE" val="1"/>
  <p:tag name="KSO_WM_TEMPLATE_INDEX" val="20210170"/>
  <p:tag name="KSO_WM_TEMPLATE_MASTER_TYPE" val="0"/>
  <p:tag name="KSO_WM_TEMPLATE_SUBCATEGORY" val="21"/>
  <p:tag name="KSO_WM_TEMPLATE_THUMBS_INDEX" val="1、4、7、12、13、14、15、16、17、18、20、24、25、28、33、36、40、43、44"/>
</p:tagLst>
</file>

<file path=ppt/tags/tag20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8667"/>
  <p:tag name="KSO_WM_UNIT_COMPATIBLE" val="0"/>
  <p:tag name="KSO_WM_UNIT_DIAGRAM_ISNUMVISUAL" val="0"/>
  <p:tag name="KSO_WM_UNIT_DIAGRAM_ISREFERUNIT" val="0"/>
  <p:tag name="KSO_WM_UNIT_HIGHLIGHT" val="0"/>
  <p:tag name="KSO_WM_UNIT_ID" val="diagram20198667_1*i*1"/>
  <p:tag name="KSO_WM_UNIT_INDEX" val="1"/>
  <p:tag name="KSO_WM_UNIT_LAYERLEVEL" val="1"/>
  <p:tag name="KSO_WM_UNIT_TYPE" val="i"/>
</p:tagLst>
</file>

<file path=ppt/tags/tag20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8667"/>
  <p:tag name="KSO_WM_UNIT_COMPATIBLE" val="0"/>
  <p:tag name="KSO_WM_UNIT_DIAGRAM_ISNUMVISUAL" val="0"/>
  <p:tag name="KSO_WM_UNIT_DIAGRAM_ISREFERUNIT" val="0"/>
  <p:tag name="KSO_WM_UNIT_HIGHLIGHT" val="0"/>
  <p:tag name="KSO_WM_UNIT_ID" val="diagram20198667_1*i*5"/>
  <p:tag name="KSO_WM_UNIT_INDEX" val="5"/>
  <p:tag name="KSO_WM_UNIT_LAYERLEVEL" val="1"/>
  <p:tag name="KSO_WM_UNIT_TYPE" val="i"/>
</p:tagLst>
</file>

<file path=ppt/tags/tag20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8667"/>
  <p:tag name="KSO_WM_UNIT_COMPATIBLE" val="0"/>
  <p:tag name="KSO_WM_UNIT_DIAGRAM_ISNUMVISUAL" val="0"/>
  <p:tag name="KSO_WM_UNIT_DIAGRAM_ISREFERUNIT" val="0"/>
  <p:tag name="KSO_WM_UNIT_HIGHLIGHT" val="0"/>
  <p:tag name="KSO_WM_UNIT_ID" val="diagram20198667_1*i*2"/>
  <p:tag name="KSO_WM_UNIT_INDEX" val="2"/>
  <p:tag name="KSO_WM_UNIT_LAYERLEVEL" val="1"/>
  <p:tag name="KSO_WM_UNIT_TYPE" val="i"/>
</p:tagLst>
</file>

<file path=ppt/tags/tag20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8667"/>
  <p:tag name="KSO_WM_UNIT_COMPATIBLE" val="0"/>
  <p:tag name="KSO_WM_UNIT_DIAGRAM_ISNUMVISUAL" val="0"/>
  <p:tag name="KSO_WM_UNIT_DIAGRAM_ISREFERUNIT" val="0"/>
  <p:tag name="KSO_WM_UNIT_HIGHLIGHT" val="0"/>
  <p:tag name="KSO_WM_UNIT_ID" val="diagram20198667_1*i*3"/>
  <p:tag name="KSO_WM_UNIT_INDEX" val="3"/>
  <p:tag name="KSO_WM_UNIT_LAYERLEVEL" val="1"/>
  <p:tag name="KSO_WM_UNIT_TYPE" val="i"/>
</p:tagLst>
</file>

<file path=ppt/tags/tag20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8667"/>
  <p:tag name="KSO_WM_UNIT_COMPATIBLE" val="0"/>
  <p:tag name="KSO_WM_UNIT_DIAGRAM_ISNUMVISUAL" val="0"/>
  <p:tag name="KSO_WM_UNIT_DIAGRAM_ISREFERUNIT" val="0"/>
  <p:tag name="KSO_WM_UNIT_HIGHLIGHT" val="0"/>
  <p:tag name="KSO_WM_UNIT_ID" val="diagram20198667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您的大标题"/>
  <p:tag name="KSO_WM_UNIT_TEXT_PART_ID_V2" val="b-3-1"/>
  <p:tag name="KSO_WM_UNIT_TYPE" val="a"/>
  <p:tag name="KSO_WM_UNIT_VALUE" val="13"/>
</p:tagLst>
</file>

<file path=ppt/tags/tag20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8667"/>
  <p:tag name="KSO_WM_UNIT_COMPATIBLE" val="0"/>
  <p:tag name="KSO_WM_UNIT_DIAGRAM_ISNUMVISUAL" val="0"/>
  <p:tag name="KSO_WM_UNIT_DIAGRAM_ISREFERUNIT" val="0"/>
  <p:tag name="KSO_WM_UNIT_HIGHLIGHT" val="0"/>
  <p:tag name="KSO_WM_UNIT_ID" val="diagram20198667_1*i*4"/>
  <p:tag name="KSO_WM_UNIT_INDEX" val="4"/>
  <p:tag name="KSO_WM_UNIT_LAYERLEVEL" val="1"/>
  <p:tag name="KSO_WM_UNIT_TYPE" val="i"/>
</p:tagLst>
</file>

<file path=ppt/tags/tag20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8667"/>
  <p:tag name="KSO_WM_UNIT_COMPATIBLE" val="0"/>
  <p:tag name="KSO_WM_UNIT_DIAGRAM_ISNUMVISUAL" val="0"/>
  <p:tag name="KSO_WM_UNIT_DIAGRAM_ISREFERUNIT" val="0"/>
  <p:tag name="KSO_WM_UNIT_HIGHLIGHT" val="0"/>
  <p:tag name="KSO_WM_UNIT_ID" val="diagram20198667_1*f*1"/>
  <p:tag name="KSO_WM_UNIT_INDEX" val="1"/>
  <p:tag name="KSO_WM_UNIT_LAYERLEVEL" val="1"/>
  <p:tag name="KSO_WM_UNIT_NOCLEAR" val="0"/>
  <p:tag name="KSO_WM_UNIT_PRESET_TEXT" val="点击此处添加正文，文字是您思想的提炼，请言简意赅的阐述观点。"/>
  <p:tag name="KSO_WM_UNIT_SUBTYPE" val="a"/>
  <p:tag name="KSO_WM_UNIT_TEXT_PART_ID_V2" val="b-3-1"/>
  <p:tag name="KSO_WM_UNIT_TYPE" val="f"/>
  <p:tag name="KSO_WM_UNIT_VALUE" val="48"/>
</p:tagLst>
</file>

<file path=ppt/tags/tag209.xml><?xml version="1.0" encoding="utf-8"?>
<p:tagLst xmlns:p="http://schemas.openxmlformats.org/presentationml/2006/main">
  <p:tag name="KSO_WM_BEAUTIFY_FLAG" val="#wm#"/>
  <p:tag name="KSO_WM_SLIDE_ID" val="diagram20198667_1"/>
  <p:tag name="KSO_WM_SLIDE_INDEX" val="1"/>
  <p:tag name="KSO_WM_SLIDE_ITEM_CNT" val="0"/>
  <p:tag name="KSO_WM_SLIDE_LAYOUT" val="a_f"/>
  <p:tag name="KSO_WM_SLIDE_LAYOUT_CNT" val="1_1"/>
  <p:tag name="KSO_WM_SLIDE_POSITION" val="0*0"/>
  <p:tag name="KSO_WM_SLIDE_SIZE" val="959*539"/>
  <p:tag name="KSO_WM_SLIDE_SUBTYPE" val="pureTxt"/>
  <p:tag name="KSO_WM_SLIDE_TYPE" val="text"/>
  <p:tag name="KSO_WM_TAG_VERSION" val="1.0"/>
  <p:tag name="KSO_WM_TEMPLATE_CATEGORY" val="diagram"/>
  <p:tag name="KSO_WM_TEMPLATE_COLOR_TYPE" val="0"/>
  <p:tag name="KSO_WM_TEMPLATE_INDEX" val="20198667"/>
  <p:tag name="KSO_WM_TEMPLATE_MASTER_TYPE" val="0"/>
  <p:tag name="KSO_WM_TEMPLATE_SUBCATEGORY" val="8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1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  <p:tag name="KSO_WM_UNIT_TYPE" val="i"/>
</p:tagLst>
</file>

<file path=ppt/tags/tag21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4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1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4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1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  <p:tag name="KSO_WM_UNIT_TYPE" val="i"/>
</p:tagLst>
</file>

<file path=ppt/tags/tag214.xml><?xml version="1.0" encoding="utf-8"?>
<p:tagLst xmlns:p="http://schemas.openxmlformats.org/presentationml/2006/main">
  <p:tag name="KSO_WM_BEAUTIFY_FLAG" val="#wm#"/>
  <p:tag name="KSO_WM_CHIP_GROUPID" val="5ef21358a491bb0086638bf8"/>
  <p:tag name="KSO_WM_CHIP_XID" val="5ef21358a491bb0086638bf9"/>
  <p:tag name="KSO_WM_TAG_VERSION" val="1.0"/>
  <p:tag name="KSO_WM_TEMPLATE_ASSEMBLE_GROUPID" val="5ef53fc4ea5a3ac527a1893c"/>
  <p:tag name="KSO_WM_TEMPLATE_ASSEMBLE_XID" val="5ef53fc4ea5a3ac527a1893c"/>
  <p:tag name="KSO_WM_TEMPLATE_CATEGORY" val="diagram"/>
  <p:tag name="KSO_WM_TEMPLATE_INDEX" val="20208575"/>
  <p:tag name="KSO_WM_UNIT_BLOCK" val="0"/>
  <p:tag name="KSO_WM_UNIT_COMPATIBLE" val="0"/>
  <p:tag name="KSO_WM_UNIT_DEC_AREA_ID" val="b422f2034e864be2a6101a6a8509cec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8575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15"/>
</p:tagLst>
</file>

<file path=ppt/tags/tag215.xml><?xml version="1.0" encoding="utf-8"?>
<p:tagLst xmlns:p="http://schemas.openxmlformats.org/presentationml/2006/main">
  <p:tag name="KSO_WM_BEAUTIFY_FLAG" val="#wm#"/>
  <p:tag name="KSO_WM_CHIP_GROUPID" val="5ef21358a491bb0086638bf8"/>
  <p:tag name="KSO_WM_CHIP_XID" val="5ef21358a491bb0086638bf9"/>
  <p:tag name="KSO_WM_TAG_VERSION" val="1.0"/>
  <p:tag name="KSO_WM_TEMPLATE_ASSEMBLE_GROUPID" val="5ef53fc4ea5a3ac527a1893c"/>
  <p:tag name="KSO_WM_TEMPLATE_ASSEMBLE_XID" val="5ef53fc4ea5a3ac527a1893c"/>
  <p:tag name="KSO_WM_TEMPLATE_CATEGORY" val="diagram"/>
  <p:tag name="KSO_WM_TEMPLATE_INDEX" val="20208575"/>
  <p:tag name="KSO_WM_UNIT_BLOCK" val="0"/>
  <p:tag name="KSO_WM_UNIT_COMPATIBLE" val="0"/>
  <p:tag name="KSO_WM_UNIT_DEC_AREA_ID" val="0517c0a8d4e643faac4c14e8bfee663a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575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52"/>
</p:tagLst>
</file>

<file path=ppt/tags/tag216.xml><?xml version="1.0" encoding="utf-8"?>
<p:tagLst xmlns:p="http://schemas.openxmlformats.org/presentationml/2006/main">
  <p:tag name="KSO_WM_BEAUTIFY_FLAG" val="#wm#"/>
  <p:tag name="KSO_WM_CHIP_GROUPID" val="5ef21358a491bb0086638bf8"/>
  <p:tag name="KSO_WM_CHIP_XID" val="5ef21358a491bb0086638bf9"/>
  <p:tag name="KSO_WM_TAG_VERSION" val="1.0"/>
  <p:tag name="KSO_WM_TEMPLATE_ASSEMBLE_GROUPID" val="5ef53fc4ea5a3ac527a1893c"/>
  <p:tag name="KSO_WM_TEMPLATE_ASSEMBLE_XID" val="5ef53fc4ea5a3ac527a1893c"/>
  <p:tag name="KSO_WM_TEMPLATE_CATEGORY" val="diagram"/>
  <p:tag name="KSO_WM_TEMPLATE_INDEX" val="20208575"/>
  <p:tag name="KSO_WM_UNIT_BLOCK" val="0"/>
  <p:tag name="KSO_WM_UNIT_COMPATIBLE" val="0"/>
  <p:tag name="KSO_WM_UNIT_DEC_AREA_ID" val="758ca4e4af8c46b28d1a14bc3761a7aa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575_1*i*4"/>
  <p:tag name="KSO_WM_UNIT_INDEX" val="4"/>
  <p:tag name="KSO_WM_UNIT_LAYERLEVEL" val="1"/>
  <p:tag name="KSO_WM_UNIT_LINE_FILL_TYPE" val="2"/>
  <p:tag name="KSO_WM_UNIT_LINE_FORE_SCHEMECOLOR_INDEX" val="15"/>
  <p:tag name="KSO_WM_UNIT_LINE_FORE_SCHEMECOLOR_INDEX_BRIGHTNESS" val="0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30"/>
</p:tagLst>
</file>

<file path=ppt/tags/tag217.xml><?xml version="1.0" encoding="utf-8"?>
<p:tagLst xmlns:p="http://schemas.openxmlformats.org/presentationml/2006/main">
  <p:tag name="KSO_WM_BEAUTIFY_FLAG" val="#wm#"/>
  <p:tag name="KSO_WM_CHIP_GROUPID" val="5ef21358a491bb0086638bf8"/>
  <p:tag name="KSO_WM_CHIP_XID" val="5ef21358a491bb0086638bf9"/>
  <p:tag name="KSO_WM_TAG_VERSION" val="1.0"/>
  <p:tag name="KSO_WM_TEMPLATE_ASSEMBLE_GROUPID" val="5ef53fc4ea5a3ac527a1893c"/>
  <p:tag name="KSO_WM_TEMPLATE_ASSEMBLE_XID" val="5ef53fc4ea5a3ac527a1893c"/>
  <p:tag name="KSO_WM_TEMPLATE_CATEGORY" val="diagram"/>
  <p:tag name="KSO_WM_TEMPLATE_INDEX" val="20208575"/>
  <p:tag name="KSO_WM_UNIT_BLOCK" val="0"/>
  <p:tag name="KSO_WM_UNIT_COMPATIBLE" val="0"/>
  <p:tag name="KSO_WM_UNIT_DEC_AREA_ID" val="660ef649c3cd4167ac48b71d6d399a1a"/>
  <p:tag name="KSO_WM_UNIT_DECORATE_INFO" val="{&quot;ReferentInfo&quot;:{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8575_1*i*5"/>
  <p:tag name="KSO_WM_UNIT_INDEX" val="5"/>
  <p:tag name="KSO_WM_UNIT_LAYERLEVEL" val="1"/>
  <p:tag name="KSO_WM_UNIT_SM_LIMIT_TYPE" val="1"/>
  <p:tag name="KSO_WM_UNIT_TYPE" val="i"/>
  <p:tag name="KSO_WM_UNIT_VALUE" val="3"/>
</p:tagLst>
</file>

<file path=ppt/tags/tag218.xml><?xml version="1.0" encoding="utf-8"?>
<p:tagLst xmlns:p="http://schemas.openxmlformats.org/presentationml/2006/main">
  <p:tag name="KSO_WM_BEAUTIFY_FLAG" val="#wm#"/>
  <p:tag name="KSO_WM_CHIP_GROUPID" val="5ef21358a491bb0086638bf8"/>
  <p:tag name="KSO_WM_CHIP_XID" val="5ef21358a491bb0086638bf9"/>
  <p:tag name="KSO_WM_TAG_VERSION" val="1.0"/>
  <p:tag name="KSO_WM_TEMPLATE_ASSEMBLE_GROUPID" val="5ef53fc4ea5a3ac527a1893c"/>
  <p:tag name="KSO_WM_TEMPLATE_ASSEMBLE_XID" val="5ef53fc4ea5a3ac527a1893c"/>
  <p:tag name="KSO_WM_TEMPLATE_CATEGORY" val="diagram"/>
  <p:tag name="KSO_WM_TEMPLATE_INDEX" val="20208575"/>
  <p:tag name="KSO_WM_UNIT_BLOCK" val="0"/>
  <p:tag name="KSO_WM_UNIT_COMPATIBLE" val="0"/>
  <p:tag name="KSO_WM_UNIT_DEC_AREA_ID" val="600c20734b6f4271bb27757094427133"/>
  <p:tag name="KSO_WM_UNIT_DECORATE_INFO" val="{&quot;ReferentInfo&quot;:{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8575_1*i*6"/>
  <p:tag name="KSO_WM_UNIT_INDEX" val="6"/>
  <p:tag name="KSO_WM_UNIT_LAYERLEVEL" val="1"/>
  <p:tag name="KSO_WM_UNIT_SM_LIMIT_TYPE" val="1"/>
  <p:tag name="KSO_WM_UNIT_TYPE" val="i"/>
  <p:tag name="KSO_WM_UNIT_VALUE" val="3"/>
</p:tagLst>
</file>

<file path=ppt/tags/tag219.xml><?xml version="1.0" encoding="utf-8"?>
<p:tagLst xmlns:p="http://schemas.openxmlformats.org/presentationml/2006/main">
  <p:tag name="KSO_WM_ASSEMBLE_CHIP_INDEX" val="bda25ed7d2de4ce49651c93b20f4c424"/>
  <p:tag name="KSO_WM_BEAUTIFY_FLAG" val="#wm#"/>
  <p:tag name="KSO_WM_CHIP_GROUPID" val="5e78815d3197e252a37019bf"/>
  <p:tag name="KSO_WM_CHIP_XID" val="5e78815d3197e252a37019c0"/>
  <p:tag name="KSO_WM_TAG_VERSION" val="1.0"/>
  <p:tag name="KSO_WM_TEMPLATE_ASSEMBLE_GROUPID" val="5ef53fc4ea5a3ac527a1893c"/>
  <p:tag name="KSO_WM_TEMPLATE_ASSEMBLE_XID" val="5ef53fc4ea5a3ac527a1893c"/>
  <p:tag name="KSO_WM_TEMPLATE_CATEGORY" val="diagram"/>
  <p:tag name="KSO_WM_TEMPLATE_INDEX" val="20208575"/>
  <p:tag name="KSO_WM_UNIT_BLOCK" val="0"/>
  <p:tag name="KSO_WM_UNIT_COMPATIBLE" val="0"/>
  <p:tag name="KSO_WM_UNIT_DEC_AREA_ID" val="217d4304b2784e4dba3518401cd548cd"/>
  <p:tag name="KSO_WM_UNIT_DIAGRAM_ISNUMVISUAL" val="0"/>
  <p:tag name="KSO_WM_UNIT_DIAGRAM_ISREFERUNIT" val="0"/>
  <p:tag name="KSO_WM_UNIT_HIGHLIGHT" val="0"/>
  <p:tag name="KSO_WM_UNIT_ID" val="diagram2020857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0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84171"/>
  <p:tag name="KSO_WM_UNIT_COMPATIBLE" val="0"/>
  <p:tag name="KSO_WM_UNIT_DIAGRAM_ISNUMVISUAL" val="0"/>
  <p:tag name="KSO_WM_UNIT_DIAGRAM_ISREFERUNIT" val="0"/>
  <p:tag name="KSO_WM_UNIT_HIGHLIGHT" val="0"/>
  <p:tag name="KSO_WM_UNIT_ID" val="diagram20184171_5*l_h_a*1_1_1"/>
  <p:tag name="KSO_WM_UNIT_INDEX" val="1_1_1"/>
  <p:tag name="KSO_WM_UNIT_ISCONTENTSTITLE" val="0"/>
  <p:tag name="KSO_WM_UNIT_LAYERLEVEL" val="1_1_1"/>
  <p:tag name="KSO_WM_UNIT_NOCLEAR" val="0"/>
  <p:tag name="KSO_WM_UNIT_PRESET_TEXT" val="单击此处添加标题"/>
  <p:tag name="KSO_WM_UNIT_TYPE" val="l_h_a"/>
  <p:tag name="KSO_WM_UNIT_USESOURCEFORMAT_APPLY" val="1"/>
  <p:tag name="KSO_WM_UNIT_VALUE" val="9"/>
</p:tagLst>
</file>

<file path=ppt/tags/tag22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84171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184171_5*l_h_i*1_1_1"/>
  <p:tag name="KSO_WM_UNIT_INDEX" val="1_1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2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84171"/>
  <p:tag name="KSO_WM_UNIT_COMPATIBLE" val="0"/>
  <p:tag name="KSO_WM_UNIT_DIAGRAM_ISNUMVISUAL" val="0"/>
  <p:tag name="KSO_WM_UNIT_DIAGRAM_ISREFERUNIT" val="0"/>
  <p:tag name="KSO_WM_UNIT_HIGHLIGHT" val="0"/>
  <p:tag name="KSO_WM_UNIT_ID" val="diagram20184171_5*l_h_i*1_1_2"/>
  <p:tag name="KSO_WM_UNIT_INDEX" val="1_1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2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84171"/>
  <p:tag name="KSO_WM_UNIT_COMPATIBLE" val="0"/>
  <p:tag name="KSO_WM_UNIT_DIAGRAM_ISNUMVISUAL" val="0"/>
  <p:tag name="KSO_WM_UNIT_DIAGRAM_ISREFERUNIT" val="0"/>
  <p:tag name="KSO_WM_UNIT_HIGHLIGHT" val="0"/>
  <p:tag name="KSO_WM_UNIT_ID" val="diagram20184171_5*l_h_a*1_2_1"/>
  <p:tag name="KSO_WM_UNIT_INDEX" val="1_2_1"/>
  <p:tag name="KSO_WM_UNIT_ISCONTENTSTITLE" val="0"/>
  <p:tag name="KSO_WM_UNIT_LAYERLEVEL" val="1_1_1"/>
  <p:tag name="KSO_WM_UNIT_NOCLEAR" val="0"/>
  <p:tag name="KSO_WM_UNIT_PRESET_TEXT" val="单击此处添加标题"/>
  <p:tag name="KSO_WM_UNIT_TYPE" val="l_h_a"/>
  <p:tag name="KSO_WM_UNIT_USESOURCEFORMAT_APPLY" val="1"/>
  <p:tag name="KSO_WM_UNIT_VALUE" val="9"/>
</p:tagLst>
</file>

<file path=ppt/tags/tag22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84171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184171_5*l_h_i*1_2_1"/>
  <p:tag name="KSO_WM_UNIT_INDEX" val="1_2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2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84171"/>
  <p:tag name="KSO_WM_UNIT_COMPATIBLE" val="0"/>
  <p:tag name="KSO_WM_UNIT_DIAGRAM_ISNUMVISUAL" val="0"/>
  <p:tag name="KSO_WM_UNIT_DIAGRAM_ISREFERUNIT" val="0"/>
  <p:tag name="KSO_WM_UNIT_HIGHLIGHT" val="0"/>
  <p:tag name="KSO_WM_UNIT_ID" val="diagram20184171_5*l_h_i*1_2_2"/>
  <p:tag name="KSO_WM_UNIT_INDEX" val="1_2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2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84171"/>
  <p:tag name="KSO_WM_UNIT_COMPATIBLE" val="0"/>
  <p:tag name="KSO_WM_UNIT_DIAGRAM_ISNUMVISUAL" val="0"/>
  <p:tag name="KSO_WM_UNIT_DIAGRAM_ISREFERUNIT" val="0"/>
  <p:tag name="KSO_WM_UNIT_HIGHLIGHT" val="0"/>
  <p:tag name="KSO_WM_UNIT_ID" val="diagram20184171_5*l_h_a*1_3_1"/>
  <p:tag name="KSO_WM_UNIT_INDEX" val="1_3_1"/>
  <p:tag name="KSO_WM_UNIT_ISCONTENTSTITLE" val="0"/>
  <p:tag name="KSO_WM_UNIT_LAYERLEVEL" val="1_1_1"/>
  <p:tag name="KSO_WM_UNIT_NOCLEAR" val="0"/>
  <p:tag name="KSO_WM_UNIT_PRESET_TEXT" val="单击此处添加标题"/>
  <p:tag name="KSO_WM_UNIT_TYPE" val="l_h_a"/>
  <p:tag name="KSO_WM_UNIT_USESOURCEFORMAT_APPLY" val="1"/>
  <p:tag name="KSO_WM_UNIT_VALUE" val="9"/>
</p:tagLst>
</file>

<file path=ppt/tags/tag22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84171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184171_5*l_h_i*1_3_1"/>
  <p:tag name="KSO_WM_UNIT_INDEX" val="1_3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2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84171"/>
  <p:tag name="KSO_WM_UNIT_COMPATIBLE" val="0"/>
  <p:tag name="KSO_WM_UNIT_DIAGRAM_ISNUMVISUAL" val="0"/>
  <p:tag name="KSO_WM_UNIT_DIAGRAM_ISREFERUNIT" val="0"/>
  <p:tag name="KSO_WM_UNIT_HIGHLIGHT" val="0"/>
  <p:tag name="KSO_WM_UNIT_ID" val="diagram20184171_5*l_h_i*1_3_2"/>
  <p:tag name="KSO_WM_UNIT_INDEX" val="1_3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2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84171"/>
  <p:tag name="KSO_WM_UNIT_COMPATIBLE" val="0"/>
  <p:tag name="KSO_WM_UNIT_DIAGRAM_ISNUMVISUAL" val="0"/>
  <p:tag name="KSO_WM_UNIT_DIAGRAM_ISREFERUNIT" val="0"/>
  <p:tag name="KSO_WM_UNIT_HIGHLIGHT" val="0"/>
  <p:tag name="KSO_WM_UNIT_ID" val="diagram20184171_5*l_h_a*1_4_1"/>
  <p:tag name="KSO_WM_UNIT_INDEX" val="1_4_1"/>
  <p:tag name="KSO_WM_UNIT_ISCONTENTSTITLE" val="0"/>
  <p:tag name="KSO_WM_UNIT_LAYERLEVEL" val="1_1_1"/>
  <p:tag name="KSO_WM_UNIT_NOCLEAR" val="0"/>
  <p:tag name="KSO_WM_UNIT_PRESET_TEXT" val="单击此处添加标题"/>
  <p:tag name="KSO_WM_UNIT_TYPE" val="l_h_a"/>
  <p:tag name="KSO_WM_UNIT_USESOURCEFORMAT_APPLY" val="1"/>
  <p:tag name="KSO_WM_UNIT_VALUE" val="9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84171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184171_5*l_h_i*1_4_1"/>
  <p:tag name="KSO_WM_UNIT_INDEX" val="1_4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3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84171"/>
  <p:tag name="KSO_WM_UNIT_COMPATIBLE" val="0"/>
  <p:tag name="KSO_WM_UNIT_DIAGRAM_ISNUMVISUAL" val="0"/>
  <p:tag name="KSO_WM_UNIT_DIAGRAM_ISREFERUNIT" val="0"/>
  <p:tag name="KSO_WM_UNIT_HIGHLIGHT" val="0"/>
  <p:tag name="KSO_WM_UNIT_ID" val="diagram20184171_5*l_h_i*1_4_2"/>
  <p:tag name="KSO_WM_UNIT_INDEX" val="1_4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3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84171"/>
  <p:tag name="KSO_WM_UNIT_COMPATIBLE" val="0"/>
  <p:tag name="KSO_WM_UNIT_DIAGRAM_ISNUMVISUAL" val="0"/>
  <p:tag name="KSO_WM_UNIT_DIAGRAM_ISREFERUNIT" val="0"/>
  <p:tag name="KSO_WM_UNIT_HIGHLIGHT" val="0"/>
  <p:tag name="KSO_WM_UNIT_ID" val="diagram20184171_5*l_h_a*1_5_1"/>
  <p:tag name="KSO_WM_UNIT_INDEX" val="1_5_1"/>
  <p:tag name="KSO_WM_UNIT_ISCONTENTSTITLE" val="0"/>
  <p:tag name="KSO_WM_UNIT_LAYERLEVEL" val="1_1_1"/>
  <p:tag name="KSO_WM_UNIT_NOCLEAR" val="0"/>
  <p:tag name="KSO_WM_UNIT_PRESET_TEXT" val="单击此处添加标题"/>
  <p:tag name="KSO_WM_UNIT_TYPE" val="l_h_a"/>
  <p:tag name="KSO_WM_UNIT_USESOURCEFORMAT_APPLY" val="1"/>
  <p:tag name="KSO_WM_UNIT_VALUE" val="9"/>
</p:tagLst>
</file>

<file path=ppt/tags/tag23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84171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184171_5*l_h_i*1_5_1"/>
  <p:tag name="KSO_WM_UNIT_INDEX" val="1_5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3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84171"/>
  <p:tag name="KSO_WM_UNIT_COMPATIBLE" val="0"/>
  <p:tag name="KSO_WM_UNIT_DIAGRAM_ISNUMVISUAL" val="0"/>
  <p:tag name="KSO_WM_UNIT_DIAGRAM_ISREFERUNIT" val="0"/>
  <p:tag name="KSO_WM_UNIT_HIGHLIGHT" val="0"/>
  <p:tag name="KSO_WM_UNIT_ID" val="diagram20184171_5*l_h_i*1_5_2"/>
  <p:tag name="KSO_WM_UNIT_INDEX" val="1_5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3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84171"/>
  <p:tag name="KSO_WM_UNIT_COMPATIBLE" val="0"/>
  <p:tag name="KSO_WM_UNIT_DIAGRAM_ISNUMVISUAL" val="0"/>
  <p:tag name="KSO_WM_UNIT_DIAGRAM_ISREFERUNIT" val="0"/>
  <p:tag name="KSO_WM_UNIT_HIGHLIGHT" val="0"/>
  <p:tag name="KSO_WM_UNIT_ID" val="diagram20184171_5*l_h_a*1_6_1"/>
  <p:tag name="KSO_WM_UNIT_INDEX" val="1_6_1"/>
  <p:tag name="KSO_WM_UNIT_ISCONTENTSTITLE" val="0"/>
  <p:tag name="KSO_WM_UNIT_LAYERLEVEL" val="1_1_1"/>
  <p:tag name="KSO_WM_UNIT_NOCLEAR" val="0"/>
  <p:tag name="KSO_WM_UNIT_PRESET_TEXT" val="单击此处添加标题"/>
  <p:tag name="KSO_WM_UNIT_TYPE" val="l_h_a"/>
  <p:tag name="KSO_WM_UNIT_USESOURCEFORMAT_APPLY" val="1"/>
  <p:tag name="KSO_WM_UNIT_VALUE" val="9"/>
</p:tagLst>
</file>

<file path=ppt/tags/tag23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84171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184171_5*l_h_i*1_6_1"/>
  <p:tag name="KSO_WM_UNIT_INDEX" val="1_6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3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84171"/>
  <p:tag name="KSO_WM_UNIT_COMPATIBLE" val="0"/>
  <p:tag name="KSO_WM_UNIT_DIAGRAM_ISNUMVISUAL" val="0"/>
  <p:tag name="KSO_WM_UNIT_DIAGRAM_ISREFERUNIT" val="0"/>
  <p:tag name="KSO_WM_UNIT_HIGHLIGHT" val="0"/>
  <p:tag name="KSO_WM_UNIT_ID" val="diagram20184171_5*l_h_i*1_6_2"/>
  <p:tag name="KSO_WM_UNIT_INDEX" val="1_6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38.xml><?xml version="1.0" encoding="utf-8"?>
<p:tagLst xmlns:p="http://schemas.openxmlformats.org/presentationml/2006/main">
  <p:tag name="KSO_WM_BEAUTIFY_FLAG" val="#wm#"/>
  <p:tag name="KSO_WM_CHIP_FILLPROP" val="[[{&quot;fill_id&quot;:&quot;95c973fcd6134020a63a4180aebd3213&quot;,&quot;fill_align&quot;:&quot;lm&quot;,&quot;text_align&quot;:&quot;lm&quot;,&quot;text_direction&quot;:&quot;horizontal&quot;,&quot;chip_types&quot;:[&quot;header&quot;]},{&quot;fill_id&quot;:&quot;1c24f19bff6c4bd6a5f20f57a535bdbe&quot;,&quot;fill_align&quot;:&quot;cm&quot;,&quot;text_align&quot;:&quot;cm&quot;,&quot;text_direction&quot;:&quot;horizontal&quot;,&quot;chip_types&quot;:[&quot;diagram&quot;,&quot;pictext&quot;,&quot;picture&quot;,&quot;chart&quot;,&quot;table&quot;,&quot;video&quot;],&quot;support_features&quot;:[&quot;collage&quot;,&quot;carousel&quot;]}],[{&quot;fill_id&quot;:&quot;95c973fcd6134020a63a4180aebd3213&quot;,&quot;fill_align&quot;:&quot;lm&quot;,&quot;text_align&quot;:&quot;lm&quot;,&quot;text_direction&quot;:&quot;horizontal&quot;,&quot;chip_types&quot;:[&quot;text&quot;]},{&quot;fill_id&quot;:&quot;1c24f19bff6c4bd6a5f20f57a535bdbe&quot;,&quot;fill_align&quot;:&quot;cm&quot;,&quot;text_align&quot;:&quot;lm&quot;,&quot;text_direction&quot;:&quot;horizontal&quot;,&quot;chip_types&quot;:[&quot;text&quot;]}]]"/>
  <p:tag name="KSO_WM_CHIP_GROUPID" val="5ef21358a491bb0086638bf8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1358a491bb0086638bf9"/>
  <p:tag name="KSO_WM_SLIDE_BACKGROUND" val="[&quot;leftRight&quot;]"/>
  <p:tag name="KSO_WM_SLIDE_BACKGROUND_TYPE" val="leftRight"/>
  <p:tag name="KSO_WM_SLIDE_BK_DARK_LIGHT" val="2"/>
  <p:tag name="KSO_WM_SLIDE_ID" val="diagram20208575_1"/>
  <p:tag name="KSO_WM_SLIDE_INDEX" val="1"/>
  <p:tag name="KSO_WM_SLIDE_ITEM_CNT" val="0"/>
  <p:tag name="KSO_WM_SLIDE_LAYOUT" val="a_b_d"/>
  <p:tag name="KSO_WM_SLIDE_LAYOUT_CNT" val="1_1_1"/>
  <p:tag name="KSO_WM_SLIDE_LAYOUT_INFO" val="{&quot;direction&quot;:1,&quot;id&quot;:&quot;2020-06-26T08:22:30&quot;,&quot;maxSize&quot;:{&quot;size1&quot;:26.300000000000001},&quot;minSize&quot;:{&quot;size1&quot;:26.300000000000001},&quot;normalSize&quot;:{&quot;size1&quot;:26.300000000000001},&quot;subLayout&quot;:[{&quot;backgroundInfo&quot;:[{&quot;bottom&quot;:0,&quot;bottomAbs&quot;:false,&quot;left&quot;:0,&quot;leftAbs&quot;:false,&quot;right&quot;:-0.094955490000000004,&quot;rightAbs&quot;:false,&quot;top&quot;:0,&quot;topAbs&quot;:false,&quot;type&quot;:&quot;leftRight&quot;}],&quot;id&quot;:&quot;2020-06-26T08:22:30&quot;,&quot;margin&quot;:{&quot;bottom&quot;:8.4670000076293945,&quot;left&quot;:1.6929999589920044,&quot;right&quot;:0.026000002399086952,&quot;top&quot;:3.3870000839233398},&quot;maxSize&quot;:{&quot;size1&quot;:35.27166861074943},&quot;minSize&quot;:{&quot;size1&quot;:25.271668610749419},&quot;normalSize&quot;:{&quot;size1&quot;:32.38277972186053},&quot;subLayout&quot;:[{&quot;id&quot;:&quot;2020-06-26T08:22:30&quot;,&quot;margin&quot;:{&quot;bottom&quot;:0.037641759961843491,&quot;left&quot;:1.6929999589920044,&quot;right&quot;:0.026000002399086952,&quot;top&quot;:3.3870000839233398},&quot;type&quot;:0},{&quot;id&quot;:&quot;2020-06-26T08:22:30&quot;,&quot;margin&quot;:{&quot;bottom&quot;:8.4670000076293945,&quot;left&quot;:1.6929999589920044,&quot;right&quot;:0.026000002399086952,&quot;top&quot;:0.032913796603679657},&quot;type&quot;:0}],&quot;type&quot;:0},{&quot;id&quot;:&quot;2020-06-26T08:22:30&quot;,&quot;margin&quot;:{&quot;bottom&quot;:2.5399999618530273,&quot;left&quot;:2.0899999141693115,&quot;right&quot;:2.5399999618530273,&quot;top&quot;:2.1170001029968262},&quot;type&quot;:0}],&quot;type&quot;:0}"/>
  <p:tag name="KSO_WM_SLIDE_POSITION" val="0*0"/>
  <p:tag name="KSO_WM_SLIDE_RATIO" val="1.777778"/>
  <p:tag name="KSO_WM_SLIDE_SIZE" val="923*540"/>
  <p:tag name="KSO_WM_SLIDE_SUBTYPE" val="picTxt"/>
  <p:tag name="KSO_WM_SLIDE_SUPPORT_FEATURE_TYPE" val="3"/>
  <p:tag name="KSO_WM_SLIDE_TYPE" val="text"/>
  <p:tag name="KSO_WM_TAG_VERSION" val="1.0"/>
  <p:tag name="KSO_WM_TEMPLATE_ASSEMBLE_GROUPID" val="5ef53fc4ea5a3ac527a1893c"/>
  <p:tag name="KSO_WM_TEMPLATE_ASSEMBLE_XID" val="5ef53fc4ea5a3ac527a1893c"/>
  <p:tag name="KSO_WM_TEMPLATE_CATEGORY" val="diagram"/>
  <p:tag name="KSO_WM_TEMPLATE_COLOR_TYPE" val="1"/>
  <p:tag name="KSO_WM_TEMPLATE_INDEX" val="20208575"/>
  <p:tag name="KSO_WM_TEMPLATE_MASTER_TYPE" val="0"/>
  <p:tag name="KSO_WM_TEMPLATE_SUBCATEGORY" val="21"/>
</p:tagLst>
</file>

<file path=ppt/tags/tag23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  <p:tag name="KSO_WM_UNIT_TYPE" val="i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8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4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  <p:tag name="KSO_WM_UNIT_TYPE" val="i"/>
</p:tagLst>
</file>

<file path=ppt/tags/tag24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  <p:tag name="KSO_WM_UNIT_TYPE" val="i"/>
</p:tagLst>
</file>

<file path=ppt/tags/tag243.xml><?xml version="1.0" encoding="utf-8"?>
<p:tagLst xmlns:p="http://schemas.openxmlformats.org/presentationml/2006/main">
  <p:tag name="KSO_WM_ASSEMBLE_CHIP_INDEX" val="d25bc40595d9472199b83d578013f11e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eead70a758c1ec0b709397"/>
  <p:tag name="KSO_WM_TEMPLATE_ASSEMBLE_XID" val="5eeead70a758c1ec0b709397"/>
  <p:tag name="KSO_WM_TEMPLATE_CATEGORY" val="diagram"/>
  <p:tag name="KSO_WM_TEMPLATE_INDEX" val="20207822"/>
  <p:tag name="KSO_WM_UNIT_BLOCK" val="0"/>
  <p:tag name="KSO_WM_UNIT_COMPATIBLE" val="0"/>
  <p:tag name="KSO_WM_UNIT_DEC_AREA_ID" val="b1f27e09128b49a8910c6743f742c78a"/>
  <p:tag name="KSO_WM_UNIT_DEFAULT_FONT" val="24;44;4"/>
  <p:tag name="KSO_WM_UNIT_DIAGRAM_ISNUMVISUAL" val="0"/>
  <p:tag name="KSO_WM_UNIT_DIAGRAM_ISREFERUNIT" val="0"/>
  <p:tag name="KSO_WM_UNIT_HIGHLIGHT" val="0"/>
  <p:tag name="KSO_WM_UNIT_ID" val="diagram2020782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244.xml><?xml version="1.0" encoding="utf-8"?>
<p:tagLst xmlns:p="http://schemas.openxmlformats.org/presentationml/2006/main">
  <p:tag name="KSO_WM_ASSEMBLE_CHIP_INDEX" val="9ad4ec63775046608c76aa324ede9e14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eead70a758c1ec0b709397"/>
  <p:tag name="KSO_WM_TEMPLATE_ASSEMBLE_XID" val="5eeead70a758c1ec0b709397"/>
  <p:tag name="KSO_WM_TEMPLATE_CATEGORY" val="diagram"/>
  <p:tag name="KSO_WM_TEMPLATE_INDEX" val="20207822"/>
  <p:tag name="KSO_WM_UNIT_BLOCK" val="0"/>
  <p:tag name="KSO_WM_UNIT_COMPATIBLE" val="0"/>
  <p:tag name="KSO_WM_UNIT_DEC_AREA_ID" val="d54f05e6098849f5b74413f648277d61"/>
  <p:tag name="KSO_WM_UNIT_DEFAULT_FONT" val="14;20;2"/>
  <p:tag name="KSO_WM_UNIT_DIAGRAM_ISNUMVISUAL" val="0"/>
  <p:tag name="KSO_WM_UNIT_DIAGRAM_ISREFERUNIT" val="0"/>
  <p:tag name="KSO_WM_UNIT_HIGHLIGHT" val="0"/>
  <p:tag name="KSO_WM_UNIT_ID" val="diagram20207822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32"/>
</p:tagLst>
</file>

<file path=ppt/tags/tag245.xml><?xml version="1.0" encoding="utf-8"?>
<p:tagLst xmlns:p="http://schemas.openxmlformats.org/presentationml/2006/main">
  <p:tag name="KSO_WM_ASSEMBLE_CHIP_INDEX" val="4b4472c6b4824732a17d4f6219044dd1"/>
  <p:tag name="KSO_WM_BEAUTIFY_FLAG" val="#wm#"/>
  <p:tag name="KSO_WM_CHIP_GROUPID" val="5e6b05b36848fb12bee65ad8"/>
  <p:tag name="KSO_WM_CHIP_XID" val="5e6b05b36848fb12bee65ada"/>
  <p:tag name="KSO_WM_TAG_VERSION" val="1.0"/>
  <p:tag name="KSO_WM_TEMPLATE_ASSEMBLE_GROUPID" val="5eeead70a758c1ec0b709397"/>
  <p:tag name="KSO_WM_TEMPLATE_ASSEMBLE_XID" val="5eeead70a758c1ec0b709397"/>
  <p:tag name="KSO_WM_TEMPLATE_CATEGORY" val="diagram"/>
  <p:tag name="KSO_WM_TEMPLATE_INDEX" val="20207822"/>
  <p:tag name="KSO_WM_UNIT_BLOCK" val="0"/>
  <p:tag name="KSO_WM_UNIT_COMPATIBLE" val="0"/>
  <p:tag name="KSO_WM_UNIT_DEC_AREA_ID" val="46eff2be8faf47f985b5e1a15e27fb0a"/>
  <p:tag name="KSO_WM_UNIT_DEFAULT_FONT" val="18;24;2"/>
  <p:tag name="KSO_WM_UNIT_DIAGRAM_ISNUMVISUAL" val="0"/>
  <p:tag name="KSO_WM_UNIT_DIAGRAM_ISREFERUNIT" val="0"/>
  <p:tag name="KSO_WM_UNIT_HIGHLIGHT" val="0"/>
  <p:tag name="KSO_WM_UNIT_ID" val="diagram20207822_1*h_a*1_1"/>
  <p:tag name="KSO_WM_UNIT_INDEX" val="1_1"/>
  <p:tag name="KSO_WM_UNIT_ISCONTENTSTITLE" val="0"/>
  <p:tag name="KSO_WM_UNIT_ISNUMDGMTITLE" val="0"/>
  <p:tag name="KSO_WM_UNIT_LAYERLEVEL" val="1_1"/>
  <p:tag name="KSO_WM_UNIT_NOCLEAR" val="0"/>
  <p:tag name="KSO_WM_UNIT_PRESET_TEXT" val="单击此处添加小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h_a"/>
  <p:tag name="KSO_WM_UNIT_VALUE" val="18"/>
</p:tagLst>
</file>

<file path=ppt/tags/tag246.xml><?xml version="1.0" encoding="utf-8"?>
<p:tagLst xmlns:p="http://schemas.openxmlformats.org/presentationml/2006/main">
  <p:tag name="KSO_WM_ASSEMBLE_CHIP_INDEX" val="4b4472c6b4824732a17d4f6219044dd1"/>
  <p:tag name="KSO_WM_BEAUTIFY_FLAG" val="#wm#"/>
  <p:tag name="KSO_WM_CHIP_GROUPID" val="5e6b05b36848fb12bee65ad8"/>
  <p:tag name="KSO_WM_CHIP_XID" val="5e6b05b36848fb12bee65ada"/>
  <p:tag name="KSO_WM_TAG_VERSION" val="1.0"/>
  <p:tag name="KSO_WM_TEMPLATE_ASSEMBLE_GROUPID" val="5eeead70a758c1ec0b709397"/>
  <p:tag name="KSO_WM_TEMPLATE_ASSEMBLE_XID" val="5eeead70a758c1ec0b709397"/>
  <p:tag name="KSO_WM_TEMPLATE_CATEGORY" val="diagram"/>
  <p:tag name="KSO_WM_TEMPLATE_INDEX" val="20207822"/>
  <p:tag name="KSO_WM_UNIT_BLOCK" val="0"/>
  <p:tag name="KSO_WM_UNIT_COMPATIBLE" val="0"/>
  <p:tag name="KSO_WM_UNIT_DEC_AREA_ID" val="46eff2be8faf47f985b5e1a15e27fb0a"/>
  <p:tag name="KSO_WM_UNIT_DEFAULT_FONT" val="14;20;2"/>
  <p:tag name="KSO_WM_UNIT_DIAGRAM_ISNUMVISUAL" val="0"/>
  <p:tag name="KSO_WM_UNIT_DIAGRAM_ISREFERUNIT" val="0"/>
  <p:tag name="KSO_WM_UNIT_HIGHLIGHT" val="0"/>
  <p:tag name="KSO_WM_UNIT_ID" val="diagram20207822_1*h_f*1_1"/>
  <p:tag name="KSO_WM_UNIT_INDEX" val="1_1"/>
  <p:tag name="KSO_WM_UNIT_LAYERLEVEL" val="1_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h_f"/>
  <p:tag name="KSO_WM_UNIT_VALUE" val="207"/>
</p:tagLst>
</file>

<file path=ppt/tags/tag247.xml><?xml version="1.0" encoding="utf-8"?>
<p:tagLst xmlns:p="http://schemas.openxmlformats.org/presentationml/2006/main">
  <p:tag name="KSO_WM_BEAUTIFY_FLAG" val="#wm#"/>
  <p:tag name="KSO_WM_CHIP_FILLPROP" val="[[{&quot;fill_id&quot;:&quot;e4d6cf17b06746db8dd93c359cfe17f1&quot;,&quot;fill_align&quot;:&quot;lb&quot;,&quot;text_align&quot;:&quot;lb&quot;,&quot;text_direction&quot;:&quot;horizontal&quot;,&quot;chip_types&quot;:[&quot;header&quot;]},{&quot;fill_id&quot;:&quot;c1719bd3232846479042527f9529d883&quot;,&quot;fill_align&quot;:&quot;lt&quot;,&quot;text_align&quot;:&quot;lt&quot;,&quot;text_direction&quot;:&quot;horizontal&quot;,&quot;chip_types&quot;:[&quot;text&quot;,&quot;picture&quot;]},{&quot;fill_id&quot;:&quot;1e68c64403914b6b8616f5eb6a4d8957&quot;,&quot;fill_align&quot;:&quot;lm&quot;,&quot;text_align&quot;:&quot;lm&quot;,&quot;text_direction&quot;:&quot;horizontal&quot;,&quot;chip_types&quot;:[&quot;diagram&quot;,&quot;pictext&quot;,&quot;text&quot;,&quot;picture&quot;,&quot;chart&quot;,&quot;table&quot;],&quot;support_features&quot;:[&quot;collage&quot;,&quot;carousel&quot;,&quot;creativecrop&quot;]}],[{&quot;fill_id&quot;:&quot;e4d6cf17b06746db8dd93c359cfe17f1&quot;,&quot;fill_align&quot;:&quot;lb&quot;,&quot;text_align&quot;:&quot;lb&quot;,&quot;text_direction&quot;:&quot;horizontal&quot;,&quot;chip_types&quot;:[&quot;header&quot;]},{&quot;fill_id&quot;:&quot;c1719bd3232846479042527f9529d883&quot;,&quot;fill_align&quot;:&quot;lt&quot;,&quot;text_align&quot;:&quot;lt&quot;,&quot;text_direction&quot;:&quot;horizontal&quot;,&quot;chip_types&quot;:[&quot;pictext&quot;,&quot;picture&quot;,&quot;chart&quot;,&quot;table&quot;],&quot;support_features&quot;:[&quot;collage&quot;,&quot;creativecrop&quot;]},{&quot;fill_id&quot;:&quot;1e68c64403914b6b8616f5eb6a4d8957&quot;,&quot;fill_align&quot;:&quot;lm&quot;,&quot;text_align&quot;:&quot;lm&quot;,&quot;text_direction&quot;:&quot;horizontal&quot;,&quot;chip_types&quot;:[&quot;text&quot;,&quot;picture&quot;]}]]"/>
  <p:tag name="KSO_WM_CHIP_GROUPID" val="5eecb7cea758c1ec0b708a86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ecb7cea758c1ec0b708a87"/>
  <p:tag name="KSO_WM_SLIDE_BACKGROUND" val="[&quot;belt&quot;]"/>
  <p:tag name="KSO_WM_SLIDE_BACKGROUND_TYPE" val="belt"/>
  <p:tag name="KSO_WM_SLIDE_BK_DARK_LIGHT" val="2"/>
  <p:tag name="KSO_WM_SLIDE_ID" val="diagram20207822_1"/>
  <p:tag name="KSO_WM_SLIDE_INDEX" val="1"/>
  <p:tag name="KSO_WM_SLIDE_ITEM_CNT" val="0"/>
  <p:tag name="KSO_WM_SLIDE_LAYOUT" val="a_f_h"/>
  <p:tag name="KSO_WM_SLIDE_LAYOUT_CNT" val="1_1_1"/>
  <p:tag name="KSO_WM_SLIDE_LAYOUT_INFO" val="{&quot;backgroundInfo&quot;:[{&quot;bottom&quot;:0.13333333999999999,&quot;bottomAbs&quot;:false,&quot;left&quot;:0,&quot;leftAbs&quot;:false,&quot;right&quot;:0,&quot;rightAbs&quot;:false,&quot;top&quot;:0.13333333999999999,&quot;topAbs&quot;:false,&quot;type&quot;:&quot;belt&quot;}],&quot;direction&quot;:1,&quot;id&quot;:&quot;2020-06-21T08:45:23&quot;,&quot;maxSize&quot;:{&quot;size1&quot;:54.99958578244938},&quot;minSize&quot;:{&quot;size1&quot;:42.49958578244938},&quot;normalSize&quot;:{&quot;size1&quot;:42.49958578244938},&quot;subLayout&quot;:[{&quot;id&quot;:&quot;2020-06-21T08:45:23&quot;,&quot;maxSize&quot;:{&quot;size1&quot;:37.899999999999999},&quot;minSize&quot;:{&quot;size1&quot;:37.899999999999999},&quot;normalSize&quot;:{&quot;size1&quot;:37.899999999999999},&quot;subLayout&quot;:[{&quot;id&quot;:&quot;2020-06-21T08:45:23&quot;,&quot;margin&quot;:{&quot;bottom&quot;:0.026000002399086952,&quot;left&quot;:3.3870000839233398,&quot;right&quot;:1.2699999809265137,&quot;top&quot;:5.0799999237060547},&quot;type&quot;:0},{&quot;id&quot;:&quot;2020-06-21T08:45:23&quot;,&quot;margin&quot;:{&quot;bottom&quot;:5.0799999237060547,&quot;left&quot;:3.3870000839233398,&quot;right&quot;:1.2699999809265137,&quot;top&quot;:0.81999999284744263},&quot;type&quot;:0}],&quot;type&quot;:0},{&quot;id&quot;:&quot;2020-06-21T08:45:23&quot;,&quot;margin&quot;:{&quot;bottom&quot;:5.0799999237060547,&quot;left&quot;:0,&quot;right&quot;:3.3859999179840088,&quot;top&quot;:5.0799999237060547},&quot;maxSize&quot;:{&quot;size1&quot;:49.407164849175359},&quot;minSize&quot;:{&quot;size1&quot;:33.507164849175354},&quot;normalSize&quot;:{&quot;size1&quot;:37.544201886212392},&quot;subLayout&quot;:[{&quot;id&quot;:&quot;2020-06-21T08:45:23&quot;,&quot;margin&quot;:{&quot;bottom&quot;:0.043547116219997406,&quot;left&quot;:0,&quot;right&quot;:3.3859999179840088,&quot;top&quot;:5.0799999237060547},&quot;type&quot;:0},{&quot;id&quot;:&quot;2020-06-21T08:45:23&quot;,&quot;margin&quot;:{&quot;bottom&quot;:5.0799999237060547,&quot;left&quot;:0,&quot;right&quot;:3.3859999179840088,&quot;top&quot;:0.15224455296993256},&quot;type&quot;:0}],&quot;type&quot;:0}],&quot;type&quot;:0}"/>
  <p:tag name="KSO_WM_SLIDE_POSITION" val="528.004*185.255"/>
  <p:tag name="KSO_WM_SLIDE_RATIO" val="1.777778"/>
  <p:tag name="KSO_WM_SLIDE_SIZE" val="335.952*210.747"/>
  <p:tag name="KSO_WM_SLIDE_SUBTYPE" val="pureTxt"/>
  <p:tag name="KSO_WM_SLIDE_SUPPORT_FEATURE_TYPE" val="0"/>
  <p:tag name="KSO_WM_SLIDE_TYPE" val="text"/>
  <p:tag name="KSO_WM_TAG_VERSION" val="1.0"/>
  <p:tag name="KSO_WM_TEMPLATE_ASSEMBLE_GROUPID" val="5eeead70a758c1ec0b709397"/>
  <p:tag name="KSO_WM_TEMPLATE_ASSEMBLE_XID" val="5eeead70a758c1ec0b709397"/>
  <p:tag name="KSO_WM_TEMPLATE_CATEGORY" val="diagram"/>
  <p:tag name="KSO_WM_TEMPLATE_COLOR_TYPE" val="1"/>
  <p:tag name="KSO_WM_TEMPLATE_INDEX" val="20207822"/>
  <p:tag name="KSO_WM_TEMPLATE_MASTER_TYPE" val="0"/>
  <p:tag name="KSO_WM_TEMPLATE_SUBCATEGORY" val="21"/>
</p:tagLst>
</file>

<file path=ppt/tags/tag24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4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0.xml><?xml version="1.0" encoding="utf-8"?>
<p:tagLst xmlns:p="http://schemas.openxmlformats.org/presentationml/2006/main">
  <p:tag name="KSO_WM_ASSEMBLE_CHIP_INDEX" val="7f2dacdb973c46df9589931ae151a74a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ea0e92a186d5104cd695ec"/>
  <p:tag name="KSO_WM_TEMPLATE_ASSEMBLE_XID" val="5eea0e92a186d5104cd695ec"/>
  <p:tag name="KSO_WM_TEMPLATE_CATEGORY" val="diagram"/>
  <p:tag name="KSO_WM_TEMPLATE_INDEX" val="20207359"/>
  <p:tag name="KSO_WM_UNIT_BLOCK" val="0"/>
  <p:tag name="KSO_WM_UNIT_COMPATIBLE" val="0"/>
  <p:tag name="KSO_WM_UNIT_DEC_AREA_ID" val="28993a79bbfc42d78c344b6a6704eac5"/>
  <p:tag name="KSO_WM_UNIT_DEFAULT_FONT" val="24;44;4"/>
  <p:tag name="KSO_WM_UNIT_DIAGRAM_ISNUMVISUAL" val="0"/>
  <p:tag name="KSO_WM_UNIT_DIAGRAM_ISREFERUNIT" val="0"/>
  <p:tag name="KSO_WM_UNIT_HIGHLIGHT" val="0"/>
  <p:tag name="KSO_WM_UNIT_ID" val="diagram2020735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6"/>
</p:tagLst>
</file>

<file path=ppt/tags/tag251.xml><?xml version="1.0" encoding="utf-8"?>
<p:tagLst xmlns:p="http://schemas.openxmlformats.org/presentationml/2006/main">
  <p:tag name="KSO_WM_ASSEMBLE_CHIP_INDEX" val="31d0182a18454a43ac271e4379ae4935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ea0e92a186d5104cd695ec"/>
  <p:tag name="KSO_WM_TEMPLATE_ASSEMBLE_XID" val="5eea0e92a186d5104cd695ec"/>
  <p:tag name="KSO_WM_TEMPLATE_CATEGORY" val="diagram"/>
  <p:tag name="KSO_WM_TEMPLATE_INDEX" val="20207359"/>
  <p:tag name="KSO_WM_UNIT_BLOCK" val="0"/>
  <p:tag name="KSO_WM_UNIT_COMPATIBLE" val="0"/>
  <p:tag name="KSO_WM_UNIT_DEC_AREA_ID" val="252cdfb1a14d43e8aeec0957a172299e"/>
  <p:tag name="KSO_WM_UNIT_DEFAULT_FONT" val="14;20;2"/>
  <p:tag name="KSO_WM_UNIT_DIAGRAM_ISNUMVISUAL" val="0"/>
  <p:tag name="KSO_WM_UNIT_DIAGRAM_ISREFERUNIT" val="0"/>
  <p:tag name="KSO_WM_UNIT_HIGHLIGHT" val="0"/>
  <p:tag name="KSO_WM_UNIT_ID" val="diagram20207359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SHOW_EDIT_AREA_INDICATION" val="1"/>
  <p:tag name="KSO_WM_UNIT_SUBTYPE" val="a"/>
  <p:tag name="KSO_WM_UNIT_SUPPORT_UNIT_TYPE" val="[&quot;l&quot;,&quot;m&quot;,&quot;n&quot;,&quot;o&quot;,&quot;p&quot;,&quot;q&quot;,&quot;r&quot;,&quot;δ&quot;,&quot;η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19"/>
</p:tagLst>
</file>

<file path=ppt/tags/tag252.xml><?xml version="1.0" encoding="utf-8"?>
<p:tagLst xmlns:p="http://schemas.openxmlformats.org/presentationml/2006/main">
  <p:tag name="KSO_WM_BEAUTIFY_FLAG" val="#wm#"/>
  <p:tag name="KSO_WM_CHIP_FILLPROP" val="[[{&quot;fill_id&quot;:&quot;1225534b603643f5a414df89499311b9&quot;,&quot;fill_align&quot;:&quot;cm&quot;,&quot;text_align&quot;:&quot;lm&quot;,&quot;text_direction&quot;:&quot;horizontal&quot;,&quot;chip_types&quot;:[&quot;text&quot;,&quot;header&quot;]},{&quot;fill_id&quot;:&quot;a5cde0e7e9ca4a5fabf022e041870535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,&quot;creativecrop&quot;]}]]"/>
  <p:tag name="KSO_WM_CHIP_GROUPID" val="5e6efe48605d5daf04fe5f97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6efe48605d5daf04fe5f98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735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6-17T20:37:49&quot;,&quot;maxSize&quot;:{&quot;size1&quot;:37.500137360608882},&quot;minSize&quot;:{&quot;size1&quot;:27.500137360608885},&quot;normalSize&quot;:{&quot;size1&quot;:27.500137360608885},&quot;subLayout&quot;:[{&quot;id&quot;:&quot;2020-06-17T20:37:49&quot;,&quot;margin&quot;:{&quot;bottom&quot;:5.9270000457763672,&quot;left&quot;:1.6929999589920044,&quot;right&quot;:0,&quot;top&quot;:5.9270000457763672},&quot;type&quot;:0},{&quot;id&quot;:&quot;2020-06-17T20:37:49&quot;,&quot;margin&quot;:{&quot;bottom&quot;:2.5399999618530273,&quot;left&quot;:0.84700000286102295,&quot;right&quot;:1.6929999589920044,&quot;top&quot;:2.5399999618530273},&quot;type&quot;:0}],&quot;type&quot;:0}"/>
  <p:tag name="KSO_WM_SLIDE_POSITION" val="48*108"/>
  <p:tag name="KSO_WM_SLIDE_RATIO" val="1.777778"/>
  <p:tag name="KSO_WM_SLIDE_SIZE" val="864*324"/>
  <p:tag name="KSO_WM_SLIDE_SUBTYPE" val="pureTxt"/>
  <p:tag name="KSO_WM_SLIDE_SUPPORT_FEATURE_TYPE" val="0"/>
  <p:tag name="KSO_WM_SLIDE_TYPE" val="text"/>
  <p:tag name="KSO_WM_TAG_VERSION" val="1.0"/>
  <p:tag name="KSO_WM_TEMPLATE_ASSEMBLE_GROUPID" val="5eea0e92a186d5104cd695ec"/>
  <p:tag name="KSO_WM_TEMPLATE_ASSEMBLE_XID" val="5eea0e92a186d5104cd695ec"/>
  <p:tag name="KSO_WM_TEMPLATE_CATEGORY" val="diagram"/>
  <p:tag name="KSO_WM_TEMPLATE_COLOR_TYPE" val="1"/>
  <p:tag name="KSO_WM_TEMPLATE_INDEX" val="20207359"/>
  <p:tag name="KSO_WM_TEMPLATE_MASTER_TYPE" val="0"/>
  <p:tag name="KSO_WM_TEMPLATE_SUBCATEGORY" val="21"/>
</p:tagLst>
</file>

<file path=ppt/tags/tag253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2*i*0"/>
  <p:tag name="KSO_WM_UNIT_INDEX" val="0"/>
  <p:tag name="KSO_WM_UNIT_LAYERLEVEL" val="1"/>
  <p:tag name="KSO_WM_UNIT_SUBTYPE" val="h"/>
  <p:tag name="KSO_WM_UNIT_TYPE" val="i"/>
</p:tagLst>
</file>

<file path=ppt/tags/tag8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0"/>
  <p:tag name="KSO_WM_UNIT_INDEX" val="0"/>
  <p:tag name="KSO_WM_UNIT_LAYERLEVEL" val="1"/>
  <p:tag name="KSO_WM_UNIT_SUBTYPE" val="h"/>
  <p:tag name="KSO_WM_UNIT_TYPE" val="i"/>
</p:tagLst>
</file>

<file path=ppt/tags/tag9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">
      <a:dk1>
        <a:sysClr val="windowText" lastClr="000000"/>
      </a:dk1>
      <a:lt1>
        <a:sysClr val="window" lastClr="FFFFFF"/>
      </a:lt1>
      <a:dk2>
        <a:srgbClr val="EEF2F7"/>
      </a:dk2>
      <a:lt2>
        <a:srgbClr val="FFFFFF"/>
      </a:lt2>
      <a:accent1>
        <a:srgbClr val="5374B9"/>
      </a:accent1>
      <a:accent2>
        <a:srgbClr val="5A82A5"/>
      </a:accent2>
      <a:accent3>
        <a:srgbClr val="609090"/>
      </a:accent3>
      <a:accent4>
        <a:srgbClr val="679D7C"/>
      </a:accent4>
      <a:accent5>
        <a:srgbClr val="6DAB67"/>
      </a:accent5>
      <a:accent6>
        <a:srgbClr val="74B953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6177</Words>
  <Application>WPS 演示</Application>
  <PresentationFormat>宽屏</PresentationFormat>
  <Paragraphs>453</Paragraphs>
  <Slides>30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61" baseType="lpstr">
      <vt:lpstr>Arial</vt:lpstr>
      <vt:lpstr>宋体</vt:lpstr>
      <vt:lpstr>Wingdings</vt:lpstr>
      <vt:lpstr>微软雅黑</vt:lpstr>
      <vt:lpstr>隶书</vt:lpstr>
      <vt:lpstr>汉仪旗黑-85S</vt:lpstr>
      <vt:lpstr>Segoe UI</vt:lpstr>
      <vt:lpstr>Wingdings</vt:lpstr>
      <vt:lpstr>方正粗黑宋简体</vt:lpstr>
      <vt:lpstr>Aa语文老师的字</vt:lpstr>
      <vt:lpstr>楷体</vt:lpstr>
      <vt:lpstr>Times New Roman</vt:lpstr>
      <vt:lpstr>黑体</vt:lpstr>
      <vt:lpstr>NEU-BZ-S92</vt:lpstr>
      <vt:lpstr>Segoe Print</vt:lpstr>
      <vt:lpstr>等线</vt:lpstr>
      <vt:lpstr>Calibri</vt:lpstr>
      <vt:lpstr>Arial Unicode MS</vt:lpstr>
      <vt:lpstr>方正宋黑_GBK</vt:lpstr>
      <vt:lpstr>方正书宋_GBK</vt:lpstr>
      <vt:lpstr>DLF</vt:lpstr>
      <vt:lpstr>Gill Sans MT</vt:lpstr>
      <vt:lpstr>华文新魏</vt:lpstr>
      <vt:lpstr>Microsoft Sans Serif</vt:lpstr>
      <vt:lpstr>Verdana</vt:lpstr>
      <vt:lpstr>方正稚艺_GBK</vt:lpstr>
      <vt:lpstr>等线 Light</vt:lpstr>
      <vt:lpstr>华文楷体</vt:lpstr>
      <vt:lpstr>华文细黑</vt:lpstr>
      <vt:lpstr>Office 主题​​</vt:lpstr>
      <vt:lpstr>2_Office 主题​​</vt:lpstr>
      <vt:lpstr>PowerPoint 演示文稿</vt:lpstr>
      <vt:lpstr>认识高考 胸有丘壑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2.下列选项中对“落花狼藉近黄昏”的理解正确的是(   )</vt:lpstr>
      <vt:lpstr>3.下列选项中对诗句的语序理解不正确的是(   )</vt:lpstr>
      <vt:lpstr>PowerPoint 演示文稿</vt:lpstr>
      <vt:lpstr>PowerPoint 演示文稿</vt:lpstr>
      <vt:lpstr>作业：翻译这首诗，并完成高考真题。 【2019年高考新课标Ⅱ卷】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牧野</cp:lastModifiedBy>
  <cp:revision>15</cp:revision>
  <dcterms:created xsi:type="dcterms:W3CDTF">2020-02-18T10:29:00Z</dcterms:created>
  <dcterms:modified xsi:type="dcterms:W3CDTF">2020-12-01T04:11:22Z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2052-11.1.0.10132</vt:lpwstr>
  </property>
</Properties>
</file>