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0"/>
  </p:notesMasterIdLst>
  <p:sldIdLst>
    <p:sldId id="278" r:id="rId2"/>
    <p:sldId id="279" r:id="rId3"/>
    <p:sldId id="280" r:id="rId4"/>
    <p:sldId id="281" r:id="rId5"/>
    <p:sldId id="284" r:id="rId6"/>
    <p:sldId id="257" r:id="rId7"/>
    <p:sldId id="258" r:id="rId8"/>
    <p:sldId id="260" r:id="rId9"/>
    <p:sldId id="261" r:id="rId10"/>
    <p:sldId id="271" r:id="rId11"/>
    <p:sldId id="262" r:id="rId12"/>
    <p:sldId id="269" r:id="rId13"/>
    <p:sldId id="263" r:id="rId14"/>
    <p:sldId id="264" r:id="rId15"/>
    <p:sldId id="265" r:id="rId16"/>
    <p:sldId id="266" r:id="rId17"/>
    <p:sldId id="267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4" autoAdjust="0"/>
  </p:normalViewPr>
  <p:slideViewPr>
    <p:cSldViewPr>
      <p:cViewPr varScale="1">
        <p:scale>
          <a:sx n="86" d="100"/>
          <a:sy n="86" d="100"/>
        </p:scale>
        <p:origin x="-6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CAFB9-AE75-453E-AAD0-82E682421683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230C7-F963-4129-8D72-20A3F10E8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B50B5-57F2-4F75-9A2B-5A17AF449C0F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3BC73-4FD1-4B45-977C-DC5061D405CC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3D3DD-94E2-4B27-B523-8E645BFAB7BC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2418;&#27004;&#26790;&#38899;&#39057;_&#26505;&#20957;&#30473;.mp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../&#26700;&#38754;/&#39321;&#33777;&#23398;&#35799;2012.10&#20844;&#24320;&#35838;&#25945;&#26696;/&#32418;&#27004;&#26790;&#38899;&#39057;_&#26505;&#20957;&#30473;.mp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68313" y="2781300"/>
            <a:ext cx="48974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buClr>
                <a:schemeClr val="bg1"/>
              </a:buClr>
              <a:defRPr/>
            </a:pPr>
            <a:r>
              <a:rPr lang="zh-CN" altLang="en-US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根并荷花一茎香，</a:t>
            </a:r>
          </a:p>
          <a:p>
            <a:pPr marL="342900" indent="-342900" algn="ctr">
              <a:buClr>
                <a:schemeClr val="bg1"/>
              </a:buClr>
              <a:defRPr/>
            </a:pPr>
            <a:r>
              <a:rPr lang="zh-CN" altLang="en-US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平生遭际实堪伤。</a:t>
            </a:r>
          </a:p>
          <a:p>
            <a:pPr marL="342900" indent="-342900" algn="ctr">
              <a:buClr>
                <a:schemeClr val="bg1"/>
              </a:buClr>
              <a:defRPr/>
            </a:pPr>
            <a:r>
              <a:rPr lang="zh-CN" altLang="en-US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自从两地生孤木，</a:t>
            </a:r>
          </a:p>
          <a:p>
            <a:pPr marL="342900" indent="-342900" algn="ctr">
              <a:buClr>
                <a:schemeClr val="bg1"/>
              </a:buClr>
              <a:defRPr/>
            </a:pPr>
            <a:r>
              <a:rPr lang="zh-CN" altLang="en-US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致使香魂返故乡。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23850" y="615950"/>
            <a:ext cx="84264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Times New Roman" pitchFamily="18" charset="0"/>
              </a:rPr>
              <a:t>         </a:t>
            </a:r>
            <a:r>
              <a:rPr kumimoji="1" lang="en-US" altLang="zh-CN" sz="2800" b="1" dirty="0">
                <a:solidFill>
                  <a:srgbClr val="800000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 dirty="0">
                <a:solidFill>
                  <a:srgbClr val="800000"/>
                </a:solidFill>
                <a:latin typeface="Times New Roman" pitchFamily="18" charset="0"/>
              </a:rPr>
              <a:t>红楼梦</a:t>
            </a:r>
            <a:r>
              <a:rPr kumimoji="1" lang="en-US" altLang="zh-CN" sz="2800" b="1" dirty="0">
                <a:solidFill>
                  <a:srgbClr val="800000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 dirty="0">
                <a:solidFill>
                  <a:srgbClr val="800000"/>
                </a:solidFill>
                <a:latin typeface="Times New Roman" pitchFamily="18" charset="0"/>
              </a:rPr>
              <a:t>第五回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itchFamily="18" charset="0"/>
              </a:rPr>
              <a:t>中，贾宝玉梦游“太虚幻境”，翻看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itchFamily="18" charset="0"/>
              </a:rPr>
              <a:t>金陵十二钗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itchFamily="18" charset="0"/>
              </a:rPr>
              <a:t>副册时，只见画着一株桂花，下面有一池沼，其中水涸泥干，莲枯藕败，后面书云：</a:t>
            </a:r>
          </a:p>
        </p:txBody>
      </p:sp>
      <p:pic>
        <p:nvPicPr>
          <p:cNvPr id="24580" name="Picture 4" descr="香菱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960440" cy="354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0811104622-21351168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44624" y="0"/>
            <a:ext cx="106571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666936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  <a:t/>
            </a:r>
            <a:b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  <a:t/>
            </a:r>
            <a:b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葬花吟 </a:t>
            </a:r>
            <a: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  <a:t/>
            </a:r>
            <a:b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花谢花飞飞满天，红消香断有谁怜？</a:t>
            </a:r>
            <a: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  <a:t/>
            </a:r>
            <a:br>
              <a:rPr lang="en-US" altLang="zh-CN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 游丝软系飘春榭，落絮轻沾扑绣</a:t>
            </a:r>
            <a:r>
              <a:rPr lang="zh-CN" altLang="en-US" sz="3600" smtClean="0">
                <a:latin typeface="方正舒体" pitchFamily="2" charset="-122"/>
                <a:ea typeface="方正舒体" pitchFamily="2" charset="-122"/>
              </a:rPr>
              <a:t>帘。 </a:t>
            </a: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/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明媚鲜妍能几时，一朝漂泊难寻觅。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花开易见落难寻，阶前愁煞葬花人。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独倚花锄偷洒泪，洒上空枝见血痕。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愿奴胁下生双翼，随花飞到天尽头</a:t>
            </a:r>
            <a:r>
              <a:rPr lang="zh-CN" altLang="en-US" sz="3600" smtClean="0">
                <a:latin typeface="方正舒体" pitchFamily="2" charset="-122"/>
                <a:ea typeface="方正舒体" pitchFamily="2" charset="-122"/>
              </a:rPr>
              <a:t>。   </a:t>
            </a: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/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尔今死去侬收葬，未卜侬身何日丧。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侬今葬花人笑痴，他年葬侬知是谁？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天尽头，何处有香丘！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试看春残花渐落，便是红颜老死时。 </a:t>
            </a:r>
            <a:b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</a:br>
            <a:r>
              <a:rPr lang="zh-CN" altLang="en-US" sz="3600" dirty="0" smtClean="0">
                <a:latin typeface="方正舒体" pitchFamily="2" charset="-122"/>
                <a:ea typeface="方正舒体" pitchFamily="2" charset="-122"/>
              </a:rPr>
              <a:t>一朝春尽红颜老，花落人亡两不知！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4925" y="44450"/>
            <a:ext cx="5095875" cy="667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kumimoji="1" lang="zh-CN" altLang="en-US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曹雪芹</a:t>
            </a:r>
            <a:r>
              <a:rPr kumimoji="1" lang="en-US" altLang="zh-CN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(1715?──1764?)</a:t>
            </a:r>
            <a:r>
              <a:rPr kumimoji="1" lang="zh-CN" altLang="en-US" sz="2800" dirty="0">
                <a:latin typeface="方正姚体" pitchFamily="2" charset="-122"/>
                <a:ea typeface="方正姚体" pitchFamily="2" charset="-122"/>
              </a:rPr>
              <a:t>名霑，号雪芹，是我国伟大的现实主义作家。</a:t>
            </a:r>
            <a:r>
              <a:rPr kumimoji="1" lang="zh-CN" altLang="en-US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/>
            </a:r>
            <a:br>
              <a:rPr kumimoji="1" lang="zh-CN" altLang="en-US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</a:br>
            <a:r>
              <a:rPr kumimoji="1" lang="zh-CN" altLang="en-US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     曹雪芹的家庭是一个百年望族的贵族世家。从曾祖父曹玺起，到他父亲都任江宁织造要职。曹雪芹的童年，正当曹家极盛时期，在南京过着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方正姚体" pitchFamily="2" charset="-122"/>
              </a:rPr>
              <a:t>“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锦衣玉食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方正姚体" pitchFamily="2" charset="-122"/>
              </a:rPr>
              <a:t>”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的</a:t>
            </a:r>
            <a:r>
              <a:rPr kumimoji="1" lang="zh-CN" altLang="en-US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豪华生活。雍正五年</a:t>
            </a:r>
            <a:r>
              <a:rPr kumimoji="1" lang="en-US" altLang="zh-CN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(1727) </a:t>
            </a:r>
            <a:r>
              <a:rPr kumimoji="1" lang="zh-CN" altLang="en-US" sz="28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曹雪芹十三岁，他的父亲获罪革职，全部家产</a:t>
            </a:r>
          </a:p>
        </p:txBody>
      </p:sp>
      <p:pic>
        <p:nvPicPr>
          <p:cNvPr id="52229" name="Picture 5" descr="曹雪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52400"/>
            <a:ext cx="3505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468313" y="4076700"/>
            <a:ext cx="8364537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《</a:t>
            </a:r>
            <a:r>
              <a:rPr kumimoji="1" lang="zh-CN" altLang="en-US" sz="2800">
                <a:latin typeface="Times New Roman" pitchFamily="18" charset="0"/>
              </a:rPr>
              <a:t>红楼梦</a:t>
            </a:r>
            <a:r>
              <a:rPr kumimoji="1" lang="en-US" altLang="zh-CN" sz="2800">
                <a:latin typeface="Times New Roman" pitchFamily="18" charset="0"/>
              </a:rPr>
              <a:t>》</a:t>
            </a:r>
            <a:r>
              <a:rPr kumimoji="1" lang="zh-CN" altLang="en-US" sz="2800">
                <a:latin typeface="Times New Roman" pitchFamily="18" charset="0"/>
              </a:rPr>
              <a:t>（又名</a:t>
            </a:r>
            <a:r>
              <a:rPr kumimoji="1" lang="en-US" altLang="zh-CN" sz="2800">
                <a:latin typeface="Times New Roman" pitchFamily="18" charset="0"/>
              </a:rPr>
              <a:t>《</a:t>
            </a:r>
            <a:r>
              <a:rPr kumimoji="1" lang="zh-CN" altLang="en-US" sz="2800">
                <a:latin typeface="Times New Roman" pitchFamily="18" charset="0"/>
              </a:rPr>
              <a:t>石头记</a:t>
            </a:r>
            <a:r>
              <a:rPr kumimoji="1" lang="en-US" altLang="zh-CN" sz="2800">
                <a:latin typeface="Times New Roman" pitchFamily="18" charset="0"/>
              </a:rPr>
              <a:t>》</a:t>
            </a:r>
            <a:r>
              <a:rPr kumimoji="1" lang="zh-CN" altLang="en-US" sz="2800">
                <a:latin typeface="Times New Roman" pitchFamily="18" charset="0"/>
              </a:rPr>
              <a:t>）是他“披阅十载，增删五次”，“字字看来皆是血，十年辛苦不寻常”的产物。可惜，在他生前，全书没有完稿。今传</a:t>
            </a:r>
            <a:r>
              <a:rPr kumimoji="1" lang="en-US" altLang="zh-CN" sz="2800">
                <a:latin typeface="Times New Roman" pitchFamily="18" charset="0"/>
              </a:rPr>
              <a:t>《</a:t>
            </a:r>
            <a:r>
              <a:rPr kumimoji="1" lang="zh-CN" altLang="en-US" sz="2800">
                <a:latin typeface="Times New Roman" pitchFamily="18" charset="0"/>
              </a:rPr>
              <a:t>红楼梦</a:t>
            </a:r>
            <a:r>
              <a:rPr kumimoji="1" lang="en-US" altLang="zh-CN" sz="2800">
                <a:latin typeface="Times New Roman" pitchFamily="18" charset="0"/>
              </a:rPr>
              <a:t>》120</a:t>
            </a:r>
            <a:r>
              <a:rPr kumimoji="1" lang="zh-CN" altLang="en-US" sz="2800">
                <a:latin typeface="Times New Roman" pitchFamily="18" charset="0"/>
              </a:rPr>
              <a:t>回本，其中前</a:t>
            </a:r>
            <a:r>
              <a:rPr kumimoji="1" lang="en-US" altLang="zh-CN" sz="2800">
                <a:latin typeface="Times New Roman" pitchFamily="18" charset="0"/>
              </a:rPr>
              <a:t>80</a:t>
            </a:r>
            <a:r>
              <a:rPr kumimoji="1" lang="zh-CN" altLang="en-US" sz="2800">
                <a:latin typeface="Times New Roman" pitchFamily="18" charset="0"/>
              </a:rPr>
              <a:t>回的绝大部分出于他的手笔，后</a:t>
            </a:r>
            <a:r>
              <a:rPr kumimoji="1" lang="en-US" altLang="zh-CN" sz="2800">
                <a:latin typeface="Times New Roman" pitchFamily="18" charset="0"/>
              </a:rPr>
              <a:t>40</a:t>
            </a:r>
            <a:r>
              <a:rPr kumimoji="1" lang="zh-CN" altLang="en-US" sz="2800">
                <a:latin typeface="Times New Roman" pitchFamily="18" charset="0"/>
              </a:rPr>
              <a:t>回则为高鹗所续。</a:t>
            </a:r>
            <a:r>
              <a:rPr kumimoji="1" lang="en-US" altLang="zh-CN" sz="2800">
                <a:latin typeface="Times New Roman" pitchFamily="18" charset="0"/>
              </a:rPr>
              <a:t>80</a:t>
            </a:r>
            <a:r>
              <a:rPr kumimoji="1" lang="zh-CN" altLang="en-US" sz="2800">
                <a:latin typeface="Times New Roman" pitchFamily="18" charset="0"/>
              </a:rPr>
              <a:t>回以后他已写出一部分初稿，但由于种种原因而没有流传下来。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39750" y="0"/>
            <a:ext cx="80645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800">
                <a:solidFill>
                  <a:srgbClr val="0000FF"/>
                </a:solidFill>
                <a:latin typeface="Times New Roman" pitchFamily="18" charset="0"/>
              </a:rPr>
              <a:t>被查抄，全家由南京迁到北京，他的青壮年是在家境由盛而衰的过程中度过的。四十岁后，他进入了凄苦的晚年。他家迁到北京西郊，生活日渐贫困，竟然到了食粥赊酒、围毡御寒、卖画谋生的境地。大约在一七六四年除夕，因贫病无医，加上爱子夭折，过度伤痛，而离开了人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24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140200" y="664875"/>
            <a:ext cx="50038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200" dirty="0">
                <a:ea typeface="隶书" pitchFamily="49" charset="-122"/>
              </a:rPr>
              <a:t>   《</a:t>
            </a:r>
            <a:r>
              <a:rPr lang="zh-CN" altLang="en-US" sz="3200" dirty="0">
                <a:ea typeface="隶书" pitchFamily="49" charset="-122"/>
              </a:rPr>
              <a:t>红楼梦</a:t>
            </a:r>
            <a:r>
              <a:rPr lang="en-US" altLang="zh-CN" sz="3200" dirty="0">
                <a:ea typeface="隶书" pitchFamily="49" charset="-122"/>
              </a:rPr>
              <a:t>》</a:t>
            </a:r>
            <a:r>
              <a:rPr lang="zh-CN" altLang="en-US" sz="3200" dirty="0">
                <a:ea typeface="隶书" pitchFamily="49" charset="-122"/>
              </a:rPr>
              <a:t>是我国古典</a:t>
            </a:r>
          </a:p>
          <a:p>
            <a:r>
              <a:rPr lang="zh-CN" altLang="en-US" sz="3200" dirty="0">
                <a:ea typeface="隶书" pitchFamily="49" charset="-122"/>
              </a:rPr>
              <a:t>小说中伟大的现实主义作品。它以贾、史、王、薛四大家族为背景，以贾宝玉、林黛玉的爱情悲剧为主要线索，描写了贾家荣、宁二府由盛而衰的过程。书中塑造了贾宝玉、林黛玉、薛宝钗、晴雯、王熙风、袭人、香菱等一系列富有典型性格的艺术形象</a:t>
            </a:r>
            <a:r>
              <a:rPr lang="zh-CN" altLang="en-US" sz="3200" dirty="0">
                <a:solidFill>
                  <a:srgbClr val="FF0000"/>
                </a:solidFill>
                <a:ea typeface="隶书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24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4140200" y="620713"/>
            <a:ext cx="4608513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990000"/>
                </a:solidFill>
                <a:ea typeface="华文新魏" pitchFamily="2" charset="-122"/>
              </a:rPr>
              <a:t>著名作家王蒙曾经说过：读一部</a:t>
            </a:r>
            <a:r>
              <a:rPr lang="en-US" altLang="zh-CN" sz="3600">
                <a:solidFill>
                  <a:srgbClr val="990000"/>
                </a:solidFill>
                <a:ea typeface="华文新魏" pitchFamily="2" charset="-122"/>
              </a:rPr>
              <a:t>《</a:t>
            </a:r>
            <a:r>
              <a:rPr lang="zh-CN" altLang="en-US" sz="3600">
                <a:solidFill>
                  <a:srgbClr val="990000"/>
                </a:solidFill>
                <a:ea typeface="华文新魏" pitchFamily="2" charset="-122"/>
              </a:rPr>
              <a:t>红楼梦</a:t>
            </a:r>
            <a:r>
              <a:rPr lang="en-US" altLang="zh-CN" sz="3600">
                <a:solidFill>
                  <a:srgbClr val="990000"/>
                </a:solidFill>
                <a:ea typeface="华文新魏" pitchFamily="2" charset="-122"/>
              </a:rPr>
              <a:t>》</a:t>
            </a:r>
            <a:r>
              <a:rPr lang="zh-CN" altLang="en-US" sz="3600">
                <a:solidFill>
                  <a:srgbClr val="990000"/>
                </a:solidFill>
                <a:ea typeface="华文新魏" pitchFamily="2" charset="-122"/>
              </a:rPr>
              <a:t>，等于活了一次，至少是活了二十年，因为几乎你的一切经历、经验、喜怒哀乐都能从</a:t>
            </a:r>
            <a:r>
              <a:rPr lang="en-US" altLang="zh-CN" sz="3600">
                <a:solidFill>
                  <a:srgbClr val="990000"/>
                </a:solidFill>
                <a:ea typeface="华文新魏" pitchFamily="2" charset="-122"/>
              </a:rPr>
              <a:t>《</a:t>
            </a:r>
            <a:r>
              <a:rPr lang="zh-CN" altLang="en-US" sz="3600">
                <a:solidFill>
                  <a:srgbClr val="990000"/>
                </a:solidFill>
                <a:ea typeface="华文新魏" pitchFamily="2" charset="-122"/>
              </a:rPr>
              <a:t>红楼梦</a:t>
            </a:r>
            <a:r>
              <a:rPr lang="en-US" altLang="zh-CN" sz="3600">
                <a:solidFill>
                  <a:srgbClr val="990000"/>
                </a:solidFill>
                <a:ea typeface="华文新魏" pitchFamily="2" charset="-122"/>
              </a:rPr>
              <a:t>》</a:t>
            </a:r>
            <a:r>
              <a:rPr lang="zh-CN" altLang="en-US" sz="3600">
                <a:solidFill>
                  <a:srgbClr val="990000"/>
                </a:solidFill>
                <a:ea typeface="华文新魏" pitchFamily="2" charset="-122"/>
              </a:rPr>
              <a:t>里找到参照，找到解释，找到依托，也找到心心相应的共振。</a:t>
            </a:r>
            <a:r>
              <a:rPr lang="zh-CN" altLang="en-US" sz="3600">
                <a:ea typeface="华文新魏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H</a:t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5" name="内容占位符 4" descr="http_imglo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5868144" y="1268760"/>
            <a:ext cx="2592288" cy="498598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sz="2000" dirty="0" smtClean="0"/>
              <a:t>一个是阆苑仙葩， </a:t>
            </a:r>
          </a:p>
          <a:p>
            <a:r>
              <a:rPr lang="zh-CN" altLang="en-US" sz="2000" dirty="0" smtClean="0"/>
              <a:t>　　一个是美玉无瑕。 </a:t>
            </a:r>
          </a:p>
          <a:p>
            <a:r>
              <a:rPr lang="zh-CN" altLang="en-US" sz="2000" dirty="0" smtClean="0"/>
              <a:t>　　若说没奇缘， </a:t>
            </a:r>
          </a:p>
          <a:p>
            <a:r>
              <a:rPr lang="zh-CN" altLang="en-US" sz="2000" dirty="0" smtClean="0"/>
              <a:t>　　今生偏又遇着他； </a:t>
            </a:r>
          </a:p>
          <a:p>
            <a:r>
              <a:rPr lang="zh-CN" altLang="en-US" sz="2000" dirty="0" smtClean="0"/>
              <a:t>　　若说有奇缘， </a:t>
            </a:r>
          </a:p>
          <a:p>
            <a:r>
              <a:rPr lang="zh-CN" altLang="en-US" sz="2000" dirty="0" smtClean="0"/>
              <a:t>　　如何心事终虚化？ </a:t>
            </a:r>
          </a:p>
          <a:p>
            <a:r>
              <a:rPr lang="zh-CN" altLang="en-US" sz="2000" dirty="0" smtClean="0"/>
              <a:t>　　   </a:t>
            </a:r>
          </a:p>
          <a:p>
            <a:r>
              <a:rPr lang="zh-CN" altLang="en-US" sz="2000" dirty="0" smtClean="0"/>
              <a:t>    一个枉自嗟呀， </a:t>
            </a:r>
          </a:p>
          <a:p>
            <a:r>
              <a:rPr lang="zh-CN" altLang="en-US" sz="2000" dirty="0" smtClean="0"/>
              <a:t>　　一个空劳牵挂。 </a:t>
            </a:r>
          </a:p>
          <a:p>
            <a:r>
              <a:rPr lang="zh-CN" altLang="en-US" sz="2000" dirty="0" smtClean="0"/>
              <a:t>　　一个是水中月， </a:t>
            </a:r>
          </a:p>
          <a:p>
            <a:r>
              <a:rPr lang="zh-CN" altLang="en-US" sz="2000" dirty="0" smtClean="0"/>
              <a:t>　　一个是镜中花。 </a:t>
            </a:r>
          </a:p>
          <a:p>
            <a:r>
              <a:rPr lang="zh-CN" altLang="en-US" sz="2000" dirty="0" smtClean="0"/>
              <a:t>　　想眼中能有多少泪珠儿， </a:t>
            </a:r>
          </a:p>
          <a:p>
            <a:r>
              <a:rPr lang="zh-CN" altLang="en-US" sz="2000" dirty="0" smtClean="0"/>
              <a:t>　　怎经得秋流到冬尽， </a:t>
            </a:r>
          </a:p>
          <a:p>
            <a:r>
              <a:rPr lang="zh-CN" altLang="en-US" sz="2000" dirty="0" smtClean="0"/>
              <a:t>　　春流到夏！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 descr="http_imgload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24128" y="4725144"/>
            <a:ext cx="288032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辜负了，红粉朱楼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春色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阑！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326</TotalTime>
  <Words>477</Words>
  <Application>Microsoft Office PowerPoint</Application>
  <PresentationFormat>全屏显示(4:3)</PresentationFormat>
  <Paragraphs>34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暗香扑面</vt:lpstr>
      <vt:lpstr>幻灯片 1</vt:lpstr>
      <vt:lpstr>幻灯片 2</vt:lpstr>
      <vt:lpstr>幻灯片 3</vt:lpstr>
      <vt:lpstr>幻灯片 4</vt:lpstr>
      <vt:lpstr>幻灯片 5</vt:lpstr>
      <vt:lpstr>H 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  葬花吟  花谢花飞飞满天，红消香断有谁怜？  游丝软系飘春榭，落絮轻沾扑绣帘。  明媚鲜妍能几时，一朝漂泊难寻觅。  花开易见落难寻，阶前愁煞葬花人。  独倚花锄偷洒泪，洒上空枝见血痕。  愿奴胁下生双翼，随花飞到天尽头。    尔今死去侬收葬，未卜侬身何日丧。  侬今葬花人笑痴，他年葬侬知是谁？  天尽头，何处有香丘！  试看春残花渐落，便是红颜老死时。  一朝春尽红颜老，花落人亡两不知！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36</cp:revision>
  <dcterms:modified xsi:type="dcterms:W3CDTF">2012-12-12T07:23:02Z</dcterms:modified>
</cp:coreProperties>
</file>