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2" r:id="rId3"/>
    <p:sldId id="425" r:id="rId4"/>
    <p:sldId id="426" r:id="rId5"/>
    <p:sldId id="427" r:id="rId6"/>
    <p:sldId id="539" r:id="rId7"/>
    <p:sldId id="428" r:id="rId8"/>
    <p:sldId id="429" r:id="rId9"/>
    <p:sldId id="430" r:id="rId10"/>
    <p:sldId id="543" r:id="rId11"/>
    <p:sldId id="541" r:id="rId12"/>
    <p:sldId id="544" r:id="rId13"/>
    <p:sldId id="431" r:id="rId14"/>
    <p:sldId id="432" r:id="rId15"/>
    <p:sldId id="433" r:id="rId16"/>
    <p:sldId id="434" r:id="rId17"/>
    <p:sldId id="435" r:id="rId18"/>
    <p:sldId id="436" r:id="rId19"/>
    <p:sldId id="598" r:id="rId20"/>
    <p:sldId id="570" r:id="rId21"/>
    <p:sldId id="625" r:id="rId22"/>
    <p:sldId id="526" r:id="rId23"/>
    <p:sldId id="542" r:id="rId24"/>
    <p:sldId id="545" r:id="rId25"/>
    <p:sldId id="546" r:id="rId26"/>
    <p:sldId id="548" r:id="rId27"/>
    <p:sldId id="547" r:id="rId28"/>
    <p:sldId id="326" r:id="rId29"/>
    <p:sldId id="571" r:id="rId30"/>
    <p:sldId id="441" r:id="rId31"/>
    <p:sldId id="601" r:id="rId32"/>
    <p:sldId id="325" r:id="rId33"/>
    <p:sldId id="521" r:id="rId34"/>
    <p:sldId id="522" r:id="rId35"/>
    <p:sldId id="551" r:id="rId36"/>
    <p:sldId id="575" r:id="rId37"/>
    <p:sldId id="584" r:id="rId38"/>
    <p:sldId id="576" r:id="rId39"/>
    <p:sldId id="577" r:id="rId40"/>
    <p:sldId id="578" r:id="rId41"/>
    <p:sldId id="579" r:id="rId42"/>
    <p:sldId id="580" r:id="rId43"/>
    <p:sldId id="581" r:id="rId44"/>
    <p:sldId id="582" r:id="rId45"/>
    <p:sldId id="600" r:id="rId46"/>
    <p:sldId id="583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389.xml" /><Relationship Id="rId49" Type="http://schemas.openxmlformats.org/officeDocument/2006/relationships/presProps" Target="presProps.xml" /><Relationship Id="rId5" Type="http://schemas.openxmlformats.org/officeDocument/2006/relationships/slide" Target="slides/slide3.xml" /><Relationship Id="rId50" Type="http://schemas.openxmlformats.org/officeDocument/2006/relationships/viewProps" Target="viewProps.xml" /><Relationship Id="rId51" Type="http://schemas.openxmlformats.org/officeDocument/2006/relationships/theme" Target="theme/theme1.xml" /><Relationship Id="rId52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22051-C85D-42FF-BFFA-6757AFA2CEE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03AE3-6EFD-4162-9992-D14C8E8E779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1.xml" /><Relationship Id="rId4" Type="http://schemas.openxmlformats.org/officeDocument/2006/relationships/tags" Target="../tags/tag312.xml" /><Relationship Id="rId5" Type="http://schemas.openxmlformats.org/officeDocument/2006/relationships/tags" Target="../tags/tag313.xml" /><Relationship Id="rId6" Type="http://schemas.openxmlformats.org/officeDocument/2006/relationships/tags" Target="../tags/tag314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8.xml" /><Relationship Id="rId4" Type="http://schemas.openxmlformats.org/officeDocument/2006/relationships/tags" Target="../tags/tag349.xml" /><Relationship Id="rId5" Type="http://schemas.openxmlformats.org/officeDocument/2006/relationships/tags" Target="../tags/tag350.xml" /><Relationship Id="rId6" Type="http://schemas.openxmlformats.org/officeDocument/2006/relationships/tags" Target="../tags/tag35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tags" Target="../tags/tag357.xml" /><Relationship Id="rId6" Type="http://schemas.openxmlformats.org/officeDocument/2006/relationships/tags" Target="../tags/tag358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3.xml" /><Relationship Id="rId4" Type="http://schemas.openxmlformats.org/officeDocument/2006/relationships/tags" Target="../tags/tag364.xml" /><Relationship Id="rId5" Type="http://schemas.openxmlformats.org/officeDocument/2006/relationships/tags" Target="../tags/tag365.xml" /><Relationship Id="rId6" Type="http://schemas.openxmlformats.org/officeDocument/2006/relationships/tags" Target="../tags/tag366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9.xml" /><Relationship Id="rId4" Type="http://schemas.openxmlformats.org/officeDocument/2006/relationships/tags" Target="../tags/tag170.xml" /><Relationship Id="rId5" Type="http://schemas.openxmlformats.org/officeDocument/2006/relationships/tags" Target="../tags/tag17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image" Target="../media/image2.png" /><Relationship Id="rId3" Type="http://schemas.openxmlformats.org/officeDocument/2006/relationships/tags" Target="../tags/tag72.xml" /><Relationship Id="rId4" Type="http://schemas.openxmlformats.org/officeDocument/2006/relationships/image" Target="../media/image3.png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2.png" /><Relationship Id="rId3" Type="http://schemas.openxmlformats.org/officeDocument/2006/relationships/tags" Target="../tags/tag78.xml" /><Relationship Id="rId4" Type="http://schemas.openxmlformats.org/officeDocument/2006/relationships/image" Target="../media/image3.png" /><Relationship Id="rId5" Type="http://schemas.openxmlformats.org/officeDocument/2006/relationships/tags" Target="../tags/tag79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正文页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 descr="叶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48035" y="-22860"/>
            <a:ext cx="2496820" cy="1858645"/>
          </a:xfrm>
          <a:prstGeom prst="rect">
            <a:avLst/>
          </a:prstGeom>
          <a:effectLst>
            <a:glow rad="63500">
              <a:schemeClr val="bg1"/>
            </a:glow>
            <a:outerShdw blurRad="88900" dist="165100" dir="5400000" algn="ctr" rotWithShape="0">
              <a:schemeClr val="bg2">
                <a:lumMod val="75000"/>
                <a:alpha val="92000"/>
              </a:schemeClr>
            </a:outerShdw>
          </a:effectLst>
        </p:spPr>
      </p:pic>
      <p:pic>
        <p:nvPicPr>
          <p:cNvPr id="7" name="图片 6" descr="花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3020" y="5120640"/>
            <a:ext cx="1406525" cy="1841500"/>
          </a:xfrm>
          <a:prstGeom prst="rect">
            <a:avLst/>
          </a:prstGeom>
          <a:effectLst>
            <a:outerShdw blurRad="88900" dist="165100" dir="5400000" algn="ctr" rotWithShape="0">
              <a:schemeClr val="bg2">
                <a:lumMod val="75000"/>
                <a:alpha val="92000"/>
              </a:schemeClr>
            </a:outerShdw>
          </a:effectLst>
        </p:spPr>
      </p:pic>
      <p:grpSp>
        <p:nvGrpSpPr>
          <p:cNvPr id="8" name="组合 7"/>
          <p:cNvGrpSpPr/>
          <p:nvPr userDrawn="1">
            <p:custDataLst>
              <p:tags r:id="rId6"/>
            </p:custDataLst>
          </p:nvPr>
        </p:nvGrpSpPr>
        <p:grpSpPr>
          <a:xfrm>
            <a:off x="-6350" y="307975"/>
            <a:ext cx="4347210" cy="499110"/>
            <a:chOff x="-35" y="638"/>
            <a:chExt cx="5116" cy="786"/>
          </a:xfrm>
          <a:solidFill>
            <a:srgbClr val="6D986A"/>
          </a:solidFill>
          <a:effectLst>
            <a:outerShdw blurRad="50800" dist="76200" dir="5400000" algn="ctr" rotWithShape="0">
              <a:schemeClr val="bg2">
                <a:alpha val="100000"/>
              </a:schemeClr>
            </a:outerShdw>
          </a:effectLst>
        </p:grpSpPr>
        <p:sp>
          <p:nvSpPr>
            <p:cNvPr id="9" name="矩形 8"/>
            <p:cNvSpPr/>
            <p:nvPr>
              <p:custDataLst>
                <p:tags r:id="rId7"/>
              </p:custDataLst>
            </p:nvPr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>
              <p:custDataLst>
                <p:tags r:id="rId8"/>
              </p:custDataLst>
            </p:nvPr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叶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948035" y="-22860"/>
            <a:ext cx="2496820" cy="1858645"/>
          </a:xfrm>
          <a:prstGeom prst="rect">
            <a:avLst/>
          </a:prstGeom>
          <a:effectLst>
            <a:glow rad="63500">
              <a:schemeClr val="bg1"/>
            </a:glow>
            <a:outerShdw blurRad="88900" dist="165100" dir="5400000" algn="ctr" rotWithShape="0">
              <a:schemeClr val="bg2">
                <a:lumMod val="75000"/>
                <a:alpha val="92000"/>
              </a:schemeClr>
            </a:outerShdw>
          </a:effectLst>
        </p:spPr>
      </p:pic>
      <p:pic>
        <p:nvPicPr>
          <p:cNvPr id="5" name="图片 4" descr="花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3020" y="5120640"/>
            <a:ext cx="1406525" cy="1841500"/>
          </a:xfrm>
          <a:prstGeom prst="rect">
            <a:avLst/>
          </a:prstGeom>
          <a:effectLst>
            <a:outerShdw blurRad="88900" dist="165100" dir="5400000" algn="ctr" rotWithShape="0">
              <a:schemeClr val="bg2">
                <a:lumMod val="75000"/>
                <a:alpha val="92000"/>
              </a:scheme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80.xml" /><Relationship Id="rId16" Type="http://schemas.openxmlformats.org/officeDocument/2006/relationships/tags" Target="../tags/tag81.xml" /><Relationship Id="rId17" Type="http://schemas.openxmlformats.org/officeDocument/2006/relationships/tags" Target="../tags/tag82.xml" /><Relationship Id="rId18" Type="http://schemas.openxmlformats.org/officeDocument/2006/relationships/tags" Target="../tags/tag83.xml" /><Relationship Id="rId19" Type="http://schemas.openxmlformats.org/officeDocument/2006/relationships/tags" Target="../tags/tag8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85.xml" /><Relationship Id="rId21" Type="http://schemas.openxmlformats.org/officeDocument/2006/relationships/image" Target="file:///D:\qq&#25991;&#20214;\712321467\Image\C2C\Image2\%7b75232B38-A165-1FB7-499C-2E1C792CACB5%7d.png" TargetMode="External" /><Relationship Id="rId22" Type="http://schemas.openxmlformats.org/officeDocument/2006/relationships/image" Target="../media/image4.png" /><Relationship Id="rId23" Type="http://schemas.openxmlformats.org/officeDocument/2006/relationships/tags" Target="../tags/tag86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5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C6E62-8803-4E8C-99F9-FA9306F3BF5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24C07-808E-4A68-A3CD-5F7CBC0A95AE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0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image" Target="../media/image5.png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image" Target="../media/image6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image" Target="../media/image11.png" /><Relationship Id="rId5" Type="http://schemas.openxmlformats.org/officeDocument/2006/relationships/tags" Target="../tags/tag184.xml" /><Relationship Id="rId6" Type="http://schemas.openxmlformats.org/officeDocument/2006/relationships/image" Target="../media/image12.png" /><Relationship Id="rId7" Type="http://schemas.openxmlformats.org/officeDocument/2006/relationships/tags" Target="../tags/tag18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image" Target="../media/image13.png" /><Relationship Id="rId6" Type="http://schemas.openxmlformats.org/officeDocument/2006/relationships/tags" Target="../tags/tag18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Relationship Id="rId6" Type="http://schemas.openxmlformats.org/officeDocument/2006/relationships/tags" Target="../tags/tag196.xml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0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image" Target="../media/image14.png" /><Relationship Id="rId9" Type="http://schemas.openxmlformats.org/officeDocument/2006/relationships/tags" Target="../tags/tag20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Relationship Id="rId7" Type="http://schemas.openxmlformats.org/officeDocument/2006/relationships/tags" Target="../tags/tag217.xml" /><Relationship Id="rId8" Type="http://schemas.openxmlformats.org/officeDocument/2006/relationships/image" Target="../media/image15.png" /><Relationship Id="rId9" Type="http://schemas.openxmlformats.org/officeDocument/2006/relationships/tags" Target="../tags/tag2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image" Target="../media/image16.jpeg" /><Relationship Id="rId9" Type="http://schemas.openxmlformats.org/officeDocument/2006/relationships/tags" Target="../tags/tag22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image" Target="../media/image17.png" /><Relationship Id="rId9" Type="http://schemas.openxmlformats.org/officeDocument/2006/relationships/tags" Target="../tags/tag23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tags" Target="../tags/tag243.xml" /><Relationship Id="rId7" Type="http://schemas.openxmlformats.org/officeDocument/2006/relationships/tags" Target="../tags/tag244.xml" /><Relationship Id="rId8" Type="http://schemas.openxmlformats.org/officeDocument/2006/relationships/tags" Target="../tags/tag24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image" Target="../media/image11.png" /><Relationship Id="rId5" Type="http://schemas.openxmlformats.org/officeDocument/2006/relationships/tags" Target="../tags/tag24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Relationship Id="rId7" Type="http://schemas.openxmlformats.org/officeDocument/2006/relationships/tags" Target="../tags/tag256.xml" /><Relationship Id="rId8" Type="http://schemas.openxmlformats.org/officeDocument/2006/relationships/image" Target="../media/image15.png" /><Relationship Id="rId9" Type="http://schemas.openxmlformats.org/officeDocument/2006/relationships/tags" Target="../tags/tag25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11.xml" /><Relationship Id="rId11" Type="http://schemas.openxmlformats.org/officeDocument/2006/relationships/tags" Target="../tags/tag112.xml" /><Relationship Id="rId12" Type="http://schemas.openxmlformats.org/officeDocument/2006/relationships/tags" Target="../tags/tag1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06.xml" /><Relationship Id="rId4" Type="http://schemas.openxmlformats.org/officeDocument/2006/relationships/image" Target="../media/image7.png" /><Relationship Id="rId5" Type="http://schemas.openxmlformats.org/officeDocument/2006/relationships/tags" Target="../tags/tag107.xml" /><Relationship Id="rId6" Type="http://schemas.openxmlformats.org/officeDocument/2006/relationships/image" Target="../media/image8.jpeg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image" Target="../media/image15.png" /><Relationship Id="rId9" Type="http://schemas.openxmlformats.org/officeDocument/2006/relationships/tags" Target="../tags/tag26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image" Target="../media/image18.png" /><Relationship Id="rId5" Type="http://schemas.openxmlformats.org/officeDocument/2006/relationships/tags" Target="../tags/tag27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image" Target="../media/image19.png" /><Relationship Id="rId5" Type="http://schemas.openxmlformats.org/officeDocument/2006/relationships/tags" Target="../tags/tag27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image" Target="../media/image20.png" /><Relationship Id="rId5" Type="http://schemas.openxmlformats.org/officeDocument/2006/relationships/tags" Target="../tags/tag27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image" Target="../media/image21.png" /><Relationship Id="rId5" Type="http://schemas.openxmlformats.org/officeDocument/2006/relationships/tags" Target="../tags/tag2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94.xml" /><Relationship Id="rId11" Type="http://schemas.openxmlformats.org/officeDocument/2006/relationships/tags" Target="../tags/tag295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image" Target="../media/image22.jpeg" /><Relationship Id="rId8" Type="http://schemas.openxmlformats.org/officeDocument/2006/relationships/tags" Target="../tags/tag293.xml" /><Relationship Id="rId9" Type="http://schemas.openxmlformats.org/officeDocument/2006/relationships/image" Target="../media/image23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301.xml" /><Relationship Id="rId2" Type="http://schemas.openxmlformats.org/officeDocument/2006/relationships/tags" Target="../tags/tag296.xml" /><Relationship Id="rId3" Type="http://schemas.openxmlformats.org/officeDocument/2006/relationships/tags" Target="../tags/tag297.xml" /><Relationship Id="rId4" Type="http://schemas.openxmlformats.org/officeDocument/2006/relationships/tags" Target="../tags/tag298.xml" /><Relationship Id="rId5" Type="http://schemas.openxmlformats.org/officeDocument/2006/relationships/image" Target="../media/image24.jpeg" /><Relationship Id="rId6" Type="http://schemas.openxmlformats.org/officeDocument/2006/relationships/tags" Target="../tags/tag299.xml" /><Relationship Id="rId7" Type="http://schemas.openxmlformats.org/officeDocument/2006/relationships/image" Target="../media/image25.jpeg" /><Relationship Id="rId8" Type="http://schemas.openxmlformats.org/officeDocument/2006/relationships/tags" Target="../tags/tag300.xml" /><Relationship Id="rId9" Type="http://schemas.openxmlformats.org/officeDocument/2006/relationships/image" Target="../media/image26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02.xml" /><Relationship Id="rId3" Type="http://schemas.openxmlformats.org/officeDocument/2006/relationships/image" Target="../media/image27.png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image" Target="../media/image28.jpeg" /><Relationship Id="rId8" Type="http://schemas.openxmlformats.org/officeDocument/2006/relationships/tags" Target="../tags/tag306.xml" /><Relationship Id="rId9" Type="http://schemas.openxmlformats.org/officeDocument/2006/relationships/tags" Target="../tags/tag30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08.xml" /><Relationship Id="rId3" Type="http://schemas.openxmlformats.org/officeDocument/2006/relationships/tags" Target="../tags/tag309.xml" /><Relationship Id="rId4" Type="http://schemas.openxmlformats.org/officeDocument/2006/relationships/tags" Target="../tags/tag31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21.xml" /><Relationship Id="rId3" Type="http://schemas.openxmlformats.org/officeDocument/2006/relationships/tags" Target="../tags/tag322.xml" /><Relationship Id="rId4" Type="http://schemas.openxmlformats.org/officeDocument/2006/relationships/tags" Target="../tags/tag32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4.xml" /><Relationship Id="rId3" Type="http://schemas.openxmlformats.org/officeDocument/2006/relationships/image" Target="../media/image29.png" /><Relationship Id="rId4" Type="http://schemas.openxmlformats.org/officeDocument/2006/relationships/tags" Target="../tags/tag32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26.xml" /><Relationship Id="rId3" Type="http://schemas.openxmlformats.org/officeDocument/2006/relationships/tags" Target="../tags/tag327.xml" /><Relationship Id="rId4" Type="http://schemas.openxmlformats.org/officeDocument/2006/relationships/tags" Target="../tags/tag328.xml" /><Relationship Id="rId5" Type="http://schemas.openxmlformats.org/officeDocument/2006/relationships/tags" Target="../tags/tag329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0.xml" /><Relationship Id="rId3" Type="http://schemas.openxmlformats.org/officeDocument/2006/relationships/image" Target="../media/image30.png" /><Relationship Id="rId4" Type="http://schemas.openxmlformats.org/officeDocument/2006/relationships/tags" Target="../tags/tag33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34.xml" /><Relationship Id="rId11" Type="http://schemas.openxmlformats.org/officeDocument/2006/relationships/tags" Target="../tags/tag135.xml" /><Relationship Id="rId12" Type="http://schemas.openxmlformats.org/officeDocument/2006/relationships/tags" Target="../tags/tag136.xml" /><Relationship Id="rId13" Type="http://schemas.openxmlformats.org/officeDocument/2006/relationships/tags" Target="../tags/tag137.xml" /><Relationship Id="rId14" Type="http://schemas.openxmlformats.org/officeDocument/2006/relationships/tags" Target="../tags/tag138.xml" /><Relationship Id="rId15" Type="http://schemas.openxmlformats.org/officeDocument/2006/relationships/tags" Target="../tags/tag139.xml" /><Relationship Id="rId16" Type="http://schemas.openxmlformats.org/officeDocument/2006/relationships/tags" Target="../tags/tag140.xml" /><Relationship Id="rId17" Type="http://schemas.openxmlformats.org/officeDocument/2006/relationships/tags" Target="../tags/tag141.xml" /><Relationship Id="rId18" Type="http://schemas.openxmlformats.org/officeDocument/2006/relationships/tags" Target="../tags/tag142.xml" /><Relationship Id="rId19" Type="http://schemas.openxmlformats.org/officeDocument/2006/relationships/tags" Target="../tags/tag143.xml" /><Relationship Id="rId2" Type="http://schemas.openxmlformats.org/officeDocument/2006/relationships/notesSlide" Target="../notesSlides/notesSlide4.xml" /><Relationship Id="rId20" Type="http://schemas.openxmlformats.org/officeDocument/2006/relationships/tags" Target="../tags/tag144.xml" /><Relationship Id="rId21" Type="http://schemas.openxmlformats.org/officeDocument/2006/relationships/tags" Target="../tags/tag145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tags" Target="../tags/tag370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4.jpeg" /><Relationship Id="rId11" Type="http://schemas.openxmlformats.org/officeDocument/2006/relationships/tags" Target="../tags/tag376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image" Target="../media/image31.jpeg" /><Relationship Id="rId5" Type="http://schemas.openxmlformats.org/officeDocument/2006/relationships/tags" Target="../tags/tag373.xml" /><Relationship Id="rId6" Type="http://schemas.openxmlformats.org/officeDocument/2006/relationships/image" Target="../media/image32.png" /><Relationship Id="rId7" Type="http://schemas.openxmlformats.org/officeDocument/2006/relationships/tags" Target="../tags/tag374.xml" /><Relationship Id="rId8" Type="http://schemas.openxmlformats.org/officeDocument/2006/relationships/image" Target="../media/image33.jpeg" /><Relationship Id="rId9" Type="http://schemas.openxmlformats.org/officeDocument/2006/relationships/tags" Target="../tags/tag37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77.xml" /><Relationship Id="rId3" Type="http://schemas.openxmlformats.org/officeDocument/2006/relationships/tags" Target="../tags/tag378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83.xml" /><Relationship Id="rId4" Type="http://schemas.openxmlformats.org/officeDocument/2006/relationships/tags" Target="../tags/tag384.xml" /><Relationship Id="rId5" Type="http://schemas.openxmlformats.org/officeDocument/2006/relationships/tags" Target="../tags/tag38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6.xml" /><Relationship Id="rId3" Type="http://schemas.openxmlformats.org/officeDocument/2006/relationships/tags" Target="../tags/tag147.xml" /><Relationship Id="rId4" Type="http://schemas.openxmlformats.org/officeDocument/2006/relationships/image" Target="../media/image9.png" /><Relationship Id="rId5" Type="http://schemas.openxmlformats.org/officeDocument/2006/relationships/tags" Target="../tags/tag14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68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61.xml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tags" Target="../tags/tag165.xml" /><Relationship Id="rId8" Type="http://schemas.openxmlformats.org/officeDocument/2006/relationships/tags" Target="../tags/tag166.xml" /><Relationship Id="rId9" Type="http://schemas.openxmlformats.org/officeDocument/2006/relationships/tags" Target="../tags/tag16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image" Target="../media/image10.png" /><Relationship Id="rId5" Type="http://schemas.openxmlformats.org/officeDocument/2006/relationships/tags" Target="../tags/tag18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997585" y="486410"/>
            <a:ext cx="1039622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latin typeface="汉仪雅酷黑简" panose="00020600040101010101" charset="-122"/>
                <a:ea typeface="汉仪雅酷黑简" panose="00020600040101010101" charset="-122"/>
                <a:sym typeface="+mn-ea"/>
              </a:rPr>
              <a:t>对比阅读《百合花》《哦，香雪》</a:t>
            </a:r>
            <a:endParaRPr lang="zh-CN" altLang="en-US" sz="5400" b="1">
              <a:solidFill>
                <a:srgbClr val="FF0000"/>
              </a:solidFill>
              <a:latin typeface="汉仪雅酷黑简" panose="00020600040101010101" charset="-122"/>
              <a:ea typeface="汉仪雅酷黑简" panose="00020600040101010101" charset="-122"/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27775" y="2293620"/>
            <a:ext cx="5030470" cy="3340735"/>
          </a:xfrm>
          <a:prstGeom prst="rect">
            <a:avLst/>
          </a:prstGeom>
          <a:ln w="190500" cap="sq">
            <a:solidFill>
              <a:schemeClr val="bg1"/>
            </a:solidFill>
            <a:miter lim="800000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 title=""/>
          <p:cNvGrpSpPr/>
          <p:nvPr>
            <p:custDataLst>
              <p:tags r:id="rId7"/>
            </p:custDataLst>
          </p:nvPr>
        </p:nvGrpSpPr>
        <p:grpSpPr>
          <a:xfrm>
            <a:off x="605790" y="2106295"/>
            <a:ext cx="5426710" cy="3733800"/>
            <a:chOff x="609" y="3482"/>
            <a:chExt cx="8546" cy="5880"/>
          </a:xfrm>
          <a:effectLst>
            <a:outerShdw blurRad="1143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>
              <p:custDataLst>
                <p:tags r:id="rId8"/>
              </p:custDataLst>
            </p:nvPr>
          </p:nvSpPr>
          <p:spPr>
            <a:xfrm>
              <a:off x="609" y="3482"/>
              <a:ext cx="8547" cy="58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98" name="图片 1" descr="08fc77c87875cde2466650f81c9a7d70_u=2476494648,881951153&amp;fm=26&amp;gp=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866" y="3792"/>
              <a:ext cx="8003" cy="526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9930" y="193040"/>
            <a:ext cx="10835005" cy="630999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2065000" y="11417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 title="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" name="图片 11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3240" y="527685"/>
            <a:ext cx="10862945" cy="557784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20" y="117839"/>
            <a:ext cx="4091862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72320" y="2051107"/>
          <a:ext cx="11502390" cy="4371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1515"/>
                <a:gridCol w="1508760"/>
                <a:gridCol w="2850515"/>
                <a:gridCol w="2590800"/>
                <a:gridCol w="2590800"/>
              </a:tblGrid>
              <a:tr h="56007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6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6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36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7070">
                <a:tc rowSpan="3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《百合花》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“</a:t>
                      </a: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我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” 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555">
                <a:tc vMerge="1">
                  <a:txBody>
                    <a:bodyPr vert="horz" wrap="square"/>
                    <a:lstStyle/>
                    <a:p/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通讯员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 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205">
                <a:tc vMerge="1">
                  <a:txBody>
                    <a:bodyPr vert="horz" wrap="square"/>
                    <a:lstStyle/>
                    <a:p/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新媳妇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380"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《哦，香雪》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香雪</a:t>
                      </a: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vMerge="1">
                  <a:txBody>
                    <a:bodyPr vert="horz" wrap="square"/>
                    <a:lstStyle/>
                    <a:p/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凤娇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2177474" y="831274"/>
            <a:ext cx="98137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阅读两篇课文，选择你印象深刻的段落，圈画出人物的相关描写或叙述，据此分析人物形象特点。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矩形 10" title=""/>
          <p:cNvSpPr/>
          <p:nvPr>
            <p:custDataLst>
              <p:tags r:id="rId9"/>
            </p:custDataLst>
          </p:nvPr>
        </p:nvSpPr>
        <p:spPr>
          <a:xfrm>
            <a:off x="69272" y="822535"/>
            <a:ext cx="20447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人性美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361412" y="362888"/>
            <a:ext cx="4514425" cy="570820"/>
            <a:chOff x="4793935" y="1563347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93935" y="1563347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90810" y="1661856"/>
              <a:ext cx="4646248" cy="860728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44805" y="1721515"/>
          <a:ext cx="11502390" cy="46307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2571"/>
                <a:gridCol w="1163782"/>
                <a:gridCol w="2693143"/>
                <a:gridCol w="3602094"/>
                <a:gridCol w="2590800"/>
              </a:tblGrid>
              <a:tr h="566694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10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《百合花》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“</a:t>
                      </a: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我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”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热情开朗、</a:t>
                      </a:r>
                      <a:endParaRPr lang="zh-CN" altLang="en-US" sz="2400" b="1">
                        <a:solidFill>
                          <a:srgbClr val="FF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善于作群众工作、年轻能干的女文工团员</a:t>
                      </a:r>
                      <a:endParaRPr lang="en-US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lang="zh-CN" altLang="en-US" sz="2400"/>
                        <a:t>这是我多么熟悉的故乡生活啊!我立刻对这位同乡越加亲热起来。②“你怎么参加革命的</a:t>
                      </a:r>
                      <a:r>
                        <a:rPr lang="en-US" altLang="zh-CN" sz="2400"/>
                        <a:t>?”</a:t>
                      </a:r>
                      <a:r>
                        <a:rPr lang="zh-CN" altLang="en-US" sz="2400"/>
                        <a:t>我问到这里自己觉得这不像是谈话，倒有些像审讯。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③</a:t>
                      </a:r>
                      <a:r>
                        <a:rPr lang="zh-CN" altLang="en-US" sz="2400"/>
                        <a:t>我只好硬了头皮，讪讪地向她开口借被子了，接着还对她说了一遍共产党的部队打仗是为了老百姓的道理。</a:t>
                      </a:r>
                      <a:endParaRPr lang="en-US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：语言描写、动作描写、心理描写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en-US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Picture 4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rcRect r="52010"/>
          <a:stretch>
            <a:fillRect/>
          </a:stretch>
        </p:blipFill>
        <p:spPr bwMode="auto">
          <a:xfrm>
            <a:off x="254635" y="4135755"/>
            <a:ext cx="2614930" cy="22167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4" name="矩形 3" title=""/>
          <p:cNvSpPr/>
          <p:nvPr>
            <p:custDataLst>
              <p:tags r:id="rId10"/>
            </p:custDataLst>
          </p:nvPr>
        </p:nvSpPr>
        <p:spPr>
          <a:xfrm>
            <a:off x="573925" y="799495"/>
            <a:ext cx="20447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人性美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19" y="117839"/>
            <a:ext cx="3911753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44805" y="869343"/>
          <a:ext cx="11502390" cy="707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960"/>
                <a:gridCol w="588645"/>
                <a:gridCol w="1574110"/>
                <a:gridCol w="5923875"/>
                <a:gridCol w="2590800"/>
              </a:tblGrid>
              <a:tr h="385074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877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百合花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通讯员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充满活力关心同志，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体贴别人；质朴憨厚；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不善言辞，怯于与陌生女性交往；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执拗；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热爱生活；舍己为人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>
                        <a:buClr>
                          <a:srgbClr val="963B22"/>
                        </a:buCl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indent="0" fontAlgn="auto">
                        <a:lnSpc>
                          <a:spcPct val="100000"/>
                        </a:lnSpc>
                        <a:spcAft>
                          <a:spcPts val="3600"/>
                        </a:spcAft>
                        <a:buNone/>
                      </a:pPr>
                      <a:r>
                        <a:rPr lang="en-US" altLang="zh-CN" sz="24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① 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在战斗开始前奉命护送我去包扎所，撒开大步，一直走在我的前面，他背后好像涨了眼睛似的，倒自动在路边站下了，等我紧走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他在前面就摇摇摆摆。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②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他高挑挑的个子，块头不大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绑腿直打到膝盖上。这时我看那张稚气未脱的圆脸，顶多有十八岁。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③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他见我挨他坐下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原来他还是我的同乡。他飞红了脸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摇了摇头。④不想他一步还没走出去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挟了被子就走。⑤看见他背的枪筒里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在他耳边抖抖地颤动着。⑥手榴弹就在我们人缝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他自己就一下扑在那个东西上了。</a:t>
                      </a:r>
                      <a:endParaRPr lang="en-US" altLang="en-US" sz="2400" b="0" kern="120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语言描写、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动作描写、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神态描写、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肖像描写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侧面描写：</a:t>
                      </a:r>
                      <a:r>
                        <a:rPr lang="zh-CN" altLang="en-US" sz="254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他人的评价</a:t>
                      </a:r>
                      <a:endParaRPr lang="en-US" altLang="zh-CN" sz="254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815" y="5006975"/>
            <a:ext cx="2170430" cy="20948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19" y="117839"/>
            <a:ext cx="3939463" cy="524732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72320" y="741820"/>
          <a:ext cx="11502390" cy="52665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2139"/>
                <a:gridCol w="1129085"/>
                <a:gridCol w="1971924"/>
                <a:gridCol w="4198442"/>
                <a:gridCol w="2590800"/>
              </a:tblGrid>
              <a:tr h="46677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32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32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32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84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《百合花》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新媳妇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美丽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开朗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善良纯朴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、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矜持羞涩、乐于助人、</a:t>
                      </a:r>
                      <a:r>
                        <a:rPr lang="zh-CN" altLang="en-US" sz="2400" b="0" kern="1200">
                          <a:solidFill>
                            <a:srgbClr val="FF000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微软雅黑" panose="020b0503020204020204" charset="-122"/>
                          <a:ea typeface="微软雅黑" panose="020b0503020204020204" charset="-122"/>
                        </a:rPr>
                        <a:t>觉悟高、</a:t>
                      </a:r>
                      <a:endParaRPr lang="en-US" altLang="zh-CN" sz="2400" b="0" kern="1200">
                        <a:solidFill>
                          <a:srgbClr val="FF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lang="zh-CN" altLang="zh-CN" sz="2400" b="1" kern="100">
                          <a:solidFill>
                            <a:srgbClr val="FF0000"/>
                          </a:solidFill>
                          <a:effectLst/>
                        </a:rPr>
                        <a:t>对子弟兵有淳朴真挚的感情。</a:t>
                      </a:r>
                      <a:endParaRPr lang="zh-CN" altLang="en-US" sz="2400" b="1" kern="1200">
                        <a:solidFill>
                          <a:srgbClr val="FF000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lang="zh-CN" altLang="en-US" sz="2400"/>
                        <a:t>这媳妇长得很好看，高高的鼻梁，弯弯的眉，额前一溜蓬松松的刘海。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②</a:t>
                      </a:r>
                      <a:r>
                        <a:rPr lang="zh-CN" altLang="en-US" sz="2400"/>
                        <a:t>被子一拿出来，我方才明白她刚才为什么不肯借的道理了。这原来是一条里外全新的花被子，被面是假洋缎的，枣红底，</a:t>
                      </a:r>
                      <a:r>
                        <a:rPr lang="en-US" altLang="zh-CN" sz="2400"/>
                        <a:t>,</a:t>
                      </a:r>
                      <a:r>
                        <a:rPr lang="zh-CN" altLang="en-US" sz="2400"/>
                        <a:t>上面撒满白色百合花。</a:t>
                      </a:r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③</a:t>
                      </a:r>
                      <a:r>
                        <a:rPr lang="zh-CN" altLang="en-US" sz="2400"/>
                        <a:t>新媳妇却像什么也没看见，什么也没听到，依然拿着针，细细地、密密地缝着那个破洞。</a:t>
                      </a:r>
                      <a:endParaRPr lang="en-US" altLang="en-US" sz="2400" b="0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语言描写、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动作描写、外貌描写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en-US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19" y="2888672"/>
            <a:ext cx="2733274" cy="31196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19" y="117839"/>
            <a:ext cx="4278899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44805" y="869343"/>
          <a:ext cx="11502390" cy="670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960"/>
                <a:gridCol w="588397"/>
                <a:gridCol w="1774747"/>
                <a:gridCol w="5723486"/>
                <a:gridCol w="2590800"/>
              </a:tblGrid>
              <a:tr h="385074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877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哦，香雪</a:t>
                      </a: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》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香雪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00">
                          <a:solidFill>
                            <a:srgbClr val="FF0000"/>
                          </a:solidFill>
                          <a:effectLst/>
                        </a:rPr>
                        <a:t>美丽清纯、腼腆羞涩、胆怯自卑</a:t>
                      </a:r>
                      <a:endParaRPr lang="en-US" altLang="zh-CN" sz="2400" b="1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淳朴善良、真诚纯洁、坚毅执着，渴望知识，进取向上、向往并追求新生活、</a:t>
                      </a:r>
                      <a:endParaRPr lang="en-US" altLang="zh-CN" sz="2400" b="1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400" b="1" kern="100">
                          <a:solidFill>
                            <a:srgbClr val="FF0000"/>
                          </a:solidFill>
                          <a:effectLst/>
                        </a:rPr>
                        <a:t>热爱家乡</a:t>
                      </a:r>
                      <a:endParaRPr lang="zh-CN" altLang="zh-CN" sz="2400" b="1" kern="10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zh-CN" altLang="en-US" sz="240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>
                        <a:buClr>
                          <a:srgbClr val="963B22"/>
                        </a:buCl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①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要论白，叫他们和咱香雪比比。咱们香雪，天生一副好皮子。</a:t>
                      </a:r>
                      <a:endParaRPr lang="en-US" altLang="zh-CN" sz="24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她还不知道怎么讲价钱，只说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:“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你看着给吧。”</a:t>
                      </a:r>
                      <a:endParaRPr lang="en-US" altLang="zh-CN" sz="24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台儿沟再穷，她也从没白拿过别人的东西。</a:t>
                      </a:r>
                      <a:endParaRPr lang="en-US" altLang="zh-CN" sz="24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④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有时她也抓空儿向他们打听外面的事，打听北京的大学要不要台儿沟人，打听什么叫“配乐诗朗诵”。</a:t>
                      </a:r>
                      <a:endParaRPr lang="zh-CN" altLang="zh-CN" sz="24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endParaRPr lang="zh-CN" altLang="en-US" sz="2400"/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 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：语言描写、动作描写、神态描写、肖像描写、心理描写</a:t>
                      </a: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侧面描写：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与其他女孩对比、他人的评价</a:t>
                      </a:r>
                      <a:endParaRPr lang="en-US" altLang="zh-CN" sz="254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682836"/>
            <a:ext cx="3186545" cy="217516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20" y="117839"/>
            <a:ext cx="3932536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272320" y="1050821"/>
          <a:ext cx="11502390" cy="39250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4371"/>
                <a:gridCol w="1101436"/>
                <a:gridCol w="1898073"/>
                <a:gridCol w="5297710"/>
                <a:gridCol w="2590800"/>
              </a:tblGrid>
              <a:tr h="54444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71597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凤娇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400" b="1">
                          <a:solidFill>
                            <a:srgbClr val="FF0000"/>
                          </a:solidFill>
                        </a:rPr>
                        <a:t>淳朴、勇敢、泼辣</a:t>
                      </a:r>
                      <a:r>
                        <a:rPr lang="zh-CN" altLang="en-US" sz="2400"/>
                        <a:t>、</a:t>
                      </a: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大胆直率、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赤诚热情</a:t>
                      </a:r>
                      <a:endParaRPr lang="zh-CN" altLang="en-US" sz="2400">
                        <a:solidFill>
                          <a:srgbClr val="FF0000"/>
                        </a:solidFill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①</a:t>
                      </a:r>
                      <a:r>
                        <a:rPr lang="zh-CN" altLang="en-US" sz="2400"/>
                        <a:t>凤娇不接茬儿，松开了香雪的手。好像姑娘们真在贬低她的什么人一样，她心里真有点儿替他抱不平呢。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②</a:t>
                      </a:r>
                      <a:r>
                        <a:rPr lang="zh-CN" altLang="en-US" sz="2400"/>
                        <a:t>“哟，我们小，你就老了吗</a:t>
                      </a:r>
                      <a:r>
                        <a:rPr lang="en-US" altLang="zh-CN" sz="2400"/>
                        <a:t>?”</a:t>
                      </a:r>
                      <a:r>
                        <a:rPr lang="zh-CN" altLang="en-US" sz="2400"/>
                        <a:t>大胆的凤娇回敬了一句。“</a:t>
                      </a:r>
                      <a:r>
                        <a:rPr lang="zh-CN" altLang="en-US" sz="2400">
                          <a:latin typeface="微软雅黑" panose="020b0503020204020204" charset="-122"/>
                          <a:ea typeface="微软雅黑" panose="020b0503020204020204" charset="-122"/>
                        </a:rPr>
                        <a:t>③</a:t>
                      </a:r>
                      <a:r>
                        <a:rPr lang="zh-CN" altLang="en-US" sz="2400"/>
                        <a:t>我撕了你的嘴</a:t>
                      </a:r>
                      <a:r>
                        <a:rPr lang="en-US" altLang="zh-CN" sz="2400"/>
                        <a:t>!”</a:t>
                      </a:r>
                      <a:r>
                        <a:rPr lang="zh-CN" altLang="en-US" sz="2400"/>
                        <a:t>凤娇骂着眼睛却不由自主地朝第三节车厢的车门望去。</a:t>
                      </a:r>
                      <a:endParaRPr lang="zh-CN" altLang="en-US" sz="2400"/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：语言描写、动作描写、神态描写、心理描写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侧面描写：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与香雪对比</a:t>
                      </a:r>
                      <a:endParaRPr lang="en-US" altLang="zh-CN" sz="254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1309254" y="5093962"/>
            <a:ext cx="1017616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" panose="02010609060101010101" pitchFamily="49" charset="-122"/>
              </a:rPr>
              <a:t>同：香雪与其他姑娘们都表现了对山外世界的关注，对美的十分热烈地向往和追求。 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内容占位符 7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9930" y="193040"/>
            <a:ext cx="10835005" cy="63099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19" y="117839"/>
            <a:ext cx="3911753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44805" y="869343"/>
          <a:ext cx="11502390" cy="63413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960"/>
                <a:gridCol w="588397"/>
                <a:gridCol w="1574358"/>
                <a:gridCol w="5923875"/>
                <a:gridCol w="2590800"/>
              </a:tblGrid>
              <a:tr h="615782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877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百合花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通讯员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①充满朝气，热爱生活</a:t>
                      </a:r>
                      <a:endParaRPr lang="zh-CN" sz="2000" b="1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②不善言辞，拘谨腼腆</a:t>
                      </a:r>
                      <a:endParaRPr lang="zh-CN" sz="2000" b="1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③憨厚朴实，善良纯洁</a:t>
                      </a:r>
                      <a:endParaRPr lang="zh-CN" sz="2000" b="1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④关心同志，体贴别人</a:t>
                      </a:r>
                      <a:endParaRPr lang="zh-CN" sz="2000" b="1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⑤不畏牺牲，舍己为人</a:t>
                      </a:r>
                      <a:endParaRPr lang="zh-CN" sz="2000" b="1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①充满朝气，热爱生活。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如文中写他的枪筒里插着几根树枝和一枝野菊花</a:t>
                      </a:r>
                      <a:endParaRPr lang="en-US" altLang="zh-CN" sz="2000" kern="100"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②不善言辞，拘谨腼腆。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如文中写“我”面对着通讯员坐下来时，他“张皇”“局促不安”“脸涨得像个关公”</a:t>
                      </a:r>
                      <a:endParaRPr lang="en-US" altLang="zh-CN" sz="2000" kern="100"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③憨厚朴实，善良纯洁。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如他认识到自己借被子的方法不对，可能会给群众造成不良影响时，马上松松爽爽地带“我”前去解释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借到被子后，当他知道这是新媳妇唯一的嫁妆时，又立刻感到不安，想要把被子再送回去。</a:t>
                      </a:r>
                      <a:endParaRPr lang="en-US" altLang="zh-CN" sz="2000" kern="100"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④关心同志，体贴别人。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护送“我”时，总是保持一定的距离，“没让我撂得太远”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回去时，给“我”留下两个馒头，说是给“我”开饭。</a:t>
                      </a:r>
                      <a:endParaRPr lang="en-US" altLang="zh-CN" sz="2000" kern="100"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zh-CN" sz="2000" b="1" kern="100">
                          <a:solidFill>
                            <a:srgbClr val="FF0000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⑤不畏牺牲，舍己为人。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在战斗中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当一颗手榴弹在担架队员们中间冒着烟乱转时</a:t>
                      </a:r>
                      <a:r>
                        <a:rPr lang="en-US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Calibri" panose="020f050202020403020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他毫不迟疑地扑了上去，用自己年轻的生命解除了危险。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：语言描写、动作描写、神态描写、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肖像描写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侧面描写：他人的评价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327" y="4492486"/>
            <a:ext cx="2543867" cy="236551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147" name="图片 1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38555" y="811530"/>
            <a:ext cx="3039745" cy="3579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l="1020" t="4028" r="-1020" b="26667"/>
          <a:stretch>
            <a:fillRect/>
          </a:stretch>
        </p:blipFill>
        <p:spPr>
          <a:xfrm>
            <a:off x="7426960" y="811530"/>
            <a:ext cx="3039110" cy="3579495"/>
          </a:xfrm>
          <a:prstGeom prst="rect">
            <a:avLst/>
          </a:prstGeom>
        </p:spPr>
      </p:pic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132080" y="4505325"/>
            <a:ext cx="505206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茹志鹃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当代著名女作家。她的创作以短篇小说见长。笔调清新俊逸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情节单纯明了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细节丰富传神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善于从较小的角度去反映时代本质。作品:短篇小说集《高高的白杨树》《静静的产院》《百合花》等。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5812155" y="4479290"/>
            <a:ext cx="62680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铁凝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出生于1957年，当代著名作家，河北赵县人。现任中共十九届中央委员，中国文联主席、中国作家协会主席。主要著作：《玫瑰门》、《无雨之城》、《大浴女》、《哦，香雪》以及散文、电影文学剧本等百余篇（部），总计300余万字。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3" name="组合 12" title=""/>
          <p:cNvGrpSpPr/>
          <p:nvPr>
            <p:custDataLst>
              <p:tags r:id="rId10"/>
            </p:custDataLst>
          </p:nvPr>
        </p:nvGrpSpPr>
        <p:grpSpPr>
          <a:xfrm>
            <a:off x="112395" y="78740"/>
            <a:ext cx="2023110" cy="523240"/>
            <a:chOff x="417" y="244"/>
            <a:chExt cx="3186" cy="824"/>
          </a:xfrm>
        </p:grpSpPr>
        <p:sp>
          <p:nvSpPr>
            <p:cNvPr id="11" name="PA-圆角矩形 30"/>
            <p:cNvSpPr/>
            <p:nvPr>
              <p:custDataLst>
                <p:tags r:id="rId11"/>
              </p:custDataLst>
            </p:nvPr>
          </p:nvSpPr>
          <p:spPr>
            <a:xfrm>
              <a:off x="417" y="244"/>
              <a:ext cx="3187" cy="825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PA-矩形 31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460" y="293"/>
              <a:ext cx="3083" cy="731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知人论世</a:t>
              </a:r>
              <a:endPara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272319" y="117839"/>
            <a:ext cx="3911753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l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活动二：觅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——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象</a:t>
              </a:r>
              <a:r>
                <a:rPr lang="en-US" altLang="zh-CN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美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344805" y="869343"/>
          <a:ext cx="11502390" cy="7071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4960"/>
                <a:gridCol w="588645"/>
                <a:gridCol w="1574110"/>
                <a:gridCol w="5923875"/>
                <a:gridCol w="2590800"/>
              </a:tblGrid>
              <a:tr h="385074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作品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形象特点</a:t>
                      </a:r>
                      <a:endParaRPr lang="en-US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具体表现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描写手法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7877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百合花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通讯员</a:t>
                      </a:r>
                      <a:r>
                        <a:rPr 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 </a:t>
                      </a:r>
                      <a:endParaRPr lang="en-US" sz="2800" b="1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72578" marR="72578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充满活力关心同志，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体贴别人；质朴憨厚；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不善言辞，怯于与陌生女性交往；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执拗；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热爱生活；舍己为人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63B22"/>
                        </a:buClr>
                        <a:buSzTx/>
                        <a:buFontTx/>
                        <a:buNone/>
                        <a:defRPr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  <a:p>
                      <a:pPr>
                        <a:buClr>
                          <a:srgbClr val="963B22"/>
                        </a:buClr>
                        <a:buNone/>
                      </a:pPr>
                      <a:endParaRPr lang="zh-CN" altLang="en-US" sz="24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indent="0" fontAlgn="auto">
                        <a:lnSpc>
                          <a:spcPct val="100000"/>
                        </a:lnSpc>
                        <a:spcAft>
                          <a:spcPts val="3600"/>
                        </a:spcAft>
                        <a:buNone/>
                      </a:pPr>
                      <a:r>
                        <a:rPr lang="en-US" altLang="zh-CN" sz="24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① 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在战斗开始前奉命护送我去包扎所，撒开大步，一直走在我的前面，他背后好像涨了眼睛似的，倒自动在路边站下了，等我紧走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他在前面就摇摇摆摆。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②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他高挑挑的个子，块头不大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绑腿直打到膝盖上。这时我看那张稚气未脱的圆脸，顶多有十八岁。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③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他见我挨他坐下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原来他还是我的同乡。他飞红了脸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摇了摇头。④不想他一步还没走出去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挟了被子就走。⑤看见他背的枪筒里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在他耳边抖抖地颤动着。⑥手榴弹就在我们人缝</a:t>
                      </a:r>
                      <a:r>
                        <a:rPr lang="en-US" altLang="zh-CN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......</a:t>
                      </a:r>
                      <a:r>
                        <a:rPr lang="zh-CN" altLang="en-US" sz="2400" b="0" kern="1200">
                          <a:solidFill>
                            <a:schemeClr val="tx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  <a:sym typeface="+mn-ea"/>
                        </a:rPr>
                        <a:t>他自己就一下扑在那个东西上了。</a:t>
                      </a:r>
                      <a:endParaRPr lang="en-US" altLang="en-US" sz="2400" b="0" kern="1200">
                        <a:solidFill>
                          <a:schemeClr val="tx1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正面描写</a:t>
                      </a: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：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语言描写、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动作描写、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神态描写、</a:t>
                      </a:r>
                      <a:endParaRPr lang="zh-CN" altLang="en-US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肖像描写</a:t>
                      </a:r>
                      <a:endParaRPr lang="en-US" altLang="zh-CN" sz="2540" b="1"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侧面描写：</a:t>
                      </a:r>
                      <a:r>
                        <a:rPr lang="zh-CN" altLang="en-US" sz="2540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他人的评价</a:t>
                      </a:r>
                      <a:endParaRPr lang="en-US" altLang="zh-CN" sz="2540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54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细节描写</a:t>
                      </a:r>
                      <a:endParaRPr lang="en-US" altLang="zh-CN" sz="254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72578" marR="72578" marT="0" marB="0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815" y="5006975"/>
            <a:ext cx="2170430" cy="20948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10515600" cy="58791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                       </a:t>
            </a:r>
            <a:r>
              <a:rPr lang="zh-CN" altLang="en-US" b="1" smtClean="0">
                <a:latin typeface="黑体" panose="02010609060101010101" charset="-122"/>
                <a:ea typeface="黑体" panose="02010609060101010101" charset="-122"/>
              </a:rPr>
              <a:t>小通讯员的形象特征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78694" y="953038"/>
            <a:ext cx="11834611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 ①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憨厚朴实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拘谨腼腆。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如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带路”情节中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</a:rPr>
              <a:t>“张皇”“数摸”这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两个动词突出了小通讯员那种忸呢的神态、拘谨局促的心理。另外还有“借被”的情节也能体现这一点。</a:t>
            </a:r>
            <a:br>
              <a:rPr lang="zh-CN" altLang="en-US" sz="3200" smtClean="0">
                <a:solidFill>
                  <a:schemeClr val="tx1"/>
                </a:solidFill>
                <a:latin typeface="+mn-ea"/>
              </a:rPr>
            </a:b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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善解人意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关心他人</a:t>
            </a: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。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</a:rPr>
              <a:t>如走走停停，给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我两个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</a:rPr>
              <a:t>馍馍体现出他关心“我”。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当他意识到自己借东西的方式方法有问题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可能会给群众造成不良影响时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就马上松松爽爽地跟“我”前去解释。而借到被子以后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知道这是人家新婚时唯一的嫁妆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心里又立刻感到不安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又要把被子再送回去。</a:t>
            </a:r>
            <a:br>
              <a:rPr lang="zh-CN" altLang="en-US" sz="3200">
                <a:solidFill>
                  <a:schemeClr val="tx1"/>
                </a:solidFill>
                <a:latin typeface="+mn-ea"/>
              </a:rPr>
            </a:b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 ③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不畏牺牲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舍己为人。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他对革命事业无限忠诚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有着高度的阶级觉悟和革命责任感。为了保护担架队员英勇捐躯。</a:t>
            </a:r>
            <a:endParaRPr lang="zh-CN" altLang="en-US" sz="320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3200" smtClean="0">
                <a:solidFill>
                  <a:srgbClr val="FF0000"/>
                </a:solidFill>
                <a:latin typeface="+mn-ea"/>
              </a:rPr>
              <a:t>④天真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纯洁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充满朝气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对生活和自然无比热爱。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即将发起总攻的时刻</a:t>
            </a:r>
            <a:r>
              <a:rPr lang="en-US" altLang="zh-CN" sz="320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+mn-ea"/>
              </a:rPr>
              <a:t>还在枪筒上插上几根树枝和野菊花。</a:t>
            </a:r>
            <a:br>
              <a:rPr lang="zh-CN" altLang="en-US">
                <a:solidFill>
                  <a:schemeClr val="tx1"/>
                </a:solidFill>
                <a:latin typeface="+mn-ea"/>
              </a:rPr>
            </a:br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内容占位符 10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2660" y="601980"/>
            <a:ext cx="10732770" cy="54375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365125"/>
            <a:ext cx="10915650" cy="60413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365125"/>
            <a:ext cx="10967720" cy="60509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0914" y="336990"/>
            <a:ext cx="10515600" cy="436733"/>
          </a:xfrm>
        </p:spPr>
        <p:txBody>
          <a:bodyPr>
            <a:noAutofit/>
          </a:bodyPr>
          <a:lstStyle/>
          <a:p>
            <a:r>
              <a:rPr lang="en-US" altLang="zh-CN" sz="4000" smtClean="0">
                <a:solidFill>
                  <a:srgbClr val="FF0000"/>
                </a:solidFill>
              </a:rPr>
              <a:t>2</a:t>
            </a:r>
            <a:r>
              <a:rPr lang="zh-CN" altLang="en-US" sz="4000" smtClean="0">
                <a:solidFill>
                  <a:srgbClr val="FF0000"/>
                </a:solidFill>
              </a:rPr>
              <a:t>、“我”的作用：</a:t>
            </a:r>
            <a:endParaRPr lang="zh-CN" altLang="en-US" sz="4000" smtClean="0">
              <a:solidFill>
                <a:srgbClr val="FF0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8544" y="971977"/>
            <a:ext cx="11893061" cy="4351338"/>
          </a:xfrm>
        </p:spPr>
        <p:txBody>
          <a:bodyPr/>
          <a:lstStyle/>
          <a:p>
            <a:r>
              <a:rPr lang="zh-CN" altLang="en-US" sz="3200" smtClean="0">
                <a:solidFill>
                  <a:srgbClr val="FF0000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3200" smtClean="0">
                <a:solidFill>
                  <a:srgbClr val="FF0000"/>
                </a:solidFill>
              </a:rPr>
              <a:t>故事的叙述者：</a:t>
            </a:r>
            <a:r>
              <a:rPr lang="zh-CN" altLang="en-US" sz="3200" smtClean="0">
                <a:solidFill>
                  <a:schemeClr val="tx1"/>
                </a:solidFill>
              </a:rPr>
              <a:t>小说是通过“我”的角度来叙述的，娓娓道来，起到了叙述和见证人的作用，增加小说的真实性。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3200" smtClean="0">
                <a:solidFill>
                  <a:srgbClr val="FF0000"/>
                </a:solidFill>
              </a:rPr>
              <a:t>情节发展的推动者：</a:t>
            </a:r>
            <a:r>
              <a:rPr lang="zh-CN" altLang="en-US" sz="3200" smtClean="0">
                <a:solidFill>
                  <a:schemeClr val="tx1"/>
                </a:solidFill>
              </a:rPr>
              <a:t>“我”是小说的线索人物，小说通过“我”的所见所闻推动故事情节向前发展。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  <a:sym typeface="Wingdings" panose="05000000000000000000" pitchFamily="2" charset="2"/>
              </a:rPr>
              <a:t></a:t>
            </a:r>
            <a:r>
              <a:rPr lang="zh-CN" altLang="en-US" sz="3200" smtClean="0">
                <a:solidFill>
                  <a:srgbClr val="FF0000"/>
                </a:solidFill>
              </a:rPr>
              <a:t>侧面衬托主要人物：</a:t>
            </a:r>
            <a:r>
              <a:rPr lang="zh-CN" altLang="en-US" sz="3200" smtClean="0">
                <a:solidFill>
                  <a:schemeClr val="tx1"/>
                </a:solidFill>
              </a:rPr>
              <a:t>通过“我”带有女性特征的细微观察</a:t>
            </a:r>
            <a:r>
              <a:rPr lang="zh-CN" altLang="en-US" sz="3200">
                <a:solidFill>
                  <a:schemeClr val="tx1"/>
                </a:solidFill>
              </a:rPr>
              <a:t>，</a:t>
            </a:r>
            <a:r>
              <a:rPr lang="zh-CN" altLang="en-US" sz="3200" smtClean="0">
                <a:solidFill>
                  <a:schemeClr val="tx1"/>
                </a:solidFill>
              </a:rPr>
              <a:t>使通讯员和新媳妇的形象跃然纸上。</a:t>
            </a:r>
            <a:endParaRPr lang="zh-CN" altLang="en-US" sz="3200" smtClean="0">
              <a:solidFill>
                <a:schemeClr val="tx1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  <a:sym typeface="Wingdings" panose="05000000000000000000" pitchFamily="2" charset="2"/>
              </a:rPr>
              <a:t></a:t>
            </a:r>
            <a:r>
              <a:rPr lang="zh-CN" altLang="en-US" sz="3200" smtClean="0">
                <a:solidFill>
                  <a:srgbClr val="FF0000"/>
                </a:solidFill>
              </a:rPr>
              <a:t>女性视角：</a:t>
            </a:r>
            <a:r>
              <a:rPr lang="zh-CN" altLang="en-US" sz="3200" smtClean="0">
                <a:solidFill>
                  <a:schemeClr val="tx1"/>
                </a:solidFill>
              </a:rPr>
              <a:t>独特的女性视角是这篇小说的一个重要特点。这个特点主要是通过“我”这个人物形象来体现的。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r>
              <a:rPr lang="zh-CN" altLang="en-US" sz="3200" smtClean="0">
                <a:solidFill>
                  <a:srgbClr val="FF0000"/>
                </a:solidFill>
                <a:sym typeface="Wingdings" panose="05000000000000000000" pitchFamily="2" charset="2"/>
              </a:rPr>
              <a:t></a:t>
            </a:r>
            <a:r>
              <a:rPr lang="zh-CN" altLang="en-US" sz="3200" smtClean="0">
                <a:solidFill>
                  <a:srgbClr val="FF0000"/>
                </a:solidFill>
              </a:rPr>
              <a:t>主旨角度：</a:t>
            </a:r>
            <a:r>
              <a:rPr lang="zh-CN" altLang="en-US" sz="3200" smtClean="0">
                <a:solidFill>
                  <a:schemeClr val="tx1"/>
                </a:solidFill>
              </a:rPr>
              <a:t>与主要人物一起凸显小说主旨。</a:t>
            </a:r>
            <a:endParaRPr lang="en-US" altLang="zh-CN" sz="3200" smtClean="0">
              <a:solidFill>
                <a:schemeClr val="tx1"/>
              </a:solidFill>
            </a:endParaRPr>
          </a:p>
          <a:p>
            <a:endParaRPr lang="en-US" altLang="zh-CN" sz="32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483870"/>
            <a:ext cx="10967085" cy="62020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活动二：觅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形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 title=""/>
          <p:cNvSpPr/>
          <p:nvPr>
            <p:custDataLst>
              <p:tags r:id="rId5"/>
            </p:custDataLst>
          </p:nvPr>
        </p:nvSpPr>
        <p:spPr>
          <a:xfrm>
            <a:off x="682345" y="826180"/>
            <a:ext cx="209740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物象美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3345815" y="1537335"/>
            <a:ext cx="7651750" cy="181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>
                <a:latin typeface="华光楷体_CNKI" panose="02000500000000000000" pitchFamily="2" charset="-122"/>
                <a:ea typeface="华光楷体_CNKI" panose="02000500000000000000" pitchFamily="2" charset="-122"/>
              </a:rPr>
              <a:t> </a:t>
            </a:r>
            <a:r>
              <a:rPr lang="en-US" altLang="zh-CN" sz="2800">
                <a:latin typeface="华光楷体_CNKI" panose="02000500000000000000" pitchFamily="2" charset="-122"/>
                <a:ea typeface="华光楷体_CNKI" panose="02000500000000000000" pitchFamily="2" charset="-122"/>
              </a:rPr>
              <a:t>“</a:t>
            </a:r>
            <a:r>
              <a:rPr lang="zh-CN" altLang="en-US" sz="2800">
                <a:latin typeface="华光楷体_CNKI" panose="02000500000000000000" pitchFamily="2" charset="-122"/>
                <a:ea typeface="华光楷体_CNKI" panose="02000500000000000000" pitchFamily="2" charset="-122"/>
              </a:rPr>
              <a:t>百合花</a:t>
            </a:r>
            <a:r>
              <a:rPr lang="en-US" altLang="zh-CN" sz="2800">
                <a:latin typeface="华光楷体_CNKI" panose="02000500000000000000" pitchFamily="2" charset="-122"/>
                <a:ea typeface="华光楷体_CNKI" panose="02000500000000000000" pitchFamily="2" charset="-122"/>
              </a:rPr>
              <a:t>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清丽、纯洁、淡雅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等特点，既可以象征新媳妇的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纯真、善良与友善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，也能够象征小通讯员的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淳朴、真诚和高尚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；还可以象征纯洁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美好的军民鱼水情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，象征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舍己为人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的人性美。 </a:t>
            </a:r>
            <a:endParaRPr lang="zh-CN" altLang="en-US" sz="2800"/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5" y="1748200"/>
            <a:ext cx="2169795" cy="1965325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4" y="4058394"/>
            <a:ext cx="2347595" cy="2164404"/>
          </a:xfrm>
          <a:prstGeom prst="rect">
            <a:avLst/>
          </a:prstGeom>
        </p:spPr>
      </p:pic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3577855" y="4292310"/>
            <a:ext cx="7784806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“枪筒里的树枝、野花”</a:t>
            </a:r>
            <a:r>
              <a:rPr kumimoji="1"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的象征，反映了一个年轻战士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热爱自然、热爱生活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，也表现了通讯员的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、紧张战斗生活中的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从容、镇定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" name="文本框 10" title=""/>
          <p:cNvSpPr txBox="1"/>
          <p:nvPr>
            <p:custDataLst>
              <p:tags r:id="rId3"/>
            </p:custDataLst>
          </p:nvPr>
        </p:nvSpPr>
        <p:spPr>
          <a:xfrm>
            <a:off x="2528515" y="1038443"/>
            <a:ext cx="861126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“中秋月”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：象征着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“团圆”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，本文则象征着通讯员为了更多的人能团圆，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勇于献出生命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，最终永远无法与家人团圆的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舍己救人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的精神；</a:t>
            </a:r>
            <a:endParaRPr lang="zh-CN" altLang="en-US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“两个干馒头”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：象征着战友之间纯真的友情，体现了通讯员的细致为他人着想的精神，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也隐藏了“我”</a:t>
            </a:r>
            <a:r>
              <a:rPr kumimoji="1"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痛失战友的悲痛心情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kumimoji="1"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endParaRPr kumimoji="1"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“衣肩上的破洞”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：象征美好的军民鱼水情；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表现了通讯员的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腼腆、憨厚和执拗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，并略带对新媳妇的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愠意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，也包含着新媳妇的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懊悔和内疚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，更包含着对烈士的</a:t>
            </a:r>
            <a:r>
              <a:rPr kumimoji="1"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痛悼和敬爱</a:t>
            </a:r>
            <a:r>
              <a:rPr kumimoji="1"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/>
          </a:p>
          <a:p>
            <a:endParaRPr kumimoji="1" lang="en-US" altLang="zh-CN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2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活动二：觅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形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667" y="817289"/>
            <a:ext cx="2214968" cy="1798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title="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57" b="-1"/>
          <a:stretch>
            <a:fillRect/>
          </a:stretch>
        </p:blipFill>
        <p:spPr bwMode="auto">
          <a:xfrm>
            <a:off x="130667" y="2782957"/>
            <a:ext cx="2214968" cy="135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title="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9" t="9082" r="7140" b="5310"/>
          <a:stretch>
            <a:fillRect/>
          </a:stretch>
        </p:blipFill>
        <p:spPr bwMode="auto">
          <a:xfrm>
            <a:off x="71562" y="4271287"/>
            <a:ext cx="2274073" cy="243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内容占位符 8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" t="19189" r="6631" b="18739"/>
          <a:stretch>
            <a:fillRect/>
          </a:stretch>
        </p:blipFill>
        <p:spPr>
          <a:xfrm>
            <a:off x="496184" y="1312978"/>
            <a:ext cx="3214503" cy="168703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63500"/>
          </a:effectLst>
        </p:spPr>
      </p:pic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3891517" y="1033109"/>
            <a:ext cx="704985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457200">
              <a:buNone/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“铅笔盒”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象征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文化知识、现代文明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；对香雪而言，铅笔盒就像暗夜里的明灯，照着她在追求知识、追求文明的路上奋然前行，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香雪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追求铅笔盒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表明香雪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渴望现代文明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，希望摆脱贫困，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反映了她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智慧的觉醒</a:t>
            </a: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 title=""/>
          <p:cNvSpPr/>
          <p:nvPr>
            <p:custDataLst>
              <p:tags r:id="rId6"/>
            </p:custDataLst>
          </p:nvPr>
        </p:nvSpPr>
        <p:spPr>
          <a:xfrm>
            <a:off x="4352262" y="3776330"/>
            <a:ext cx="6288901" cy="1284006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800">
              <a:solidFill>
                <a:schemeClr val="accent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火车、大山</a:t>
            </a:r>
            <a:r>
              <a:rPr lang="zh-CN" altLang="en-US" sz="2800">
                <a:solidFill>
                  <a:schemeClr val="accent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→开放与现代、封闭与传统</a:t>
            </a:r>
            <a:endParaRPr lang="zh-CN" altLang="en-US" sz="2800">
              <a:solidFill>
                <a:schemeClr val="accent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7" name="图片 6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"/>
          <a:stretch>
            <a:fillRect/>
          </a:stretch>
        </p:blipFill>
        <p:spPr>
          <a:xfrm>
            <a:off x="559981" y="3324323"/>
            <a:ext cx="2970995" cy="306340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63500"/>
          </a:effectLst>
        </p:spPr>
      </p:pic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809846" y="351991"/>
            <a:ext cx="6865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活动二：觅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形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459740" y="611505"/>
            <a:ext cx="5280660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我写《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百合花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》的时候，正是反右派斗争处于紧锣密鼓之际，社会上如此，我家庭也如此。我丈夫王啸平处于岌岌可危之时，我无法救他，只有每天晚上，待孩子睡后，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不无悲凉地思念起战时的生活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，和那时的同志关系。脑子里像放电影一样，出现了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战争时接触到的种种人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。战争使人不能有长谈的机会，但是战争却能使人深交。有时仅几十分钟，几分钟，甚至只来得及瞥一眼，便一闪而过，然而人与人之间，就在这个一刹那里，便能够肝胆相照，生死与共。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——《我写&lt;百合花&gt;的经过》</a:t>
            </a:r>
            <a:endParaRPr lang="en-US" altLang="zh-CN" sz="28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6546273" y="320992"/>
            <a:ext cx="5451418" cy="65556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八十年代，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改革开放初期，中国从历史阴影中走出，开始摆脱封闭、愚昧、落后，走向开放、文明、进步。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铁凝在1982年把心里的女孩形象写成了短篇小说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哦，香雪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》，</a:t>
            </a:r>
            <a:r>
              <a:rPr lang="en-US" altLang="zh-CN" sz="2800" kern="100">
                <a:solidFill>
                  <a:srgbClr val="0000FF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描写一个淳朴农村少女对现代文明的向往，小说获当年优秀短篇小说奖。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从香雪开始，一个个女性形象被她塑造出来。她描写生活中的普通女人和她们的心理，反映她们的理想和追求、矛盾和痛苦、生存和斗争，这成为她小说一贯的主题。她被贴上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“女性主义写作”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的标签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5" name="直接箭头连接符 4" title=""/>
          <p:cNvCxnSpPr/>
          <p:nvPr>
            <p:custDataLst>
              <p:tags r:id="rId6"/>
            </p:custDataLst>
          </p:nvPr>
        </p:nvCxnSpPr>
        <p:spPr>
          <a:xfrm flipH="1">
            <a:off x="6192520" y="157480"/>
            <a:ext cx="0" cy="65436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 title=""/>
          <p:cNvGrpSpPr/>
          <p:nvPr>
            <p:custDataLst>
              <p:tags r:id="rId7"/>
            </p:custDataLst>
          </p:nvPr>
        </p:nvGrpSpPr>
        <p:grpSpPr>
          <a:xfrm>
            <a:off x="160020" y="59055"/>
            <a:ext cx="2023110" cy="523240"/>
            <a:chOff x="417" y="244"/>
            <a:chExt cx="3186" cy="824"/>
          </a:xfrm>
        </p:grpSpPr>
        <p:sp>
          <p:nvSpPr>
            <p:cNvPr id="11" name="PA-圆角矩形 30"/>
            <p:cNvSpPr/>
            <p:nvPr>
              <p:custDataLst>
                <p:tags r:id="rId8"/>
              </p:custDataLst>
            </p:nvPr>
          </p:nvSpPr>
          <p:spPr>
            <a:xfrm>
              <a:off x="417" y="244"/>
              <a:ext cx="3187" cy="825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PA-矩形 3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460" y="293"/>
              <a:ext cx="3083" cy="731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2800">
                  <a:solidFill>
                    <a:srgbClr val="FFFFFF"/>
                  </a:solidFill>
                  <a:latin typeface="黑体" panose="02010609060101010101" charset="-122"/>
                  <a:ea typeface="黑体" panose="02010609060101010101" charset="-122"/>
                </a:rPr>
                <a:t>创作背景</a:t>
              </a:r>
              <a:endParaRPr lang="zh-CN" altLang="en-US" sz="280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6"/>
            <a:ext cx="10515600" cy="768216"/>
          </a:xfrm>
        </p:spPr>
        <p:txBody>
          <a:bodyPr/>
          <a:lstStyle/>
          <a:p>
            <a:pPr algn="ctr"/>
            <a:r>
              <a:rPr lang="zh-CN" altLang="en-US" smtClean="0">
                <a:solidFill>
                  <a:srgbClr val="FF0000"/>
                </a:solidFill>
              </a:rPr>
              <a:t>细节描写的作用总结</a:t>
            </a:r>
            <a:endParaRPr lang="zh-CN" altLang="en-US" smtClean="0">
              <a:solidFill>
                <a:srgbClr val="FF0000"/>
              </a:solidFill>
            </a:endParaRP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275008"/>
            <a:ext cx="10515600" cy="4901955"/>
          </a:xfrm>
        </p:spPr>
        <p:txBody>
          <a:bodyPr>
            <a:normAutofit/>
          </a:bodyPr>
          <a:lstStyle/>
          <a:p>
            <a:r>
              <a:rPr lang="zh-CN" altLang="en-US" sz="3600" smtClean="0"/>
              <a:t>刻画人物形象</a:t>
            </a:r>
            <a:endParaRPr lang="en-US" altLang="zh-CN" sz="3600" smtClean="0"/>
          </a:p>
          <a:p>
            <a:r>
              <a:rPr lang="zh-CN" altLang="en-US" sz="3600" smtClean="0"/>
              <a:t>表现人物心理</a:t>
            </a:r>
            <a:endParaRPr lang="en-US" altLang="zh-CN" sz="3600" smtClean="0"/>
          </a:p>
          <a:p>
            <a:r>
              <a:rPr lang="zh-CN" altLang="en-US" sz="3600" smtClean="0"/>
              <a:t>展现人物特征</a:t>
            </a:r>
            <a:endParaRPr lang="en-US" altLang="zh-CN" sz="3600" smtClean="0"/>
          </a:p>
          <a:p>
            <a:r>
              <a:rPr lang="zh-CN" altLang="en-US" sz="3600" smtClean="0"/>
              <a:t>烘托人物性格、精神状态、命运</a:t>
            </a:r>
            <a:endParaRPr lang="en-US" altLang="zh-CN" sz="3600" smtClean="0"/>
          </a:p>
          <a:p>
            <a:r>
              <a:rPr lang="zh-CN" altLang="en-US" sz="3600" smtClean="0"/>
              <a:t>推动情节发展</a:t>
            </a:r>
            <a:endParaRPr lang="en-US" altLang="zh-CN" sz="3600" smtClean="0"/>
          </a:p>
          <a:p>
            <a:r>
              <a:rPr lang="zh-CN" altLang="en-US" sz="3600" smtClean="0"/>
              <a:t>表现生活环境</a:t>
            </a:r>
            <a:endParaRPr lang="en-US" altLang="zh-CN" sz="3600" smtClean="0"/>
          </a:p>
          <a:p>
            <a:r>
              <a:rPr lang="zh-CN" altLang="en-US" sz="3600" smtClean="0"/>
              <a:t>增强艺术感染力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三、活动二：觅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形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象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1602105" y="2306320"/>
            <a:ext cx="953579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一列火车，使我们看到了沉寂的山村所发生的变化；一只铅笔盒，使我们看到了洋溢着青春气息的农村青年的积极人生追求！铁凝把她以小见大、平中求奇的创作将长充分施展出来了。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66700" algn="r"/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——白烨《评铁凝的小说创作》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1343246" y="1328380"/>
            <a:ext cx="1012928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题目串起小说的主要情节。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百合花是小说中年轻媳妇新被子上的图案，新被子在文中多次出现，作者借助新被子串起小说的主要故事情节，如借被子和献被子，把两个主要人物联系起来。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题目是人物美好心灵和品格的象征。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年轻的通讯员舍身救人，漂亮的新媳妇舍弃自己唯一的嫁妆新被子，他们都有着纯真、高洁、美好的心灵，具有如百合花一样美丽的人性。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题目是主题的象征。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小说中表现出革命战争时期军民之间、战士之间高尚、纯洁的感情，题目象征着军民之间、战士之间的人情美，这正是小说要表现的主题。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题目使内容表达文雅、含蓄。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小说题目一语双关，使内容表达文雅、含蓄，体现出小说清新俊逸的风格，激发了读者的阅读兴趣。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2433955" y="579784"/>
            <a:ext cx="73240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本文以《百合花》为题有什么好处？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1495647" y="909107"/>
            <a:ext cx="9470063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环境角度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：交代时间、地点等，创设故事背景，渲染环境氛围。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情节角度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①设置悬念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②贯串始终，是结构严谨的线索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③推动（暗示）情节发展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④衔接照应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人物角度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：突出人物的形象或者性格。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主题角度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：寄托情感、突出（揭示）主题，对主题的表达起到画龙点睛的作用。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自身表达特点的角度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：运用双关、比喻、象征等手法。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读者角度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：给读者带来思考，引起读者的阅读兴趣等。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3785971" y="138557"/>
            <a:ext cx="6463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标题的作用答题思路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8030" y="415290"/>
            <a:ext cx="11457940" cy="61353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>
            <p:custDataLst>
              <p:tags r:id="rId3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活动三：品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1384852" y="887012"/>
            <a:ext cx="942229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kern="1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2800" b="1" kern="12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请分析《百合花》和《哦，香雪》的视角有何不同。</a:t>
            </a:r>
            <a:r>
              <a:rPr lang="zh-CN" altLang="zh-CN" sz="2800" b="1">
                <a:solidFill>
                  <a:srgbClr val="FF0000"/>
                </a:solidFill>
                <a:effectLst/>
                <a:latin typeface="Times New Romance"/>
                <a:ea typeface="宋体" panose="02010600030101010101" pitchFamily="2" charset="-122"/>
                <a:cs typeface="宋体" panose="02010600030101010101" pitchFamily="2" charset="-122"/>
              </a:rPr>
              <a:t>比较不同叙述视角的表达效果。</a:t>
            </a:r>
            <a:endParaRPr lang="zh-CN" altLang="zh-CN" sz="28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5" title="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276625" y="2433100"/>
          <a:ext cx="9934713" cy="26875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1571"/>
                <a:gridCol w="3311571"/>
                <a:gridCol w="3311571"/>
              </a:tblGrid>
              <a:tr h="831265"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作品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叙述视角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表达效果（作用）</a:t>
                      </a:r>
                      <a:endParaRPr lang="zh-CN" altLang="en-US" sz="2800"/>
                    </a:p>
                  </a:txBody>
                  <a:tcPr/>
                </a:tc>
              </a:tr>
              <a:tr h="928138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</a:rPr>
                        <a:t>《百合花》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928138">
                <a:tc>
                  <a:txBody>
                    <a:bodyPr vert="horz" wrap="square"/>
                    <a:lstStyle/>
                    <a:p>
                      <a:r>
                        <a:rPr lang="zh-CN" altLang="zh-CN" sz="2400" b="1" kern="12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楷体" panose="02010609060101010101" pitchFamily="49" charset="-122"/>
                        </a:rPr>
                        <a:t>《哦，香雪》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1595" y="58420"/>
            <a:ext cx="11875770" cy="61271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活动三：品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内容占位符 2" title="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82306" y="1217930"/>
            <a:ext cx="10827385" cy="5040630"/>
          </a:xfrm>
          <a:prstGeom prst="rect">
            <a:avLst/>
          </a:prstGeom>
        </p:spPr>
        <p:txBody>
          <a:bodyPr/>
          <a:lstStyle>
            <a:lvl1pPr marL="304800" indent="-304800" algn="l" defTabSz="1219200" rtl="0" eaLnBrk="1" latinLnBrk="0" hangingPunct="1">
              <a:lnSpc>
                <a:spcPct val="90000"/>
              </a:lnSpc>
              <a:spcBef>
                <a:spcPct val="267000"/>
              </a:spcBef>
              <a:buFont typeface="Arial" panose="020b0604020202020204" pitchFamily="34" charset="0"/>
              <a:buChar char="•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lnSpc>
                <a:spcPct val="90000"/>
              </a:lnSpc>
              <a:spcBef>
                <a:spcPct val="134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“我”是故事的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线索人物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，通过“我”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展开情节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，使故事表达更真实、合理。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200"/>
              </a:spcBef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“我”是故事情节的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推动者和连接者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。因为“我”去前线，所以小通讯员送“我”，和“我”一起借被子，送“我”馒头；因为“我”，连接起了小通讯员和新媳妇的故事。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使人物形象更鲜明，主题更深刻。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200"/>
              </a:spcBef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“我”是小说人物高洁人性和美好人情的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见证者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。“我”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见证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了小通讯员的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纯真、善良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，见证了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新媳妇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美丽娴静、纯朴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见证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了军民之间的鱼水深情，小说通过“我”的心理来抒情，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更真实可信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200"/>
              </a:spcBef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使表达更含蓄，更有韵味。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200"/>
              </a:spcBef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作品受“我”所见所闻的限制，不能全方位叙述故事情节，展示人物。如通讯员过去的生活只能凭借“我”的想象来描写，他牺牲的原因及场面只能通过“我”的听说来补充，新媳妇在小通讯员牺牲后的心理只能通过她的语言、动作、神态来暗示，这反倒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增加了读者的想象空间，使表达更含蓄，更有余味</a:t>
            </a:r>
            <a:endParaRPr lang="zh-CN" altLang="zh-CN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3813810" y="307657"/>
            <a:ext cx="7451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《百合花》的视角是第一人称。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活动三：品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 title=""/>
          <p:cNvSpPr/>
          <p:nvPr>
            <p:custDataLst>
              <p:tags r:id="rId5"/>
            </p:custDataLst>
          </p:nvPr>
        </p:nvSpPr>
        <p:spPr>
          <a:xfrm>
            <a:off x="663028" y="1672634"/>
            <a:ext cx="1096581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altLang="zh-CN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表达不受时空限制，自由灵活。</a:t>
            </a:r>
            <a:endParaRPr altLang="zh-CN" sz="32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altLang="zh-CN" sz="3200" kern="10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村庄、车站、西山口车站、学校等地点灵活转换，过去、现在随意切换，</a:t>
            </a:r>
            <a:r>
              <a:rPr altLang="zh-CN" sz="3200" kern="10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使得小说情节更生动，内容更丰富，主题更深刻。</a:t>
            </a:r>
            <a:endParaRPr altLang="zh-CN" sz="3200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altLang="zh-CN" sz="32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有利于全方位地刻画人物形象。</a:t>
            </a:r>
            <a:endParaRPr altLang="zh-CN" sz="3200" b="1" kern="1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叙述者是</a:t>
            </a:r>
            <a:r>
              <a:rPr altLang="zh-CN" sz="3200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全知全能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的，能对香雪、凤娇等农村姑娘进行全方位的展示，尤其是对香雪心理的描写更加细腻、逼真，既</a:t>
            </a:r>
            <a:r>
              <a:rPr altLang="zh-CN" sz="3200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丰满了香雪这一人物形象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，又</a:t>
            </a:r>
            <a:r>
              <a:rPr altLang="zh-CN" sz="3200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推动了小说故事情节发展</a:t>
            </a:r>
            <a:r>
              <a:rPr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altLang="zh-CN" sz="3200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3292859" y="920454"/>
            <a:ext cx="7861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《哦，香雪》的视角主要是第三人称。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46710" y="363220"/>
            <a:ext cx="3467100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活动三：品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332613" y="751840"/>
            <a:ext cx="10193079" cy="60016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全知视角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”，即叙述者站在局外，不出现在故事中，但对事件的前因后果及人物心理、过去和未来都十分清楚，有时甚至走到前台发表议论、评价人物。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优点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：1.自由自在，在不同人物、事件中自由切换。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2.客观全面，让读者能够了解到所有的真相。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：降低了文本的真实度和可信度。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限知视角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”，即叙述者为当事人，参与故事发展，我们依赖他的眼睛看世界，靠他引领进入故事。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优点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：1.增加代入感，吸引读者的注意力。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2.所知有限，更有悬念，也更加真实。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algn="l">
              <a:lnSpc>
                <a:spcPct val="10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：很多情况不能了解，受到限制。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8" name="标题 84993" title="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3651250" y="73660"/>
            <a:ext cx="4688840" cy="642620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3600" b="1" u="sng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小</a:t>
            </a:r>
            <a:r>
              <a:rPr lang="en-US" altLang="zh-CN" sz="3600" b="1" u="sng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u="sng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说</a:t>
            </a:r>
            <a:endParaRPr lang="zh-CN" altLang="en-US" sz="3600" b="1" u="sng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62" name="Text Box 2" title=""/>
          <p:cNvSpPr txBox="1"/>
          <p:nvPr>
            <p:custDataLst>
              <p:tags r:id="rId5"/>
            </p:custDataLst>
          </p:nvPr>
        </p:nvSpPr>
        <p:spPr>
          <a:xfrm>
            <a:off x="4140200" y="782955"/>
            <a:ext cx="9415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、正面描写：</a:t>
            </a:r>
            <a:r>
              <a:rPr lang="zh-CN" altLang="en-US" sz="2400" smtClean="0">
                <a:sym typeface="+mn-ea"/>
              </a:rPr>
              <a:t>外貌、语言、动作、神态、心理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63" name="Text Box 3" title="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40200" y="1310005"/>
            <a:ext cx="68008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just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sz="2400" b="1" kern="1200" cap="none" spc="0" normalizeH="0" baseline="0" noProof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kumimoji="0" lang="zh-CN" altLang="en-US" sz="2400" b="1" kern="1200" cap="none" spc="0" normalizeH="0" baseline="0" noProof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、侧面描写：</a:t>
            </a:r>
            <a:r>
              <a:rPr lang="zh-CN" altLang="en-US" sz="2400" smtClean="0">
                <a:sym typeface="+mn-ea"/>
              </a:rPr>
              <a:t>以他人或事物来反映该人物</a:t>
            </a:r>
            <a:endParaRPr kumimoji="0" lang="zh-CN" altLang="en-US" sz="2400" b="1" kern="1200" cap="none" spc="0" normalizeH="0" baseline="0" noProof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64" name="Text Box 4" title=""/>
          <p:cNvSpPr txBox="1"/>
          <p:nvPr>
            <p:custDataLst>
              <p:tags r:id="rId7"/>
            </p:custDataLst>
          </p:nvPr>
        </p:nvSpPr>
        <p:spPr>
          <a:xfrm>
            <a:off x="4140200" y="1885950"/>
            <a:ext cx="23749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、细节描写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65" name="Text Box 5" title=""/>
          <p:cNvSpPr txBox="1"/>
          <p:nvPr>
            <p:custDataLst>
              <p:tags r:id="rId8"/>
            </p:custDataLst>
          </p:nvPr>
        </p:nvSpPr>
        <p:spPr>
          <a:xfrm>
            <a:off x="2051050" y="1022350"/>
            <a:ext cx="2255838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、人物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66" name="AutoShape 6" title=""/>
          <p:cNvSpPr/>
          <p:nvPr>
            <p:custDataLst>
              <p:tags r:id="rId9"/>
            </p:custDataLst>
          </p:nvPr>
        </p:nvSpPr>
        <p:spPr>
          <a:xfrm>
            <a:off x="3780155" y="2535555"/>
            <a:ext cx="215900" cy="1772285"/>
          </a:xfrm>
          <a:prstGeom prst="leftBrace">
            <a:avLst>
              <a:gd name="adj1" fmla="val 85673"/>
              <a:gd name="adj2" fmla="val 50000"/>
            </a:avLst>
          </a:prstGeom>
          <a:noFill/>
          <a:ln w="28575" cap="sq" cmpd="sng">
            <a:solidFill>
              <a:srgbClr val="E5071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67" name="AutoShape 7" title=""/>
          <p:cNvSpPr/>
          <p:nvPr>
            <p:custDataLst>
              <p:tags r:id="rId10"/>
            </p:custDataLst>
          </p:nvPr>
        </p:nvSpPr>
        <p:spPr>
          <a:xfrm>
            <a:off x="1619250" y="950913"/>
            <a:ext cx="481013" cy="5256212"/>
          </a:xfrm>
          <a:prstGeom prst="leftBrace">
            <a:avLst>
              <a:gd name="adj1" fmla="val 90555"/>
              <a:gd name="adj2" fmla="val 50000"/>
            </a:avLst>
          </a:prstGeom>
          <a:noFill/>
          <a:ln w="38100" cap="sq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51" name="Rectangle 8" title=""/>
          <p:cNvSpPr/>
          <p:nvPr>
            <p:custDataLst>
              <p:tags r:id="rId11"/>
            </p:custDataLst>
          </p:nvPr>
        </p:nvSpPr>
        <p:spPr>
          <a:xfrm>
            <a:off x="898525" y="2030413"/>
            <a:ext cx="1079500" cy="314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小说三要素</a:t>
            </a:r>
            <a:endParaRPr lang="zh-CN" altLang="en-US" sz="4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69" name="Text Box 9" title=""/>
          <p:cNvSpPr txBox="1"/>
          <p:nvPr>
            <p:custDataLst>
              <p:tags r:id="rId12"/>
            </p:custDataLst>
          </p:nvPr>
        </p:nvSpPr>
        <p:spPr>
          <a:xfrm>
            <a:off x="1979613" y="3182938"/>
            <a:ext cx="3167062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、情节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0" name="Text Box 10" title=""/>
          <p:cNvSpPr txBox="1"/>
          <p:nvPr>
            <p:custDataLst>
              <p:tags r:id="rId13"/>
            </p:custDataLst>
          </p:nvPr>
        </p:nvSpPr>
        <p:spPr>
          <a:xfrm>
            <a:off x="1979613" y="5486400"/>
            <a:ext cx="2087562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、环境</a:t>
            </a:r>
            <a:endParaRPr lang="zh-CN" altLang="en-US" sz="36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1" name="AutoShape 11" title=""/>
          <p:cNvSpPr/>
          <p:nvPr>
            <p:custDataLst>
              <p:tags r:id="rId14"/>
            </p:custDataLst>
          </p:nvPr>
        </p:nvSpPr>
        <p:spPr>
          <a:xfrm>
            <a:off x="3995738" y="950913"/>
            <a:ext cx="152400" cy="1295400"/>
          </a:xfrm>
          <a:prstGeom prst="leftBrace">
            <a:avLst>
              <a:gd name="adj1" fmla="val 70439"/>
              <a:gd name="adj2" fmla="val 50000"/>
            </a:avLst>
          </a:prstGeom>
          <a:noFill/>
          <a:ln w="28575" cap="sq" cmpd="sng">
            <a:solidFill>
              <a:srgbClr val="E5071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72" name="Text Box 12" title=""/>
          <p:cNvSpPr txBox="1"/>
          <p:nvPr>
            <p:custDataLst>
              <p:tags r:id="rId15"/>
            </p:custDataLst>
          </p:nvPr>
        </p:nvSpPr>
        <p:spPr>
          <a:xfrm>
            <a:off x="3995738" y="2363788"/>
            <a:ext cx="55800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、开端：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3" name="Text Box 13" title=""/>
          <p:cNvSpPr txBox="1"/>
          <p:nvPr>
            <p:custDataLst>
              <p:tags r:id="rId16"/>
            </p:custDataLst>
          </p:nvPr>
        </p:nvSpPr>
        <p:spPr>
          <a:xfrm>
            <a:off x="3995738" y="2880678"/>
            <a:ext cx="57959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、发展：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4" name="Text Box 14" title=""/>
          <p:cNvSpPr txBox="1"/>
          <p:nvPr>
            <p:custDataLst>
              <p:tags r:id="rId17"/>
            </p:custDataLst>
          </p:nvPr>
        </p:nvSpPr>
        <p:spPr>
          <a:xfrm>
            <a:off x="3995738" y="3344545"/>
            <a:ext cx="57959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、高潮：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5" name="Text Box 15" title=""/>
          <p:cNvSpPr txBox="1"/>
          <p:nvPr>
            <p:custDataLst>
              <p:tags r:id="rId18"/>
            </p:custDataLst>
          </p:nvPr>
        </p:nvSpPr>
        <p:spPr>
          <a:xfrm>
            <a:off x="3995738" y="3847783"/>
            <a:ext cx="53990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、结局：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6" name="AutoShape 16" title=""/>
          <p:cNvSpPr/>
          <p:nvPr>
            <p:custDataLst>
              <p:tags r:id="rId19"/>
            </p:custDataLst>
          </p:nvPr>
        </p:nvSpPr>
        <p:spPr>
          <a:xfrm>
            <a:off x="3780155" y="4596130"/>
            <a:ext cx="215900" cy="1755775"/>
          </a:xfrm>
          <a:prstGeom prst="leftBrace">
            <a:avLst>
              <a:gd name="adj1" fmla="val 45442"/>
              <a:gd name="adj2" fmla="val 50000"/>
            </a:avLst>
          </a:prstGeom>
          <a:noFill/>
          <a:ln w="28575" cap="sq" cmpd="sng">
            <a:solidFill>
              <a:srgbClr val="E5071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77" name="Text Box 17" title=""/>
          <p:cNvSpPr txBox="1"/>
          <p:nvPr>
            <p:custDataLst>
              <p:tags r:id="rId20"/>
            </p:custDataLst>
          </p:nvPr>
        </p:nvSpPr>
        <p:spPr>
          <a:xfrm>
            <a:off x="3996055" y="4432935"/>
            <a:ext cx="76060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、自然环境：人物活动的地点、时间、季节、气候以及景物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作用是渲染故事气氛、烘托人物形象、推动情节发展、暗示社会环境、深化作品主题）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43378" name="Text Box 18" title=""/>
          <p:cNvSpPr txBox="1"/>
          <p:nvPr>
            <p:custDataLst>
              <p:tags r:id="rId21"/>
            </p:custDataLst>
          </p:nvPr>
        </p:nvSpPr>
        <p:spPr>
          <a:xfrm>
            <a:off x="3996055" y="5593715"/>
            <a:ext cx="76053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buFont typeface="Arial" panose="020b0604020202020204" pitchFamily="34" charset="0"/>
            </a:pPr>
            <a:r>
              <a:rPr lang="en-US" alt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、社会环境：人物的身份、地位、成长的历史背景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sym typeface="+mn-ea"/>
              </a:rPr>
              <a:t>作用是交代人物的生存环境、社会关系及作品的时代背景。）</a:t>
            </a:r>
            <a:endParaRPr lang="zh-CN" altLang="en-US" sz="2400" b="1">
              <a:solidFill>
                <a:srgbClr val="FF0000"/>
              </a:solidFill>
              <a:latin typeface="+mn-ea"/>
            </a:endParaRPr>
          </a:p>
          <a:p>
            <a:pPr algn="just">
              <a:buFont typeface="Arial" panose="020b0604020202020204" pitchFamily="34" charset="0"/>
            </a:pP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58775" y="363220"/>
            <a:ext cx="357695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活动四：悟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春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5"/>
            </p:custDataLst>
          </p:nvPr>
        </p:nvSpPr>
        <p:spPr>
          <a:xfrm>
            <a:off x="788035" y="1032510"/>
            <a:ext cx="1055179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zh-CN" altLang="zh-CN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青春有着不同的美，处于不同时代的不同青年，都有着不同的青春情怀。合作交流，体悟小说主旨</a:t>
            </a:r>
            <a:endParaRPr lang="zh-CN" altLang="zh-CN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</a:pPr>
            <a:endParaRPr lang="zh-CN" altLang="zh-CN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2" name="表格 2" title="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1480324" y="2417505"/>
          <a:ext cx="10057018" cy="2924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28"/>
                <a:gridCol w="1756230"/>
                <a:gridCol w="3295650"/>
                <a:gridCol w="3781010"/>
              </a:tblGrid>
              <a:tr h="0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时代背景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      青春情怀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      主旨</a:t>
                      </a:r>
                      <a:endParaRPr lang="zh-CN" altLang="en-US" sz="2800"/>
                    </a:p>
                  </a:txBody>
                  <a:tcPr/>
                </a:tc>
              </a:tr>
              <a:tr h="1183758">
                <a:tc>
                  <a:txBody>
                    <a:bodyPr vert="horz" wrap="square"/>
                    <a:lstStyle/>
                    <a:p>
                      <a:r>
                        <a:rPr lang="en-US" altLang="zh-CN"/>
                        <a:t>《</a:t>
                      </a:r>
                      <a:r>
                        <a:rPr lang="zh-CN" altLang="en-US"/>
                        <a:t>百合花</a:t>
                      </a:r>
                      <a:r>
                        <a:rPr lang="en-US" altLang="zh-CN"/>
                        <a:t>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ts val="1800"/>
                        </a:lnSpc>
                      </a:pPr>
                      <a:endParaRPr lang="en-US" altLang="zh-CN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222679">
                <a:tc>
                  <a:txBody>
                    <a:bodyPr vert="horz" wrap="square"/>
                    <a:lstStyle/>
                    <a:p>
                      <a:r>
                        <a:rPr lang="en-US" altLang="zh-CN"/>
                        <a:t>《</a:t>
                      </a:r>
                      <a:r>
                        <a:rPr lang="zh-CN" altLang="en-US"/>
                        <a:t>哦，香雪</a:t>
                      </a:r>
                      <a:r>
                        <a:rPr lang="en-US" altLang="zh-CN"/>
                        <a:t>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24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 title=""/>
          <p:cNvSpPr/>
          <p:nvPr>
            <p:custDataLst>
              <p:tags r:id="rId4"/>
            </p:custDataLst>
          </p:nvPr>
        </p:nvSpPr>
        <p:spPr>
          <a:xfrm>
            <a:off x="358775" y="363220"/>
            <a:ext cx="357695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活动四：悟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春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5"/>
            </p:custDataLst>
          </p:nvPr>
        </p:nvSpPr>
        <p:spPr>
          <a:xfrm>
            <a:off x="788035" y="1032510"/>
            <a:ext cx="1055179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Wingdings" panose="05000000000000000000" charset="0"/>
              <a:buChar char="Ø"/>
            </a:pPr>
            <a:r>
              <a:rPr lang="zh-CN" altLang="zh-CN" sz="28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pitchFamily="2" charset="-122"/>
                <a:sym typeface="+mn-ea"/>
              </a:rPr>
              <a:t>青春有着不同的美，处于不同时代的不同青年，都有着不同的青春情怀。合作交流，体悟小说主旨</a:t>
            </a:r>
            <a:endParaRPr lang="zh-CN" altLang="zh-CN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</a:pPr>
            <a:endParaRPr lang="zh-CN" altLang="zh-CN" sz="2800" b="1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graphicFrame>
        <p:nvGraphicFramePr>
          <p:cNvPr id="2" name="表格 2" title="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422570" y="2073545"/>
          <a:ext cx="11485895" cy="3683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0385"/>
                <a:gridCol w="1478096"/>
                <a:gridCol w="3247733"/>
                <a:gridCol w="6009681"/>
              </a:tblGrid>
              <a:tr h="655478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时代背景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      青春情怀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2800"/>
                        <a:t>                  主旨</a:t>
                      </a:r>
                      <a:endParaRPr lang="zh-CN" altLang="en-US" sz="2800"/>
                    </a:p>
                  </a:txBody>
                  <a:tcPr/>
                </a:tc>
              </a:tr>
              <a:tr h="1183758">
                <a:tc>
                  <a:txBody>
                    <a:bodyPr vert="horz" wrap="square"/>
                    <a:lstStyle/>
                    <a:p>
                      <a:r>
                        <a:rPr lang="en-US" altLang="zh-CN"/>
                        <a:t>《</a:t>
                      </a:r>
                      <a:r>
                        <a:rPr lang="zh-CN" altLang="en-US"/>
                        <a:t>百合花</a:t>
                      </a:r>
                      <a:r>
                        <a:rPr lang="en-US" altLang="zh-CN"/>
                        <a:t>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解放战争时期</a:t>
                      </a:r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>
                        <a:lnSpc>
                          <a:spcPts val="1800"/>
                        </a:lnSpc>
                      </a:pPr>
                      <a:endParaRPr lang="en-US" altLang="zh-CN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ts val="1800"/>
                        </a:lnSpc>
                      </a:pPr>
                      <a:r>
                        <a:rPr lang="zh-CN" altLang="en-US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为正义事业献身，真诚，善良</a:t>
                      </a:r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战争时代的军民鱼水情</a:t>
                      </a:r>
                      <a:r>
                        <a:rPr lang="en-US" altLang="zh-CN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 </a:t>
                      </a:r>
                      <a:r>
                        <a:rPr lang="zh-CN" altLang="en-US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、人性美、人情美</a:t>
                      </a:r>
                      <a:r>
                        <a:rPr lang="en-US" altLang="zh-CN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 </a:t>
                      </a:r>
                      <a:r>
                        <a:rPr lang="zh-CN" altLang="en-US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作者对美好人性的呼唤</a:t>
                      </a:r>
                      <a:endParaRPr lang="zh-CN" altLang="en-US" sz="24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222679">
                <a:tc>
                  <a:txBody>
                    <a:bodyPr vert="horz" wrap="square"/>
                    <a:lstStyle/>
                    <a:p>
                      <a:r>
                        <a:rPr lang="en-US" altLang="zh-CN"/>
                        <a:t>《</a:t>
                      </a:r>
                      <a:r>
                        <a:rPr lang="zh-CN" altLang="en-US"/>
                        <a:t>哦，香雪</a:t>
                      </a:r>
                      <a:r>
                        <a:rPr lang="en-US" altLang="zh-CN"/>
                        <a:t>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改革开放初期，社会变化巨大</a:t>
                      </a:r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为改变命运而努力的坚韧品格和奋斗精神</a:t>
                      </a:r>
                      <a:endParaRPr lang="zh-CN" altLang="en-US" sz="2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香雪对山外文明的向往，</a:t>
                      </a:r>
                      <a:r>
                        <a:rPr lang="en-US" altLang="zh-CN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 </a:t>
                      </a:r>
                      <a:r>
                        <a:rPr lang="zh-CN" altLang="en-US" sz="2400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山里姑娘的自爱自尊和纯美的心灵</a:t>
                      </a:r>
                      <a:endParaRPr lang="zh-CN" altLang="en-US" sz="2400" kern="120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Rectangle 1" title="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56443" y="134164"/>
            <a:ext cx="7542530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1920" tIns="60960" rIns="121920" bIns="60960" numCol="1" anchor="ctr" anchorCtr="0" compatLnSpc="1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多元化的时代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多姿多彩的青春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9700" name="Picture 4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6008312" y="786556"/>
            <a:ext cx="5690081" cy="27676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3607" y="786554"/>
            <a:ext cx="5070687" cy="2996778"/>
          </a:xfrm>
          <a:prstGeom prst="roundRect">
            <a:avLst/>
          </a:prstGeom>
        </p:spPr>
      </p:pic>
      <p:pic>
        <p:nvPicPr>
          <p:cNvPr id="29702" name="Picture 6" title="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6008312" y="3722425"/>
            <a:ext cx="5775521" cy="29967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9704" name="Picture 8" title="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24376" y="3857597"/>
            <a:ext cx="5611882" cy="27527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6" title=""/>
          <p:cNvSpPr/>
          <p:nvPr>
            <p:custDataLst>
              <p:tags r:id="rId3"/>
            </p:custDataLst>
          </p:nvPr>
        </p:nvSpPr>
        <p:spPr>
          <a:xfrm>
            <a:off x="564309" y="1920240"/>
            <a:ext cx="10889615" cy="3017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98450"/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9845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希望同学们不负青春、不负韶华、不负时代。                         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9845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98450"/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——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习近平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9845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4"/>
            </p:custDataLst>
          </p:nvPr>
        </p:nvSpPr>
        <p:spPr>
          <a:xfrm>
            <a:off x="1644975" y="1405210"/>
            <a:ext cx="9044305" cy="4524315"/>
          </a:xfrm>
          <a:prstGeom prst="rect">
            <a:avLst/>
          </a:prstGeom>
          <a:solidFill>
            <a:schemeClr val="bg1"/>
          </a:solidFill>
          <a:ln>
            <a:solidFill>
              <a:srgbClr val="6D986A"/>
            </a:solidFill>
          </a:ln>
          <a:effectLst>
            <a:outerShdw blurRad="63500" dist="76200" dir="5400000" algn="ctr" rotWithShape="0">
              <a:schemeClr val="bg2">
                <a:lumMod val="90000"/>
                <a:alpha val="10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indent="802005"/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诗化小说，一种追求诗美效果的小说。是小说和诗融合、渗透后出现的一种边缘体裁。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重意象、重象征、淡化情节、利用环境描写、场景描写、细节描写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等手段营造充满诗情画意的情感氛围，进而凸显小说主题。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802005" algn="l">
              <a:buClrTx/>
              <a:buSzTx/>
              <a:buFontTx/>
            </a:pPr>
            <a:r>
              <a:rPr lang="zh-CN" altLang="en-US" sz="3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《百合花》和《哦，香雪》都不重视故事情节的跌宕起伏，而是立足于整体构思，淡化矛盾冲突，注重的是对文章细节的描绘，意境和氛围的营造，具有诗化色彩。</a:t>
            </a:r>
            <a:endParaRPr lang="zh-CN" altLang="en-US" sz="32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1272540" y="849630"/>
            <a:ext cx="229425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l">
              <a:lnSpc>
                <a:spcPct val="110000"/>
              </a:lnSpc>
            </a:pPr>
            <a:r>
              <a:rPr lang="zh-CN" sz="3200" b="1">
                <a:solidFill>
                  <a:schemeClr val="accent6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诗化小说</a:t>
            </a:r>
            <a:endParaRPr lang="zh-CN" altLang="en-US" sz="3200" b="1">
              <a:solidFill>
                <a:schemeClr val="accent6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811524" y="904255"/>
            <a:ext cx="1039186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kern="1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《青年文学》杂志社近期举行</a:t>
            </a:r>
            <a:r>
              <a:rPr lang="en-US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当代最美青年</a:t>
            </a:r>
            <a:r>
              <a:rPr lang="en-US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"</a:t>
            </a:r>
            <a:r>
              <a:rPr lang="zh-CN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评选活动，请你为《百合花》和《哦，香雪》中的某一人写一段推荐词，字数</a:t>
            </a:r>
            <a:r>
              <a:rPr lang="en-US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400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字左右，在班级展示。</a:t>
            </a:r>
            <a:endParaRPr lang="zh-CN" altLang="zh-CN" sz="2400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2400" b="1" kern="100"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示例：李白推荐词：他自由，豪爽，不受名利与富贵的羁绊</a:t>
            </a:r>
            <a:r>
              <a:rPr lang="en-US" altLang="zh-CN" sz="2400" b="1" kern="100"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400" b="1" kern="100">
                <a:solidFill>
                  <a:srgbClr val="FF0000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他逍遥，自在，四处行走，仿佛世间的种种纷争都和他无关；他只关心他的朋友，他的诗，他的酒，他就是他，独一无二的诗仙！</a:t>
            </a:r>
            <a:endParaRPr lang="zh-CN" altLang="zh-CN" sz="2400" b="1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2400" b="1" kern="100">
                <a:solidFill>
                  <a:schemeClr val="accen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b="1" kern="100">
                <a:solidFill>
                  <a:schemeClr val="accent1"/>
                </a:solidFill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辛弃疾推荐词：他生于乱世，戎马一生，用满腔热血，谱写了一曲爱国赞歌。他文武双全，虽命运坎坷，却从未忘怀家 国天下。《美芹十论》，洞悉纷乱政局。豪放诗词，光耀千古文坛。他，就是他，一代英才辛弃疾！</a:t>
            </a:r>
            <a:endParaRPr lang="en-US" altLang="zh-CN" sz="2400" b="1" kern="100">
              <a:solidFill>
                <a:schemeClr val="accent1"/>
              </a:solidFill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152400" algn="just"/>
            <a:r>
              <a:rPr lang="zh-CN" altLang="en-US" sz="2400" b="1" kern="100">
                <a:effectLst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通讯员推荐词：</a:t>
            </a:r>
            <a:r>
              <a:rPr lang="zh-CN" altLang="zh-CN" sz="2400" b="1" kern="1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一枝野菊花，两个硬馒头，战火纷飞下，你的眼里是热爱，你的心里是温暖。</a:t>
            </a:r>
            <a:r>
              <a:rPr lang="en-US" altLang="zh-CN" sz="2400" b="1" kern="1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2400" b="1" kern="1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一声快趴下，全身扑危难，青春绽放中，你的英勇撼旧宇，你的大义照汗青。每一个牺牲都是不朽，每一个伟大都由平凡</a:t>
            </a:r>
            <a:r>
              <a:rPr lang="zh-CN" altLang="en-US" sz="2400" b="1" kern="100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。你就是你，无名英雄通讯员！</a:t>
            </a:r>
            <a:endParaRPr lang="zh-CN" altLang="zh-CN" sz="2400" b="1" kern="100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endParaRPr lang="zh-CN" altLang="zh-CN" sz="2400" kern="100">
              <a:effectLst/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 title=""/>
          <p:cNvSpPr/>
          <p:nvPr>
            <p:custDataLst>
              <p:tags r:id="rId4"/>
            </p:custDataLst>
          </p:nvPr>
        </p:nvSpPr>
        <p:spPr>
          <a:xfrm>
            <a:off x="358775" y="363220"/>
            <a:ext cx="357695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活动五：写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青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春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267970"/>
            <a:ext cx="11139170" cy="602551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8" name="标题 84993" title="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3651250" y="73660"/>
            <a:ext cx="4688840" cy="642620"/>
          </a:xfrm>
          <a:prstGeom prst="rect">
            <a:avLst/>
          </a:prstGeom>
          <a:solidFill>
            <a:schemeClr val="lt1"/>
          </a:solidFill>
          <a:ln w="2540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/>
            <a:r>
              <a:rPr lang="zh-CN" altLang="en-US" sz="3600" b="1" u="sng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情节</a:t>
            </a:r>
            <a:endParaRPr lang="zh-CN" altLang="en-US" sz="3600" b="1" u="sng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428625" y="728345"/>
            <a:ext cx="11334115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情节的一般方式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（序幕）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开端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发展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高潮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结局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（尾声）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8243" name="Text Box 3" title=""/>
          <p:cNvSpPr txBox="1"/>
          <p:nvPr>
            <p:custDataLst>
              <p:tags r:id="rId6"/>
            </p:custDataLst>
          </p:nvPr>
        </p:nvSpPr>
        <p:spPr>
          <a:xfrm>
            <a:off x="463550" y="2592705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常见考题形式：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244" name="Text Box 4" title=""/>
          <p:cNvSpPr txBox="1"/>
          <p:nvPr>
            <p:custDataLst>
              <p:tags r:id="rId7"/>
            </p:custDataLst>
          </p:nvPr>
        </p:nvSpPr>
        <p:spPr>
          <a:xfrm>
            <a:off x="3576003" y="2340293"/>
            <a:ext cx="5040312" cy="743986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概括、梳理小说情节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8242" name="Rectangle 2" title=""/>
          <p:cNvSpPr/>
          <p:nvPr>
            <p:custDataLst>
              <p:tags r:id="rId8"/>
            </p:custDataLst>
          </p:nvPr>
        </p:nvSpPr>
        <p:spPr>
          <a:xfrm>
            <a:off x="463550" y="3176270"/>
            <a:ext cx="10304145" cy="3681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1．这篇小说的主要情节是什么？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用一句话或简明的语句概括故事情节。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．文中共写了哪几件事，请依次加以概括。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．概括小说的部分内容(开端、发展、高潮和结局四部分中的某一方面)。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简要概括人物、事件、心理变化的过程。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ts val="4000"/>
              </a:lnSpc>
              <a:buFont typeface="Arial" panose="020b0604020202020204" pitchFamily="34" charset="0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这篇小说的情节是如何展开的？请概括回答。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8" name="文本框 6147" title=""/>
          <p:cNvSpPr txBox="1"/>
          <p:nvPr>
            <p:custDataLst>
              <p:tags r:id="rId4"/>
            </p:custDataLst>
          </p:nvPr>
        </p:nvSpPr>
        <p:spPr>
          <a:xfrm>
            <a:off x="138430" y="952500"/>
            <a:ext cx="1191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任务一：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按照开端、发展、高潮、结局的模式，概述《百合花》的情节。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grpSp>
        <p:nvGrpSpPr>
          <p:cNvPr id="5" name="PA-102217" title=""/>
          <p:cNvGrpSpPr/>
          <p:nvPr>
            <p:custDataLst>
              <p:tags r:id="rId5"/>
            </p:custDataLst>
          </p:nvPr>
        </p:nvGrpSpPr>
        <p:grpSpPr>
          <a:xfrm>
            <a:off x="138430" y="283255"/>
            <a:ext cx="4168062" cy="570820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6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8436" name="矩形 19459" title=""/>
          <p:cNvSpPr/>
          <p:nvPr>
            <p:custDataLst>
              <p:tags r:id="rId8"/>
            </p:custDataLst>
          </p:nvPr>
        </p:nvSpPr>
        <p:spPr>
          <a:xfrm>
            <a:off x="1573530" y="1671320"/>
            <a:ext cx="929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提示：全文以时间为顺序，以“我”的所见所闻为线索展开情节。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9"/>
            </p:custDataLst>
          </p:nvPr>
        </p:nvSpPr>
        <p:spPr>
          <a:xfrm>
            <a:off x="138430" y="2594610"/>
            <a:ext cx="12423775" cy="3297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5000"/>
              </a:lnSpc>
            </a:pP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开端（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1-23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）：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通讯员为我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带路。（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通讯员送我到前沿包扎所。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    </a:t>
            </a:r>
            <a:endParaRPr lang="zh-CN" sz="3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发展（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24-43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）： 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通讯员和我一起去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借被 。     </a:t>
            </a:r>
            <a:endParaRPr lang="zh-CN" sz="3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高潮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(44-57)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：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通讯员为救担架员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牺牲。</a:t>
            </a:r>
            <a:endParaRPr lang="zh-CN" sz="3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结局  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(58-59)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：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新媳妇</a:t>
            </a:r>
            <a:r>
              <a:rPr lang="en-US" alt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用自己的白色百合花被子给牺牲的通讯</a:t>
            </a:r>
            <a:endParaRPr lang="zh-CN" altLang="en-US" sz="3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ts val="5000"/>
              </a:lnSpc>
            </a:pPr>
            <a:r>
              <a:rPr lang="zh-CN" altLang="en-US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员</a:t>
            </a:r>
            <a:r>
              <a:rPr lang="zh-CN" sz="3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盖上。     </a:t>
            </a:r>
            <a:endParaRPr lang="zh-CN" altLang="en-US" sz="3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 title=""/>
          <p:cNvSpPr/>
          <p:nvPr>
            <p:custDataLst>
              <p:tags r:id="rId10"/>
            </p:custDataLst>
          </p:nvPr>
        </p:nvSpPr>
        <p:spPr>
          <a:xfrm>
            <a:off x="290830" y="375285"/>
            <a:ext cx="358457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活动一：寻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 title=""/>
          <p:cNvGrpSpPr/>
          <p:nvPr>
            <p:custDataLst>
              <p:tags r:id="rId4"/>
            </p:custDataLst>
          </p:nvPr>
        </p:nvGrpSpPr>
        <p:grpSpPr>
          <a:xfrm>
            <a:off x="83128" y="117838"/>
            <a:ext cx="3792278" cy="834662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C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C00000"/>
            </a:solidFill>
            <a:ln w="9525">
              <a:noFill/>
            </a:ln>
            <a:effectLst/>
          </p:spPr>
          <p:txBody>
            <a:bodyPr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6148" name="文本框 6147" title=""/>
          <p:cNvSpPr txBox="1"/>
          <p:nvPr>
            <p:custDataLst>
              <p:tags r:id="rId7"/>
            </p:custDataLst>
          </p:nvPr>
        </p:nvSpPr>
        <p:spPr>
          <a:xfrm>
            <a:off x="138430" y="952500"/>
            <a:ext cx="1191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rPr>
              <a:t>任务一：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按照开端、发展、高潮、结局的模式，概述《哦，香雪》的情节。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黑体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339083" y="1951586"/>
            <a:ext cx="1171511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开端（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1-4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）：火车来到台儿沟。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发展（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5-56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）：台儿沟姑娘们迎接火车。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高潮（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57-71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）：香雪渴望铅笔盒，登车换铅笔盒。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结局（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72-82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）：香雪夜归台儿沟，与姐妹们会合。</a:t>
            </a:r>
            <a:endParaRPr lang="en-US" altLang="zh-CN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 title=""/>
          <p:cNvSpPr/>
          <p:nvPr>
            <p:custDataLst>
              <p:tags r:id="rId9"/>
            </p:custDataLst>
          </p:nvPr>
        </p:nvSpPr>
        <p:spPr>
          <a:xfrm>
            <a:off x="290830" y="375285"/>
            <a:ext cx="358457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活动一：寻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——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情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美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 title="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0720" y="270510"/>
            <a:ext cx="11162030" cy="610806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142"/>
</p:tagLst>
</file>

<file path=ppt/tags/tag10.xml><?xml version="1.0" encoding="utf-8"?>
<p:tagLst xmlns:p="http://schemas.openxmlformats.org/presentationml/2006/main">
  <p:tag name="AS_UNIQUEID" val="1151"/>
</p:tagLst>
</file>

<file path=ppt/tags/tag100.xml><?xml version="1.0" encoding="utf-8"?>
<p:tagLst xmlns:p="http://schemas.openxmlformats.org/presentationml/2006/main">
  <p:tag name="AS_UNIQUEID" val="219"/>
</p:tagLst>
</file>

<file path=ppt/tags/tag101.xml><?xml version="1.0" encoding="utf-8"?>
<p:tagLst xmlns:p="http://schemas.openxmlformats.org/presentationml/2006/main">
  <p:tag name="AS_UNIQUEID" val="220"/>
</p:tagLst>
</file>

<file path=ppt/tags/tag102.xml><?xml version="1.0" encoding="utf-8"?>
<p:tagLst xmlns:p="http://schemas.openxmlformats.org/presentationml/2006/main">
  <p:tag name="AS_UNIQUEID" val="221"/>
</p:tagLst>
</file>

<file path=ppt/tags/tag103.xml><?xml version="1.0" encoding="utf-8"?>
<p:tagLst xmlns:p="http://schemas.openxmlformats.org/presentationml/2006/main">
  <p:tag name="AS_UNIQUEID" val="1237"/>
</p:tagLst>
</file>

<file path=ppt/tags/tag104.xml><?xml version="1.0" encoding="utf-8"?>
<p:tagLst xmlns:p="http://schemas.openxmlformats.org/presentationml/2006/main">
  <p:tag name="AS_UNIQUEID" val="223"/>
</p:tagLst>
</file>

<file path=ppt/tags/tag105.xml><?xml version="1.0" encoding="utf-8"?>
<p:tagLst xmlns:p="http://schemas.openxmlformats.org/presentationml/2006/main">
  <p:tag name="AS_UNIQUEID" val="224"/>
</p:tagLst>
</file>

<file path=ppt/tags/tag106.xml><?xml version="1.0" encoding="utf-8"?>
<p:tagLst xmlns:p="http://schemas.openxmlformats.org/presentationml/2006/main">
  <p:tag name="AS_UNIQUEID" val="1238"/>
</p:tagLst>
</file>

<file path=ppt/tags/tag107.xml><?xml version="1.0" encoding="utf-8"?>
<p:tagLst xmlns:p="http://schemas.openxmlformats.org/presentationml/2006/main">
  <p:tag name="AS_UNIQUEID" val="226"/>
  <p:tag name="KSO_WM_UNIT_PLACING_PICTURE_USER_VIEWPORT" val="{&quot;height&quot;:7877.499212598425,&quot;width&quot;:6690}"/>
</p:tagLst>
</file>

<file path=ppt/tags/tag108.xml><?xml version="1.0" encoding="utf-8"?>
<p:tagLst xmlns:p="http://schemas.openxmlformats.org/presentationml/2006/main">
  <p:tag name="AS_UNIQUEID" val="227"/>
</p:tagLst>
</file>

<file path=ppt/tags/tag109.xml><?xml version="1.0" encoding="utf-8"?>
<p:tagLst xmlns:p="http://schemas.openxmlformats.org/presentationml/2006/main">
  <p:tag name="AS_UNIQUEID" val="228"/>
</p:tagLst>
</file>

<file path=ppt/tags/tag11.xml><?xml version="1.0" encoding="utf-8"?>
<p:tagLst xmlns:p="http://schemas.openxmlformats.org/presentationml/2006/main">
  <p:tag name="AS_UNIQUEID" val="1152"/>
</p:tagLst>
</file>

<file path=ppt/tags/tag110.xml><?xml version="1.0" encoding="utf-8"?>
<p:tagLst xmlns:p="http://schemas.openxmlformats.org/presentationml/2006/main">
  <p:tag name="AS_UNIQUEID" val="229"/>
</p:tagLst>
</file>

<file path=ppt/tags/tag111.xml><?xml version="1.0" encoding="utf-8"?>
<p:tagLst xmlns:p="http://schemas.openxmlformats.org/presentationml/2006/main">
  <p:tag name="AS_UNIQUEID" val="230"/>
</p:tagLst>
</file>

<file path=ppt/tags/tag112.xml><?xml version="1.0" encoding="utf-8"?>
<p:tagLst xmlns:p="http://schemas.openxmlformats.org/presentationml/2006/main">
  <p:tag name="AS_UNIQUEID" val="231"/>
  <p:tag name="PA" val="v5.2.8"/>
</p:tagLst>
</file>

<file path=ppt/tags/tag113.xml><?xml version="1.0" encoding="utf-8"?>
<p:tagLst xmlns:p="http://schemas.openxmlformats.org/presentationml/2006/main">
  <p:tag name="AS_UNIQUEID" val="232"/>
  <p:tag name="PA" val="v5.2.8"/>
</p:tagLst>
</file>

<file path=ppt/tags/tag114.xml><?xml version="1.0" encoding="utf-8"?>
<p:tagLst xmlns:p="http://schemas.openxmlformats.org/presentationml/2006/main">
  <p:tag name="AS_UNIQUEID" val="1239"/>
</p:tagLst>
</file>

<file path=ppt/tags/tag115.xml><?xml version="1.0" encoding="utf-8"?>
<p:tagLst xmlns:p="http://schemas.openxmlformats.org/presentationml/2006/main">
  <p:tag name="AS_UNIQUEID" val="234"/>
</p:tagLst>
</file>

<file path=ppt/tags/tag116.xml><?xml version="1.0" encoding="utf-8"?>
<p:tagLst xmlns:p="http://schemas.openxmlformats.org/presentationml/2006/main">
  <p:tag name="AS_UNIQUEID" val="235"/>
</p:tagLst>
</file>

<file path=ppt/tags/tag117.xml><?xml version="1.0" encoding="utf-8"?>
<p:tagLst xmlns:p="http://schemas.openxmlformats.org/presentationml/2006/main">
  <p:tag name="AS_UNIQUEID" val="1240"/>
</p:tagLst>
</file>

<file path=ppt/tags/tag118.xml><?xml version="1.0" encoding="utf-8"?>
<p:tagLst xmlns:p="http://schemas.openxmlformats.org/presentationml/2006/main">
  <p:tag name="AS_UNIQUEID" val="237"/>
</p:tagLst>
</file>

<file path=ppt/tags/tag119.xml><?xml version="1.0" encoding="utf-8"?>
<p:tagLst xmlns:p="http://schemas.openxmlformats.org/presentationml/2006/main">
  <p:tag name="AS_UNIQUEID" val="238"/>
</p:tagLst>
</file>

<file path=ppt/tags/tag12.xml><?xml version="1.0" encoding="utf-8"?>
<p:tagLst xmlns:p="http://schemas.openxmlformats.org/presentationml/2006/main">
  <p:tag name="AS_UNIQUEID" val="1153"/>
</p:tagLst>
</file>

<file path=ppt/tags/tag120.xml><?xml version="1.0" encoding="utf-8"?>
<p:tagLst xmlns:p="http://schemas.openxmlformats.org/presentationml/2006/main">
  <p:tag name="AS_UNIQUEID" val="239"/>
</p:tagLst>
</file>

<file path=ppt/tags/tag121.xml><?xml version="1.0" encoding="utf-8"?>
<p:tagLst xmlns:p="http://schemas.openxmlformats.org/presentationml/2006/main">
  <p:tag name="AS_UNIQUEID" val="240"/>
</p:tagLst>
</file>

<file path=ppt/tags/tag122.xml><?xml version="1.0" encoding="utf-8"?>
<p:tagLst xmlns:p="http://schemas.openxmlformats.org/presentationml/2006/main">
  <p:tag name="AS_UNIQUEID" val="241"/>
  <p:tag name="PA" val="v5.2.8"/>
</p:tagLst>
</file>

<file path=ppt/tags/tag123.xml><?xml version="1.0" encoding="utf-8"?>
<p:tagLst xmlns:p="http://schemas.openxmlformats.org/presentationml/2006/main">
  <p:tag name="AS_UNIQUEID" val="242"/>
  <p:tag name="PA" val="v5.2.8"/>
</p:tagLst>
</file>

<file path=ppt/tags/tag124.xml><?xml version="1.0" encoding="utf-8"?>
<p:tagLst xmlns:p="http://schemas.openxmlformats.org/presentationml/2006/main">
  <p:tag name="AS_UNIQUEID" val="1241"/>
</p:tagLst>
</file>

<file path=ppt/tags/tag125.xml><?xml version="1.0" encoding="utf-8"?>
<p:tagLst xmlns:p="http://schemas.openxmlformats.org/presentationml/2006/main">
  <p:tag name="AS_UNIQUEID" val="244"/>
</p:tagLst>
</file>

<file path=ppt/tags/tag126.xml><?xml version="1.0" encoding="utf-8"?>
<p:tagLst xmlns:p="http://schemas.openxmlformats.org/presentationml/2006/main">
  <p:tag name="AS_UNIQUEID" val="245"/>
</p:tagLst>
</file>

<file path=ppt/tags/tag127.xml><?xml version="1.0" encoding="utf-8"?>
<p:tagLst xmlns:p="http://schemas.openxmlformats.org/presentationml/2006/main">
  <p:tag name="AS_UNIQUEID" val="1242"/>
</p:tagLst>
</file>

<file path=ppt/tags/tag128.xml><?xml version="1.0" encoding="utf-8"?>
<p:tagLst xmlns:p="http://schemas.openxmlformats.org/presentationml/2006/main">
  <p:tag name="AS_UNIQUEID" val="247"/>
</p:tagLst>
</file>

<file path=ppt/tags/tag129.xml><?xml version="1.0" encoding="utf-8"?>
<p:tagLst xmlns:p="http://schemas.openxmlformats.org/presentationml/2006/main">
  <p:tag name="AS_UNIQUEID" val="248"/>
</p:tagLst>
</file>

<file path=ppt/tags/tag13.xml><?xml version="1.0" encoding="utf-8"?>
<p:tagLst xmlns:p="http://schemas.openxmlformats.org/presentationml/2006/main">
  <p:tag name="AS_UNIQUEID" val="1154"/>
</p:tagLst>
</file>

<file path=ppt/tags/tag130.xml><?xml version="1.0" encoding="utf-8"?>
<p:tagLst xmlns:p="http://schemas.openxmlformats.org/presentationml/2006/main">
  <p:tag name="AS_UNIQUEID" val="249"/>
</p:tagLst>
</file>

<file path=ppt/tags/tag131.xml><?xml version="1.0" encoding="utf-8"?>
<p:tagLst xmlns:p="http://schemas.openxmlformats.org/presentationml/2006/main">
  <p:tag name="AS_UNIQUEID" val="250"/>
</p:tagLst>
</file>

<file path=ppt/tags/tag132.xml><?xml version="1.0" encoding="utf-8"?>
<p:tagLst xmlns:p="http://schemas.openxmlformats.org/presentationml/2006/main">
  <p:tag name="AS_UNIQUEID" val="251"/>
</p:tagLst>
</file>

<file path=ppt/tags/tag133.xml><?xml version="1.0" encoding="utf-8"?>
<p:tagLst xmlns:p="http://schemas.openxmlformats.org/presentationml/2006/main">
  <p:tag name="AS_UNIQUEID" val="252"/>
</p:tagLst>
</file>

<file path=ppt/tags/tag134.xml><?xml version="1.0" encoding="utf-8"?>
<p:tagLst xmlns:p="http://schemas.openxmlformats.org/presentationml/2006/main">
  <p:tag name="AS_UNIQUEID" val="253"/>
</p:tagLst>
</file>

<file path=ppt/tags/tag135.xml><?xml version="1.0" encoding="utf-8"?>
<p:tagLst xmlns:p="http://schemas.openxmlformats.org/presentationml/2006/main">
  <p:tag name="AS_UNIQUEID" val="254"/>
</p:tagLst>
</file>

<file path=ppt/tags/tag136.xml><?xml version="1.0" encoding="utf-8"?>
<p:tagLst xmlns:p="http://schemas.openxmlformats.org/presentationml/2006/main">
  <p:tag name="AS_UNIQUEID" val="255"/>
</p:tagLst>
</file>

<file path=ppt/tags/tag137.xml><?xml version="1.0" encoding="utf-8"?>
<p:tagLst xmlns:p="http://schemas.openxmlformats.org/presentationml/2006/main">
  <p:tag name="AS_UNIQUEID" val="256"/>
</p:tagLst>
</file>

<file path=ppt/tags/tag138.xml><?xml version="1.0" encoding="utf-8"?>
<p:tagLst xmlns:p="http://schemas.openxmlformats.org/presentationml/2006/main">
  <p:tag name="AS_UNIQUEID" val="257"/>
</p:tagLst>
</file>

<file path=ppt/tags/tag139.xml><?xml version="1.0" encoding="utf-8"?>
<p:tagLst xmlns:p="http://schemas.openxmlformats.org/presentationml/2006/main">
  <p:tag name="AS_UNIQUEID" val="258"/>
</p:tagLst>
</file>

<file path=ppt/tags/tag14.xml><?xml version="1.0" encoding="utf-8"?>
<p:tagLst xmlns:p="http://schemas.openxmlformats.org/presentationml/2006/main">
  <p:tag name="AS_UNIQUEID" val="1155"/>
</p:tagLst>
</file>

<file path=ppt/tags/tag140.xml><?xml version="1.0" encoding="utf-8"?>
<p:tagLst xmlns:p="http://schemas.openxmlformats.org/presentationml/2006/main">
  <p:tag name="AS_UNIQUEID" val="259"/>
</p:tagLst>
</file>

<file path=ppt/tags/tag141.xml><?xml version="1.0" encoding="utf-8"?>
<p:tagLst xmlns:p="http://schemas.openxmlformats.org/presentationml/2006/main">
  <p:tag name="AS_UNIQUEID" val="260"/>
</p:tagLst>
</file>

<file path=ppt/tags/tag142.xml><?xml version="1.0" encoding="utf-8"?>
<p:tagLst xmlns:p="http://schemas.openxmlformats.org/presentationml/2006/main">
  <p:tag name="AS_UNIQUEID" val="261"/>
</p:tagLst>
</file>

<file path=ppt/tags/tag143.xml><?xml version="1.0" encoding="utf-8"?>
<p:tagLst xmlns:p="http://schemas.openxmlformats.org/presentationml/2006/main">
  <p:tag name="AS_UNIQUEID" val="262"/>
</p:tagLst>
</file>

<file path=ppt/tags/tag144.xml><?xml version="1.0" encoding="utf-8"?>
<p:tagLst xmlns:p="http://schemas.openxmlformats.org/presentationml/2006/main">
  <p:tag name="AS_UNIQUEID" val="263"/>
</p:tagLst>
</file>

<file path=ppt/tags/tag145.xml><?xml version="1.0" encoding="utf-8"?>
<p:tagLst xmlns:p="http://schemas.openxmlformats.org/presentationml/2006/main">
  <p:tag name="AS_UNIQUEID" val="264"/>
</p:tagLst>
</file>

<file path=ppt/tags/tag146.xml><?xml version="1.0" encoding="utf-8"?>
<p:tagLst xmlns:p="http://schemas.openxmlformats.org/presentationml/2006/main">
  <p:tag name="AS_UNIQUEID" val="1243"/>
</p:tagLst>
</file>

<file path=ppt/tags/tag147.xml><?xml version="1.0" encoding="utf-8"?>
<p:tagLst xmlns:p="http://schemas.openxmlformats.org/presentationml/2006/main">
  <p:tag name="AS_UNIQUEID" val="1244"/>
</p:tagLst>
</file>

<file path=ppt/tags/tag148.xml><?xml version="1.0" encoding="utf-8"?>
<p:tagLst xmlns:p="http://schemas.openxmlformats.org/presentationml/2006/main">
  <p:tag name="AS_UNIQUEID" val="1245"/>
</p:tagLst>
</file>

<file path=ppt/tags/tag149.xml><?xml version="1.0" encoding="utf-8"?>
<p:tagLst xmlns:p="http://schemas.openxmlformats.org/presentationml/2006/main">
  <p:tag name="AS_UNIQUEID" val="1246"/>
</p:tagLst>
</file>

<file path=ppt/tags/tag15.xml><?xml version="1.0" encoding="utf-8"?>
<p:tagLst xmlns:p="http://schemas.openxmlformats.org/presentationml/2006/main">
  <p:tag name="AS_UNIQUEID" val="1156"/>
</p:tagLst>
</file>

<file path=ppt/tags/tag150.xml><?xml version="1.0" encoding="utf-8"?>
<p:tagLst xmlns:p="http://schemas.openxmlformats.org/presentationml/2006/main">
  <p:tag name="AS_UNIQUEID" val="266"/>
</p:tagLst>
</file>

<file path=ppt/tags/tag151.xml><?xml version="1.0" encoding="utf-8"?>
<p:tagLst xmlns:p="http://schemas.openxmlformats.org/presentationml/2006/main">
  <p:tag name="AS_UNIQUEID" val="267"/>
</p:tagLst>
</file>

<file path=ppt/tags/tag152.xml><?xml version="1.0" encoding="utf-8"?>
<p:tagLst xmlns:p="http://schemas.openxmlformats.org/presentationml/2006/main">
  <p:tag name="AS_UNIQUEID" val="1247"/>
</p:tagLst>
</file>

<file path=ppt/tags/tag153.xml><?xml version="1.0" encoding="utf-8"?>
<p:tagLst xmlns:p="http://schemas.openxmlformats.org/presentationml/2006/main">
  <p:tag name="AS_UNIQUEID" val="269"/>
</p:tagLst>
</file>

<file path=ppt/tags/tag154.xml><?xml version="1.0" encoding="utf-8"?>
<p:tagLst xmlns:p="http://schemas.openxmlformats.org/presentationml/2006/main">
  <p:tag name="AS_UNIQUEID" val="270"/>
</p:tagLst>
</file>

<file path=ppt/tags/tag155.xml><?xml version="1.0" encoding="utf-8"?>
<p:tagLst xmlns:p="http://schemas.openxmlformats.org/presentationml/2006/main">
  <p:tag name="AS_UNIQUEID" val="271"/>
</p:tagLst>
</file>

<file path=ppt/tags/tag156.xml><?xml version="1.0" encoding="utf-8"?>
<p:tagLst xmlns:p="http://schemas.openxmlformats.org/presentationml/2006/main">
  <p:tag name="AS_UNIQUEID" val="272"/>
</p:tagLst>
</file>

<file path=ppt/tags/tag157.xml><?xml version="1.0" encoding="utf-8"?>
<p:tagLst xmlns:p="http://schemas.openxmlformats.org/presentationml/2006/main">
  <p:tag name="AS_UNIQUEID" val="273"/>
</p:tagLst>
</file>

<file path=ppt/tags/tag158.xml><?xml version="1.0" encoding="utf-8"?>
<p:tagLst xmlns:p="http://schemas.openxmlformats.org/presentationml/2006/main">
  <p:tag name="AS_UNIQUEID" val="1248"/>
</p:tagLst>
</file>

<file path=ppt/tags/tag159.xml><?xml version="1.0" encoding="utf-8"?>
<p:tagLst xmlns:p="http://schemas.openxmlformats.org/presentationml/2006/main">
  <p:tag name="AS_UNIQUEID" val="275"/>
</p:tagLst>
</file>

<file path=ppt/tags/tag16.xml><?xml version="1.0" encoding="utf-8"?>
<p:tagLst xmlns:p="http://schemas.openxmlformats.org/presentationml/2006/main">
  <p:tag name="AS_UNIQUEID" val="1157"/>
</p:tagLst>
</file>

<file path=ppt/tags/tag160.xml><?xml version="1.0" encoding="utf-8"?>
<p:tagLst xmlns:p="http://schemas.openxmlformats.org/presentationml/2006/main">
  <p:tag name="AS_UNIQUEID" val="276"/>
</p:tagLst>
</file>

<file path=ppt/tags/tag161.xml><?xml version="1.0" encoding="utf-8"?>
<p:tagLst xmlns:p="http://schemas.openxmlformats.org/presentationml/2006/main">
  <p:tag name="AS_UNIQUEID" val="1249"/>
</p:tagLst>
</file>

<file path=ppt/tags/tag162.xml><?xml version="1.0" encoding="utf-8"?>
<p:tagLst xmlns:p="http://schemas.openxmlformats.org/presentationml/2006/main">
  <p:tag name="AS_UNIQUEID" val="278"/>
</p:tagLst>
</file>

<file path=ppt/tags/tag163.xml><?xml version="1.0" encoding="utf-8"?>
<p:tagLst xmlns:p="http://schemas.openxmlformats.org/presentationml/2006/main">
  <p:tag name="AS_UNIQUEID" val="279"/>
  <p:tag name="PA" val="v5.2.8"/>
</p:tagLst>
</file>

<file path=ppt/tags/tag164.xml><?xml version="1.0" encoding="utf-8"?>
<p:tagLst xmlns:p="http://schemas.openxmlformats.org/presentationml/2006/main">
  <p:tag name="AS_UNIQUEID" val="280"/>
  <p:tag name="PA" val="v5.2.8"/>
</p:tagLst>
</file>

<file path=ppt/tags/tag165.xml><?xml version="1.0" encoding="utf-8"?>
<p:tagLst xmlns:p="http://schemas.openxmlformats.org/presentationml/2006/main">
  <p:tag name="AS_UNIQUEID" val="281"/>
  <p:tag name="PA" val="v5.2.8"/>
</p:tagLst>
</file>

<file path=ppt/tags/tag166.xml><?xml version="1.0" encoding="utf-8"?>
<p:tagLst xmlns:p="http://schemas.openxmlformats.org/presentationml/2006/main">
  <p:tag name="AS_UNIQUEID" val="41"/>
</p:tagLst>
</file>

<file path=ppt/tags/tag167.xml><?xml version="1.0" encoding="utf-8"?>
<p:tagLst xmlns:p="http://schemas.openxmlformats.org/presentationml/2006/main">
  <p:tag name="AS_UNIQUEID" val="282"/>
</p:tagLst>
</file>

<file path=ppt/tags/tag168.xml><?xml version="1.0" encoding="utf-8"?>
<p:tagLst xmlns:p="http://schemas.openxmlformats.org/presentationml/2006/main">
  <p:tag name="AS_UNIQUEID" val="1250"/>
</p:tagLst>
</file>

<file path=ppt/tags/tag169.xml><?xml version="1.0" encoding="utf-8"?>
<p:tagLst xmlns:p="http://schemas.openxmlformats.org/presentationml/2006/main">
  <p:tag name="AS_UNIQUEID" val="1251"/>
</p:tagLst>
</file>

<file path=ppt/tags/tag17.xml><?xml version="1.0" encoding="utf-8"?>
<p:tagLst xmlns:p="http://schemas.openxmlformats.org/presentationml/2006/main">
  <p:tag name="AS_UNIQUEID" val="1158"/>
</p:tagLst>
</file>

<file path=ppt/tags/tag170.xml><?xml version="1.0" encoding="utf-8"?>
<p:tagLst xmlns:p="http://schemas.openxmlformats.org/presentationml/2006/main">
  <p:tag name="AS_UNIQUEID" val="284"/>
</p:tagLst>
</file>

<file path=ppt/tags/tag171.xml><?xml version="1.0" encoding="utf-8"?>
<p:tagLst xmlns:p="http://schemas.openxmlformats.org/presentationml/2006/main">
  <p:tag name="AS_UNIQUEID" val="285"/>
</p:tagLst>
</file>

<file path=ppt/tags/tag172.xml><?xml version="1.0" encoding="utf-8"?>
<p:tagLst xmlns:p="http://schemas.openxmlformats.org/presentationml/2006/main">
  <p:tag name="AS_UNIQUEID" val="1252"/>
</p:tagLst>
</file>

<file path=ppt/tags/tag173.xml><?xml version="1.0" encoding="utf-8"?>
<p:tagLst xmlns:p="http://schemas.openxmlformats.org/presentationml/2006/main">
  <p:tag name="AS_UNIQUEID" val="287"/>
  <p:tag name="PA" val="v5.2.8"/>
</p:tagLst>
</file>

<file path=ppt/tags/tag174.xml><?xml version="1.0" encoding="utf-8"?>
<p:tagLst xmlns:p="http://schemas.openxmlformats.org/presentationml/2006/main">
  <p:tag name="AS_UNIQUEID" val="288"/>
  <p:tag name="PA" val="v5.2.8"/>
</p:tagLst>
</file>

<file path=ppt/tags/tag175.xml><?xml version="1.0" encoding="utf-8"?>
<p:tagLst xmlns:p="http://schemas.openxmlformats.org/presentationml/2006/main">
  <p:tag name="AS_UNIQUEID" val="289"/>
  <p:tag name="PA" val="v5.2.8"/>
</p:tagLst>
</file>

<file path=ppt/tags/tag176.xml><?xml version="1.0" encoding="utf-8"?>
<p:tagLst xmlns:p="http://schemas.openxmlformats.org/presentationml/2006/main">
  <p:tag name="AS_UNIQUEID" val="290"/>
</p:tagLst>
</file>

<file path=ppt/tags/tag177.xml><?xml version="1.0" encoding="utf-8"?>
<p:tagLst xmlns:p="http://schemas.openxmlformats.org/presentationml/2006/main">
  <p:tag name="AS_UNIQUEID" val="291"/>
</p:tagLst>
</file>

<file path=ppt/tags/tag178.xml><?xml version="1.0" encoding="utf-8"?>
<p:tagLst xmlns:p="http://schemas.openxmlformats.org/presentationml/2006/main">
  <p:tag name="AS_UNIQUEID" val="1253"/>
</p:tagLst>
</file>

<file path=ppt/tags/tag179.xml><?xml version="1.0" encoding="utf-8"?>
<p:tagLst xmlns:p="http://schemas.openxmlformats.org/presentationml/2006/main">
  <p:tag name="AS_UNIQUEID" val="1254"/>
</p:tagLst>
</file>

<file path=ppt/tags/tag18.xml><?xml version="1.0" encoding="utf-8"?>
<p:tagLst xmlns:p="http://schemas.openxmlformats.org/presentationml/2006/main">
  <p:tag name="AS_UNIQUEID" val="1159"/>
</p:tagLst>
</file>

<file path=ppt/tags/tag180.xml><?xml version="1.0" encoding="utf-8"?>
<p:tagLst xmlns:p="http://schemas.openxmlformats.org/presentationml/2006/main">
  <p:tag name="AS_UNIQUEID" val="1255"/>
</p:tagLst>
</file>

<file path=ppt/tags/tag181.xml><?xml version="1.0" encoding="utf-8"?>
<p:tagLst xmlns:p="http://schemas.openxmlformats.org/presentationml/2006/main">
  <p:tag name="AS_UNIQUEID" val="1256"/>
</p:tagLst>
</file>

<file path=ppt/tags/tag182.xml><?xml version="1.0" encoding="utf-8"?>
<p:tagLst xmlns:p="http://schemas.openxmlformats.org/presentationml/2006/main">
  <p:tag name="AS_UNIQUEID" val="1257"/>
</p:tagLst>
</file>

<file path=ppt/tags/tag183.xml><?xml version="1.0" encoding="utf-8"?>
<p:tagLst xmlns:p="http://schemas.openxmlformats.org/presentationml/2006/main">
  <p:tag name="AS_UNIQUEID" val="1258"/>
</p:tagLst>
</file>

<file path=ppt/tags/tag184.xml><?xml version="1.0" encoding="utf-8"?>
<p:tagLst xmlns:p="http://schemas.openxmlformats.org/presentationml/2006/main">
  <p:tag name="AS_UNIQUEID" val="1259"/>
</p:tagLst>
</file>

<file path=ppt/tags/tag185.xml><?xml version="1.0" encoding="utf-8"?>
<p:tagLst xmlns:p="http://schemas.openxmlformats.org/presentationml/2006/main">
  <p:tag name="AS_UNIQUEID" val="1395"/>
</p:tagLst>
</file>

<file path=ppt/tags/tag186.xml><?xml version="1.0" encoding="utf-8"?>
<p:tagLst xmlns:p="http://schemas.openxmlformats.org/presentationml/2006/main">
  <p:tag name="AS_UNIQUEID" val="1260"/>
</p:tagLst>
</file>

<file path=ppt/tags/tag187.xml><?xml version="1.0" encoding="utf-8"?>
<p:tagLst xmlns:p="http://schemas.openxmlformats.org/presentationml/2006/main">
  <p:tag name="AS_UNIQUEID" val="1261"/>
</p:tagLst>
</file>

<file path=ppt/tags/tag188.xml><?xml version="1.0" encoding="utf-8"?>
<p:tagLst xmlns:p="http://schemas.openxmlformats.org/presentationml/2006/main">
  <p:tag name="AS_UNIQUEID" val="1262"/>
</p:tagLst>
</file>

<file path=ppt/tags/tag189.xml><?xml version="1.0" encoding="utf-8"?>
<p:tagLst xmlns:p="http://schemas.openxmlformats.org/presentationml/2006/main">
  <p:tag name="AS_UNIQUEID" val="1263"/>
</p:tagLst>
</file>

<file path=ppt/tags/tag19.xml><?xml version="1.0" encoding="utf-8"?>
<p:tagLst xmlns:p="http://schemas.openxmlformats.org/presentationml/2006/main">
  <p:tag name="AS_UNIQUEID" val="1160"/>
</p:tagLst>
</file>

<file path=ppt/tags/tag190.xml><?xml version="1.0" encoding="utf-8"?>
<p:tagLst xmlns:p="http://schemas.openxmlformats.org/presentationml/2006/main">
  <p:tag name="AS_UNIQUEID" val="1264"/>
</p:tagLst>
</file>

<file path=ppt/tags/tag191.xml><?xml version="1.0" encoding="utf-8"?>
<p:tagLst xmlns:p="http://schemas.openxmlformats.org/presentationml/2006/main">
  <p:tag name="AS_UNIQUEID" val="284"/>
</p:tagLst>
</file>

<file path=ppt/tags/tag192.xml><?xml version="1.0" encoding="utf-8"?>
<p:tagLst xmlns:p="http://schemas.openxmlformats.org/presentationml/2006/main">
  <p:tag name="AS_UNIQUEID" val="285"/>
</p:tagLst>
</file>

<file path=ppt/tags/tag193.xml><?xml version="1.0" encoding="utf-8"?>
<p:tagLst xmlns:p="http://schemas.openxmlformats.org/presentationml/2006/main">
  <p:tag name="AS_UNIQUEID" val="1265"/>
</p:tagLst>
</file>

<file path=ppt/tags/tag194.xml><?xml version="1.0" encoding="utf-8"?>
<p:tagLst xmlns:p="http://schemas.openxmlformats.org/presentationml/2006/main">
  <p:tag name="AS_UNIQUEID" val="287"/>
  <p:tag name="PA" val="v5.2.8"/>
</p:tagLst>
</file>

<file path=ppt/tags/tag195.xml><?xml version="1.0" encoding="utf-8"?>
<p:tagLst xmlns:p="http://schemas.openxmlformats.org/presentationml/2006/main">
  <p:tag name="AS_UNIQUEID" val="288"/>
  <p:tag name="PA" val="v5.2.8"/>
</p:tagLst>
</file>

<file path=ppt/tags/tag196.xml><?xml version="1.0" encoding="utf-8"?>
<p:tagLst xmlns:p="http://schemas.openxmlformats.org/presentationml/2006/main">
  <p:tag name="AS_UNIQUEID" val="289"/>
  <p:tag name="PA" val="v5.2.8"/>
</p:tagLst>
</file>

<file path=ppt/tags/tag197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198.xml><?xml version="1.0" encoding="utf-8"?>
<p:tagLst xmlns:p="http://schemas.openxmlformats.org/presentationml/2006/main">
  <p:tag name="AS_UNIQUEID" val="1266"/>
</p:tagLst>
</file>

<file path=ppt/tags/tag199.xml><?xml version="1.0" encoding="utf-8"?>
<p:tagLst xmlns:p="http://schemas.openxmlformats.org/presentationml/2006/main">
  <p:tag name="AS_UNIQUEID" val="1267"/>
</p:tagLst>
</file>

<file path=ppt/tags/tag2.xml><?xml version="1.0" encoding="utf-8"?>
<p:tagLst xmlns:p="http://schemas.openxmlformats.org/presentationml/2006/main">
  <p:tag name="AS_UNIQUEID" val="1143"/>
</p:tagLst>
</file>

<file path=ppt/tags/tag20.xml><?xml version="1.0" encoding="utf-8"?>
<p:tagLst xmlns:p="http://schemas.openxmlformats.org/presentationml/2006/main">
  <p:tag name="AS_UNIQUEID" val="1161"/>
</p:tagLst>
</file>

<file path=ppt/tags/tag200.xml><?xml version="1.0" encoding="utf-8"?>
<p:tagLst xmlns:p="http://schemas.openxmlformats.org/presentationml/2006/main">
  <p:tag name="AS_UNIQUEID" val="1268"/>
</p:tagLst>
</file>

<file path=ppt/tags/tag201.xml><?xml version="1.0" encoding="utf-8"?>
<p:tagLst xmlns:p="http://schemas.openxmlformats.org/presentationml/2006/main">
  <p:tag name="AS_UNIQUEID" val="284"/>
</p:tagLst>
</file>

<file path=ppt/tags/tag202.xml><?xml version="1.0" encoding="utf-8"?>
<p:tagLst xmlns:p="http://schemas.openxmlformats.org/presentationml/2006/main">
  <p:tag name="AS_UNIQUEID" val="285"/>
</p:tagLst>
</file>

<file path=ppt/tags/tag203.xml><?xml version="1.0" encoding="utf-8"?>
<p:tagLst xmlns:p="http://schemas.openxmlformats.org/presentationml/2006/main">
  <p:tag name="AS_UNIQUEID" val="1269"/>
</p:tagLst>
</file>

<file path=ppt/tags/tag204.xml><?xml version="1.0" encoding="utf-8"?>
<p:tagLst xmlns:p="http://schemas.openxmlformats.org/presentationml/2006/main">
  <p:tag name="AS_UNIQUEID" val="287"/>
  <p:tag name="PA" val="v5.2.8"/>
</p:tagLst>
</file>

<file path=ppt/tags/tag205.xml><?xml version="1.0" encoding="utf-8"?>
<p:tagLst xmlns:p="http://schemas.openxmlformats.org/presentationml/2006/main">
  <p:tag name="AS_UNIQUEID" val="288"/>
  <p:tag name="PA" val="v5.2.8"/>
</p:tagLst>
</file>

<file path=ppt/tags/tag206.xml><?xml version="1.0" encoding="utf-8"?>
<p:tagLst xmlns:p="http://schemas.openxmlformats.org/presentationml/2006/main">
  <p:tag name="AS_UNIQUEID" val="289"/>
  <p:tag name="PA" val="v5.2.8"/>
</p:tagLst>
</file>

<file path=ppt/tags/tag207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08.xml><?xml version="1.0" encoding="utf-8"?>
<p:tagLst xmlns:p="http://schemas.openxmlformats.org/presentationml/2006/main">
  <p:tag name="AS_UNIQUEID" val="1270"/>
</p:tagLst>
</file>

<file path=ppt/tags/tag209.xml><?xml version="1.0" encoding="utf-8"?>
<p:tagLst xmlns:p="http://schemas.openxmlformats.org/presentationml/2006/main">
  <p:tag name="AS_UNIQUEID" val="1271"/>
</p:tagLst>
</file>

<file path=ppt/tags/tag21.xml><?xml version="1.0" encoding="utf-8"?>
<p:tagLst xmlns:p="http://schemas.openxmlformats.org/presentationml/2006/main">
  <p:tag name="AS_UNIQUEID" val="1162"/>
</p:tagLst>
</file>

<file path=ppt/tags/tag210.xml><?xml version="1.0" encoding="utf-8"?>
<p:tagLst xmlns:p="http://schemas.openxmlformats.org/presentationml/2006/main">
  <p:tag name="AS_UNIQUEID" val="1272"/>
</p:tagLst>
</file>

<file path=ppt/tags/tag211.xml><?xml version="1.0" encoding="utf-8"?>
<p:tagLst xmlns:p="http://schemas.openxmlformats.org/presentationml/2006/main">
  <p:tag name="AS_UNIQUEID" val="284"/>
</p:tagLst>
</file>

<file path=ppt/tags/tag212.xml><?xml version="1.0" encoding="utf-8"?>
<p:tagLst xmlns:p="http://schemas.openxmlformats.org/presentationml/2006/main">
  <p:tag name="AS_UNIQUEID" val="285"/>
</p:tagLst>
</file>

<file path=ppt/tags/tag213.xml><?xml version="1.0" encoding="utf-8"?>
<p:tagLst xmlns:p="http://schemas.openxmlformats.org/presentationml/2006/main">
  <p:tag name="AS_UNIQUEID" val="1273"/>
</p:tagLst>
</file>

<file path=ppt/tags/tag214.xml><?xml version="1.0" encoding="utf-8"?>
<p:tagLst xmlns:p="http://schemas.openxmlformats.org/presentationml/2006/main">
  <p:tag name="AS_UNIQUEID" val="287"/>
  <p:tag name="PA" val="v5.2.8"/>
</p:tagLst>
</file>

<file path=ppt/tags/tag215.xml><?xml version="1.0" encoding="utf-8"?>
<p:tagLst xmlns:p="http://schemas.openxmlformats.org/presentationml/2006/main">
  <p:tag name="AS_UNIQUEID" val="288"/>
  <p:tag name="PA" val="v5.2.8"/>
</p:tagLst>
</file>

<file path=ppt/tags/tag216.xml><?xml version="1.0" encoding="utf-8"?>
<p:tagLst xmlns:p="http://schemas.openxmlformats.org/presentationml/2006/main">
  <p:tag name="AS_UNIQUEID" val="289"/>
  <p:tag name="PA" val="v5.2.8"/>
</p:tagLst>
</file>

<file path=ppt/tags/tag217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18.xml><?xml version="1.0" encoding="utf-8"?>
<p:tagLst xmlns:p="http://schemas.openxmlformats.org/presentationml/2006/main">
  <p:tag name="AS_UNIQUEID" val="1018"/>
</p:tagLst>
</file>

<file path=ppt/tags/tag219.xml><?xml version="1.0" encoding="utf-8"?>
<p:tagLst xmlns:p="http://schemas.openxmlformats.org/presentationml/2006/main">
  <p:tag name="AS_UNIQUEID" val="1274"/>
</p:tagLst>
</file>

<file path=ppt/tags/tag22.xml><?xml version="1.0" encoding="utf-8"?>
<p:tagLst xmlns:p="http://schemas.openxmlformats.org/presentationml/2006/main">
  <p:tag name="AS_UNIQUEID" val="1163"/>
</p:tagLst>
</file>

<file path=ppt/tags/tag220.xml><?xml version="1.0" encoding="utf-8"?>
<p:tagLst xmlns:p="http://schemas.openxmlformats.org/presentationml/2006/main">
  <p:tag name="AS_UNIQUEID" val="284"/>
</p:tagLst>
</file>

<file path=ppt/tags/tag221.xml><?xml version="1.0" encoding="utf-8"?>
<p:tagLst xmlns:p="http://schemas.openxmlformats.org/presentationml/2006/main">
  <p:tag name="AS_UNIQUEID" val="285"/>
</p:tagLst>
</file>

<file path=ppt/tags/tag222.xml><?xml version="1.0" encoding="utf-8"?>
<p:tagLst xmlns:p="http://schemas.openxmlformats.org/presentationml/2006/main">
  <p:tag name="AS_UNIQUEID" val="1275"/>
</p:tagLst>
</file>

<file path=ppt/tags/tag223.xml><?xml version="1.0" encoding="utf-8"?>
<p:tagLst xmlns:p="http://schemas.openxmlformats.org/presentationml/2006/main">
  <p:tag name="AS_UNIQUEID" val="287"/>
  <p:tag name="PA" val="v5.2.8"/>
</p:tagLst>
</file>

<file path=ppt/tags/tag224.xml><?xml version="1.0" encoding="utf-8"?>
<p:tagLst xmlns:p="http://schemas.openxmlformats.org/presentationml/2006/main">
  <p:tag name="AS_UNIQUEID" val="288"/>
  <p:tag name="PA" val="v5.2.8"/>
</p:tagLst>
</file>

<file path=ppt/tags/tag225.xml><?xml version="1.0" encoding="utf-8"?>
<p:tagLst xmlns:p="http://schemas.openxmlformats.org/presentationml/2006/main">
  <p:tag name="AS_UNIQUEID" val="289"/>
  <p:tag name="PA" val="v5.2.8"/>
</p:tagLst>
</file>

<file path=ppt/tags/tag226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27.xml><?xml version="1.0" encoding="utf-8"?>
<p:tagLst xmlns:p="http://schemas.openxmlformats.org/presentationml/2006/main">
  <p:tag name="AS_UNIQUEID" val="1019"/>
</p:tagLst>
</file>

<file path=ppt/tags/tag228.xml><?xml version="1.0" encoding="utf-8"?>
<p:tagLst xmlns:p="http://schemas.openxmlformats.org/presentationml/2006/main">
  <p:tag name="AS_UNIQUEID" val="1276"/>
</p:tagLst>
</file>

<file path=ppt/tags/tag229.xml><?xml version="1.0" encoding="utf-8"?>
<p:tagLst xmlns:p="http://schemas.openxmlformats.org/presentationml/2006/main">
  <p:tag name="AS_UNIQUEID" val="284"/>
</p:tagLst>
</file>

<file path=ppt/tags/tag23.xml><?xml version="1.0" encoding="utf-8"?>
<p:tagLst xmlns:p="http://schemas.openxmlformats.org/presentationml/2006/main">
  <p:tag name="AS_UNIQUEID" val="1164"/>
</p:tagLst>
</file>

<file path=ppt/tags/tag230.xml><?xml version="1.0" encoding="utf-8"?>
<p:tagLst xmlns:p="http://schemas.openxmlformats.org/presentationml/2006/main">
  <p:tag name="AS_UNIQUEID" val="285"/>
</p:tagLst>
</file>

<file path=ppt/tags/tag231.xml><?xml version="1.0" encoding="utf-8"?>
<p:tagLst xmlns:p="http://schemas.openxmlformats.org/presentationml/2006/main">
  <p:tag name="AS_UNIQUEID" val="1277"/>
</p:tagLst>
</file>

<file path=ppt/tags/tag232.xml><?xml version="1.0" encoding="utf-8"?>
<p:tagLst xmlns:p="http://schemas.openxmlformats.org/presentationml/2006/main">
  <p:tag name="AS_UNIQUEID" val="287"/>
  <p:tag name="PA" val="v5.2.8"/>
</p:tagLst>
</file>

<file path=ppt/tags/tag233.xml><?xml version="1.0" encoding="utf-8"?>
<p:tagLst xmlns:p="http://schemas.openxmlformats.org/presentationml/2006/main">
  <p:tag name="AS_UNIQUEID" val="288"/>
  <p:tag name="PA" val="v5.2.8"/>
</p:tagLst>
</file>

<file path=ppt/tags/tag234.xml><?xml version="1.0" encoding="utf-8"?>
<p:tagLst xmlns:p="http://schemas.openxmlformats.org/presentationml/2006/main">
  <p:tag name="AS_UNIQUEID" val="289"/>
  <p:tag name="PA" val="v5.2.8"/>
</p:tagLst>
</file>

<file path=ppt/tags/tag235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36.xml><?xml version="1.0" encoding="utf-8"?>
<p:tagLst xmlns:p="http://schemas.openxmlformats.org/presentationml/2006/main">
  <p:tag name="AS_UNIQUEID" val="1020"/>
</p:tagLst>
</file>

<file path=ppt/tags/tag237.xml><?xml version="1.0" encoding="utf-8"?>
<p:tagLst xmlns:p="http://schemas.openxmlformats.org/presentationml/2006/main">
  <p:tag name="AS_UNIQUEID" val="1278"/>
</p:tagLst>
</file>

<file path=ppt/tags/tag238.xml><?xml version="1.0" encoding="utf-8"?>
<p:tagLst xmlns:p="http://schemas.openxmlformats.org/presentationml/2006/main">
  <p:tag name="AS_UNIQUEID" val="284"/>
</p:tagLst>
</file>

<file path=ppt/tags/tag239.xml><?xml version="1.0" encoding="utf-8"?>
<p:tagLst xmlns:p="http://schemas.openxmlformats.org/presentationml/2006/main">
  <p:tag name="AS_UNIQUEID" val="285"/>
</p:tagLst>
</file>

<file path=ppt/tags/tag24.xml><?xml version="1.0" encoding="utf-8"?>
<p:tagLst xmlns:p="http://schemas.openxmlformats.org/presentationml/2006/main">
  <p:tag name="AS_UNIQUEID" val="1165"/>
</p:tagLst>
</file>

<file path=ppt/tags/tag240.xml><?xml version="1.0" encoding="utf-8"?>
<p:tagLst xmlns:p="http://schemas.openxmlformats.org/presentationml/2006/main">
  <p:tag name="AS_UNIQUEID" val="1279"/>
</p:tagLst>
</file>

<file path=ppt/tags/tag241.xml><?xml version="1.0" encoding="utf-8"?>
<p:tagLst xmlns:p="http://schemas.openxmlformats.org/presentationml/2006/main">
  <p:tag name="AS_UNIQUEID" val="287"/>
  <p:tag name="PA" val="v5.2.8"/>
</p:tagLst>
</file>

<file path=ppt/tags/tag242.xml><?xml version="1.0" encoding="utf-8"?>
<p:tagLst xmlns:p="http://schemas.openxmlformats.org/presentationml/2006/main">
  <p:tag name="AS_UNIQUEID" val="288"/>
  <p:tag name="PA" val="v5.2.8"/>
</p:tagLst>
</file>

<file path=ppt/tags/tag243.xml><?xml version="1.0" encoding="utf-8"?>
<p:tagLst xmlns:p="http://schemas.openxmlformats.org/presentationml/2006/main">
  <p:tag name="AS_UNIQUEID" val="289"/>
  <p:tag name="PA" val="v5.2.8"/>
</p:tagLst>
</file>

<file path=ppt/tags/tag244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45.xml><?xml version="1.0" encoding="utf-8"?>
<p:tagLst xmlns:p="http://schemas.openxmlformats.org/presentationml/2006/main">
  <p:tag name="AS_UNIQUEID" val="1280"/>
</p:tagLst>
</file>

<file path=ppt/tags/tag246.xml><?xml version="1.0" encoding="utf-8"?>
<p:tagLst xmlns:p="http://schemas.openxmlformats.org/presentationml/2006/main">
  <p:tag name="AS_UNIQUEID" val="1281"/>
</p:tagLst>
</file>

<file path=ppt/tags/tag247.xml><?xml version="1.0" encoding="utf-8"?>
<p:tagLst xmlns:p="http://schemas.openxmlformats.org/presentationml/2006/main">
  <p:tag name="AS_UNIQUEID" val="1282"/>
</p:tagLst>
</file>

<file path=ppt/tags/tag248.xml><?xml version="1.0" encoding="utf-8"?>
<p:tagLst xmlns:p="http://schemas.openxmlformats.org/presentationml/2006/main">
  <p:tag name="AS_UNIQUEID" val="1283"/>
</p:tagLst>
</file>

<file path=ppt/tags/tag249.xml><?xml version="1.0" encoding="utf-8"?>
<p:tagLst xmlns:p="http://schemas.openxmlformats.org/presentationml/2006/main">
  <p:tag name="AS_UNIQUEID" val="1284"/>
</p:tagLst>
</file>

<file path=ppt/tags/tag25.xml><?xml version="1.0" encoding="utf-8"?>
<p:tagLst xmlns:p="http://schemas.openxmlformats.org/presentationml/2006/main">
  <p:tag name="AS_UNIQUEID" val="1166"/>
</p:tagLst>
</file>

<file path=ppt/tags/tag250.xml><?xml version="1.0" encoding="utf-8"?>
<p:tagLst xmlns:p="http://schemas.openxmlformats.org/presentationml/2006/main">
  <p:tag name="AS_UNIQUEID" val="284"/>
</p:tagLst>
</file>

<file path=ppt/tags/tag251.xml><?xml version="1.0" encoding="utf-8"?>
<p:tagLst xmlns:p="http://schemas.openxmlformats.org/presentationml/2006/main">
  <p:tag name="AS_UNIQUEID" val="285"/>
</p:tagLst>
</file>

<file path=ppt/tags/tag252.xml><?xml version="1.0" encoding="utf-8"?>
<p:tagLst xmlns:p="http://schemas.openxmlformats.org/presentationml/2006/main">
  <p:tag name="AS_UNIQUEID" val="1285"/>
</p:tagLst>
</file>

<file path=ppt/tags/tag253.xml><?xml version="1.0" encoding="utf-8"?>
<p:tagLst xmlns:p="http://schemas.openxmlformats.org/presentationml/2006/main">
  <p:tag name="AS_UNIQUEID" val="287"/>
  <p:tag name="PA" val="v5.2.8"/>
</p:tagLst>
</file>

<file path=ppt/tags/tag254.xml><?xml version="1.0" encoding="utf-8"?>
<p:tagLst xmlns:p="http://schemas.openxmlformats.org/presentationml/2006/main">
  <p:tag name="AS_UNIQUEID" val="288"/>
  <p:tag name="PA" val="v5.2.8"/>
</p:tagLst>
</file>

<file path=ppt/tags/tag255.xml><?xml version="1.0" encoding="utf-8"?>
<p:tagLst xmlns:p="http://schemas.openxmlformats.org/presentationml/2006/main">
  <p:tag name="AS_UNIQUEID" val="289"/>
  <p:tag name="PA" val="v5.2.8"/>
</p:tagLst>
</file>

<file path=ppt/tags/tag256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57.xml><?xml version="1.0" encoding="utf-8"?>
<p:tagLst xmlns:p="http://schemas.openxmlformats.org/presentationml/2006/main">
  <p:tag name="AS_UNIQUEID" val="1018"/>
</p:tagLst>
</file>

<file path=ppt/tags/tag258.xml><?xml version="1.0" encoding="utf-8"?>
<p:tagLst xmlns:p="http://schemas.openxmlformats.org/presentationml/2006/main">
  <p:tag name="AS_UNIQUEID" val="1286"/>
</p:tagLst>
</file>

<file path=ppt/tags/tag259.xml><?xml version="1.0" encoding="utf-8"?>
<p:tagLst xmlns:p="http://schemas.openxmlformats.org/presentationml/2006/main">
  <p:tag name="AS_UNIQUEID" val="284"/>
</p:tagLst>
</file>

<file path=ppt/tags/tag26.xml><?xml version="1.0" encoding="utf-8"?>
<p:tagLst xmlns:p="http://schemas.openxmlformats.org/presentationml/2006/main">
  <p:tag name="AS_UNIQUEID" val="1167"/>
</p:tagLst>
</file>

<file path=ppt/tags/tag260.xml><?xml version="1.0" encoding="utf-8"?>
<p:tagLst xmlns:p="http://schemas.openxmlformats.org/presentationml/2006/main">
  <p:tag name="AS_UNIQUEID" val="285"/>
</p:tagLst>
</file>

<file path=ppt/tags/tag261.xml><?xml version="1.0" encoding="utf-8"?>
<p:tagLst xmlns:p="http://schemas.openxmlformats.org/presentationml/2006/main">
  <p:tag name="AS_UNIQUEID" val="1287"/>
</p:tagLst>
</file>

<file path=ppt/tags/tag262.xml><?xml version="1.0" encoding="utf-8"?>
<p:tagLst xmlns:p="http://schemas.openxmlformats.org/presentationml/2006/main">
  <p:tag name="AS_UNIQUEID" val="287"/>
  <p:tag name="PA" val="v5.2.8"/>
</p:tagLst>
</file>

<file path=ppt/tags/tag263.xml><?xml version="1.0" encoding="utf-8"?>
<p:tagLst xmlns:p="http://schemas.openxmlformats.org/presentationml/2006/main">
  <p:tag name="AS_UNIQUEID" val="288"/>
  <p:tag name="PA" val="v5.2.8"/>
</p:tagLst>
</file>

<file path=ppt/tags/tag264.xml><?xml version="1.0" encoding="utf-8"?>
<p:tagLst xmlns:p="http://schemas.openxmlformats.org/presentationml/2006/main">
  <p:tag name="AS_UNIQUEID" val="289"/>
  <p:tag name="PA" val="v5.2.8"/>
</p:tagLst>
</file>

<file path=ppt/tags/tag265.xml><?xml version="1.0" encoding="utf-8"?>
<p:tagLst xmlns:p="http://schemas.openxmlformats.org/presentationml/2006/main">
  <p:tag name="AS_UNIQUEID" val="1011"/>
  <p:tag name="KSO_WM_UNIT_TABLE_BEAUTIFY" val="smartTable{96aed9a2-fee3-439f-9483-4d1e519f59a0}"/>
  <p:tag name="TABLE_ENDDRAG_ORIGIN_RECT" val="905*301"/>
  <p:tag name="TABLE_ENDDRAG_RECT" val="22*174*905*301"/>
</p:tagLst>
</file>

<file path=ppt/tags/tag266.xml><?xml version="1.0" encoding="utf-8"?>
<p:tagLst xmlns:p="http://schemas.openxmlformats.org/presentationml/2006/main">
  <p:tag name="AS_UNIQUEID" val="1018"/>
</p:tagLst>
</file>

<file path=ppt/tags/tag267.xml><?xml version="1.0" encoding="utf-8"?>
<p:tagLst xmlns:p="http://schemas.openxmlformats.org/presentationml/2006/main">
  <p:tag name="AS_UNIQUEID" val="1288"/>
</p:tagLst>
</file>

<file path=ppt/tags/tag268.xml><?xml version="1.0" encoding="utf-8"?>
<p:tagLst xmlns:p="http://schemas.openxmlformats.org/presentationml/2006/main">
  <p:tag name="AS_UNIQUEID" val="1289"/>
</p:tagLst>
</file>

<file path=ppt/tags/tag269.xml><?xml version="1.0" encoding="utf-8"?>
<p:tagLst xmlns:p="http://schemas.openxmlformats.org/presentationml/2006/main">
  <p:tag name="AS_UNIQUEID" val="1290"/>
</p:tagLst>
</file>

<file path=ppt/tags/tag27.xml><?xml version="1.0" encoding="utf-8"?>
<p:tagLst xmlns:p="http://schemas.openxmlformats.org/presentationml/2006/main">
  <p:tag name="AS_UNIQUEID" val="1168"/>
</p:tagLst>
</file>

<file path=ppt/tags/tag270.xml><?xml version="1.0" encoding="utf-8"?>
<p:tagLst xmlns:p="http://schemas.openxmlformats.org/presentationml/2006/main">
  <p:tag name="AS_UNIQUEID" val="1291"/>
</p:tagLst>
</file>

<file path=ppt/tags/tag271.xml><?xml version="1.0" encoding="utf-8"?>
<p:tagLst xmlns:p="http://schemas.openxmlformats.org/presentationml/2006/main">
  <p:tag name="AS_UNIQUEID" val="1292"/>
</p:tagLst>
</file>

<file path=ppt/tags/tag272.xml><?xml version="1.0" encoding="utf-8"?>
<p:tagLst xmlns:p="http://schemas.openxmlformats.org/presentationml/2006/main">
  <p:tag name="AS_UNIQUEID" val="1293"/>
</p:tagLst>
</file>

<file path=ppt/tags/tag273.xml><?xml version="1.0" encoding="utf-8"?>
<p:tagLst xmlns:p="http://schemas.openxmlformats.org/presentationml/2006/main">
  <p:tag name="AS_UNIQUEID" val="1294"/>
</p:tagLst>
</file>

<file path=ppt/tags/tag274.xml><?xml version="1.0" encoding="utf-8"?>
<p:tagLst xmlns:p="http://schemas.openxmlformats.org/presentationml/2006/main">
  <p:tag name="AS_UNIQUEID" val="1295"/>
</p:tagLst>
</file>

<file path=ppt/tags/tag275.xml><?xml version="1.0" encoding="utf-8"?>
<p:tagLst xmlns:p="http://schemas.openxmlformats.org/presentationml/2006/main">
  <p:tag name="AS_UNIQUEID" val="1296"/>
</p:tagLst>
</file>

<file path=ppt/tags/tag276.xml><?xml version="1.0" encoding="utf-8"?>
<p:tagLst xmlns:p="http://schemas.openxmlformats.org/presentationml/2006/main">
  <p:tag name="AS_UNIQUEID" val="1297"/>
</p:tagLst>
</file>

<file path=ppt/tags/tag277.xml><?xml version="1.0" encoding="utf-8"?>
<p:tagLst xmlns:p="http://schemas.openxmlformats.org/presentationml/2006/main">
  <p:tag name="AS_UNIQUEID" val="1298"/>
</p:tagLst>
</file>

<file path=ppt/tags/tag278.xml><?xml version="1.0" encoding="utf-8"?>
<p:tagLst xmlns:p="http://schemas.openxmlformats.org/presentationml/2006/main">
  <p:tag name="AS_UNIQUEID" val="1299"/>
</p:tagLst>
</file>

<file path=ppt/tags/tag279.xml><?xml version="1.0" encoding="utf-8"?>
<p:tagLst xmlns:p="http://schemas.openxmlformats.org/presentationml/2006/main">
  <p:tag name="AS_UNIQUEID" val="1300"/>
</p:tagLst>
</file>

<file path=ppt/tags/tag28.xml><?xml version="1.0" encoding="utf-8"?>
<p:tagLst xmlns:p="http://schemas.openxmlformats.org/presentationml/2006/main">
  <p:tag name="AS_UNIQUEID" val="1169"/>
</p:tagLst>
</file>

<file path=ppt/tags/tag280.xml><?xml version="1.0" encoding="utf-8"?>
<p:tagLst xmlns:p="http://schemas.openxmlformats.org/presentationml/2006/main">
  <p:tag name="AS_UNIQUEID" val="1301"/>
</p:tagLst>
</file>

<file path=ppt/tags/tag281.xml><?xml version="1.0" encoding="utf-8"?>
<p:tagLst xmlns:p="http://schemas.openxmlformats.org/presentationml/2006/main">
  <p:tag name="AS_UNIQUEID" val="1302"/>
</p:tagLst>
</file>

<file path=ppt/tags/tag282.xml><?xml version="1.0" encoding="utf-8"?>
<p:tagLst xmlns:p="http://schemas.openxmlformats.org/presentationml/2006/main">
  <p:tag name="AS_UNIQUEID" val="1303"/>
</p:tagLst>
</file>

<file path=ppt/tags/tag283.xml><?xml version="1.0" encoding="utf-8"?>
<p:tagLst xmlns:p="http://schemas.openxmlformats.org/presentationml/2006/main">
  <p:tag name="AS_UNIQUEID" val="1304"/>
</p:tagLst>
</file>

<file path=ppt/tags/tag284.xml><?xml version="1.0" encoding="utf-8"?>
<p:tagLst xmlns:p="http://schemas.openxmlformats.org/presentationml/2006/main">
  <p:tag name="AS_UNIQUEID" val="1305"/>
</p:tagLst>
</file>

<file path=ppt/tags/tag285.xml><?xml version="1.0" encoding="utf-8"?>
<p:tagLst xmlns:p="http://schemas.openxmlformats.org/presentationml/2006/main">
  <p:tag name="AS_UNIQUEID" val="1306"/>
</p:tagLst>
</file>

<file path=ppt/tags/tag286.xml><?xml version="1.0" encoding="utf-8"?>
<p:tagLst xmlns:p="http://schemas.openxmlformats.org/presentationml/2006/main">
  <p:tag name="AS_UNIQUEID" val="1307"/>
</p:tagLst>
</file>

<file path=ppt/tags/tag287.xml><?xml version="1.0" encoding="utf-8"?>
<p:tagLst xmlns:p="http://schemas.openxmlformats.org/presentationml/2006/main">
  <p:tag name="AS_UNIQUEID" val="1308"/>
</p:tagLst>
</file>

<file path=ppt/tags/tag288.xml><?xml version="1.0" encoding="utf-8"?>
<p:tagLst xmlns:p="http://schemas.openxmlformats.org/presentationml/2006/main">
  <p:tag name="AS_UNIQUEID" val="1309"/>
</p:tagLst>
</file>

<file path=ppt/tags/tag289.xml><?xml version="1.0" encoding="utf-8"?>
<p:tagLst xmlns:p="http://schemas.openxmlformats.org/presentationml/2006/main">
  <p:tag name="AS_UNIQUEID" val="1310"/>
</p:tagLst>
</file>

<file path=ppt/tags/tag29.xml><?xml version="1.0" encoding="utf-8"?>
<p:tagLst xmlns:p="http://schemas.openxmlformats.org/presentationml/2006/main">
  <p:tag name="AS_UNIQUEID" val="1170"/>
</p:tagLst>
</file>

<file path=ppt/tags/tag290.xml><?xml version="1.0" encoding="utf-8"?>
<p:tagLst xmlns:p="http://schemas.openxmlformats.org/presentationml/2006/main">
  <p:tag name="AS_UNIQUEID" val="1311"/>
</p:tagLst>
</file>

<file path=ppt/tags/tag291.xml><?xml version="1.0" encoding="utf-8"?>
<p:tagLst xmlns:p="http://schemas.openxmlformats.org/presentationml/2006/main">
  <p:tag name="AS_UNIQUEID" val="1312"/>
</p:tagLst>
</file>

<file path=ppt/tags/tag292.xml><?xml version="1.0" encoding="utf-8"?>
<p:tagLst xmlns:p="http://schemas.openxmlformats.org/presentationml/2006/main">
  <p:tag name="AS_UNIQUEID" val="1313"/>
</p:tagLst>
</file>

<file path=ppt/tags/tag293.xml><?xml version="1.0" encoding="utf-8"?>
<p:tagLst xmlns:p="http://schemas.openxmlformats.org/presentationml/2006/main">
  <p:tag name="AS_UNIQUEID" val="1103"/>
</p:tagLst>
</file>

<file path=ppt/tags/tag294.xml><?xml version="1.0" encoding="utf-8"?>
<p:tagLst xmlns:p="http://schemas.openxmlformats.org/presentationml/2006/main">
  <p:tag name="AS_UNIQUEID" val="1050"/>
</p:tagLst>
</file>

<file path=ppt/tags/tag295.xml><?xml version="1.0" encoding="utf-8"?>
<p:tagLst xmlns:p="http://schemas.openxmlformats.org/presentationml/2006/main">
  <p:tag name="AS_UNIQUEID" val="1314"/>
</p:tagLst>
</file>

<file path=ppt/tags/tag296.xml><?xml version="1.0" encoding="utf-8"?>
<p:tagLst xmlns:p="http://schemas.openxmlformats.org/presentationml/2006/main">
  <p:tag name="AS_UNIQUEID" val="1315"/>
</p:tagLst>
</file>

<file path=ppt/tags/tag297.xml><?xml version="1.0" encoding="utf-8"?>
<p:tagLst xmlns:p="http://schemas.openxmlformats.org/presentationml/2006/main">
  <p:tag name="AS_UNIQUEID" val="1316"/>
</p:tagLst>
</file>

<file path=ppt/tags/tag298.xml><?xml version="1.0" encoding="utf-8"?>
<p:tagLst xmlns:p="http://schemas.openxmlformats.org/presentationml/2006/main">
  <p:tag name="AS_UNIQUEID" val="1317"/>
</p:tagLst>
</file>

<file path=ppt/tags/tag299.xml><?xml version="1.0" encoding="utf-8"?>
<p:tagLst xmlns:p="http://schemas.openxmlformats.org/presentationml/2006/main">
  <p:tag name="AS_UNIQUEID" val="1318"/>
</p:tagLst>
</file>

<file path=ppt/tags/tag3.xml><?xml version="1.0" encoding="utf-8"?>
<p:tagLst xmlns:p="http://schemas.openxmlformats.org/presentationml/2006/main">
  <p:tag name="AS_UNIQUEID" val="1144"/>
</p:tagLst>
</file>

<file path=ppt/tags/tag30.xml><?xml version="1.0" encoding="utf-8"?>
<p:tagLst xmlns:p="http://schemas.openxmlformats.org/presentationml/2006/main">
  <p:tag name="AS_UNIQUEID" val="1171"/>
</p:tagLst>
</file>

<file path=ppt/tags/tag300.xml><?xml version="1.0" encoding="utf-8"?>
<p:tagLst xmlns:p="http://schemas.openxmlformats.org/presentationml/2006/main">
  <p:tag name="AS_UNIQUEID" val="1319"/>
</p:tagLst>
</file>

<file path=ppt/tags/tag301.xml><?xml version="1.0" encoding="utf-8"?>
<p:tagLst xmlns:p="http://schemas.openxmlformats.org/presentationml/2006/main">
  <p:tag name="AS_UNIQUEID" val="1320"/>
</p:tagLst>
</file>

<file path=ppt/tags/tag302.xml><?xml version="1.0" encoding="utf-8"?>
<p:tagLst xmlns:p="http://schemas.openxmlformats.org/presentationml/2006/main">
  <p:tag name="AS_UNIQUEID" val="1321"/>
</p:tagLst>
</file>

<file path=ppt/tags/tag303.xml><?xml version="1.0" encoding="utf-8"?>
<p:tagLst xmlns:p="http://schemas.openxmlformats.org/presentationml/2006/main">
  <p:tag name="AS_UNIQUEID" val="1322"/>
</p:tagLst>
</file>

<file path=ppt/tags/tag304.xml><?xml version="1.0" encoding="utf-8"?>
<p:tagLst xmlns:p="http://schemas.openxmlformats.org/presentationml/2006/main">
  <p:tag name="AS_UNIQUEID" val="1323"/>
</p:tagLst>
</file>

<file path=ppt/tags/tag305.xml><?xml version="1.0" encoding="utf-8"?>
<p:tagLst xmlns:p="http://schemas.openxmlformats.org/presentationml/2006/main">
  <p:tag name="AS_UNIQUEID" val="1324"/>
</p:tagLst>
</file>

<file path=ppt/tags/tag306.xml><?xml version="1.0" encoding="utf-8"?>
<p:tagLst xmlns:p="http://schemas.openxmlformats.org/presentationml/2006/main">
  <p:tag name="AS_UNIQUEID" val="1325"/>
</p:tagLst>
</file>

<file path=ppt/tags/tag307.xml><?xml version="1.0" encoding="utf-8"?>
<p:tagLst xmlns:p="http://schemas.openxmlformats.org/presentationml/2006/main">
  <p:tag name="AS_UNIQUEID" val="1326"/>
</p:tagLst>
</file>

<file path=ppt/tags/tag308.xml><?xml version="1.0" encoding="utf-8"?>
<p:tagLst xmlns:p="http://schemas.openxmlformats.org/presentationml/2006/main">
  <p:tag name="AS_UNIQUEID" val="1327"/>
</p:tagLst>
</file>

<file path=ppt/tags/tag309.xml><?xml version="1.0" encoding="utf-8"?>
<p:tagLst xmlns:p="http://schemas.openxmlformats.org/presentationml/2006/main">
  <p:tag name="AS_UNIQUEID" val="1328"/>
</p:tagLst>
</file>

<file path=ppt/tags/tag31.xml><?xml version="1.0" encoding="utf-8"?>
<p:tagLst xmlns:p="http://schemas.openxmlformats.org/presentationml/2006/main">
  <p:tag name="AS_UNIQUEID" val="1172"/>
</p:tagLst>
</file>

<file path=ppt/tags/tag310.xml><?xml version="1.0" encoding="utf-8"?>
<p:tagLst xmlns:p="http://schemas.openxmlformats.org/presentationml/2006/main">
  <p:tag name="AS_UNIQUEID" val="1329"/>
</p:tagLst>
</file>

<file path=ppt/tags/tag311.xml><?xml version="1.0" encoding="utf-8"?>
<p:tagLst xmlns:p="http://schemas.openxmlformats.org/presentationml/2006/main">
  <p:tag name="AS_UNIQUEID" val="1330"/>
</p:tagLst>
</file>

<file path=ppt/tags/tag312.xml><?xml version="1.0" encoding="utf-8"?>
<p:tagLst xmlns:p="http://schemas.openxmlformats.org/presentationml/2006/main">
  <p:tag name="AS_UNIQUEID" val="1331"/>
</p:tagLst>
</file>

<file path=ppt/tags/tag313.xml><?xml version="1.0" encoding="utf-8"?>
<p:tagLst xmlns:p="http://schemas.openxmlformats.org/presentationml/2006/main">
  <p:tag name="AS_UNIQUEID" val="1332"/>
</p:tagLst>
</file>

<file path=ppt/tags/tag314.xml><?xml version="1.0" encoding="utf-8"?>
<p:tagLst xmlns:p="http://schemas.openxmlformats.org/presentationml/2006/main">
  <p:tag name="AS_UNIQUEID" val="1333"/>
</p:tagLst>
</file>

<file path=ppt/tags/tag315.xml><?xml version="1.0" encoding="utf-8"?>
<p:tagLst xmlns:p="http://schemas.openxmlformats.org/presentationml/2006/main">
  <p:tag name="AS_UNIQUEID" val="1334"/>
</p:tagLst>
</file>

<file path=ppt/tags/tag316.xml><?xml version="1.0" encoding="utf-8"?>
<p:tagLst xmlns:p="http://schemas.openxmlformats.org/presentationml/2006/main">
  <p:tag name="AS_UNIQUEID" val="1335"/>
</p:tagLst>
</file>

<file path=ppt/tags/tag317.xml><?xml version="1.0" encoding="utf-8"?>
<p:tagLst xmlns:p="http://schemas.openxmlformats.org/presentationml/2006/main">
  <p:tag name="AS_UNIQUEID" val="1336"/>
</p:tagLst>
</file>

<file path=ppt/tags/tag318.xml><?xml version="1.0" encoding="utf-8"?>
<p:tagLst xmlns:p="http://schemas.openxmlformats.org/presentationml/2006/main">
  <p:tag name="AS_UNIQUEID" val="1337"/>
</p:tagLst>
</file>

<file path=ppt/tags/tag319.xml><?xml version="1.0" encoding="utf-8"?>
<p:tagLst xmlns:p="http://schemas.openxmlformats.org/presentationml/2006/main">
  <p:tag name="AS_UNIQUEID" val="1338"/>
</p:tagLst>
</file>

<file path=ppt/tags/tag32.xml><?xml version="1.0" encoding="utf-8"?>
<p:tagLst xmlns:p="http://schemas.openxmlformats.org/presentationml/2006/main">
  <p:tag name="AS_UNIQUEID" val="1173"/>
</p:tagLst>
</file>

<file path=ppt/tags/tag320.xml><?xml version="1.0" encoding="utf-8"?>
<p:tagLst xmlns:p="http://schemas.openxmlformats.org/presentationml/2006/main">
  <p:tag name="AS_UNIQUEID" val="1105"/>
</p:tagLst>
</file>

<file path=ppt/tags/tag321.xml><?xml version="1.0" encoding="utf-8"?>
<p:tagLst xmlns:p="http://schemas.openxmlformats.org/presentationml/2006/main">
  <p:tag name="AS_UNIQUEID" val="1339"/>
</p:tagLst>
</file>

<file path=ppt/tags/tag322.xml><?xml version="1.0" encoding="utf-8"?>
<p:tagLst xmlns:p="http://schemas.openxmlformats.org/presentationml/2006/main">
  <p:tag name="AS_UNIQUEID" val="1340"/>
</p:tagLst>
</file>

<file path=ppt/tags/tag323.xml><?xml version="1.0" encoding="utf-8"?>
<p:tagLst xmlns:p="http://schemas.openxmlformats.org/presentationml/2006/main">
  <p:tag name="AS_UNIQUEID" val="1109"/>
</p:tagLst>
</file>

<file path=ppt/tags/tag324.xml><?xml version="1.0" encoding="utf-8"?>
<p:tagLst xmlns:p="http://schemas.openxmlformats.org/presentationml/2006/main">
  <p:tag name="AS_UNIQUEID" val="1341"/>
</p:tagLst>
</file>

<file path=ppt/tags/tag325.xml><?xml version="1.0" encoding="utf-8"?>
<p:tagLst xmlns:p="http://schemas.openxmlformats.org/presentationml/2006/main">
  <p:tag name="AS_UNIQUEID" val="1342"/>
</p:tagLst>
</file>

<file path=ppt/tags/tag326.xml><?xml version="1.0" encoding="utf-8"?>
<p:tagLst xmlns:p="http://schemas.openxmlformats.org/presentationml/2006/main">
  <p:tag name="AS_UNIQUEID" val="1343"/>
</p:tagLst>
</file>

<file path=ppt/tags/tag327.xml><?xml version="1.0" encoding="utf-8"?>
<p:tagLst xmlns:p="http://schemas.openxmlformats.org/presentationml/2006/main">
  <p:tag name="AS_UNIQUEID" val="1344"/>
</p:tagLst>
</file>

<file path=ppt/tags/tag328.xml><?xml version="1.0" encoding="utf-8"?>
<p:tagLst xmlns:p="http://schemas.openxmlformats.org/presentationml/2006/main">
  <p:tag name="AS_UNIQUEID" val="1345"/>
</p:tagLst>
</file>

<file path=ppt/tags/tag329.xml><?xml version="1.0" encoding="utf-8"?>
<p:tagLst xmlns:p="http://schemas.openxmlformats.org/presentationml/2006/main">
  <p:tag name="AS_UNIQUEID" val="1346"/>
</p:tagLst>
</file>

<file path=ppt/tags/tag33.xml><?xml version="1.0" encoding="utf-8"?>
<p:tagLst xmlns:p="http://schemas.openxmlformats.org/presentationml/2006/main">
  <p:tag name="AS_UNIQUEID" val="1174"/>
</p:tagLst>
</file>

<file path=ppt/tags/tag330.xml><?xml version="1.0" encoding="utf-8"?>
<p:tagLst xmlns:p="http://schemas.openxmlformats.org/presentationml/2006/main">
  <p:tag name="AS_UNIQUEID" val="1347"/>
</p:tagLst>
</file>

<file path=ppt/tags/tag331.xml><?xml version="1.0" encoding="utf-8"?>
<p:tagLst xmlns:p="http://schemas.openxmlformats.org/presentationml/2006/main">
  <p:tag name="AS_UNIQUEID" val="1348"/>
</p:tagLst>
</file>

<file path=ppt/tags/tag332.xml><?xml version="1.0" encoding="utf-8"?>
<p:tagLst xmlns:p="http://schemas.openxmlformats.org/presentationml/2006/main">
  <p:tag name="AS_UNIQUEID" val="1349"/>
</p:tagLst>
</file>

<file path=ppt/tags/tag333.xml><?xml version="1.0" encoding="utf-8"?>
<p:tagLst xmlns:p="http://schemas.openxmlformats.org/presentationml/2006/main">
  <p:tag name="AS_UNIQUEID" val="1350"/>
</p:tagLst>
</file>

<file path=ppt/tags/tag334.xml><?xml version="1.0" encoding="utf-8"?>
<p:tagLst xmlns:p="http://schemas.openxmlformats.org/presentationml/2006/main">
  <p:tag name="AS_UNIQUEID" val="1351"/>
</p:tagLst>
</file>

<file path=ppt/tags/tag335.xml><?xml version="1.0" encoding="utf-8"?>
<p:tagLst xmlns:p="http://schemas.openxmlformats.org/presentationml/2006/main">
  <p:tag name="AS_UNIQUEID" val="1352"/>
</p:tagLst>
</file>

<file path=ppt/tags/tag336.xml><?xml version="1.0" encoding="utf-8"?>
<p:tagLst xmlns:p="http://schemas.openxmlformats.org/presentationml/2006/main">
  <p:tag name="AS_UNIQUEID" val="1353"/>
</p:tagLst>
</file>

<file path=ppt/tags/tag337.xml><?xml version="1.0" encoding="utf-8"?>
<p:tagLst xmlns:p="http://schemas.openxmlformats.org/presentationml/2006/main">
  <p:tag name="AS_UNIQUEID" val="1354"/>
</p:tagLst>
</file>

<file path=ppt/tags/tag338.xml><?xml version="1.0" encoding="utf-8"?>
<p:tagLst xmlns:p="http://schemas.openxmlformats.org/presentationml/2006/main">
  <p:tag name="AS_UNIQUEID" val="1020"/>
</p:tagLst>
</file>

<file path=ppt/tags/tag339.xml><?xml version="1.0" encoding="utf-8"?>
<p:tagLst xmlns:p="http://schemas.openxmlformats.org/presentationml/2006/main">
  <p:tag name="AS_UNIQUEID" val="1021"/>
</p:tagLst>
</file>

<file path=ppt/tags/tag34.xml><?xml version="1.0" encoding="utf-8"?>
<p:tagLst xmlns:p="http://schemas.openxmlformats.org/presentationml/2006/main">
  <p:tag name="AS_UNIQUEID" val="1175"/>
</p:tagLst>
</file>

<file path=ppt/tags/tag340.xml><?xml version="1.0" encoding="utf-8"?>
<p:tagLst xmlns:p="http://schemas.openxmlformats.org/presentationml/2006/main">
  <p:tag name="AS_UNIQUEID" val="1355"/>
</p:tagLst>
</file>

<file path=ppt/tags/tag341.xml><?xml version="1.0" encoding="utf-8"?>
<p:tagLst xmlns:p="http://schemas.openxmlformats.org/presentationml/2006/main">
  <p:tag name="AS_UNIQUEID" val="1356"/>
</p:tagLst>
</file>

<file path=ppt/tags/tag342.xml><?xml version="1.0" encoding="utf-8"?>
<p:tagLst xmlns:p="http://schemas.openxmlformats.org/presentationml/2006/main">
  <p:tag name="AS_UNIQUEID" val="1357"/>
</p:tagLst>
</file>

<file path=ppt/tags/tag343.xml><?xml version="1.0" encoding="utf-8"?>
<p:tagLst xmlns:p="http://schemas.openxmlformats.org/presentationml/2006/main">
  <p:tag name="AS_UNIQUEID" val="1358"/>
</p:tagLst>
</file>

<file path=ppt/tags/tag344.xml><?xml version="1.0" encoding="utf-8"?>
<p:tagLst xmlns:p="http://schemas.openxmlformats.org/presentationml/2006/main">
  <p:tag name="AS_UNIQUEID" val="1359"/>
</p:tagLst>
</file>

<file path=ppt/tags/tag345.xml><?xml version="1.0" encoding="utf-8"?>
<p:tagLst xmlns:p="http://schemas.openxmlformats.org/presentationml/2006/main">
  <p:tag name="AS_UNIQUEID" val="1360"/>
</p:tagLst>
</file>

<file path=ppt/tags/tag346.xml><?xml version="1.0" encoding="utf-8"?>
<p:tagLst xmlns:p="http://schemas.openxmlformats.org/presentationml/2006/main">
  <p:tag name="AS_UNIQUEID" val="1025"/>
</p:tagLst>
</file>

<file path=ppt/tags/tag347.xml><?xml version="1.0" encoding="utf-8"?>
<p:tagLst xmlns:p="http://schemas.openxmlformats.org/presentationml/2006/main">
  <p:tag name="AS_UNIQUEID" val="1026"/>
</p:tagLst>
</file>

<file path=ppt/tags/tag348.xml><?xml version="1.0" encoding="utf-8"?>
<p:tagLst xmlns:p="http://schemas.openxmlformats.org/presentationml/2006/main">
  <p:tag name="AS_UNIQUEID" val="1361"/>
</p:tagLst>
</file>

<file path=ppt/tags/tag349.xml><?xml version="1.0" encoding="utf-8"?>
<p:tagLst xmlns:p="http://schemas.openxmlformats.org/presentationml/2006/main">
  <p:tag name="AS_UNIQUEID" val="1362"/>
</p:tagLst>
</file>

<file path=ppt/tags/tag35.xml><?xml version="1.0" encoding="utf-8"?>
<p:tagLst xmlns:p="http://schemas.openxmlformats.org/presentationml/2006/main">
  <p:tag name="AS_UNIQUEID" val="1176"/>
</p:tagLst>
</file>

<file path=ppt/tags/tag350.xml><?xml version="1.0" encoding="utf-8"?>
<p:tagLst xmlns:p="http://schemas.openxmlformats.org/presentationml/2006/main">
  <p:tag name="AS_UNIQUEID" val="1363"/>
</p:tagLst>
</file>

<file path=ppt/tags/tag351.xml><?xml version="1.0" encoding="utf-8"?>
<p:tagLst xmlns:p="http://schemas.openxmlformats.org/presentationml/2006/main">
  <p:tag name="AS_UNIQUEID" val="1364"/>
</p:tagLst>
</file>

<file path=ppt/tags/tag352.xml><?xml version="1.0" encoding="utf-8"?>
<p:tagLst xmlns:p="http://schemas.openxmlformats.org/presentationml/2006/main">
  <p:tag name="AS_UNIQUEID" val="1365"/>
</p:tagLst>
</file>

<file path=ppt/tags/tag353.xml><?xml version="1.0" encoding="utf-8"?>
<p:tagLst xmlns:p="http://schemas.openxmlformats.org/presentationml/2006/main">
  <p:tag name="AS_UNIQUEID" val="1366"/>
</p:tagLst>
</file>

<file path=ppt/tags/tag354.xml><?xml version="1.0" encoding="utf-8"?>
<p:tagLst xmlns:p="http://schemas.openxmlformats.org/presentationml/2006/main">
  <p:tag name="AS_UNIQUEID" val="1028"/>
</p:tagLst>
</file>

<file path=ppt/tags/tag355.xml><?xml version="1.0" encoding="utf-8"?>
<p:tagLst xmlns:p="http://schemas.openxmlformats.org/presentationml/2006/main">
  <p:tag name="AS_UNIQUEID" val="1367"/>
</p:tagLst>
</file>

<file path=ppt/tags/tag356.xml><?xml version="1.0" encoding="utf-8"?>
<p:tagLst xmlns:p="http://schemas.openxmlformats.org/presentationml/2006/main">
  <p:tag name="AS_UNIQUEID" val="1368"/>
</p:tagLst>
</file>

<file path=ppt/tags/tag357.xml><?xml version="1.0" encoding="utf-8"?>
<p:tagLst xmlns:p="http://schemas.openxmlformats.org/presentationml/2006/main">
  <p:tag name="AS_UNIQUEID" val="1369"/>
</p:tagLst>
</file>

<file path=ppt/tags/tag358.xml><?xml version="1.0" encoding="utf-8"?>
<p:tagLst xmlns:p="http://schemas.openxmlformats.org/presentationml/2006/main">
  <p:tag name="AS_UNIQUEID" val="1370"/>
</p:tagLst>
</file>

<file path=ppt/tags/tag359.xml><?xml version="1.0" encoding="utf-8"?>
<p:tagLst xmlns:p="http://schemas.openxmlformats.org/presentationml/2006/main">
  <p:tag name="AS_UNIQUEID" val="1371"/>
</p:tagLst>
</file>

<file path=ppt/tags/tag36.xml><?xml version="1.0" encoding="utf-8"?>
<p:tagLst xmlns:p="http://schemas.openxmlformats.org/presentationml/2006/main">
  <p:tag name="AS_UNIQUEID" val="1177"/>
</p:tagLst>
</file>

<file path=ppt/tags/tag360.xml><?xml version="1.0" encoding="utf-8"?>
<p:tagLst xmlns:p="http://schemas.openxmlformats.org/presentationml/2006/main">
  <p:tag name="AS_UNIQUEID" val="1372"/>
</p:tagLst>
</file>

<file path=ppt/tags/tag361.xml><?xml version="1.0" encoding="utf-8"?>
<p:tagLst xmlns:p="http://schemas.openxmlformats.org/presentationml/2006/main">
  <p:tag name="AS_UNIQUEID" val="1373"/>
</p:tagLst>
</file>

<file path=ppt/tags/tag362.xml><?xml version="1.0" encoding="utf-8"?>
<p:tagLst xmlns:p="http://schemas.openxmlformats.org/presentationml/2006/main">
  <p:tag name="AS_UNIQUEID" val="1374"/>
  <p:tag name="KSO_WM_UNIT_TABLE_BEAUTIFY" val="smartTable{08be6a55-9e12-45fb-a19b-3d22435ffbee}"/>
</p:tagLst>
</file>

<file path=ppt/tags/tag363.xml><?xml version="1.0" encoding="utf-8"?>
<p:tagLst xmlns:p="http://schemas.openxmlformats.org/presentationml/2006/main">
  <p:tag name="AS_UNIQUEID" val="1375"/>
</p:tagLst>
</file>

<file path=ppt/tags/tag364.xml><?xml version="1.0" encoding="utf-8"?>
<p:tagLst xmlns:p="http://schemas.openxmlformats.org/presentationml/2006/main">
  <p:tag name="AS_UNIQUEID" val="1376"/>
</p:tagLst>
</file>

<file path=ppt/tags/tag365.xml><?xml version="1.0" encoding="utf-8"?>
<p:tagLst xmlns:p="http://schemas.openxmlformats.org/presentationml/2006/main">
  <p:tag name="AS_UNIQUEID" val="1377"/>
</p:tagLst>
</file>

<file path=ppt/tags/tag366.xml><?xml version="1.0" encoding="utf-8"?>
<p:tagLst xmlns:p="http://schemas.openxmlformats.org/presentationml/2006/main">
  <p:tag name="AS_UNIQUEID" val="1378"/>
</p:tagLst>
</file>

<file path=ppt/tags/tag367.xml><?xml version="1.0" encoding="utf-8"?>
<p:tagLst xmlns:p="http://schemas.openxmlformats.org/presentationml/2006/main">
  <p:tag name="AS_UNIQUEID" val="1379"/>
</p:tagLst>
</file>

<file path=ppt/tags/tag368.xml><?xml version="1.0" encoding="utf-8"?>
<p:tagLst xmlns:p="http://schemas.openxmlformats.org/presentationml/2006/main">
  <p:tag name="AS_UNIQUEID" val="1380"/>
</p:tagLst>
</file>

<file path=ppt/tags/tag369.xml><?xml version="1.0" encoding="utf-8"?>
<p:tagLst xmlns:p="http://schemas.openxmlformats.org/presentationml/2006/main">
  <p:tag name="AS_UNIQUEID" val="1381"/>
</p:tagLst>
</file>

<file path=ppt/tags/tag37.xml><?xml version="1.0" encoding="utf-8"?>
<p:tagLst xmlns:p="http://schemas.openxmlformats.org/presentationml/2006/main">
  <p:tag name="AS_UNIQUEID" val="1178"/>
</p:tagLst>
</file>

<file path=ppt/tags/tag370.xml><?xml version="1.0" encoding="utf-8"?>
<p:tagLst xmlns:p="http://schemas.openxmlformats.org/presentationml/2006/main">
  <p:tag name="AS_UNIQUEID" val="1382"/>
</p:tagLst>
</file>

<file path=ppt/tags/tag371.xml><?xml version="1.0" encoding="utf-8"?>
<p:tagLst xmlns:p="http://schemas.openxmlformats.org/presentationml/2006/main">
  <p:tag name="AS_UNIQUEID" val="1383"/>
</p:tagLst>
</file>

<file path=ppt/tags/tag372.xml><?xml version="1.0" encoding="utf-8"?>
<p:tagLst xmlns:p="http://schemas.openxmlformats.org/presentationml/2006/main">
  <p:tag name="AS_UNIQUEID" val="1135"/>
</p:tagLst>
</file>

<file path=ppt/tags/tag373.xml><?xml version="1.0" encoding="utf-8"?>
<p:tagLst xmlns:p="http://schemas.openxmlformats.org/presentationml/2006/main">
  <p:tag name="AS_UNIQUEID" val="1136"/>
</p:tagLst>
</file>

<file path=ppt/tags/tag374.xml><?xml version="1.0" encoding="utf-8"?>
<p:tagLst xmlns:p="http://schemas.openxmlformats.org/presentationml/2006/main">
  <p:tag name="AS_UNIQUEID" val="1137"/>
</p:tagLst>
</file>

<file path=ppt/tags/tag375.xml><?xml version="1.0" encoding="utf-8"?>
<p:tagLst xmlns:p="http://schemas.openxmlformats.org/presentationml/2006/main">
  <p:tag name="AS_UNIQUEID" val="1138"/>
</p:tagLst>
</file>

<file path=ppt/tags/tag376.xml><?xml version="1.0" encoding="utf-8"?>
<p:tagLst xmlns:p="http://schemas.openxmlformats.org/presentationml/2006/main">
  <p:tag name="AS_UNIQUEID" val="1139"/>
</p:tagLst>
</file>

<file path=ppt/tags/tag377.xml><?xml version="1.0" encoding="utf-8"?>
<p:tagLst xmlns:p="http://schemas.openxmlformats.org/presentationml/2006/main">
  <p:tag name="AS_UNIQUEID" val="1384"/>
</p:tagLst>
</file>

<file path=ppt/tags/tag378.xml><?xml version="1.0" encoding="utf-8"?>
<p:tagLst xmlns:p="http://schemas.openxmlformats.org/presentationml/2006/main">
  <p:tag name="AS_UNIQUEID" val="1141"/>
</p:tagLst>
</file>

<file path=ppt/tags/tag379.xml><?xml version="1.0" encoding="utf-8"?>
<p:tagLst xmlns:p="http://schemas.openxmlformats.org/presentationml/2006/main">
  <p:tag name="AS_UNIQUEID" val="1385"/>
</p:tagLst>
</file>

<file path=ppt/tags/tag38.xml><?xml version="1.0" encoding="utf-8"?>
<p:tagLst xmlns:p="http://schemas.openxmlformats.org/presentationml/2006/main">
  <p:tag name="AS_UNIQUEID" val="1179"/>
</p:tagLst>
</file>

<file path=ppt/tags/tag380.xml><?xml version="1.0" encoding="utf-8"?>
<p:tagLst xmlns:p="http://schemas.openxmlformats.org/presentationml/2006/main">
  <p:tag name="AS_UNIQUEID" val="1386"/>
</p:tagLst>
</file>

<file path=ppt/tags/tag381.xml><?xml version="1.0" encoding="utf-8"?>
<p:tagLst xmlns:p="http://schemas.openxmlformats.org/presentationml/2006/main">
  <p:tag name="AS_UNIQUEID" val="1387"/>
</p:tagLst>
</file>

<file path=ppt/tags/tag382.xml><?xml version="1.0" encoding="utf-8"?>
<p:tagLst xmlns:p="http://schemas.openxmlformats.org/presentationml/2006/main">
  <p:tag name="AS_UNIQUEID" val="1388"/>
</p:tagLst>
</file>

<file path=ppt/tags/tag383.xml><?xml version="1.0" encoding="utf-8"?>
<p:tagLst xmlns:p="http://schemas.openxmlformats.org/presentationml/2006/main">
  <p:tag name="AS_UNIQUEID" val="1389"/>
</p:tagLst>
</file>

<file path=ppt/tags/tag384.xml><?xml version="1.0" encoding="utf-8"?>
<p:tagLst xmlns:p="http://schemas.openxmlformats.org/presentationml/2006/main">
  <p:tag name="AS_UNIQUEID" val="1390"/>
</p:tagLst>
</file>

<file path=ppt/tags/tag385.xml><?xml version="1.0" encoding="utf-8"?>
<p:tagLst xmlns:p="http://schemas.openxmlformats.org/presentationml/2006/main">
  <p:tag name="AS_UNIQUEID" val="1391"/>
</p:tagLst>
</file>

<file path=ppt/tags/tag386.xml><?xml version="1.0" encoding="utf-8"?>
<p:tagLst xmlns:p="http://schemas.openxmlformats.org/presentationml/2006/main">
  <p:tag name="AS_UNIQUEID" val="1392"/>
</p:tagLst>
</file>

<file path=ppt/tags/tag387.xml><?xml version="1.0" encoding="utf-8"?>
<p:tagLst xmlns:p="http://schemas.openxmlformats.org/presentationml/2006/main">
  <p:tag name="AS_UNIQUEID" val="1393"/>
</p:tagLst>
</file>

<file path=ppt/tags/tag388.xml><?xml version="1.0" encoding="utf-8"?>
<p:tagLst xmlns:p="http://schemas.openxmlformats.org/presentationml/2006/main">
  <p:tag name="AS_UNIQUEID" val="1394"/>
</p:tagLst>
</file>

<file path=ppt/tags/tag389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WM0NTZjMmU2OTdjNDliYWU3MTU3NWM3NDUzNWVkNGIifQ=="/>
</p:tagLst>
</file>

<file path=ppt/tags/tag39.xml><?xml version="1.0" encoding="utf-8"?>
<p:tagLst xmlns:p="http://schemas.openxmlformats.org/presentationml/2006/main">
  <p:tag name="AS_UNIQUEID" val="1180"/>
</p:tagLst>
</file>

<file path=ppt/tags/tag4.xml><?xml version="1.0" encoding="utf-8"?>
<p:tagLst xmlns:p="http://schemas.openxmlformats.org/presentationml/2006/main">
  <p:tag name="AS_UNIQUEID" val="1145"/>
</p:tagLst>
</file>

<file path=ppt/tags/tag40.xml><?xml version="1.0" encoding="utf-8"?>
<p:tagLst xmlns:p="http://schemas.openxmlformats.org/presentationml/2006/main">
  <p:tag name="AS_UNIQUEID" val="1181"/>
</p:tagLst>
</file>

<file path=ppt/tags/tag41.xml><?xml version="1.0" encoding="utf-8"?>
<p:tagLst xmlns:p="http://schemas.openxmlformats.org/presentationml/2006/main">
  <p:tag name="AS_UNIQUEID" val="1182"/>
</p:tagLst>
</file>

<file path=ppt/tags/tag42.xml><?xml version="1.0" encoding="utf-8"?>
<p:tagLst xmlns:p="http://schemas.openxmlformats.org/presentationml/2006/main">
  <p:tag name="AS_UNIQUEID" val="1183"/>
</p:tagLst>
</file>

<file path=ppt/tags/tag43.xml><?xml version="1.0" encoding="utf-8"?>
<p:tagLst xmlns:p="http://schemas.openxmlformats.org/presentationml/2006/main">
  <p:tag name="AS_UNIQUEID" val="1184"/>
</p:tagLst>
</file>

<file path=ppt/tags/tag44.xml><?xml version="1.0" encoding="utf-8"?>
<p:tagLst xmlns:p="http://schemas.openxmlformats.org/presentationml/2006/main">
  <p:tag name="AS_UNIQUEID" val="1185"/>
</p:tagLst>
</file>

<file path=ppt/tags/tag45.xml><?xml version="1.0" encoding="utf-8"?>
<p:tagLst xmlns:p="http://schemas.openxmlformats.org/presentationml/2006/main">
  <p:tag name="AS_UNIQUEID" val="1186"/>
</p:tagLst>
</file>

<file path=ppt/tags/tag46.xml><?xml version="1.0" encoding="utf-8"?>
<p:tagLst xmlns:p="http://schemas.openxmlformats.org/presentationml/2006/main">
  <p:tag name="AS_UNIQUEID" val="1187"/>
</p:tagLst>
</file>

<file path=ppt/tags/tag47.xml><?xml version="1.0" encoding="utf-8"?>
<p:tagLst xmlns:p="http://schemas.openxmlformats.org/presentationml/2006/main">
  <p:tag name="AS_UNIQUEID" val="1188"/>
</p:tagLst>
</file>

<file path=ppt/tags/tag48.xml><?xml version="1.0" encoding="utf-8"?>
<p:tagLst xmlns:p="http://schemas.openxmlformats.org/presentationml/2006/main">
  <p:tag name="AS_UNIQUEID" val="1189"/>
</p:tagLst>
</file>

<file path=ppt/tags/tag49.xml><?xml version="1.0" encoding="utf-8"?>
<p:tagLst xmlns:p="http://schemas.openxmlformats.org/presentationml/2006/main">
  <p:tag name="AS_UNIQUEID" val="1190"/>
</p:tagLst>
</file>

<file path=ppt/tags/tag5.xml><?xml version="1.0" encoding="utf-8"?>
<p:tagLst xmlns:p="http://schemas.openxmlformats.org/presentationml/2006/main">
  <p:tag name="AS_UNIQUEID" val="1146"/>
</p:tagLst>
</file>

<file path=ppt/tags/tag50.xml><?xml version="1.0" encoding="utf-8"?>
<p:tagLst xmlns:p="http://schemas.openxmlformats.org/presentationml/2006/main">
  <p:tag name="AS_UNIQUEID" val="1191"/>
</p:tagLst>
</file>

<file path=ppt/tags/tag51.xml><?xml version="1.0" encoding="utf-8"?>
<p:tagLst xmlns:p="http://schemas.openxmlformats.org/presentationml/2006/main">
  <p:tag name="AS_UNIQUEID" val="1192"/>
</p:tagLst>
</file>

<file path=ppt/tags/tag52.xml><?xml version="1.0" encoding="utf-8"?>
<p:tagLst xmlns:p="http://schemas.openxmlformats.org/presentationml/2006/main">
  <p:tag name="AS_UNIQUEID" val="1193"/>
</p:tagLst>
</file>

<file path=ppt/tags/tag53.xml><?xml version="1.0" encoding="utf-8"?>
<p:tagLst xmlns:p="http://schemas.openxmlformats.org/presentationml/2006/main">
  <p:tag name="AS_UNIQUEID" val="1194"/>
</p:tagLst>
</file>

<file path=ppt/tags/tag54.xml><?xml version="1.0" encoding="utf-8"?>
<p:tagLst xmlns:p="http://schemas.openxmlformats.org/presentationml/2006/main">
  <p:tag name="AS_UNIQUEID" val="1195"/>
</p:tagLst>
</file>

<file path=ppt/tags/tag55.xml><?xml version="1.0" encoding="utf-8"?>
<p:tagLst xmlns:p="http://schemas.openxmlformats.org/presentationml/2006/main">
  <p:tag name="AS_UNIQUEID" val="1196"/>
</p:tagLst>
</file>

<file path=ppt/tags/tag56.xml><?xml version="1.0" encoding="utf-8"?>
<p:tagLst xmlns:p="http://schemas.openxmlformats.org/presentationml/2006/main">
  <p:tag name="AS_UNIQUEID" val="1197"/>
</p:tagLst>
</file>

<file path=ppt/tags/tag57.xml><?xml version="1.0" encoding="utf-8"?>
<p:tagLst xmlns:p="http://schemas.openxmlformats.org/presentationml/2006/main">
  <p:tag name="AS_UNIQUEID" val="1198"/>
</p:tagLst>
</file>

<file path=ppt/tags/tag58.xml><?xml version="1.0" encoding="utf-8"?>
<p:tagLst xmlns:p="http://schemas.openxmlformats.org/presentationml/2006/main">
  <p:tag name="AS_UNIQUEID" val="1199"/>
</p:tagLst>
</file>

<file path=ppt/tags/tag59.xml><?xml version="1.0" encoding="utf-8"?>
<p:tagLst xmlns:p="http://schemas.openxmlformats.org/presentationml/2006/main">
  <p:tag name="AS_UNIQUEID" val="1200"/>
</p:tagLst>
</file>

<file path=ppt/tags/tag6.xml><?xml version="1.0" encoding="utf-8"?>
<p:tagLst xmlns:p="http://schemas.openxmlformats.org/presentationml/2006/main">
  <p:tag name="AS_UNIQUEID" val="1147"/>
</p:tagLst>
</file>

<file path=ppt/tags/tag60.xml><?xml version="1.0" encoding="utf-8"?>
<p:tagLst xmlns:p="http://schemas.openxmlformats.org/presentationml/2006/main">
  <p:tag name="AS_UNIQUEID" val="1201"/>
</p:tagLst>
</file>

<file path=ppt/tags/tag61.xml><?xml version="1.0" encoding="utf-8"?>
<p:tagLst xmlns:p="http://schemas.openxmlformats.org/presentationml/2006/main">
  <p:tag name="AS_UNIQUEID" val="1202"/>
</p:tagLst>
</file>

<file path=ppt/tags/tag62.xml><?xml version="1.0" encoding="utf-8"?>
<p:tagLst xmlns:p="http://schemas.openxmlformats.org/presentationml/2006/main">
  <p:tag name="AS_UNIQUEID" val="1203"/>
</p:tagLst>
</file>

<file path=ppt/tags/tag63.xml><?xml version="1.0" encoding="utf-8"?>
<p:tagLst xmlns:p="http://schemas.openxmlformats.org/presentationml/2006/main">
  <p:tag name="AS_UNIQUEID" val="1204"/>
</p:tagLst>
</file>

<file path=ppt/tags/tag64.xml><?xml version="1.0" encoding="utf-8"?>
<p:tagLst xmlns:p="http://schemas.openxmlformats.org/presentationml/2006/main">
  <p:tag name="AS_UNIQUEID" val="1205"/>
</p:tagLst>
</file>

<file path=ppt/tags/tag65.xml><?xml version="1.0" encoding="utf-8"?>
<p:tagLst xmlns:p="http://schemas.openxmlformats.org/presentationml/2006/main">
  <p:tag name="AS_UNIQUEID" val="1206"/>
</p:tagLst>
</file>

<file path=ppt/tags/tag66.xml><?xml version="1.0" encoding="utf-8"?>
<p:tagLst xmlns:p="http://schemas.openxmlformats.org/presentationml/2006/main">
  <p:tag name="AS_UNIQUEID" val="1207"/>
</p:tagLst>
</file>

<file path=ppt/tags/tag67.xml><?xml version="1.0" encoding="utf-8"?>
<p:tagLst xmlns:p="http://schemas.openxmlformats.org/presentationml/2006/main">
  <p:tag name="AS_UNIQUEID" val="1208"/>
</p:tagLst>
</file>

<file path=ppt/tags/tag68.xml><?xml version="1.0" encoding="utf-8"?>
<p:tagLst xmlns:p="http://schemas.openxmlformats.org/presentationml/2006/main">
  <p:tag name="AS_UNIQUEID" val="1209"/>
</p:tagLst>
</file>

<file path=ppt/tags/tag69.xml><?xml version="1.0" encoding="utf-8"?>
<p:tagLst xmlns:p="http://schemas.openxmlformats.org/presentationml/2006/main">
  <p:tag name="AS_UNIQUEID" val="1210"/>
</p:tagLst>
</file>

<file path=ppt/tags/tag7.xml><?xml version="1.0" encoding="utf-8"?>
<p:tagLst xmlns:p="http://schemas.openxmlformats.org/presentationml/2006/main">
  <p:tag name="AS_UNIQUEID" val="1148"/>
</p:tagLst>
</file>

<file path=ppt/tags/tag70.xml><?xml version="1.0" encoding="utf-8"?>
<p:tagLst xmlns:p="http://schemas.openxmlformats.org/presentationml/2006/main">
  <p:tag name="AS_UNIQUEID" val="1211"/>
</p:tagLst>
</file>

<file path=ppt/tags/tag71.xml><?xml version="1.0" encoding="utf-8"?>
<p:tagLst xmlns:p="http://schemas.openxmlformats.org/presentationml/2006/main">
  <p:tag name="AS_UNIQUEID" val="1212"/>
</p:tagLst>
</file>

<file path=ppt/tags/tag72.xml><?xml version="1.0" encoding="utf-8"?>
<p:tagLst xmlns:p="http://schemas.openxmlformats.org/presentationml/2006/main">
  <p:tag name="AS_UNIQUEID" val="1213"/>
</p:tagLst>
</file>

<file path=ppt/tags/tag73.xml><?xml version="1.0" encoding="utf-8"?>
<p:tagLst xmlns:p="http://schemas.openxmlformats.org/presentationml/2006/main">
  <p:tag name="AS_UNIQUEID" val="1214"/>
</p:tagLst>
</file>

<file path=ppt/tags/tag74.xml><?xml version="1.0" encoding="utf-8"?>
<p:tagLst xmlns:p="http://schemas.openxmlformats.org/presentationml/2006/main">
  <p:tag name="AS_UNIQUEID" val="1215"/>
</p:tagLst>
</file>

<file path=ppt/tags/tag75.xml><?xml version="1.0" encoding="utf-8"?>
<p:tagLst xmlns:p="http://schemas.openxmlformats.org/presentationml/2006/main">
  <p:tag name="AS_UNIQUEID" val="1216"/>
</p:tagLst>
</file>

<file path=ppt/tags/tag76.xml><?xml version="1.0" encoding="utf-8"?>
<p:tagLst xmlns:p="http://schemas.openxmlformats.org/presentationml/2006/main">
  <p:tag name="AS_UNIQUEID" val="1217"/>
</p:tagLst>
</file>

<file path=ppt/tags/tag77.xml><?xml version="1.0" encoding="utf-8"?>
<p:tagLst xmlns:p="http://schemas.openxmlformats.org/presentationml/2006/main">
  <p:tag name="AS_UNIQUEID" val="1218"/>
</p:tagLst>
</file>

<file path=ppt/tags/tag78.xml><?xml version="1.0" encoding="utf-8"?>
<p:tagLst xmlns:p="http://schemas.openxmlformats.org/presentationml/2006/main">
  <p:tag name="AS_UNIQUEID" val="1219"/>
</p:tagLst>
</file>

<file path=ppt/tags/tag79.xml><?xml version="1.0" encoding="utf-8"?>
<p:tagLst xmlns:p="http://schemas.openxmlformats.org/presentationml/2006/main">
  <p:tag name="AS_UNIQUEID" val="1220"/>
</p:tagLst>
</file>

<file path=ppt/tags/tag8.xml><?xml version="1.0" encoding="utf-8"?>
<p:tagLst xmlns:p="http://schemas.openxmlformats.org/presentationml/2006/main">
  <p:tag name="AS_UNIQUEID" val="1149"/>
</p:tagLst>
</file>

<file path=ppt/tags/tag80.xml><?xml version="1.0" encoding="utf-8"?>
<p:tagLst xmlns:p="http://schemas.openxmlformats.org/presentationml/2006/main">
  <p:tag name="AS_UNIQUEID" val="1221"/>
</p:tagLst>
</file>

<file path=ppt/tags/tag81.xml><?xml version="1.0" encoding="utf-8"?>
<p:tagLst xmlns:p="http://schemas.openxmlformats.org/presentationml/2006/main">
  <p:tag name="AS_UNIQUEID" val="1222"/>
</p:tagLst>
</file>

<file path=ppt/tags/tag82.xml><?xml version="1.0" encoding="utf-8"?>
<p:tagLst xmlns:p="http://schemas.openxmlformats.org/presentationml/2006/main">
  <p:tag name="AS_UNIQUEID" val="1223"/>
</p:tagLst>
</file>

<file path=ppt/tags/tag83.xml><?xml version="1.0" encoding="utf-8"?>
<p:tagLst xmlns:p="http://schemas.openxmlformats.org/presentationml/2006/main">
  <p:tag name="AS_UNIQUEID" val="1224"/>
</p:tagLst>
</file>

<file path=ppt/tags/tag84.xml><?xml version="1.0" encoding="utf-8"?>
<p:tagLst xmlns:p="http://schemas.openxmlformats.org/presentationml/2006/main">
  <p:tag name="AS_UNIQUEID" val="1225"/>
</p:tagLst>
</file>

<file path=ppt/tags/tag85.xml><?xml version="1.0" encoding="utf-8"?>
<p:tagLst xmlns:p="http://schemas.openxmlformats.org/presentationml/2006/main">
  <p:tag name="AS_UNIQUEID" val="1226"/>
</p:tagLst>
</file>

<file path=ppt/tags/tag86.xml><?xml version="1.0" encoding="utf-8"?>
<p:tagLst xmlns:p="http://schemas.openxmlformats.org/presentationml/2006/main">
  <p:tag name="AS_UNIQUEID" val="1227"/>
</p:tagLst>
</file>

<file path=ppt/tags/tag87.xml><?xml version="1.0" encoding="utf-8"?>
<p:tagLst xmlns:p="http://schemas.openxmlformats.org/presentationml/2006/main">
  <p:tag name="AS_UNIQUEID" val="1228"/>
</p:tagLst>
</file>

<file path=ppt/tags/tag88.xml><?xml version="1.0" encoding="utf-8"?>
<p:tagLst xmlns:p="http://schemas.openxmlformats.org/presentationml/2006/main">
  <p:tag name="AS_UNIQUEID" val="1229"/>
</p:tagLst>
</file>

<file path=ppt/tags/tag89.xml><?xml version="1.0" encoding="utf-8"?>
<p:tagLst xmlns:p="http://schemas.openxmlformats.org/presentationml/2006/main">
  <p:tag name="AS_UNIQUEID" val="1230"/>
</p:tagLst>
</file>

<file path=ppt/tags/tag9.xml><?xml version="1.0" encoding="utf-8"?>
<p:tagLst xmlns:p="http://schemas.openxmlformats.org/presentationml/2006/main">
  <p:tag name="AS_UNIQUEID" val="1150"/>
</p:tagLst>
</file>

<file path=ppt/tags/tag90.xml><?xml version="1.0" encoding="utf-8"?>
<p:tagLst xmlns:p="http://schemas.openxmlformats.org/presentationml/2006/main">
  <p:tag name="AS_UNIQUEID" val="1231"/>
</p:tagLst>
</file>

<file path=ppt/tags/tag91.xml><?xml version="1.0" encoding="utf-8"?>
<p:tagLst xmlns:p="http://schemas.openxmlformats.org/presentationml/2006/main">
  <p:tag name="AS_UNIQUEID" val="1232"/>
</p:tagLst>
</file>

<file path=ppt/tags/tag92.xml><?xml version="1.0" encoding="utf-8"?>
<p:tagLst xmlns:p="http://schemas.openxmlformats.org/presentationml/2006/main">
  <p:tag name="AS_UNIQUEID" val="1233"/>
</p:tagLst>
</file>

<file path=ppt/tags/tag93.xml><?xml version="1.0" encoding="utf-8"?>
<p:tagLst xmlns:p="http://schemas.openxmlformats.org/presentationml/2006/main">
  <p:tag name="AS_UNIQUEID" val="1234"/>
</p:tagLst>
</file>

<file path=ppt/tags/tag94.xml><?xml version="1.0" encoding="utf-8"?>
<p:tagLst xmlns:p="http://schemas.openxmlformats.org/presentationml/2006/main">
  <p:tag name="AS_UNIQUEID" val="1235"/>
</p:tagLst>
</file>

<file path=ppt/tags/tag95.xml><?xml version="1.0" encoding="utf-8"?>
<p:tagLst xmlns:p="http://schemas.openxmlformats.org/presentationml/2006/main">
  <p:tag name="AS_UNIQUEID" val="214"/>
</p:tagLst>
</file>

<file path=ppt/tags/tag96.xml><?xml version="1.0" encoding="utf-8"?>
<p:tagLst xmlns:p="http://schemas.openxmlformats.org/presentationml/2006/main">
  <p:tag name="AS_UNIQUEID" val="215"/>
</p:tagLst>
</file>

<file path=ppt/tags/tag97.xml><?xml version="1.0" encoding="utf-8"?>
<p:tagLst xmlns:p="http://schemas.openxmlformats.org/presentationml/2006/main">
  <p:tag name="AS_UNIQUEID" val="1236"/>
</p:tagLst>
</file>

<file path=ppt/tags/tag98.xml><?xml version="1.0" encoding="utf-8"?>
<p:tagLst xmlns:p="http://schemas.openxmlformats.org/presentationml/2006/main">
  <p:tag name="AS_UNIQUEID" val="217"/>
</p:tagLst>
</file>

<file path=ppt/tags/tag99.xml><?xml version="1.0" encoding="utf-8"?>
<p:tagLst xmlns:p="http://schemas.openxmlformats.org/presentationml/2006/main">
  <p:tag name="AS_UNIQUEID" val="218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156</Paragraphs>
  <Slides>45</Slides>
  <Notes>23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61">
      <vt:lpstr>Arial</vt:lpstr>
      <vt:lpstr>等线 Light</vt:lpstr>
      <vt:lpstr>等线</vt:lpstr>
      <vt:lpstr>汉仪雅酷黑简</vt:lpstr>
      <vt:lpstr>黑体</vt:lpstr>
      <vt:lpstr>楷体</vt:lpstr>
      <vt:lpstr>宋体</vt:lpstr>
      <vt:lpstr>Times New Roman</vt:lpstr>
      <vt:lpstr>微软雅黑</vt:lpstr>
      <vt:lpstr>华文中宋</vt:lpstr>
      <vt:lpstr>Wingdings</vt:lpstr>
      <vt:lpstr>楷体_GB2312</vt:lpstr>
      <vt:lpstr>Calibri</vt:lpstr>
      <vt:lpstr>华光楷体_CNKI</vt:lpstr>
      <vt:lpstr>Times New Romance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            小通讯员的形象特征</vt:lpstr>
      <vt:lpstr>PowerPoint Presentation</vt:lpstr>
      <vt:lpstr>PowerPoint Presentation</vt:lpstr>
      <vt:lpstr>PowerPoint Presentation</vt:lpstr>
      <vt:lpstr>2、“我”的作用：</vt:lpstr>
      <vt:lpstr>PowerPoint Presentation</vt:lpstr>
      <vt:lpstr>PowerPoint Presentation</vt:lpstr>
      <vt:lpstr>PowerPoint Presentation</vt:lpstr>
      <vt:lpstr>PowerPoint Presentation</vt:lpstr>
      <vt:lpstr>细节描写的作用总结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2023-09-08T21:34:25.439</cp:lastPrinted>
  <dcterms:created xsi:type="dcterms:W3CDTF">2023-09-08T21:34:25Z</dcterms:created>
  <dcterms:modified xsi:type="dcterms:W3CDTF">2023-09-08T13:34:25Z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