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264" r:id="rId5"/>
    <p:sldId id="265" r:id="rId6"/>
    <p:sldId id="272" r:id="rId7"/>
    <p:sldId id="268" r:id="rId8"/>
    <p:sldId id="271" r:id="rId9"/>
    <p:sldId id="270" r:id="rId10"/>
    <p:sldId id="274" r:id="rId11"/>
    <p:sldId id="266" r:id="rId12"/>
    <p:sldId id="275" r:id="rId13"/>
    <p:sldId id="267" r:id="rId14"/>
    <p:sldId id="276" r:id="rId15"/>
    <p:sldId id="277" r:id="rId16"/>
    <p:sldId id="278" r:id="rId17"/>
    <p:sldId id="279" r:id="rId18"/>
    <p:sldId id="280" r:id="rId19"/>
    <p:sldId id="282" r:id="rId20"/>
    <p:sldId id="281" r:id="rId21"/>
    <p:sldId id="285" r:id="rId22"/>
    <p:sldId id="283" r:id="rId23"/>
    <p:sldId id="284" r:id="rId24"/>
    <p:sldId id="286" r:id="rId25"/>
    <p:sldId id="287" r:id="rId26"/>
    <p:sldId id="288" r:id="rId27"/>
    <p:sldId id="297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Kingsoft" initials="K" lastIdx="0" clrIdx="0"/>
  <p:cmAuthor id="2" name="TT" initials="T" lastIdx="1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tags" Target="tags/tag419.xml" /><Relationship Id="rId3" Type="http://schemas.openxmlformats.org/officeDocument/2006/relationships/slideMaster" Target="slideMasters/slideMaster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comments/comment1.xml><?xml version="1.0" encoding="utf-8"?>
<p:cmLst xmlns:a="http://schemas.openxmlformats.org/drawingml/2006/main" xmlns:p="http://schemas.openxmlformats.org/presentationml/2006/main">
  <p:cm authorId="2" dt="2022-09-17T15:26:14.2460000" idx="1">
    <p:pos x="10" y="10"/>
    <p:text/>
    <p:extLst>
      <p:ext xmlns:p15="http://schemas.microsoft.com/office/powerpoint/2012/main" uri="{C676402C-5697-4E1C-873F-D02D1690AC5C}">
        <p15:threadingInfo timeZoneBias="0"/>
      </p:ext>
    </p:extLst>
  </p:cm>
</p:cmLst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3.xml" /><Relationship Id="rId4" Type="http://schemas.openxmlformats.org/officeDocument/2006/relationships/tags" Target="../tags/tag394.xml" /><Relationship Id="rId5" Type="http://schemas.openxmlformats.org/officeDocument/2006/relationships/tags" Target="../tags/tag395.xml" /><Relationship Id="rId6" Type="http://schemas.openxmlformats.org/officeDocument/2006/relationships/tags" Target="../tags/tag396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tags" Target="../tags/tag147.xml" /><Relationship Id="rId13" Type="http://schemas.openxmlformats.org/officeDocument/2006/relationships/tags" Target="../tags/tag148.xml" /><Relationship Id="rId14" Type="http://schemas.openxmlformats.org/officeDocument/2006/relationships/tags" Target="../tags/tag149.xml" /><Relationship Id="rId15" Type="http://schemas.openxmlformats.org/officeDocument/2006/relationships/tags" Target="../tags/tag150.xml" /><Relationship Id="rId16" Type="http://schemas.openxmlformats.org/officeDocument/2006/relationships/tags" Target="../tags/tag151.xml" /><Relationship Id="rId17" Type="http://schemas.openxmlformats.org/officeDocument/2006/relationships/tags" Target="../tags/tag152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10" Type="http://schemas.openxmlformats.org/officeDocument/2006/relationships/tags" Target="../tags/tag16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63.xml" /><Relationship Id="rId3" Type="http://schemas.openxmlformats.org/officeDocument/2006/relationships/image" Target="../media/image3.png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10" Type="http://schemas.openxmlformats.org/officeDocument/2006/relationships/tags" Target="../tags/tag178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image" Target="../media/image4.png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9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image" Target="../media/image4.png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.xml" /><Relationship Id="rId10" Type="http://schemas.openxmlformats.org/officeDocument/2006/relationships/tags" Target="../tags/tag200.xml" /><Relationship Id="rId11" Type="http://schemas.openxmlformats.org/officeDocument/2006/relationships/tags" Target="../tags/tag201.xml" /><Relationship Id="rId12" Type="http://schemas.openxmlformats.org/officeDocument/2006/relationships/tags" Target="../tags/tag202.xml" /><Relationship Id="rId13" Type="http://schemas.openxmlformats.org/officeDocument/2006/relationships/tags" Target="../tags/tag203.xml" /><Relationship Id="rId14" Type="http://schemas.openxmlformats.org/officeDocument/2006/relationships/tags" Target="../tags/tag204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tags" Target="../tags/tag215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06.xml" /><Relationship Id="rId3" Type="http://schemas.openxmlformats.org/officeDocument/2006/relationships/image" Target="../media/image5.png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12" Type="http://schemas.openxmlformats.org/officeDocument/2006/relationships/tags" Target="../tags/tag226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image" Target="../media/image6.png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此处添加您的标题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636010" y="1706880"/>
            <a:ext cx="4974590" cy="163068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/>
              <a:t>编辑标题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 rot="19394674">
            <a:off x="6536747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椭圆 6"/>
          <p:cNvSpPr/>
          <p:nvPr userDrawn="1">
            <p:custDataLst>
              <p:tags r:id="rId7"/>
            </p:custDataLst>
          </p:nvPr>
        </p:nvSpPr>
        <p:spPr>
          <a:xfrm>
            <a:off x="6005872" y="3414554"/>
            <a:ext cx="1042988" cy="1042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N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 rot="19394674">
            <a:off x="5209999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" name="椭圆 8"/>
          <p:cNvSpPr/>
          <p:nvPr userDrawn="1">
            <p:custDataLst>
              <p:tags r:id="rId9"/>
            </p:custDataLst>
          </p:nvPr>
        </p:nvSpPr>
        <p:spPr>
          <a:xfrm>
            <a:off x="4678325" y="3414554"/>
            <a:ext cx="1042988" cy="104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A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 rot="19394674">
            <a:off x="3883249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" name="椭圆 10"/>
          <p:cNvSpPr/>
          <p:nvPr userDrawn="1">
            <p:custDataLst>
              <p:tags r:id="rId11"/>
            </p:custDataLst>
          </p:nvPr>
        </p:nvSpPr>
        <p:spPr>
          <a:xfrm>
            <a:off x="3351969" y="3414554"/>
            <a:ext cx="1042988" cy="1042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H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 userDrawn="1">
            <p:custDataLst>
              <p:tags r:id="rId12"/>
            </p:custDataLst>
          </p:nvPr>
        </p:nvSpPr>
        <p:spPr>
          <a:xfrm rot="19394674">
            <a:off x="2556500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 userDrawn="1">
            <p:custDataLst>
              <p:tags r:id="rId13"/>
            </p:custDataLst>
          </p:nvPr>
        </p:nvSpPr>
        <p:spPr>
          <a:xfrm>
            <a:off x="2025613" y="3414554"/>
            <a:ext cx="1042988" cy="10429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T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" name="矩形 13"/>
          <p:cNvSpPr/>
          <p:nvPr userDrawn="1">
            <p:custDataLst>
              <p:tags r:id="rId14"/>
            </p:custDataLst>
          </p:nvPr>
        </p:nvSpPr>
        <p:spPr>
          <a:xfrm rot="19394674">
            <a:off x="7865093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5" name="椭圆 14"/>
          <p:cNvSpPr/>
          <p:nvPr userDrawn="1">
            <p:custDataLst>
              <p:tags r:id="rId15"/>
            </p:custDataLst>
          </p:nvPr>
        </p:nvSpPr>
        <p:spPr>
          <a:xfrm>
            <a:off x="7333419" y="3414554"/>
            <a:ext cx="1042988" cy="104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K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矩形 15"/>
          <p:cNvSpPr/>
          <p:nvPr userDrawn="1">
            <p:custDataLst>
              <p:tags r:id="rId16"/>
            </p:custDataLst>
          </p:nvPr>
        </p:nvSpPr>
        <p:spPr>
          <a:xfrm rot="19394674">
            <a:off x="9191841" y="3615571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7" name="椭圆 16"/>
          <p:cNvSpPr/>
          <p:nvPr userDrawn="1">
            <p:custDataLst>
              <p:tags r:id="rId17"/>
            </p:custDataLst>
          </p:nvPr>
        </p:nvSpPr>
        <p:spPr>
          <a:xfrm>
            <a:off x="8660966" y="3414554"/>
            <a:ext cx="1042988" cy="1042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9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S</a:t>
            </a:r>
            <a:endParaRPr lang="zh-CN" altLang="en-US" sz="495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4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7" name="MH_Others_1"/>
            <p:cNvSpPr/>
            <p:nvPr userDrawn="1">
              <p:custDataLst>
                <p:tags r:id="rId5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6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686425"/>
            <a:ext cx="1749820" cy="117157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285749" y="292220"/>
            <a:ext cx="873991" cy="1035806"/>
            <a:chOff x="10500195" y="236222"/>
            <a:chExt cx="1041796" cy="1234679"/>
          </a:xfrm>
        </p:grpSpPr>
        <p:sp>
          <p:nvSpPr>
            <p:cNvPr id="12" name="MH_Others_1"/>
            <p:cNvSpPr/>
            <p:nvPr userDrawn="1">
              <p:custDataLst>
                <p:tags r:id="rId4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MH_Others_2"/>
            <p:cNvSpPr/>
            <p:nvPr userDrawn="1">
              <p:custDataLst>
                <p:tags r:id="rId5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442180" y="5686425"/>
            <a:ext cx="1749820" cy="11715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285749" y="292220"/>
            <a:ext cx="873991" cy="1035806"/>
            <a:chOff x="10500195" y="236222"/>
            <a:chExt cx="1041796" cy="1234679"/>
          </a:xfrm>
        </p:grpSpPr>
        <p:sp>
          <p:nvSpPr>
            <p:cNvPr id="11" name="MH_Others_1"/>
            <p:cNvSpPr/>
            <p:nvPr userDrawn="1">
              <p:custDataLst>
                <p:tags r:id="rId4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MH_Others_2"/>
            <p:cNvSpPr/>
            <p:nvPr userDrawn="1">
              <p:custDataLst>
                <p:tags r:id="rId5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" name="组合 12"/>
          <p:cNvGrpSpPr/>
          <p:nvPr userDrawn="1">
            <p:custDataLst>
              <p:tags r:id="rId6"/>
            </p:custDataLst>
          </p:nvPr>
        </p:nvGrpSpPr>
        <p:grpSpPr>
          <a:xfrm>
            <a:off x="11010899" y="5702420"/>
            <a:ext cx="873991" cy="1035806"/>
            <a:chOff x="10500195" y="236222"/>
            <a:chExt cx="1041796" cy="1234679"/>
          </a:xfrm>
        </p:grpSpPr>
        <p:sp>
          <p:nvSpPr>
            <p:cNvPr id="14" name="MH_Others_1"/>
            <p:cNvSpPr/>
            <p:nvPr userDrawn="1">
              <p:custDataLst>
                <p:tags r:id="rId7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MH_Others_2"/>
            <p:cNvSpPr/>
            <p:nvPr userDrawn="1">
              <p:custDataLst>
                <p:tags r:id="rId8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163174" y="5499621"/>
            <a:ext cx="2028825" cy="13583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285749" y="292220"/>
            <a:ext cx="873991" cy="1035806"/>
            <a:chOff x="10500195" y="236222"/>
            <a:chExt cx="1041796" cy="1234679"/>
          </a:xfrm>
        </p:grpSpPr>
        <p:sp>
          <p:nvSpPr>
            <p:cNvPr id="9" name="MH_Others_1"/>
            <p:cNvSpPr/>
            <p:nvPr userDrawn="1">
              <p:custDataLst>
                <p:tags r:id="rId4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MH_Others_2"/>
            <p:cNvSpPr/>
            <p:nvPr userDrawn="1">
              <p:custDataLst>
                <p:tags r:id="rId5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bg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77300" y="4638675"/>
            <a:ext cx="3314700" cy="22193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">
  <p:cSld name="19_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23" name="Shape 123"/>
          <p:cNvSpPr>
            <a:spLocks noGrp="1"/>
          </p:cNvSpPr>
          <p:nvPr>
            <p:ph type="pic" idx="13"/>
            <p:custDataLst>
              <p:tags r:id="rId2"/>
            </p:custDataLst>
          </p:nvPr>
        </p:nvSpPr>
        <p:spPr>
          <a:xfrm>
            <a:off x="1673898" y="0"/>
            <a:ext cx="10517784" cy="6214224"/>
          </a:xfrm>
          <a:prstGeom prst="rect">
            <a:avLst/>
          </a:prstGeom>
        </p:spPr>
        <p:txBody>
          <a:bodyPr lIns="71288" rIns="71288"/>
          <a:lstStyle/>
          <a:p/>
        </p:txBody>
      </p:sp>
      <p:sp>
        <p:nvSpPr>
          <p:cNvPr id="124" name="Shape 124"/>
          <p:cNvSpPr>
            <a:spLocks noGrp="1"/>
          </p:cNvSpPr>
          <p:nvPr>
            <p:ph type="sldNum" sz="quarter" idx="2"/>
            <p:custDataLst>
              <p:tags r:id="rId3"/>
            </p:custDataLst>
          </p:nvPr>
        </p:nvSpPr>
        <p:spPr>
          <a:xfrm>
            <a:off x="8436218" y="6215740"/>
            <a:ext cx="301155" cy="28063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4.xml" /><Relationship Id="rId21" Type="http://schemas.openxmlformats.org/officeDocument/2006/relationships/tags" Target="../tags/tag75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30.xml" /><Relationship Id="rId21" Type="http://schemas.openxmlformats.org/officeDocument/2006/relationships/tags" Target="../tags/tag231.xml" /><Relationship Id="rId22" Type="http://schemas.openxmlformats.org/officeDocument/2006/relationships/tags" Target="../tags/tag232.xml" /><Relationship Id="rId23" Type="http://schemas.openxmlformats.org/officeDocument/2006/relationships/tags" Target="../tags/tag233.xml" /><Relationship Id="rId24" Type="http://schemas.openxmlformats.org/officeDocument/2006/relationships/tags" Target="../tags/tag234.xml" /><Relationship Id="rId25" Type="http://schemas.openxmlformats.org/officeDocument/2006/relationships/tags" Target="../tags/tag235.xml" /><Relationship Id="rId26" Type="http://schemas.openxmlformats.org/officeDocument/2006/relationships/tags" Target="../tags/tag236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1.png" /><Relationship Id="rId29" Type="http://schemas.openxmlformats.org/officeDocument/2006/relationships/tags" Target="../tags/tag237.xml" /><Relationship Id="rId3" Type="http://schemas.openxmlformats.org/officeDocument/2006/relationships/slideLayout" Target="../slideLayouts/slideLayout14.xml" /><Relationship Id="rId30" Type="http://schemas.openxmlformats.org/officeDocument/2006/relationships/image" Target="../media/image7.png" /><Relationship Id="rId31" Type="http://schemas.openxmlformats.org/officeDocument/2006/relationships/theme" Target="../theme/theme2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charset="-122"/>
          <a:ea typeface="黑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33.xml" /><Relationship Id="rId11" Type="http://schemas.openxmlformats.org/officeDocument/2006/relationships/tags" Target="../tags/tag334.xml" /><Relationship Id="rId12" Type="http://schemas.openxmlformats.org/officeDocument/2006/relationships/tags" Target="../tags/tag335.xml" /><Relationship Id="rId13" Type="http://schemas.openxmlformats.org/officeDocument/2006/relationships/tags" Target="../tags/tag336.xml" /><Relationship Id="rId2" Type="http://schemas.openxmlformats.org/officeDocument/2006/relationships/tags" Target="../tags/tag326.xml" /><Relationship Id="rId3" Type="http://schemas.openxmlformats.org/officeDocument/2006/relationships/image" Target="../media/image3.png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tags" Target="../tags/tag331.xml" /><Relationship Id="rId9" Type="http://schemas.openxmlformats.org/officeDocument/2006/relationships/tags" Target="../tags/tag33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37.xml" /><Relationship Id="rId3" Type="http://schemas.openxmlformats.org/officeDocument/2006/relationships/image" Target="../media/image11.emf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46.xml" /><Relationship Id="rId3" Type="http://schemas.openxmlformats.org/officeDocument/2006/relationships/image" Target="../media/image11.emf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tags" Target="../tags/tag35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58.xml" /><Relationship Id="rId4" Type="http://schemas.openxmlformats.org/officeDocument/2006/relationships/image" Target="../media/image12.png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63.xml" /><Relationship Id="rId3" Type="http://schemas.openxmlformats.org/officeDocument/2006/relationships/image" Target="../media/image11.emf" /><Relationship Id="rId4" Type="http://schemas.openxmlformats.org/officeDocument/2006/relationships/tags" Target="../tags/tag364.xml" /><Relationship Id="rId5" Type="http://schemas.openxmlformats.org/officeDocument/2006/relationships/tags" Target="../tags/tag365.xml" /><Relationship Id="rId6" Type="http://schemas.openxmlformats.org/officeDocument/2006/relationships/tags" Target="../tags/tag366.xml" /><Relationship Id="rId7" Type="http://schemas.openxmlformats.org/officeDocument/2006/relationships/tags" Target="../tags/tag36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68.xml" /><Relationship Id="rId3" Type="http://schemas.openxmlformats.org/officeDocument/2006/relationships/image" Target="../media/image11.emf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Relationship Id="rId7" Type="http://schemas.openxmlformats.org/officeDocument/2006/relationships/image" Target="../media/image13.png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85.xml" /><Relationship Id="rId3" Type="http://schemas.openxmlformats.org/officeDocument/2006/relationships/tags" Target="../tags/tag38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56.xml" /><Relationship Id="rId11" Type="http://schemas.openxmlformats.org/officeDocument/2006/relationships/tags" Target="../tags/tag257.xml" /><Relationship Id="rId12" Type="http://schemas.openxmlformats.org/officeDocument/2006/relationships/tags" Target="../tags/tag258.xml" /><Relationship Id="rId13" Type="http://schemas.openxmlformats.org/officeDocument/2006/relationships/tags" Target="../tags/tag259.xml" /><Relationship Id="rId14" Type="http://schemas.openxmlformats.org/officeDocument/2006/relationships/tags" Target="../tags/tag260.xml" /><Relationship Id="rId15" Type="http://schemas.openxmlformats.org/officeDocument/2006/relationships/image" Target="../media/image8.png" /><Relationship Id="rId16" Type="http://schemas.openxmlformats.org/officeDocument/2006/relationships/tags" Target="../tags/tag261.xml" /><Relationship Id="rId17" Type="http://schemas.openxmlformats.org/officeDocument/2006/relationships/tags" Target="../tags/tag262.xml" /><Relationship Id="rId2" Type="http://schemas.openxmlformats.org/officeDocument/2006/relationships/tags" Target="../tags/tag249.xml" /><Relationship Id="rId3" Type="http://schemas.openxmlformats.org/officeDocument/2006/relationships/image" Target="../media/image3.png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Relationship Id="rId8" Type="http://schemas.openxmlformats.org/officeDocument/2006/relationships/tags" Target="../tags/tag254.xml" /><Relationship Id="rId9" Type="http://schemas.openxmlformats.org/officeDocument/2006/relationships/tags" Target="../tags/tag25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8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comments" Target="../comments/comment1.xml" /><Relationship Id="rId3" Type="http://schemas.openxmlformats.org/officeDocument/2006/relationships/tags" Target="../tags/tag391.xml" /><Relationship Id="rId4" Type="http://schemas.openxmlformats.org/officeDocument/2006/relationships/tags" Target="../tags/tag39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Relationship Id="rId7" Type="http://schemas.openxmlformats.org/officeDocument/2006/relationships/tags" Target="../tags/tag40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406.xml" /><Relationship Id="rId4" Type="http://schemas.openxmlformats.org/officeDocument/2006/relationships/tags" Target="../tags/tag407.xml" /><Relationship Id="rId5" Type="http://schemas.openxmlformats.org/officeDocument/2006/relationships/tags" Target="../tags/tag408.xml" /><Relationship Id="rId6" Type="http://schemas.openxmlformats.org/officeDocument/2006/relationships/tags" Target="../tags/tag409.xml" /><Relationship Id="rId7" Type="http://schemas.openxmlformats.org/officeDocument/2006/relationships/tags" Target="../tags/tag410.xml" /><Relationship Id="rId8" Type="http://schemas.openxmlformats.org/officeDocument/2006/relationships/tags" Target="../tags/tag4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418.xml" /><Relationship Id="rId2" Type="http://schemas.openxmlformats.org/officeDocument/2006/relationships/tags" Target="../tags/tag412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image" Target="../media/image14.png" /><Relationship Id="rId8" Type="http://schemas.openxmlformats.org/officeDocument/2006/relationships/tags" Target="../tags/tag417.xml" /><Relationship Id="rId9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12" Type="http://schemas.openxmlformats.org/officeDocument/2006/relationships/tags" Target="../tags/tag272.xml" /><Relationship Id="rId13" Type="http://schemas.openxmlformats.org/officeDocument/2006/relationships/tags" Target="../tags/tag273.xml" /><Relationship Id="rId14" Type="http://schemas.openxmlformats.org/officeDocument/2006/relationships/tags" Target="../tags/tag274.xml" /><Relationship Id="rId15" Type="http://schemas.openxmlformats.org/officeDocument/2006/relationships/tags" Target="../tags/tag275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image" Target="../media/image9.png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image" Target="../media/image10.png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0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15.xml" /><Relationship Id="rId11" Type="http://schemas.openxmlformats.org/officeDocument/2006/relationships/tags" Target="../tags/tag316.xml" /><Relationship Id="rId12" Type="http://schemas.openxmlformats.org/officeDocument/2006/relationships/tags" Target="../tags/tag317.xml" /><Relationship Id="rId2" Type="http://schemas.openxmlformats.org/officeDocument/2006/relationships/tags" Target="../tags/tag308.xml" /><Relationship Id="rId3" Type="http://schemas.openxmlformats.org/officeDocument/2006/relationships/image" Target="../media/image3.png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325.xml" /><Relationship Id="rId2" Type="http://schemas.openxmlformats.org/officeDocument/2006/relationships/tags" Target="../tags/tag318.xml" /><Relationship Id="rId3" Type="http://schemas.openxmlformats.org/officeDocument/2006/relationships/image" Target="../media/image11.emf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4814668" y="1830328"/>
            <a:ext cx="6982361" cy="117892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>
                <a:solidFill>
                  <a:srgbClr val="323232"/>
                </a:solidFill>
                <a:latin typeface="+mj-lt"/>
                <a:ea typeface="+mj-ea"/>
                <a:sym typeface="+mn-ea"/>
              </a:rPr>
              <a:t>逻辑的力量·学会推理</a:t>
            </a:r>
            <a:endParaRPr lang="zh-CN" altLang="en-US" sz="5400">
              <a:solidFill>
                <a:srgbClr val="323232"/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814668" y="3194551"/>
            <a:ext cx="6982361" cy="469218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None/>
            </a:pPr>
            <a:r>
              <a:rPr lang="en-US" altLang="zh-CN" sz="18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—</a:t>
            </a:r>
            <a:r>
              <a:rPr lang="en-US" altLang="zh-CN" sz="1800">
                <a:solidFill>
                  <a:srgbClr val="323232"/>
                </a:solidFill>
                <a:latin typeface="+mn-lt"/>
                <a:ea typeface="+mn-ea"/>
              </a:rPr>
              <a:t>—部编版高中语文选择性必修上册第4单元</a:t>
            </a:r>
            <a:endParaRPr lang="en-US" altLang="zh-CN" sz="1800">
              <a:solidFill>
                <a:srgbClr val="323232"/>
              </a:solidFill>
              <a:latin typeface="+mn-lt"/>
              <a:ea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7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99720" y="254000"/>
            <a:ext cx="117062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练习：请指出各个案例中的前提和结论，简述其推理过程，并从中提炼出可以普遍应用的推理形式。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①楚人以晏子短，为小门于大门之侧而延晏子。晏子不入，曰“使狗国者，从狗门入。今臣使楚，不当从此门入。（《晏子使楚》）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99720" y="2853055"/>
            <a:ext cx="1098423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②某交友相亲节目中，男嘉宾面对出场的24位女嘉宾，将自己喜欢的划入红区，其他的划入蓝区。主持人问男嘉宾：“区分不同区域是如何考虑的？ ”男嘉宾称，如果划入红区，一定是他感到“气场很强的”。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号女嘉宾说：“如果我未被划入红区，那说明我气场不强咯。”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号女嘉宾说：“大家都说我气场很强，看来我一定会被划入红区啦！”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号与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号的推理对吗？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111250" y="1914525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</a:rPr>
              <a:t>只有出使狗国，才从狗门进</a:t>
            </a:r>
            <a:endParaRPr lang="zh-CN" altLang="en-US" sz="24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24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</a:rPr>
              <a:t>我出使的不是狗国</a:t>
            </a:r>
            <a:endParaRPr lang="zh-CN" altLang="en-US" sz="24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24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</a:rPr>
              <a:t>我不从这个门进</a:t>
            </a:r>
            <a:endParaRPr lang="zh-CN" altLang="en-US" sz="24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99720" y="5154930"/>
            <a:ext cx="6452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如果划入红区，一定是他感到“气场很强的”。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2400" b="1">
                <a:latin typeface="微软雅黑" panose="020b0503020204020204" charset="-122"/>
                <a:ea typeface="微软雅黑"/>
              </a:rPr>
              <a:t>我划入红区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  <a:p>
            <a:pPr algn="l"/>
            <a:r>
              <a:rPr lang="zh-CN" altLang="en-US" sz="2400" b="1">
                <a:latin typeface="微软雅黑" panose="020b0503020204020204" charset="-122"/>
                <a:ea typeface="微软雅黑"/>
              </a:rPr>
              <a:t>所以，我的气场很强。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6978015" y="5067935"/>
            <a:ext cx="55168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/>
              </a:rPr>
              <a:t>只有气场强的，才能被划为红区。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/>
              </a:rPr>
              <a:t>我气场不强，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2800" b="1">
                <a:latin typeface="微软雅黑" panose="020b0503020204020204" charset="-122"/>
                <a:ea typeface="微软雅黑"/>
              </a:rPr>
              <a:t>所以我不能划入红区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0825" y="189230"/>
            <a:ext cx="1082675" cy="103822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1574800" y="1144905"/>
            <a:ext cx="10100945" cy="0"/>
          </a:xfrm>
          <a:prstGeom prst="line">
            <a:avLst/>
          </a:prstGeom>
          <a:ln w="57150" cmpd="sng">
            <a:solidFill>
              <a:srgbClr val="318B5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578610" y="198755"/>
            <a:ext cx="10097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推理：选言推理</a:t>
            </a:r>
            <a:r>
              <a:rPr lang="en-US" altLang="zh-CN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排除法</a:t>
            </a:r>
            <a:endParaRPr lang="zh-CN" altLang="en-US" sz="4400">
              <a:solidFill>
                <a:srgbClr val="040000"/>
              </a:solidFill>
              <a:latin typeface="苹方-简" panose="020b0600000000000000" charset="-128"/>
              <a:ea typeface="苹方-简" panose="020b0600000000000000" charset="-128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92162" y="1332720"/>
          <a:ext cx="10193020" cy="5238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8365"/>
                <a:gridCol w="778510"/>
                <a:gridCol w="6163310"/>
                <a:gridCol w="2362835"/>
              </a:tblGrid>
              <a:tr h="628015">
                <a:tc grid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 err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概念及例子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 err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推理形式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演绎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选言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500" b="0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选言推理是至少有一个前提为选言命题，并根据选言命题各选言支之间的关系而进行推演的演绎推理。一般由两个前提和一个结论所组成。</a:t>
                      </a:r>
                      <a:r>
                        <a:rPr lang="zh-CN" altLang="en-US" sz="25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作文中常用的是</a:t>
                      </a:r>
                      <a:r>
                        <a:rPr lang="en-US" altLang="en-US" sz="2500" b="1" err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不相容的选言推理。</a:t>
                      </a:r>
                      <a:endParaRPr lang="en-US" altLang="en-US" sz="2500" b="1" err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500" b="0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不相容选言推理就是以不相容选言命题为前提，根据不相容选言命题的逻辑性质进行的推理。</a:t>
                      </a:r>
                      <a:endParaRPr lang="en-US" altLang="en-US" sz="2500" b="0" err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5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例如：要么不劳动，要么劳动。</a:t>
                      </a:r>
                      <a:endParaRPr lang="zh-CN" altLang="en-US" sz="25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5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我们不能不劳动。</a:t>
                      </a:r>
                      <a:endParaRPr lang="zh-CN" altLang="en-US" sz="2500" b="1">
                        <a:solidFill>
                          <a:schemeClr val="accent4">
                            <a:lumMod val="50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5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所以，我们要劳动</a:t>
                      </a:r>
                      <a:r>
                        <a:rPr lang="zh-CN" altLang="en-US" sz="2500" b="0">
                          <a:solidFill>
                            <a:schemeClr val="accent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。</a:t>
                      </a:r>
                      <a:endParaRPr lang="zh-CN" altLang="en-US" sz="2500" b="0">
                        <a:solidFill>
                          <a:schemeClr val="accent1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en-US" sz="2800" b="1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要么p，要么q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en-US" sz="2800" b="1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非p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en-US" sz="2800" b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__________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en-US" sz="2800" b="1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所以，q</a:t>
                      </a:r>
                      <a:endParaRPr lang="en-US" altLang="en-US" sz="2800" b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0" y="365125"/>
            <a:ext cx="120338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练习：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请指出各个案例中的前提和结论，简述其推理过程，并从中提炼出可以普遍应用的推理形式。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①《河中石兽》中的老河兵凭借自己的丰富经验，判断出石兽在上游。但有人认为老河兵即使没有相应的河道经验，也能够通过已知的情况推理出同样的结论，因为课文第1 段交代了∶“求石兽于水中，竟不可得。以为顺流下矣，棹数小舟，曳铁钯，寻十余里无迹。”如果这段话语序无误的话，说明一开始就在原地找过了，然后又到下游找，都没有找到，耶石兽还能在哪儿呢？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72440" y="3041650"/>
            <a:ext cx="97472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/>
              </a:rPr>
              <a:t>如果确定石兽还在何中，要么在原地，要么在下游，要么在上游，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</a:rPr>
              <a:t>原地和下游没有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</a:rPr>
              <a:t>那就只能在上游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0825" y="189230"/>
            <a:ext cx="1082675" cy="10382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49920" y="1323776"/>
            <a:ext cx="118420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buFont typeface="Wingdings" panose="05000000000000000000" charset="0"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对于一件事情，有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三种观点，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不对，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不对，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正确，因此观点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是合理的。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论证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，先论证非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的错误，之后证明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的正确。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鲁迅先生的《拿来主义》就很典型地运用了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先破后立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的方法。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近代的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“闭关主义”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必然导致“现在”的“送去主义”，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“送去主义”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是一种有往无来的卖国行径，必然导致国势日弱，被动挨打，从长远看，将造成亡国灭种。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因此，采取与“送去主义”针锋相对的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“拿来主义”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就刻不容缓。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indent="0" fontAlgn="auto">
              <a:buFont typeface="Wingdings" panose="05000000000000000000" charset="0"/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“送去主义”和“拿来主义”是一个问题的两个方面，“破”正是为了“立”，“破”得彻底，“立”得才牢靠。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578610" y="198755"/>
            <a:ext cx="10097770" cy="718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3200">
                <a:solidFill>
                  <a:srgbClr val="FF0000"/>
                </a:solidFill>
              </a:rPr>
              <a:t>选言推理在议论文写作中的应用：先破后立（驳论）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36793" y="-99037"/>
            <a:ext cx="11666060" cy="344424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.</a:t>
            </a:r>
            <a:r>
              <a:rPr lang="zh-CN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二难推理</a:t>
            </a:r>
            <a:endParaRPr lang="zh-CN" altLang="zh-CN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二难推理适用于</a:t>
            </a:r>
            <a:r>
              <a:rPr lang="zh-CN" altLang="zh-CN" sz="2800" b="1" kern="100"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一件事情有诸种可能，而诸种可能都会导致同一种情况的情形。</a:t>
            </a:r>
            <a:endParaRPr lang="zh-CN" altLang="zh-CN" sz="2800" kern="100">
              <a:highlight>
                <a:srgbClr val="FFFF00"/>
              </a:highlight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zh-CN" sz="2800" b="1" kern="1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例如：《红楼梦》第六十四回中，贾宝玉得知林黛玉在私室内用瓜果私祭时想：</a:t>
            </a:r>
            <a:r>
              <a:rPr lang="en-US" altLang="zh-CN" sz="2800" b="1" kern="1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zh-CN" sz="2800" b="1" kern="1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但我此刻走去，见他伤感，必极力劝解，又怕他烦恼郁结于心，若不去，又恐他过于伤感，无人劝止。两件皆足致疾。”</a:t>
            </a:r>
            <a:endParaRPr lang="zh-CN" altLang="zh-CN" sz="2800" b="1" kern="100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64985" y="3213249"/>
            <a:ext cx="11409359" cy="313617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解析：分析案例中宝玉的推理过程，有以下体现：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若去劝解，黛玉会烦恼郁结于心而致疾</a:t>
            </a:r>
            <a:endParaRPr lang="zh-CN" altLang="en-US" sz="2800" b="1" kern="10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→若不去劝解，黛玉会过于伤感而致疾</a:t>
            </a:r>
            <a:endParaRPr lang="zh-CN" altLang="en-US" sz="2800" b="1" kern="10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→或者去劝解，或者不去劝解</a:t>
            </a:r>
            <a:endParaRPr lang="zh-CN" altLang="en-US" sz="2800" b="1" kern="10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</a:t>
            </a:r>
            <a:r>
              <a:rPr lang="zh-CN" altLang="en-US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总之，黛玉会致疾</a:t>
            </a:r>
            <a:r>
              <a:rPr lang="zh-CN" altLang="en-US" sz="2800" b="1" kern="1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这段文字推理严密，把宝玉因爱至深至切而矛盾纠结的两难心理表现得淋漓尽致。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06126" y="525"/>
            <a:ext cx="2285874" cy="2654087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90825" y="525"/>
            <a:ext cx="11813037" cy="4657725"/>
          </a:xfrm>
          <a:prstGeom prst="rect">
            <a:avLst/>
          </a:prstGeom>
          <a:solidFill>
            <a:schemeClr val="bg1">
              <a:alpha val="41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④二难推理：</a:t>
            </a:r>
            <a:endParaRPr lang="zh-CN" altLang="en-US" sz="254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ts val="3880"/>
              </a:lnSpc>
            </a:pPr>
            <a:r>
              <a:rPr lang="zh-CN" sz="29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我来试一试：</a:t>
            </a:r>
            <a:r>
              <a:rPr sz="254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下面，请大家依据语境，思考一下，补全这个二难推理</a:t>
            </a:r>
            <a:r>
              <a:rPr lang="zh-CN" sz="254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sz="254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80"/>
              </a:lnSpc>
            </a:pPr>
            <a:r>
              <a:rPr lang="en-US" sz="254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</a:t>
            </a:r>
            <a:r>
              <a:rPr sz="254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有一位青年拜当时著名的辩者普罗塔哥拉斯为师学习法律，就学费给付事宜，两人达成协议：毕业时先给付一半学费，另一半学费待该青年第一次出庭打赢官司后付清。但毕业后此君一直未出庭打官司，也不肯给付另一半学费。普罗塔哥拉斯无奈，只好将其告上法庭。在法庭辩论时，普罗塔哥拉斯提出以下二难推理：如果①______，那么按照协议约定，②______；</a:t>
            </a:r>
            <a:endParaRPr sz="254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80"/>
              </a:lnSpc>
            </a:pPr>
            <a:r>
              <a:rPr sz="254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如果③______，那么④______，⑤______。</a:t>
            </a:r>
            <a:endParaRPr sz="254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3880"/>
              </a:lnSpc>
            </a:pPr>
            <a:r>
              <a:rPr sz="254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总之，无论学生的这场官司输还是赢，⑥___。</a:t>
            </a:r>
            <a:endParaRPr sz="254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81651" y="4953252"/>
            <a:ext cx="10505440" cy="158369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ysDot"/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ts val="3880"/>
              </a:lnSpc>
            </a:pPr>
            <a:r>
              <a:rPr lang="zh-CN" altLang="en-US" sz="2540" b="1">
                <a:latin typeface="微软雅黑" panose="020b0503020204020204" charset="-122"/>
                <a:ea typeface="微软雅黑"/>
              </a:rPr>
              <a:t>如果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学生胜诉</a:t>
            </a:r>
            <a:r>
              <a:rPr lang="zh-CN" altLang="en-US" sz="2540" b="1">
                <a:latin typeface="微软雅黑" panose="020b0503020204020204" charset="-122"/>
                <a:ea typeface="微软雅黑"/>
              </a:rPr>
              <a:t>，那么按照协议约定，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老师可以得到另外一半学费。</a:t>
            </a:r>
            <a:endParaRPr lang="zh-CN" altLang="en-US" sz="254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algn="l" fontAlgn="auto">
              <a:lnSpc>
                <a:spcPts val="3880"/>
              </a:lnSpc>
            </a:pPr>
            <a:r>
              <a:rPr lang="zh-CN" altLang="en-US" sz="2540" b="1">
                <a:latin typeface="微软雅黑" panose="020b0503020204020204" charset="-122"/>
                <a:ea typeface="微软雅黑"/>
              </a:rPr>
              <a:t>如果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学生败诉</a:t>
            </a:r>
            <a:r>
              <a:rPr lang="zh-CN" altLang="en-US" sz="2540" b="1">
                <a:latin typeface="微软雅黑" panose="020b0503020204020204" charset="-122"/>
                <a:ea typeface="微软雅黑"/>
              </a:rPr>
              <a:t>，那么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按照法庭的规定</a:t>
            </a:r>
            <a:r>
              <a:rPr lang="zh-CN" altLang="en-US" sz="2540" b="1"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学生需要给老师支付一半的学费。</a:t>
            </a:r>
            <a:endParaRPr lang="zh-CN" altLang="en-US" sz="2540" b="1">
              <a:latin typeface="微软雅黑" panose="020b0503020204020204" charset="-122"/>
              <a:ea typeface="微软雅黑"/>
            </a:endParaRPr>
          </a:p>
          <a:p>
            <a:pPr algn="l" fontAlgn="auto">
              <a:lnSpc>
                <a:spcPts val="3880"/>
              </a:lnSpc>
            </a:pPr>
            <a:r>
              <a:rPr lang="zh-CN" altLang="en-US" sz="2540" b="1">
                <a:latin typeface="微软雅黑" panose="020b0503020204020204" charset="-122"/>
                <a:ea typeface="微软雅黑"/>
              </a:rPr>
              <a:t>总之，无论学生的这场官司输还是赢，</a:t>
            </a:r>
            <a:r>
              <a:rPr lang="zh-CN" altLang="en-US" sz="2540" b="1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老师都会得到另外一半学费。</a:t>
            </a:r>
            <a:endParaRPr lang="zh-CN" altLang="en-US" sz="254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9554210" y="36868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反之亦然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0825" y="189230"/>
            <a:ext cx="1082675" cy="10382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578610" y="198755"/>
            <a:ext cx="10097770" cy="797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ct val="140000"/>
              </a:lnSpc>
              <a:buFont typeface="Wingdings" panose="05000000000000000000" charset="0"/>
              <a:buChar char="u"/>
            </a:pPr>
            <a:r>
              <a:rPr lang="zh-CN" altLang="en-US" sz="3600">
                <a:solidFill>
                  <a:srgbClr val="FF0000"/>
                </a:solidFill>
              </a:rPr>
              <a:t>演绎推理在议论文写作中的应用：归谬法</a:t>
            </a:r>
            <a:r>
              <a:rPr lang="en-US" altLang="zh-CN" sz="3600">
                <a:solidFill>
                  <a:srgbClr val="FF0000"/>
                </a:solidFill>
              </a:rPr>
              <a:t>-</a:t>
            </a:r>
            <a:r>
              <a:rPr lang="zh-CN" altLang="en-US" sz="3600">
                <a:solidFill>
                  <a:srgbClr val="FF0000"/>
                </a:solidFill>
              </a:rPr>
              <a:t>驳论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019221" y="1227455"/>
            <a:ext cx="10558780" cy="4825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首先假设对方的错误观点或推理方式是正确的，然后根据对方的观点或推理方式加以引申、推论，从而得出极其荒谬可笑的结论，以驳倒对方的观点。</a:t>
            </a:r>
            <a:endParaRPr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摆出对方观点。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也许有人认为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endParaRPr lang="en-US" altLang="zh-CN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>
              <a:lnSpc>
                <a:spcPct val="130000"/>
              </a:lnSpc>
              <a:buClrTx/>
              <a:buSzTx/>
              <a:buFont typeface="Wingdings" panose="05000000000000000000" charset="0"/>
              <a:buNone/>
            </a:pPr>
            <a:r>
              <a:rPr 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2.找出对方观点看似合理之处。</a:t>
            </a:r>
            <a:endParaRPr 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的确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诚然，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无可厚非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看似有一定的道理</a:t>
            </a:r>
            <a:endParaRPr lang="zh-CN" altLang="en-US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>
              <a:lnSpc>
                <a:spcPct val="130000"/>
              </a:lnSpc>
              <a:buClrTx/>
              <a:buSzTx/>
              <a:buFont typeface="Wingdings" panose="05000000000000000000" charset="0"/>
              <a:buNone/>
            </a:pPr>
            <a:r>
              <a:rPr 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3.按照对方的观点推出一个荒谬的结论。</a:t>
            </a:r>
            <a:endParaRPr 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但是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……/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如果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endParaRPr lang="en-US" altLang="zh-CN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>
              <a:lnSpc>
                <a:spcPct val="130000"/>
              </a:lnSpc>
              <a:buClrTx/>
              <a:buSzTx/>
              <a:buFont typeface="Wingdings" panose="05000000000000000000" charset="0"/>
              <a:buNone/>
            </a:pPr>
            <a:r>
              <a:rPr 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4.依据演绎推理，得出正确的观点。</a:t>
            </a:r>
            <a:endParaRPr 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因此，</a:t>
            </a:r>
            <a:r>
              <a:rPr lang="en-US" altLang="zh-CN" sz="240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endParaRPr lang="en-US" altLang="zh-CN" sz="240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0825" y="189230"/>
            <a:ext cx="1082675" cy="103822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1574800" y="1144905"/>
            <a:ext cx="10100945" cy="0"/>
          </a:xfrm>
          <a:prstGeom prst="line">
            <a:avLst/>
          </a:prstGeom>
          <a:ln w="57150" cmpd="sng">
            <a:solidFill>
              <a:srgbClr val="318B5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578610" y="198755"/>
            <a:ext cx="10097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推理：不完全归纳推理</a:t>
            </a:r>
            <a:endParaRPr lang="zh-CN" altLang="en-US" sz="4400">
              <a:solidFill>
                <a:srgbClr val="040000"/>
              </a:solidFill>
              <a:latin typeface="苹方-简" panose="020b0600000000000000" charset="-128"/>
              <a:ea typeface="苹方-简" panose="020b0600000000000000" charset="-128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568011" y="1405255"/>
          <a:ext cx="11107733" cy="53926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7655"/>
                <a:gridCol w="913419"/>
                <a:gridCol w="6726611"/>
                <a:gridCol w="2730048"/>
              </a:tblGrid>
              <a:tr h="613410">
                <a:tc grid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 err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概念及例子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推理形式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7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归纳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不</a:t>
                      </a: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完全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归纳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不完全归纳推理，又称“不完全归纳法”，它是以某类中的部分对象（分子或子类）具有或不具有某一属性为前提，推出以该类对象全部具有或不具有该属性为结论的归纳推理。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例如：</a:t>
                      </a:r>
                      <a:endParaRPr lang="zh-CN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0">
                          <a:solidFill>
                            <a:srgbClr val="2D18F8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司马迁通过坚持获得成功。</a:t>
                      </a:r>
                      <a:endParaRPr lang="zh-CN" altLang="en-US" sz="2800" b="0">
                        <a:solidFill>
                          <a:srgbClr val="2D18F8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0">
                          <a:solidFill>
                            <a:srgbClr val="2D18F8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袁隆平通过坚持获得成功。</a:t>
                      </a:r>
                      <a:endParaRPr lang="zh-CN" altLang="en-US" sz="2800" b="0">
                        <a:solidFill>
                          <a:srgbClr val="2D18F8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0">
                          <a:solidFill>
                            <a:srgbClr val="2D18F8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爱迪生</a:t>
                      </a:r>
                      <a:r>
                        <a:rPr lang="zh-CN" altLang="en-US" sz="2800">
                          <a:solidFill>
                            <a:srgbClr val="2D18F8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通过坚持获得成功。</a:t>
                      </a:r>
                      <a:endParaRPr lang="zh-CN" altLang="en-US" sz="2800">
                        <a:solidFill>
                          <a:srgbClr val="2D18F8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+mn-ea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800">
                          <a:solidFill>
                            <a:srgbClr val="2D18F8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……</a:t>
                      </a:r>
                      <a:endParaRPr lang="en-US" altLang="zh-CN" sz="2800">
                        <a:solidFill>
                          <a:srgbClr val="2D18F8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+mn-ea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>
                          <a:solidFill>
                            <a:srgbClr val="2D18F8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所以，一个人通过坚持可以获得成功。</a:t>
                      </a:r>
                      <a:endParaRPr lang="zh-CN" altLang="en-US" sz="2800" b="0">
                        <a:solidFill>
                          <a:srgbClr val="2D18F8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  <a:sym typeface="+mn-ea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S1是（或不是）P；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S2是（或不是）P；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S3是（或不是）P；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……；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800" b="0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Sn是（或不是）P。</a:t>
                      </a:r>
                      <a:endParaRPr lang="en-US" altLang="en-US" sz="1800" b="0" err="1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（S1，S2，S3，……，Sn是S类的部分对象，枚举中未遇反例）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所以，所有S都是（或不是）P。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8" name="直线连接符 7"/>
          <p:cNvCxnSpPr/>
          <p:nvPr>
            <p:custDataLst>
              <p:tags r:id="rId8"/>
            </p:custDataLst>
          </p:nvPr>
        </p:nvCxnSpPr>
        <p:spPr>
          <a:xfrm>
            <a:off x="9043952" y="5257801"/>
            <a:ext cx="26317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70461" y="1543255"/>
            <a:ext cx="8573707" cy="676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40" b="1">
                <a:solidFill>
                  <a:srgbClr val="C00000"/>
                </a:solidFill>
                <a:latin typeface="Calibri"/>
                <a:ea typeface="楷体" panose="02010609060101010101" charset="-122"/>
              </a:rPr>
              <a:t>①</a:t>
            </a:r>
            <a:r>
              <a:rPr lang="en-US" altLang="zh-CN" sz="2540" b="1">
                <a:solidFill>
                  <a:srgbClr val="C00000"/>
                </a:solidFill>
                <a:latin typeface="Calibri"/>
                <a:ea typeface="楷体" panose="02010609060101010101" charset="-122"/>
              </a:rPr>
              <a:t> </a:t>
            </a:r>
            <a:r>
              <a:rPr lang="zh-CN" sz="2540" b="1">
                <a:solidFill>
                  <a:srgbClr val="C00000"/>
                </a:solidFill>
              </a:rPr>
              <a:t>归纳推理：</a:t>
            </a:r>
            <a:r>
              <a:rPr lang="zh-CN" sz="2540" b="1"/>
              <a:t>完全归纳推理</a:t>
            </a:r>
            <a:endParaRPr lang="zh-CN" sz="2540" b="1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43609" y="4607885"/>
            <a:ext cx="8650978" cy="77660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965" b="1">
                <a:latin typeface="楷体" panose="02010609060101010101" charset="-122"/>
                <a:ea typeface="楷体" panose="02010609060101010101" charset="-122"/>
              </a:rPr>
              <a:t>北京、天津、上海、重庆是中国直辖市的全部对象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84248" y="2342840"/>
            <a:ext cx="7946133" cy="214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965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</a:rPr>
              <a:t>北京市是缺水城市，天津市是缺水城市，上海市是缺水城市，重庆市是缺水城市，看来</a:t>
            </a: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中国的直辖市都是缺水城市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89742" y="132893"/>
            <a:ext cx="2916136" cy="216358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762630" y="5504899"/>
            <a:ext cx="10537059" cy="1263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54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54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某类中每一个对象都具有或不具有某种属性，推出该类对象都具有或不具有某种属性。</a:t>
            </a:r>
            <a:endParaRPr lang="zh-CN" altLang="en-US" sz="254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77240" y="386534"/>
            <a:ext cx="10515600" cy="3466011"/>
          </a:xfrm>
        </p:spPr>
        <p:txBody>
          <a:bodyPr/>
          <a:lstStyle/>
          <a:p>
            <a:pPr fontAlgn="auto">
              <a:lnSpc>
                <a:spcPts val="3860"/>
              </a:lnSpc>
            </a:pP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④</a:t>
            </a:r>
            <a:r>
              <a:rPr lang="zh-CN" altLang="en-US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大概是物以希为贵罢。北京的白菜运往浙江，便用红头绳系住菜根，倒挂在水果店头，尊为“胶菜” ；福建野生着的芦荟，一到北京就请进温室，且美其名曰“龙舌兰” 。（鲁迅《藤野先生》）</a:t>
            </a:r>
            <a:endParaRPr lang="zh-CN" altLang="en-US" b="1">
              <a:solidFill>
                <a:schemeClr val="tx1"/>
              </a:solidFill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746"/>
            <a:ext cx="12192000" cy="2207254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7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22" name="文本框 717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1878" y="955676"/>
            <a:ext cx="1208405" cy="3456516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6665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6665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逻  辑</a:t>
            </a:r>
            <a:endParaRPr lang="zh-CN" altLang="en-US" sz="6665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23" name="左大括号 7171"/>
          <p:cNvSpPr/>
          <p:nvPr>
            <p:custDataLst>
              <p:tags r:id="rId9"/>
            </p:custDataLst>
          </p:nvPr>
        </p:nvSpPr>
        <p:spPr bwMode="auto">
          <a:xfrm>
            <a:off x="1524000" y="1029758"/>
            <a:ext cx="433916" cy="3456517"/>
          </a:xfrm>
          <a:prstGeom prst="leftBrace">
            <a:avLst>
              <a:gd name="adj1" fmla="val 66345"/>
              <a:gd name="adj2" fmla="val 50000"/>
            </a:avLst>
          </a:prstGeom>
          <a:noFill/>
          <a:ln w="9525">
            <a:solidFill>
              <a:schemeClr val="dk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800" b="1" u="sng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4" name="矩形 717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56854" y="955675"/>
            <a:ext cx="3312000" cy="79374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91440" tIns="45720" rIns="91440" bIns="45720" anchor="ctr"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l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一、概   念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l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4000">
              <a:ln w="10160">
                <a:solidFill>
                  <a:schemeClr val="accent5"/>
                </a:solidFill>
                <a:prstDash val="solid"/>
              </a:ln>
              <a:solidFill>
                <a:schemeClr val="lt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25" name="矩形 717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56854" y="1893358"/>
            <a:ext cx="3312000" cy="71966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l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二、命   题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chemeClr val="lt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26" name="矩形 717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056854" y="2900891"/>
            <a:ext cx="3312000" cy="72178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91440" tIns="45720" rIns="91440" bIns="45720" anchor="ctr"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l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三、推   理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chemeClr val="lt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27" name="矩形 717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56854" y="3849159"/>
            <a:ext cx="3312000" cy="79163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dk1"/>
            </a:solidFill>
            <a:miter lim="800000"/>
          </a:ln>
        </p:spPr>
        <p:txBody>
          <a:bodyPr wrap="none"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lt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四、逻辑规律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chemeClr val="lt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9" name="TextBox 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524000" y="5359401"/>
            <a:ext cx="9855200" cy="74803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shade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4265" b="1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</a:rPr>
              <a:t>概念组成命题，由命题又组成推理。</a:t>
            </a:r>
            <a:endParaRPr lang="zh-CN" altLang="en-US" sz="4265" b="1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917716" y="891181"/>
            <a:ext cx="6253540" cy="401942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92611" y="45309"/>
            <a:ext cx="11409359" cy="3874508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7.类比推理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（从个别到另一个个别）</a:t>
            </a:r>
            <a:endParaRPr lang="zh-CN" altLang="en-US" sz="32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altLang="zh-CN" sz="2800" b="1" kern="10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3200" b="1" u="sng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由两个事物一个（一些）方面相似而推出它们另一方面也相似的推理。注意：结论与前提分属不同的范畴。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臣诚知不如徐公美。臣之妻私臣，臣之妾畏臣，臣之客欲有求于臣，皆以美于徐公。今齐地方千里，百二十城，宫妇左右莫不私王，朝廷之臣莫不畏王，四境之内莫不有求于王：由此观之，王之蔽甚矣。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邹忌的这番话，结论是</a:t>
            </a:r>
            <a:r>
              <a:rPr lang="en-US" altLang="zh-CN" sz="2800" b="1" kern="100">
                <a:solidFill>
                  <a:prstClr val="black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王之蔽甚矣</a:t>
            </a:r>
            <a:r>
              <a:rPr lang="en-US" altLang="zh-CN" sz="2800" b="1" kern="100">
                <a:solidFill>
                  <a:prstClr val="black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，他是如何推出的呢？其推理过程可概括如下：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504689" y="3500580"/>
            <a:ext cx="6921168" cy="22448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   《</a:t>
            </a:r>
            <a:r>
              <a:rPr lang="zh-CN" altLang="en-US" sz="2800" b="1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邹忌讽齐王纳谏</a:t>
            </a:r>
            <a:r>
              <a:rPr lang="en-US" altLang="zh-CN" sz="2800" b="1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》</a:t>
            </a:r>
            <a:endParaRPr lang="zh-CN" altLang="en-US" sz="2800" b="1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邹忌 　　　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齐王</a:t>
            </a:r>
            <a:endParaRPr lang="zh-CN" altLang="en-US" sz="2800" b="1">
              <a:ea typeface="宋体" panose="02010600030101010101" pitchFamily="2" charset="-12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妻→私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→　宫妇左右</a:t>
            </a:r>
            <a:endParaRPr lang="zh-CN" altLang="en-US" sz="2800" b="1">
              <a:ea typeface="宋体" panose="02010600030101010101" pitchFamily="2" charset="-12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妾→畏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→　朝廷之巨</a:t>
            </a:r>
            <a:endParaRPr lang="zh-CN" altLang="en-US" sz="2800" b="1">
              <a:ea typeface="宋体" panose="02010600030101010101" pitchFamily="2" charset="-122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客→有求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→四境之内          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受蔽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80766" y="5837498"/>
            <a:ext cx="1163304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zh-CN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我身</a:t>
            </a:r>
            <a:r>
              <a:rPr lang="zh-CN" altLang="zh-CN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边的人和我有情感利害关系，他们没有告诉我徐公和我孰美的真相</a:t>
            </a:r>
            <a:r>
              <a:rPr lang="en-US" altLang="zh-CN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→</a:t>
            </a:r>
            <a:r>
              <a:rPr lang="zh-CN" altLang="zh-CN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大王身边的乃至普天下的人和大王都有情感或利害关系</a:t>
            </a:r>
            <a:r>
              <a:rPr lang="en-US" altLang="zh-CN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→</a:t>
            </a:r>
            <a:r>
              <a:rPr lang="zh-CN" altLang="zh-CN" b="1" kern="1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他们也不会告诉大王一些事情的真相。</a:t>
            </a:r>
            <a:endParaRPr lang="zh-CN" altLang="zh-CN" b="1" kern="1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45105" y="1754505"/>
            <a:ext cx="48285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拓展延升</a:t>
            </a:r>
            <a:r>
              <a:rPr lang="en-US" altLang="zh-CN" sz="4400" b="1"/>
              <a:t>.</a:t>
            </a:r>
            <a:r>
              <a:rPr lang="zh-CN" altLang="en-US" sz="4400" b="1"/>
              <a:t>学以致用</a:t>
            </a:r>
            <a:endParaRPr lang="zh-CN" altLang="en-US" sz="4400" b="1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8" name="矩形 47"/>
          <p:cNvSpPr/>
          <p:nvPr>
            <p:custDataLst>
              <p:tags r:id="rId4"/>
            </p:custDataLst>
          </p:nvPr>
        </p:nvSpPr>
        <p:spPr>
          <a:xfrm>
            <a:off x="571705" y="381794"/>
            <a:ext cx="6228080" cy="54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965" b="1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运用所学的推理知识完成下列题目。</a:t>
            </a:r>
            <a:endParaRPr lang="zh-CN" altLang="en-US" sz="2965" b="1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1804" y="952636"/>
            <a:ext cx="11387711" cy="551307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ts val="3860"/>
              </a:lnSpc>
            </a:pPr>
            <a:r>
              <a:rPr lang="en-US"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、(2017全国3）下面文字有三处推断存在问题，请参照①的方式，说明另外两出问题。</a:t>
            </a:r>
            <a:endParaRPr sz="254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3860"/>
              </a:lnSpc>
            </a:pP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爆竹声中旧岁除”，说的是欢度春节时的传统习俗，春节燃放烟花爆竹虽然喜庆，但是会带来空气污染、噪音等环境污染问题，还可能引起火灾，一旦引起火灾，势必造成人身伤亡和财产损失，现在很多城市已经限制燃放，这样可以避免发生火灾，而且只要限制燃放，就能避免环境污染，让空气新鲜、环境优美。</a:t>
            </a:r>
            <a:endParaRPr sz="254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en-US"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火灾不一定造成人身伤亡。</a:t>
            </a:r>
            <a:endParaRPr sz="254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 </a:t>
            </a:r>
            <a:r>
              <a:rPr sz="29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endParaRPr sz="254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54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  </a:t>
            </a:r>
            <a:r>
              <a:rPr sz="29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</a:t>
            </a:r>
            <a:endParaRPr sz="29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714741" y="5334231"/>
            <a:ext cx="5688330" cy="481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54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限制燃放不一定就可以避免发生火灾。</a:t>
            </a:r>
            <a:endParaRPr lang="zh-CN" altLang="en-US" sz="254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714741" y="6096189"/>
            <a:ext cx="5364480" cy="481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54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限制燃放不一定就能避免环境污染。</a:t>
            </a:r>
            <a:endParaRPr lang="zh-CN" altLang="en-US" sz="254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8" name="矩形 47"/>
          <p:cNvSpPr/>
          <p:nvPr>
            <p:custDataLst>
              <p:tags r:id="rId4"/>
            </p:custDataLst>
          </p:nvPr>
        </p:nvSpPr>
        <p:spPr>
          <a:xfrm>
            <a:off x="571705" y="381794"/>
            <a:ext cx="7550785" cy="54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965" b="1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任务3：运用所学的推理知识完成下列题目。</a:t>
            </a:r>
            <a:endParaRPr lang="zh-CN" altLang="en-US" sz="2965" b="1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04173" y="933823"/>
            <a:ext cx="9157606" cy="1003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9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29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、下列表格中有两处空缺，请参照表格内的相关信息，补写出这两处内容。（</a:t>
            </a:r>
            <a:r>
              <a:rPr lang="en-US" sz="29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29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762630" y="1942376"/>
          <a:ext cx="10266045" cy="4591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2015"/>
                <a:gridCol w="3422015"/>
                <a:gridCol w="3422015"/>
              </a:tblGrid>
              <a:tr h="82931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情景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推论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前提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2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一个警察紧跟你的车，开了很远的路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他要让我停车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警察追踪别人时，一定是想让他们停车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2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一个人坐在轮椅上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①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每个坐在轮椅上的人生活都很悲惨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412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一个优秀的学生最近总是迟到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他不再是优秀的学生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Calibri"/>
                          <a:cs typeface="Calibri" panose="020f0502020204030204" charset="0"/>
                        </a:rPr>
                        <a:t>②</a:t>
                      </a:r>
                      <a:endParaRPr lang="en-US" altLang="en-US" sz="2540" b="1">
                        <a:latin typeface="Calibri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72567" marR="72567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682615" y="4190622"/>
            <a:ext cx="2826770" cy="1003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这个人的生活很悲惨</a:t>
            </a:r>
            <a:endParaRPr lang="zh-CN" altLang="en-US" sz="29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8116129" y="5333559"/>
            <a:ext cx="2867085" cy="100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优秀的学生不会总是迟到</a:t>
            </a:r>
            <a:endParaRPr lang="zh-CN" altLang="en-US" sz="1905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98376" y="1038225"/>
            <a:ext cx="11595248" cy="5172076"/>
          </a:xfrm>
        </p:spPr>
        <p:txBody>
          <a:bodyPr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zh-CN" altLang="en-US" sz="2400" b="0" i="0">
                <a:solidFill>
                  <a:srgbClr val="222222"/>
                </a:solidFill>
                <a:effectLst/>
                <a:latin typeface="微软雅黑" panose="020b0503020204020204" charset="-122"/>
                <a:ea typeface="微软雅黑"/>
              </a:rPr>
              <a:t>　 “本手、妙手、俗手”是围棋的三个术语。本手是指合乎棋理的正规下法；妙手是指出人意料的精妙下法；俗手是指貌似合理，而从全局看通常会受损的下法。对于初学者而言，应该从本手开始，本手的功夫扎实了，棋力才会提高。一些初学者热衷于追求妙手，而忽视更为常用的本手。本手是基础，妙手是创造。一般来说，对本手理解深刻，才可能出现妙手；否则，难免下出俗手，水平也不易提升。</a:t>
            </a:r>
            <a:endParaRPr lang="zh-CN" altLang="en-US" sz="2400" b="0" i="0">
              <a:solidFill>
                <a:srgbClr val="222222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400" b="0" i="0">
                <a:solidFill>
                  <a:srgbClr val="222222"/>
                </a:solidFill>
                <a:effectLst/>
                <a:latin typeface="微软雅黑" panose="020b0503020204020204" charset="-122"/>
                <a:ea typeface="微软雅黑"/>
              </a:rPr>
              <a:t>　　以上材料对我们颇具启示意义。请结合材料写一篇文章，体现你的感悟与思考。</a:t>
            </a:r>
            <a:endParaRPr lang="zh-CN" altLang="en-US" sz="2400" b="0" i="0">
              <a:solidFill>
                <a:srgbClr val="222222"/>
              </a:solidFill>
              <a:effectLst/>
              <a:latin typeface="微软雅黑" panose="020b0503020204020204" charset="-122"/>
              <a:ea typeface="微软雅黑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400" b="0" i="0">
                <a:solidFill>
                  <a:srgbClr val="222222"/>
                </a:solidFill>
                <a:effectLst/>
                <a:latin typeface="微软雅黑" panose="020b0503020204020204" charset="-122"/>
                <a:ea typeface="微软雅黑"/>
              </a:rPr>
              <a:t>　　要求：选准角度，确定立意，明确文体，自拟标题；不要套作，不得抄袭；不得泄露个人信息；不少于</a:t>
            </a:r>
            <a:r>
              <a:rPr lang="en-US" altLang="zh-CN" sz="2400" b="0" i="0">
                <a:solidFill>
                  <a:srgbClr val="222222"/>
                </a:solidFill>
                <a:effectLst/>
                <a:latin typeface="微软雅黑" panose="020b0503020204020204" charset="-122"/>
                <a:ea typeface="微软雅黑"/>
              </a:rPr>
              <a:t>800</a:t>
            </a:r>
            <a:r>
              <a:rPr lang="zh-CN" altLang="en-US" sz="2400" b="0" i="0">
                <a:solidFill>
                  <a:srgbClr val="222222"/>
                </a:solidFill>
                <a:effectLst/>
                <a:latin typeface="微软雅黑" panose="020b0503020204020204" charset="-122"/>
                <a:ea typeface="微软雅黑"/>
              </a:rPr>
              <a:t>字。</a:t>
            </a:r>
            <a:endParaRPr lang="zh-CN" altLang="en-US" sz="2400" b="0" i="0">
              <a:solidFill>
                <a:srgbClr val="222222"/>
              </a:solidFill>
              <a:effectLst/>
              <a:latin typeface="微软雅黑" panose="020b0503020204020204" charset="-122"/>
              <a:ea typeface="微软雅黑"/>
            </a:endParaRPr>
          </a:p>
        </p:txBody>
      </p: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575310" y="769450"/>
            <a:ext cx="10100945" cy="0"/>
          </a:xfrm>
          <a:prstGeom prst="line">
            <a:avLst/>
          </a:prstGeom>
          <a:ln w="57150" cmpd="sng">
            <a:solidFill>
              <a:srgbClr val="318B5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60375" y="177510"/>
            <a:ext cx="9159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提升逻辑表达能力：</a:t>
            </a:r>
            <a:r>
              <a:rPr 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完成作文段落</a:t>
            </a:r>
            <a:endParaRPr lang="zh-CN" sz="3600">
              <a:solidFill>
                <a:srgbClr val="040000"/>
              </a:solidFill>
              <a:latin typeface="苹方-简" panose="020b0600000000000000" charset="-128"/>
              <a:ea typeface="苹方-简" panose="020b0600000000000000" charset="-128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85800" y="4776412"/>
            <a:ext cx="10420350" cy="2085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任务：以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2022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年全国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卷的作文题为样本，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采用不同的推理形式完成本论段的写作。具体要求如下：</a:t>
            </a:r>
            <a:endParaRPr lang="zh-CN" altLang="zh-CN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457200" lvl="0" indent="-457200">
              <a:buFont typeface="Wingdings" panose="05000000000000000000" charset="0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厘清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“____” “____” “____”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之间的关系；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457200" lvl="0" indent="-457200">
              <a:buFont typeface="Wingdings" panose="05000000000000000000" charset="0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重点掌握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选言推理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”“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假言推理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”“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不完全归纳推理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”“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类比推理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457200" lvl="0" indent="-457200">
              <a:buFont typeface="Wingdings" panose="05000000000000000000" charset="0"/>
              <a:buChar char="u"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分小组汇报。组员自己先写，之后进行小组交流。字数在</a:t>
            </a: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200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字左右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4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290300" y="10223500"/>
            <a:ext cx="317500" cy="241300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636500" y="10210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" name="矩形 33"/>
          <p:cNvSpPr/>
          <p:nvPr>
            <p:custDataLst>
              <p:tags r:id="rId3"/>
            </p:custDataLst>
          </p:nvPr>
        </p:nvSpPr>
        <p:spPr>
          <a:xfrm>
            <a:off x="2205" y="-26585"/>
            <a:ext cx="11565137" cy="962035"/>
          </a:xfrm>
          <a:prstGeom prst="rect">
            <a:avLst/>
          </a:prstGeom>
          <a:solidFill>
            <a:srgbClr val="485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>
            <p:custDataLst>
              <p:tags r:id="rId4"/>
            </p:custDataLst>
          </p:nvPr>
        </p:nvSpPr>
        <p:spPr>
          <a:xfrm>
            <a:off x="1272581" y="206176"/>
            <a:ext cx="100787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kern="10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推理过程及形式</a:t>
            </a:r>
            <a:endParaRPr lang="zh-CN" altLang="zh-CN" sz="4000" b="1" kern="100">
              <a:solidFill>
                <a:schemeClr val="bg1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2327" y="-98575"/>
            <a:ext cx="1145820" cy="1022838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1344572" y="833039"/>
            <a:ext cx="102227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1795618" y="1168473"/>
          <a:ext cx="10144650" cy="3521547"/>
        </p:xfrm>
        <a:graphic>
          <a:graphicData uri="http://schemas.openxmlformats.org/drawingml/2006/table">
            <a:tbl>
              <a:tblPr/>
              <a:tblGrid>
                <a:gridCol w="1848375"/>
                <a:gridCol w="5579620"/>
                <a:gridCol w="2716655"/>
              </a:tblGrid>
              <a:tr h="91428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推理类型</a:t>
                      </a:r>
                      <a:endParaRPr lang="zh-CN" sz="24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常见逻辑推理形式</a:t>
                      </a:r>
                      <a:endParaRPr lang="zh-CN" sz="24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前提和结论的关系</a:t>
                      </a:r>
                      <a:endParaRPr lang="zh-CN" sz="24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28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演绎推理</a:t>
                      </a:r>
                      <a:endParaRPr lang="zh-CN" sz="28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三段论、充分条件推理、必要条件推理、排除法、二难推理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altLang="en-US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普遍</a:t>
                      </a: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zh-CN" altLang="en-US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特殊</a:t>
                      </a: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619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归纳推理</a:t>
                      </a:r>
                      <a:endParaRPr lang="zh-CN" sz="28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归纳推理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altLang="en-US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特殊</a:t>
                      </a: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zh-CN" altLang="en-US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普遍</a:t>
                      </a: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518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类比推理</a:t>
                      </a:r>
                      <a:endParaRPr lang="zh-CN" sz="28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类比推理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altLang="en-US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特殊</a:t>
                      </a: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zh-CN" altLang="en-US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 pitchFamily="18" charset="0"/>
                        </a:rPr>
                        <a:t>特殊</a:t>
                      </a: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3543" y="2315522"/>
            <a:ext cx="1415772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/>
              <a:t>必然性</a:t>
            </a:r>
            <a:endParaRPr lang="zh-CN" altLang="en-US" sz="3200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1665" y="3515807"/>
            <a:ext cx="1415772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/>
              <a:t>或然性</a:t>
            </a:r>
            <a:endParaRPr lang="zh-CN" altLang="en-US" sz="3200"/>
          </a:p>
        </p:txBody>
      </p:sp>
      <p:sp>
        <p:nvSpPr>
          <p:cNvPr id="4" name="箭头: 右 3"/>
          <p:cNvSpPr/>
          <p:nvPr>
            <p:custDataLst>
              <p:tags r:id="rId11"/>
            </p:custDataLst>
          </p:nvPr>
        </p:nvSpPr>
        <p:spPr>
          <a:xfrm>
            <a:off x="1502962" y="2513239"/>
            <a:ext cx="203478" cy="1893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/>
          <p:cNvSpPr/>
          <p:nvPr>
            <p:custDataLst>
              <p:tags r:id="rId12"/>
            </p:custDataLst>
          </p:nvPr>
        </p:nvSpPr>
        <p:spPr>
          <a:xfrm rot="19746078">
            <a:off x="1516202" y="3554617"/>
            <a:ext cx="203478" cy="1893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/>
          <p:cNvSpPr/>
          <p:nvPr>
            <p:custDataLst>
              <p:tags r:id="rId13"/>
            </p:custDataLst>
          </p:nvPr>
        </p:nvSpPr>
        <p:spPr>
          <a:xfrm rot="1677574">
            <a:off x="1517868" y="3839762"/>
            <a:ext cx="203478" cy="1893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405543" y="4803701"/>
            <a:ext cx="68952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找前提与结论，注意推理提示词</a:t>
            </a:r>
            <a:endParaRPr lang="zh-CN" altLang="en-US" sz="3600"/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30526" y="5654730"/>
            <a:ext cx="11730948" cy="98488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 defTabSz="870585" hangingPunct="0"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zh-CN" altLang="en-US" sz="2400" kern="0">
                <a:solidFill>
                  <a:schemeClr val="bg1"/>
                </a:solidFill>
                <a:cs typeface="+mn-ea"/>
                <a:sym typeface="+mn-lt"/>
              </a:rPr>
              <a:t>   以     因此    因之    于是    由此可知    由此推出    表明    证明    就可得出结论</a:t>
            </a:r>
            <a:r>
              <a:rPr lang="en-US" altLang="zh-CN" sz="2400" kern="0">
                <a:solidFill>
                  <a:schemeClr val="bg1"/>
                </a:solidFill>
                <a:cs typeface="+mn-ea"/>
                <a:sym typeface="+mn-lt"/>
              </a:rPr>
              <a:t>    </a:t>
            </a:r>
            <a:endParaRPr lang="en-US" altLang="zh-CN" sz="2400" kern="0">
              <a:solidFill>
                <a:schemeClr val="bg1"/>
              </a:solidFill>
              <a:cs typeface="+mn-ea"/>
              <a:sym typeface="+mn-lt"/>
            </a:endParaRPr>
          </a:p>
          <a:p>
            <a:pPr indent="0" defTabSz="870585" hangingPunct="0"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zh-CN" altLang="en-US" sz="2400" kern="0">
                <a:solidFill>
                  <a:schemeClr val="bg1"/>
                </a:solidFill>
                <a:cs typeface="+mn-ea"/>
                <a:sym typeface="+mn-lt"/>
              </a:rPr>
              <a:t>因为    由于    鉴于    由</a:t>
            </a:r>
            <a:r>
              <a:rPr lang="en-US" altLang="zh-CN" sz="2400" kern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r>
              <a:rPr lang="zh-CN" altLang="en-US" sz="2400" kern="0">
                <a:solidFill>
                  <a:schemeClr val="bg1"/>
                </a:solidFill>
                <a:cs typeface="+mn-ea"/>
                <a:sym typeface="+mn-lt"/>
              </a:rPr>
              <a:t>可见    出于</a:t>
            </a:r>
            <a:r>
              <a:rPr lang="en-US" altLang="zh-CN" sz="2400" kern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r>
              <a:rPr lang="zh-CN" altLang="en-US" sz="2400" kern="0">
                <a:solidFill>
                  <a:schemeClr val="bg1"/>
                </a:solidFill>
                <a:cs typeface="+mn-ea"/>
                <a:sym typeface="+mn-lt"/>
              </a:rPr>
              <a:t>原因    正如</a:t>
            </a:r>
            <a:r>
              <a:rPr lang="en-US" altLang="zh-CN" sz="2400" kern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r>
              <a:rPr lang="zh-CN" altLang="en-US" sz="2400" kern="0">
                <a:solidFill>
                  <a:schemeClr val="bg1"/>
                </a:solidFill>
                <a:cs typeface="+mn-ea"/>
                <a:sym typeface="+mn-lt"/>
              </a:rPr>
              <a:t>所表明的</a:t>
            </a:r>
            <a:endParaRPr lang="en-US" altLang="zh-CN" sz="1800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42060" y="1156970"/>
            <a:ext cx="984186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国古代著名戏曲《十五贯》讲述了一个断案的故事。屠夫尤葫芦被害，还被盗走十五贯钱，商人伙计熊友兰恰巧身上带着十五贯钱去办事，偏偏又路遇尤葫芦养女苏成娟.因此被误判为凶手。主审官过于执的推理是这样的∶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en-US" alt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、杀死尤葫芦的罪犯有十五贯钱。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en-US" alt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、熊友兰有十五贯钱。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en-US" alt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、熊友兰是杀死尤葫芦的罪犯。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请问这样的判断合理吗？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9535" y="93980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探究一</a:t>
            </a:r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8" name="矩形 47"/>
          <p:cNvSpPr/>
          <p:nvPr>
            <p:custDataLst>
              <p:tags r:id="rId4"/>
            </p:custDataLst>
          </p:nvPr>
        </p:nvSpPr>
        <p:spPr>
          <a:xfrm>
            <a:off x="381530" y="613511"/>
            <a:ext cx="6795135" cy="54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965" b="1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任务1：了解并掌握常见的三种推理形式</a:t>
            </a:r>
            <a:endParaRPr lang="zh-CN" altLang="en-US" sz="2965" b="1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62630" y="1714594"/>
            <a:ext cx="4562475" cy="54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965" b="1"/>
              <a:t>1</a:t>
            </a:r>
            <a:r>
              <a:rPr lang="zh-CN" altLang="en-US" sz="2965" b="1"/>
              <a:t>、演绎推理：一般到特殊</a:t>
            </a:r>
            <a:endParaRPr lang="zh-CN" altLang="en-US" sz="2965" b="1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81651" y="2476552"/>
            <a:ext cx="9111244" cy="243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540" b="1">
                <a:solidFill>
                  <a:srgbClr val="C00000"/>
                </a:solidFill>
                <a:latin typeface="Calibri"/>
              </a:rPr>
              <a:t>①</a:t>
            </a:r>
            <a:r>
              <a:rPr lang="zh-CN" altLang="en-US" sz="2540" b="1">
                <a:solidFill>
                  <a:srgbClr val="C00000"/>
                </a:solidFill>
              </a:rPr>
              <a:t>三段论推理</a:t>
            </a:r>
            <a:endParaRPr lang="zh-CN" altLang="en-US" sz="2540" b="1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2540" b="1">
                <a:solidFill>
                  <a:schemeClr val="tx1"/>
                </a:solidFill>
              </a:rPr>
              <a:t>所有对国家做出了贡献的人都应得到大家的敬重。（大前提）</a:t>
            </a:r>
            <a:endParaRPr lang="zh-CN" altLang="en-US" sz="2540" b="1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2540" b="1">
                <a:solidFill>
                  <a:schemeClr val="tx1"/>
                </a:solidFill>
              </a:rPr>
              <a:t>袁隆平对国家做出了巨大贡献。        （小前提）</a:t>
            </a:r>
            <a:endParaRPr lang="zh-CN" altLang="en-US" sz="2540" b="1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2540" b="1">
                <a:solidFill>
                  <a:schemeClr val="tx1"/>
                </a:solidFill>
              </a:rPr>
              <a:t>所以，袁隆平应该得到大家的敬重。  （结论）</a:t>
            </a:r>
            <a:endParaRPr lang="zh-CN" altLang="en-US" sz="2540" b="1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334322" y="1379306"/>
            <a:ext cx="2699777" cy="412693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2317528" y="5299988"/>
            <a:ext cx="2530524" cy="13833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所有M都是P</a:t>
            </a:r>
            <a:endParaRPr lang="zh-CN" altLang="en-US">
              <a:solidFill>
                <a:srgbClr val="FF0000"/>
              </a:solidFill>
            </a:endParaRPr>
          </a:p>
          <a:p>
            <a:pPr algn="ctr"/>
            <a:r>
              <a:rPr lang="zh-CN" altLang="en-US" sz="2800" u="sng">
                <a:solidFill>
                  <a:srgbClr val="FF0000"/>
                </a:solidFill>
              </a:rPr>
              <a:t>所有</a:t>
            </a:r>
            <a:r>
              <a:rPr lang="en-US" altLang="zh-CN" sz="2800" u="sng">
                <a:solidFill>
                  <a:srgbClr val="FF0000"/>
                </a:solidFill>
              </a:rPr>
              <a:t>S</a:t>
            </a:r>
            <a:r>
              <a:rPr lang="zh-CN" altLang="en-US" sz="2800" u="sng">
                <a:solidFill>
                  <a:srgbClr val="FF0000"/>
                </a:solidFill>
              </a:rPr>
              <a:t>都是</a:t>
            </a:r>
            <a:r>
              <a:rPr lang="en-US" altLang="zh-CN" sz="2800" u="sng">
                <a:solidFill>
                  <a:srgbClr val="FF0000"/>
                </a:solidFill>
              </a:rPr>
              <a:t>M  </a:t>
            </a:r>
            <a:endParaRPr lang="zh-CN" altLang="en-US" sz="2800" u="sng">
              <a:solidFill>
                <a:srgbClr val="FF0000"/>
              </a:solidFill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</a:rPr>
              <a:t>所有S都是P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8" grpId="0"/>
      <p:bldP spid="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8" name="矩形 47"/>
          <p:cNvSpPr/>
          <p:nvPr>
            <p:custDataLst>
              <p:tags r:id="rId4"/>
            </p:custDataLst>
          </p:nvPr>
        </p:nvSpPr>
        <p:spPr>
          <a:xfrm>
            <a:off x="952684" y="496020"/>
            <a:ext cx="7728585" cy="612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385" b="1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任务1：了解并掌握常见的三种推理形式</a:t>
            </a:r>
            <a:endParaRPr lang="zh-CN" altLang="en-US" sz="3385" b="1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143609" y="1333615"/>
            <a:ext cx="2457450" cy="54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965" b="1">
                <a:solidFill>
                  <a:srgbClr val="C00000"/>
                </a:solidFill>
                <a:latin typeface="Calibri"/>
                <a:sym typeface="+mn-ea"/>
              </a:rPr>
              <a:t>①</a:t>
            </a:r>
            <a:r>
              <a:rPr lang="zh-CN" altLang="en-US" sz="2965" b="1">
                <a:solidFill>
                  <a:srgbClr val="C00000"/>
                </a:solidFill>
                <a:sym typeface="+mn-ea"/>
              </a:rPr>
              <a:t>三段论推理</a:t>
            </a:r>
            <a:endParaRPr lang="zh-CN" altLang="en-US" sz="2965" b="1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52783" y="1904748"/>
            <a:ext cx="9822808" cy="488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我来判一判：</a:t>
            </a:r>
            <a:endParaRPr lang="zh-CN" altLang="en-US" sz="29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965" b="1">
                <a:latin typeface="楷体" panose="02010609060101010101" charset="-122"/>
                <a:ea typeface="楷体" panose="02010609060101010101" charset="-122"/>
              </a:rPr>
              <a:t>①运动员的身体素质都好，他不是运动员，所以身体素质不好。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965" b="1">
                <a:latin typeface="楷体" panose="02010609060101010101" charset="-122"/>
                <a:ea typeface="楷体" panose="02010609060101010101" charset="-122"/>
              </a:rPr>
              <a:t>②长得好看的人都受欢迎，她长得好看，所以肯定很受大家欢迎。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965" b="1"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</a:rPr>
              <a:t>我们学校的学生穿的都是蓝颜色的校服，她也穿着蓝颜色的校服，所以她肯定是我们学校的。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572420" y="3238510"/>
            <a:ext cx="3594735" cy="7766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推理有误，结论错误</a:t>
            </a:r>
            <a:endParaRPr lang="zh-CN" altLang="en-US" sz="29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715357" y="4572273"/>
            <a:ext cx="1699260" cy="7766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前提错误</a:t>
            </a:r>
            <a:endParaRPr lang="zh-CN" altLang="en-US" sz="29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810406" y="5905364"/>
            <a:ext cx="3594735" cy="7766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推理有误，结论错误</a:t>
            </a:r>
            <a:endParaRPr lang="zh-CN" altLang="en-US" sz="29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3" name="文本框 102"/>
          <p:cNvSpPr txBox="1"/>
          <p:nvPr>
            <p:custDataLst>
              <p:tags r:id="rId10"/>
            </p:custDataLst>
          </p:nvPr>
        </p:nvSpPr>
        <p:spPr>
          <a:xfrm>
            <a:off x="4381594" y="1714594"/>
            <a:ext cx="7026274" cy="54737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indent="267970"/>
            <a:r>
              <a:rPr lang="zh-CN" sz="2965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宋体" panose="02010600030101010101" pitchFamily="2" charset="-122"/>
              </a:rPr>
              <a:t>注意点：前提要正确，推理要无误。</a:t>
            </a:r>
            <a:endParaRPr lang="zh-CN" altLang="en-US" sz="2965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Shape 609"/>
          <p:cNvSpPr txBox="1"/>
          <p:nvPr>
            <p:custDataLst>
              <p:tags r:id="rId4"/>
            </p:custDataLst>
          </p:nvPr>
        </p:nvSpPr>
        <p:spPr>
          <a:xfrm>
            <a:off x="624994" y="372658"/>
            <a:ext cx="5585305" cy="6234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marR="0" indent="0" algn="ctr" defTabSz="905510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565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微软雅黑" panose="020b0503020204020204" charset="-122"/>
                <a:ea typeface="+mn-ea"/>
                <a:cs typeface="+mn-cs"/>
                <a:sym typeface="Helvetica"/>
              </a:defRPr>
            </a:lvl1pPr>
            <a:lvl2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ctr" defTabSz="950595" rtl="0" latinLnBrk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700" b="1" i="0" u="none" strike="noStrike" cap="none" spc="0" baseline="0">
                <a:ln>
                  <a:noFill/>
                </a:ln>
                <a:solidFill>
                  <a:srgbClr val="E5D4C2"/>
                </a:solidFill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 defTabSz="862330" hangingPunct="0"/>
            <a:r>
              <a:rPr lang="zh-CN" altLang="en-US" sz="3395" ker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省略三段论：预设大前提</a:t>
            </a:r>
            <a:endParaRPr lang="zh-CN" altLang="en-US" sz="3395" ker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Shape 953"/>
          <p:cNvSpPr/>
          <p:nvPr>
            <p:custDataLst>
              <p:tags r:id="rId5"/>
            </p:custDataLst>
          </p:nvPr>
        </p:nvSpPr>
        <p:spPr>
          <a:xfrm>
            <a:off x="814973" y="1338856"/>
            <a:ext cx="11135785" cy="3802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25" tIns="43525" rIns="43525" bIns="43525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870585" hangingPunct="0">
              <a:spcAft>
                <a:spcPts val="1200"/>
              </a:spcAft>
            </a:pPr>
            <a:r>
              <a:rPr lang="zh-CN" altLang="en-US" sz="2400" kern="0">
                <a:cs typeface="+mn-ea"/>
                <a:sym typeface="+mn-lt"/>
              </a:rPr>
              <a:t>省略只是语言表达上的省略，而不是三段论在结构上的省略。任何一个三段论，在逻辑结构上都必须包括大前提、小前提和结论三部分，被省略的部分，仍然是它的必要部分，只不过没有明白地表示出来而已。</a:t>
            </a:r>
            <a:endParaRPr lang="en-US" altLang="zh-CN" sz="2400" kern="0">
              <a:cs typeface="+mn-ea"/>
              <a:sym typeface="+mn-lt"/>
            </a:endParaRPr>
          </a:p>
          <a:p>
            <a:pPr defTabSz="870585" hangingPunct="0">
              <a:spcAft>
                <a:spcPts val="1200"/>
              </a:spcAft>
            </a:pPr>
            <a:r>
              <a:rPr lang="zh-CN" altLang="en-US" sz="2400" kern="0">
                <a:cs typeface="+mn-ea"/>
                <a:sym typeface="+mn-lt"/>
              </a:rPr>
              <a:t>①他还是一个孩子，所以，你要照顾他。</a:t>
            </a:r>
            <a:endParaRPr lang="en-US" altLang="zh-CN" sz="2400" kern="0">
              <a:cs typeface="+mn-ea"/>
              <a:sym typeface="+mn-lt"/>
            </a:endParaRPr>
          </a:p>
          <a:p>
            <a:pPr defTabSz="870585" hangingPunct="0">
              <a:spcAft>
                <a:spcPts val="1200"/>
              </a:spcAft>
            </a:pPr>
            <a:r>
              <a:rPr lang="zh-CN" altLang="en-US" sz="2400" kern="0">
                <a:cs typeface="+mn-ea"/>
                <a:sym typeface="+mn-lt"/>
              </a:rPr>
              <a:t>②所有学生都应当努力学习，你也应当努力学习。</a:t>
            </a:r>
            <a:endParaRPr lang="en-US" altLang="zh-CN" sz="2400" kern="0">
              <a:cs typeface="+mn-ea"/>
              <a:sym typeface="+mn-lt"/>
            </a:endParaRPr>
          </a:p>
          <a:p>
            <a:pPr defTabSz="870585" hangingPunct="0">
              <a:spcAft>
                <a:spcPts val="1200"/>
              </a:spcAft>
            </a:pPr>
            <a:r>
              <a:rPr lang="zh-CN" altLang="en-US" sz="2400" kern="0">
                <a:cs typeface="+mn-ea"/>
                <a:sym typeface="+mn-lt"/>
              </a:rPr>
              <a:t>③撒谎骗人是错误行为，是要付出代价的。</a:t>
            </a:r>
            <a:endParaRPr lang="en-US" altLang="zh-CN" sz="2400" kern="0">
              <a:cs typeface="+mn-ea"/>
              <a:sym typeface="+mn-lt"/>
            </a:endParaRPr>
          </a:p>
          <a:p>
            <a:pPr defTabSz="870585" hangingPunct="0">
              <a:spcAft>
                <a:spcPts val="1200"/>
              </a:spcAft>
            </a:pPr>
            <a:endParaRPr lang="en-US" altLang="zh-CN" sz="2400" kern="0">
              <a:cs typeface="+mn-ea"/>
              <a:sym typeface="+mn-lt"/>
            </a:endParaRPr>
          </a:p>
        </p:txBody>
      </p:sp>
      <p:sp>
        <p:nvSpPr>
          <p:cNvPr id="11" name="Shape 953"/>
          <p:cNvSpPr/>
          <p:nvPr>
            <p:custDataLst>
              <p:tags r:id="rId6"/>
            </p:custDataLst>
          </p:nvPr>
        </p:nvSpPr>
        <p:spPr>
          <a:xfrm>
            <a:off x="528107" y="4841912"/>
            <a:ext cx="11135785" cy="9719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25" tIns="43525" rIns="43525" bIns="43525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870585" hangingPunct="0">
              <a:spcAft>
                <a:spcPts val="1200"/>
              </a:spcAft>
            </a:pPr>
            <a:r>
              <a:rPr lang="zh-CN" altLang="en-US" sz="2400" kern="0">
                <a:solidFill>
                  <a:srgbClr val="FF0000"/>
                </a:solidFill>
                <a:cs typeface="+mn-ea"/>
                <a:sym typeface="+mn-lt"/>
              </a:rPr>
              <a:t>要善于把被省略的部分加以补充，使省略三段论恢复成一个完整的三段论，以便于检查出可能存在的逻辑错误。</a:t>
            </a:r>
            <a:endParaRPr lang="zh-CN" altLang="en-US" sz="2400" kern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" y="5373370"/>
            <a:ext cx="11950700" cy="1424305"/>
          </a:xfrm>
          <a:prstGeom prst="rect">
            <a:avLst/>
          </a:prstGeom>
        </p:spPr>
      </p:pic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10677524" y="254120"/>
            <a:ext cx="873991" cy="1035806"/>
            <a:chOff x="10500195" y="236222"/>
            <a:chExt cx="1041796" cy="1234679"/>
          </a:xfrm>
        </p:grpSpPr>
        <p:sp>
          <p:nvSpPr>
            <p:cNvPr id="2" name="MH_Others_1"/>
            <p:cNvSpPr/>
            <p:nvPr userDrawn="1">
              <p:custDataLst>
                <p:tags r:id="rId6"/>
              </p:custDataLst>
            </p:nvPr>
          </p:nvSpPr>
          <p:spPr>
            <a:xfrm>
              <a:off x="10500195" y="236222"/>
              <a:ext cx="883444" cy="8751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4050" kern="0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MH_Others_2"/>
            <p:cNvSpPr/>
            <p:nvPr userDrawn="1">
              <p:custDataLst>
                <p:tags r:id="rId7"/>
              </p:custDataLst>
            </p:nvPr>
          </p:nvSpPr>
          <p:spPr>
            <a:xfrm>
              <a:off x="10962157" y="898210"/>
              <a:ext cx="579834" cy="572691"/>
            </a:xfrm>
            <a:prstGeom prst="ellipse">
              <a:avLst/>
            </a:prstGeom>
            <a:solidFill>
              <a:schemeClr val="lt1"/>
            </a:solidFill>
            <a:ln w="222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700" b="1" kern="0">
                <a:solidFill>
                  <a:schemeClr val="accent3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74015" y="254000"/>
            <a:ext cx="1117727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           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■冯梦龙的《智囊全集》记载了一件令人称奇的故事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唐代有一个农夫耕田时挖到一瓮马蹄形黄金，一共两百五十多块，乡里（古代居民组织单位）立刻派两个农夫用扁担抬着瓮，送到县衙去。县官担心公库防护不严，就放到自己家里。隔夜打开检验，发现都是土块。瓮金出土时，乡里人都曾去见证。县官无法辩白，最终承认将黄金掉包的罪名。就在快要定案的时候，事情传到了一个叫袁滋的官员耳里，袁滋说“我怀疑这案子里有冤情。”州府长官让他重新调查。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袁滋请金铺铸造同样形状和大小的马蹄金，才造出一半数目，总重就达三百斤了，又了解到当初是两个农夫用竹编担抬着瓮到县府的。算一下，如果这两百五十多块是真金，就不是两个人能够抬得动的。这说明在运送到县衙前，金子就被换成土块了。至此真相大白，县官洗清冤情。</a:t>
            </a: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836930" y="4308475"/>
            <a:ext cx="88665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袁滋的推理过程∶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前提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如果县官以土换金，那么不可能只有两个人用竹扁担抬送过来。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但事实上，运“金”的只有两个人，用的是竹编担。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192905" y="5876925"/>
            <a:ext cx="79990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ym typeface="+mn-ea"/>
              </a:rPr>
              <a:t>●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结论∶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●所以县官收到的不是黄金，不可能以土换金。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90170" y="698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探究二</a:t>
            </a:r>
            <a:endParaRPr lang="zh-CN" altLang="en-US" sz="32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0825" y="189230"/>
            <a:ext cx="1082675" cy="1038225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1574800" y="1144905"/>
            <a:ext cx="10100945" cy="0"/>
          </a:xfrm>
          <a:prstGeom prst="line">
            <a:avLst/>
          </a:prstGeom>
          <a:ln w="57150" cmpd="sng">
            <a:solidFill>
              <a:srgbClr val="318B5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382395" y="230061"/>
            <a:ext cx="10613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推理：</a:t>
            </a:r>
            <a:r>
              <a:rPr lang="zh-CN" altLang="en-US" sz="4000" b="1">
                <a:solidFill>
                  <a:srgbClr val="FF0000"/>
                </a:solidFill>
                <a:latin typeface="Calibri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假言推理 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充分条件、必要条件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534961" y="1397000"/>
          <a:ext cx="10193020" cy="5483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0565"/>
                <a:gridCol w="582930"/>
                <a:gridCol w="6945630"/>
                <a:gridCol w="1953895"/>
              </a:tblGrid>
              <a:tr h="728980">
                <a:tc grid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概念及例子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推理形式</a:t>
                      </a:r>
                      <a:endParaRPr lang="en-US" alt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279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演绎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假言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sz="3200" b="1">
                          <a:solidFill>
                            <a:srgbClr val="FF0000"/>
                          </a:solidFill>
                          <a:latin typeface="方正公文小标宋" panose="02000500000000000000" charset="-122"/>
                          <a:ea typeface="方正公文小标宋" panose="02000500000000000000" charset="-122"/>
                          <a:cs typeface="宋体" panose="02010600030101010101" pitchFamily="2" charset="-122"/>
                        </a:rPr>
                        <a:t>推理</a:t>
                      </a:r>
                      <a:endParaRPr lang="en-US" sz="3200" b="1">
                        <a:solidFill>
                          <a:srgbClr val="FF0000"/>
                        </a:solidFill>
                        <a:latin typeface="方正公文小标宋" panose="02000500000000000000" charset="-122"/>
                        <a:ea typeface="方正公文小标宋" panose="02000500000000000000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假言推理是根据假言命题的逻辑性质进行的推理。分为充分条件假言推理，必要条件假言推理和充分必要条件假言推理三种。</a:t>
                      </a:r>
                      <a:endParaRPr lang="en-US" altLang="en-US" sz="2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800" b="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如果谁骄傲自满，那么他就要落后；小张骄傲自满，所以，小张必定要落后。</a:t>
                      </a:r>
                      <a:endParaRPr lang="en-US" altLang="en-US" sz="2800" b="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800" b="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只有年满十八岁，才有选举权；小周不到十八岁，所以，小周没有选举权。</a:t>
                      </a:r>
                      <a:endParaRPr lang="en-US" altLang="en-US" sz="2800" b="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en-US" sz="2800" b="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一个数是偶数当且仅当它能被2整除；这个数是偶数，所以，这个数能被2整除。</a:t>
                      </a:r>
                      <a:endParaRPr lang="en-US" altLang="en-US" sz="2800" b="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en-US" sz="2600" b="0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如果p,那么q</a:t>
                      </a: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600" b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p</a:t>
                      </a:r>
                      <a:endParaRPr lang="en-US" altLang="en-US" sz="2600" b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600" b="0" err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所以，q</a:t>
                      </a:r>
                      <a:endParaRPr lang="en-US" altLang="en-US" sz="2600" b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600" b="0" err="1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只有p,才q</a:t>
                      </a: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600" b="0" err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非p</a:t>
                      </a:r>
                      <a:endParaRPr lang="en-US" altLang="en-US" sz="2600" b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2600" b="0" err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所以，非q</a:t>
                      </a:r>
                      <a:endParaRPr lang="en-US" altLang="en-US" sz="2600" b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6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38100">
                      <a:solidFill>
                        <a:schemeClr val="tx1"/>
                      </a:solidFill>
                      <a:prstDash val="solid"/>
                    </a:lnL>
                    <a:lnR w="38100">
                      <a:solidFill>
                        <a:schemeClr val="tx1"/>
                      </a:solidFill>
                      <a:prstDash val="solid"/>
                    </a:lnR>
                    <a:lnT w="38100">
                      <a:solidFill>
                        <a:schemeClr val="tx1"/>
                      </a:solidFill>
                      <a:prstDash val="solid"/>
                    </a:lnT>
                    <a:lnB w="381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7" name="直线连接符 6"/>
          <p:cNvCxnSpPr/>
          <p:nvPr>
            <p:custDataLst>
              <p:tags r:id="rId8"/>
            </p:custDataLst>
          </p:nvPr>
        </p:nvCxnSpPr>
        <p:spPr>
          <a:xfrm>
            <a:off x="9155017" y="3429000"/>
            <a:ext cx="125592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>
            <p:custDataLst>
              <p:tags r:id="rId9"/>
            </p:custDataLst>
          </p:nvPr>
        </p:nvCxnSpPr>
        <p:spPr>
          <a:xfrm>
            <a:off x="8998944" y="5795790"/>
            <a:ext cx="141199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custDataLst>
      <p:tags r:id="rId10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326"/>
</p:tagLst>
</file>

<file path=ppt/tags/tag10.xml><?xml version="1.0" encoding="utf-8"?>
<p:tagLst xmlns:p="http://schemas.openxmlformats.org/presentationml/2006/main">
  <p:tag name="AS_UNIQUEID" val="1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424"/>
</p:tagLst>
</file>

<file path=ppt/tags/tag101.xml><?xml version="1.0" encoding="utf-8"?>
<p:tagLst xmlns:p="http://schemas.openxmlformats.org/presentationml/2006/main">
  <p:tag name="AS_UNIQUEID" val="1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AS_UNIQUEID" val="1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AS_UNIQUEID" val="1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AS_UNIQUEID" val="1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1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1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1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AS_UNIQUEID" val="1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AS_UNIQUEID" val="1433"/>
</p:tagLst>
</file>

<file path=ppt/tags/tag11.xml><?xml version="1.0" encoding="utf-8"?>
<p:tagLst xmlns:p="http://schemas.openxmlformats.org/presentationml/2006/main">
  <p:tag name="AS_UNIQUEID" val="1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1.xml><?xml version="1.0" encoding="utf-8"?>
<p:tagLst xmlns:p="http://schemas.openxmlformats.org/presentationml/2006/main">
  <p:tag name="AS_UNIQUEID" val="1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.xml><?xml version="1.0" encoding="utf-8"?>
<p:tagLst xmlns:p="http://schemas.openxmlformats.org/presentationml/2006/main">
  <p:tag name="AS_UNIQUEID" val="1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AS_UNIQUEID" val="1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1438"/>
</p:tagLst>
</file>

<file path=ppt/tags/tag115.xml><?xml version="1.0" encoding="utf-8"?>
<p:tagLst xmlns:p="http://schemas.openxmlformats.org/presentationml/2006/main">
  <p:tag name="AS_UNIQUEID" val="1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6.xml><?xml version="1.0" encoding="utf-8"?>
<p:tagLst xmlns:p="http://schemas.openxmlformats.org/presentationml/2006/main">
  <p:tag name="AS_UNIQUEID" val="1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7.xml><?xml version="1.0" encoding="utf-8"?>
<p:tagLst xmlns:p="http://schemas.openxmlformats.org/presentationml/2006/main">
  <p:tag name="AS_UNIQUEID" val="1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8.xml><?xml version="1.0" encoding="utf-8"?>
<p:tagLst xmlns:p="http://schemas.openxmlformats.org/presentationml/2006/main">
  <p:tag name="AS_UNIQUEID" val="1442"/>
</p:tagLst>
</file>

<file path=ppt/tags/tag119.xml><?xml version="1.0" encoding="utf-8"?>
<p:tagLst xmlns:p="http://schemas.openxmlformats.org/presentationml/2006/main">
  <p:tag name="AS_UNIQUEID" val="1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AS_UNIQUEID" val="13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AS_UNIQUEID" val="1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AS_UNIQUEID" val="1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1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1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1449"/>
</p:tagLst>
</file>

<file path=ppt/tags/tag126.xml><?xml version="1.0" encoding="utf-8"?>
<p:tagLst xmlns:p="http://schemas.openxmlformats.org/presentationml/2006/main">
  <p:tag name="AS_UNIQUEID" val="1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AS_UNIQUEID" val="1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AS_UNIQUEID" val="1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AS_UNIQUEID" val="1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1338"/>
</p:tagLst>
</file>

<file path=ppt/tags/tag130.xml><?xml version="1.0" encoding="utf-8"?>
<p:tagLst xmlns:p="http://schemas.openxmlformats.org/presentationml/2006/main">
  <p:tag name="AS_UNIQUEID" val="1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1455"/>
</p:tagLst>
</file>

<file path=ppt/tags/tag132.xml><?xml version="1.0" encoding="utf-8"?>
<p:tagLst xmlns:p="http://schemas.openxmlformats.org/presentationml/2006/main">
  <p:tag name="AS_UNIQUEID" val="1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AS_UNIQUEID" val="1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AS_UNIQUEID" val="1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AS_UNIQUEID" val="1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1460"/>
</p:tagLst>
</file>

<file path=ppt/tags/tag137.xml><?xml version="1.0" encoding="utf-8"?>
<p:tagLst xmlns:p="http://schemas.openxmlformats.org/presentationml/2006/main">
  <p:tag name="AS_UNIQUEID" val="1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AS_UNIQUEID" val="1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AS_UNIQUEID" val="1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AS_UNIQUEID" val="1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1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AS_UNIQUEID" val="1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AS_UNIQUEID" val="1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AS_UNIQUEID" val="1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AS_UNIQUEID" val="1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AS_UNIQUEID" val="1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AS_UNIQUEID" val="1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AS_UNIQUEID" val="1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AS_UNIQUEID" val="1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AS_UNIQUEID" val="1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AS_UNIQUEID" val="1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AS_UNIQUEID" val="1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AS_UNIQUEID" val="1477"/>
</p:tagLst>
</file>

<file path=ppt/tags/tag154.xml><?xml version="1.0" encoding="utf-8"?>
<p:tagLst xmlns:p="http://schemas.openxmlformats.org/presentationml/2006/main">
  <p:tag name="AS_UNIQUEID" val="147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ca5d1cf1-0631-4d60-be64-12ff40ce4f6f}"/>
</p:tagLst>
</file>

<file path=ppt/tags/tag155.xml><?xml version="1.0" encoding="utf-8"?>
<p:tagLst xmlns:p="http://schemas.openxmlformats.org/presentationml/2006/main">
  <p:tag name="AS_UNIQUEID" val="147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ffb5852e-4a51-46b2-92e7-7f46298c7d24}"/>
</p:tagLst>
</file>

<file path=ppt/tags/tag156.xml><?xml version="1.0" encoding="utf-8"?>
<p:tagLst xmlns:p="http://schemas.openxmlformats.org/presentationml/2006/main">
  <p:tag name="AS_UNIQUEID" val="148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57.xml><?xml version="1.0" encoding="utf-8"?>
<p:tagLst xmlns:p="http://schemas.openxmlformats.org/presentationml/2006/main">
  <p:tag name="AS_UNIQUEID" val="148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58.xml><?xml version="1.0" encoding="utf-8"?>
<p:tagLst xmlns:p="http://schemas.openxmlformats.org/presentationml/2006/main">
  <p:tag name="AS_UNIQUEID" val="148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9.xml><?xml version="1.0" encoding="utf-8"?>
<p:tagLst xmlns:p="http://schemas.openxmlformats.org/presentationml/2006/main">
  <p:tag name="AS_UNIQUEID" val="148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.xml><?xml version="1.0" encoding="utf-8"?>
<p:tagLst xmlns:p="http://schemas.openxmlformats.org/presentationml/2006/main">
  <p:tag name="AS_UNIQUEID" val="1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148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1.xml><?xml version="1.0" encoding="utf-8"?>
<p:tagLst xmlns:p="http://schemas.openxmlformats.org/presentationml/2006/main">
  <p:tag name="AS_UNIQUEID" val="148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2.xml><?xml version="1.0" encoding="utf-8"?>
<p:tagLst xmlns:p="http://schemas.openxmlformats.org/presentationml/2006/main">
  <p:tag name="AS_UNIQUEID" val="1486"/>
</p:tagLst>
</file>

<file path=ppt/tags/tag163.xml><?xml version="1.0" encoding="utf-8"?>
<p:tagLst xmlns:p="http://schemas.openxmlformats.org/presentationml/2006/main">
  <p:tag name="AS_UNIQUEID" val="148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64.xml><?xml version="1.0" encoding="utf-8"?>
<p:tagLst xmlns:p="http://schemas.openxmlformats.org/presentationml/2006/main">
  <p:tag name="AS_UNIQUEID" val="148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.xml><?xml version="1.0" encoding="utf-8"?>
<p:tagLst xmlns:p="http://schemas.openxmlformats.org/presentationml/2006/main">
  <p:tag name="AS_UNIQUEID" val="148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6.xml><?xml version="1.0" encoding="utf-8"?>
<p:tagLst xmlns:p="http://schemas.openxmlformats.org/presentationml/2006/main">
  <p:tag name="AS_UNIQUEID" val="149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7.xml><?xml version="1.0" encoding="utf-8"?>
<p:tagLst xmlns:p="http://schemas.openxmlformats.org/presentationml/2006/main">
  <p:tag name="AS_UNIQUEID" val="149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8.xml><?xml version="1.0" encoding="utf-8"?>
<p:tagLst xmlns:p="http://schemas.openxmlformats.org/presentationml/2006/main">
  <p:tag name="AS_UNIQUEID" val="149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9.xml><?xml version="1.0" encoding="utf-8"?>
<p:tagLst xmlns:p="http://schemas.openxmlformats.org/presentationml/2006/main">
  <p:tag name="AS_UNIQUEID" val="149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.xml><?xml version="1.0" encoding="utf-8"?>
<p:tagLst xmlns:p="http://schemas.openxmlformats.org/presentationml/2006/main">
  <p:tag name="AS_UNIQUEID" val="1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1494"/>
</p:tagLst>
</file>

<file path=ppt/tags/tag171.xml><?xml version="1.0" encoding="utf-8"?>
<p:tagLst xmlns:p="http://schemas.openxmlformats.org/presentationml/2006/main">
  <p:tag name="AS_UNIQUEID" val="1495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72.xml><?xml version="1.0" encoding="utf-8"?>
<p:tagLst xmlns:p="http://schemas.openxmlformats.org/presentationml/2006/main">
  <p:tag name="AS_UNIQUEID" val="149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3.xml><?xml version="1.0" encoding="utf-8"?>
<p:tagLst xmlns:p="http://schemas.openxmlformats.org/presentationml/2006/main">
  <p:tag name="AS_UNIQUEID" val="149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4.xml><?xml version="1.0" encoding="utf-8"?>
<p:tagLst xmlns:p="http://schemas.openxmlformats.org/presentationml/2006/main">
  <p:tag name="AS_UNIQUEID" val="149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5.xml><?xml version="1.0" encoding="utf-8"?>
<p:tagLst xmlns:p="http://schemas.openxmlformats.org/presentationml/2006/main">
  <p:tag name="AS_UNIQUEID" val="149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6.xml><?xml version="1.0" encoding="utf-8"?>
<p:tagLst xmlns:p="http://schemas.openxmlformats.org/presentationml/2006/main">
  <p:tag name="AS_UNIQUEID" val="150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7.xml><?xml version="1.0" encoding="utf-8"?>
<p:tagLst xmlns:p="http://schemas.openxmlformats.org/presentationml/2006/main">
  <p:tag name="AS_UNIQUEID" val="150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8.xml><?xml version="1.0" encoding="utf-8"?>
<p:tagLst xmlns:p="http://schemas.openxmlformats.org/presentationml/2006/main">
  <p:tag name="AS_UNIQUEID" val="150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79.xml><?xml version="1.0" encoding="utf-8"?>
<p:tagLst xmlns:p="http://schemas.openxmlformats.org/presentationml/2006/main">
  <p:tag name="AS_UNIQUEID" val="1503"/>
</p:tagLst>
</file>

<file path=ppt/tags/tag18.xml><?xml version="1.0" encoding="utf-8"?>
<p:tagLst xmlns:p="http://schemas.openxmlformats.org/presentationml/2006/main">
  <p:tag name="AS_UNIQUEID" val="13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504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81.xml><?xml version="1.0" encoding="utf-8"?>
<p:tagLst xmlns:p="http://schemas.openxmlformats.org/presentationml/2006/main">
  <p:tag name="AS_UNIQUEID" val="15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2.xml><?xml version="1.0" encoding="utf-8"?>
<p:tagLst xmlns:p="http://schemas.openxmlformats.org/presentationml/2006/main">
  <p:tag name="AS_UNIQUEID" val="150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83.xml><?xml version="1.0" encoding="utf-8"?>
<p:tagLst xmlns:p="http://schemas.openxmlformats.org/presentationml/2006/main">
  <p:tag name="AS_UNIQUEID" val="150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84.xml><?xml version="1.0" encoding="utf-8"?>
<p:tagLst xmlns:p="http://schemas.openxmlformats.org/presentationml/2006/main">
  <p:tag name="AS_UNIQUEID" val="150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5.xml><?xml version="1.0" encoding="utf-8"?>
<p:tagLst xmlns:p="http://schemas.openxmlformats.org/presentationml/2006/main">
  <p:tag name="AS_UNIQUEID" val="150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6.xml><?xml version="1.0" encoding="utf-8"?>
<p:tagLst xmlns:p="http://schemas.openxmlformats.org/presentationml/2006/main">
  <p:tag name="AS_UNIQUEID" val="151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7.xml><?xml version="1.0" encoding="utf-8"?>
<p:tagLst xmlns:p="http://schemas.openxmlformats.org/presentationml/2006/main">
  <p:tag name="AS_UNIQUEID" val="151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8.xml><?xml version="1.0" encoding="utf-8"?>
<p:tagLst xmlns:p="http://schemas.openxmlformats.org/presentationml/2006/main">
  <p:tag name="AS_UNIQUEID" val="151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89.xml><?xml version="1.0" encoding="utf-8"?>
<p:tagLst xmlns:p="http://schemas.openxmlformats.org/presentationml/2006/main">
  <p:tag name="AS_UNIQUEID" val="151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.xml><?xml version="1.0" encoding="utf-8"?>
<p:tagLst xmlns:p="http://schemas.openxmlformats.org/presentationml/2006/main">
  <p:tag name="AS_UNIQUEID" val="1344"/>
</p:tagLst>
</file>

<file path=ppt/tags/tag190.xml><?xml version="1.0" encoding="utf-8"?>
<p:tagLst xmlns:p="http://schemas.openxmlformats.org/presentationml/2006/main">
  <p:tag name="AS_UNIQUEID" val="151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1.xml><?xml version="1.0" encoding="utf-8"?>
<p:tagLst xmlns:p="http://schemas.openxmlformats.org/presentationml/2006/main">
  <p:tag name="AS_UNIQUEID" val="1515"/>
</p:tagLst>
</file>

<file path=ppt/tags/tag192.xml><?xml version="1.0" encoding="utf-8"?>
<p:tagLst xmlns:p="http://schemas.openxmlformats.org/presentationml/2006/main">
  <p:tag name="AS_UNIQUEID" val="1516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3.xml><?xml version="1.0" encoding="utf-8"?>
<p:tagLst xmlns:p="http://schemas.openxmlformats.org/presentationml/2006/main">
  <p:tag name="AS_UNIQUEID" val="151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4.xml><?xml version="1.0" encoding="utf-8"?>
<p:tagLst xmlns:p="http://schemas.openxmlformats.org/presentationml/2006/main">
  <p:tag name="AS_UNIQUEID" val="151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95.xml><?xml version="1.0" encoding="utf-8"?>
<p:tagLst xmlns:p="http://schemas.openxmlformats.org/presentationml/2006/main">
  <p:tag name="AS_UNIQUEID" val="151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96.xml><?xml version="1.0" encoding="utf-8"?>
<p:tagLst xmlns:p="http://schemas.openxmlformats.org/presentationml/2006/main">
  <p:tag name="AS_UNIQUEID" val="152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97.xml><?xml version="1.0" encoding="utf-8"?>
<p:tagLst xmlns:p="http://schemas.openxmlformats.org/presentationml/2006/main">
  <p:tag name="AS_UNIQUEID" val="152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198.xml><?xml version="1.0" encoding="utf-8"?>
<p:tagLst xmlns:p="http://schemas.openxmlformats.org/presentationml/2006/main">
  <p:tag name="AS_UNIQUEID" val="152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199.xml><?xml version="1.0" encoding="utf-8"?>
<p:tagLst xmlns:p="http://schemas.openxmlformats.org/presentationml/2006/main">
  <p:tag name="AS_UNIQUEID" val="152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.xml><?xml version="1.0" encoding="utf-8"?>
<p:tagLst xmlns:p="http://schemas.openxmlformats.org/presentationml/2006/main">
  <p:tag name="AS_UNIQUEID" val="1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52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1.xml><?xml version="1.0" encoding="utf-8"?>
<p:tagLst xmlns:p="http://schemas.openxmlformats.org/presentationml/2006/main">
  <p:tag name="AS_UNIQUEID" val="152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2.xml><?xml version="1.0" encoding="utf-8"?>
<p:tagLst xmlns:p="http://schemas.openxmlformats.org/presentationml/2006/main">
  <p:tag name="AS_UNIQUEID" val="152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3.xml><?xml version="1.0" encoding="utf-8"?>
<p:tagLst xmlns:p="http://schemas.openxmlformats.org/presentationml/2006/main">
  <p:tag name="AS_UNIQUEID" val="152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4.xml><?xml version="1.0" encoding="utf-8"?>
<p:tagLst xmlns:p="http://schemas.openxmlformats.org/presentationml/2006/main">
  <p:tag name="AS_UNIQUEID" val="152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5.xml><?xml version="1.0" encoding="utf-8"?>
<p:tagLst xmlns:p="http://schemas.openxmlformats.org/presentationml/2006/main">
  <p:tag name="AS_UNIQUEID" val="1529"/>
</p:tagLst>
</file>

<file path=ppt/tags/tag206.xml><?xml version="1.0" encoding="utf-8"?>
<p:tagLst xmlns:p="http://schemas.openxmlformats.org/presentationml/2006/main">
  <p:tag name="AS_UNIQUEID" val="153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07.xml><?xml version="1.0" encoding="utf-8"?>
<p:tagLst xmlns:p="http://schemas.openxmlformats.org/presentationml/2006/main">
  <p:tag name="AS_UNIQUEID" val="153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8.xml><?xml version="1.0" encoding="utf-8"?>
<p:tagLst xmlns:p="http://schemas.openxmlformats.org/presentationml/2006/main">
  <p:tag name="AS_UNIQUEID" val="153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9.xml><?xml version="1.0" encoding="utf-8"?>
<p:tagLst xmlns:p="http://schemas.openxmlformats.org/presentationml/2006/main">
  <p:tag name="AS_UNIQUEID" val="153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.xml><?xml version="1.0" encoding="utf-8"?>
<p:tagLst xmlns:p="http://schemas.openxmlformats.org/presentationml/2006/main">
  <p:tag name="AS_UNIQUEID" val="1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53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1.xml><?xml version="1.0" encoding="utf-8"?>
<p:tagLst xmlns:p="http://schemas.openxmlformats.org/presentationml/2006/main">
  <p:tag name="AS_UNIQUEID" val="153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2.xml><?xml version="1.0" encoding="utf-8"?>
<p:tagLst xmlns:p="http://schemas.openxmlformats.org/presentationml/2006/main">
  <p:tag name="AS_UNIQUEID" val="153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3.xml><?xml version="1.0" encoding="utf-8"?>
<p:tagLst xmlns:p="http://schemas.openxmlformats.org/presentationml/2006/main">
  <p:tag name="AS_UNIQUEID" val="153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p="http://schemas.openxmlformats.org/presentationml/2006/main">
  <p:tag name="AS_UNIQUEID" val="153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p="http://schemas.openxmlformats.org/presentationml/2006/main">
  <p:tag name="AS_UNIQUEID" val="153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p="http://schemas.openxmlformats.org/presentationml/2006/main">
  <p:tag name="AS_UNIQUEID" val="1540"/>
</p:tagLst>
</file>

<file path=ppt/tags/tag217.xml><?xml version="1.0" encoding="utf-8"?>
<p:tagLst xmlns:p="http://schemas.openxmlformats.org/presentationml/2006/main">
  <p:tag name="AS_UNIQUEID" val="154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18.xml><?xml version="1.0" encoding="utf-8"?>
<p:tagLst xmlns:p="http://schemas.openxmlformats.org/presentationml/2006/main">
  <p:tag name="AS_UNIQUEID" val="154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.xml><?xml version="1.0" encoding="utf-8"?>
<p:tagLst xmlns:p="http://schemas.openxmlformats.org/presentationml/2006/main">
  <p:tag name="AS_UNIQUEID" val="154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1"/>
  <p:tag name="KSO_WM_UNIT_INDEX" val="1_1"/>
  <p:tag name="KSO_WM_UNIT_LAYERLEVEL" val="1_1"/>
  <p:tag name="KSO_WM_UNIT_TYPE" val="l_i"/>
  <p:tag name="MH" val="20150409143211"/>
  <p:tag name="MH_LIBRARY" val="CONTENTS"/>
  <p:tag name="MH_TYPE" val="OTHERS"/>
</p:tagLst>
</file>

<file path=ppt/tags/tag22.xml><?xml version="1.0" encoding="utf-8"?>
<p:tagLst xmlns:p="http://schemas.openxmlformats.org/presentationml/2006/main">
  <p:tag name="AS_UNIQUEID" val="1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54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l_i*1_2"/>
  <p:tag name="KSO_WM_UNIT_INDEX" val="1_2"/>
  <p:tag name="KSO_WM_UNIT_LAYERLEVEL" val="1_1"/>
  <p:tag name="KSO_WM_UNIT_TYPE" val="l_i"/>
  <p:tag name="MH" val="20150409143211"/>
  <p:tag name="MH_LIBRARY" val="CONTENTS"/>
  <p:tag name="MH_TYPE" val="OTHERS"/>
</p:tagLst>
</file>

<file path=ppt/tags/tag221.xml><?xml version="1.0" encoding="utf-8"?>
<p:tagLst xmlns:p="http://schemas.openxmlformats.org/presentationml/2006/main">
  <p:tag name="AS_UNIQUEID" val="154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p="http://schemas.openxmlformats.org/presentationml/2006/main">
  <p:tag name="AS_UNIQUEID" val="154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3.xml><?xml version="1.0" encoding="utf-8"?>
<p:tagLst xmlns:p="http://schemas.openxmlformats.org/presentationml/2006/main">
  <p:tag name="AS_UNIQUEID" val="154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4.xml><?xml version="1.0" encoding="utf-8"?>
<p:tagLst xmlns:p="http://schemas.openxmlformats.org/presentationml/2006/main">
  <p:tag name="AS_UNIQUEID" val="154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5.xml><?xml version="1.0" encoding="utf-8"?>
<p:tagLst xmlns:p="http://schemas.openxmlformats.org/presentationml/2006/main">
  <p:tag name="AS_UNIQUEID" val="154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6.xml><?xml version="1.0" encoding="utf-8"?>
<p:tagLst xmlns:p="http://schemas.openxmlformats.org/presentationml/2006/main">
  <p:tag name="AS_UNIQUEID" val="155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p="http://schemas.openxmlformats.org/presentationml/2006/main">
  <p:tag name="AS_UNIQUEID" val="1551"/>
</p:tagLst>
</file>

<file path=ppt/tags/tag228.xml><?xml version="1.0" encoding="utf-8"?>
<p:tagLst xmlns:p="http://schemas.openxmlformats.org/presentationml/2006/main">
  <p:tag name="AS_UNIQUEID" val="1139"/>
</p:tagLst>
</file>

<file path=ppt/tags/tag229.xml><?xml version="1.0" encoding="utf-8"?>
<p:tagLst xmlns:p="http://schemas.openxmlformats.org/presentationml/2006/main">
  <p:tag name="AS_UNIQUEID" val="1140"/>
</p:tagLst>
</file>

<file path=ppt/tags/tag23.xml><?xml version="1.0" encoding="utf-8"?>
<p:tagLst xmlns:p="http://schemas.openxmlformats.org/presentationml/2006/main">
  <p:tag name="AS_UNIQUEID" val="1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552"/>
</p:tagLst>
</file>

<file path=ppt/tags/tag231.xml><?xml version="1.0" encoding="utf-8"?>
<p:tagLst xmlns:p="http://schemas.openxmlformats.org/presentationml/2006/main">
  <p:tag name="AS_UNIQUEID" val="1553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2.xml><?xml version="1.0" encoding="utf-8"?>
<p:tagLst xmlns:p="http://schemas.openxmlformats.org/presentationml/2006/main">
  <p:tag name="AS_UNIQUEID" val="1554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3.xml><?xml version="1.0" encoding="utf-8"?>
<p:tagLst xmlns:p="http://schemas.openxmlformats.org/presentationml/2006/main">
  <p:tag name="AS_UNIQUEID" val="1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4.xml><?xml version="1.0" encoding="utf-8"?>
<p:tagLst xmlns:p="http://schemas.openxmlformats.org/presentationml/2006/main">
  <p:tag name="AS_UNIQUEID" val="1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5.xml><?xml version="1.0" encoding="utf-8"?>
<p:tagLst xmlns:p="http://schemas.openxmlformats.org/presentationml/2006/main">
  <p:tag name="AS_UNIQUEID" val="1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6.xml><?xml version="1.0" encoding="utf-8"?>
<p:tagLst xmlns:p="http://schemas.openxmlformats.org/presentationml/2006/main">
  <p:tag name="AS_UNIQUEID" val="1558"/>
  <p:tag name="KSO_WM_BEAUTIFY_FLAG" val="#wm#"/>
  <p:tag name="KSO_WM_TAG_VERSION" val="1.0"/>
  <p:tag name="KSO_WM_TEMPLATE_CATEGORY" val="custom"/>
  <p:tag name="KSO_WM_TEMPLATE_INDEX" val="160428"/>
  <p:tag name="KSO_WM_TEMPLATE_MASTER_TYPE" val="1"/>
  <p:tag name="KSO_WM_TEMPLATE_THUMBS_INDEX" val="1、9、12、16、20、26、28、29"/>
</p:tagLst>
</file>

<file path=ppt/tags/tag237.xml><?xml version="1.0" encoding="utf-8"?>
<p:tagLst xmlns:p="http://schemas.openxmlformats.org/presentationml/2006/main">
  <p:tag name="AS_UNIQUEID" val="1559"/>
</p:tagLst>
</file>

<file path=ppt/tags/tag238.xml><?xml version="1.0" encoding="utf-8"?>
<p:tagLst xmlns:p="http://schemas.openxmlformats.org/presentationml/2006/main">
  <p:tag name="AS_UNIQUEID" val="1560"/>
</p:tagLst>
</file>

<file path=ppt/tags/tag239.xml><?xml version="1.0" encoding="utf-8"?>
<p:tagLst xmlns:p="http://schemas.openxmlformats.org/presentationml/2006/main">
  <p:tag name="AS_UNIQUEID" val="1561"/>
</p:tagLst>
</file>

<file path=ppt/tags/tag24.xml><?xml version="1.0" encoding="utf-8"?>
<p:tagLst xmlns:p="http://schemas.openxmlformats.org/presentationml/2006/main">
  <p:tag name="AS_UNIQUEID" val="1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562"/>
</p:tagLst>
</file>

<file path=ppt/tags/tag241.xml><?xml version="1.0" encoding="utf-8"?>
<p:tagLst xmlns:p="http://schemas.openxmlformats.org/presentationml/2006/main">
  <p:tag name="AS_UNIQUEID" val="1563"/>
</p:tagLst>
</file>

<file path=ppt/tags/tag242.xml><?xml version="1.0" encoding="utf-8"?>
<p:tagLst xmlns:p="http://schemas.openxmlformats.org/presentationml/2006/main">
  <p:tag name="AS_UNIQUEID" val="1564"/>
</p:tagLst>
</file>

<file path=ppt/tags/tag243.xml><?xml version="1.0" encoding="utf-8"?>
<p:tagLst xmlns:p="http://schemas.openxmlformats.org/presentationml/2006/main">
  <p:tag name="AS_UNIQUEID" val="1565"/>
</p:tagLst>
</file>

<file path=ppt/tags/tag244.xml><?xml version="1.0" encoding="utf-8"?>
<p:tagLst xmlns:p="http://schemas.openxmlformats.org/presentationml/2006/main">
  <p:tag name="AS_UNIQUEID" val="1566"/>
</p:tagLst>
</file>

<file path=ppt/tags/tag245.xml><?xml version="1.0" encoding="utf-8"?>
<p:tagLst xmlns:p="http://schemas.openxmlformats.org/presentationml/2006/main">
  <p:tag name="AS_UNIQUEID" val="1567"/>
</p:tagLst>
</file>

<file path=ppt/tags/tag246.xml><?xml version="1.0" encoding="utf-8"?>
<p:tagLst xmlns:p="http://schemas.openxmlformats.org/presentationml/2006/main">
  <p:tag name="AS_UNIQUEID" val="1568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custom1604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3"/>
  <p:tag name="KSO_WM_UNIT_PRESET_TEXT_LEN" val="17"/>
  <p:tag name="KSO_WM_UNIT_TYPE" val="a"/>
  <p:tag name="KSO_WM_UNIT_VALUE" val="26"/>
</p:tagLst>
</file>

<file path=ppt/tags/tag247.xml><?xml version="1.0" encoding="utf-8"?>
<p:tagLst xmlns:p="http://schemas.openxmlformats.org/presentationml/2006/main">
  <p:tag name="AS_UNIQUEID" val="1569"/>
  <p:tag name="KSO_WM_BEAUTIFY_FLAG" val="#wm#"/>
  <p:tag name="KSO_WM_TAG_VERSION" val="1.0"/>
  <p:tag name="KSO_WM_TEMPLATE_CATEGORY" val="custom"/>
  <p:tag name="KSO_WM_TEMPLATE_INDEX" val="160428"/>
  <p:tag name="KSO_WM_UNIT_COMPATIBLE" val="0"/>
  <p:tag name="KSO_WM_UNIT_DIAGRAM_ISNUMVISUAL" val="0"/>
  <p:tag name="KSO_WM_UNIT_DIAGRAM_ISREFERUNIT" val="0"/>
  <p:tag name="KSO_WM_UNIT_HIGHLIGHT" val="0"/>
  <p:tag name="KSO_WM_UNIT_ID" val="custom16042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3"/>
  <p:tag name="KSO_WM_UNIT_PRESET_TEXT_LEN" val="17"/>
  <p:tag name="KSO_WM_UNIT_TEXT_FILL_FORE_SCHEMECOLOR_INDEX" val="6"/>
  <p:tag name="KSO_WM_UNIT_TEXT_FILL_FORE_SCHEMECOLOR_INDEX_BRIGHTNESS" val="0"/>
  <p:tag name="KSO_WM_UNIT_TEXT_FILL_TYPE" val="1"/>
  <p:tag name="KSO_WM_UNIT_TYPE" val="b"/>
  <p:tag name="KSO_WM_UNIT_VALUE" val="29"/>
</p:tagLst>
</file>

<file path=ppt/tags/tag248.xml><?xml version="1.0" encoding="utf-8"?>
<p:tagLst xmlns:p="http://schemas.openxmlformats.org/presentationml/2006/main">
  <p:tag name="KSO_WM_BEAUTIFY_FLAG" val="#wm#"/>
  <p:tag name="KSO_WM_SLIDE_ID" val="custom16042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0"/>
  <p:tag name="KSO_WM_TEMPLATE_INDEX" val="160428"/>
  <p:tag name="KSO_WM_TEMPLATE_MASTER_TYPE" val="1"/>
  <p:tag name="KSO_WM_TEMPLATE_SUBCATEGORY" val="0"/>
  <p:tag name="KSO_WM_TEMPLATE_THUMBS_INDEX" val="1、9、12、16、20、26、28、29、"/>
</p:tagLst>
</file>

<file path=ppt/tags/tag249.xml><?xml version="1.0" encoding="utf-8"?>
<p:tagLst xmlns:p="http://schemas.openxmlformats.org/presentationml/2006/main">
  <p:tag name="AS_UNIQUEID" val="1570"/>
</p:tagLst>
</file>

<file path=ppt/tags/tag25.xml><?xml version="1.0" encoding="utf-8"?>
<p:tagLst xmlns:p="http://schemas.openxmlformats.org/presentationml/2006/main">
  <p:tag name="AS_UNIQUEID" val="13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57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a5d1cf1-0631-4d60-be64-12ff40ce4f6f}"/>
</p:tagLst>
</file>

<file path=ppt/tags/tag251.xml><?xml version="1.0" encoding="utf-8"?>
<p:tagLst xmlns:p="http://schemas.openxmlformats.org/presentationml/2006/main">
  <p:tag name="AS_UNIQUEID" val="157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fb5852e-4a51-46b2-92e7-7f46298c7d24}"/>
</p:tagLst>
</file>

<file path=ppt/tags/tag252.xml><?xml version="1.0" encoding="utf-8"?>
<p:tagLst xmlns:p="http://schemas.openxmlformats.org/presentationml/2006/main">
  <p:tag name="AS_UNIQUEID" val="157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253.xml><?xml version="1.0" encoding="utf-8"?>
<p:tagLst xmlns:p="http://schemas.openxmlformats.org/presentationml/2006/main">
  <p:tag name="AS_UNIQUEID" val="157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254.xml><?xml version="1.0" encoding="utf-8"?>
<p:tagLst xmlns:p="http://schemas.openxmlformats.org/presentationml/2006/main">
  <p:tag name="AS_UNIQUEID" val="1061"/>
</p:tagLst>
</file>

<file path=ppt/tags/tag255.xml><?xml version="1.0" encoding="utf-8"?>
<p:tagLst xmlns:p="http://schemas.openxmlformats.org/presentationml/2006/main">
  <p:tag name="AS_UNIQUEID" val="1062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56.xml><?xml version="1.0" encoding="utf-8"?>
<p:tagLst xmlns:p="http://schemas.openxmlformats.org/presentationml/2006/main">
  <p:tag name="AS_UNIQUEID" val="1063"/>
</p:tagLst>
</file>

<file path=ppt/tags/tag257.xml><?xml version="1.0" encoding="utf-8"?>
<p:tagLst xmlns:p="http://schemas.openxmlformats.org/presentationml/2006/main">
  <p:tag name="AS_UNIQUEID" val="1064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ORE_SCHEMECOLOR_INDEX" val="9"/>
  <p:tag name="KSO_WM_UNIT_TEXT_FORE_SCHEMECOLOR_INDEX_BRIGHTNESS" val="0"/>
  <p:tag name="KSO_WM_UNIT_TEXT_LINE_FILL_TYPE" val="2"/>
</p:tagLst>
</file>

<file path=ppt/tags/tag258.xml><?xml version="1.0" encoding="utf-8"?>
<p:tagLst xmlns:p="http://schemas.openxmlformats.org/presentationml/2006/main">
  <p:tag name="AS_UNIQUEID" val="1065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ORE_SCHEMECOLOR_INDEX" val="9"/>
  <p:tag name="KSO_WM_UNIT_TEXT_FORE_SCHEMECOLOR_INDEX_BRIGHTNESS" val="0"/>
  <p:tag name="KSO_WM_UNIT_TEXT_LINE_FILL_TYPE" val="2"/>
</p:tagLst>
</file>

<file path=ppt/tags/tag259.xml><?xml version="1.0" encoding="utf-8"?>
<p:tagLst xmlns:p="http://schemas.openxmlformats.org/presentationml/2006/main">
  <p:tag name="AS_UNIQUEID" val="1066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ORE_SCHEMECOLOR_INDEX" val="9"/>
  <p:tag name="KSO_WM_UNIT_TEXT_FORE_SCHEMECOLOR_INDEX_BRIGHTNESS" val="0"/>
  <p:tag name="KSO_WM_UNIT_TEXT_LINE_FILL_TYPE" val="2"/>
</p:tagLst>
</file>

<file path=ppt/tags/tag26.xml><?xml version="1.0" encoding="utf-8"?>
<p:tagLst xmlns:p="http://schemas.openxmlformats.org/presentationml/2006/main">
  <p:tag name="AS_UNIQUEID" val="1351"/>
</p:tagLst>
</file>

<file path=ppt/tags/tag260.xml><?xml version="1.0" encoding="utf-8"?>
<p:tagLst xmlns:p="http://schemas.openxmlformats.org/presentationml/2006/main">
  <p:tag name="AS_UNIQUEID" val="1068"/>
  <p:tag name="KSO_WM_UNIT_FILL_FORE_SCHEMECOLOR_INDEX" val="6"/>
  <p:tag name="KSO_WM_UNIT_FILL_FORE_SCHEMECOLOR_INDEX_BRIGHTNESS" val="0"/>
  <p:tag name="KSO_WM_UNIT_FILL_TYPE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61.xml><?xml version="1.0" encoding="utf-8"?>
<p:tagLst xmlns:p="http://schemas.openxmlformats.org/presentationml/2006/main">
  <p:tag name="AS_UNIQUEID" val="1159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263.xml><?xml version="1.0" encoding="utf-8"?>
<p:tagLst xmlns:p="http://schemas.openxmlformats.org/presentationml/2006/main">
  <p:tag name="AS_UNIQUEID" val="1575"/>
</p:tagLst>
</file>

<file path=ppt/tags/tag264.xml><?xml version="1.0" encoding="utf-8"?>
<p:tagLst xmlns:p="http://schemas.openxmlformats.org/presentationml/2006/main">
  <p:tag name="AS_UNIQUEID" val="1161"/>
</p:tagLst>
</file>

<file path=ppt/tags/tag265.xml><?xml version="1.0" encoding="utf-8"?>
<p:tagLst xmlns:p="http://schemas.openxmlformats.org/presentationml/2006/main">
  <p:tag name="AS_UNIQUEID" val="1162"/>
</p:tagLst>
</file>

<file path=ppt/tags/tag266.xml><?xml version="1.0" encoding="utf-8"?>
<p:tagLst xmlns:p="http://schemas.openxmlformats.org/presentationml/2006/main">
  <p:tag name="AS_UNIQUEID" val="1163"/>
</p:tagLst>
</file>

<file path=ppt/tags/tag267.xml><?xml version="1.0" encoding="utf-8"?>
<p:tagLst xmlns:p="http://schemas.openxmlformats.org/presentationml/2006/main">
  <p:tag name="AS_UNIQUEID" val="1164"/>
</p:tagLst>
</file>

<file path=ppt/tags/tag268.xml><?xml version="1.0" encoding="utf-8"?>
<p:tagLst xmlns:p="http://schemas.openxmlformats.org/presentationml/2006/main">
  <p:tag name="AS_UNIQUEID" val="1165"/>
  <p:tag name="KSO_WM_UNIT_TABLE_BEAUTIFY" val="smartTable{688d6dab-5dd3-4138-af78-8f7c0d393819}"/>
</p:tagLst>
</file>

<file path=ppt/tags/tag269.xml><?xml version="1.0" encoding="utf-8"?>
<p:tagLst xmlns:p="http://schemas.openxmlformats.org/presentationml/2006/main">
  <p:tag name="AS_UNIQUEID" val="1166"/>
</p:tagLst>
</file>

<file path=ppt/tags/tag27.xml><?xml version="1.0" encoding="utf-8"?>
<p:tagLst xmlns:p="http://schemas.openxmlformats.org/presentationml/2006/main">
  <p:tag name="AS_UNIQUEID" val="1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167"/>
</p:tagLst>
</file>

<file path=ppt/tags/tag271.xml><?xml version="1.0" encoding="utf-8"?>
<p:tagLst xmlns:p="http://schemas.openxmlformats.org/presentationml/2006/main">
  <p:tag name="AS_UNIQUEID" val="1168"/>
</p:tagLst>
</file>

<file path=ppt/tags/tag272.xml><?xml version="1.0" encoding="utf-8"?>
<p:tagLst xmlns:p="http://schemas.openxmlformats.org/presentationml/2006/main">
  <p:tag name="AS_UNIQUEID" val="1169"/>
</p:tagLst>
</file>

<file path=ppt/tags/tag273.xml><?xml version="1.0" encoding="utf-8"?>
<p:tagLst xmlns:p="http://schemas.openxmlformats.org/presentationml/2006/main">
  <p:tag name="AS_UNIQUEID" val="1170"/>
</p:tagLst>
</file>

<file path=ppt/tags/tag274.xml><?xml version="1.0" encoding="utf-8"?>
<p:tagLst xmlns:p="http://schemas.openxmlformats.org/presentationml/2006/main">
  <p:tag name="AS_UNIQUEID" val="1171"/>
</p:tagLst>
</file>

<file path=ppt/tags/tag275.xml><?xml version="1.0" encoding="utf-8"?>
<p:tagLst xmlns:p="http://schemas.openxmlformats.org/presentationml/2006/main">
  <p:tag name="AS_UNIQUEID" val="1172"/>
</p:tagLst>
</file>

<file path=ppt/tags/tag276.xml><?xml version="1.0" encoding="utf-8"?>
<p:tagLst xmlns:p="http://schemas.openxmlformats.org/presentationml/2006/main">
  <p:tag name="AS_UNIQUEID" val="1576"/>
</p:tagLst>
</file>

<file path=ppt/tags/tag277.xml><?xml version="1.0" encoding="utf-8"?>
<p:tagLst xmlns:p="http://schemas.openxmlformats.org/presentationml/2006/main">
  <p:tag name="AS_UNIQUEID" val="1577"/>
</p:tagLst>
</file>

<file path=ppt/tags/tag278.xml><?xml version="1.0" encoding="utf-8"?>
<p:tagLst xmlns:p="http://schemas.openxmlformats.org/presentationml/2006/main">
  <p:tag name="AS_UNIQUEID" val="1578"/>
</p:tagLst>
</file>

<file path=ppt/tags/tag279.xml><?xml version="1.0" encoding="utf-8"?>
<p:tagLst xmlns:p="http://schemas.openxmlformats.org/presentationml/2006/main">
  <p:tag name="AS_UNIQUEID" val="1579"/>
</p:tagLst>
</file>

<file path=ppt/tags/tag28.xml><?xml version="1.0" encoding="utf-8"?>
<p:tagLst xmlns:p="http://schemas.openxmlformats.org/presentationml/2006/main">
  <p:tag name="AS_UNIQUEID" val="1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580"/>
</p:tagLst>
</file>

<file path=ppt/tags/tag281.xml><?xml version="1.0" encoding="utf-8"?>
<p:tagLst xmlns:p="http://schemas.openxmlformats.org/presentationml/2006/main">
  <p:tag name="AS_UNIQUEID" val="1581"/>
</p:tagLst>
</file>

<file path=ppt/tags/tag282.xml><?xml version="1.0" encoding="utf-8"?>
<p:tagLst xmlns:p="http://schemas.openxmlformats.org/presentationml/2006/main">
  <p:tag name="AS_UNIQUEID" val="1582"/>
</p:tagLst>
</file>

<file path=ppt/tags/tag283.xml><?xml version="1.0" encoding="utf-8"?>
<p:tagLst xmlns:p="http://schemas.openxmlformats.org/presentationml/2006/main">
  <p:tag name="AS_UNIQUEID" val="1583"/>
</p:tagLst>
</file>

<file path=ppt/tags/tag284.xml><?xml version="1.0" encoding="utf-8"?>
<p:tagLst xmlns:p="http://schemas.openxmlformats.org/presentationml/2006/main">
  <p:tag name="AS_UNIQUEID" val="1584"/>
</p:tagLst>
</file>

<file path=ppt/tags/tag285.xml><?xml version="1.0" encoding="utf-8"?>
<p:tagLst xmlns:p="http://schemas.openxmlformats.org/presentationml/2006/main">
  <p:tag name="AS_UNIQUEID" val="1585"/>
</p:tagLst>
</file>

<file path=ppt/tags/tag286.xml><?xml version="1.0" encoding="utf-8"?>
<p:tagLst xmlns:p="http://schemas.openxmlformats.org/presentationml/2006/main">
  <p:tag name="AS_UNIQUEID" val="1586"/>
</p:tagLst>
</file>

<file path=ppt/tags/tag287.xml><?xml version="1.0" encoding="utf-8"?>
<p:tagLst xmlns:p="http://schemas.openxmlformats.org/presentationml/2006/main">
  <p:tag name="AS_UNIQUEID" val="1587"/>
</p:tagLst>
</file>

<file path=ppt/tags/tag288.xml><?xml version="1.0" encoding="utf-8"?>
<p:tagLst xmlns:p="http://schemas.openxmlformats.org/presentationml/2006/main">
  <p:tag name="AS_UNIQUEID" val="1190"/>
</p:tagLst>
</file>

<file path=ppt/tags/tag289.xml><?xml version="1.0" encoding="utf-8"?>
<p:tagLst xmlns:p="http://schemas.openxmlformats.org/presentationml/2006/main">
  <p:tag name="AS_UNIQUEID" val="1588"/>
</p:tagLst>
</file>

<file path=ppt/tags/tag29.xml><?xml version="1.0" encoding="utf-8"?>
<p:tagLst xmlns:p="http://schemas.openxmlformats.org/presentationml/2006/main">
  <p:tag name="AS_UNIQUEID" val="1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589"/>
</p:tagLst>
</file>

<file path=ppt/tags/tag291.xml><?xml version="1.0" encoding="utf-8"?>
<p:tagLst xmlns:p="http://schemas.openxmlformats.org/presentationml/2006/main">
  <p:tag name="AS_UNIQUEID" val="1590"/>
</p:tagLst>
</file>

<file path=ppt/tags/tag292.xml><?xml version="1.0" encoding="utf-8"?>
<p:tagLst xmlns:p="http://schemas.openxmlformats.org/presentationml/2006/main">
  <p:tag name="AS_UNIQUEID" val="1591"/>
</p:tagLst>
</file>

<file path=ppt/tags/tag293.xml><?xml version="1.0" encoding="utf-8"?>
<p:tagLst xmlns:p="http://schemas.openxmlformats.org/presentationml/2006/main">
  <p:tag name="AS_UNIQUEID" val="1592"/>
</p:tagLst>
</file>

<file path=ppt/tags/tag294.xml><?xml version="1.0" encoding="utf-8"?>
<p:tagLst xmlns:p="http://schemas.openxmlformats.org/presentationml/2006/main">
  <p:tag name="AS_UNIQUEID" val="1593"/>
</p:tagLst>
</file>

<file path=ppt/tags/tag295.xml><?xml version="1.0" encoding="utf-8"?>
<p:tagLst xmlns:p="http://schemas.openxmlformats.org/presentationml/2006/main">
  <p:tag name="AS_UNIQUEID" val="1594"/>
</p:tagLst>
</file>

<file path=ppt/tags/tag296.xml><?xml version="1.0" encoding="utf-8"?>
<p:tagLst xmlns:p="http://schemas.openxmlformats.org/presentationml/2006/main">
  <p:tag name="AS_UNIQUEID" val="1595"/>
</p:tagLst>
</file>

<file path=ppt/tags/tag297.xml><?xml version="1.0" encoding="utf-8"?>
<p:tagLst xmlns:p="http://schemas.openxmlformats.org/presentationml/2006/main">
  <p:tag name="AS_UNIQUEID" val="1596"/>
</p:tagLst>
</file>

<file path=ppt/tags/tag298.xml><?xml version="1.0" encoding="utf-8"?>
<p:tagLst xmlns:p="http://schemas.openxmlformats.org/presentationml/2006/main">
  <p:tag name="AS_UNIQUEID" val="1597"/>
</p:tagLst>
</file>

<file path=ppt/tags/tag299.xml><?xml version="1.0" encoding="utf-8"?>
<p:tagLst xmlns:p="http://schemas.openxmlformats.org/presentationml/2006/main">
  <p:tag name="AS_UNIQUEID" val="1598"/>
</p:tagLst>
</file>

<file path=ppt/tags/tag3.xml><?xml version="1.0" encoding="utf-8"?>
<p:tagLst xmlns:p="http://schemas.openxmlformats.org/presentationml/2006/main">
  <p:tag name="AS_UNIQUEID" val="1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599"/>
</p:tagLst>
</file>

<file path=ppt/tags/tag301.xml><?xml version="1.0" encoding="utf-8"?>
<p:tagLst xmlns:p="http://schemas.openxmlformats.org/presentationml/2006/main">
  <p:tag name="AS_UNIQUEID" val="1600"/>
</p:tagLst>
</file>

<file path=ppt/tags/tag302.xml><?xml version="1.0" encoding="utf-8"?>
<p:tagLst xmlns:p="http://schemas.openxmlformats.org/presentationml/2006/main">
  <p:tag name="AS_UNIQUEID" val="1198"/>
</p:tagLst>
</file>

<file path=ppt/tags/tag303.xml><?xml version="1.0" encoding="utf-8"?>
<p:tagLst xmlns:p="http://schemas.openxmlformats.org/presentationml/2006/main">
  <p:tag name="AS_UNIQUEID" val="1199"/>
</p:tagLst>
</file>

<file path=ppt/tags/tag304.xml><?xml version="1.0" encoding="utf-8"?>
<p:tagLst xmlns:p="http://schemas.openxmlformats.org/presentationml/2006/main">
  <p:tag name="AS_UNIQUEID" val="1601"/>
</p:tagLst>
</file>

<file path=ppt/tags/tag305.xml><?xml version="1.0" encoding="utf-8"?>
<p:tagLst xmlns:p="http://schemas.openxmlformats.org/presentationml/2006/main">
  <p:tag name="AS_UNIQUEID" val="1201"/>
</p:tagLst>
</file>

<file path=ppt/tags/tag306.xml><?xml version="1.0" encoding="utf-8"?>
<p:tagLst xmlns:p="http://schemas.openxmlformats.org/presentationml/2006/main">
  <p:tag name="AS_UNIQUEID" val="1202"/>
</p:tagLst>
</file>

<file path=ppt/tags/tag307.xml><?xml version="1.0" encoding="utf-8"?>
<p:tagLst xmlns:p="http://schemas.openxmlformats.org/presentationml/2006/main">
  <p:tag name="AS_UNIQUEID" val="1203"/>
</p:tagLst>
</file>

<file path=ppt/tags/tag308.xml><?xml version="1.0" encoding="utf-8"?>
<p:tagLst xmlns:p="http://schemas.openxmlformats.org/presentationml/2006/main">
  <p:tag name="AS_UNIQUEID" val="1602"/>
</p:tagLst>
</file>

<file path=ppt/tags/tag309.xml><?xml version="1.0" encoding="utf-8"?>
<p:tagLst xmlns:p="http://schemas.openxmlformats.org/presentationml/2006/main">
  <p:tag name="AS_UNIQUEID" val="160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a5d1cf1-0631-4d60-be64-12ff40ce4f6f}"/>
</p:tagLst>
</file>

<file path=ppt/tags/tag31.xml><?xml version="1.0" encoding="utf-8"?>
<p:tagLst xmlns:p="http://schemas.openxmlformats.org/presentationml/2006/main">
  <p:tag name="AS_UNIQUEID" val="1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60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fb5852e-4a51-46b2-92e7-7f46298c7d24}"/>
</p:tagLst>
</file>

<file path=ppt/tags/tag311.xml><?xml version="1.0" encoding="utf-8"?>
<p:tagLst xmlns:p="http://schemas.openxmlformats.org/presentationml/2006/main">
  <p:tag name="AS_UNIQUEID" val="160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12.xml><?xml version="1.0" encoding="utf-8"?>
<p:tagLst xmlns:p="http://schemas.openxmlformats.org/presentationml/2006/main">
  <p:tag name="AS_UNIQUEID" val="160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13.xml><?xml version="1.0" encoding="utf-8"?>
<p:tagLst xmlns:p="http://schemas.openxmlformats.org/presentationml/2006/main">
  <p:tag name="AS_UNIQUEID" val="1607"/>
  <p:tag name="KSO_WM_UNIT_TEXT_FILL_FORE_SCHEMECOLOR_INDEX" val="13"/>
  <p:tag name="KSO_WM_UNIT_TEXT_FILL_FORE_SCHEMECOLOR_INDEX_BRIGHTNESS" val="0"/>
  <p:tag name="KSO_WM_UNIT_TEXT_FILL_TYPE" val="1"/>
</p:tagLst>
</file>

<file path=ppt/tags/tag314.xml><?xml version="1.0" encoding="utf-8"?>
<p:tagLst xmlns:p="http://schemas.openxmlformats.org/presentationml/2006/main">
  <p:tag name="AS_UNIQUEID" val="1608"/>
</p:tagLst>
</file>

<file path=ppt/tags/tag315.xml><?xml version="1.0" encoding="utf-8"?>
<p:tagLst xmlns:p="http://schemas.openxmlformats.org/presentationml/2006/main">
  <p:tag name="AS_UNIQUEID" val="1609"/>
</p:tagLst>
</file>

<file path=ppt/tags/tag316.xml><?xml version="1.0" encoding="utf-8"?>
<p:tagLst xmlns:p="http://schemas.openxmlformats.org/presentationml/2006/main">
  <p:tag name="AS_UNIQUEID" val="1610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18.xml><?xml version="1.0" encoding="utf-8"?>
<p:tagLst xmlns:p="http://schemas.openxmlformats.org/presentationml/2006/main">
  <p:tag name="AS_UNIQUEID" val="1611"/>
</p:tagLst>
</file>

<file path=ppt/tags/tag319.xml><?xml version="1.0" encoding="utf-8"?>
<p:tagLst xmlns:p="http://schemas.openxmlformats.org/presentationml/2006/main">
  <p:tag name="AS_UNIQUEID" val="1214"/>
</p:tagLst>
</file>

<file path=ppt/tags/tag32.xml><?xml version="1.0" encoding="utf-8"?>
<p:tagLst xmlns:p="http://schemas.openxmlformats.org/presentationml/2006/main">
  <p:tag name="AS_UNIQUEID" val="1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215"/>
</p:tagLst>
</file>

<file path=ppt/tags/tag321.xml><?xml version="1.0" encoding="utf-8"?>
<p:tagLst xmlns:p="http://schemas.openxmlformats.org/presentationml/2006/main">
  <p:tag name="AS_UNIQUEID" val="1216"/>
</p:tagLst>
</file>

<file path=ppt/tags/tag322.xml><?xml version="1.0" encoding="utf-8"?>
<p:tagLst xmlns:p="http://schemas.openxmlformats.org/presentationml/2006/main">
  <p:tag name="AS_UNIQUEID" val="1217"/>
  <p:tag name="KSO_WM_UNIT_TABLE_BEAUTIFY" val="smartTable{825dd0c3-05ca-4d95-9619-529f1e7a4f46}"/>
  <p:tag name="TABLE_ENDDRAG_ORIGIN_RECT" val="802*415"/>
  <p:tag name="TABLE_ENDDRAG_RECT" val="125*104*802*415"/>
</p:tagLst>
</file>

<file path=ppt/tags/tag323.xml><?xml version="1.0" encoding="utf-8"?>
<p:tagLst xmlns:p="http://schemas.openxmlformats.org/presentationml/2006/main">
  <p:tag name="AS_UNIQUEID" val="1218"/>
</p:tagLst>
</file>

<file path=ppt/tags/tag324.xml><?xml version="1.0" encoding="utf-8"?>
<p:tagLst xmlns:p="http://schemas.openxmlformats.org/presentationml/2006/main">
  <p:tag name="AS_UNIQUEID" val="1219"/>
</p:tagLst>
</file>

<file path=ppt/tags/tag325.xml><?xml version="1.0" encoding="utf-8"?>
<p:tagLst xmlns:p="http://schemas.openxmlformats.org/presentationml/2006/main">
  <p:tag name="KSO_WM_SLIDE_MODEL_TYPE" val="cover"/>
</p:tagLst>
</file>

<file path=ppt/tags/tag326.xml><?xml version="1.0" encoding="utf-8"?>
<p:tagLst xmlns:p="http://schemas.openxmlformats.org/presentationml/2006/main">
  <p:tag name="AS_UNIQUEID" val="1612"/>
</p:tagLst>
</file>

<file path=ppt/tags/tag327.xml><?xml version="1.0" encoding="utf-8"?>
<p:tagLst xmlns:p="http://schemas.openxmlformats.org/presentationml/2006/main">
  <p:tag name="AS_UNIQUEID" val="161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a5d1cf1-0631-4d60-be64-12ff40ce4f6f}"/>
</p:tagLst>
</file>

<file path=ppt/tags/tag328.xml><?xml version="1.0" encoding="utf-8"?>
<p:tagLst xmlns:p="http://schemas.openxmlformats.org/presentationml/2006/main">
  <p:tag name="AS_UNIQUEID" val="161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fb5852e-4a51-46b2-92e7-7f46298c7d24}"/>
</p:tagLst>
</file>

<file path=ppt/tags/tag329.xml><?xml version="1.0" encoding="utf-8"?>
<p:tagLst xmlns:p="http://schemas.openxmlformats.org/presentationml/2006/main">
  <p:tag name="AS_UNIQUEID" val="161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l_i*1_1"/>
  <p:tag name="KSO_WM_UNIT_INDEX" val="1_1"/>
  <p:tag name="KSO_WM_UNIT_LAYERLEVEL" val="1_1"/>
  <p:tag name="KSO_WM_UNIT_TEXT_FILL_FORE_SCHEMECOLOR_INDEX" val="14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3.xml><?xml version="1.0" encoding="utf-8"?>
<p:tagLst xmlns:p="http://schemas.openxmlformats.org/presentationml/2006/main">
  <p:tag name="AS_UNIQUEID" val="1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61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l_i*1_2"/>
  <p:tag name="KSO_WM_UNIT_INDEX" val="1_2"/>
  <p:tag name="KSO_WM_UNIT_LAYERLEVEL" val="1_1"/>
  <p:tag name="KSO_WM_UNIT_LINE_FILL_TYPE" val="2"/>
  <p:tag name="KSO_WM_UNIT_LINE_FORE_SCHEMECOLOR_INDEX" val="7"/>
  <p:tag name="KSO_WM_UNIT_LINE_FORE_SCHEMECOLOR_INDEX_BRIGHTNESS" val="0"/>
  <p:tag name="KSO_WM_UNIT_TEXT_FILL_FORE_SCHEMECOLOR_INDEX" val="7"/>
  <p:tag name="KSO_WM_UNIT_TEXT_FILL_FORE_SCHEMECOLOR_INDEX_BRIGHTNESS" val="0"/>
  <p:tag name="KSO_WM_UNIT_TEXT_FILL_TYPE" val="1"/>
  <p:tag name="KSO_WM_UNIT_TYPE" val="l_i"/>
  <p:tag name="MH" val="20150409143211"/>
  <p:tag name="MH_LIBRARY" val="CONTENTS"/>
  <p:tag name="MH_TYPE" val="OTHERS"/>
</p:tagLst>
</file>

<file path=ppt/tags/tag331.xml><?xml version="1.0" encoding="utf-8"?>
<p:tagLst xmlns:p="http://schemas.openxmlformats.org/presentationml/2006/main">
  <p:tag name="AS_UNIQUEID" val="1617"/>
</p:tagLst>
</file>

<file path=ppt/tags/tag332.xml><?xml version="1.0" encoding="utf-8"?>
<p:tagLst xmlns:p="http://schemas.openxmlformats.org/presentationml/2006/main">
  <p:tag name="AS_UNIQUEID" val="1618"/>
</p:tagLst>
</file>

<file path=ppt/tags/tag333.xml><?xml version="1.0" encoding="utf-8"?>
<p:tagLst xmlns:p="http://schemas.openxmlformats.org/presentationml/2006/main">
  <p:tag name="AS_UNIQUEID" val="1619"/>
</p:tagLst>
</file>

<file path=ppt/tags/tag334.xml><?xml version="1.0" encoding="utf-8"?>
<p:tagLst xmlns:p="http://schemas.openxmlformats.org/presentationml/2006/main">
  <p:tag name="AS_UNIQUEID" val="1620"/>
</p:tagLst>
</file>

<file path=ppt/tags/tag335.xml><?xml version="1.0" encoding="utf-8"?>
<p:tagLst xmlns:p="http://schemas.openxmlformats.org/presentationml/2006/main">
  <p:tag name="AS_UNIQUEID" val="1621"/>
</p:tagLst>
</file>

<file path=ppt/tags/tag33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37.xml><?xml version="1.0" encoding="utf-8"?>
<p:tagLst xmlns:p="http://schemas.openxmlformats.org/presentationml/2006/main">
  <p:tag name="AS_UNIQUEID" val="1622"/>
</p:tagLst>
</file>

<file path=ppt/tags/tag338.xml><?xml version="1.0" encoding="utf-8"?>
<p:tagLst xmlns:p="http://schemas.openxmlformats.org/presentationml/2006/main">
  <p:tag name="AS_UNIQUEID" val="1205"/>
</p:tagLst>
</file>

<file path=ppt/tags/tag339.xml><?xml version="1.0" encoding="utf-8"?>
<p:tagLst xmlns:p="http://schemas.openxmlformats.org/presentationml/2006/main">
  <p:tag name="AS_UNIQUEID" val="1206"/>
</p:tagLst>
</file>

<file path=ppt/tags/tag34.xml><?xml version="1.0" encoding="utf-8"?>
<p:tagLst xmlns:p="http://schemas.openxmlformats.org/presentationml/2006/main">
  <p:tag name="AS_UNIQUEID" val="1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207"/>
</p:tagLst>
</file>

<file path=ppt/tags/tag341.xml><?xml version="1.0" encoding="utf-8"?>
<p:tagLst xmlns:p="http://schemas.openxmlformats.org/presentationml/2006/main">
  <p:tag name="AS_UNIQUEID" val="1208"/>
  <p:tag name="KSO_WM_UNIT_TABLE_BEAUTIFY" val="smartTable{825dd0c3-05ca-4d95-9619-529f1e7a4f46}"/>
  <p:tag name="TABLE_ENDDRAG_ORIGIN_RECT" val="802*407"/>
  <p:tag name="TABLE_ENDDRAG_RECT" val="125*104*802*407"/>
</p:tagLst>
</file>

<file path=ppt/tags/tag342.xml><?xml version="1.0" encoding="utf-8"?>
<p:tagLst xmlns:p="http://schemas.openxmlformats.org/presentationml/2006/main">
  <p:tag name="KSO_WM_SLIDE_MODEL_TYPE" val="cover"/>
</p:tagLst>
</file>

<file path=ppt/tags/tag343.xml><?xml version="1.0" encoding="utf-8"?>
<p:tagLst xmlns:p="http://schemas.openxmlformats.org/presentationml/2006/main">
  <p:tag name="AS_UNIQUEID" val="1623"/>
</p:tagLst>
</file>

<file path=ppt/tags/tag344.xml><?xml version="1.0" encoding="utf-8"?>
<p:tagLst xmlns:p="http://schemas.openxmlformats.org/presentationml/2006/main">
  <p:tag name="AS_UNIQUEID" val="1624"/>
</p:tagLst>
</file>

<file path=ppt/tags/tag345.xml><?xml version="1.0" encoding="utf-8"?>
<p:tagLst xmlns:p="http://schemas.openxmlformats.org/presentationml/2006/main">
  <p:tag name="AS_UNIQUEID" val="1625"/>
</p:tagLst>
</file>

<file path=ppt/tags/tag346.xml><?xml version="1.0" encoding="utf-8"?>
<p:tagLst xmlns:p="http://schemas.openxmlformats.org/presentationml/2006/main">
  <p:tag name="AS_UNIQUEID" val="1626"/>
</p:tagLst>
</file>

<file path=ppt/tags/tag347.xml><?xml version="1.0" encoding="utf-8"?>
<p:tagLst xmlns:p="http://schemas.openxmlformats.org/presentationml/2006/main">
  <p:tag name="AS_UNIQUEID" val="1210"/>
</p:tagLst>
</file>

<file path=ppt/tags/tag348.xml><?xml version="1.0" encoding="utf-8"?>
<p:tagLst xmlns:p="http://schemas.openxmlformats.org/presentationml/2006/main">
  <p:tag name="AS_UNIQUEID" val="1211"/>
</p:tagLst>
</file>

<file path=ppt/tags/tag349.xml><?xml version="1.0" encoding="utf-8"?>
<p:tagLst xmlns:p="http://schemas.openxmlformats.org/presentationml/2006/main">
  <p:tag name="AS_UNIQUEID" val="1212"/>
</p:tagLst>
</file>

<file path=ppt/tags/tag35.xml><?xml version="1.0" encoding="utf-8"?>
<p:tagLst xmlns:p="http://schemas.openxmlformats.org/presentationml/2006/main">
  <p:tag name="AS_UNIQUEID" val="1360"/>
</p:tagLst>
</file>

<file path=ppt/tags/tag350.xml><?xml version="1.0" encoding="utf-8"?>
<p:tagLst xmlns:p="http://schemas.openxmlformats.org/presentationml/2006/main">
  <p:tag name="KSO_WM_SLIDE_MODEL_TYPE" val="cover"/>
</p:tagLst>
</file>

<file path=ppt/tags/tag351.xml><?xml version="1.0" encoding="utf-8"?>
<p:tagLst xmlns:p="http://schemas.openxmlformats.org/presentationml/2006/main">
  <p:tag name="AS_UNIQUEID" val="1627"/>
</p:tagLst>
</file>

<file path=ppt/tags/tag352.xml><?xml version="1.0" encoding="utf-8"?>
<p:tagLst xmlns:p="http://schemas.openxmlformats.org/presentationml/2006/main">
  <p:tag name="AS_UNIQUEID" val="1237"/>
</p:tagLst>
</file>

<file path=ppt/tags/tag353.xml><?xml version="1.0" encoding="utf-8"?>
<p:tagLst xmlns:p="http://schemas.openxmlformats.org/presentationml/2006/main">
  <p:tag name="AS_UNIQUEID" val="1238"/>
</p:tagLst>
</file>

<file path=ppt/tags/tag354.xml><?xml version="1.0" encoding="utf-8"?>
<p:tagLst xmlns:p="http://schemas.openxmlformats.org/presentationml/2006/main">
  <p:tag name="AS_UNIQUEID" val="1628"/>
</p:tagLst>
</file>

<file path=ppt/tags/tag355.xml><?xml version="1.0" encoding="utf-8"?>
<p:tagLst xmlns:p="http://schemas.openxmlformats.org/presentationml/2006/main">
  <p:tag name="AS_UNIQUEID" val="1629"/>
</p:tagLst>
</file>

<file path=ppt/tags/tag356.xml><?xml version="1.0" encoding="utf-8"?>
<p:tagLst xmlns:p="http://schemas.openxmlformats.org/presentationml/2006/main">
  <p:tag name="AS_UNIQUEID" val="1630"/>
</p:tagLst>
</file>

<file path=ppt/tags/tag357.xml><?xml version="1.0" encoding="utf-8"?>
<p:tagLst xmlns:p="http://schemas.openxmlformats.org/presentationml/2006/main">
  <p:tag name="AS_UNIQUEID" val="1631"/>
</p:tagLst>
</file>

<file path=ppt/tags/tag358.xml><?xml version="1.0" encoding="utf-8"?>
<p:tagLst xmlns:p="http://schemas.openxmlformats.org/presentationml/2006/main">
  <p:tag name="AS_UNIQUEID" val="1632"/>
</p:tagLst>
</file>

<file path=ppt/tags/tag359.xml><?xml version="1.0" encoding="utf-8"?>
<p:tagLst xmlns:p="http://schemas.openxmlformats.org/presentationml/2006/main">
  <p:tag name="AS_UNIQUEID" val="1633"/>
</p:tagLst>
</file>

<file path=ppt/tags/tag36.xml><?xml version="1.0" encoding="utf-8"?>
<p:tagLst xmlns:p="http://schemas.openxmlformats.org/presentationml/2006/main">
  <p:tag name="AS_UNIQUEID" val="1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634"/>
</p:tagLst>
</file>

<file path=ppt/tags/tag361.xml><?xml version="1.0" encoding="utf-8"?>
<p:tagLst xmlns:p="http://schemas.openxmlformats.org/presentationml/2006/main">
  <p:tag name="AS_UNIQUEID" val="1635"/>
</p:tagLst>
</file>

<file path=ppt/tags/tag362.xml><?xml version="1.0" encoding="utf-8"?>
<p:tagLst xmlns:p="http://schemas.openxmlformats.org/presentationml/2006/main">
  <p:tag name="AS_UNIQUEID" val="1636"/>
</p:tagLst>
</file>

<file path=ppt/tags/tag363.xml><?xml version="1.0" encoding="utf-8"?>
<p:tagLst xmlns:p="http://schemas.openxmlformats.org/presentationml/2006/main">
  <p:tag name="AS_UNIQUEID" val="1637"/>
</p:tagLst>
</file>

<file path=ppt/tags/tag364.xml><?xml version="1.0" encoding="utf-8"?>
<p:tagLst xmlns:p="http://schemas.openxmlformats.org/presentationml/2006/main">
  <p:tag name="AS_UNIQUEID" val="1233"/>
</p:tagLst>
</file>

<file path=ppt/tags/tag365.xml><?xml version="1.0" encoding="utf-8"?>
<p:tagLst xmlns:p="http://schemas.openxmlformats.org/presentationml/2006/main">
  <p:tag name="AS_UNIQUEID" val="1234"/>
</p:tagLst>
</file>

<file path=ppt/tags/tag366.xml><?xml version="1.0" encoding="utf-8"?>
<p:tagLst xmlns:p="http://schemas.openxmlformats.org/presentationml/2006/main">
  <p:tag name="AS_UNIQUEID" val="1235"/>
</p:tagLst>
</file>

<file path=ppt/tags/tag367.xml><?xml version="1.0" encoding="utf-8"?>
<p:tagLst xmlns:p="http://schemas.openxmlformats.org/presentationml/2006/main">
  <p:tag name="KSO_WM_SLIDE_MODEL_TYPE" val="cover"/>
</p:tagLst>
</file>

<file path=ppt/tags/tag368.xml><?xml version="1.0" encoding="utf-8"?>
<p:tagLst xmlns:p="http://schemas.openxmlformats.org/presentationml/2006/main">
  <p:tag name="AS_UNIQUEID" val="1638"/>
</p:tagLst>
</file>

<file path=ppt/tags/tag369.xml><?xml version="1.0" encoding="utf-8"?>
<p:tagLst xmlns:p="http://schemas.openxmlformats.org/presentationml/2006/main">
  <p:tag name="AS_UNIQUEID" val="1227"/>
</p:tagLst>
</file>

<file path=ppt/tags/tag37.xml><?xml version="1.0" encoding="utf-8"?>
<p:tagLst xmlns:p="http://schemas.openxmlformats.org/presentationml/2006/main">
  <p:tag name="AS_UNIQUEID" val="1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1228"/>
</p:tagLst>
</file>

<file path=ppt/tags/tag371.xml><?xml version="1.0" encoding="utf-8"?>
<p:tagLst xmlns:p="http://schemas.openxmlformats.org/presentationml/2006/main">
  <p:tag name="AS_UNIQUEID" val="1229"/>
</p:tagLst>
</file>

<file path=ppt/tags/tag372.xml><?xml version="1.0" encoding="utf-8"?>
<p:tagLst xmlns:p="http://schemas.openxmlformats.org/presentationml/2006/main">
  <p:tag name="AS_UNIQUEID" val="1230"/>
  <p:tag name="KSO_WM_UNIT_TABLE_BEAUTIFY" val="smartTable{825dd0c3-05ca-4d95-9619-529f1e7a4f46}"/>
  <p:tag name="TABLE_ENDDRAG_ORIGIN_RECT" val="802*410"/>
  <p:tag name="TABLE_ENDDRAG_RECT" val="125*104*802*410"/>
</p:tagLst>
</file>

<file path=ppt/tags/tag373.xml><?xml version="1.0" encoding="utf-8"?>
<p:tagLst xmlns:p="http://schemas.openxmlformats.org/presentationml/2006/main">
  <p:tag name="AS_UNIQUEID" val="1231"/>
</p:tagLst>
</file>

<file path=ppt/tags/tag374.xml><?xml version="1.0" encoding="utf-8"?>
<p:tagLst xmlns:p="http://schemas.openxmlformats.org/presentationml/2006/main">
  <p:tag name="KSO_WM_SLIDE_MODEL_TYPE" val="cover"/>
</p:tagLst>
</file>

<file path=ppt/tags/tag375.xml><?xml version="1.0" encoding="utf-8"?>
<p:tagLst xmlns:p="http://schemas.openxmlformats.org/presentationml/2006/main">
  <p:tag name="AS_UNIQUEID" val="1639"/>
</p:tagLst>
</file>

<file path=ppt/tags/tag376.xml><?xml version="1.0" encoding="utf-8"?>
<p:tagLst xmlns:p="http://schemas.openxmlformats.org/presentationml/2006/main">
  <p:tag name="AS_UNIQUEID" val="1640"/>
</p:tagLst>
</file>

<file path=ppt/tags/tag377.xml><?xml version="1.0" encoding="utf-8"?>
<p:tagLst xmlns:p="http://schemas.openxmlformats.org/presentationml/2006/main">
  <p:tag name="AS_UNIQUEID" val="1641"/>
</p:tagLst>
</file>

<file path=ppt/tags/tag378.xml><?xml version="1.0" encoding="utf-8"?>
<p:tagLst xmlns:p="http://schemas.openxmlformats.org/presentationml/2006/main">
  <p:tag name="AS_UNIQUEID" val="1642"/>
</p:tagLst>
</file>

<file path=ppt/tags/tag379.xml><?xml version="1.0" encoding="utf-8"?>
<p:tagLst xmlns:p="http://schemas.openxmlformats.org/presentationml/2006/main">
  <p:tag name="AS_UNIQUEID" val="1643"/>
</p:tagLst>
</file>

<file path=ppt/tags/tag38.xml><?xml version="1.0" encoding="utf-8"?>
<p:tagLst xmlns:p="http://schemas.openxmlformats.org/presentationml/2006/main">
  <p:tag name="AS_UNIQUEID" val="1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644"/>
</p:tagLst>
</file>

<file path=ppt/tags/tag381.xml><?xml version="1.0" encoding="utf-8"?>
<p:tagLst xmlns:p="http://schemas.openxmlformats.org/presentationml/2006/main">
  <p:tag name="AS_UNIQUEID" val="1645"/>
</p:tagLst>
</file>

<file path=ppt/tags/tag382.xml><?xml version="1.0" encoding="utf-8"?>
<p:tagLst xmlns:p="http://schemas.openxmlformats.org/presentationml/2006/main">
  <p:tag name="AS_UNIQUEID" val="1646"/>
</p:tagLst>
</file>

<file path=ppt/tags/tag383.xml><?xml version="1.0" encoding="utf-8"?>
<p:tagLst xmlns:p="http://schemas.openxmlformats.org/presentationml/2006/main">
  <p:tag name="AS_UNIQUEID" val="1647"/>
</p:tagLst>
</file>

<file path=ppt/tags/tag384.xml><?xml version="1.0" encoding="utf-8"?>
<p:tagLst xmlns:p="http://schemas.openxmlformats.org/presentationml/2006/main">
  <p:tag name="AS_UNIQUEID" val="1648"/>
</p:tagLst>
</file>

<file path=ppt/tags/tag385.xml><?xml version="1.0" encoding="utf-8"?>
<p:tagLst xmlns:p="http://schemas.openxmlformats.org/presentationml/2006/main">
  <p:tag name="AS_UNIQUEID" val="1649"/>
</p:tagLst>
</file>

<file path=ppt/tags/tag386.xml><?xml version="1.0" encoding="utf-8"?>
<p:tagLst xmlns:p="http://schemas.openxmlformats.org/presentationml/2006/main">
  <p:tag name="AS_UNIQUEID" val="1650"/>
</p:tagLst>
</file>

<file path=ppt/tags/tag387.xml><?xml version="1.0" encoding="utf-8"?>
<p:tagLst xmlns:p="http://schemas.openxmlformats.org/presentationml/2006/main">
  <p:tag name="AS_UNIQUEID" val="1651"/>
</p:tagLst>
</file>

<file path=ppt/tags/tag388.xml><?xml version="1.0" encoding="utf-8"?>
<p:tagLst xmlns:p="http://schemas.openxmlformats.org/presentationml/2006/main">
  <p:tag name="AS_UNIQUEID" val="1240"/>
</p:tagLst>
</file>

<file path=ppt/tags/tag389.xml><?xml version="1.0" encoding="utf-8"?>
<p:tagLst xmlns:p="http://schemas.openxmlformats.org/presentationml/2006/main">
  <p:tag name="AS_UNIQUEID" val="1241"/>
</p:tagLst>
</file>

<file path=ppt/tags/tag39.xml><?xml version="1.0" encoding="utf-8"?>
<p:tagLst xmlns:p="http://schemas.openxmlformats.org/presentationml/2006/main">
  <p:tag name="AS_UNIQUEID" val="13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242"/>
</p:tagLst>
</file>

<file path=ppt/tags/tag391.xml><?xml version="1.0" encoding="utf-8"?>
<p:tagLst xmlns:p="http://schemas.openxmlformats.org/presentationml/2006/main">
  <p:tag name="AS_UNIQUEID" val="1652"/>
</p:tagLst>
</file>

<file path=ppt/tags/tag392.xml><?xml version="1.0" encoding="utf-8"?>
<p:tagLst xmlns:p="http://schemas.openxmlformats.org/presentationml/2006/main">
  <p:tag name="AS_UNIQUEID" val="1653"/>
</p:tagLst>
</file>

<file path=ppt/tags/tag393.xml><?xml version="1.0" encoding="utf-8"?>
<p:tagLst xmlns:p="http://schemas.openxmlformats.org/presentationml/2006/main">
  <p:tag name="AS_UNIQUEID" val="1654"/>
</p:tagLst>
</file>

<file path=ppt/tags/tag394.xml><?xml version="1.0" encoding="utf-8"?>
<p:tagLst xmlns:p="http://schemas.openxmlformats.org/presentationml/2006/main">
  <p:tag name="AS_UNIQUEID" val="1655"/>
</p:tagLst>
</file>

<file path=ppt/tags/tag395.xml><?xml version="1.0" encoding="utf-8"?>
<p:tagLst xmlns:p="http://schemas.openxmlformats.org/presentationml/2006/main">
  <p:tag name="AS_UNIQUEID" val="1656"/>
</p:tagLst>
</file>

<file path=ppt/tags/tag396.xml><?xml version="1.0" encoding="utf-8"?>
<p:tagLst xmlns:p="http://schemas.openxmlformats.org/presentationml/2006/main">
  <p:tag name="AS_UNIQUEID" val="1657"/>
</p:tagLst>
</file>

<file path=ppt/tags/tag397.xml><?xml version="1.0" encoding="utf-8"?>
<p:tagLst xmlns:p="http://schemas.openxmlformats.org/presentationml/2006/main">
  <p:tag name="AS_UNIQUEID" val="1658"/>
</p:tagLst>
</file>

<file path=ppt/tags/tag398.xml><?xml version="1.0" encoding="utf-8"?>
<p:tagLst xmlns:p="http://schemas.openxmlformats.org/presentationml/2006/main">
  <p:tag name="AS_UNIQUEID" val="1659"/>
</p:tagLst>
</file>

<file path=ppt/tags/tag399.xml><?xml version="1.0" encoding="utf-8"?>
<p:tagLst xmlns:p="http://schemas.openxmlformats.org/presentationml/2006/main">
  <p:tag name="AS_UNIQUEID" val="1660"/>
</p:tagLst>
</file>

<file path=ppt/tags/tag4.xml><?xml version="1.0" encoding="utf-8"?>
<p:tagLst xmlns:p="http://schemas.openxmlformats.org/presentationml/2006/main">
  <p:tag name="AS_UNIQUEID" val="1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365"/>
</p:tagLst>
</file>

<file path=ppt/tags/tag400.xml><?xml version="1.0" encoding="utf-8"?>
<p:tagLst xmlns:p="http://schemas.openxmlformats.org/presentationml/2006/main">
  <p:tag name="AS_UNIQUEID" val="1661"/>
</p:tagLst>
</file>

<file path=ppt/tags/tag401.xml><?xml version="1.0" encoding="utf-8"?>
<p:tagLst xmlns:p="http://schemas.openxmlformats.org/presentationml/2006/main">
  <p:tag name="AS_UNIQUEID" val="1662"/>
</p:tagLst>
</file>

<file path=ppt/tags/tag402.xml><?xml version="1.0" encoding="utf-8"?>
<p:tagLst xmlns:p="http://schemas.openxmlformats.org/presentationml/2006/main">
  <p:tag name="AS_UNIQUEID" val="1663"/>
</p:tagLst>
</file>

<file path=ppt/tags/tag403.xml><?xml version="1.0" encoding="utf-8"?>
<p:tagLst xmlns:p="http://schemas.openxmlformats.org/presentationml/2006/main">
  <p:tag name="AS_UNIQUEID" val="1664"/>
</p:tagLst>
</file>

<file path=ppt/tags/tag404.xml><?xml version="1.0" encoding="utf-8"?>
<p:tagLst xmlns:p="http://schemas.openxmlformats.org/presentationml/2006/main">
  <p:tag name="AS_UNIQUEID" val="1665"/>
</p:tagLst>
</file>

<file path=ppt/tags/tag405.xml><?xml version="1.0" encoding="utf-8"?>
<p:tagLst xmlns:p="http://schemas.openxmlformats.org/presentationml/2006/main">
  <p:tag name="AS_UNIQUEID" val="1666"/>
</p:tagLst>
</file>

<file path=ppt/tags/tag406.xml><?xml version="1.0" encoding="utf-8"?>
<p:tagLst xmlns:p="http://schemas.openxmlformats.org/presentationml/2006/main">
  <p:tag name="AS_UNIQUEID" val="1667"/>
</p:tagLst>
</file>

<file path=ppt/tags/tag407.xml><?xml version="1.0" encoding="utf-8"?>
<p:tagLst xmlns:p="http://schemas.openxmlformats.org/presentationml/2006/main">
  <p:tag name="AS_UNIQUEID" val="1668"/>
</p:tagLst>
</file>

<file path=ppt/tags/tag408.xml><?xml version="1.0" encoding="utf-8"?>
<p:tagLst xmlns:p="http://schemas.openxmlformats.org/presentationml/2006/main">
  <p:tag name="AS_UNIQUEID" val="1669"/>
</p:tagLst>
</file>

<file path=ppt/tags/tag409.xml><?xml version="1.0" encoding="utf-8"?>
<p:tagLst xmlns:p="http://schemas.openxmlformats.org/presentationml/2006/main">
  <p:tag name="AS_UNIQUEID" val="1670"/>
  <p:tag name="KSO_WM_UNIT_TABLE_BEAUTIFY" val="smartTable{3a2a0a44-7130-414b-848b-52a2e6808e2f}"/>
  <p:tag name="TABLE_ENDDRAG_ORIGIN_RECT" val="648*340"/>
  <p:tag name="TABLE_ENDDRAG_RECT" val="85*128*648*340"/>
</p:tagLst>
</file>

<file path=ppt/tags/tag41.xml><?xml version="1.0" encoding="utf-8"?>
<p:tagLst xmlns:p="http://schemas.openxmlformats.org/presentationml/2006/main">
  <p:tag name="AS_UNIQUEID" val="1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671"/>
</p:tagLst>
</file>

<file path=ppt/tags/tag411.xml><?xml version="1.0" encoding="utf-8"?>
<p:tagLst xmlns:p="http://schemas.openxmlformats.org/presentationml/2006/main">
  <p:tag name="AS_UNIQUEID" val="1672"/>
</p:tagLst>
</file>

<file path=ppt/tags/tag412.xml><?xml version="1.0" encoding="utf-8"?>
<p:tagLst xmlns:p="http://schemas.openxmlformats.org/presentationml/2006/main">
  <p:tag name="AS_UNIQUEID" val="1673"/>
</p:tagLst>
</file>

<file path=ppt/tags/tag413.xml><?xml version="1.0" encoding="utf-8"?>
<p:tagLst xmlns:p="http://schemas.openxmlformats.org/presentationml/2006/main">
  <p:tag name="AS_UNIQUEID" val="1321"/>
</p:tagLst>
</file>

<file path=ppt/tags/tag414.xml><?xml version="1.0" encoding="utf-8"?>
<p:tagLst xmlns:p="http://schemas.openxmlformats.org/presentationml/2006/main">
  <p:tag name="AS_UNIQUEID" val="1322"/>
</p:tagLst>
</file>

<file path=ppt/tags/tag415.xml><?xml version="1.0" encoding="utf-8"?>
<p:tagLst xmlns:p="http://schemas.openxmlformats.org/presentationml/2006/main">
  <p:tag name="AS_UNIQUEID" val="1323"/>
</p:tagLst>
</file>

<file path=ppt/tags/tag416.xml><?xml version="1.0" encoding="utf-8"?>
<p:tagLst xmlns:p="http://schemas.openxmlformats.org/presentationml/2006/main">
  <p:tag name="AS_UNIQUEID" val="1324"/>
</p:tagLst>
</file>

<file path=ppt/tags/tag417.xml><?xml version="1.0" encoding="utf-8"?>
<p:tagLst xmlns:p="http://schemas.openxmlformats.org/presentationml/2006/main">
  <p:tag name="AS_UNIQUEID" val="1325"/>
</p:tagLst>
</file>

<file path=ppt/tags/tag418.xml><?xml version="1.0" encoding="utf-8"?>
<p:tagLst xmlns:p="http://schemas.openxmlformats.org/presentationml/2006/main">
  <p:tag name="AS_UNIQUEID" val="1674"/>
</p:tagLst>
</file>

<file path=ppt/tags/tag41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BiMWViOTVhMmJhZjVmMGIxMjQ0MDBkZDc1OTI3MGMifQ=="/>
  <p:tag name="KSO_WPP_MARK_KEY" val="ded0bc98-a274-4987-8aa6-7088e7fff23c"/>
</p:tagLst>
</file>

<file path=ppt/tags/tag42.xml><?xml version="1.0" encoding="utf-8"?>
<p:tagLst xmlns:p="http://schemas.openxmlformats.org/presentationml/2006/main">
  <p:tag name="AS_UNIQUEID" val="1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1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1369"/>
</p:tagLst>
</file>

<file path=ppt/tags/tag45.xml><?xml version="1.0" encoding="utf-8"?>
<p:tagLst xmlns:p="http://schemas.openxmlformats.org/presentationml/2006/main">
  <p:tag name="AS_UNIQUEID" val="1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1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1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1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1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1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1376"/>
</p:tagLst>
</file>

<file path=ppt/tags/tag52.xml><?xml version="1.0" encoding="utf-8"?>
<p:tagLst xmlns:p="http://schemas.openxmlformats.org/presentationml/2006/main">
  <p:tag name="AS_UNIQUEID" val="1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1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1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1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1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1382"/>
</p:tagLst>
</file>

<file path=ppt/tags/tag58.xml><?xml version="1.0" encoding="utf-8"?>
<p:tagLst xmlns:p="http://schemas.openxmlformats.org/presentationml/2006/main">
  <p:tag name="AS_UNIQUEID" val="1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1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1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1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1387"/>
</p:tagLst>
</file>

<file path=ppt/tags/tag63.xml><?xml version="1.0" encoding="utf-8"?>
<p:tagLst xmlns:p="http://schemas.openxmlformats.org/presentationml/2006/main">
  <p:tag name="AS_UNIQUEID" val="1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1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1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1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1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1393"/>
</p:tagLst>
</file>

<file path=ppt/tags/tag69.xml><?xml version="1.0" encoding="utf-8"?>
<p:tagLst xmlns:p="http://schemas.openxmlformats.org/presentationml/2006/main">
  <p:tag name="AS_UNIQUEID" val="1394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1332"/>
</p:tagLst>
</file>

<file path=ppt/tags/tag70.xml><?xml version="1.0" encoding="utf-8"?>
<p:tagLst xmlns:p="http://schemas.openxmlformats.org/presentationml/2006/main">
  <p:tag name="AS_UNIQUEID" val="139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1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1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1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1399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UNIQUEID" val="1400"/>
</p:tagLst>
</file>

<file path=ppt/tags/tag77.xml><?xml version="1.0" encoding="utf-8"?>
<p:tagLst xmlns:p="http://schemas.openxmlformats.org/presentationml/2006/main">
  <p:tag name="AS_UNIQUEID" val="1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AS_UNIQUEID" val="1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AS_UNIQUEID" val="1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AS_UNIQUEID" val="1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1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1406"/>
</p:tagLst>
</file>

<file path=ppt/tags/tag83.xml><?xml version="1.0" encoding="utf-8"?>
<p:tagLst xmlns:p="http://schemas.openxmlformats.org/presentationml/2006/main">
  <p:tag name="AS_UNIQUEID" val="1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AS_UNIQUEID" val="1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AS_UNIQUEID" val="1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AS_UNIQUEID" val="1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1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AS_UNIQUEID" val="1412"/>
</p:tagLst>
</file>

<file path=ppt/tags/tag89.xml><?xml version="1.0" encoding="utf-8"?>
<p:tagLst xmlns:p="http://schemas.openxmlformats.org/presentationml/2006/main">
  <p:tag name="AS_UNIQUEID" val="1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AS_UNIQUEID" val="1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AS_UNIQUEID" val="1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AS_UNIQUEID" val="1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AS_UNIQUEID" val="1417"/>
</p:tagLst>
</file>

<file path=ppt/tags/tag94.xml><?xml version="1.0" encoding="utf-8"?>
<p:tagLst xmlns:p="http://schemas.openxmlformats.org/presentationml/2006/main">
  <p:tag name="AS_UNIQUEID" val="1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5.xml><?xml version="1.0" encoding="utf-8"?>
<p:tagLst xmlns:p="http://schemas.openxmlformats.org/presentationml/2006/main">
  <p:tag name="AS_UNIQUEID" val="1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p="http://schemas.openxmlformats.org/presentationml/2006/main">
  <p:tag name="AS_UNIQUEID" val="1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AS_UNIQUEID" val="1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1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AS_UNIQUEID" val="1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160428">
      <a:dk1>
        <a:srgbClr val="000000"/>
      </a:dk1>
      <a:lt1>
        <a:srgbClr val="FFFFFF"/>
      </a:lt1>
      <a:dk2>
        <a:srgbClr val="F5F8E1"/>
      </a:dk2>
      <a:lt2>
        <a:srgbClr val="FFFFFF"/>
      </a:lt2>
      <a:accent1>
        <a:srgbClr val="87A452"/>
      </a:accent1>
      <a:accent2>
        <a:srgbClr val="76AC73"/>
      </a:accent2>
      <a:accent3>
        <a:srgbClr val="63B48D"/>
      </a:accent3>
      <a:accent4>
        <a:srgbClr val="80C39E"/>
      </a:accent4>
      <a:accent5>
        <a:srgbClr val="B8D6AA"/>
      </a:accent5>
      <a:accent6>
        <a:srgbClr val="E2E8B5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24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2">
      <vt:lpstr>Arial</vt:lpstr>
      <vt:lpstr>微软雅黑</vt:lpstr>
      <vt:lpstr>Wingdings</vt:lpstr>
      <vt:lpstr>黑体</vt:lpstr>
      <vt:lpstr>Wingdings 2</vt:lpstr>
      <vt:lpstr>Calibri Light</vt:lpstr>
      <vt:lpstr>Calibri</vt:lpstr>
      <vt:lpstr>宋体</vt:lpstr>
      <vt:lpstr>Times New Roman</vt:lpstr>
      <vt:lpstr>方正中等线简体</vt:lpstr>
      <vt:lpstr>方正公文小标宋</vt:lpstr>
      <vt:lpstr>楷体</vt:lpstr>
      <vt:lpstr>Helvetica</vt:lpstr>
      <vt:lpstr>苹方-简</vt:lpstr>
      <vt:lpstr>Courier New</vt:lpstr>
      <vt:lpstr>华文楷体</vt:lpstr>
      <vt:lpstr>仿宋</vt:lpstr>
      <vt:lpstr>Office 主题​​</vt:lpstr>
      <vt:lpstr>逻辑的力量·学会推理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2022-09-18T10:17:36.561</cp:lastPrinted>
  <dcterms:created xsi:type="dcterms:W3CDTF">2022-09-18T10:17:36Z</dcterms:created>
  <dcterms:modified xsi:type="dcterms:W3CDTF">2022-09-18T02:17:38Z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