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2" r:id="rId2"/>
    <p:sldId id="258" r:id="rId3"/>
    <p:sldId id="271" r:id="rId4"/>
    <p:sldId id="259" r:id="rId5"/>
    <p:sldId id="273" r:id="rId6"/>
    <p:sldId id="262" r:id="rId7"/>
    <p:sldId id="274" r:id="rId8"/>
    <p:sldId id="275" r:id="rId9"/>
    <p:sldId id="260" r:id="rId10"/>
    <p:sldId id="265" r:id="rId11"/>
    <p:sldId id="276" r:id="rId12"/>
    <p:sldId id="277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E1E32-5E4C-4EC1-9304-4BDF879395C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9215A-2063-4EA1-82BF-9B31ADF351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40" r:id="rId23"/>
    <p:sldLayoutId id="2147483841" r:id="rId24"/>
    <p:sldLayoutId id="2147483844" r:id="rId25"/>
    <p:sldLayoutId id="2147483847" r:id="rId2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3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6593905"/>
              </p:ext>
            </p:extLst>
          </p:nvPr>
        </p:nvGraphicFramePr>
        <p:xfrm>
          <a:off x="508000" y="3224623"/>
          <a:ext cx="8128000" cy="662754"/>
        </p:xfrm>
        <a:graphic>
          <a:graphicData uri="http://schemas.openxmlformats.org/presentationml/2006/ole">
            <p:oleObj spid="_x0000_s2053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76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意气骄满路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鞍马光照尘。借问何为者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人称是内臣。朱绂皆大夫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紫绶或将军。夸赴军中宴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走马去如云。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这几句写宦官们赴宴时骄横跋扈之状。前四句先写宦官们令人惊异的骄横情形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意气之骄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竟能满路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鞍马之光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竟可照尘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而这一切均是宦官们所为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这不能不令人惊异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从而引出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是内臣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的回答。宦官不过是皇帝的家奴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凭什么如此跋扈呢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原来这些宦官居然都穿着朱绂和紫绶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做了高官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大权在握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怎能不骄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夸赴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写出耀武扬威之态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走马去如云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写出旁若无人的骄横。而宦官不是一个两个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等字眼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告知人们他们是一大帮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令人触目惊心。这里语含讽刺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暴露了贞元、元和之际宦官、藩镇、官员相互勾结的畸形的社会现实。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72567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花非花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雾非雾。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白居易的诗不仅以语言浅近著称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其意境亦多显露。这首《花非花》却颇有些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朦胧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味儿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在白诗中确乎是一个特例。诗取前三字为题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。首二句应读作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非花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非雾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先就给人一种捉摸不定的感觉。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非花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非雾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均系否定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却包含一个不言而喻的前提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似花、似雾。因此可以说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这是两个灵巧的比喻。苏东坡似从这里获得一丝灵感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似花还似非花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也无人惜从教坠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《水龙吟》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的名句。苏词所咏为杨花柳絮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而白诗所咏何物未尝显言。但是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夜半来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天明去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的叙写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可知这里取喻于花与雾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在于比方所咏之物的短暂易逝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难持长久。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946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95815"/>
            <a:ext cx="8128000" cy="25203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不知何人奏皇帝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帝心恻隐知人弊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白麻纸上书德音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京畿尽放今年税。昨日里胥方到门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手持敕牒榜乡村。十家租税九家毕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虚受吾君蠲免恩。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这几句写皇帝得知灾情而下诏免税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表面上是歌颂皇帝的仁德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实际上语含讽刺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矛头直指最高统治者。无论是官员们的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求考课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十家租税九家毕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都是统治者们惯演的把戏而已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帝心恻隐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实属虚伪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而用考课的办法鼓励各级官吏搜刮更多的民脂民膏却是真正的目的。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051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7261141"/>
              </p:ext>
            </p:extLst>
          </p:nvPr>
        </p:nvGraphicFramePr>
        <p:xfrm>
          <a:off x="508000" y="2640927"/>
          <a:ext cx="8128000" cy="1830146"/>
        </p:xfrm>
        <a:graphic>
          <a:graphicData uri="http://schemas.openxmlformats.org/presentationml/2006/ole">
            <p:oleObj spid="_x0000_s3077" name="文档" r:id="rId3" imgW="3836183" imgH="863748" progId="Word.Document.12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1073893"/>
              </p:ext>
            </p:extLst>
          </p:nvPr>
        </p:nvGraphicFramePr>
        <p:xfrm>
          <a:off x="508000" y="3224623"/>
          <a:ext cx="8128000" cy="662754"/>
        </p:xfrm>
        <a:graphic>
          <a:graphicData uri="http://schemas.openxmlformats.org/presentationml/2006/ole">
            <p:oleObj spid="_x0000_s4101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31532"/>
            <a:ext cx="8128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(772—846),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字乐天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今陕西渭南东北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人。他一生留下近三千篇诗作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可分成讽喻、闲适、感伤和杂律四大类。他的诗作大多揭露社会矛盾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抨击封建统治阶级的骄奢淫逸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同情劳动人民的艰辛困苦。他的诗不仅有强烈的现实性、思想性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艺术上也极为成功。他的诗主题集中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富于情节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性格鲜明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形象生动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语言平易流畅。代表作有《卖炭翁》《长恨歌》《琵琶行》等。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6143181"/>
              </p:ext>
            </p:extLst>
          </p:nvPr>
        </p:nvGraphicFramePr>
        <p:xfrm>
          <a:off x="1140450" y="1374392"/>
          <a:ext cx="6863101" cy="2897500"/>
        </p:xfrm>
        <a:graphic>
          <a:graphicData uri="http://schemas.openxmlformats.org/presentationml/2006/ole">
            <p:oleObj spid="_x0000_s5125" name="文档" r:id="rId5" imgW="3836183" imgH="16188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12103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《轻肥》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《秦中吟》自序云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贞元、元和之际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予在长安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闻见之间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有足悲者。因直歌其事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命为《秦中吟》。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《花非花》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白居易的诗原本以通俗著称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这首诗却相当朦胧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作于何时、为何而作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均无从定论。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《杜陵叟》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此诗属于《新乐府五十首》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自序说是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伤农夫之困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。当时江南和长安周围遭受严重旱灾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诗人时任左拾遗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上疏奏陈民间疾苦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减免租税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以实惠及人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。皇帝批准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并下了罪己诏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实际上不过是笼络人心的把戏而已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《问刘十九》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此诗作于元和十二年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(817),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诗人时任江州司马。刘十九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6503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508000" y="1014206"/>
                <a:ext cx="8128000" cy="552202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注字音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朱绂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fú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　　　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樽罍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léi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敕牒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chì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蠲免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juān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醅酒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pēi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脍切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kuài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衢州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qú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京畿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投降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𝑥𝑖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á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降落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à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爪子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𝑧h𝑢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ǎ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爪牙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𝑧h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ǎ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𝑜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纤维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𝑥𝑖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ā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纤夫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𝑞𝑖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à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关系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ì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系鞋带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ì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写汉字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hān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酣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睡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zhēn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斟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酌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kuài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脍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炙人口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guì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刽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子手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014206"/>
                <a:ext cx="8128000" cy="5522024"/>
              </a:xfrm>
              <a:prstGeom prst="rect">
                <a:avLst/>
              </a:prstGeom>
              <a:blipFill rotWithShape="0">
                <a:blip r:embed="rId4"/>
                <a:stretch>
                  <a:fillRect b="-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370990" y="1556792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57196" y="1559428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7036" y="1977954"/>
            <a:ext cx="28219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0246" y="1977954"/>
            <a:ext cx="44962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01307" y="2399116"/>
            <a:ext cx="2936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70246" y="2399116"/>
            <a:ext cx="44962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91600" y="2824472"/>
            <a:ext cx="2867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54096" y="2824472"/>
            <a:ext cx="1636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00120" y="3519844"/>
            <a:ext cx="59210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00120" y="3903813"/>
            <a:ext cx="59210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15406" y="3501008"/>
            <a:ext cx="5258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115406" y="3884977"/>
            <a:ext cx="5258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49935" y="4676726"/>
            <a:ext cx="43960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049935" y="4930282"/>
            <a:ext cx="43960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13004" y="4608912"/>
            <a:ext cx="25622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450167" y="4955229"/>
            <a:ext cx="21634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331317" y="5776800"/>
            <a:ext cx="21634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031318" y="5743130"/>
            <a:ext cx="21634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370990" y="6190494"/>
            <a:ext cx="21634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847629" y="6159861"/>
            <a:ext cx="21634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62148"/>
            <a:ext cx="8128000" cy="37877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轻肥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轻裘肥马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指豪华生活。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盛酒器具。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摆。例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水陆罗八珍。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用手掰开。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自如、安然自得的样子。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京畿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京城周边地区。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敕牒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皇帝的诏书。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蠲免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免除。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8706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ectangle 1"/>
          <p:cNvSpPr>
            <a:spLocks noChangeAspect="1" noChangeArrowheads="1"/>
          </p:cNvSpPr>
          <p:nvPr/>
        </p:nvSpPr>
        <p:spPr bwMode="auto">
          <a:xfrm>
            <a:off x="508000" y="2055589"/>
            <a:ext cx="8096448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8288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千呼万唤始出来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犹抱琵琶半遮面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琵琶行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别有幽愁暗恨生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此时无声胜有声。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琵琶行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琵琶行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中表现诗人与琵琶女共同的身世之悲的句子是“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同是天涯沦落人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相逢何必曾相识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钱塘湖春行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中描绘春花初绽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春草吐绿的诗句是“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乱花渐欲迷人眼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浅草才能没马蹄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66765" y="2564904"/>
            <a:ext cx="1616018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5347" y="2979374"/>
            <a:ext cx="1616018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79702" y="3385456"/>
            <a:ext cx="679914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8886" y="3803117"/>
            <a:ext cx="985730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80932" y="3803117"/>
            <a:ext cx="1622916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58540" y="4210047"/>
            <a:ext cx="1389924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5536" y="4615907"/>
            <a:ext cx="648072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5615" y="4624672"/>
            <a:ext cx="1635749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79085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《问刘十九》一诗是如何将诗中的景和情结合在一起的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诗中写景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有新酿的米酒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正架在炭火燃烧着的红泥小炉上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酒香四溢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再加上傍晚快要下雪的寒天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一热一冷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温馨亲切。此种情境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相约友人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如何会不来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邀的人真诚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来的人高兴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定会一醉方休。全诗更透出两人的友谊比美酒还要醇厚。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5080" y="3184948"/>
            <a:ext cx="8280920" cy="2946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1149</Words>
  <Application>Microsoft Office PowerPoint</Application>
  <PresentationFormat>全屏显示(4:3)</PresentationFormat>
  <Paragraphs>59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15</cp:revision>
  <dcterms:created xsi:type="dcterms:W3CDTF">2014-12-27T00:55:35Z</dcterms:created>
  <dcterms:modified xsi:type="dcterms:W3CDTF">2016-09-16T14:25:06Z</dcterms:modified>
</cp:coreProperties>
</file>