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6" r:id="rId2"/>
    <p:sldId id="262" r:id="rId3"/>
    <p:sldId id="263" r:id="rId4"/>
    <p:sldId id="274"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8" r:id="rId29"/>
    <p:sldId id="299" r:id="rId30"/>
    <p:sldId id="300"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321" r:id="rId51"/>
    <p:sldId id="322" r:id="rId52"/>
    <p:sldId id="323" r:id="rId53"/>
    <p:sldId id="324" r:id="rId54"/>
    <p:sldId id="325" r:id="rId55"/>
    <p:sldId id="326" r:id="rId56"/>
    <p:sldId id="327" r:id="rId57"/>
    <p:sldId id="328" r:id="rId58"/>
    <p:sldId id="329" r:id="rId59"/>
    <p:sldId id="330" r:id="rId60"/>
    <p:sldId id="332" r:id="rId61"/>
    <p:sldId id="336" r:id="rId62"/>
    <p:sldId id="333" r:id="rId63"/>
    <p:sldId id="258" r:id="rId64"/>
  </p:sldIdLst>
  <p:sldSz cx="9144000" cy="6858000" type="screen4x3"/>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747" autoAdjust="0"/>
    <p:restoredTop sz="94660"/>
  </p:normalViewPr>
  <p:slideViewPr>
    <p:cSldViewPr>
      <p:cViewPr varScale="1">
        <p:scale>
          <a:sx n="78" d="100"/>
          <a:sy n="78" d="100"/>
        </p:scale>
        <p:origin x="-546"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926464-A34F-4E2F-885B-3EC44DA861AA}" type="datetimeFigureOut">
              <a:rPr lang="zh-CN" altLang="en-US" smtClean="0"/>
              <a:t>2020-11-3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021C9D-745B-4202-AAC8-BE8165A17C4E}" type="slidenum">
              <a:rPr lang="zh-CN" altLang="en-US" smtClean="0"/>
              <a:t>‹#›</a:t>
            </a:fld>
            <a:endParaRPr lang="zh-CN" altLang="en-US"/>
          </a:p>
        </p:txBody>
      </p:sp>
    </p:spTree>
    <p:extLst>
      <p:ext uri="{BB962C8B-B14F-4D97-AF65-F5344CB8AC3E}">
        <p14:creationId xmlns:p14="http://schemas.microsoft.com/office/powerpoint/2010/main" val="151642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02401"/>
          <p:cNvSpPr>
            <a:spLocks noGrp="1" noRot="1" noChangeAspect="1" noTextEdit="1"/>
          </p:cNvSpPr>
          <p:nvPr>
            <p:ph type="sldImg"/>
          </p:nvPr>
        </p:nvSpPr>
        <p:spPr/>
      </p:sp>
      <p:sp>
        <p:nvSpPr>
          <p:cNvPr id="80898" name="文本占位符 102402"/>
          <p:cNvSpPr>
            <a:spLocks noGrp="1"/>
          </p:cNvSpPr>
          <p:nvPr>
            <p:ph type="body" idx="1"/>
          </p:nvPr>
        </p:nvSpPr>
        <p:spPr/>
        <p:txBody>
          <a:bodyPr anchor="t"/>
          <a:lstStyle/>
          <a:p>
            <a:pPr lvl="0" indent="0"/>
            <a:endParaRPr lang="zh-CN" altLang="en-US"/>
          </a:p>
        </p:txBody>
      </p:sp>
      <p:sp>
        <p:nvSpPr>
          <p:cNvPr id="8089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a:latin typeface="Arial" pitchFamily="34" charset="0"/>
                <a:ea typeface="宋体" panose="02010600030101010101" pitchFamily="2" charset="-122"/>
              </a:rPr>
              <a:pPr lvl="0" indent="0" algn="r"/>
              <a:t>48</a:t>
            </a:fld>
            <a:endParaRPr lang="zh-CN" altLang="en-US" sz="1200">
              <a:latin typeface="Arial"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标题与项目符号">
    <p:spTree>
      <p:nvGrpSpPr>
        <p:cNvPr id="1" name=""/>
        <p:cNvGrpSpPr/>
        <p:nvPr/>
      </p:nvGrpSpPr>
      <p:grpSpPr>
        <a:xfrm>
          <a:off x="0" y="0"/>
          <a:ext cx="0" cy="0"/>
          <a:chOff x="0" y="0"/>
          <a:chExt cx="0" cy="0"/>
        </a:xfrm>
      </p:grpSpPr>
      <p:sp>
        <p:nvSpPr>
          <p:cNvPr id="62" name="Shape 62"/>
          <p:cNvSpPr/>
          <p:nvPr/>
        </p:nvSpPr>
        <p:spPr>
          <a:xfrm>
            <a:off x="357188" y="1812727"/>
            <a:ext cx="8429625" cy="0"/>
          </a:xfrm>
          <a:prstGeom prst="line">
            <a:avLst/>
          </a:prstGeom>
          <a:ln w="12700">
            <a:solidFill>
              <a:srgbClr val="444444">
                <a:alpha val="30000"/>
              </a:srgbClr>
            </a:solidFill>
            <a:miter lim="400000"/>
          </a:ln>
        </p:spPr>
        <p:txBody>
          <a:bodyPr lIns="35717" tIns="35717" rIns="35717" bIns="35717" anchor="ctr"/>
          <a:lstStyle/>
          <a:p>
            <a:pPr algn="l" defTabSz="321457">
              <a:defRPr sz="1200">
                <a:solidFill>
                  <a:srgbClr val="000000"/>
                </a:solidFill>
                <a:latin typeface="Helvetica"/>
                <a:ea typeface="Helvetica"/>
                <a:cs typeface="Helvetica"/>
                <a:sym typeface="Helvetica"/>
              </a:defRPr>
            </a:pPr>
            <a:endParaRPr/>
          </a:p>
        </p:txBody>
      </p:sp>
      <p:sp>
        <p:nvSpPr>
          <p:cNvPr id="63" name="Shape 63"/>
          <p:cNvSpPr/>
          <p:nvPr/>
        </p:nvSpPr>
        <p:spPr>
          <a:xfrm flipV="1">
            <a:off x="357188" y="6500811"/>
            <a:ext cx="8429625" cy="2"/>
          </a:xfrm>
          <a:prstGeom prst="line">
            <a:avLst/>
          </a:prstGeom>
          <a:ln w="76200">
            <a:solidFill>
              <a:srgbClr val="444444">
                <a:alpha val="30000"/>
              </a:srgbClr>
            </a:solidFill>
            <a:miter lim="400000"/>
          </a:ln>
        </p:spPr>
        <p:txBody>
          <a:bodyPr lIns="35717" tIns="35717" rIns="35717" bIns="35717" anchor="ctr"/>
          <a:lstStyle/>
          <a:p>
            <a:pPr algn="l" defTabSz="321457">
              <a:defRPr sz="1200">
                <a:solidFill>
                  <a:srgbClr val="000000"/>
                </a:solidFill>
                <a:latin typeface="Helvetica"/>
                <a:ea typeface="Helvetica"/>
                <a:cs typeface="Helvetica"/>
                <a:sym typeface="Helvetica"/>
              </a:defRPr>
            </a:pPr>
            <a:endParaRPr/>
          </a:p>
        </p:txBody>
      </p:sp>
      <p:sp>
        <p:nvSpPr>
          <p:cNvPr id="64" name="Shape 64"/>
          <p:cNvSpPr/>
          <p:nvPr/>
        </p:nvSpPr>
        <p:spPr>
          <a:xfrm flipV="1">
            <a:off x="357188" y="357188"/>
            <a:ext cx="8429625" cy="1"/>
          </a:xfrm>
          <a:prstGeom prst="line">
            <a:avLst/>
          </a:prstGeom>
          <a:ln w="12700">
            <a:solidFill>
              <a:srgbClr val="444444">
                <a:alpha val="30000"/>
              </a:srgbClr>
            </a:solidFill>
            <a:miter lim="400000"/>
          </a:ln>
        </p:spPr>
        <p:txBody>
          <a:bodyPr lIns="35717" tIns="35717" rIns="35717" bIns="35717" anchor="ctr"/>
          <a:lstStyle/>
          <a:p>
            <a:pPr algn="l" defTabSz="321457">
              <a:defRPr sz="1200">
                <a:solidFill>
                  <a:srgbClr val="000000"/>
                </a:solidFill>
                <a:latin typeface="Helvetica"/>
                <a:ea typeface="Helvetica"/>
                <a:cs typeface="Helvetica"/>
                <a:sym typeface="Helvetica"/>
              </a:defRPr>
            </a:pPr>
            <a:endParaRPr/>
          </a:p>
        </p:txBody>
      </p:sp>
      <p:sp>
        <p:nvSpPr>
          <p:cNvPr id="65" name="Shape 65"/>
          <p:cNvSpPr>
            <a:spLocks noGrp="1"/>
          </p:cNvSpPr>
          <p:nvPr>
            <p:ph type="title" hasCustomPrompt="1"/>
          </p:nvPr>
        </p:nvSpPr>
        <p:spPr>
          <a:prstGeom prst="rect">
            <a:avLst/>
          </a:prstGeom>
        </p:spPr>
        <p:txBody>
          <a:bodyPr/>
          <a:lstStyle/>
          <a:p>
            <a:r>
              <a:t>标题文本</a:t>
            </a:r>
          </a:p>
        </p:txBody>
      </p:sp>
      <p:sp>
        <p:nvSpPr>
          <p:cNvPr id="66" name="Shape 66"/>
          <p:cNvSpPr>
            <a:spLocks noGrp="1"/>
          </p:cNvSpPr>
          <p:nvPr>
            <p:ph type="body" idx="1" hasCustomPrompt="1"/>
          </p:nvPr>
        </p:nvSpPr>
        <p:spPr>
          <a:xfrm>
            <a:off x="357188" y="2134195"/>
            <a:ext cx="8429625" cy="4027289"/>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正文级别 1</a:t>
            </a:r>
          </a:p>
          <a:p>
            <a:pPr lvl="1"/>
            <a:r>
              <a:t>正文级别 2</a:t>
            </a:r>
          </a:p>
          <a:p>
            <a:pPr lvl="2"/>
            <a:r>
              <a:t>正文级别 3</a:t>
            </a:r>
          </a:p>
          <a:p>
            <a:pPr lvl="3"/>
            <a:r>
              <a:t>正文级别 4</a:t>
            </a:r>
          </a:p>
          <a:p>
            <a:pPr lvl="4"/>
            <a:r>
              <a:t>正文级别 5</a:t>
            </a:r>
          </a:p>
        </p:txBody>
      </p:sp>
      <p:sp>
        <p:nvSpPr>
          <p:cNvPr id="67" name="Shape 67"/>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EA1321-F8C9-45A9-9075-39FBB8478A90}"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0DE2C7-5190-4230-86A6-9829B73890C7}"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EA1321-F8C9-45A9-9075-39FBB8478A90}" type="datetimeFigureOut">
              <a:rPr lang="zh-CN" altLang="en-US" smtClean="0"/>
              <a:t>2020-11-3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0DE2C7-5190-4230-86A6-9829B73890C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286512" y="4143380"/>
            <a:ext cx="2214578" cy="714380"/>
          </a:xfrm>
        </p:spPr>
        <p:txBody>
          <a:bodyPr>
            <a:normAutofit/>
          </a:bodyPr>
          <a:lstStyle/>
          <a:p>
            <a:r>
              <a:rPr lang="zh-CN" altLang="en-US" sz="3600" b="1" smtClean="0">
                <a:solidFill>
                  <a:srgbClr val="FF0000"/>
                </a:solidFill>
                <a:effectLst>
                  <a:outerShdw blurRad="38100" dist="38100" dir="2700000" algn="tl">
                    <a:srgbClr val="000000">
                      <a:alpha val="43137"/>
                    </a:srgbClr>
                  </a:outerShdw>
                </a:effectLst>
              </a:rPr>
              <a:t>朱自清</a:t>
            </a:r>
            <a:endParaRPr lang="zh-CN" altLang="en-US" sz="3600" b="1">
              <a:solidFill>
                <a:srgbClr val="FF0000"/>
              </a:solidFill>
              <a:effectLst>
                <a:outerShdw blurRad="38100" dist="38100" dir="2700000" algn="tl">
                  <a:srgbClr val="000000">
                    <a:alpha val="43137"/>
                  </a:srgbClr>
                </a:outerShdw>
              </a:effectLst>
            </a:endParaRPr>
          </a:p>
        </p:txBody>
      </p:sp>
      <p:pic>
        <p:nvPicPr>
          <p:cNvPr id="1026" name="Picture 2" descr="https://dss2.bdstatic.com/70cFvnSh_Q1YnxGkpoWK1HF6hhy/it/u=1321403041,1784649175&amp;fm=26&amp;gp=0.jpg"/>
          <p:cNvPicPr>
            <a:picLocks noChangeAspect="1" noChangeArrowheads="1"/>
          </p:cNvPicPr>
          <p:nvPr/>
        </p:nvPicPr>
        <p:blipFill>
          <a:blip r:embed="rId2"/>
          <a:stretch>
            <a:fillRect/>
          </a:stretch>
        </p:blipFill>
        <p:spPr bwMode="auto">
          <a:xfrm>
            <a:off x="214282" y="3500438"/>
            <a:ext cx="5686425" cy="2857500"/>
          </a:xfrm>
          <a:prstGeom prst="rect">
            <a:avLst/>
          </a:prstGeom>
          <a:noFill/>
        </p:spPr>
      </p:pic>
      <p:sp>
        <p:nvSpPr>
          <p:cNvPr id="5" name="矩形 4"/>
          <p:cNvSpPr/>
          <p:nvPr/>
        </p:nvSpPr>
        <p:spPr>
          <a:xfrm>
            <a:off x="1500166" y="1142984"/>
            <a:ext cx="4143404" cy="1200329"/>
          </a:xfrm>
          <a:prstGeom prst="rect">
            <a:avLst/>
          </a:prstGeom>
          <a:noFill/>
        </p:spPr>
        <p:txBody>
          <a:bodyPr wrap="square" lIns="91440" tIns="45720" rIns="91440" bIns="45720">
            <a:spAutoFit/>
          </a:bodyPr>
          <a:lstStyle/>
          <a:p>
            <a:pPr algn="ctr"/>
            <a:r>
              <a:rPr lang="zh-CN" altLang="en-US" sz="7200" b="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荷塘月色</a:t>
            </a:r>
            <a:endParaRPr lang="zh-CN" altLang="en-US" sz="72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3313"/>
          <p:cNvSpPr>
            <a:spLocks noGrp="1"/>
          </p:cNvSpPr>
          <p:nvPr>
            <p:ph type="title"/>
          </p:nvPr>
        </p:nvSpPr>
        <p:spPr>
          <a:xfrm>
            <a:off x="462856" y="61665"/>
            <a:ext cx="5307012" cy="823912"/>
          </a:xfrm>
        </p:spPr>
        <p:txBody>
          <a:bodyPr anchor="ctr"/>
          <a:lstStyle/>
          <a:p>
            <a:r>
              <a:rPr lang="zh-CN" altLang="en-US" b="1">
                <a:solidFill>
                  <a:srgbClr val="0000FF"/>
                </a:solidFill>
                <a:latin typeface="楷体" panose="02010609060101010101" charset="-122"/>
                <a:ea typeface="楷体" panose="02010609060101010101" charset="-122"/>
              </a:rPr>
              <a:t>注意下面的字的读音</a:t>
            </a:r>
          </a:p>
        </p:txBody>
      </p:sp>
      <p:sp>
        <p:nvSpPr>
          <p:cNvPr id="37890" name="文本占位符 13314"/>
          <p:cNvSpPr>
            <a:spLocks noGrp="1"/>
          </p:cNvSpPr>
          <p:nvPr>
            <p:ph idx="1"/>
          </p:nvPr>
        </p:nvSpPr>
        <p:spPr>
          <a:xfrm>
            <a:off x="392906" y="885378"/>
            <a:ext cx="4025057" cy="5122962"/>
          </a:xfrm>
        </p:spPr>
        <p:txBody>
          <a:bodyPr anchor="t">
            <a:noAutofit/>
          </a:bodyPr>
          <a:lstStyle/>
          <a:p>
            <a:pPr>
              <a:lnSpc>
                <a:spcPts val="2531"/>
              </a:lnSpc>
              <a:buNone/>
            </a:pPr>
            <a:endParaRPr lang="en-US" altLang="zh-CN" sz="4000" b="1" smtClean="0">
              <a:solidFill>
                <a:srgbClr val="CC0000"/>
              </a:solidFill>
              <a:latin typeface="黑体" panose="02010609060101010101" pitchFamily="2" charset="-122"/>
              <a:ea typeface="黑体" panose="02010609060101010101" pitchFamily="2" charset="-122"/>
            </a:endParaRPr>
          </a:p>
          <a:p>
            <a:pPr>
              <a:lnSpc>
                <a:spcPts val="2531"/>
              </a:lnSpc>
              <a:buNone/>
            </a:pPr>
            <a:r>
              <a:rPr lang="zh-CN" altLang="en-US" b="1" smtClean="0">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乘凉</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liáng</a:t>
            </a:r>
          </a:p>
          <a:p>
            <a:pPr>
              <a:lnSpc>
                <a:spcPts val="2531"/>
              </a:lnSpc>
              <a:buNone/>
            </a:pPr>
            <a:endParaRPr lang="en-US" altLang="zh-CN" b="1" smtClean="0">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a:lnSpc>
                <a:spcPts val="2531"/>
              </a:lnSpc>
              <a:buNone/>
            </a:pPr>
            <a:r>
              <a:rPr lang="zh-CN" altLang="en-US" b="1" smtClean="0">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煤屑</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xiè</a:t>
            </a:r>
          </a:p>
          <a:p>
            <a:pPr>
              <a:lnSpc>
                <a:spcPts val="2531"/>
              </a:lnSpc>
              <a:buNone/>
            </a:pPr>
            <a:r>
              <a:rPr lang="zh-CN" altLang="en-US"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踱着</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duó</a:t>
            </a:r>
          </a:p>
          <a:p>
            <a:pPr>
              <a:lnSpc>
                <a:spcPts val="2531"/>
              </a:lnSpc>
              <a:buNone/>
            </a:pPr>
            <a:r>
              <a:rPr lang="zh-CN" altLang="en-US"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点缀</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zhuì</a:t>
            </a:r>
          </a:p>
          <a:p>
            <a:pPr>
              <a:lnSpc>
                <a:spcPts val="2531"/>
              </a:lnSpc>
              <a:buNone/>
            </a:pPr>
            <a:r>
              <a:rPr lang="zh-CN" altLang="en-US"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颤动</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chàn</a:t>
            </a:r>
          </a:p>
          <a:p>
            <a:pPr>
              <a:lnSpc>
                <a:spcPts val="2531"/>
              </a:lnSpc>
              <a:buNone/>
            </a:pPr>
            <a:r>
              <a:rPr lang="zh-CN" altLang="en-US"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霎时</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shà</a:t>
            </a:r>
          </a:p>
          <a:p>
            <a:pPr>
              <a:lnSpc>
                <a:spcPts val="2531"/>
              </a:lnSpc>
              <a:buNone/>
            </a:pPr>
            <a:r>
              <a:rPr lang="zh-CN" altLang="en-US"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敛裾</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jū</a:t>
            </a:r>
          </a:p>
          <a:p>
            <a:pPr>
              <a:lnSpc>
                <a:spcPts val="2531"/>
              </a:lnSpc>
              <a:buNone/>
            </a:pPr>
            <a:r>
              <a:rPr lang="zh-CN" altLang="en-US"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媛女</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yu</a:t>
            </a:r>
            <a:r>
              <a:rPr lang="en-US" altLang="zh-CN" b="1" err="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á</a:t>
            </a:r>
            <a:r>
              <a:rPr lang="en-US" altLang="zh-CN"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n</a:t>
            </a:r>
          </a:p>
        </p:txBody>
      </p:sp>
      <p:sp>
        <p:nvSpPr>
          <p:cNvPr id="37891" name="矩形 13316"/>
          <p:cNvSpPr/>
          <p:nvPr/>
        </p:nvSpPr>
        <p:spPr>
          <a:xfrm>
            <a:off x="4152900" y="1412875"/>
            <a:ext cx="4176713" cy="4496902"/>
          </a:xfrm>
          <a:prstGeom prst="rect">
            <a:avLst/>
          </a:prstGeom>
          <a:noFill/>
          <a:ln w="9525">
            <a:noFill/>
          </a:ln>
        </p:spPr>
        <p:txBody>
          <a:bodyPr lIns="64291" tIns="32146" rIns="64291" bIns="32146" anchor="t">
            <a:spAutoFit/>
          </a:bodyPr>
          <a:lstStyle/>
          <a:p>
            <a:pPr eaLnBrk="1">
              <a:lnSpc>
                <a:spcPct val="150000"/>
              </a:lnSpc>
            </a:pPr>
            <a:r>
              <a:rPr lang="zh-CN" altLang="en-US"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蓊郁</a:t>
            </a:r>
            <a:r>
              <a:rPr lang="en-US" altLang="zh-CN" sz="3200"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wěng</a:t>
            </a:r>
            <a:endParaRPr lang="en-US" altLang="zh-CN"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eaLnBrk="1">
              <a:lnSpc>
                <a:spcPct val="150000"/>
              </a:lnSpc>
            </a:pPr>
            <a:r>
              <a:rPr lang="zh-CN" altLang="en-US"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脉脉</a:t>
            </a:r>
            <a:r>
              <a:rPr lang="en-US" altLang="zh-CN" sz="3200"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mò</a:t>
            </a:r>
            <a:endParaRPr lang="en-US" altLang="zh-CN"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eaLnBrk="1">
              <a:lnSpc>
                <a:spcPct val="150000"/>
              </a:lnSpc>
            </a:pPr>
            <a:r>
              <a:rPr lang="zh-CN" altLang="en-US"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斑驳</a:t>
            </a:r>
            <a:r>
              <a:rPr lang="en-US" altLang="zh-CN" sz="3200"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bó</a:t>
            </a:r>
            <a:endParaRPr lang="en-US" altLang="zh-CN"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eaLnBrk="1">
              <a:lnSpc>
                <a:spcPct val="150000"/>
              </a:lnSpc>
            </a:pPr>
            <a:r>
              <a:rPr lang="zh-CN" altLang="en-US"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袅娜</a:t>
            </a:r>
            <a:r>
              <a:rPr lang="en-US" altLang="zh-CN" sz="3200"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niǎo </a:t>
            </a:r>
            <a:r>
              <a:rPr lang="en-US" altLang="zh-CN" sz="3200" b="1" err="1">
                <a:solidFill>
                  <a:srgbClr val="FF33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nuó</a:t>
            </a:r>
            <a:endParaRPr lang="en-US" altLang="zh-CN" sz="3200" b="1">
              <a:solidFill>
                <a:srgbClr val="FF33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eaLnBrk="1">
              <a:lnSpc>
                <a:spcPct val="150000"/>
              </a:lnSpc>
            </a:pPr>
            <a:r>
              <a:rPr lang="zh-CN" altLang="en-US"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倩影</a:t>
            </a:r>
            <a:r>
              <a:rPr lang="en-US" altLang="zh-CN" sz="3200"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qiàn</a:t>
            </a:r>
            <a:endParaRPr lang="en-US" altLang="zh-CN"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eaLnBrk="1">
              <a:lnSpc>
                <a:spcPct val="150000"/>
              </a:lnSpc>
            </a:pPr>
            <a:r>
              <a:rPr lang="zh-CN" altLang="en-US"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船棹</a:t>
            </a:r>
            <a:r>
              <a:rPr lang="en-US" altLang="zh-CN" sz="3200" b="1" err="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zhào</a:t>
            </a:r>
            <a:endParaRPr lang="en-US" altLang="zh-CN" sz="3200" b="1">
              <a:solidFill>
                <a:srgbClr val="CC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
          <p:cNvSpPr/>
          <p:nvPr/>
        </p:nvSpPr>
        <p:spPr>
          <a:xfrm>
            <a:off x="27583" y="0"/>
            <a:ext cx="2160984" cy="679549"/>
          </a:xfrm>
          <a:prstGeom prst="rect">
            <a:avLst/>
          </a:prstGeom>
          <a:solidFill>
            <a:srgbClr val="92D050"/>
          </a:solidFill>
          <a:ln w="9525">
            <a:noFill/>
          </a:ln>
        </p:spPr>
        <p:txBody>
          <a:bodyPr wrap="none" lIns="64291" tIns="32146" rIns="64291" bIns="32146" anchor="t">
            <a:spAutoFit/>
          </a:bodyPr>
          <a:lstStyle/>
          <a:p>
            <a:r>
              <a:rPr lang="zh-CN" altLang="en-US" sz="4000">
                <a:solidFill>
                  <a:srgbClr val="003300"/>
                </a:solidFill>
                <a:latin typeface="黑体" panose="02010609060101010101" pitchFamily="2" charset="-122"/>
                <a:ea typeface="黑体" panose="02010609060101010101" pitchFamily="2" charset="-122"/>
              </a:rPr>
              <a:t>整体把握</a:t>
            </a:r>
          </a:p>
        </p:txBody>
      </p:sp>
      <p:sp>
        <p:nvSpPr>
          <p:cNvPr id="35843" name="矩形 3"/>
          <p:cNvSpPr/>
          <p:nvPr/>
        </p:nvSpPr>
        <p:spPr>
          <a:xfrm>
            <a:off x="0" y="701675"/>
            <a:ext cx="9144000" cy="495807"/>
          </a:xfrm>
          <a:prstGeom prst="rect">
            <a:avLst/>
          </a:prstGeom>
          <a:solidFill>
            <a:srgbClr val="FFFF00"/>
          </a:solidFill>
          <a:ln w="9525">
            <a:noFill/>
          </a:ln>
        </p:spPr>
        <p:txBody>
          <a:bodyPr wrap="square" lIns="64291" tIns="32146" rIns="64291" bIns="32146" anchor="t">
            <a:spAutoFit/>
          </a:bodyPr>
          <a:lstStyle/>
          <a:p>
            <a:r>
              <a:rPr lang="en-US" altLang="zh-CN" sz="2800" b="1">
                <a:solidFill>
                  <a:srgbClr val="FF0000"/>
                </a:solidFill>
                <a:latin typeface="黑体" panose="02010609060101010101" pitchFamily="2" charset="-122"/>
                <a:ea typeface="黑体" panose="02010609060101010101" pitchFamily="2" charset="-122"/>
              </a:rPr>
              <a:t>1</a:t>
            </a:r>
            <a:r>
              <a:rPr lang="zh-CN" altLang="en-US" sz="2800" b="1">
                <a:solidFill>
                  <a:srgbClr val="FF0000"/>
                </a:solidFill>
                <a:latin typeface="黑体" panose="02010609060101010101" pitchFamily="2" charset="-122"/>
                <a:ea typeface="黑体" panose="02010609060101010101" pitchFamily="2" charset="-122"/>
              </a:rPr>
              <a:t>、学生概括每个自然段的内容</a:t>
            </a:r>
          </a:p>
        </p:txBody>
      </p:sp>
      <p:sp>
        <p:nvSpPr>
          <p:cNvPr id="35844" name="矩形 5"/>
          <p:cNvSpPr/>
          <p:nvPr/>
        </p:nvSpPr>
        <p:spPr>
          <a:xfrm>
            <a:off x="0" y="1312863"/>
            <a:ext cx="9144000" cy="5106043"/>
          </a:xfrm>
          <a:prstGeom prst="rect">
            <a:avLst/>
          </a:prstGeom>
          <a:noFill/>
          <a:ln w="9525">
            <a:noFill/>
          </a:ln>
        </p:spPr>
        <p:txBody>
          <a:bodyPr lIns="64291" tIns="32146" rIns="64291" bIns="32146" anchor="t">
            <a:spAutoFit/>
          </a:bodyPr>
          <a:lstStyle/>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1</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独游荷塘的时间、地点和缘由。（心境：“颇不宁静”）</a:t>
            </a:r>
            <a:r>
              <a:rPr lang="en-US" altLang="zh-CN" sz="2800" b="1">
                <a:solidFill>
                  <a:srgbClr val="0A090C"/>
                </a:solidFill>
                <a:latin typeface="黑体" panose="02010609060101010101" pitchFamily="2" charset="-122"/>
                <a:ea typeface="黑体" panose="02010609060101010101" pitchFamily="2" charset="-122"/>
              </a:rPr>
              <a:t> 去荷塘</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2</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通往荷塘的小路、树木、月色。</a:t>
            </a:r>
            <a:r>
              <a:rPr lang="en-US" altLang="zh-CN" sz="2800" b="1">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3</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行在小路时的感受。（追寻清冷、幽僻的环境）观荷塘</a:t>
            </a:r>
            <a:r>
              <a:rPr lang="en-US" altLang="zh-CN" sz="2800" b="1">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4</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荷塘美丽的景色。</a:t>
            </a:r>
            <a:r>
              <a:rPr lang="en-US" altLang="zh-CN" sz="2800" b="1">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5</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流泻的月光，塘中的月色。</a:t>
            </a:r>
            <a:r>
              <a:rPr lang="en-US" altLang="zh-CN" sz="2800" b="1">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6</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荷塘四周的景物。（在月下观察、感受到的）</a:t>
            </a:r>
            <a:r>
              <a:rPr lang="en-US" altLang="zh-CN" sz="2800" b="1">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7-9</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联想古代江南采莲的旧俗。</a:t>
            </a:r>
            <a:r>
              <a:rPr lang="en-US" altLang="zh-CN" sz="2800" b="1">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2800" b="1">
                <a:solidFill>
                  <a:srgbClr val="0A090C"/>
                </a:solidFill>
                <a:latin typeface="黑体" panose="02010609060101010101" pitchFamily="2" charset="-122"/>
                <a:ea typeface="黑体" panose="02010609060101010101" pitchFamily="2" charset="-122"/>
              </a:rPr>
              <a:t>第</a:t>
            </a:r>
            <a:r>
              <a:rPr lang="en-US" altLang="zh-CN" sz="2800" b="1">
                <a:solidFill>
                  <a:srgbClr val="0A090C"/>
                </a:solidFill>
                <a:latin typeface="黑体" panose="02010609060101010101" pitchFamily="2" charset="-122"/>
                <a:ea typeface="黑体" panose="02010609060101010101" pitchFamily="2" charset="-122"/>
              </a:rPr>
              <a:t>10</a:t>
            </a:r>
            <a:r>
              <a:rPr lang="zh-CN" altLang="en-US" sz="2800" b="1">
                <a:solidFill>
                  <a:srgbClr val="0A090C"/>
                </a:solidFill>
                <a:latin typeface="黑体" panose="02010609060101010101" pitchFamily="2" charset="-122"/>
                <a:ea typeface="黑体" panose="02010609060101010101" pitchFamily="2" charset="-122"/>
              </a:rPr>
              <a:t>段</a:t>
            </a:r>
            <a:r>
              <a:rPr lang="en-US" altLang="zh-CN" sz="2800" b="1">
                <a:solidFill>
                  <a:srgbClr val="0A090C"/>
                </a:solidFill>
                <a:latin typeface="黑体" panose="02010609060101010101" pitchFamily="2" charset="-122"/>
                <a:ea typeface="黑体" panose="02010609060101010101" pitchFamily="2" charset="-122"/>
              </a:rPr>
              <a:t>  </a:t>
            </a:r>
            <a:r>
              <a:rPr lang="zh-CN" altLang="en-US" sz="2800" b="1">
                <a:solidFill>
                  <a:srgbClr val="0A090C"/>
                </a:solidFill>
                <a:latin typeface="黑体" panose="02010609060101010101" pitchFamily="2" charset="-122"/>
                <a:ea typeface="黑体" panose="02010609060101010101" pitchFamily="2" charset="-122"/>
              </a:rPr>
              <a:t>在思乡与遐想中踱回家门。</a:t>
            </a:r>
            <a:r>
              <a:rPr lang="en-US" altLang="zh-CN" sz="2800" b="1">
                <a:solidFill>
                  <a:srgbClr val="0A090C"/>
                </a:solidFill>
                <a:latin typeface="黑体" panose="02010609060101010101" pitchFamily="2" charset="-122"/>
                <a:ea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ppt_x"/>
                                          </p:val>
                                        </p:tav>
                                        <p:tav tm="100000">
                                          <p:val>
                                            <p:strVal val="#ppt_x"/>
                                          </p:val>
                                        </p:tav>
                                      </p:tavLst>
                                    </p:anim>
                                    <p:anim calcmode="lin" valueType="num">
                                      <p:cBhvr additive="base">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4">
                                            <p:txEl>
                                              <p:pRg st="0" end="0"/>
                                            </p:txEl>
                                          </p:spTgt>
                                        </p:tgtEl>
                                        <p:attrNameLst>
                                          <p:attrName>style.visibility</p:attrName>
                                        </p:attrNameLst>
                                      </p:cBhvr>
                                      <p:to>
                                        <p:strVal val="visible"/>
                                      </p:to>
                                    </p:set>
                                    <p:anim calcmode="lin" valueType="num">
                                      <p:cBhvr additive="base">
                                        <p:cTn id="13" dur="500" fill="hold"/>
                                        <p:tgtEl>
                                          <p:spTgt spid="3584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4">
                                            <p:txEl>
                                              <p:pRg st="1" end="1"/>
                                            </p:txEl>
                                          </p:spTgt>
                                        </p:tgtEl>
                                        <p:attrNameLst>
                                          <p:attrName>style.visibility</p:attrName>
                                        </p:attrNameLst>
                                      </p:cBhvr>
                                      <p:to>
                                        <p:strVal val="visible"/>
                                      </p:to>
                                    </p:set>
                                    <p:anim calcmode="lin" valueType="num">
                                      <p:cBhvr additive="base">
                                        <p:cTn id="19" dur="500" fill="hold"/>
                                        <p:tgtEl>
                                          <p:spTgt spid="3584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4">
                                            <p:txEl>
                                              <p:pRg st="2" end="2"/>
                                            </p:txEl>
                                          </p:spTgt>
                                        </p:tgtEl>
                                        <p:attrNameLst>
                                          <p:attrName>style.visibility</p:attrName>
                                        </p:attrNameLst>
                                      </p:cBhvr>
                                      <p:to>
                                        <p:strVal val="visible"/>
                                      </p:to>
                                    </p:set>
                                    <p:anim calcmode="lin" valueType="num">
                                      <p:cBhvr additive="base">
                                        <p:cTn id="25" dur="500" fill="hold"/>
                                        <p:tgtEl>
                                          <p:spTgt spid="3584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4">
                                            <p:txEl>
                                              <p:pRg st="3" end="3"/>
                                            </p:txEl>
                                          </p:spTgt>
                                        </p:tgtEl>
                                        <p:attrNameLst>
                                          <p:attrName>style.visibility</p:attrName>
                                        </p:attrNameLst>
                                      </p:cBhvr>
                                      <p:to>
                                        <p:strVal val="visible"/>
                                      </p:to>
                                    </p:set>
                                    <p:anim calcmode="lin" valueType="num">
                                      <p:cBhvr additive="base">
                                        <p:cTn id="31" dur="500" fill="hold"/>
                                        <p:tgtEl>
                                          <p:spTgt spid="3584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844">
                                            <p:txEl>
                                              <p:pRg st="4" end="4"/>
                                            </p:txEl>
                                          </p:spTgt>
                                        </p:tgtEl>
                                        <p:attrNameLst>
                                          <p:attrName>style.visibility</p:attrName>
                                        </p:attrNameLst>
                                      </p:cBhvr>
                                      <p:to>
                                        <p:strVal val="visible"/>
                                      </p:to>
                                    </p:set>
                                    <p:anim calcmode="lin" valueType="num">
                                      <p:cBhvr additive="base">
                                        <p:cTn id="37" dur="500" fill="hold"/>
                                        <p:tgtEl>
                                          <p:spTgt spid="3584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5844">
                                            <p:txEl>
                                              <p:pRg st="5" end="5"/>
                                            </p:txEl>
                                          </p:spTgt>
                                        </p:tgtEl>
                                        <p:attrNameLst>
                                          <p:attrName>style.visibility</p:attrName>
                                        </p:attrNameLst>
                                      </p:cBhvr>
                                      <p:to>
                                        <p:strVal val="visible"/>
                                      </p:to>
                                    </p:set>
                                    <p:anim calcmode="lin" valueType="num">
                                      <p:cBhvr additive="base">
                                        <p:cTn id="43" dur="500" fill="hold"/>
                                        <p:tgtEl>
                                          <p:spTgt spid="3584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584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844">
                                            <p:txEl>
                                              <p:pRg st="6" end="6"/>
                                            </p:txEl>
                                          </p:spTgt>
                                        </p:tgtEl>
                                        <p:attrNameLst>
                                          <p:attrName>style.visibility</p:attrName>
                                        </p:attrNameLst>
                                      </p:cBhvr>
                                      <p:to>
                                        <p:strVal val="visible"/>
                                      </p:to>
                                    </p:set>
                                    <p:anim calcmode="lin" valueType="num">
                                      <p:cBhvr additive="base">
                                        <p:cTn id="49" dur="500" fill="hold"/>
                                        <p:tgtEl>
                                          <p:spTgt spid="3584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58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5844">
                                            <p:txEl>
                                              <p:pRg st="7" end="7"/>
                                            </p:txEl>
                                          </p:spTgt>
                                        </p:tgtEl>
                                        <p:attrNameLst>
                                          <p:attrName>style.visibility</p:attrName>
                                        </p:attrNameLst>
                                      </p:cBhvr>
                                      <p:to>
                                        <p:strVal val="visible"/>
                                      </p:to>
                                    </p:set>
                                    <p:anim calcmode="lin" valueType="num">
                                      <p:cBhvr additive="base">
                                        <p:cTn id="55" dur="500" fill="hold"/>
                                        <p:tgtEl>
                                          <p:spTgt spid="3584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584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nimBg="1"/>
      <p:bldP spid="35844"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6385"/>
          <p:cNvSpPr>
            <a:spLocks noGrp="1"/>
          </p:cNvSpPr>
          <p:nvPr>
            <p:ph type="title"/>
          </p:nvPr>
        </p:nvSpPr>
        <p:spPr>
          <a:xfrm>
            <a:off x="395288" y="404813"/>
            <a:ext cx="7710487" cy="463550"/>
          </a:xfrm>
        </p:spPr>
        <p:txBody>
          <a:bodyPr anchor="b">
            <a:normAutofit fontScale="90000"/>
          </a:bodyPr>
          <a:lstStyle/>
          <a:p>
            <a:r>
              <a:rPr lang="zh-CN" altLang="en-US" b="1">
                <a:solidFill>
                  <a:srgbClr val="0A090C"/>
                </a:solidFill>
                <a:latin typeface="黑体" panose="02010609060101010101" pitchFamily="2" charset="-122"/>
                <a:ea typeface="黑体" panose="02010609060101010101" pitchFamily="2" charset="-122"/>
              </a:rPr>
              <a:t>全文分为三部分</a:t>
            </a:r>
          </a:p>
        </p:txBody>
      </p:sp>
      <p:sp>
        <p:nvSpPr>
          <p:cNvPr id="16388" name="矩形 16387"/>
          <p:cNvSpPr/>
          <p:nvPr/>
        </p:nvSpPr>
        <p:spPr>
          <a:xfrm>
            <a:off x="-86618" y="1848247"/>
            <a:ext cx="9144000" cy="1172915"/>
          </a:xfrm>
          <a:prstGeom prst="rect">
            <a:avLst/>
          </a:prstGeom>
          <a:noFill/>
          <a:ln w="9525">
            <a:noFill/>
          </a:ln>
        </p:spPr>
        <p:txBody>
          <a:bodyPr lIns="64291" tIns="32146" rIns="64291" bIns="32146">
            <a:spAutoFit/>
          </a:bodyPr>
          <a:lstStyle/>
          <a:p>
            <a:pPr lvl="0" fontAlgn="base"/>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第一部分（</a:t>
            </a:r>
            <a:r>
              <a:rPr lang="en-US" altLang="zh-CN"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1</a:t>
            </a:r>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）：月夜漫步荷塘的缘由。</a:t>
            </a:r>
            <a:endPar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a:p>
            <a:pPr lvl="0" fontAlgn="base"/>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（点明题旨）</a:t>
            </a:r>
            <a:endPar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89" name="矩形 16388"/>
          <p:cNvSpPr/>
          <p:nvPr/>
        </p:nvSpPr>
        <p:spPr>
          <a:xfrm>
            <a:off x="113854" y="3451970"/>
            <a:ext cx="9144000" cy="1172915"/>
          </a:xfrm>
          <a:prstGeom prst="rect">
            <a:avLst/>
          </a:prstGeom>
          <a:noFill/>
          <a:ln w="9525">
            <a:noFill/>
          </a:ln>
        </p:spPr>
        <p:txBody>
          <a:bodyPr lIns="64291" tIns="32146" rIns="64291" bIns="32146">
            <a:spAutoFit/>
          </a:bodyPr>
          <a:lstStyle/>
          <a:p>
            <a:pPr lvl="0" fontAlgn="base"/>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第二部分（</a:t>
            </a:r>
            <a:r>
              <a:rPr lang="en-US" altLang="zh-CN"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2-6</a:t>
            </a:r>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）：荷塘月色的恬静迷人。                                                                                 （主题）</a:t>
            </a:r>
            <a:endPar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91" name="矩形 16390"/>
          <p:cNvSpPr/>
          <p:nvPr/>
        </p:nvSpPr>
        <p:spPr>
          <a:xfrm>
            <a:off x="254943" y="4868862"/>
            <a:ext cx="9144000" cy="1172915"/>
          </a:xfrm>
          <a:prstGeom prst="rect">
            <a:avLst/>
          </a:prstGeom>
          <a:noFill/>
          <a:ln w="9525">
            <a:noFill/>
          </a:ln>
        </p:spPr>
        <p:txBody>
          <a:bodyPr lIns="64291" tIns="32146" rIns="64291" bIns="32146">
            <a:spAutoFit/>
          </a:bodyPr>
          <a:lstStyle/>
          <a:p>
            <a:pPr lvl="0" fontAlgn="base"/>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第三部分（</a:t>
            </a:r>
            <a:r>
              <a:rPr lang="en-US" altLang="zh-CN"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7-10</a:t>
            </a:r>
            <a:r>
              <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）：荷塘月色的美景引动乡思。（偏重抒情）</a:t>
            </a:r>
            <a:endParaRPr lang="zh-CN" altLang="en-US" sz="3600" b="1"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93" name="左弧形箭头 16392"/>
          <p:cNvSpPr/>
          <p:nvPr/>
        </p:nvSpPr>
        <p:spPr>
          <a:xfrm>
            <a:off x="3203575" y="2852738"/>
            <a:ext cx="649288" cy="2016125"/>
          </a:xfrm>
          <a:prstGeom prst="curvedRightArrow">
            <a:avLst>
              <a:gd name="adj1" fmla="val 45856"/>
              <a:gd name="adj2" fmla="val 131595"/>
              <a:gd name="adj3" fmla="val 67430"/>
            </a:avLst>
          </a:prstGeom>
          <a:solidFill>
            <a:srgbClr val="00FF00"/>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anose="020B0604020202020204" pitchFamily="34" charset="0"/>
              <a:ea typeface="宋体" panose="02010600030101010101" pitchFamily="2" charset="-122"/>
            </a:endParaRPr>
          </a:p>
        </p:txBody>
      </p:sp>
      <p:sp>
        <p:nvSpPr>
          <p:cNvPr id="16394" name="左弧形箭头 16393"/>
          <p:cNvSpPr/>
          <p:nvPr/>
        </p:nvSpPr>
        <p:spPr>
          <a:xfrm>
            <a:off x="3563938" y="4508501"/>
            <a:ext cx="431800" cy="1728788"/>
          </a:xfrm>
          <a:prstGeom prst="curvedRightArrow">
            <a:avLst>
              <a:gd name="adj1" fmla="val 77867"/>
              <a:gd name="adj2" fmla="val 166765"/>
              <a:gd name="adj3" fmla="val 63300"/>
            </a:avLst>
          </a:prstGeom>
          <a:solidFill>
            <a:srgbClr val="00FF00"/>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6395" name="矩形 16394"/>
          <p:cNvSpPr/>
          <p:nvPr/>
        </p:nvSpPr>
        <p:spPr>
          <a:xfrm>
            <a:off x="3519984" y="2401888"/>
            <a:ext cx="1505545" cy="617934"/>
          </a:xfrm>
          <a:prstGeom prst="rect">
            <a:avLst/>
          </a:prstGeom>
          <a:noFill/>
          <a:ln w="9525">
            <a:noFill/>
          </a:ln>
        </p:spPr>
        <p:txBody>
          <a:bodyPr wrap="none" lIns="64291" tIns="32146" rIns="64291" bIns="32146" anchor="t">
            <a:spAutoFit/>
          </a:bodyPr>
          <a:lstStyle/>
          <a:p>
            <a:pPr lvl="0" fontAlgn="base"/>
            <a:r>
              <a:rPr lang="zh-CN" altLang="en-US" sz="3600" b="1" noProof="1">
                <a:solidFill>
                  <a:srgbClr val="FF3300"/>
                </a:solidFill>
                <a:effectLst>
                  <a:outerShdw blurRad="38100" dist="38100" dir="2700000">
                    <a:srgbClr val="C0C0C0"/>
                  </a:outerShdw>
                </a:effectLst>
                <a:latin typeface="Arial" pitchFamily="34" charset="0"/>
                <a:ea typeface="宋体" panose="02010600030101010101" pitchFamily="2" charset="-122"/>
                <a:cs typeface="+mn-ea"/>
              </a:rPr>
              <a:t>（情）</a:t>
            </a:r>
            <a:endParaRPr lang="zh-CN" altLang="en-US" sz="3600" b="1"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6396" name="矩形 16395"/>
          <p:cNvSpPr/>
          <p:nvPr/>
        </p:nvSpPr>
        <p:spPr>
          <a:xfrm>
            <a:off x="3662859" y="4005263"/>
            <a:ext cx="1505545" cy="617934"/>
          </a:xfrm>
          <a:prstGeom prst="rect">
            <a:avLst/>
          </a:prstGeom>
          <a:noFill/>
          <a:ln w="9525">
            <a:noFill/>
          </a:ln>
        </p:spPr>
        <p:txBody>
          <a:bodyPr wrap="none" lIns="64291" tIns="32146" rIns="64291" bIns="32146" anchor="t">
            <a:spAutoFit/>
          </a:bodyPr>
          <a:lstStyle/>
          <a:p>
            <a:pPr lvl="0" fontAlgn="base"/>
            <a:r>
              <a:rPr lang="zh-CN" altLang="en-US" sz="3600" b="1" noProof="1">
                <a:solidFill>
                  <a:srgbClr val="FF3300"/>
                </a:solidFill>
                <a:effectLst>
                  <a:outerShdw blurRad="38100" dist="38100" dir="2700000">
                    <a:srgbClr val="C0C0C0"/>
                  </a:outerShdw>
                </a:effectLst>
                <a:latin typeface="Arial" pitchFamily="34" charset="0"/>
                <a:ea typeface="宋体" panose="02010600030101010101" pitchFamily="2" charset="-122"/>
                <a:cs typeface="+mn-ea"/>
              </a:rPr>
              <a:t>（景）</a:t>
            </a:r>
            <a:endParaRPr lang="zh-CN" altLang="en-US" sz="3600" b="1" noProof="1">
              <a:solidFill>
                <a:srgbClr val="FF3300"/>
              </a:solidFill>
              <a:effectLst>
                <a:outerShdw blurRad="38100" dist="38100" dir="2700000">
                  <a:srgbClr val="C0C0C0"/>
                </a:outerShdw>
              </a:effectLst>
              <a:latin typeface="Arial" pitchFamily="34" charset="0"/>
              <a:ea typeface="宋体" panose="02010600030101010101" pitchFamily="2" charset="-122"/>
            </a:endParaRPr>
          </a:p>
        </p:txBody>
      </p:sp>
      <p:sp>
        <p:nvSpPr>
          <p:cNvPr id="16398" name="矩形 16397"/>
          <p:cNvSpPr/>
          <p:nvPr/>
        </p:nvSpPr>
        <p:spPr>
          <a:xfrm>
            <a:off x="3662859" y="5589588"/>
            <a:ext cx="1505545" cy="617934"/>
          </a:xfrm>
          <a:prstGeom prst="rect">
            <a:avLst/>
          </a:prstGeom>
          <a:noFill/>
          <a:ln w="9525">
            <a:noFill/>
          </a:ln>
        </p:spPr>
        <p:txBody>
          <a:bodyPr wrap="none" lIns="64291" tIns="32146" rIns="64291" bIns="32146" anchor="t">
            <a:spAutoFit/>
          </a:bodyPr>
          <a:lstStyle/>
          <a:p>
            <a:pPr lvl="0" fontAlgn="base"/>
            <a:r>
              <a:rPr lang="zh-CN" altLang="en-US" sz="3600" b="1" noProof="1">
                <a:solidFill>
                  <a:srgbClr val="FF3300"/>
                </a:solidFill>
                <a:effectLst>
                  <a:outerShdw blurRad="38100" dist="38100" dir="2700000">
                    <a:srgbClr val="C0C0C0"/>
                  </a:outerShdw>
                </a:effectLst>
                <a:latin typeface="Arial" pitchFamily="34" charset="0"/>
                <a:ea typeface="宋体" panose="02010600030101010101" pitchFamily="2" charset="-122"/>
                <a:cs typeface="+mn-ea"/>
              </a:rPr>
              <a:t>（情）</a:t>
            </a:r>
            <a:endParaRPr lang="zh-CN" altLang="en-US" sz="3600" b="1" noProof="1">
              <a:solidFill>
                <a:srgbClr val="FF3300"/>
              </a:solidFill>
              <a:effectLst>
                <a:outerShdw blurRad="38100" dist="38100" dir="2700000">
                  <a:srgbClr val="C0C0C0"/>
                </a:outerShdw>
              </a:effectLst>
              <a:latin typeface="Arial" pitchFamily="34" charset="0"/>
              <a:ea typeface="宋体" panose="02010600030101010101" pitchFamily="2" charset="-122"/>
            </a:endParaRPr>
          </a:p>
        </p:txBody>
      </p:sp>
      <p:pic>
        <p:nvPicPr>
          <p:cNvPr id="11" name="Picture 2" descr="https://ss1.bdstatic.com/70cFvXSh_Q1YnxGkpoWK1HF6hhy/it/u=3007018088,2313048381&amp;fm=26&amp;gp=0.jpg"/>
          <p:cNvPicPr>
            <a:picLocks noChangeAspect="1" noChangeArrowheads="1"/>
          </p:cNvPicPr>
          <p:nvPr/>
        </p:nvPicPr>
        <p:blipFill>
          <a:blip r:embed="rId2"/>
          <a:stretch>
            <a:fillRect/>
          </a:stretch>
        </p:blipFill>
        <p:spPr bwMode="auto">
          <a:xfrm>
            <a:off x="285720" y="214290"/>
            <a:ext cx="1285884" cy="157161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slide(fromBottom)">
                                      <p:cBhvr>
                                        <p:cTn id="7" dur="500"/>
                                        <p:tgtEl>
                                          <p:spTgt spid="163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slide(fromBottom)">
                                      <p:cBhvr>
                                        <p:cTn id="12" dur="500"/>
                                        <p:tgtEl>
                                          <p:spTgt spid="163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slide(fromBottom)">
                                      <p:cBhvr>
                                        <p:cTn id="17" dur="500"/>
                                        <p:tgtEl>
                                          <p:spTgt spid="1639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6395"/>
                                        </p:tgtEl>
                                        <p:attrNameLst>
                                          <p:attrName>style.visibility</p:attrName>
                                        </p:attrNameLst>
                                      </p:cBhvr>
                                      <p:to>
                                        <p:strVal val="visible"/>
                                      </p:to>
                                    </p:set>
                                    <p:anim calcmode="discrete" valueType="clr">
                                      <p:cBhvr override="childStyle">
                                        <p:cTn id="22" dur="80"/>
                                        <p:tgtEl>
                                          <p:spTgt spid="1639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6395"/>
                                        </p:tgtEl>
                                        <p:attrNameLst>
                                          <p:attrName>fillcolor</p:attrName>
                                        </p:attrNameLst>
                                      </p:cBhvr>
                                      <p:tavLst>
                                        <p:tav tm="0">
                                          <p:val>
                                            <p:clrVal>
                                              <a:schemeClr val="accent2"/>
                                            </p:clrVal>
                                          </p:val>
                                        </p:tav>
                                        <p:tav tm="50000">
                                          <p:val>
                                            <p:clrVal>
                                              <a:schemeClr val="hlink"/>
                                            </p:clrVal>
                                          </p:val>
                                        </p:tav>
                                      </p:tavLst>
                                    </p:anim>
                                    <p:set>
                                      <p:cBhvr>
                                        <p:cTn id="24" dur="80"/>
                                        <p:tgtEl>
                                          <p:spTgt spid="16395"/>
                                        </p:tgtEl>
                                        <p:attrNameLst>
                                          <p:attrName>fill.type</p:attrName>
                                        </p:attrNameLst>
                                      </p:cBhvr>
                                      <p:to>
                                        <p:strVal val="solid"/>
                                      </p:to>
                                    </p:set>
                                  </p:childTnLst>
                                </p:cTn>
                              </p:par>
                            </p:childTnLst>
                          </p:cTn>
                        </p:par>
                        <p:par>
                          <p:cTn id="25" fill="hold" nodeType="afterGroup">
                            <p:stCondLst>
                              <p:cond delay="80"/>
                            </p:stCondLst>
                            <p:childTnLst>
                              <p:par>
                                <p:cTn id="26" presetID="12" presetClass="entr" presetSubtype="1" fill="hold" nodeType="afterEffect">
                                  <p:stCondLst>
                                    <p:cond delay="0"/>
                                  </p:stCondLst>
                                  <p:childTnLst>
                                    <p:set>
                                      <p:cBhvr>
                                        <p:cTn id="27" dur="1" fill="hold">
                                          <p:stCondLst>
                                            <p:cond delay="0"/>
                                          </p:stCondLst>
                                        </p:cTn>
                                        <p:tgtEl>
                                          <p:spTgt spid="16393"/>
                                        </p:tgtEl>
                                        <p:attrNameLst>
                                          <p:attrName>style.visibility</p:attrName>
                                        </p:attrNameLst>
                                      </p:cBhvr>
                                      <p:to>
                                        <p:strVal val="visible"/>
                                      </p:to>
                                    </p:set>
                                    <p:animEffect transition="in" filter="slide(fromTop)">
                                      <p:cBhvr>
                                        <p:cTn id="28" dur="500"/>
                                        <p:tgtEl>
                                          <p:spTgt spid="1639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6396"/>
                                        </p:tgtEl>
                                        <p:attrNameLst>
                                          <p:attrName>style.visibility</p:attrName>
                                        </p:attrNameLst>
                                      </p:cBhvr>
                                      <p:to>
                                        <p:strVal val="visible"/>
                                      </p:to>
                                    </p:set>
                                    <p:anim calcmode="discrete" valueType="clr">
                                      <p:cBhvr override="childStyle">
                                        <p:cTn id="33" dur="80"/>
                                        <p:tgtEl>
                                          <p:spTgt spid="16396"/>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6396"/>
                                        </p:tgtEl>
                                        <p:attrNameLst>
                                          <p:attrName>fillcolor</p:attrName>
                                        </p:attrNameLst>
                                      </p:cBhvr>
                                      <p:tavLst>
                                        <p:tav tm="0">
                                          <p:val>
                                            <p:clrVal>
                                              <a:schemeClr val="accent2"/>
                                            </p:clrVal>
                                          </p:val>
                                        </p:tav>
                                        <p:tav tm="50000">
                                          <p:val>
                                            <p:clrVal>
                                              <a:schemeClr val="hlink"/>
                                            </p:clrVal>
                                          </p:val>
                                        </p:tav>
                                      </p:tavLst>
                                    </p:anim>
                                    <p:set>
                                      <p:cBhvr>
                                        <p:cTn id="35" dur="80"/>
                                        <p:tgtEl>
                                          <p:spTgt spid="16396"/>
                                        </p:tgtEl>
                                        <p:attrNameLst>
                                          <p:attrName>fill.type</p:attrName>
                                        </p:attrNameLst>
                                      </p:cBhvr>
                                      <p:to>
                                        <p:strVal val="solid"/>
                                      </p:to>
                                    </p:set>
                                  </p:childTnLst>
                                </p:cTn>
                              </p:par>
                            </p:childTnLst>
                          </p:cTn>
                        </p:par>
                        <p:par>
                          <p:cTn id="36" fill="hold" nodeType="afterGroup">
                            <p:stCondLst>
                              <p:cond delay="80"/>
                            </p:stCondLst>
                            <p:childTnLst>
                              <p:par>
                                <p:cTn id="37" presetID="12" presetClass="entr" presetSubtype="1" fill="hold" nodeType="afterEffect">
                                  <p:stCondLst>
                                    <p:cond delay="0"/>
                                  </p:stCondLst>
                                  <p:childTnLst>
                                    <p:set>
                                      <p:cBhvr>
                                        <p:cTn id="38" dur="1" fill="hold">
                                          <p:stCondLst>
                                            <p:cond delay="0"/>
                                          </p:stCondLst>
                                        </p:cTn>
                                        <p:tgtEl>
                                          <p:spTgt spid="16394"/>
                                        </p:tgtEl>
                                        <p:attrNameLst>
                                          <p:attrName>style.visibility</p:attrName>
                                        </p:attrNameLst>
                                      </p:cBhvr>
                                      <p:to>
                                        <p:strVal val="visible"/>
                                      </p:to>
                                    </p:set>
                                    <p:animEffect transition="in" filter="slide(fromTop)">
                                      <p:cBhvr>
                                        <p:cTn id="39" dur="500"/>
                                        <p:tgtEl>
                                          <p:spTgt spid="16394"/>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6398"/>
                                        </p:tgtEl>
                                        <p:attrNameLst>
                                          <p:attrName>style.visibility</p:attrName>
                                        </p:attrNameLst>
                                      </p:cBhvr>
                                      <p:to>
                                        <p:strVal val="visible"/>
                                      </p:to>
                                    </p:set>
                                    <p:anim calcmode="discrete" valueType="clr">
                                      <p:cBhvr override="childStyle">
                                        <p:cTn id="44" dur="80"/>
                                        <p:tgtEl>
                                          <p:spTgt spid="16398"/>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6398"/>
                                        </p:tgtEl>
                                        <p:attrNameLst>
                                          <p:attrName>fillcolor</p:attrName>
                                        </p:attrNameLst>
                                      </p:cBhvr>
                                      <p:tavLst>
                                        <p:tav tm="0">
                                          <p:val>
                                            <p:clrVal>
                                              <a:schemeClr val="accent2"/>
                                            </p:clrVal>
                                          </p:val>
                                        </p:tav>
                                        <p:tav tm="50000">
                                          <p:val>
                                            <p:clrVal>
                                              <a:schemeClr val="hlink"/>
                                            </p:clrVal>
                                          </p:val>
                                        </p:tav>
                                      </p:tavLst>
                                    </p:anim>
                                    <p:set>
                                      <p:cBhvr>
                                        <p:cTn id="46" dur="80"/>
                                        <p:tgtEl>
                                          <p:spTgt spid="1639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1" grpId="0"/>
      <p:bldP spid="16395" grpId="0"/>
      <p:bldP spid="16396" grpId="0"/>
      <p:bldP spid="163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4561"/>
          <p:cNvGrpSpPr/>
          <p:nvPr/>
        </p:nvGrpSpPr>
        <p:grpSpPr>
          <a:xfrm>
            <a:off x="1331913" y="2997200"/>
            <a:ext cx="1600200" cy="1295400"/>
            <a:chOff x="768" y="1872"/>
            <a:chExt cx="1008" cy="816"/>
          </a:xfrm>
        </p:grpSpPr>
        <p:sp>
          <p:nvSpPr>
            <p:cNvPr id="194563" name="立方体 194562"/>
            <p:cNvSpPr/>
            <p:nvPr/>
          </p:nvSpPr>
          <p:spPr>
            <a:xfrm>
              <a:off x="912" y="2256"/>
              <a:ext cx="720" cy="432"/>
            </a:xfrm>
            <a:prstGeom prst="cube">
              <a:avLst>
                <a:gd name="adj" fmla="val 25000"/>
              </a:avLst>
            </a:prstGeom>
            <a:solidFill>
              <a:srgbClr val="C0C0C0"/>
            </a:solidFill>
            <a:ln w="9525" cap="flat" cmpd="sng">
              <a:solidFill>
                <a:schemeClr val="tx1"/>
              </a:solidFill>
              <a:prstDash val="solid"/>
              <a:miter/>
              <a:headEnd type="none" w="med" len="med"/>
              <a:tailEnd type="none" w="med" len="med"/>
            </a:ln>
          </p:spPr>
          <p:txBody>
            <a:bodyPr wrap="none" anchor="ctr"/>
            <a:lstStyle/>
            <a:p>
              <a:pPr lvl="0" algn="ctr" fontAlgn="base">
                <a:buClr>
                  <a:srgbClr val="000000"/>
                </a:buClr>
              </a:pPr>
              <a:r>
                <a:rPr lang="zh-CN" altLang="en-US" sz="4400" b="1" i="1" noProof="1">
                  <a:solidFill>
                    <a:srgbClr val="FF0000"/>
                  </a:solidFill>
                  <a:effectLst>
                    <a:outerShdw blurRad="38100" dist="38100" dir="2700000">
                      <a:srgbClr val="000000"/>
                    </a:outerShdw>
                  </a:effectLst>
                  <a:latin typeface="Times New Roman" panose="02020603050405020304" pitchFamily="18" charset="0"/>
                  <a:ea typeface="黑体" panose="02010609060101010101" pitchFamily="2" charset="-122"/>
                  <a:cs typeface="+mn-ea"/>
                </a:rPr>
                <a:t>家</a:t>
              </a:r>
              <a:endParaRPr lang="zh-CN" altLang="en-US" sz="4400" b="1" i="1" noProof="1">
                <a:solidFill>
                  <a:srgbClr val="FF0000"/>
                </a:solidFill>
                <a:effectLst>
                  <a:outerShdw blurRad="38100" dist="38100" dir="2700000">
                    <a:srgbClr val="000000"/>
                  </a:outerShdw>
                </a:effectLst>
                <a:latin typeface="Times New Roman" pitchFamily="18" charset="0"/>
                <a:ea typeface="黑体" panose="02010609060101010101" pitchFamily="2" charset="-122"/>
              </a:endParaRPr>
            </a:p>
          </p:txBody>
        </p:sp>
        <p:sp>
          <p:nvSpPr>
            <p:cNvPr id="40963" name="上箭头 194563"/>
            <p:cNvSpPr/>
            <p:nvPr/>
          </p:nvSpPr>
          <p:spPr>
            <a:xfrm>
              <a:off x="1392" y="1872"/>
              <a:ext cx="144" cy="384"/>
            </a:xfrm>
            <a:prstGeom prst="upArrow">
              <a:avLst>
                <a:gd name="adj1" fmla="val 50000"/>
                <a:gd name="adj2" fmla="val 66604"/>
              </a:avLst>
            </a:prstGeom>
            <a:solidFill>
              <a:schemeClr val="folHlink"/>
            </a:solidFill>
            <a:ln w="9525" cap="flat" cmpd="sng">
              <a:solidFill>
                <a:schemeClr val="tx1"/>
              </a:solidFill>
              <a:prstDash val="solid"/>
              <a:miter/>
              <a:headEnd type="none" w="med" len="med"/>
              <a:tailEnd type="none" w="med" len="med"/>
            </a:ln>
          </p:spPr>
          <p:txBody>
            <a:bodyPr anchor="t"/>
            <a:lstStyle/>
            <a:p>
              <a:endParaRPr lang="zh-CN" altLang="en-US" sz="3600">
                <a:latin typeface="Arial" pitchFamily="34" charset="0"/>
                <a:ea typeface="宋体" panose="02010600030101010101" pitchFamily="2" charset="-122"/>
              </a:endParaRPr>
            </a:p>
          </p:txBody>
        </p:sp>
        <p:sp>
          <p:nvSpPr>
            <p:cNvPr id="40964" name="等腰三角形 194564"/>
            <p:cNvSpPr/>
            <p:nvPr/>
          </p:nvSpPr>
          <p:spPr>
            <a:xfrm>
              <a:off x="768" y="1920"/>
              <a:ext cx="1008" cy="432"/>
            </a:xfrm>
            <a:prstGeom prst="triangle">
              <a:avLst>
                <a:gd name="adj" fmla="val 50000"/>
              </a:avLst>
            </a:prstGeom>
            <a:solidFill>
              <a:schemeClr val="folHlink"/>
            </a:solidFill>
            <a:ln w="9525" cap="flat" cmpd="sng">
              <a:solidFill>
                <a:schemeClr val="tx1"/>
              </a:solidFill>
              <a:prstDash val="solid"/>
              <a:miter/>
              <a:headEnd type="none" w="med" len="med"/>
              <a:tailEnd type="none" w="med" len="med"/>
            </a:ln>
          </p:spPr>
          <p:txBody>
            <a:bodyPr anchor="t"/>
            <a:lstStyle/>
            <a:p>
              <a:endParaRPr lang="zh-CN" altLang="en-US" sz="3600">
                <a:latin typeface="Arial" pitchFamily="34" charset="0"/>
                <a:ea typeface="宋体" panose="02010600030101010101" pitchFamily="2" charset="-122"/>
              </a:endParaRPr>
            </a:p>
          </p:txBody>
        </p:sp>
      </p:grpSp>
      <p:grpSp>
        <p:nvGrpSpPr>
          <p:cNvPr id="3" name="组合 194565"/>
          <p:cNvGrpSpPr/>
          <p:nvPr/>
        </p:nvGrpSpPr>
        <p:grpSpPr>
          <a:xfrm>
            <a:off x="2514600" y="2438400"/>
            <a:ext cx="2743200" cy="762000"/>
            <a:chOff x="1584" y="1536"/>
            <a:chExt cx="1728" cy="480"/>
          </a:xfrm>
        </p:grpSpPr>
        <p:sp>
          <p:nvSpPr>
            <p:cNvPr id="40966" name="任意多边形 194566"/>
            <p:cNvSpPr/>
            <p:nvPr/>
          </p:nvSpPr>
          <p:spPr>
            <a:xfrm>
              <a:off x="1584" y="1536"/>
              <a:ext cx="1728" cy="480"/>
            </a:xfrm>
            <a:custGeom>
              <a:avLst/>
              <a:gdLst/>
              <a:ahLst/>
              <a:cxnLst>
                <a:cxn ang="270">
                  <a:pos x="10717" y="0"/>
                </a:cxn>
                <a:cxn ang="180">
                  <a:pos x="1076" y="12646"/>
                </a:cxn>
                <a:cxn ang="270">
                  <a:pos x="10731" y="1805"/>
                </a:cxn>
                <a:cxn ang="0">
                  <a:pos x="24099" y="13115"/>
                </a:cxn>
                <a:cxn ang="0">
                  <a:pos x="19932" y="16046"/>
                </a:cxn>
                <a:cxn ang="0">
                  <a:pos x="17001" y="11879"/>
                </a:cxn>
              </a:cxnLst>
              <a:rect l="0" t="0" r="0" b="0"/>
              <a:pathLst>
                <a:path w="21600" h="21600">
                  <a:moveTo>
                    <a:pt x="19661" y="12342"/>
                  </a:moveTo>
                  <a:cubicBezTo>
                    <a:pt x="19749" y="11842"/>
                    <a:pt x="19794" y="11326"/>
                    <a:pt x="19794" y="10799"/>
                  </a:cubicBezTo>
                  <a:cubicBezTo>
                    <a:pt x="19794" y="5831"/>
                    <a:pt x="15767" y="1804"/>
                    <a:pt x="10799" y="1804"/>
                  </a:cubicBezTo>
                  <a:cubicBezTo>
                    <a:pt x="5831" y="1804"/>
                    <a:pt x="1804" y="5831"/>
                    <a:pt x="1804" y="10799"/>
                  </a:cubicBezTo>
                  <a:cubicBezTo>
                    <a:pt x="1804" y="11374"/>
                    <a:pt x="1858" y="11936"/>
                    <a:pt x="1961" y="12482"/>
                  </a:cubicBezTo>
                  <a:lnTo>
                    <a:pt x="189" y="12814"/>
                  </a:lnTo>
                  <a:cubicBezTo>
                    <a:pt x="64" y="12162"/>
                    <a:pt x="-1" y="11488"/>
                    <a:pt x="-1" y="10799"/>
                  </a:cubicBezTo>
                  <a:cubicBezTo>
                    <a:pt x="-1" y="4834"/>
                    <a:pt x="4834" y="-1"/>
                    <a:pt x="10799" y="-1"/>
                  </a:cubicBezTo>
                  <a:cubicBezTo>
                    <a:pt x="16764" y="-1"/>
                    <a:pt x="21599" y="4834"/>
                    <a:pt x="21599" y="10799"/>
                  </a:cubicBezTo>
                  <a:cubicBezTo>
                    <a:pt x="21599" y="11432"/>
                    <a:pt x="21544" y="12053"/>
                    <a:pt x="21440" y="12653"/>
                  </a:cubicBezTo>
                  <a:lnTo>
                    <a:pt x="24099" y="13115"/>
                  </a:lnTo>
                  <a:lnTo>
                    <a:pt x="19932" y="16046"/>
                  </a:lnTo>
                  <a:lnTo>
                    <a:pt x="17001" y="11879"/>
                  </a:lnTo>
                  <a:lnTo>
                    <a:pt x="19661" y="12342"/>
                  </a:lnTo>
                  <a:close/>
                </a:path>
              </a:pathLst>
            </a:custGeom>
            <a:solidFill>
              <a:srgbClr val="FFFF00"/>
            </a:solidFill>
            <a:ln w="9525" cap="flat" cmpd="sng">
              <a:solidFill>
                <a:schemeClr val="tx1"/>
              </a:solidFill>
              <a:prstDash val="solid"/>
              <a:miter/>
              <a:headEnd type="none" w="med" len="med"/>
              <a:tailEnd type="none" w="med" len="med"/>
            </a:ln>
          </p:spPr>
          <p:txBody>
            <a:bodyPr/>
            <a:lstStyle/>
            <a:p>
              <a:endParaRPr lang="zh-CN" altLang="en-US" sz="3600"/>
            </a:p>
          </p:txBody>
        </p:sp>
        <p:sp>
          <p:nvSpPr>
            <p:cNvPr id="40967" name="文本框 194567"/>
            <p:cNvSpPr txBox="1"/>
            <p:nvPr/>
          </p:nvSpPr>
          <p:spPr>
            <a:xfrm>
              <a:off x="2112" y="1632"/>
              <a:ext cx="672" cy="368"/>
            </a:xfrm>
            <a:prstGeom prst="rect">
              <a:avLst/>
            </a:prstGeom>
            <a:solidFill>
              <a:srgbClr val="FFFF00"/>
            </a:solidFill>
            <a:ln w="9525">
              <a:noFill/>
            </a:ln>
          </p:spPr>
          <p:txBody>
            <a:bodyPr anchor="t">
              <a:spAutoFit/>
            </a:bodyPr>
            <a:lstStyle/>
            <a:p>
              <a:pPr algn="ctr">
                <a:spcBef>
                  <a:spcPct val="50000"/>
                </a:spcBef>
              </a:pPr>
              <a:r>
                <a:rPr lang="zh-CN" altLang="en-US" sz="3200" b="1">
                  <a:solidFill>
                    <a:srgbClr val="FF0000"/>
                  </a:solidFill>
                  <a:latin typeface="Times New Roman" panose="02020603050405020304" pitchFamily="18" charset="0"/>
                  <a:ea typeface="黑体" panose="02010609060101010101" pitchFamily="2" charset="-122"/>
                </a:rPr>
                <a:t>小径</a:t>
              </a:r>
            </a:p>
          </p:txBody>
        </p:sp>
      </p:grpSp>
      <p:grpSp>
        <p:nvGrpSpPr>
          <p:cNvPr id="4" name="组合 194573"/>
          <p:cNvGrpSpPr/>
          <p:nvPr/>
        </p:nvGrpSpPr>
        <p:grpSpPr>
          <a:xfrm>
            <a:off x="1905000" y="4495800"/>
            <a:ext cx="3962400" cy="762000"/>
            <a:chOff x="1200" y="2832"/>
            <a:chExt cx="2496" cy="480"/>
          </a:xfrm>
        </p:grpSpPr>
        <p:sp>
          <p:nvSpPr>
            <p:cNvPr id="40969" name="任意多边形 194574"/>
            <p:cNvSpPr/>
            <p:nvPr/>
          </p:nvSpPr>
          <p:spPr>
            <a:xfrm flipH="1" flipV="1">
              <a:off x="1200" y="2832"/>
              <a:ext cx="2496" cy="480"/>
            </a:xfrm>
            <a:custGeom>
              <a:avLst/>
              <a:gdLst/>
              <a:ahLst/>
              <a:cxnLst>
                <a:cxn ang="270">
                  <a:pos x="15463" y="1058"/>
                </a:cxn>
                <a:cxn ang="180">
                  <a:pos x="1436" y="7392"/>
                </a:cxn>
                <a:cxn ang="270">
                  <a:pos x="14742" y="2565"/>
                </a:cxn>
                <a:cxn ang="0">
                  <a:pos x="22351" y="17786"/>
                </a:cxn>
                <a:cxn ang="90">
                  <a:pos x="17496" y="18982"/>
                </a:cxn>
                <a:cxn ang="0">
                  <a:pos x="16301" y="14127"/>
                </a:cxn>
              </a:cxnLst>
              <a:rect l="0" t="0" r="0" b="0"/>
              <a:pathLst>
                <a:path w="21600" h="21600">
                  <a:moveTo>
                    <a:pt x="18611" y="15524"/>
                  </a:moveTo>
                  <a:cubicBezTo>
                    <a:pt x="19448" y="14146"/>
                    <a:pt x="19929" y="12529"/>
                    <a:pt x="19929" y="10799"/>
                  </a:cubicBezTo>
                  <a:cubicBezTo>
                    <a:pt x="19929" y="5757"/>
                    <a:pt x="15842" y="1670"/>
                    <a:pt x="10800" y="1670"/>
                  </a:cubicBezTo>
                  <a:cubicBezTo>
                    <a:pt x="6856" y="1670"/>
                    <a:pt x="3495" y="4172"/>
                    <a:pt x="2220" y="7675"/>
                  </a:cubicBezTo>
                  <a:lnTo>
                    <a:pt x="651" y="7106"/>
                  </a:lnTo>
                  <a:cubicBezTo>
                    <a:pt x="2160" y="2959"/>
                    <a:pt x="6134" y="0"/>
                    <a:pt x="10800" y="0"/>
                  </a:cubicBezTo>
                  <a:cubicBezTo>
                    <a:pt x="16765" y="0"/>
                    <a:pt x="21600" y="4835"/>
                    <a:pt x="21600" y="10800"/>
                  </a:cubicBezTo>
                  <a:cubicBezTo>
                    <a:pt x="21600" y="12847"/>
                    <a:pt x="21031" y="14760"/>
                    <a:pt x="20042" y="16391"/>
                  </a:cubicBezTo>
                  <a:lnTo>
                    <a:pt x="22351" y="17786"/>
                  </a:lnTo>
                  <a:lnTo>
                    <a:pt x="17496" y="18982"/>
                  </a:lnTo>
                  <a:lnTo>
                    <a:pt x="16301" y="14127"/>
                  </a:lnTo>
                  <a:lnTo>
                    <a:pt x="18611" y="15524"/>
                  </a:lnTo>
                  <a:close/>
                </a:path>
              </a:pathLst>
            </a:custGeom>
            <a:solidFill>
              <a:srgbClr val="FFFF00"/>
            </a:solidFill>
            <a:ln w="9525" cap="flat" cmpd="sng">
              <a:solidFill>
                <a:schemeClr val="tx1"/>
              </a:solidFill>
              <a:prstDash val="solid"/>
              <a:miter/>
              <a:headEnd type="none" w="med" len="med"/>
              <a:tailEnd type="none" w="med" len="med"/>
            </a:ln>
          </p:spPr>
          <p:txBody>
            <a:bodyPr/>
            <a:lstStyle/>
            <a:p>
              <a:endParaRPr lang="zh-CN" altLang="en-US" sz="3600"/>
            </a:p>
          </p:txBody>
        </p:sp>
        <p:sp>
          <p:nvSpPr>
            <p:cNvPr id="40970" name="文本框 194575"/>
            <p:cNvSpPr txBox="1"/>
            <p:nvPr/>
          </p:nvSpPr>
          <p:spPr>
            <a:xfrm>
              <a:off x="2112" y="2880"/>
              <a:ext cx="672" cy="368"/>
            </a:xfrm>
            <a:prstGeom prst="rect">
              <a:avLst/>
            </a:prstGeom>
            <a:solidFill>
              <a:srgbClr val="FFFF00"/>
            </a:solidFill>
            <a:ln w="9525">
              <a:noFill/>
            </a:ln>
          </p:spPr>
          <p:txBody>
            <a:bodyPr anchor="t">
              <a:spAutoFit/>
            </a:bodyPr>
            <a:lstStyle/>
            <a:p>
              <a:pPr algn="ctr">
                <a:spcBef>
                  <a:spcPct val="50000"/>
                </a:spcBef>
              </a:pPr>
              <a:r>
                <a:rPr lang="zh-CN" altLang="en-US" sz="3200" b="1">
                  <a:solidFill>
                    <a:srgbClr val="FF0000"/>
                  </a:solidFill>
                  <a:latin typeface="Times New Roman" panose="02020603050405020304" pitchFamily="18" charset="0"/>
                  <a:ea typeface="黑体" panose="02010609060101010101" pitchFamily="2" charset="-122"/>
                </a:rPr>
                <a:t>小径</a:t>
              </a:r>
            </a:p>
          </p:txBody>
        </p:sp>
      </p:grpSp>
      <p:sp>
        <p:nvSpPr>
          <p:cNvPr id="194579" name="文本框 194578"/>
          <p:cNvSpPr txBox="1"/>
          <p:nvPr/>
        </p:nvSpPr>
        <p:spPr>
          <a:xfrm>
            <a:off x="6156325" y="981075"/>
            <a:ext cx="1800225" cy="679549"/>
          </a:xfrm>
          <a:prstGeom prst="rect">
            <a:avLst/>
          </a:prstGeom>
          <a:noFill/>
          <a:ln w="12700" cap="flat" cmpd="sng">
            <a:solidFill>
              <a:srgbClr val="FFFF00"/>
            </a:solidFill>
            <a:prstDash val="solid"/>
            <a:miter/>
            <a:headEnd type="none" w="med" len="med"/>
            <a:tailEnd type="none" w="med" len="med"/>
          </a:ln>
        </p:spPr>
        <p:txBody>
          <a:bodyPr lIns="64291" tIns="32146" rIns="64291" bIns="32146">
            <a:spAutoFit/>
          </a:bodyPr>
          <a:lstStyle/>
          <a:p>
            <a:pPr>
              <a:spcBef>
                <a:spcPct val="50000"/>
              </a:spcBef>
            </a:pPr>
            <a:r>
              <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观荷塘</a:t>
            </a:r>
            <a:endParaRPr lang="zh-CN" altLang="en-US" sz="4000" b="1" noProof="1">
              <a:solidFill>
                <a:srgbClr val="FF0000"/>
              </a:solidFill>
              <a:effectLst>
                <a:outerShdw blurRad="38100" dist="38100" dir="2700000">
                  <a:srgbClr val="C0C0C0"/>
                </a:outerShdw>
              </a:effectLst>
              <a:latin typeface="Times New Roman" pitchFamily="18" charset="0"/>
              <a:ea typeface="宋体" panose="02010600030101010101" pitchFamily="2" charset="-122"/>
            </a:endParaRPr>
          </a:p>
        </p:txBody>
      </p:sp>
      <p:sp>
        <p:nvSpPr>
          <p:cNvPr id="194580" name="文本框 194579"/>
          <p:cNvSpPr txBox="1"/>
          <p:nvPr/>
        </p:nvSpPr>
        <p:spPr>
          <a:xfrm>
            <a:off x="2916238" y="1412875"/>
            <a:ext cx="1800225" cy="679549"/>
          </a:xfrm>
          <a:prstGeom prst="rect">
            <a:avLst/>
          </a:prstGeom>
          <a:noFill/>
          <a:ln w="12700" cap="flat" cmpd="sng">
            <a:solidFill>
              <a:srgbClr val="FFFF00"/>
            </a:solidFill>
            <a:prstDash val="solid"/>
            <a:miter/>
            <a:headEnd type="none" w="med" len="med"/>
            <a:tailEnd type="none" w="med" len="med"/>
          </a:ln>
        </p:spPr>
        <p:txBody>
          <a:bodyPr lIns="64291" tIns="32146" rIns="64291" bIns="32146">
            <a:spAutoFit/>
          </a:bodyPr>
          <a:lstStyle/>
          <a:p>
            <a:pPr>
              <a:spcBef>
                <a:spcPct val="50000"/>
              </a:spcBef>
            </a:pPr>
            <a:r>
              <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踱小路</a:t>
            </a:r>
            <a:endPar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94583" name="文本框 194582"/>
          <p:cNvSpPr txBox="1"/>
          <p:nvPr/>
        </p:nvSpPr>
        <p:spPr>
          <a:xfrm>
            <a:off x="5508625" y="5445125"/>
            <a:ext cx="1800225" cy="679549"/>
          </a:xfrm>
          <a:prstGeom prst="rect">
            <a:avLst/>
          </a:prstGeom>
          <a:noFill/>
          <a:ln w="12700" cap="flat" cmpd="sng">
            <a:solidFill>
              <a:srgbClr val="FFFF00"/>
            </a:solidFill>
            <a:prstDash val="solid"/>
            <a:miter/>
            <a:headEnd type="none" w="med" len="med"/>
            <a:tailEnd type="none" w="med" len="med"/>
          </a:ln>
        </p:spPr>
        <p:txBody>
          <a:bodyPr lIns="64291" tIns="32146" rIns="64291" bIns="32146" anchor="t">
            <a:spAutoFit/>
          </a:bodyPr>
          <a:lstStyle/>
          <a:p>
            <a:pPr>
              <a:spcBef>
                <a:spcPct val="50000"/>
              </a:spcBef>
            </a:pPr>
            <a:r>
              <a:rPr lang="zh-CN" altLang="en-US" sz="4000" b="1">
                <a:solidFill>
                  <a:srgbClr val="FF0000"/>
                </a:solidFill>
                <a:latin typeface="Arial" pitchFamily="34" charset="0"/>
                <a:ea typeface="宋体" panose="02010600030101010101" pitchFamily="2" charset="-122"/>
              </a:rPr>
              <a:t>赏四周</a:t>
            </a:r>
          </a:p>
        </p:txBody>
      </p:sp>
      <p:sp>
        <p:nvSpPr>
          <p:cNvPr id="194584" name="文本框 194583"/>
          <p:cNvSpPr txBox="1"/>
          <p:nvPr/>
        </p:nvSpPr>
        <p:spPr>
          <a:xfrm>
            <a:off x="323850" y="2492375"/>
            <a:ext cx="1763713" cy="679549"/>
          </a:xfrm>
          <a:prstGeom prst="rect">
            <a:avLst/>
          </a:prstGeom>
          <a:noFill/>
          <a:ln w="28575" cap="flat" cmpd="sng">
            <a:solidFill>
              <a:srgbClr val="00FF00"/>
            </a:solidFill>
            <a:prstDash val="solid"/>
            <a:miter/>
            <a:headEnd type="none" w="med" len="med"/>
            <a:tailEnd type="none" w="med" len="med"/>
          </a:ln>
        </p:spPr>
        <p:txBody>
          <a:bodyPr lIns="64291" tIns="32146" rIns="64291" bIns="32146" anchor="t">
            <a:spAutoFit/>
          </a:bodyPr>
          <a:lstStyle/>
          <a:p>
            <a:pPr>
              <a:spcBef>
                <a:spcPct val="50000"/>
              </a:spcBef>
            </a:pPr>
            <a:r>
              <a:rPr lang="zh-CN" altLang="en-US" sz="4000" b="1">
                <a:solidFill>
                  <a:srgbClr val="FF0000"/>
                </a:solidFill>
                <a:latin typeface="Times New Roman" panose="02020603050405020304" pitchFamily="18" charset="0"/>
                <a:ea typeface="黑体" panose="02010609060101010101" pitchFamily="2" charset="-122"/>
              </a:rPr>
              <a:t>出家门</a:t>
            </a:r>
          </a:p>
        </p:txBody>
      </p:sp>
      <p:sp>
        <p:nvSpPr>
          <p:cNvPr id="194585" name="矩形 194584"/>
          <p:cNvSpPr/>
          <p:nvPr/>
        </p:nvSpPr>
        <p:spPr>
          <a:xfrm>
            <a:off x="3750171" y="3284539"/>
            <a:ext cx="1348383" cy="803225"/>
          </a:xfrm>
          <a:prstGeom prst="rect">
            <a:avLst/>
          </a:prstGeom>
          <a:noFill/>
          <a:ln w="28575" cap="flat" cmpd="sng">
            <a:solidFill>
              <a:srgbClr val="00FF00"/>
            </a:solidFill>
            <a:prstDash val="solid"/>
            <a:miter/>
            <a:headEnd type="none" w="med" len="med"/>
            <a:tailEnd type="none" w="med" len="med"/>
          </a:ln>
        </p:spPr>
        <p:txBody>
          <a:bodyPr wrap="none" lIns="64291" tIns="32146" rIns="64291" bIns="32146" anchor="t">
            <a:spAutoFit/>
          </a:bodyPr>
          <a:lstStyle/>
          <a:p>
            <a:r>
              <a:rPr lang="zh-CN" altLang="en-US" sz="4800">
                <a:solidFill>
                  <a:srgbClr val="FF0000"/>
                </a:solidFill>
                <a:latin typeface="Arial" pitchFamily="34" charset="0"/>
                <a:ea typeface="宋体" panose="02010600030101010101" pitchFamily="2" charset="-122"/>
              </a:rPr>
              <a:t>游踪</a:t>
            </a:r>
          </a:p>
        </p:txBody>
      </p:sp>
      <p:pic>
        <p:nvPicPr>
          <p:cNvPr id="194598" name="图片 194597" descr="20041108010316254"/>
          <p:cNvPicPr>
            <a:picLocks noChangeAspect="1"/>
          </p:cNvPicPr>
          <p:nvPr/>
        </p:nvPicPr>
        <p:blipFill>
          <a:blip r:embed="rId2"/>
          <a:stretch>
            <a:fillRect/>
          </a:stretch>
        </p:blipFill>
        <p:spPr>
          <a:xfrm>
            <a:off x="6357950" y="2954002"/>
            <a:ext cx="1799108" cy="1632282"/>
          </a:xfrm>
          <a:prstGeom prst="rect">
            <a:avLst/>
          </a:prstGeom>
          <a:noFill/>
          <a:ln w="9525">
            <a:noFill/>
          </a:ln>
        </p:spPr>
      </p:pic>
      <p:sp>
        <p:nvSpPr>
          <p:cNvPr id="194599" name="文本框 194598"/>
          <p:cNvSpPr txBox="1"/>
          <p:nvPr/>
        </p:nvSpPr>
        <p:spPr>
          <a:xfrm>
            <a:off x="468313" y="5445125"/>
            <a:ext cx="3598862" cy="1048792"/>
          </a:xfrm>
          <a:prstGeom prst="rect">
            <a:avLst/>
          </a:prstGeom>
          <a:noFill/>
          <a:ln w="28575" cap="flat" cmpd="sng">
            <a:solidFill>
              <a:srgbClr val="00FF00"/>
            </a:solidFill>
            <a:prstDash val="solid"/>
            <a:miter/>
            <a:headEnd type="none" w="med" len="med"/>
            <a:tailEnd type="none" w="med" len="med"/>
          </a:ln>
        </p:spPr>
        <p:txBody>
          <a:bodyPr lIns="64291" tIns="32146" rIns="64291" bIns="32146" anchor="t">
            <a:spAutoFit/>
          </a:bodyPr>
          <a:lstStyle/>
          <a:p>
            <a:pPr>
              <a:spcBef>
                <a:spcPct val="50000"/>
              </a:spcBef>
            </a:pPr>
            <a:r>
              <a:rPr lang="zh-CN" altLang="en-US" sz="3200" b="1">
                <a:solidFill>
                  <a:srgbClr val="FF0000"/>
                </a:solidFill>
                <a:latin typeface="Times New Roman" panose="02020603050405020304" pitchFamily="18" charset="0"/>
                <a:ea typeface="黑体" panose="02010609060101010101" pitchFamily="2" charset="-122"/>
              </a:rPr>
              <a:t>猛一抬头，不觉已是自己的家门了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94584"/>
                                        </p:tgtEl>
                                        <p:attrNameLst>
                                          <p:attrName>style.visibility</p:attrName>
                                        </p:attrNameLst>
                                      </p:cBhvr>
                                      <p:to>
                                        <p:strVal val="visible"/>
                                      </p:to>
                                    </p:set>
                                    <p:animEffect transition="in" filter="wedge">
                                      <p:cBhvr>
                                        <p:cTn id="12" dur="2000"/>
                                        <p:tgtEl>
                                          <p:spTgt spid="19458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0" presetClass="entr" presetSubtype="0" decel="100000" fill="hold" grpId="0" nodeType="clickEffect">
                                  <p:stCondLst>
                                    <p:cond delay="0"/>
                                  </p:stCondLst>
                                  <p:childTnLst>
                                    <p:set>
                                      <p:cBhvr>
                                        <p:cTn id="16" dur="1" fill="hold">
                                          <p:stCondLst>
                                            <p:cond delay="0"/>
                                          </p:stCondLst>
                                        </p:cTn>
                                        <p:tgtEl>
                                          <p:spTgt spid="194580"/>
                                        </p:tgtEl>
                                        <p:attrNameLst>
                                          <p:attrName>style.visibility</p:attrName>
                                        </p:attrNameLst>
                                      </p:cBhvr>
                                      <p:to>
                                        <p:strVal val="visible"/>
                                      </p:to>
                                    </p:set>
                                    <p:anim calcmode="lin" valueType="num">
                                      <p:cBhvr>
                                        <p:cTn id="17" dur="1000" fill="hold"/>
                                        <p:tgtEl>
                                          <p:spTgt spid="194580"/>
                                        </p:tgtEl>
                                        <p:attrNameLst>
                                          <p:attrName>ppt_w</p:attrName>
                                        </p:attrNameLst>
                                      </p:cBhvr>
                                      <p:tavLst>
                                        <p:tav tm="0">
                                          <p:val>
                                            <p:strVal val="#ppt_w+.3"/>
                                          </p:val>
                                        </p:tav>
                                        <p:tav tm="100000">
                                          <p:val>
                                            <p:strVal val="#ppt_w"/>
                                          </p:val>
                                        </p:tav>
                                      </p:tavLst>
                                    </p:anim>
                                    <p:anim calcmode="lin" valueType="num">
                                      <p:cBhvr>
                                        <p:cTn id="18" dur="1000" fill="hold"/>
                                        <p:tgtEl>
                                          <p:spTgt spid="194580"/>
                                        </p:tgtEl>
                                        <p:attrNameLst>
                                          <p:attrName>ppt_h</p:attrName>
                                        </p:attrNameLst>
                                      </p:cBhvr>
                                      <p:tavLst>
                                        <p:tav tm="0">
                                          <p:val>
                                            <p:strVal val="#ppt_h"/>
                                          </p:val>
                                        </p:tav>
                                        <p:tav tm="100000">
                                          <p:val>
                                            <p:strVal val="#ppt_h"/>
                                          </p:val>
                                        </p:tav>
                                      </p:tavLst>
                                    </p:anim>
                                    <p:animEffect transition="in" filter="fade">
                                      <p:cBhvr>
                                        <p:cTn id="19" dur="1000"/>
                                        <p:tgtEl>
                                          <p:spTgt spid="194580"/>
                                        </p:tgtEl>
                                      </p:cBhvr>
                                    </p:animEffect>
                                  </p:childTnLst>
                                </p:cTn>
                              </p:par>
                            </p:childTnLst>
                          </p:cTn>
                        </p:par>
                        <p:par>
                          <p:cTn id="20" fill="hold" nodeType="afterGroup">
                            <p:stCondLst>
                              <p:cond delay="1000"/>
                            </p:stCondLst>
                            <p:childTnLst>
                              <p:par>
                                <p:cTn id="21" presetID="21"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4)">
                                      <p:cBhvr>
                                        <p:cTn id="23" dur="2000"/>
                                        <p:tgtEl>
                                          <p:spTgt spid="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94579"/>
                                        </p:tgtEl>
                                        <p:attrNameLst>
                                          <p:attrName>style.visibility</p:attrName>
                                        </p:attrNameLst>
                                      </p:cBhvr>
                                      <p:to>
                                        <p:strVal val="visible"/>
                                      </p:to>
                                    </p:set>
                                    <p:anim calcmode="lin" valueType="num">
                                      <p:cBhvr>
                                        <p:cTn id="28" dur="1000" fill="hold"/>
                                        <p:tgtEl>
                                          <p:spTgt spid="194579"/>
                                        </p:tgtEl>
                                        <p:attrNameLst>
                                          <p:attrName>ppt_w</p:attrName>
                                        </p:attrNameLst>
                                      </p:cBhvr>
                                      <p:tavLst>
                                        <p:tav tm="0">
                                          <p:val>
                                            <p:strVal val="#ppt_w+.3"/>
                                          </p:val>
                                        </p:tav>
                                        <p:tav tm="100000">
                                          <p:val>
                                            <p:strVal val="#ppt_w"/>
                                          </p:val>
                                        </p:tav>
                                      </p:tavLst>
                                    </p:anim>
                                    <p:anim calcmode="lin" valueType="num">
                                      <p:cBhvr>
                                        <p:cTn id="29" dur="1000" fill="hold"/>
                                        <p:tgtEl>
                                          <p:spTgt spid="194579"/>
                                        </p:tgtEl>
                                        <p:attrNameLst>
                                          <p:attrName>ppt_h</p:attrName>
                                        </p:attrNameLst>
                                      </p:cBhvr>
                                      <p:tavLst>
                                        <p:tav tm="0">
                                          <p:val>
                                            <p:strVal val="#ppt_h"/>
                                          </p:val>
                                        </p:tav>
                                        <p:tav tm="100000">
                                          <p:val>
                                            <p:strVal val="#ppt_h"/>
                                          </p:val>
                                        </p:tav>
                                      </p:tavLst>
                                    </p:anim>
                                    <p:animEffect transition="in" filter="fade">
                                      <p:cBhvr>
                                        <p:cTn id="30" dur="1000"/>
                                        <p:tgtEl>
                                          <p:spTgt spid="194579"/>
                                        </p:tgtEl>
                                      </p:cBhvr>
                                    </p:animEffect>
                                  </p:childTnLst>
                                </p:cTn>
                              </p:par>
                            </p:childTnLst>
                          </p:cTn>
                        </p:par>
                        <p:par>
                          <p:cTn id="31" fill="hold" nodeType="afterGroup">
                            <p:stCondLst>
                              <p:cond delay="1000"/>
                            </p:stCondLst>
                            <p:childTnLst>
                              <p:par>
                                <p:cTn id="32" presetID="21" presetClass="entr" presetSubtype="4" fill="hold" nodeType="afterEffect">
                                  <p:stCondLst>
                                    <p:cond delay="0"/>
                                  </p:stCondLst>
                                  <p:childTnLst>
                                    <p:set>
                                      <p:cBhvr>
                                        <p:cTn id="33" dur="1" fill="hold">
                                          <p:stCondLst>
                                            <p:cond delay="0"/>
                                          </p:stCondLst>
                                        </p:cTn>
                                        <p:tgtEl>
                                          <p:spTgt spid="194598"/>
                                        </p:tgtEl>
                                        <p:attrNameLst>
                                          <p:attrName>style.visibility</p:attrName>
                                        </p:attrNameLst>
                                      </p:cBhvr>
                                      <p:to>
                                        <p:strVal val="visible"/>
                                      </p:to>
                                    </p:set>
                                    <p:animEffect transition="in" filter="wheel(4)">
                                      <p:cBhvr>
                                        <p:cTn id="34" dur="2000"/>
                                        <p:tgtEl>
                                          <p:spTgt spid="19459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94583"/>
                                        </p:tgtEl>
                                        <p:attrNameLst>
                                          <p:attrName>style.visibility</p:attrName>
                                        </p:attrNameLst>
                                      </p:cBhvr>
                                      <p:to>
                                        <p:strVal val="visible"/>
                                      </p:to>
                                    </p:set>
                                    <p:animEffect transition="in" filter="fade">
                                      <p:cBhvr>
                                        <p:cTn id="39" dur="1000"/>
                                        <p:tgtEl>
                                          <p:spTgt spid="194583"/>
                                        </p:tgtEl>
                                      </p:cBhvr>
                                    </p:animEffect>
                                    <p:anim calcmode="lin" valueType="num">
                                      <p:cBhvr>
                                        <p:cTn id="40" dur="1000" fill="hold"/>
                                        <p:tgtEl>
                                          <p:spTgt spid="194583"/>
                                        </p:tgtEl>
                                        <p:attrNameLst>
                                          <p:attrName>ppt_x</p:attrName>
                                        </p:attrNameLst>
                                      </p:cBhvr>
                                      <p:tavLst>
                                        <p:tav tm="0">
                                          <p:val>
                                            <p:strVal val="#ppt_x"/>
                                          </p:val>
                                        </p:tav>
                                        <p:tav tm="100000">
                                          <p:val>
                                            <p:strVal val="#ppt_x"/>
                                          </p:val>
                                        </p:tav>
                                      </p:tavLst>
                                    </p:anim>
                                    <p:anim calcmode="lin" valueType="num">
                                      <p:cBhvr>
                                        <p:cTn id="41" dur="1000" fill="hold"/>
                                        <p:tgtEl>
                                          <p:spTgt spid="194583"/>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1"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4)">
                                      <p:cBhvr>
                                        <p:cTn id="46" dur="2000"/>
                                        <p:tgtEl>
                                          <p:spTgt spid="4"/>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94599"/>
                                        </p:tgtEl>
                                        <p:attrNameLst>
                                          <p:attrName>style.visibility</p:attrName>
                                        </p:attrNameLst>
                                      </p:cBhvr>
                                      <p:to>
                                        <p:strVal val="visible"/>
                                      </p:to>
                                    </p:set>
                                    <p:animEffect transition="in" filter="wheel(4)">
                                      <p:cBhvr>
                                        <p:cTn id="51" dur="2000"/>
                                        <p:tgtEl>
                                          <p:spTgt spid="194599"/>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94585"/>
                                        </p:tgtEl>
                                        <p:attrNameLst>
                                          <p:attrName>style.visibility</p:attrName>
                                        </p:attrNameLst>
                                      </p:cBhvr>
                                      <p:to>
                                        <p:strVal val="visible"/>
                                      </p:to>
                                    </p:set>
                                    <p:animEffect transition="in" filter="wedge">
                                      <p:cBhvr>
                                        <p:cTn id="56" dur="2000"/>
                                        <p:tgtEl>
                                          <p:spTgt spid="19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9" grpId="0" animBg="1"/>
      <p:bldP spid="194580" grpId="0" animBg="1"/>
      <p:bldP spid="194583" grpId="0" animBg="1"/>
      <p:bldP spid="194584" grpId="0" animBg="1"/>
      <p:bldP spid="194585" grpId="0" animBg="1"/>
      <p:bldP spid="19459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4337"/>
          <p:cNvSpPr txBox="1"/>
          <p:nvPr/>
        </p:nvSpPr>
        <p:spPr>
          <a:xfrm>
            <a:off x="279350" y="336649"/>
            <a:ext cx="4699000" cy="556320"/>
          </a:xfrm>
          <a:prstGeom prst="rect">
            <a:avLst/>
          </a:prstGeom>
          <a:solidFill>
            <a:srgbClr val="00CCFF"/>
          </a:solidFill>
          <a:ln w="28575" cap="flat" cmpd="sng">
            <a:solidFill>
              <a:schemeClr val="tx2"/>
            </a:solidFill>
            <a:prstDash val="solid"/>
            <a:miter/>
            <a:headEnd type="none" w="med" len="med"/>
            <a:tailEnd type="none" w="med" len="med"/>
          </a:ln>
        </p:spPr>
        <p:txBody>
          <a:bodyPr lIns="64291" tIns="32146" rIns="64291" bIns="32146" anchor="t">
            <a:spAutoFit/>
          </a:bodyPr>
          <a:lstStyle/>
          <a:p>
            <a:pPr>
              <a:spcBef>
                <a:spcPct val="50000"/>
              </a:spcBef>
            </a:pPr>
            <a:r>
              <a:rPr lang="zh-CN" altLang="en-US" sz="3200" b="1" i="1">
                <a:solidFill>
                  <a:srgbClr val="FF0000"/>
                </a:solidFill>
                <a:latin typeface="Times New Roman" panose="02020603050405020304" pitchFamily="18" charset="0"/>
                <a:ea typeface="黑体" panose="02010609060101010101" pitchFamily="2" charset="-122"/>
              </a:rPr>
              <a:t>感情变化的句子依次是</a:t>
            </a:r>
            <a:endParaRPr lang="zh-CN" altLang="en-US" sz="3200">
              <a:latin typeface="Times New Roman" pitchFamily="18" charset="0"/>
              <a:ea typeface="黑体" panose="02010609060101010101" pitchFamily="2" charset="-122"/>
            </a:endParaRPr>
          </a:p>
        </p:txBody>
      </p:sp>
      <p:sp>
        <p:nvSpPr>
          <p:cNvPr id="14339" name="文本框 14338"/>
          <p:cNvSpPr txBox="1"/>
          <p:nvPr/>
        </p:nvSpPr>
        <p:spPr>
          <a:xfrm>
            <a:off x="228600" y="5410200"/>
            <a:ext cx="2667000" cy="494705"/>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心里颇不宁静</a:t>
            </a:r>
          </a:p>
        </p:txBody>
      </p:sp>
      <p:sp>
        <p:nvSpPr>
          <p:cNvPr id="14340" name="文本框 14339"/>
          <p:cNvSpPr txBox="1"/>
          <p:nvPr/>
        </p:nvSpPr>
        <p:spPr>
          <a:xfrm>
            <a:off x="533251" y="4024907"/>
            <a:ext cx="3657600" cy="494705"/>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像超出了平常的自己</a:t>
            </a:r>
          </a:p>
        </p:txBody>
      </p:sp>
      <p:sp>
        <p:nvSpPr>
          <p:cNvPr id="14341" name="文本框 14340"/>
          <p:cNvSpPr txBox="1"/>
          <p:nvPr/>
        </p:nvSpPr>
        <p:spPr>
          <a:xfrm>
            <a:off x="1066801" y="2514600"/>
            <a:ext cx="3124200" cy="494705"/>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便觉是个自由的人</a:t>
            </a:r>
          </a:p>
        </p:txBody>
      </p:sp>
      <p:sp>
        <p:nvSpPr>
          <p:cNvPr id="14342" name="文本框 14341"/>
          <p:cNvSpPr txBox="1"/>
          <p:nvPr/>
        </p:nvSpPr>
        <p:spPr>
          <a:xfrm>
            <a:off x="2209801" y="1219200"/>
            <a:ext cx="4953000" cy="494705"/>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scene3d>
              <a:camera prst="orthographicFront"/>
              <a:lightRig rig="threePt" dir="t"/>
            </a:scene3d>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且受用这无边的荷香月色好了</a:t>
            </a:r>
          </a:p>
        </p:txBody>
      </p:sp>
      <p:sp>
        <p:nvSpPr>
          <p:cNvPr id="14343" name="文本框 14342"/>
          <p:cNvSpPr txBox="1"/>
          <p:nvPr/>
        </p:nvSpPr>
        <p:spPr>
          <a:xfrm>
            <a:off x="5029200" y="2438400"/>
            <a:ext cx="3200400" cy="925116"/>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但热闹是他们的，我什么也没有</a:t>
            </a:r>
          </a:p>
        </p:txBody>
      </p:sp>
      <p:sp>
        <p:nvSpPr>
          <p:cNvPr id="14344" name="文本框 14343"/>
          <p:cNvSpPr txBox="1"/>
          <p:nvPr/>
        </p:nvSpPr>
        <p:spPr>
          <a:xfrm>
            <a:off x="5029200" y="3949750"/>
            <a:ext cx="3200400" cy="925116"/>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可惜我们现在早已无福消受了</a:t>
            </a:r>
          </a:p>
        </p:txBody>
      </p:sp>
      <p:sp>
        <p:nvSpPr>
          <p:cNvPr id="14345" name="文本框 14344"/>
          <p:cNvSpPr txBox="1"/>
          <p:nvPr/>
        </p:nvSpPr>
        <p:spPr>
          <a:xfrm>
            <a:off x="4978450" y="5323582"/>
            <a:ext cx="3810000" cy="494705"/>
          </a:xfrm>
          <a:prstGeom prst="rect">
            <a:avLst/>
          </a:prstGeom>
          <a:noFill/>
          <a:ln w="28575" cap="flat" cmpd="sng">
            <a:solidFill>
              <a:schemeClr val="accent2"/>
            </a:solidFill>
            <a:prstDash val="solid"/>
            <a:miter/>
            <a:headEnd type="none" w="med" len="med"/>
            <a:tailEnd type="none" w="med" len="med"/>
          </a:ln>
        </p:spPr>
        <p:txBody>
          <a:bodyPr lIns="64291" tIns="32146" rIns="64291" bIns="32146" anchor="t">
            <a:spAutoFit/>
          </a:bodyPr>
          <a:lstStyle/>
          <a:p>
            <a:pPr>
              <a:spcBef>
                <a:spcPct val="50000"/>
              </a:spcBef>
            </a:pPr>
            <a:r>
              <a:rPr lang="zh-CN" altLang="en-US" sz="2800" b="1">
                <a:solidFill>
                  <a:srgbClr val="0A090C"/>
                </a:solidFill>
                <a:latin typeface="Times New Roman" panose="02020603050405020304" pitchFamily="18" charset="0"/>
                <a:ea typeface="宋体" panose="02010600030101010101" pitchFamily="2" charset="-122"/>
              </a:rPr>
              <a:t>这令我到底惦着江南了</a:t>
            </a:r>
          </a:p>
        </p:txBody>
      </p:sp>
      <p:graphicFrame>
        <p:nvGraphicFramePr>
          <p:cNvPr id="41993" name="对象 14345"/>
          <p:cNvGraphicFramePr/>
          <p:nvPr/>
        </p:nvGraphicFramePr>
        <p:xfrm>
          <a:off x="5321300" y="6573838"/>
          <a:ext cx="247650" cy="266700"/>
        </p:xfrm>
        <a:graphic>
          <a:graphicData uri="http://schemas.openxmlformats.org/presentationml/2006/ole">
            <mc:AlternateContent xmlns:mc="http://schemas.openxmlformats.org/markup-compatibility/2006">
              <mc:Choice xmlns:v="urn:schemas-microsoft-com:vml" Requires="v">
                <p:oleObj spid="_x0000_s1041" r:id="rId3" imgW="1733702" imgH="923849" progId="MSGraph.Chart.8">
                  <p:embed/>
                </p:oleObj>
              </mc:Choice>
              <mc:Fallback>
                <p:oleObj r:id="rId3" imgW="1733702" imgH="923849" progId="MSGraph.Chart.8">
                  <p:embed/>
                  <p:pic>
                    <p:nvPicPr>
                      <p:cNvPr id="0" name="OLE substitute image"/>
                      <p:cNvPicPr/>
                      <p:nvPr/>
                    </p:nvPicPr>
                    <p:blipFill>
                      <a:blip r:embed="rId4"/>
                      <a:stretch>
                        <a:fillRect/>
                      </a:stretch>
                    </p:blipFill>
                    <p:spPr>
                      <a:xfrm>
                        <a:off x="5321300" y="6573838"/>
                        <a:ext cx="247650" cy="266700"/>
                      </a:xfrm>
                      <a:prstGeom prst="rect">
                        <a:avLst/>
                      </a:prstGeom>
                      <a:no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9"/>
                                        </p:tgtEl>
                                        <p:attrNameLst>
                                          <p:attrName>style.visibility</p:attrName>
                                        </p:attrNameLst>
                                      </p:cBhvr>
                                      <p:to>
                                        <p:strVal val="visible"/>
                                      </p:to>
                                    </p:set>
                                    <p:anim calcmode="discrete" valueType="clr">
                                      <p:cBhvr override="childStyle">
                                        <p:cTn id="7" dur="500"/>
                                        <p:tgtEl>
                                          <p:spTgt spid="14339"/>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4339"/>
                                        </p:tgtEl>
                                        <p:attrNameLst>
                                          <p:attrName>fillcolor</p:attrName>
                                        </p:attrNameLst>
                                      </p:cBhvr>
                                      <p:tavLst>
                                        <p:tav tm="0">
                                          <p:val>
                                            <p:clrVal>
                                              <a:schemeClr val="accent2"/>
                                            </p:clrVal>
                                          </p:val>
                                        </p:tav>
                                        <p:tav tm="50000">
                                          <p:val>
                                            <p:clrVal>
                                              <a:schemeClr val="hlink"/>
                                            </p:clrVal>
                                          </p:val>
                                        </p:tav>
                                      </p:tavLst>
                                    </p:anim>
                                    <p:set>
                                      <p:cBhvr>
                                        <p:cTn id="9" dur="500"/>
                                        <p:tgtEl>
                                          <p:spTgt spid="14339"/>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4340"/>
                                        </p:tgtEl>
                                        <p:attrNameLst>
                                          <p:attrName>style.visibility</p:attrName>
                                        </p:attrNameLst>
                                      </p:cBhvr>
                                      <p:to>
                                        <p:strVal val="visible"/>
                                      </p:to>
                                    </p:set>
                                    <p:anim calcmode="discrete" valueType="clr">
                                      <p:cBhvr override="childStyle">
                                        <p:cTn id="14" dur="50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4340"/>
                                        </p:tgtEl>
                                        <p:attrNameLst>
                                          <p:attrName>fillcolor</p:attrName>
                                        </p:attrNameLst>
                                      </p:cBhvr>
                                      <p:tavLst>
                                        <p:tav tm="0">
                                          <p:val>
                                            <p:clrVal>
                                              <a:schemeClr val="accent2"/>
                                            </p:clrVal>
                                          </p:val>
                                        </p:tav>
                                        <p:tav tm="50000">
                                          <p:val>
                                            <p:clrVal>
                                              <a:schemeClr val="hlink"/>
                                            </p:clrVal>
                                          </p:val>
                                        </p:tav>
                                      </p:tavLst>
                                    </p:anim>
                                    <p:set>
                                      <p:cBhvr>
                                        <p:cTn id="16" dur="500"/>
                                        <p:tgtEl>
                                          <p:spTgt spid="14340"/>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4341"/>
                                        </p:tgtEl>
                                        <p:attrNameLst>
                                          <p:attrName>style.visibility</p:attrName>
                                        </p:attrNameLst>
                                      </p:cBhvr>
                                      <p:to>
                                        <p:strVal val="visible"/>
                                      </p:to>
                                    </p:set>
                                    <p:anim calcmode="discrete" valueType="clr">
                                      <p:cBhvr override="childStyle">
                                        <p:cTn id="21" dur="500"/>
                                        <p:tgtEl>
                                          <p:spTgt spid="1434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4341"/>
                                        </p:tgtEl>
                                        <p:attrNameLst>
                                          <p:attrName>fillcolor</p:attrName>
                                        </p:attrNameLst>
                                      </p:cBhvr>
                                      <p:tavLst>
                                        <p:tav tm="0">
                                          <p:val>
                                            <p:clrVal>
                                              <a:schemeClr val="accent2"/>
                                            </p:clrVal>
                                          </p:val>
                                        </p:tav>
                                        <p:tav tm="50000">
                                          <p:val>
                                            <p:clrVal>
                                              <a:schemeClr val="hlink"/>
                                            </p:clrVal>
                                          </p:val>
                                        </p:tav>
                                      </p:tavLst>
                                    </p:anim>
                                    <p:set>
                                      <p:cBhvr>
                                        <p:cTn id="23" dur="500"/>
                                        <p:tgtEl>
                                          <p:spTgt spid="14341"/>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4342"/>
                                        </p:tgtEl>
                                        <p:attrNameLst>
                                          <p:attrName>style.visibility</p:attrName>
                                        </p:attrNameLst>
                                      </p:cBhvr>
                                      <p:to>
                                        <p:strVal val="visible"/>
                                      </p:to>
                                    </p:set>
                                    <p:anim calcmode="discrete" valueType="clr">
                                      <p:cBhvr override="childStyle">
                                        <p:cTn id="28" dur="500"/>
                                        <p:tgtEl>
                                          <p:spTgt spid="14342"/>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14342"/>
                                        </p:tgtEl>
                                        <p:attrNameLst>
                                          <p:attrName>fillcolor</p:attrName>
                                        </p:attrNameLst>
                                      </p:cBhvr>
                                      <p:tavLst>
                                        <p:tav tm="0">
                                          <p:val>
                                            <p:clrVal>
                                              <a:schemeClr val="accent2"/>
                                            </p:clrVal>
                                          </p:val>
                                        </p:tav>
                                        <p:tav tm="50000">
                                          <p:val>
                                            <p:clrVal>
                                              <a:schemeClr val="hlink"/>
                                            </p:clrVal>
                                          </p:val>
                                        </p:tav>
                                      </p:tavLst>
                                    </p:anim>
                                    <p:set>
                                      <p:cBhvr>
                                        <p:cTn id="30" dur="500"/>
                                        <p:tgtEl>
                                          <p:spTgt spid="14342"/>
                                        </p:tgtEl>
                                        <p:attrNameLst>
                                          <p:attrName>fill.type</p:attrName>
                                        </p:attrNameLst>
                                      </p:cBhvr>
                                      <p:to>
                                        <p:strVal val="solid"/>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4343"/>
                                        </p:tgtEl>
                                        <p:attrNameLst>
                                          <p:attrName>style.visibility</p:attrName>
                                        </p:attrNameLst>
                                      </p:cBhvr>
                                      <p:to>
                                        <p:strVal val="visible"/>
                                      </p:to>
                                    </p:set>
                                    <p:anim calcmode="discrete" valueType="clr">
                                      <p:cBhvr override="childStyle">
                                        <p:cTn id="35" dur="50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36" dur="500"/>
                                        <p:tgtEl>
                                          <p:spTgt spid="14343"/>
                                        </p:tgtEl>
                                        <p:attrNameLst>
                                          <p:attrName>fillcolor</p:attrName>
                                        </p:attrNameLst>
                                      </p:cBhvr>
                                      <p:tavLst>
                                        <p:tav tm="0">
                                          <p:val>
                                            <p:clrVal>
                                              <a:schemeClr val="accent2"/>
                                            </p:clrVal>
                                          </p:val>
                                        </p:tav>
                                        <p:tav tm="50000">
                                          <p:val>
                                            <p:clrVal>
                                              <a:schemeClr val="hlink"/>
                                            </p:clrVal>
                                          </p:val>
                                        </p:tav>
                                      </p:tavLst>
                                    </p:anim>
                                    <p:set>
                                      <p:cBhvr>
                                        <p:cTn id="37" dur="500"/>
                                        <p:tgtEl>
                                          <p:spTgt spid="14343"/>
                                        </p:tgtEl>
                                        <p:attrNameLst>
                                          <p:attrName>fill.type</p:attrName>
                                        </p:attrNameLst>
                                      </p:cBhvr>
                                      <p:to>
                                        <p:strVal val="solid"/>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14344"/>
                                        </p:tgtEl>
                                        <p:attrNameLst>
                                          <p:attrName>style.visibility</p:attrName>
                                        </p:attrNameLst>
                                      </p:cBhvr>
                                      <p:to>
                                        <p:strVal val="visible"/>
                                      </p:to>
                                    </p:set>
                                    <p:anim calcmode="discrete" valueType="clr">
                                      <p:cBhvr override="childStyle">
                                        <p:cTn id="42" dur="500"/>
                                        <p:tgtEl>
                                          <p:spTgt spid="14344"/>
                                        </p:tgtEl>
                                        <p:attrNameLst>
                                          <p:attrName>style.color</p:attrName>
                                        </p:attrNameLst>
                                      </p:cBhvr>
                                      <p:tavLst>
                                        <p:tav tm="0">
                                          <p:val>
                                            <p:clrVal>
                                              <a:schemeClr val="accent2"/>
                                            </p:clrVal>
                                          </p:val>
                                        </p:tav>
                                        <p:tav tm="50000">
                                          <p:val>
                                            <p:clrVal>
                                              <a:schemeClr val="hlink"/>
                                            </p:clrVal>
                                          </p:val>
                                        </p:tav>
                                      </p:tavLst>
                                    </p:anim>
                                    <p:anim calcmode="discrete" valueType="clr">
                                      <p:cBhvr>
                                        <p:cTn id="43" dur="500"/>
                                        <p:tgtEl>
                                          <p:spTgt spid="14344"/>
                                        </p:tgtEl>
                                        <p:attrNameLst>
                                          <p:attrName>fillcolor</p:attrName>
                                        </p:attrNameLst>
                                      </p:cBhvr>
                                      <p:tavLst>
                                        <p:tav tm="0">
                                          <p:val>
                                            <p:clrVal>
                                              <a:schemeClr val="accent2"/>
                                            </p:clrVal>
                                          </p:val>
                                        </p:tav>
                                        <p:tav tm="50000">
                                          <p:val>
                                            <p:clrVal>
                                              <a:schemeClr val="hlink"/>
                                            </p:clrVal>
                                          </p:val>
                                        </p:tav>
                                      </p:tavLst>
                                    </p:anim>
                                    <p:set>
                                      <p:cBhvr>
                                        <p:cTn id="44" dur="500"/>
                                        <p:tgtEl>
                                          <p:spTgt spid="14344"/>
                                        </p:tgtEl>
                                        <p:attrNameLst>
                                          <p:attrName>fill.type</p:attrName>
                                        </p:attrNameLst>
                                      </p:cBhvr>
                                      <p:to>
                                        <p:strVal val="solid"/>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14345"/>
                                        </p:tgtEl>
                                        <p:attrNameLst>
                                          <p:attrName>style.visibility</p:attrName>
                                        </p:attrNameLst>
                                      </p:cBhvr>
                                      <p:to>
                                        <p:strVal val="visible"/>
                                      </p:to>
                                    </p:set>
                                    <p:anim calcmode="discrete" valueType="clr">
                                      <p:cBhvr override="childStyle">
                                        <p:cTn id="49" dur="500"/>
                                        <p:tgtEl>
                                          <p:spTgt spid="14345"/>
                                        </p:tgtEl>
                                        <p:attrNameLst>
                                          <p:attrName>style.color</p:attrName>
                                        </p:attrNameLst>
                                      </p:cBhvr>
                                      <p:tavLst>
                                        <p:tav tm="0">
                                          <p:val>
                                            <p:clrVal>
                                              <a:schemeClr val="accent2"/>
                                            </p:clrVal>
                                          </p:val>
                                        </p:tav>
                                        <p:tav tm="50000">
                                          <p:val>
                                            <p:clrVal>
                                              <a:schemeClr val="hlink"/>
                                            </p:clrVal>
                                          </p:val>
                                        </p:tav>
                                      </p:tavLst>
                                    </p:anim>
                                    <p:anim calcmode="discrete" valueType="clr">
                                      <p:cBhvr>
                                        <p:cTn id="50" dur="500"/>
                                        <p:tgtEl>
                                          <p:spTgt spid="14345"/>
                                        </p:tgtEl>
                                        <p:attrNameLst>
                                          <p:attrName>fillcolor</p:attrName>
                                        </p:attrNameLst>
                                      </p:cBhvr>
                                      <p:tavLst>
                                        <p:tav tm="0">
                                          <p:val>
                                            <p:clrVal>
                                              <a:schemeClr val="accent2"/>
                                            </p:clrVal>
                                          </p:val>
                                        </p:tav>
                                        <p:tav tm="50000">
                                          <p:val>
                                            <p:clrVal>
                                              <a:schemeClr val="hlink"/>
                                            </p:clrVal>
                                          </p:val>
                                        </p:tav>
                                      </p:tavLst>
                                    </p:anim>
                                    <p:set>
                                      <p:cBhvr>
                                        <p:cTn id="51" dur="500"/>
                                        <p:tgtEl>
                                          <p:spTgt spid="143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0" animBg="1"/>
      <p:bldP spid="14341" grpId="0" animBg="1"/>
      <p:bldP spid="14342" grpId="0" animBg="1"/>
      <p:bldP spid="14343" grpId="0" animBg="1"/>
      <p:bldP spid="14344" grpId="0" animBg="1"/>
      <p:bldP spid="1434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15361" descr="图片5"/>
          <p:cNvPicPr>
            <a:picLocks noChangeAspect="1"/>
          </p:cNvPicPr>
          <p:nvPr/>
        </p:nvPicPr>
        <p:blipFill>
          <a:blip r:embed="rId3"/>
          <a:stretch>
            <a:fillRect/>
          </a:stretch>
        </p:blipFill>
        <p:spPr>
          <a:xfrm>
            <a:off x="-23812" y="0"/>
            <a:ext cx="9167812" cy="6881813"/>
          </a:xfrm>
          <a:prstGeom prst="rect">
            <a:avLst/>
          </a:prstGeom>
          <a:noFill/>
          <a:ln w="9525">
            <a:noFill/>
          </a:ln>
        </p:spPr>
      </p:pic>
      <p:sp>
        <p:nvSpPr>
          <p:cNvPr id="43010" name="文本框 15362"/>
          <p:cNvSpPr txBox="1"/>
          <p:nvPr/>
        </p:nvSpPr>
        <p:spPr>
          <a:xfrm>
            <a:off x="4572000" y="2286000"/>
            <a:ext cx="2057400" cy="617934"/>
          </a:xfrm>
          <a:prstGeom prst="rect">
            <a:avLst/>
          </a:prstGeom>
          <a:noFill/>
          <a:ln w="9525">
            <a:noFill/>
          </a:ln>
        </p:spPr>
        <p:txBody>
          <a:bodyPr lIns="64291" tIns="32146" rIns="64291" bIns="32146" anchor="t">
            <a:spAutoFit/>
          </a:bodyPr>
          <a:lstStyle/>
          <a:p>
            <a:pPr>
              <a:spcBef>
                <a:spcPct val="50000"/>
              </a:spcBef>
            </a:pPr>
            <a:endParaRPr lang="zh-CN" altLang="en-US" sz="3600">
              <a:solidFill>
                <a:srgbClr val="D6C082"/>
              </a:solidFill>
              <a:latin typeface="Times New Roman" pitchFamily="18" charset="0"/>
              <a:ea typeface="楷体_GB2312" pitchFamily="49" charset="-122"/>
            </a:endParaRPr>
          </a:p>
        </p:txBody>
      </p:sp>
      <p:sp>
        <p:nvSpPr>
          <p:cNvPr id="43011" name="矩形 15363"/>
          <p:cNvSpPr/>
          <p:nvPr/>
        </p:nvSpPr>
        <p:spPr>
          <a:xfrm>
            <a:off x="4631333" y="2209800"/>
            <a:ext cx="129902" cy="1172915"/>
          </a:xfrm>
          <a:prstGeom prst="rect">
            <a:avLst/>
          </a:prstGeom>
          <a:noFill/>
          <a:ln w="9525">
            <a:noFill/>
          </a:ln>
        </p:spPr>
        <p:txBody>
          <a:bodyPr wrap="none" lIns="64291" tIns="32146" rIns="64291" bIns="32146" anchor="t">
            <a:spAutoFit/>
          </a:bodyPr>
          <a:lstStyle/>
          <a:p>
            <a:r>
              <a:rPr lang="en-US" altLang="zh-CN" sz="3600">
                <a:solidFill>
                  <a:srgbClr val="D6C082"/>
                </a:solidFill>
                <a:latin typeface="Times New Roman" panose="02020603050405020304" pitchFamily="18" charset="0"/>
                <a:ea typeface="楷体_GB2312" pitchFamily="49" charset="-122"/>
              </a:rPr>
              <a:t/>
            </a:r>
            <a:br>
              <a:rPr lang="en-US" altLang="zh-CN" sz="3600">
                <a:solidFill>
                  <a:srgbClr val="D6C082"/>
                </a:solidFill>
                <a:latin typeface="Times New Roman" panose="02020603050405020304" pitchFamily="18" charset="0"/>
                <a:ea typeface="楷体_GB2312" pitchFamily="49" charset="-122"/>
              </a:rPr>
            </a:br>
            <a:endParaRPr lang="en-US" altLang="zh-CN" sz="3600">
              <a:solidFill>
                <a:srgbClr val="D6C082"/>
              </a:solidFill>
              <a:latin typeface="Times New Roman" panose="02020603050405020304" pitchFamily="18" charset="0"/>
              <a:ea typeface="楷体_GB2312" pitchFamily="49" charset="-122"/>
            </a:endParaRPr>
          </a:p>
        </p:txBody>
      </p:sp>
      <p:sp>
        <p:nvSpPr>
          <p:cNvPr id="43012" name="文本框 15364"/>
          <p:cNvSpPr txBox="1"/>
          <p:nvPr/>
        </p:nvSpPr>
        <p:spPr>
          <a:xfrm>
            <a:off x="-23663" y="228600"/>
            <a:ext cx="3658046" cy="495807"/>
          </a:xfrm>
          <a:prstGeom prst="rect">
            <a:avLst/>
          </a:prstGeom>
          <a:noFill/>
          <a:ln w="9525">
            <a:noFill/>
          </a:ln>
        </p:spPr>
        <p:txBody>
          <a:bodyPr wrap="square" lIns="64291" tIns="32146" rIns="64291" bIns="32146" anchor="t">
            <a:spAutoFit/>
          </a:bodyPr>
          <a:lstStyle/>
          <a:p>
            <a:pPr>
              <a:spcBef>
                <a:spcPct val="50000"/>
              </a:spcBef>
            </a:pPr>
            <a:r>
              <a:rPr lang="zh-CN" altLang="en-US" sz="2800">
                <a:solidFill>
                  <a:srgbClr val="FFFF00"/>
                </a:solidFill>
                <a:latin typeface="Times New Roman" panose="02020603050405020304" pitchFamily="18" charset="0"/>
                <a:ea typeface="宋体" panose="02010600030101010101" pitchFamily="2" charset="-122"/>
              </a:rPr>
              <a:t>明线：游踪</a:t>
            </a:r>
            <a:r>
              <a:rPr lang="en-US" altLang="zh-CN" sz="2800">
                <a:solidFill>
                  <a:srgbClr val="FFFF00"/>
                </a:solidFill>
                <a:latin typeface="Times New Roman" panose="02020603050405020304" pitchFamily="18" charset="0"/>
                <a:ea typeface="宋体" panose="02010600030101010101" pitchFamily="2" charset="-122"/>
              </a:rPr>
              <a:t>(</a:t>
            </a:r>
            <a:r>
              <a:rPr lang="zh-CN" altLang="en-US" sz="2800">
                <a:solidFill>
                  <a:srgbClr val="FFFF00"/>
                </a:solidFill>
                <a:latin typeface="Times New Roman" panose="02020603050405020304" pitchFamily="18" charset="0"/>
                <a:ea typeface="宋体" panose="02010600030101010101" pitchFamily="2" charset="-122"/>
              </a:rPr>
              <a:t>外结构）</a:t>
            </a:r>
          </a:p>
        </p:txBody>
      </p:sp>
      <p:sp>
        <p:nvSpPr>
          <p:cNvPr id="15366" name="文本框 15365"/>
          <p:cNvSpPr txBox="1"/>
          <p:nvPr/>
        </p:nvSpPr>
        <p:spPr>
          <a:xfrm>
            <a:off x="-108496" y="1062633"/>
            <a:ext cx="4051399" cy="494705"/>
          </a:xfrm>
          <a:prstGeom prst="rect">
            <a:avLst/>
          </a:prstGeom>
          <a:noFill/>
          <a:ln w="9525">
            <a:noFill/>
          </a:ln>
        </p:spPr>
        <p:txBody>
          <a:bodyPr wrap="square" lIns="64291" tIns="32146" rIns="64291" bIns="32146" anchor="t">
            <a:spAutoFit/>
          </a:bodyPr>
          <a:lstStyle/>
          <a:p>
            <a:pPr>
              <a:spcBef>
                <a:spcPct val="50000"/>
              </a:spcBef>
            </a:pPr>
            <a:r>
              <a:rPr lang="zh-CN" altLang="en-US" sz="2800">
                <a:solidFill>
                  <a:srgbClr val="FFFF00"/>
                </a:solidFill>
                <a:latin typeface="Times New Roman" panose="02020603050405020304" pitchFamily="18" charset="0"/>
                <a:ea typeface="宋体" panose="02010600030101010101" pitchFamily="2" charset="-122"/>
              </a:rPr>
              <a:t>暗线：情感（内结构）</a:t>
            </a:r>
          </a:p>
        </p:txBody>
      </p:sp>
      <p:sp>
        <p:nvSpPr>
          <p:cNvPr id="43014" name="文本框 15366"/>
          <p:cNvSpPr txBox="1"/>
          <p:nvPr/>
        </p:nvSpPr>
        <p:spPr>
          <a:xfrm>
            <a:off x="4859338" y="0"/>
            <a:ext cx="1447800" cy="494705"/>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FFFF00"/>
                </a:solidFill>
                <a:latin typeface="Times New Roman" panose="02020603050405020304" pitchFamily="18" charset="0"/>
                <a:ea typeface="宋体" panose="02010600030101010101" pitchFamily="2" charset="-122"/>
              </a:rPr>
              <a:t>出家门</a:t>
            </a:r>
          </a:p>
        </p:txBody>
      </p:sp>
      <p:sp>
        <p:nvSpPr>
          <p:cNvPr id="43015" name="任意多边形 15367"/>
          <p:cNvSpPr/>
          <p:nvPr/>
        </p:nvSpPr>
        <p:spPr>
          <a:xfrm>
            <a:off x="2916238" y="549275"/>
            <a:ext cx="5562600" cy="5486400"/>
          </a:xfrm>
          <a:custGeom>
            <a:avLst/>
            <a:gdLst/>
            <a:ahLst/>
            <a:cxnLst>
              <a:cxn ang="90">
                <a:pos x="14837" y="20816"/>
              </a:cxn>
              <a:cxn ang="270">
                <a:pos x="8799" y="363"/>
              </a:cxn>
              <a:cxn ang="90">
                <a:pos x="14707" y="20495"/>
              </a:cxn>
              <a:cxn ang="270">
                <a:pos x="3436" y="-515"/>
              </a:cxn>
              <a:cxn ang="270">
                <a:pos x="7412" y="326"/>
              </a:cxn>
              <a:cxn ang="270">
                <a:pos x="6571" y="4301"/>
              </a:cxn>
            </a:cxnLst>
            <a:rect l="0" t="0" r="0" b="0"/>
            <a:pathLst>
              <a:path w="21600" h="21600">
                <a:moveTo>
                  <a:pt x="5098" y="2038"/>
                </a:moveTo>
                <a:cubicBezTo>
                  <a:pt x="2236" y="3902"/>
                  <a:pt x="346" y="7130"/>
                  <a:pt x="346" y="10799"/>
                </a:cubicBezTo>
                <a:cubicBezTo>
                  <a:pt x="346" y="16572"/>
                  <a:pt x="5026" y="21252"/>
                  <a:pt x="10799" y="21252"/>
                </a:cubicBezTo>
                <a:cubicBezTo>
                  <a:pt x="16572" y="21252"/>
                  <a:pt x="21252" y="16572"/>
                  <a:pt x="21252" y="10799"/>
                </a:cubicBezTo>
                <a:cubicBezTo>
                  <a:pt x="21252" y="5026"/>
                  <a:pt x="16572" y="346"/>
                  <a:pt x="10799" y="346"/>
                </a:cubicBezTo>
                <a:cubicBezTo>
                  <a:pt x="10124" y="346"/>
                  <a:pt x="9465" y="410"/>
                  <a:pt x="8826" y="532"/>
                </a:cubicBezTo>
                <a:lnTo>
                  <a:pt x="8766" y="193"/>
                </a:lnTo>
                <a:cubicBezTo>
                  <a:pt x="9423" y="66"/>
                  <a:pt x="10103" y="0"/>
                  <a:pt x="10799" y="0"/>
                </a:cubicBezTo>
                <a:cubicBezTo>
                  <a:pt x="16764" y="0"/>
                  <a:pt x="21599" y="4835"/>
                  <a:pt x="21599" y="10800"/>
                </a:cubicBezTo>
                <a:cubicBezTo>
                  <a:pt x="21599" y="16765"/>
                  <a:pt x="16764" y="21600"/>
                  <a:pt x="10799" y="21600"/>
                </a:cubicBezTo>
                <a:cubicBezTo>
                  <a:pt x="4834" y="21600"/>
                  <a:pt x="-1" y="16765"/>
                  <a:pt x="-1" y="10800"/>
                </a:cubicBezTo>
                <a:cubicBezTo>
                  <a:pt x="-1" y="7009"/>
                  <a:pt x="1952" y="3674"/>
                  <a:pt x="4907" y="1747"/>
                </a:cubicBezTo>
                <a:lnTo>
                  <a:pt x="3436" y="-515"/>
                </a:lnTo>
                <a:lnTo>
                  <a:pt x="7412" y="326"/>
                </a:lnTo>
                <a:lnTo>
                  <a:pt x="6571" y="4301"/>
                </a:lnTo>
                <a:lnTo>
                  <a:pt x="5098" y="2038"/>
                </a:lnTo>
                <a:close/>
              </a:path>
            </a:pathLst>
          </a:custGeom>
          <a:solidFill>
            <a:schemeClr val="accent1"/>
          </a:solidFill>
          <a:ln w="9525" cap="flat" cmpd="sng">
            <a:solidFill>
              <a:srgbClr val="FF0000"/>
            </a:solidFill>
            <a:prstDash val="solid"/>
            <a:miter/>
            <a:headEnd type="none" w="med" len="med"/>
            <a:tailEnd type="none" w="med" len="med"/>
          </a:ln>
        </p:spPr>
        <p:txBody>
          <a:bodyPr lIns="64291" tIns="32146" rIns="64291" bIns="32146"/>
          <a:lstStyle/>
          <a:p>
            <a:endParaRPr lang="zh-CN" altLang="en-US" sz="3600"/>
          </a:p>
        </p:txBody>
      </p:sp>
      <p:sp>
        <p:nvSpPr>
          <p:cNvPr id="15369" name="任意多边形 15368"/>
          <p:cNvSpPr/>
          <p:nvPr/>
        </p:nvSpPr>
        <p:spPr>
          <a:xfrm>
            <a:off x="4191000" y="2133600"/>
            <a:ext cx="3200400" cy="3048000"/>
          </a:xfrm>
          <a:custGeom>
            <a:avLst/>
            <a:gdLst/>
            <a:ahLst/>
            <a:cxnLst>
              <a:cxn ang="90">
                <a:pos x="16933" y="19689"/>
              </a:cxn>
              <a:cxn ang="270">
                <a:pos x="6769" y="1111"/>
              </a:cxn>
              <a:cxn ang="90">
                <a:pos x="16585" y="19184"/>
              </a:cxn>
              <a:cxn ang="180">
                <a:pos x="988" y="1527"/>
              </a:cxn>
              <a:cxn ang="270">
                <a:pos x="5238" y="1407"/>
              </a:cxn>
              <a:cxn ang="180">
                <a:pos x="5358" y="5657"/>
              </a:cxn>
            </a:cxnLst>
            <a:rect l="0" t="0" r="0" b="0"/>
            <a:pathLst>
              <a:path w="21600" h="21600">
                <a:moveTo>
                  <a:pt x="3396" y="3803"/>
                </a:moveTo>
                <a:cubicBezTo>
                  <a:pt x="1671" y="5628"/>
                  <a:pt x="613" y="8090"/>
                  <a:pt x="613" y="10800"/>
                </a:cubicBezTo>
                <a:cubicBezTo>
                  <a:pt x="613" y="16426"/>
                  <a:pt x="5174" y="20987"/>
                  <a:pt x="10800" y="20987"/>
                </a:cubicBezTo>
                <a:cubicBezTo>
                  <a:pt x="16426" y="20987"/>
                  <a:pt x="20987" y="16426"/>
                  <a:pt x="20987" y="10800"/>
                </a:cubicBezTo>
                <a:cubicBezTo>
                  <a:pt x="20987" y="5174"/>
                  <a:pt x="16426" y="613"/>
                  <a:pt x="10800" y="613"/>
                </a:cubicBezTo>
                <a:cubicBezTo>
                  <a:pt x="9412" y="613"/>
                  <a:pt x="8089" y="890"/>
                  <a:pt x="6884" y="1393"/>
                </a:cubicBezTo>
                <a:lnTo>
                  <a:pt x="6651" y="828"/>
                </a:lnTo>
                <a:cubicBezTo>
                  <a:pt x="7926" y="294"/>
                  <a:pt x="9328" y="0"/>
                  <a:pt x="10799" y="0"/>
                </a:cubicBezTo>
                <a:cubicBezTo>
                  <a:pt x="16764" y="0"/>
                  <a:pt x="21599" y="4835"/>
                  <a:pt x="21599" y="10800"/>
                </a:cubicBezTo>
                <a:cubicBezTo>
                  <a:pt x="21599" y="16765"/>
                  <a:pt x="16764" y="21600"/>
                  <a:pt x="10799" y="21600"/>
                </a:cubicBezTo>
                <a:cubicBezTo>
                  <a:pt x="4834" y="21600"/>
                  <a:pt x="-1" y="16765"/>
                  <a:pt x="-1" y="10800"/>
                </a:cubicBezTo>
                <a:cubicBezTo>
                  <a:pt x="-1" y="7927"/>
                  <a:pt x="1120" y="5317"/>
                  <a:pt x="2950" y="3382"/>
                </a:cubicBezTo>
                <a:lnTo>
                  <a:pt x="988" y="1527"/>
                </a:lnTo>
                <a:lnTo>
                  <a:pt x="5238" y="1407"/>
                </a:lnTo>
                <a:lnTo>
                  <a:pt x="5358" y="5657"/>
                </a:lnTo>
                <a:lnTo>
                  <a:pt x="3396" y="3803"/>
                </a:lnTo>
                <a:close/>
              </a:path>
            </a:pathLst>
          </a:custGeom>
          <a:solidFill>
            <a:schemeClr val="accent1"/>
          </a:solidFill>
          <a:ln w="9525" cap="flat" cmpd="sng">
            <a:solidFill>
              <a:srgbClr val="FF0000"/>
            </a:solidFill>
            <a:prstDash val="solid"/>
            <a:miter/>
            <a:headEnd type="none" w="med" len="med"/>
            <a:tailEnd type="none" w="med" len="med"/>
          </a:ln>
        </p:spPr>
        <p:txBody>
          <a:bodyPr lIns="64291" tIns="32146" rIns="64291" bIns="32146"/>
          <a:lstStyle/>
          <a:p>
            <a:endParaRPr lang="zh-CN" altLang="en-US" sz="3600"/>
          </a:p>
        </p:txBody>
      </p:sp>
      <p:sp>
        <p:nvSpPr>
          <p:cNvPr id="43017" name="文本框 15369"/>
          <p:cNvSpPr txBox="1"/>
          <p:nvPr/>
        </p:nvSpPr>
        <p:spPr>
          <a:xfrm>
            <a:off x="8583277" y="2971800"/>
            <a:ext cx="560725" cy="1600200"/>
          </a:xfrm>
          <a:prstGeom prst="rect">
            <a:avLst/>
          </a:prstGeom>
          <a:noFill/>
          <a:ln w="9525">
            <a:noFill/>
          </a:ln>
        </p:spPr>
        <p:txBody>
          <a:bodyPr vert="eaVert" lIns="64291" tIns="32146" rIns="64291" bIns="32146" anchor="t">
            <a:spAutoFit/>
          </a:bodyPr>
          <a:lstStyle/>
          <a:p>
            <a:pPr>
              <a:spcBef>
                <a:spcPct val="50000"/>
              </a:spcBef>
            </a:pPr>
            <a:r>
              <a:rPr lang="zh-CN" altLang="en-US" sz="2800" b="1">
                <a:solidFill>
                  <a:srgbClr val="FFFF00"/>
                </a:solidFill>
                <a:latin typeface="Times New Roman" panose="02020603050405020304" pitchFamily="18" charset="0"/>
                <a:ea typeface="宋体" panose="02010600030101010101" pitchFamily="2" charset="-122"/>
              </a:rPr>
              <a:t>踱小路</a:t>
            </a:r>
          </a:p>
        </p:txBody>
      </p:sp>
      <p:sp>
        <p:nvSpPr>
          <p:cNvPr id="15371" name="文本框 15370"/>
          <p:cNvSpPr txBox="1"/>
          <p:nvPr/>
        </p:nvSpPr>
        <p:spPr>
          <a:xfrm>
            <a:off x="4500563" y="5949950"/>
            <a:ext cx="1800225" cy="679549"/>
          </a:xfrm>
          <a:prstGeom prst="rect">
            <a:avLst/>
          </a:prstGeom>
          <a:noFill/>
          <a:ln w="12700" cap="flat" cmpd="sng">
            <a:solidFill>
              <a:srgbClr val="FFFF00"/>
            </a:solidFill>
            <a:prstDash val="solid"/>
            <a:miter/>
            <a:headEnd type="none" w="med" len="med"/>
            <a:tailEnd type="none" w="med" len="med"/>
          </a:ln>
        </p:spPr>
        <p:txBody>
          <a:bodyPr lIns="64291" tIns="32146" rIns="64291" bIns="32146">
            <a:spAutoFit/>
          </a:bodyPr>
          <a:lstStyle/>
          <a:p>
            <a:pPr>
              <a:spcBef>
                <a:spcPct val="50000"/>
              </a:spcBef>
            </a:pPr>
            <a:r>
              <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观荷塘</a:t>
            </a:r>
            <a:endPar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43019" name="文本框 15371"/>
          <p:cNvSpPr txBox="1"/>
          <p:nvPr/>
        </p:nvSpPr>
        <p:spPr>
          <a:xfrm>
            <a:off x="2184064" y="2895600"/>
            <a:ext cx="560725" cy="1371600"/>
          </a:xfrm>
          <a:prstGeom prst="rect">
            <a:avLst/>
          </a:prstGeom>
          <a:noFill/>
          <a:ln w="9525">
            <a:noFill/>
          </a:ln>
        </p:spPr>
        <p:txBody>
          <a:bodyPr vert="eaVert" lIns="64291" tIns="32146" rIns="64291" bIns="32146" anchor="t">
            <a:spAutoFit/>
          </a:bodyPr>
          <a:lstStyle/>
          <a:p>
            <a:pPr>
              <a:spcBef>
                <a:spcPct val="50000"/>
              </a:spcBef>
            </a:pPr>
            <a:r>
              <a:rPr lang="zh-CN" altLang="en-US" sz="2800" b="1">
                <a:solidFill>
                  <a:srgbClr val="FFFF00"/>
                </a:solidFill>
                <a:latin typeface="Times New Roman" panose="02020603050405020304" pitchFamily="18" charset="0"/>
                <a:ea typeface="宋体" panose="02010600030101010101" pitchFamily="2" charset="-122"/>
              </a:rPr>
              <a:t>赏四周</a:t>
            </a:r>
          </a:p>
        </p:txBody>
      </p:sp>
      <p:sp>
        <p:nvSpPr>
          <p:cNvPr id="15373" name="文本框 15372"/>
          <p:cNvSpPr txBox="1"/>
          <p:nvPr/>
        </p:nvSpPr>
        <p:spPr>
          <a:xfrm>
            <a:off x="5076825" y="1557338"/>
            <a:ext cx="1143000" cy="433983"/>
          </a:xfrm>
          <a:prstGeom prst="rect">
            <a:avLst/>
          </a:prstGeom>
          <a:noFill/>
          <a:ln w="9525" cap="flat" cmpd="sng">
            <a:solidFill>
              <a:srgbClr val="FFFF00"/>
            </a:solidFill>
            <a:prstDash val="solid"/>
            <a:miter/>
            <a:headEnd type="none" w="med" len="med"/>
            <a:tailEnd type="none" w="med" len="med"/>
          </a:ln>
        </p:spPr>
        <p:txBody>
          <a:bodyPr lIns="64291" tIns="32146" rIns="64291" bIns="32146" anchor="t">
            <a:spAutoFit/>
          </a:bodyPr>
          <a:lstStyle/>
          <a:p>
            <a:pPr>
              <a:spcBef>
                <a:spcPct val="50000"/>
              </a:spcBef>
            </a:pPr>
            <a:r>
              <a:rPr lang="zh-CN" altLang="en-US" sz="2400" b="1">
                <a:solidFill>
                  <a:srgbClr val="FFFF00"/>
                </a:solidFill>
                <a:latin typeface="Times New Roman" panose="02020603050405020304" pitchFamily="18" charset="0"/>
                <a:ea typeface="宋体" panose="02010600030101010101" pitchFamily="2" charset="-122"/>
              </a:rPr>
              <a:t>不宁静</a:t>
            </a:r>
          </a:p>
        </p:txBody>
      </p:sp>
      <p:sp>
        <p:nvSpPr>
          <p:cNvPr id="15374" name="文本框 15373"/>
          <p:cNvSpPr txBox="1"/>
          <p:nvPr/>
        </p:nvSpPr>
        <p:spPr>
          <a:xfrm>
            <a:off x="7584382" y="2997200"/>
            <a:ext cx="499170" cy="1066800"/>
          </a:xfrm>
          <a:prstGeom prst="rect">
            <a:avLst/>
          </a:prstGeom>
          <a:noFill/>
          <a:ln w="9525" cap="flat" cmpd="sng">
            <a:solidFill>
              <a:srgbClr val="FFFF00"/>
            </a:solidFill>
            <a:prstDash val="solid"/>
            <a:miter/>
            <a:headEnd type="none" w="med" len="med"/>
            <a:tailEnd type="none" w="med" len="med"/>
          </a:ln>
        </p:spPr>
        <p:txBody>
          <a:bodyPr vert="eaVert" lIns="64291" tIns="32146" rIns="64291" bIns="32146" anchor="t">
            <a:spAutoFit/>
          </a:bodyPr>
          <a:lstStyle/>
          <a:p>
            <a:pPr>
              <a:spcBef>
                <a:spcPct val="50000"/>
              </a:spcBef>
            </a:pPr>
            <a:r>
              <a:rPr lang="zh-CN" altLang="en-US" sz="2400" b="1">
                <a:solidFill>
                  <a:srgbClr val="FFFF00"/>
                </a:solidFill>
                <a:latin typeface="Times New Roman" panose="02020603050405020304" pitchFamily="18" charset="0"/>
                <a:ea typeface="宋体" panose="02010600030101010101" pitchFamily="2" charset="-122"/>
              </a:rPr>
              <a:t>寻宁静</a:t>
            </a:r>
          </a:p>
        </p:txBody>
      </p:sp>
      <p:sp>
        <p:nvSpPr>
          <p:cNvPr id="15375" name="文本框 15374"/>
          <p:cNvSpPr txBox="1"/>
          <p:nvPr/>
        </p:nvSpPr>
        <p:spPr>
          <a:xfrm>
            <a:off x="4859338" y="5084763"/>
            <a:ext cx="1728788" cy="679549"/>
          </a:xfrm>
          <a:prstGeom prst="rect">
            <a:avLst/>
          </a:prstGeom>
          <a:noFill/>
          <a:ln w="9525" cap="flat" cmpd="sng">
            <a:solidFill>
              <a:srgbClr val="FFFF00"/>
            </a:solidFill>
            <a:prstDash val="solid"/>
            <a:miter/>
            <a:headEnd type="none" w="med" len="med"/>
            <a:tailEnd type="none" w="med" len="med"/>
          </a:ln>
        </p:spPr>
        <p:txBody>
          <a:bodyPr lIns="64291" tIns="32146" rIns="64291" bIns="32146">
            <a:spAutoFit/>
          </a:bodyPr>
          <a:lstStyle/>
          <a:p>
            <a:pPr>
              <a:spcBef>
                <a:spcPct val="50000"/>
              </a:spcBef>
            </a:pPr>
            <a:r>
              <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得宁静</a:t>
            </a:r>
            <a:endParaRPr lang="zh-CN" altLang="en-US" sz="400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5376" name="文本框 15375"/>
          <p:cNvSpPr txBox="1"/>
          <p:nvPr/>
        </p:nvSpPr>
        <p:spPr>
          <a:xfrm>
            <a:off x="3552132" y="2997200"/>
            <a:ext cx="499170" cy="1219200"/>
          </a:xfrm>
          <a:prstGeom prst="rect">
            <a:avLst/>
          </a:prstGeom>
          <a:noFill/>
          <a:ln w="9525" cap="flat" cmpd="sng">
            <a:solidFill>
              <a:srgbClr val="FFFF00"/>
            </a:solidFill>
            <a:prstDash val="solid"/>
            <a:miter/>
            <a:headEnd type="none" w="med" len="med"/>
            <a:tailEnd type="none" w="med" len="med"/>
          </a:ln>
        </p:spPr>
        <p:txBody>
          <a:bodyPr vert="eaVert" lIns="64291" tIns="32146" rIns="64291" bIns="32146" anchor="t">
            <a:spAutoFit/>
          </a:bodyPr>
          <a:lstStyle/>
          <a:p>
            <a:pPr>
              <a:spcBef>
                <a:spcPct val="50000"/>
              </a:spcBef>
            </a:pPr>
            <a:r>
              <a:rPr lang="zh-CN" altLang="en-US" sz="2400" b="1">
                <a:solidFill>
                  <a:srgbClr val="FFFF00"/>
                </a:solidFill>
                <a:latin typeface="Times New Roman" panose="02020603050405020304" pitchFamily="18" charset="0"/>
                <a:ea typeface="宋体" panose="02010600030101010101" pitchFamily="2" charset="-122"/>
              </a:rPr>
              <a:t>失宁静</a:t>
            </a:r>
          </a:p>
        </p:txBody>
      </p:sp>
      <p:sp>
        <p:nvSpPr>
          <p:cNvPr id="15377" name="文本框 15376"/>
          <p:cNvSpPr txBox="1"/>
          <p:nvPr/>
        </p:nvSpPr>
        <p:spPr>
          <a:xfrm>
            <a:off x="4876800" y="3124200"/>
            <a:ext cx="2286000" cy="988250"/>
          </a:xfrm>
          <a:prstGeom prst="rect">
            <a:avLst/>
          </a:prstGeom>
          <a:noFill/>
          <a:ln w="9525">
            <a:noFill/>
          </a:ln>
        </p:spPr>
        <p:txBody>
          <a:bodyPr lIns="64291" tIns="32146" rIns="64291" bIns="32146" anchor="t">
            <a:spAutoFit/>
          </a:bodyPr>
          <a:lstStyle/>
          <a:p>
            <a:pPr>
              <a:spcBef>
                <a:spcPct val="50000"/>
              </a:spcBef>
            </a:pPr>
            <a:r>
              <a:rPr lang="zh-CN" altLang="en-US" sz="2400" b="1">
                <a:solidFill>
                  <a:srgbClr val="FFFF00"/>
                </a:solidFill>
                <a:latin typeface="Times New Roman" panose="02020603050405020304" pitchFamily="18" charset="0"/>
                <a:ea typeface="宋体" panose="02010600030101010101" pitchFamily="2" charset="-122"/>
              </a:rPr>
              <a:t>淡淡的哀愁</a:t>
            </a:r>
          </a:p>
          <a:p>
            <a:pPr>
              <a:spcBef>
                <a:spcPct val="50000"/>
              </a:spcBef>
            </a:pPr>
            <a:r>
              <a:rPr lang="zh-CN" altLang="en-US" sz="2400" b="1">
                <a:solidFill>
                  <a:srgbClr val="FFFF00"/>
                </a:solidFill>
                <a:latin typeface="Times New Roman" panose="02020603050405020304" pitchFamily="18" charset="0"/>
                <a:ea typeface="宋体" panose="02010600030101010101" pitchFamily="2" charset="-122"/>
              </a:rPr>
              <a:t>淡淡的喜悦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0-#ppt_w/2"/>
                                          </p:val>
                                        </p:tav>
                                        <p:tav tm="100000">
                                          <p:val>
                                            <p:strVal val="#ppt_x"/>
                                          </p:val>
                                        </p:tav>
                                      </p:tavLst>
                                    </p:anim>
                                    <p:anim calcmode="lin" valueType="num">
                                      <p:cBhvr additive="base">
                                        <p:cTn id="8" dur="500" fill="hold"/>
                                        <p:tgtEl>
                                          <p:spTgt spid="1536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15373"/>
                                        </p:tgtEl>
                                        <p:attrNameLst>
                                          <p:attrName>style.visibility</p:attrName>
                                        </p:attrNameLst>
                                      </p:cBhvr>
                                      <p:to>
                                        <p:strVal val="visible"/>
                                      </p:to>
                                    </p:set>
                                    <p:anim calcmode="lin" valueType="num">
                                      <p:cBhvr additive="base">
                                        <p:cTn id="13" dur="500" fill="hold"/>
                                        <p:tgtEl>
                                          <p:spTgt spid="15373"/>
                                        </p:tgtEl>
                                        <p:attrNameLst>
                                          <p:attrName>ppt_x</p:attrName>
                                        </p:attrNameLst>
                                      </p:cBhvr>
                                      <p:tavLst>
                                        <p:tav tm="0">
                                          <p:val>
                                            <p:strVal val="0-#ppt_w/2"/>
                                          </p:val>
                                        </p:tav>
                                        <p:tav tm="100000">
                                          <p:val>
                                            <p:strVal val="#ppt_x"/>
                                          </p:val>
                                        </p:tav>
                                      </p:tavLst>
                                    </p:anim>
                                    <p:anim calcmode="lin" valueType="num">
                                      <p:cBhvr additive="base">
                                        <p:cTn id="14" dur="500" fill="hold"/>
                                        <p:tgtEl>
                                          <p:spTgt spid="153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15374"/>
                                        </p:tgtEl>
                                        <p:attrNameLst>
                                          <p:attrName>style.visibility</p:attrName>
                                        </p:attrNameLst>
                                      </p:cBhvr>
                                      <p:to>
                                        <p:strVal val="visible"/>
                                      </p:to>
                                    </p:set>
                                    <p:anim calcmode="lin" valueType="num">
                                      <p:cBhvr additive="base">
                                        <p:cTn id="19" dur="500" fill="hold"/>
                                        <p:tgtEl>
                                          <p:spTgt spid="15374"/>
                                        </p:tgtEl>
                                        <p:attrNameLst>
                                          <p:attrName>ppt_x</p:attrName>
                                        </p:attrNameLst>
                                      </p:cBhvr>
                                      <p:tavLst>
                                        <p:tav tm="0">
                                          <p:val>
                                            <p:strVal val="0-#ppt_w/2"/>
                                          </p:val>
                                        </p:tav>
                                        <p:tav tm="100000">
                                          <p:val>
                                            <p:strVal val="#ppt_x"/>
                                          </p:val>
                                        </p:tav>
                                      </p:tavLst>
                                    </p:anim>
                                    <p:anim calcmode="lin" valueType="num">
                                      <p:cBhvr additive="base">
                                        <p:cTn id="20" dur="500" fill="hold"/>
                                        <p:tgtEl>
                                          <p:spTgt spid="1537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indefinite" fill="hold">
                                          <p:stCondLst>
                                            <p:cond delay="0"/>
                                          </p:stCondLst>
                                        </p:cTn>
                                        <p:tgtEl>
                                          <p:spTgt spid="15375"/>
                                        </p:tgtEl>
                                        <p:attrNameLst>
                                          <p:attrName>style.visibility</p:attrName>
                                        </p:attrNameLst>
                                      </p:cBhvr>
                                      <p:to>
                                        <p:strVal val="visible"/>
                                      </p:to>
                                    </p:set>
                                    <p:anim calcmode="lin" valueType="num">
                                      <p:cBhvr additive="base">
                                        <p:cTn id="25" dur="500" fill="hold"/>
                                        <p:tgtEl>
                                          <p:spTgt spid="15375"/>
                                        </p:tgtEl>
                                        <p:attrNameLst>
                                          <p:attrName>ppt_x</p:attrName>
                                        </p:attrNameLst>
                                      </p:cBhvr>
                                      <p:tavLst>
                                        <p:tav tm="0">
                                          <p:val>
                                            <p:strVal val="#ppt_x"/>
                                          </p:val>
                                        </p:tav>
                                        <p:tav tm="100000">
                                          <p:val>
                                            <p:strVal val="#ppt_x"/>
                                          </p:val>
                                        </p:tav>
                                      </p:tavLst>
                                    </p:anim>
                                    <p:anim calcmode="lin" valueType="num">
                                      <p:cBhvr additive="base">
                                        <p:cTn id="26" dur="500" fill="hold"/>
                                        <p:tgtEl>
                                          <p:spTgt spid="1537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15376"/>
                                        </p:tgtEl>
                                        <p:attrNameLst>
                                          <p:attrName>style.visibility</p:attrName>
                                        </p:attrNameLst>
                                      </p:cBhvr>
                                      <p:to>
                                        <p:strVal val="visible"/>
                                      </p:to>
                                    </p:set>
                                    <p:anim calcmode="lin" valueType="num">
                                      <p:cBhvr additive="base">
                                        <p:cTn id="31" dur="500" fill="hold"/>
                                        <p:tgtEl>
                                          <p:spTgt spid="15376"/>
                                        </p:tgtEl>
                                        <p:attrNameLst>
                                          <p:attrName>ppt_x</p:attrName>
                                        </p:attrNameLst>
                                      </p:cBhvr>
                                      <p:tavLst>
                                        <p:tav tm="0">
                                          <p:val>
                                            <p:strVal val="0-#ppt_w/2"/>
                                          </p:val>
                                        </p:tav>
                                        <p:tav tm="100000">
                                          <p:val>
                                            <p:strVal val="#ppt_x"/>
                                          </p:val>
                                        </p:tav>
                                      </p:tavLst>
                                    </p:anim>
                                    <p:anim calcmode="lin" valueType="num">
                                      <p:cBhvr additive="base">
                                        <p:cTn id="32" dur="500" fill="hold"/>
                                        <p:tgtEl>
                                          <p:spTgt spid="153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par>
                          <p:cTn id="33" fill="hold" nodeType="afterGroup">
                            <p:stCondLst>
                              <p:cond delay="indefinite"/>
                            </p:stCondLst>
                            <p:childTnLst>
                              <p:par>
                                <p:cTn id="34" presetID="2" presetClass="entr" presetSubtype="8" fill="hold" nodeType="afterEffect">
                                  <p:stCondLst>
                                    <p:cond delay="0"/>
                                  </p:stCondLst>
                                  <p:childTnLst>
                                    <p:set>
                                      <p:cBhvr>
                                        <p:cTn id="35" dur="indefinite" fill="hold">
                                          <p:stCondLst>
                                            <p:cond delay="0"/>
                                          </p:stCondLst>
                                        </p:cTn>
                                        <p:tgtEl>
                                          <p:spTgt spid="15369"/>
                                        </p:tgtEl>
                                        <p:attrNameLst>
                                          <p:attrName>style.visibility</p:attrName>
                                        </p:attrNameLst>
                                      </p:cBhvr>
                                      <p:to>
                                        <p:strVal val="visible"/>
                                      </p:to>
                                    </p:set>
                                    <p:anim calcmode="lin" valueType="num">
                                      <p:cBhvr additive="base">
                                        <p:cTn id="36" dur="500" fill="hold"/>
                                        <p:tgtEl>
                                          <p:spTgt spid="15369"/>
                                        </p:tgtEl>
                                        <p:attrNameLst>
                                          <p:attrName>ppt_x</p:attrName>
                                        </p:attrNameLst>
                                      </p:cBhvr>
                                      <p:tavLst>
                                        <p:tav tm="0">
                                          <p:val>
                                            <p:strVal val="0-#ppt_w/2"/>
                                          </p:val>
                                        </p:tav>
                                        <p:tav tm="100000">
                                          <p:val>
                                            <p:strVal val="#ppt_x"/>
                                          </p:val>
                                        </p:tav>
                                      </p:tavLst>
                                    </p:anim>
                                    <p:anim calcmode="lin" valueType="num">
                                      <p:cBhvr additive="base">
                                        <p:cTn id="37" dur="500" fill="hold"/>
                                        <p:tgtEl>
                                          <p:spTgt spid="153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indefinite" fill="hold">
                                          <p:stCondLst>
                                            <p:cond delay="496"/>
                                          </p:stCondLst>
                                        </p:cTn>
                                        <p:tgtEl>
                                          <p:spTgt spid="15377"/>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373" grpId="0" animBg="1"/>
      <p:bldP spid="15374" grpId="0" animBg="1"/>
      <p:bldP spid="15375" grpId="0" animBg="1"/>
      <p:bldP spid="15376" grpId="0" animBg="1"/>
      <p:bldP spid="153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22533"/>
          <p:cNvSpPr txBox="1"/>
          <p:nvPr/>
        </p:nvSpPr>
        <p:spPr>
          <a:xfrm>
            <a:off x="685800" y="1828800"/>
            <a:ext cx="8077200" cy="617934"/>
          </a:xfrm>
          <a:prstGeom prst="rect">
            <a:avLst/>
          </a:prstGeom>
          <a:noFill/>
          <a:ln w="9525">
            <a:noFill/>
          </a:ln>
        </p:spPr>
        <p:txBody>
          <a:bodyPr lIns="64291" tIns="32146" rIns="64291" bIns="32146" anchor="t">
            <a:spAutoFit/>
          </a:bodyPr>
          <a:lstStyle/>
          <a:p>
            <a:pPr>
              <a:spcBef>
                <a:spcPct val="50000"/>
              </a:spcBef>
            </a:pPr>
            <a:endParaRPr lang="zh-CN" altLang="en-US" sz="3600" b="1">
              <a:solidFill>
                <a:srgbClr val="FFFF00"/>
              </a:solidFill>
              <a:latin typeface="黑体" panose="02010609060101010101" pitchFamily="2" charset="-122"/>
              <a:ea typeface="黑体" panose="02010609060101010101" pitchFamily="2" charset="-122"/>
            </a:endParaRPr>
          </a:p>
        </p:txBody>
      </p:sp>
      <p:sp>
        <p:nvSpPr>
          <p:cNvPr id="44034" name="文本框 22535"/>
          <p:cNvSpPr txBox="1"/>
          <p:nvPr/>
        </p:nvSpPr>
        <p:spPr>
          <a:xfrm>
            <a:off x="762000" y="3429000"/>
            <a:ext cx="8153400" cy="617934"/>
          </a:xfrm>
          <a:prstGeom prst="rect">
            <a:avLst/>
          </a:prstGeom>
          <a:noFill/>
          <a:ln w="9525">
            <a:noFill/>
          </a:ln>
        </p:spPr>
        <p:txBody>
          <a:bodyPr lIns="64291" tIns="32146" rIns="64291" bIns="32146" anchor="t">
            <a:spAutoFit/>
          </a:bodyPr>
          <a:lstStyle/>
          <a:p>
            <a:pPr>
              <a:spcBef>
                <a:spcPct val="50000"/>
              </a:spcBef>
            </a:pPr>
            <a:endParaRPr lang="zh-CN" altLang="en-US" sz="3600" b="1">
              <a:solidFill>
                <a:srgbClr val="FFFF00"/>
              </a:solidFill>
              <a:latin typeface="Times New Roman" pitchFamily="18" charset="0"/>
              <a:ea typeface="黑体" panose="02010609060101010101" pitchFamily="2" charset="-122"/>
            </a:endParaRPr>
          </a:p>
        </p:txBody>
      </p:sp>
      <p:sp>
        <p:nvSpPr>
          <p:cNvPr id="44035" name="标题 22536"/>
          <p:cNvSpPr>
            <a:spLocks noGrp="1"/>
          </p:cNvSpPr>
          <p:nvPr>
            <p:ph type="title" idx="4294967295"/>
          </p:nvPr>
        </p:nvSpPr>
        <p:spPr>
          <a:xfrm>
            <a:off x="157957" y="337989"/>
            <a:ext cx="3313112" cy="1219200"/>
          </a:xfrm>
        </p:spPr>
        <p:txBody>
          <a:bodyPr anchor="ctr"/>
          <a:lstStyle/>
          <a:p>
            <a:r>
              <a:rPr lang="zh-CN" altLang="en-US" sz="4600" b="1">
                <a:solidFill>
                  <a:srgbClr val="0A090C"/>
                </a:solidFill>
                <a:ea typeface="楷体_GB2312" pitchFamily="49" charset="-122"/>
              </a:rPr>
              <a:t>赏析第四段</a:t>
            </a:r>
          </a:p>
        </p:txBody>
      </p:sp>
      <p:sp>
        <p:nvSpPr>
          <p:cNvPr id="22538" name="文本占位符 22537"/>
          <p:cNvSpPr>
            <a:spLocks noGrp="1"/>
          </p:cNvSpPr>
          <p:nvPr>
            <p:ph type="body" idx="4294967295"/>
          </p:nvPr>
        </p:nvSpPr>
        <p:spPr>
          <a:xfrm>
            <a:off x="468313" y="1557338"/>
            <a:ext cx="8172450" cy="4133850"/>
          </a:xfrm>
        </p:spPr>
        <p:txBody>
          <a:bodyPr anchor="t">
            <a:normAutofit fontScale="92500" lnSpcReduction="10000"/>
          </a:bodyPr>
          <a:lstStyle/>
          <a:p>
            <a:pPr algn="l">
              <a:lnSpc>
                <a:spcPct val="90000"/>
              </a:lnSpc>
              <a:spcBef>
                <a:spcPct val="50000"/>
              </a:spcBef>
              <a:buNone/>
            </a:pPr>
            <a:r>
              <a:rPr lang="zh-CN" altLang="en-US" sz="4000" b="1">
                <a:solidFill>
                  <a:srgbClr val="0000FF"/>
                </a:solidFill>
                <a:latin typeface="楷体_GB2312" pitchFamily="49" charset="-122"/>
                <a:ea typeface="楷体_GB2312" pitchFamily="49" charset="-122"/>
              </a:rPr>
              <a:t>在这段写景的文字中，作者的立足点在哪？</a:t>
            </a:r>
          </a:p>
          <a:p>
            <a:pPr algn="l">
              <a:lnSpc>
                <a:spcPct val="90000"/>
              </a:lnSpc>
              <a:spcBef>
                <a:spcPct val="50000"/>
              </a:spcBef>
              <a:buNone/>
            </a:pPr>
            <a:r>
              <a:rPr lang="zh-CN" altLang="en-US" sz="4000" b="1">
                <a:solidFill>
                  <a:srgbClr val="0000FF"/>
                </a:solidFill>
                <a:latin typeface="楷体_GB2312" pitchFamily="49" charset="-122"/>
                <a:ea typeface="楷体_GB2312" pitchFamily="49" charset="-122"/>
              </a:rPr>
              <a:t>依次写了哪些景物？</a:t>
            </a:r>
          </a:p>
          <a:p>
            <a:pPr algn="l">
              <a:lnSpc>
                <a:spcPct val="90000"/>
              </a:lnSpc>
              <a:spcBef>
                <a:spcPct val="50000"/>
              </a:spcBef>
              <a:buNone/>
            </a:pPr>
            <a:r>
              <a:rPr lang="zh-CN" altLang="en-US" sz="4000" b="1">
                <a:solidFill>
                  <a:srgbClr val="0000FF"/>
                </a:solidFill>
                <a:latin typeface="楷体_GB2312" pitchFamily="49" charset="-122"/>
                <a:ea typeface="楷体_GB2312" pitchFamily="49" charset="-122"/>
              </a:rPr>
              <a:t>各自用了哪些修饰的词？</a:t>
            </a:r>
          </a:p>
          <a:p>
            <a:pPr algn="l">
              <a:lnSpc>
                <a:spcPct val="90000"/>
              </a:lnSpc>
              <a:spcBef>
                <a:spcPct val="50000"/>
              </a:spcBef>
              <a:buNone/>
            </a:pPr>
            <a:r>
              <a:rPr lang="zh-CN" altLang="en-US" sz="4000" b="1">
                <a:solidFill>
                  <a:srgbClr val="0000FF"/>
                </a:solidFill>
                <a:latin typeface="楷体_GB2312" pitchFamily="49" charset="-122"/>
                <a:ea typeface="楷体_GB2312" pitchFamily="49" charset="-122"/>
              </a:rPr>
              <a:t>突出了景物怎样的美感特征？</a:t>
            </a:r>
          </a:p>
          <a:p>
            <a:pPr algn="l">
              <a:lnSpc>
                <a:spcPct val="90000"/>
              </a:lnSpc>
              <a:spcBef>
                <a:spcPct val="50000"/>
              </a:spcBef>
              <a:buNone/>
            </a:pPr>
            <a:r>
              <a:rPr lang="zh-CN" altLang="en-US" sz="4000" b="1">
                <a:solidFill>
                  <a:srgbClr val="0000FF"/>
                </a:solidFill>
                <a:latin typeface="楷体_GB2312" pitchFamily="49" charset="-122"/>
                <a:ea typeface="楷体_GB2312" pitchFamily="49" charset="-122"/>
              </a:rPr>
              <a:t>用了哪些修辞？</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8">
                                            <p:txEl>
                                              <p:pRg st="0" end="0"/>
                                            </p:txEl>
                                          </p:spTgt>
                                        </p:tgtEl>
                                        <p:attrNameLst>
                                          <p:attrName>style.visibility</p:attrName>
                                        </p:attrNameLst>
                                      </p:cBhvr>
                                      <p:to>
                                        <p:strVal val="visible"/>
                                      </p:to>
                                    </p:set>
                                    <p:animEffect transition="in" filter="wipe(left)">
                                      <p:cBhvr>
                                        <p:cTn id="7" dur="500"/>
                                        <p:tgtEl>
                                          <p:spTgt spid="2253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8">
                                            <p:txEl>
                                              <p:pRg st="1" end="1"/>
                                            </p:txEl>
                                          </p:spTgt>
                                        </p:tgtEl>
                                        <p:attrNameLst>
                                          <p:attrName>style.visibility</p:attrName>
                                        </p:attrNameLst>
                                      </p:cBhvr>
                                      <p:to>
                                        <p:strVal val="visible"/>
                                      </p:to>
                                    </p:set>
                                    <p:animEffect transition="in" filter="wipe(left)">
                                      <p:cBhvr>
                                        <p:cTn id="12" dur="500"/>
                                        <p:tgtEl>
                                          <p:spTgt spid="22538">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8">
                                            <p:txEl>
                                              <p:pRg st="2" end="2"/>
                                            </p:txEl>
                                          </p:spTgt>
                                        </p:tgtEl>
                                        <p:attrNameLst>
                                          <p:attrName>style.visibility</p:attrName>
                                        </p:attrNameLst>
                                      </p:cBhvr>
                                      <p:to>
                                        <p:strVal val="visible"/>
                                      </p:to>
                                    </p:set>
                                    <p:animEffect transition="in" filter="wipe(left)">
                                      <p:cBhvr>
                                        <p:cTn id="17" dur="500"/>
                                        <p:tgtEl>
                                          <p:spTgt spid="22538">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8">
                                            <p:txEl>
                                              <p:pRg st="3" end="3"/>
                                            </p:txEl>
                                          </p:spTgt>
                                        </p:tgtEl>
                                        <p:attrNameLst>
                                          <p:attrName>style.visibility</p:attrName>
                                        </p:attrNameLst>
                                      </p:cBhvr>
                                      <p:to>
                                        <p:strVal val="visible"/>
                                      </p:to>
                                    </p:set>
                                    <p:animEffect transition="in" filter="wipe(left)">
                                      <p:cBhvr>
                                        <p:cTn id="22" dur="500"/>
                                        <p:tgtEl>
                                          <p:spTgt spid="22538">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8">
                                            <p:txEl>
                                              <p:pRg st="4" end="4"/>
                                            </p:txEl>
                                          </p:spTgt>
                                        </p:tgtEl>
                                        <p:attrNameLst>
                                          <p:attrName>style.visibility</p:attrName>
                                        </p:attrNameLst>
                                      </p:cBhvr>
                                      <p:to>
                                        <p:strVal val="visible"/>
                                      </p:to>
                                    </p:set>
                                    <p:animEffect transition="in" filter="wipe(left)">
                                      <p:cBhvr>
                                        <p:cTn id="27" dur="500"/>
                                        <p:tgtEl>
                                          <p:spTgt spid="22538">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文本占位符 236545" descr="舞蹈"/>
          <p:cNvPicPr>
            <a:picLocks noGrp="1" noRot="1" noChangeAspect="1"/>
          </p:cNvPicPr>
          <p:nvPr>
            <p:ph sz="half" idx="2"/>
          </p:nvPr>
        </p:nvPicPr>
        <p:blipFill>
          <a:blip r:embed="rId2"/>
          <a:stretch>
            <a:fillRect/>
          </a:stretch>
        </p:blipFill>
        <p:spPr>
          <a:xfrm>
            <a:off x="0" y="2133600"/>
            <a:ext cx="4427538" cy="4724400"/>
          </a:xfrm>
        </p:spPr>
      </p:pic>
      <p:sp>
        <p:nvSpPr>
          <p:cNvPr id="236547" name="文本占位符 236546"/>
          <p:cNvSpPr>
            <a:spLocks noGrp="1" noRot="1"/>
          </p:cNvSpPr>
          <p:nvPr>
            <p:ph sz="half" idx="1"/>
          </p:nvPr>
        </p:nvSpPr>
        <p:spPr>
          <a:xfrm>
            <a:off x="323850" y="0"/>
            <a:ext cx="8820150" cy="549275"/>
          </a:xfrm>
        </p:spPr>
        <p:txBody>
          <a:bodyPr anchor="t">
            <a:noAutofit/>
          </a:bodyPr>
          <a:lstStyle/>
          <a:p>
            <a:r>
              <a:rPr lang="zh-CN" altLang="en-US" sz="3100">
                <a:solidFill>
                  <a:srgbClr val="0A090C"/>
                </a:solidFill>
                <a:ea typeface="隶书" pitchFamily="49" charset="-122"/>
              </a:rPr>
              <a:t>叶子出水很高，像亭亭的舞女的裙</a:t>
            </a:r>
          </a:p>
        </p:txBody>
      </p:sp>
      <p:pic>
        <p:nvPicPr>
          <p:cNvPr id="45059" name="图片 236547" descr="200412118587727"/>
          <p:cNvPicPr>
            <a:picLocks noChangeAspect="1"/>
          </p:cNvPicPr>
          <p:nvPr/>
        </p:nvPicPr>
        <p:blipFill>
          <a:blip r:embed="rId3"/>
          <a:stretch>
            <a:fillRect/>
          </a:stretch>
        </p:blipFill>
        <p:spPr>
          <a:xfrm>
            <a:off x="5181600" y="549275"/>
            <a:ext cx="3962400" cy="4103688"/>
          </a:xfrm>
          <a:prstGeom prst="rect">
            <a:avLst/>
          </a:prstGeom>
          <a:noFill/>
          <a:ln w="9525">
            <a:noFill/>
          </a:ln>
        </p:spPr>
      </p:pic>
      <p:pic>
        <p:nvPicPr>
          <p:cNvPr id="45060" name="图片 236548" descr="荷花1"/>
          <p:cNvPicPr>
            <a:picLocks noChangeAspect="1"/>
          </p:cNvPicPr>
          <p:nvPr/>
        </p:nvPicPr>
        <p:blipFill>
          <a:blip r:embed="rId4"/>
          <a:stretch>
            <a:fillRect/>
          </a:stretch>
        </p:blipFill>
        <p:spPr>
          <a:xfrm>
            <a:off x="0" y="549275"/>
            <a:ext cx="6516688" cy="4114800"/>
          </a:xfrm>
          <a:prstGeom prst="rect">
            <a:avLst/>
          </a:prstGeom>
          <a:noFill/>
          <a:ln w="9525">
            <a:noFill/>
          </a:ln>
        </p:spPr>
      </p:pic>
      <p:pic>
        <p:nvPicPr>
          <p:cNvPr id="45061" name="图片 236549" descr="舞蹈1"/>
          <p:cNvPicPr>
            <a:picLocks noChangeAspect="1"/>
          </p:cNvPicPr>
          <p:nvPr/>
        </p:nvPicPr>
        <p:blipFill>
          <a:blip r:embed="rId5"/>
          <a:stretch>
            <a:fillRect/>
          </a:stretch>
        </p:blipFill>
        <p:spPr>
          <a:xfrm>
            <a:off x="4343400" y="4652963"/>
            <a:ext cx="4800600" cy="22050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6547">
                                            <p:txEl>
                                              <p:pRg st="0" end="0"/>
                                            </p:txEl>
                                          </p:spTgt>
                                        </p:tgtEl>
                                        <p:attrNameLst>
                                          <p:attrName>style.visibility</p:attrName>
                                        </p:attrNameLst>
                                      </p:cBhvr>
                                      <p:to>
                                        <p:strVal val="visible"/>
                                      </p:to>
                                    </p:set>
                                    <p:animEffect transition="in" filter="blinds(horizontal)">
                                      <p:cBhvr>
                                        <p:cTn id="7" dur="500"/>
                                        <p:tgtEl>
                                          <p:spTgt spid="2365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标题 237569"/>
          <p:cNvSpPr>
            <a:spLocks noGrp="1" noRot="1"/>
          </p:cNvSpPr>
          <p:nvPr>
            <p:ph type="ctrTitle"/>
          </p:nvPr>
        </p:nvSpPr>
        <p:spPr/>
        <p:txBody>
          <a:bodyPr anchor="ctr"/>
          <a:lstStyle/>
          <a:p>
            <a:pPr defTabSz="642915" fontAlgn="base"/>
            <a:endParaRPr strike="noStrike" kern="1200" baseline="0" noProof="1">
              <a:latin typeface="Arial" panose="020B0604020202020204" pitchFamily="34" charset="0"/>
              <a:ea typeface="宋体" panose="02010600030101010101" pitchFamily="2" charset="-122"/>
            </a:endParaRPr>
          </a:p>
        </p:txBody>
      </p:sp>
      <p:sp>
        <p:nvSpPr>
          <p:cNvPr id="237571" name="副标题 237570"/>
          <p:cNvSpPr>
            <a:spLocks noGrp="1" noRot="1"/>
          </p:cNvSpPr>
          <p:nvPr>
            <p:ph type="subTitle" idx="1"/>
          </p:nvPr>
        </p:nvSpPr>
        <p:spPr/>
        <p:txBody>
          <a:bodyPr anchor="t"/>
          <a:lstStyle/>
          <a:p>
            <a:pPr defTabSz="642915" fontAlgn="base"/>
            <a:endParaRPr strike="noStrike" kern="1200" baseline="0" noProof="1">
              <a:latin typeface="Arial" pitchFamily="34" charset="0"/>
              <a:ea typeface="宋体" panose="02010600030101010101" pitchFamily="2" charset="-122"/>
            </a:endParaRPr>
          </a:p>
        </p:txBody>
      </p:sp>
      <p:pic>
        <p:nvPicPr>
          <p:cNvPr id="46083" name="图片 237571" descr="26"/>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37573" name="文本框 237572"/>
          <p:cNvSpPr txBox="1"/>
          <p:nvPr/>
        </p:nvSpPr>
        <p:spPr>
          <a:xfrm>
            <a:off x="611188" y="404814"/>
            <a:ext cx="5400675" cy="803225"/>
          </a:xfrm>
          <a:prstGeom prst="rect">
            <a:avLst/>
          </a:prstGeom>
          <a:noFill/>
          <a:ln w="9525">
            <a:noFill/>
          </a:ln>
        </p:spPr>
        <p:txBody>
          <a:bodyPr lIns="64291" tIns="32146" rIns="64291" bIns="32146" anchor="t">
            <a:spAutoFit/>
          </a:bodyPr>
          <a:lstStyle/>
          <a:p>
            <a:pPr>
              <a:spcBef>
                <a:spcPct val="50000"/>
              </a:spcBef>
            </a:pPr>
            <a:r>
              <a:rPr lang="zh-CN" altLang="en-US" sz="4800">
                <a:solidFill>
                  <a:srgbClr val="FFFF00"/>
                </a:solidFill>
                <a:latin typeface="Arial" pitchFamily="34" charset="0"/>
                <a:ea typeface="隶书" pitchFamily="49" charset="-122"/>
              </a:rPr>
              <a:t>有袅娜地开着的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237573">
                                            <p:txEl>
                                              <p:pRg st="0" end="0"/>
                                            </p:txEl>
                                          </p:spTgt>
                                        </p:tgtEl>
                                        <p:attrNameLst>
                                          <p:attrName>style.visibility</p:attrName>
                                        </p:attrNameLst>
                                      </p:cBhvr>
                                      <p:to>
                                        <p:strVal val="visible"/>
                                      </p:to>
                                    </p:set>
                                    <p:anim calcmode="lin" valueType="num">
                                      <p:cBhvr>
                                        <p:cTn id="7" dur="1000" fill="hold"/>
                                        <p:tgtEl>
                                          <p:spTgt spid="23757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3757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375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标题 238593"/>
          <p:cNvSpPr>
            <a:spLocks noGrp="1" noRot="1"/>
          </p:cNvSpPr>
          <p:nvPr>
            <p:ph type="title"/>
          </p:nvPr>
        </p:nvSpPr>
        <p:spPr/>
        <p:txBody>
          <a:bodyPr anchor="ctr"/>
          <a:lstStyle/>
          <a:p>
            <a:pPr fontAlgn="base"/>
            <a:endParaRPr strike="noStrike" noProof="1"/>
          </a:p>
        </p:txBody>
      </p:sp>
      <p:sp>
        <p:nvSpPr>
          <p:cNvPr id="238595" name="文本占位符 238594"/>
          <p:cNvSpPr>
            <a:spLocks noGrp="1" noRot="1"/>
          </p:cNvSpPr>
          <p:nvPr>
            <p:ph idx="1"/>
          </p:nvPr>
        </p:nvSpPr>
        <p:spPr/>
        <p:txBody>
          <a:bodyPr/>
          <a:lstStyle/>
          <a:p>
            <a:pPr fontAlgn="base"/>
            <a:endParaRPr strike="noStrike" noProof="1"/>
          </a:p>
        </p:txBody>
      </p:sp>
      <p:pic>
        <p:nvPicPr>
          <p:cNvPr id="47107" name="图片 238595" descr="1078875781"/>
          <p:cNvPicPr>
            <a:picLocks noChangeAspect="1"/>
          </p:cNvPicPr>
          <p:nvPr/>
        </p:nvPicPr>
        <p:blipFill>
          <a:blip r:embed="rId2"/>
          <a:stretch>
            <a:fillRect/>
          </a:stretch>
        </p:blipFill>
        <p:spPr>
          <a:xfrm>
            <a:off x="0" y="0"/>
            <a:ext cx="9197975" cy="6899275"/>
          </a:xfrm>
          <a:prstGeom prst="rect">
            <a:avLst/>
          </a:prstGeom>
          <a:noFill/>
          <a:ln w="9525">
            <a:noFill/>
          </a:ln>
        </p:spPr>
      </p:pic>
      <p:sp>
        <p:nvSpPr>
          <p:cNvPr id="238597" name="文本框 238596"/>
          <p:cNvSpPr txBox="1"/>
          <p:nvPr/>
        </p:nvSpPr>
        <p:spPr>
          <a:xfrm>
            <a:off x="516674" y="549275"/>
            <a:ext cx="745391" cy="4752975"/>
          </a:xfrm>
          <a:prstGeom prst="rect">
            <a:avLst/>
          </a:prstGeom>
          <a:noFill/>
          <a:ln w="9525">
            <a:noFill/>
          </a:ln>
        </p:spPr>
        <p:txBody>
          <a:bodyPr vert="eaVert" lIns="64291" tIns="32146" rIns="64291" bIns="32146" anchor="t">
            <a:spAutoFit/>
          </a:bodyPr>
          <a:lstStyle/>
          <a:p>
            <a:pPr>
              <a:spcBef>
                <a:spcPct val="50000"/>
              </a:spcBef>
            </a:pPr>
            <a:r>
              <a:rPr lang="zh-CN" altLang="en-US" sz="4000">
                <a:solidFill>
                  <a:srgbClr val="FFFF00"/>
                </a:solidFill>
                <a:latin typeface="Arial" pitchFamily="34" charset="0"/>
                <a:ea typeface="隶书" pitchFamily="49" charset="-122"/>
              </a:rPr>
              <a:t>有羞涩地打着朵儿的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38597">
                                            <p:txEl>
                                              <p:pRg st="0" end="0"/>
                                            </p:txEl>
                                          </p:spTgt>
                                        </p:tgtEl>
                                        <p:attrNameLst>
                                          <p:attrName>style.visibility</p:attrName>
                                        </p:attrNameLst>
                                      </p:cBhvr>
                                      <p:to>
                                        <p:strVal val="visible"/>
                                      </p:to>
                                    </p:set>
                                    <p:animEffect transition="in" filter="plus(in)">
                                      <p:cBhvr>
                                        <p:cTn id="7" dur="1000"/>
                                        <p:tgtEl>
                                          <p:spTgt spid="2385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内容占位符 226305"/>
          <p:cNvSpPr>
            <a:spLocks noGrp="1"/>
          </p:cNvSpPr>
          <p:nvPr>
            <p:ph idx="1"/>
          </p:nvPr>
        </p:nvSpPr>
        <p:spPr>
          <a:xfrm>
            <a:off x="0" y="1268413"/>
            <a:ext cx="9144000" cy="5589587"/>
          </a:xfrm>
        </p:spPr>
        <p:txBody>
          <a:bodyPr anchor="t">
            <a:normAutofit/>
          </a:bodyPr>
          <a:lstStyle/>
          <a:p>
            <a:pPr>
              <a:lnSpc>
                <a:spcPct val="80000"/>
              </a:lnSpc>
            </a:pPr>
            <a:endParaRPr lang="en-US" altLang="zh-CN" sz="1600" b="1"/>
          </a:p>
          <a:p>
            <a:pPr>
              <a:lnSpc>
                <a:spcPct val="80000"/>
              </a:lnSpc>
            </a:pPr>
            <a:r>
              <a:rPr lang="zh-CN" altLang="en-US" b="1">
                <a:solidFill>
                  <a:srgbClr val="000066"/>
                </a:solidFill>
                <a:latin typeface="隶书" pitchFamily="49" charset="-122"/>
                <a:ea typeface="隶书" pitchFamily="49" charset="-122"/>
              </a:rPr>
              <a:t>一、知识与技能：</a:t>
            </a:r>
            <a:endParaRPr lang="zh-CN" altLang="en-US" b="1">
              <a:solidFill>
                <a:srgbClr val="FF0000"/>
              </a:solidFill>
              <a:latin typeface="隶书" pitchFamily="49" charset="-122"/>
              <a:ea typeface="隶书" pitchFamily="49" charset="-122"/>
            </a:endParaRPr>
          </a:p>
          <a:p>
            <a:pPr>
              <a:lnSpc>
                <a:spcPct val="80000"/>
              </a:lnSpc>
            </a:pPr>
            <a:r>
              <a:rPr lang="zh-CN" altLang="en-US" sz="2000" b="1">
                <a:solidFill>
                  <a:srgbClr val="FF0000"/>
                </a:solidFill>
                <a:latin typeface="隶书" pitchFamily="49" charset="-122"/>
                <a:ea typeface="隶书" pitchFamily="49" charset="-122"/>
              </a:rPr>
              <a:t> </a:t>
            </a:r>
            <a:r>
              <a:rPr lang="zh-CN" altLang="en-US" b="1">
                <a:latin typeface="隶书" pitchFamily="49" charset="-122"/>
                <a:ea typeface="隶书" pitchFamily="49" charset="-122"/>
              </a:rPr>
              <a:t>揣摩优美的艺术语言，赏析情景交融、借景抒情的艺术手法。</a:t>
            </a:r>
            <a:r>
              <a:rPr lang="zh-CN" altLang="en-US" b="1">
                <a:solidFill>
                  <a:srgbClr val="FF0000"/>
                </a:solidFill>
                <a:latin typeface="隶书" pitchFamily="49" charset="-122"/>
                <a:ea typeface="隶书" pitchFamily="49" charset="-122"/>
              </a:rPr>
              <a:t> </a:t>
            </a:r>
          </a:p>
          <a:p>
            <a:pPr>
              <a:lnSpc>
                <a:spcPct val="80000"/>
              </a:lnSpc>
            </a:pPr>
            <a:r>
              <a:rPr lang="zh-CN" altLang="en-US" b="1">
                <a:solidFill>
                  <a:srgbClr val="000066"/>
                </a:solidFill>
                <a:latin typeface="隶书" pitchFamily="49" charset="-122"/>
                <a:ea typeface="隶书" pitchFamily="49" charset="-122"/>
              </a:rPr>
              <a:t>二、过程与方法：</a:t>
            </a:r>
            <a:r>
              <a:rPr lang="zh-CN" altLang="en-US" b="1">
                <a:solidFill>
                  <a:srgbClr val="FF0000"/>
                </a:solidFill>
                <a:latin typeface="隶书" pitchFamily="49" charset="-122"/>
                <a:ea typeface="隶书" pitchFamily="49" charset="-122"/>
              </a:rPr>
              <a:t> </a:t>
            </a:r>
          </a:p>
          <a:p>
            <a:pPr>
              <a:lnSpc>
                <a:spcPct val="80000"/>
              </a:lnSpc>
            </a:pPr>
            <a:r>
              <a:rPr lang="zh-CN" altLang="en-US" b="1">
                <a:latin typeface="隶书" pitchFamily="49" charset="-122"/>
                <a:ea typeface="隶书" pitchFamily="49" charset="-122"/>
              </a:rPr>
              <a:t>理清作品的事物线索和感情线索，析文中之情，赏文中之景，披文以入情；</a:t>
            </a:r>
          </a:p>
          <a:p>
            <a:pPr>
              <a:lnSpc>
                <a:spcPct val="80000"/>
              </a:lnSpc>
            </a:pPr>
            <a:r>
              <a:rPr lang="zh-CN" altLang="en-US" b="1">
                <a:latin typeface="隶书" pitchFamily="49" charset="-122"/>
                <a:ea typeface="隶书" pitchFamily="49" charset="-122"/>
              </a:rPr>
              <a:t>结合具体的景物描写摹绘比喻、比拟、通感的修辞效果，同时寻踪文中的美点。 </a:t>
            </a:r>
          </a:p>
          <a:p>
            <a:pPr>
              <a:lnSpc>
                <a:spcPct val="80000"/>
              </a:lnSpc>
            </a:pPr>
            <a:r>
              <a:rPr lang="zh-CN" altLang="en-US" b="1">
                <a:solidFill>
                  <a:srgbClr val="000066"/>
                </a:solidFill>
                <a:latin typeface="隶书" pitchFamily="49" charset="-122"/>
                <a:ea typeface="隶书" pitchFamily="49" charset="-122"/>
              </a:rPr>
              <a:t>三、情感态度与价值感：</a:t>
            </a:r>
            <a:r>
              <a:rPr lang="zh-CN" altLang="en-US" b="1">
                <a:solidFill>
                  <a:srgbClr val="FF0000"/>
                </a:solidFill>
                <a:latin typeface="隶书" pitchFamily="49" charset="-122"/>
                <a:ea typeface="隶书" pitchFamily="49" charset="-122"/>
              </a:rPr>
              <a:t> </a:t>
            </a:r>
          </a:p>
          <a:p>
            <a:pPr>
              <a:lnSpc>
                <a:spcPct val="80000"/>
              </a:lnSpc>
            </a:pPr>
            <a:r>
              <a:rPr lang="zh-CN" altLang="en-US" b="1">
                <a:latin typeface="隶书" pitchFamily="49" charset="-122"/>
                <a:ea typeface="隶书" pitchFamily="49" charset="-122"/>
              </a:rPr>
              <a:t>理解作者“淡淡的喜悦”、“淡淡的哀愁”和他追求自由的精神。</a:t>
            </a:r>
            <a:r>
              <a:rPr lang="zh-CN" altLang="en-US" sz="2000" b="1">
                <a:solidFill>
                  <a:srgbClr val="FF0000"/>
                </a:solidFill>
                <a:latin typeface="隶书" pitchFamily="49" charset="-122"/>
                <a:ea typeface="隶书" pitchFamily="49" charset="-122"/>
              </a:rPr>
              <a:t> </a:t>
            </a:r>
          </a:p>
        </p:txBody>
      </p:sp>
      <p:sp>
        <p:nvSpPr>
          <p:cNvPr id="226307" name="矩形 226306"/>
          <p:cNvSpPr/>
          <p:nvPr/>
        </p:nvSpPr>
        <p:spPr>
          <a:xfrm rot="200629">
            <a:off x="9526" y="-1587"/>
            <a:ext cx="3998913" cy="1198562"/>
          </a:xfrm>
          <a:prstGeom prst="rect">
            <a:avLst/>
          </a:prstGeom>
        </p:spPr>
        <p:txBody>
          <a:bodyPr wrap="none" lIns="64291" tIns="32146" rIns="64291" bIns="32146" fromWordArt="1">
            <a:prstTxWarp prst="textCascadeUp">
              <a:avLst>
                <a:gd name="adj" fmla="val 82769"/>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4000" b="1">
                <a:gradFill rotWithShape="0">
                  <a:gsLst>
                    <a:gs pos="0">
                      <a:srgbClr val="FFE701"/>
                    </a:gs>
                    <a:gs pos="100000">
                      <a:srgbClr val="FE3E02"/>
                    </a:gs>
                  </a:gsLst>
                  <a:lin ang="5220000" scaled="1"/>
                </a:gradFill>
                <a:latin typeface="宋体" panose="02010600030101010101" pitchFamily="2" charset="-122"/>
                <a:ea typeface="宋体" panose="02010600030101010101" pitchFamily="2" charset="-122"/>
              </a:rPr>
              <a:t>三维目标：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6307"/>
                                        </p:tgtEl>
                                        <p:attrNameLst>
                                          <p:attrName>style.visibility</p:attrName>
                                        </p:attrNameLst>
                                      </p:cBhvr>
                                      <p:to>
                                        <p:strVal val="visible"/>
                                      </p:to>
                                    </p:set>
                                    <p:anim calcmode="lin" valueType="num">
                                      <p:cBhvr additive="base">
                                        <p:cTn id="7" dur="500" fill="hold"/>
                                        <p:tgtEl>
                                          <p:spTgt spid="226307"/>
                                        </p:tgtEl>
                                        <p:attrNameLst>
                                          <p:attrName>ppt_x</p:attrName>
                                        </p:attrNameLst>
                                      </p:cBhvr>
                                      <p:tavLst>
                                        <p:tav tm="0">
                                          <p:val>
                                            <p:strVal val="#ppt_x"/>
                                          </p:val>
                                        </p:tav>
                                        <p:tav tm="100000">
                                          <p:val>
                                            <p:strVal val="#ppt_x"/>
                                          </p:val>
                                        </p:tav>
                                      </p:tavLst>
                                    </p:anim>
                                    <p:anim calcmode="lin" valueType="num">
                                      <p:cBhvr additive="base">
                                        <p:cTn id="8" dur="500" fill="hold"/>
                                        <p:tgtEl>
                                          <p:spTgt spid="22630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5" presetClass="entr" presetSubtype="0" fill="hold" nodeType="clickEffect">
                                  <p:stCondLst>
                                    <p:cond delay="0"/>
                                  </p:stCondLst>
                                  <p:childTnLst>
                                    <p:set>
                                      <p:cBhvr>
                                        <p:cTn id="12" dur="1" fill="hold">
                                          <p:stCondLst>
                                            <p:cond delay="0"/>
                                          </p:stCondLst>
                                        </p:cTn>
                                        <p:tgtEl>
                                          <p:spTgt spid="226306">
                                            <p:txEl>
                                              <p:pRg st="1" end="1"/>
                                            </p:txEl>
                                          </p:spTgt>
                                        </p:tgtEl>
                                        <p:attrNameLst>
                                          <p:attrName>style.visibility</p:attrName>
                                        </p:attrNameLst>
                                      </p:cBhvr>
                                      <p:to>
                                        <p:strVal val="visible"/>
                                      </p:to>
                                    </p:set>
                                    <p:anim calcmode="lin" valueType="num">
                                      <p:cBhvr>
                                        <p:cTn id="13" dur="1000" fill="hold"/>
                                        <p:tgtEl>
                                          <p:spTgt spid="22630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2630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2630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26306">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26306">
                                            <p:txEl>
                                              <p:pRg st="2" end="2"/>
                                            </p:txEl>
                                          </p:spTgt>
                                        </p:tgtEl>
                                        <p:attrNameLst>
                                          <p:attrName>style.visibility</p:attrName>
                                        </p:attrNameLst>
                                      </p:cBhvr>
                                      <p:to>
                                        <p:strVal val="visible"/>
                                      </p:to>
                                    </p:set>
                                    <p:anim calcmode="lin" valueType="num">
                                      <p:cBhvr>
                                        <p:cTn id="19" dur="1000" fill="hold"/>
                                        <p:tgtEl>
                                          <p:spTgt spid="226306">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26306">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22630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26306">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226306">
                                            <p:txEl>
                                              <p:pRg st="3" end="3"/>
                                            </p:txEl>
                                          </p:spTgt>
                                        </p:tgtEl>
                                        <p:attrNameLst>
                                          <p:attrName>style.visibility</p:attrName>
                                        </p:attrNameLst>
                                      </p:cBhvr>
                                      <p:to>
                                        <p:strVal val="visible"/>
                                      </p:to>
                                    </p:set>
                                    <p:anim calcmode="lin" valueType="num">
                                      <p:cBhvr>
                                        <p:cTn id="25" dur="1000" fill="hold"/>
                                        <p:tgtEl>
                                          <p:spTgt spid="226306">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226306">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22630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26306">
                                            <p:txEl>
                                              <p:pRg st="3" end="3"/>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226306">
                                            <p:txEl>
                                              <p:charRg st="50" end="120"/>
                                            </p:txEl>
                                          </p:spTgt>
                                        </p:tgtEl>
                                        <p:attrNameLst>
                                          <p:attrName>style.visibility</p:attrName>
                                        </p:attrNameLst>
                                      </p:cBhvr>
                                      <p:to>
                                        <p:strVal val="visible"/>
                                      </p:to>
                                    </p:set>
                                    <p:anim calcmode="lin" valueType="num">
                                      <p:cBhvr>
                                        <p:cTn id="31" dur="1000" fill="hold"/>
                                        <p:tgtEl>
                                          <p:spTgt spid="226306">
                                            <p:txEl>
                                              <p:charRg st="50" end="120"/>
                                            </p:txEl>
                                          </p:spTgt>
                                        </p:tgtEl>
                                        <p:attrNameLst>
                                          <p:attrName>ppt_w</p:attrName>
                                        </p:attrNameLst>
                                      </p:cBhvr>
                                      <p:tavLst>
                                        <p:tav tm="0">
                                          <p:val>
                                            <p:fltVal val="0"/>
                                          </p:val>
                                        </p:tav>
                                        <p:tav tm="100000">
                                          <p:val>
                                            <p:strVal val="#ppt_w"/>
                                          </p:val>
                                        </p:tav>
                                      </p:tavLst>
                                    </p:anim>
                                    <p:anim calcmode="lin" valueType="num">
                                      <p:cBhvr>
                                        <p:cTn id="32" dur="1000" fill="hold"/>
                                        <p:tgtEl>
                                          <p:spTgt spid="226306">
                                            <p:txEl>
                                              <p:charRg st="50" end="120"/>
                                            </p:txEl>
                                          </p:spTgt>
                                        </p:tgtEl>
                                        <p:attrNameLst>
                                          <p:attrName>ppt_h</p:attrName>
                                        </p:attrNameLst>
                                      </p:cBhvr>
                                      <p:tavLst>
                                        <p:tav tm="0">
                                          <p:val>
                                            <p:fltVal val="0"/>
                                          </p:val>
                                        </p:tav>
                                        <p:tav tm="100000">
                                          <p:val>
                                            <p:strVal val="#ppt_h"/>
                                          </p:val>
                                        </p:tav>
                                      </p:tavLst>
                                    </p:anim>
                                    <p:anim calcmode="lin" valueType="num">
                                      <p:cBhvr>
                                        <p:cTn id="33" dur="1000" fill="hold"/>
                                        <p:tgtEl>
                                          <p:spTgt spid="226306">
                                            <p:txEl>
                                              <p:charRg st="50" end="120"/>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26306">
                                            <p:txEl>
                                              <p:charRg st="50" end="120"/>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226306">
                                            <p:txEl>
                                              <p:charRg st="5" end="5"/>
                                            </p:txEl>
                                          </p:spTgt>
                                        </p:tgtEl>
                                        <p:attrNameLst>
                                          <p:attrName>style.visibility</p:attrName>
                                        </p:attrNameLst>
                                      </p:cBhvr>
                                      <p:to>
                                        <p:strVal val="visible"/>
                                      </p:to>
                                    </p:set>
                                    <p:anim calcmode="lin" valueType="num">
                                      <p:cBhvr>
                                        <p:cTn id="37" dur="1000" fill="hold"/>
                                        <p:tgtEl>
                                          <p:spTgt spid="226306">
                                            <p:txEl>
                                              <p:charRg st="5" end="5"/>
                                            </p:txEl>
                                          </p:spTgt>
                                        </p:tgtEl>
                                        <p:attrNameLst>
                                          <p:attrName>ppt_w</p:attrName>
                                        </p:attrNameLst>
                                      </p:cBhvr>
                                      <p:tavLst>
                                        <p:tav tm="0">
                                          <p:val>
                                            <p:fltVal val="0"/>
                                          </p:val>
                                        </p:tav>
                                        <p:tav tm="100000">
                                          <p:val>
                                            <p:strVal val="#ppt_w"/>
                                          </p:val>
                                        </p:tav>
                                      </p:tavLst>
                                    </p:anim>
                                    <p:anim calcmode="lin" valueType="num">
                                      <p:cBhvr>
                                        <p:cTn id="38" dur="1000" fill="hold"/>
                                        <p:tgtEl>
                                          <p:spTgt spid="226306">
                                            <p:txEl>
                                              <p:charRg st="5" end="5"/>
                                            </p:txEl>
                                          </p:spTgt>
                                        </p:tgtEl>
                                        <p:attrNameLst>
                                          <p:attrName>ppt_h</p:attrName>
                                        </p:attrNameLst>
                                      </p:cBhvr>
                                      <p:tavLst>
                                        <p:tav tm="0">
                                          <p:val>
                                            <p:fltVal val="0"/>
                                          </p:val>
                                        </p:tav>
                                        <p:tav tm="100000">
                                          <p:val>
                                            <p:strVal val="#ppt_h"/>
                                          </p:val>
                                        </p:tav>
                                      </p:tavLst>
                                    </p:anim>
                                    <p:anim calcmode="lin" valueType="num">
                                      <p:cBhvr>
                                        <p:cTn id="39" dur="1000" fill="hold"/>
                                        <p:tgtEl>
                                          <p:spTgt spid="226306">
                                            <p:txEl>
                                              <p:charRg st="5" end="5"/>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26306">
                                            <p:txEl>
                                              <p:charRg st="5" end="5"/>
                                            </p:txEl>
                                          </p:spTgt>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226306">
                                            <p:txEl>
                                              <p:charRg st="120" end="133"/>
                                            </p:txEl>
                                          </p:spTgt>
                                        </p:tgtEl>
                                        <p:attrNameLst>
                                          <p:attrName>style.visibility</p:attrName>
                                        </p:attrNameLst>
                                      </p:cBhvr>
                                      <p:to>
                                        <p:strVal val="visible"/>
                                      </p:to>
                                    </p:set>
                                    <p:anim calcmode="lin" valueType="num">
                                      <p:cBhvr>
                                        <p:cTn id="43" dur="1000" fill="hold"/>
                                        <p:tgtEl>
                                          <p:spTgt spid="226306">
                                            <p:txEl>
                                              <p:charRg st="120" end="133"/>
                                            </p:txEl>
                                          </p:spTgt>
                                        </p:tgtEl>
                                        <p:attrNameLst>
                                          <p:attrName>ppt_w</p:attrName>
                                        </p:attrNameLst>
                                      </p:cBhvr>
                                      <p:tavLst>
                                        <p:tav tm="0">
                                          <p:val>
                                            <p:fltVal val="0"/>
                                          </p:val>
                                        </p:tav>
                                        <p:tav tm="100000">
                                          <p:val>
                                            <p:strVal val="#ppt_w"/>
                                          </p:val>
                                        </p:tav>
                                      </p:tavLst>
                                    </p:anim>
                                    <p:anim calcmode="lin" valueType="num">
                                      <p:cBhvr>
                                        <p:cTn id="44" dur="1000" fill="hold"/>
                                        <p:tgtEl>
                                          <p:spTgt spid="226306">
                                            <p:txEl>
                                              <p:charRg st="120" end="133"/>
                                            </p:txEl>
                                          </p:spTgt>
                                        </p:tgtEl>
                                        <p:attrNameLst>
                                          <p:attrName>ppt_h</p:attrName>
                                        </p:attrNameLst>
                                      </p:cBhvr>
                                      <p:tavLst>
                                        <p:tav tm="0">
                                          <p:val>
                                            <p:fltVal val="0"/>
                                          </p:val>
                                        </p:tav>
                                        <p:tav tm="100000">
                                          <p:val>
                                            <p:strVal val="#ppt_h"/>
                                          </p:val>
                                        </p:tav>
                                      </p:tavLst>
                                    </p:anim>
                                    <p:anim calcmode="lin" valueType="num">
                                      <p:cBhvr>
                                        <p:cTn id="45" dur="1000" fill="hold"/>
                                        <p:tgtEl>
                                          <p:spTgt spid="226306">
                                            <p:txEl>
                                              <p:charRg st="120" end="133"/>
                                            </p:txEl>
                                          </p:spTgt>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26306">
                                            <p:txEl>
                                              <p:charRg st="120" end="133"/>
                                            </p:txEl>
                                          </p:spTgt>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226306">
                                            <p:txEl>
                                              <p:charRg st="133" end="164"/>
                                            </p:txEl>
                                          </p:spTgt>
                                        </p:tgtEl>
                                        <p:attrNameLst>
                                          <p:attrName>style.visibility</p:attrName>
                                        </p:attrNameLst>
                                      </p:cBhvr>
                                      <p:to>
                                        <p:strVal val="visible"/>
                                      </p:to>
                                    </p:set>
                                    <p:anim calcmode="lin" valueType="num">
                                      <p:cBhvr>
                                        <p:cTn id="49" dur="1000" fill="hold"/>
                                        <p:tgtEl>
                                          <p:spTgt spid="226306">
                                            <p:txEl>
                                              <p:charRg st="133" end="164"/>
                                            </p:txEl>
                                          </p:spTgt>
                                        </p:tgtEl>
                                        <p:attrNameLst>
                                          <p:attrName>ppt_w</p:attrName>
                                        </p:attrNameLst>
                                      </p:cBhvr>
                                      <p:tavLst>
                                        <p:tav tm="0">
                                          <p:val>
                                            <p:fltVal val="0"/>
                                          </p:val>
                                        </p:tav>
                                        <p:tav tm="100000">
                                          <p:val>
                                            <p:strVal val="#ppt_w"/>
                                          </p:val>
                                        </p:tav>
                                      </p:tavLst>
                                    </p:anim>
                                    <p:anim calcmode="lin" valueType="num">
                                      <p:cBhvr>
                                        <p:cTn id="50" dur="1000" fill="hold"/>
                                        <p:tgtEl>
                                          <p:spTgt spid="226306">
                                            <p:txEl>
                                              <p:charRg st="133" end="164"/>
                                            </p:txEl>
                                          </p:spTgt>
                                        </p:tgtEl>
                                        <p:attrNameLst>
                                          <p:attrName>ppt_h</p:attrName>
                                        </p:attrNameLst>
                                      </p:cBhvr>
                                      <p:tavLst>
                                        <p:tav tm="0">
                                          <p:val>
                                            <p:fltVal val="0"/>
                                          </p:val>
                                        </p:tav>
                                        <p:tav tm="100000">
                                          <p:val>
                                            <p:strVal val="#ppt_h"/>
                                          </p:val>
                                        </p:tav>
                                      </p:tavLst>
                                    </p:anim>
                                    <p:anim calcmode="lin" valueType="num">
                                      <p:cBhvr>
                                        <p:cTn id="51" dur="1000" fill="hold"/>
                                        <p:tgtEl>
                                          <p:spTgt spid="226306">
                                            <p:txEl>
                                              <p:charRg st="133" end="164"/>
                                            </p:txEl>
                                          </p:spTgt>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26306">
                                            <p:txEl>
                                              <p:charRg st="133" end="16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图片 239617" descr="20067199553172970"/>
          <p:cNvPicPr>
            <a:picLocks noChangeAspect="1"/>
          </p:cNvPicPr>
          <p:nvPr/>
        </p:nvPicPr>
        <p:blipFill>
          <a:blip r:embed="rId2"/>
          <a:stretch>
            <a:fillRect/>
          </a:stretch>
        </p:blipFill>
        <p:spPr>
          <a:xfrm>
            <a:off x="0" y="0"/>
            <a:ext cx="9144000" cy="6859588"/>
          </a:xfrm>
          <a:prstGeom prst="rect">
            <a:avLst/>
          </a:prstGeom>
          <a:noFill/>
          <a:ln w="9525">
            <a:noFill/>
          </a:ln>
        </p:spPr>
      </p:pic>
      <p:sp>
        <p:nvSpPr>
          <p:cNvPr id="239619" name="文本框 239618"/>
          <p:cNvSpPr txBox="1"/>
          <p:nvPr/>
        </p:nvSpPr>
        <p:spPr>
          <a:xfrm>
            <a:off x="611188" y="476250"/>
            <a:ext cx="7200900" cy="556320"/>
          </a:xfrm>
          <a:prstGeom prst="rect">
            <a:avLst/>
          </a:prstGeom>
          <a:noFill/>
          <a:ln w="9525">
            <a:noFill/>
          </a:ln>
        </p:spPr>
        <p:txBody>
          <a:bodyPr lIns="64291" tIns="32146" rIns="64291" bIns="32146" anchor="t">
            <a:spAutoFit/>
          </a:bodyPr>
          <a:lstStyle/>
          <a:p>
            <a:pPr>
              <a:spcBef>
                <a:spcPct val="50000"/>
              </a:spcBef>
            </a:pPr>
            <a:r>
              <a:rPr lang="zh-CN" altLang="en-US" sz="3200" b="1">
                <a:solidFill>
                  <a:srgbClr val="CCECFF"/>
                </a:solidFill>
                <a:latin typeface="Times New Roman" panose="02020603050405020304" pitchFamily="18" charset="0"/>
                <a:ea typeface="宋体" panose="02010600030101010101" pitchFamily="2" charset="-122"/>
              </a:rPr>
              <a:t>正如一粒粒的明珠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9619">
                                            <p:txEl>
                                              <p:pRg st="0" end="0"/>
                                            </p:txEl>
                                          </p:spTgt>
                                        </p:tgtEl>
                                        <p:attrNameLst>
                                          <p:attrName>style.visibility</p:attrName>
                                        </p:attrNameLst>
                                      </p:cBhvr>
                                      <p:to>
                                        <p:strVal val="visible"/>
                                      </p:to>
                                    </p:set>
                                    <p:animEffect transition="in" filter="blinds(horizontal)">
                                      <p:cBhvr>
                                        <p:cTn id="7" dur="500"/>
                                        <p:tgtEl>
                                          <p:spTgt spid="2396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图片 240641" descr="036bj"/>
          <p:cNvPicPr>
            <a:picLocks noChangeAspect="1"/>
          </p:cNvPicPr>
          <p:nvPr/>
        </p:nvPicPr>
        <p:blipFill>
          <a:blip r:embed="rId2"/>
          <a:stretch>
            <a:fillRect/>
          </a:stretch>
        </p:blipFill>
        <p:spPr>
          <a:xfrm>
            <a:off x="0" y="0"/>
            <a:ext cx="9144000" cy="7086600"/>
          </a:xfrm>
          <a:prstGeom prst="rect">
            <a:avLst/>
          </a:prstGeom>
          <a:noFill/>
          <a:ln w="9525">
            <a:noFill/>
          </a:ln>
        </p:spPr>
      </p:pic>
      <p:sp>
        <p:nvSpPr>
          <p:cNvPr id="240643" name="文本框 240642"/>
          <p:cNvSpPr txBox="1"/>
          <p:nvPr/>
        </p:nvSpPr>
        <p:spPr>
          <a:xfrm>
            <a:off x="1187451" y="692150"/>
            <a:ext cx="6553200" cy="556320"/>
          </a:xfrm>
          <a:prstGeom prst="rect">
            <a:avLst/>
          </a:prstGeom>
          <a:noFill/>
          <a:ln w="9525">
            <a:noFill/>
          </a:ln>
        </p:spPr>
        <p:txBody>
          <a:bodyPr lIns="64291" tIns="32146" rIns="64291" bIns="32146" anchor="t">
            <a:spAutoFit/>
          </a:bodyPr>
          <a:lstStyle/>
          <a:p>
            <a:pPr>
              <a:spcBef>
                <a:spcPct val="50000"/>
              </a:spcBef>
            </a:pPr>
            <a:r>
              <a:rPr lang="zh-CN" altLang="en-US" sz="3200" b="1">
                <a:solidFill>
                  <a:srgbClr val="CCECFF"/>
                </a:solidFill>
                <a:latin typeface="Times New Roman" panose="02020603050405020304" pitchFamily="18" charset="0"/>
                <a:ea typeface="宋体" panose="02010600030101010101" pitchFamily="2" charset="-122"/>
              </a:rPr>
              <a:t>又如碧天里的星星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0643">
                                            <p:txEl>
                                              <p:pRg st="0" end="0"/>
                                            </p:txEl>
                                          </p:spTgt>
                                        </p:tgtEl>
                                        <p:attrNameLst>
                                          <p:attrName>style.visibility</p:attrName>
                                        </p:attrNameLst>
                                      </p:cBhvr>
                                      <p:to>
                                        <p:strVal val="visible"/>
                                      </p:to>
                                    </p:set>
                                    <p:animEffect transition="in" filter="blinds(horizontal)">
                                      <p:cBhvr>
                                        <p:cTn id="7" dur="2000"/>
                                        <p:tgtEl>
                                          <p:spTgt spid="2406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244739" descr="70_1478_153e8b17fc42fb7"/>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0178" name="文本框 244740"/>
          <p:cNvSpPr txBox="1"/>
          <p:nvPr/>
        </p:nvSpPr>
        <p:spPr>
          <a:xfrm>
            <a:off x="8305532" y="750987"/>
            <a:ext cx="683835" cy="4565650"/>
          </a:xfrm>
          <a:prstGeom prst="rect">
            <a:avLst/>
          </a:prstGeom>
          <a:noFill/>
          <a:ln w="19050" cap="flat" cmpd="sng">
            <a:solidFill>
              <a:srgbClr val="66FF33"/>
            </a:solidFill>
            <a:prstDash val="solid"/>
            <a:miter/>
            <a:headEnd type="none" w="med" len="med"/>
            <a:tailEnd type="none" w="med" len="med"/>
          </a:ln>
        </p:spPr>
        <p:txBody>
          <a:bodyPr vert="eaVert" lIns="64291" tIns="32146" rIns="64291" bIns="32146" anchor="t">
            <a:spAutoFit/>
            <a:scene3d>
              <a:camera prst="orthographicFront"/>
              <a:lightRig rig="threePt" dir="t"/>
            </a:scene3d>
          </a:bodyPr>
          <a:lstStyle/>
          <a:p>
            <a:pPr>
              <a:spcBef>
                <a:spcPct val="50000"/>
              </a:spcBef>
            </a:pPr>
            <a:r>
              <a:rPr lang="zh-CN" altLang="en-US" sz="3600" b="1">
                <a:ln w="22225">
                  <a:solidFill>
                    <a:schemeClr val="accent2"/>
                  </a:solidFill>
                  <a:prstDash val="solid"/>
                </a:ln>
                <a:solidFill>
                  <a:schemeClr val="accent2">
                    <a:lumMod val="40000"/>
                    <a:lumOff val="60000"/>
                  </a:schemeClr>
                </a:solidFill>
                <a:latin typeface="Arial" pitchFamily="34" charset="0"/>
                <a:ea typeface="华文行楷" pitchFamily="2" charset="-122"/>
              </a:rPr>
              <a:t>又如刚出浴的美人</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235523" descr="20067204546624"/>
          <p:cNvPicPr>
            <a:picLocks noChangeAspect="1"/>
          </p:cNvPicPr>
          <p:nvPr/>
        </p:nvPicPr>
        <p:blipFill>
          <a:blip r:embed="rId2"/>
          <a:stretch>
            <a:fillRect/>
          </a:stretch>
        </p:blipFill>
        <p:spPr>
          <a:xfrm>
            <a:off x="1857356" y="357166"/>
            <a:ext cx="5738821" cy="3124920"/>
          </a:xfrm>
          <a:prstGeom prst="rect">
            <a:avLst/>
          </a:prstGeom>
          <a:noFill/>
          <a:ln w="9525">
            <a:noFill/>
          </a:ln>
        </p:spPr>
      </p:pic>
      <p:sp>
        <p:nvSpPr>
          <p:cNvPr id="235525" name="文本框 235524"/>
          <p:cNvSpPr txBox="1"/>
          <p:nvPr/>
        </p:nvSpPr>
        <p:spPr>
          <a:xfrm>
            <a:off x="571472" y="4572008"/>
            <a:ext cx="8135938" cy="1019027"/>
          </a:xfrm>
          <a:prstGeom prst="rect">
            <a:avLst/>
          </a:prstGeom>
          <a:noFill/>
          <a:ln w="9525">
            <a:noFill/>
          </a:ln>
        </p:spPr>
        <p:txBody>
          <a:bodyPr lIns="64291" tIns="32146" rIns="64291" bIns="32146" anchor="t">
            <a:spAutoFit/>
          </a:bodyPr>
          <a:lstStyle/>
          <a:p>
            <a:pPr>
              <a:spcBef>
                <a:spcPct val="50000"/>
              </a:spcBef>
            </a:pPr>
            <a:r>
              <a:rPr lang="zh-CN" altLang="en-US" sz="31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rPr>
              <a:t>微风过处，送来缕缕清香，仿佛远处高楼上渺茫的歌声似的</a:t>
            </a:r>
            <a:r>
              <a:rPr lang="en-US" altLang="zh-CN" sz="31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25"/>
                                        </p:tgtEl>
                                        <p:attrNameLst>
                                          <p:attrName>style.visibility</p:attrName>
                                        </p:attrNameLst>
                                      </p:cBhvr>
                                      <p:to>
                                        <p:strVal val="visible"/>
                                      </p:to>
                                    </p:set>
                                    <p:animEffect transition="in" filter="blinds(horizontal)">
                                      <p:cBhvr>
                                        <p:cTn id="7" dur="500"/>
                                        <p:tgtEl>
                                          <p:spTgt spid="235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图片 25617" descr="图片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5603" name="文本框 25602"/>
          <p:cNvSpPr txBox="1"/>
          <p:nvPr/>
        </p:nvSpPr>
        <p:spPr>
          <a:xfrm>
            <a:off x="300187" y="3338116"/>
            <a:ext cx="1692275" cy="618381"/>
          </a:xfrm>
          <a:prstGeom prst="rect">
            <a:avLst/>
          </a:prstGeom>
          <a:noFill/>
          <a:ln w="9525">
            <a:noFill/>
          </a:ln>
        </p:spPr>
        <p:txBody>
          <a:bodyPr lIns="64291" tIns="32146" rIns="64291" bIns="32146" anchor="t">
            <a:spAutoFit/>
          </a:bodyPr>
          <a:lstStyle/>
          <a:p>
            <a:pPr>
              <a:lnSpc>
                <a:spcPct val="90000"/>
              </a:lnSpc>
              <a:spcBef>
                <a:spcPct val="20000"/>
              </a:spcBef>
              <a:buClr>
                <a:schemeClr val="tx2"/>
              </a:buClr>
              <a:buSzPct val="65000"/>
              <a:buFont typeface="Wingdings" panose="05000000000000000000" pitchFamily="2" charset="2"/>
              <a:buNone/>
            </a:pPr>
            <a:r>
              <a:rPr lang="zh-CN" altLang="en-US" sz="4000" b="1">
                <a:solidFill>
                  <a:srgbClr val="FFFF00"/>
                </a:solidFill>
                <a:latin typeface="楷体_GB2312" pitchFamily="49" charset="-122"/>
                <a:ea typeface="楷体_GB2312" pitchFamily="49" charset="-122"/>
              </a:rPr>
              <a:t>荷花</a:t>
            </a:r>
          </a:p>
        </p:txBody>
      </p:sp>
      <p:sp>
        <p:nvSpPr>
          <p:cNvPr id="25604" name="文本框 25603"/>
          <p:cNvSpPr txBox="1"/>
          <p:nvPr/>
        </p:nvSpPr>
        <p:spPr>
          <a:xfrm>
            <a:off x="468313" y="5805488"/>
            <a:ext cx="1524000" cy="618381"/>
          </a:xfrm>
          <a:prstGeom prst="rect">
            <a:avLst/>
          </a:prstGeom>
          <a:noFill/>
          <a:ln w="9525">
            <a:noFill/>
          </a:ln>
        </p:spPr>
        <p:txBody>
          <a:bodyPr lIns="64291" tIns="32146" rIns="64291" bIns="32146" anchor="t">
            <a:spAutoFit/>
          </a:bodyPr>
          <a:lstStyle/>
          <a:p>
            <a:pPr>
              <a:lnSpc>
                <a:spcPct val="90000"/>
              </a:lnSpc>
              <a:spcBef>
                <a:spcPct val="20000"/>
              </a:spcBef>
            </a:pPr>
            <a:r>
              <a:rPr lang="zh-CN" altLang="en-US" sz="4000" b="1">
                <a:solidFill>
                  <a:srgbClr val="FFFF00"/>
                </a:solidFill>
                <a:latin typeface="楷体_GB2312" pitchFamily="49" charset="-122"/>
                <a:ea typeface="楷体_GB2312" pitchFamily="49" charset="-122"/>
              </a:rPr>
              <a:t>荷韵</a:t>
            </a:r>
            <a:endParaRPr lang="zh-CN" altLang="en-US" sz="2400">
              <a:latin typeface="Times New Roman" pitchFamily="18" charset="0"/>
              <a:ea typeface="宋体" panose="02010600030101010101" pitchFamily="2" charset="-122"/>
            </a:endParaRPr>
          </a:p>
        </p:txBody>
      </p:sp>
      <p:sp>
        <p:nvSpPr>
          <p:cNvPr id="25605" name="文本框 25604"/>
          <p:cNvSpPr txBox="1"/>
          <p:nvPr/>
        </p:nvSpPr>
        <p:spPr>
          <a:xfrm>
            <a:off x="2133600" y="2362200"/>
            <a:ext cx="5486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田田 亭亭的舞女的裙</a:t>
            </a:r>
          </a:p>
        </p:txBody>
      </p:sp>
      <p:sp>
        <p:nvSpPr>
          <p:cNvPr id="25606" name="文本框 25605"/>
          <p:cNvSpPr txBox="1"/>
          <p:nvPr/>
        </p:nvSpPr>
        <p:spPr>
          <a:xfrm>
            <a:off x="2133600" y="3201144"/>
            <a:ext cx="3581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袅娜 羞涩</a:t>
            </a:r>
          </a:p>
        </p:txBody>
      </p:sp>
      <p:sp>
        <p:nvSpPr>
          <p:cNvPr id="52230" name="文本框 25606"/>
          <p:cNvSpPr txBox="1"/>
          <p:nvPr/>
        </p:nvSpPr>
        <p:spPr>
          <a:xfrm>
            <a:off x="3276600" y="3657600"/>
            <a:ext cx="4495800" cy="433983"/>
          </a:xfrm>
          <a:prstGeom prst="rect">
            <a:avLst/>
          </a:prstGeom>
          <a:noFill/>
          <a:ln w="9525">
            <a:noFill/>
          </a:ln>
        </p:spPr>
        <p:txBody>
          <a:bodyPr lIns="64291" tIns="32146" rIns="64291" bIns="32146" anchor="t">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sp>
        <p:nvSpPr>
          <p:cNvPr id="25608" name="文本框 25607"/>
          <p:cNvSpPr txBox="1"/>
          <p:nvPr/>
        </p:nvSpPr>
        <p:spPr>
          <a:xfrm>
            <a:off x="2209800" y="3810000"/>
            <a:ext cx="46482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明珠 星星 美人</a:t>
            </a:r>
          </a:p>
        </p:txBody>
      </p:sp>
      <p:sp>
        <p:nvSpPr>
          <p:cNvPr id="25609" name="文本框 25608">
            <a:hlinkClick r:id="" action="ppaction://noaction"/>
          </p:cNvPr>
          <p:cNvSpPr txBox="1"/>
          <p:nvPr/>
        </p:nvSpPr>
        <p:spPr>
          <a:xfrm>
            <a:off x="2052638" y="4365625"/>
            <a:ext cx="5486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远处高楼上渺茫的歌声</a:t>
            </a:r>
          </a:p>
        </p:txBody>
      </p:sp>
      <p:sp>
        <p:nvSpPr>
          <p:cNvPr id="25610" name="文本框 25609"/>
          <p:cNvSpPr txBox="1"/>
          <p:nvPr/>
        </p:nvSpPr>
        <p:spPr>
          <a:xfrm>
            <a:off x="2209502" y="5126087"/>
            <a:ext cx="41148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闪电 凝碧</a:t>
            </a:r>
            <a:endParaRPr lang="zh-CN" altLang="en-US" sz="2400">
              <a:latin typeface="Times New Roman" panose="02020603050405020304" pitchFamily="18" charset="0"/>
              <a:ea typeface="宋体" panose="02010600030101010101" pitchFamily="2" charset="-122"/>
            </a:endParaRPr>
          </a:p>
        </p:txBody>
      </p:sp>
      <p:sp>
        <p:nvSpPr>
          <p:cNvPr id="25611" name="文本框 25610"/>
          <p:cNvSpPr txBox="1"/>
          <p:nvPr/>
        </p:nvSpPr>
        <p:spPr>
          <a:xfrm>
            <a:off x="2209652" y="5888236"/>
            <a:ext cx="3581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脉脉</a:t>
            </a:r>
          </a:p>
        </p:txBody>
      </p:sp>
      <p:sp>
        <p:nvSpPr>
          <p:cNvPr id="25612" name="文本框 25611"/>
          <p:cNvSpPr txBox="1"/>
          <p:nvPr/>
        </p:nvSpPr>
        <p:spPr>
          <a:xfrm>
            <a:off x="2209800" y="1295401"/>
            <a:ext cx="5105400" cy="803225"/>
          </a:xfrm>
          <a:prstGeom prst="rect">
            <a:avLst/>
          </a:prstGeom>
          <a:noFill/>
          <a:ln w="9525">
            <a:noFill/>
          </a:ln>
        </p:spPr>
        <p:txBody>
          <a:bodyPr lIns="64291" tIns="32146" rIns="64291" bIns="32146">
            <a:spAutoFit/>
          </a:bodyPr>
          <a:lstStyle/>
          <a:p>
            <a:pPr>
              <a:spcBef>
                <a:spcPct val="50000"/>
              </a:spcBef>
            </a:pPr>
            <a:r>
              <a:rPr lang="zh-CN" altLang="en-US" sz="4800" b="1" noProof="1">
                <a:solidFill>
                  <a:srgbClr val="FF0000"/>
                </a:solidFill>
                <a:effectLst>
                  <a:outerShdw blurRad="38100" dist="38100" dir="2700000">
                    <a:srgbClr val="C0C0C0"/>
                  </a:outerShdw>
                </a:effectLst>
                <a:latin typeface="Times New Roman" panose="02020603050405020304" pitchFamily="18" charset="0"/>
                <a:ea typeface="楷体_GB2312" pitchFamily="49" charset="-122"/>
              </a:rPr>
              <a:t>月色下的荷塘</a:t>
            </a:r>
          </a:p>
        </p:txBody>
      </p:sp>
      <p:sp>
        <p:nvSpPr>
          <p:cNvPr id="52236" name="文本框 25612"/>
          <p:cNvSpPr txBox="1"/>
          <p:nvPr/>
        </p:nvSpPr>
        <p:spPr>
          <a:xfrm>
            <a:off x="7451032" y="2590205"/>
            <a:ext cx="499170" cy="64984"/>
          </a:xfrm>
          <a:prstGeom prst="rect">
            <a:avLst/>
          </a:prstGeom>
          <a:noFill/>
          <a:ln w="9525">
            <a:noFill/>
          </a:ln>
        </p:spPr>
        <p:txBody>
          <a:bodyPr vert="eaVert" wrap="none" lIns="64291" tIns="32146" rIns="64291" bIns="32146" anchor="t">
            <a:spAutoFit/>
          </a:bodyPr>
          <a:lstStyle/>
          <a:p>
            <a:endParaRPr lang="zh-CN" altLang="en-US" sz="2400">
              <a:latin typeface="Times New Roman" panose="02020603050405020304" pitchFamily="18" charset="0"/>
              <a:ea typeface="宋体" panose="02010600030101010101" pitchFamily="2" charset="-122"/>
            </a:endParaRPr>
          </a:p>
        </p:txBody>
      </p:sp>
      <p:sp>
        <p:nvSpPr>
          <p:cNvPr id="25619" name="矩形 25618"/>
          <p:cNvSpPr/>
          <p:nvPr/>
        </p:nvSpPr>
        <p:spPr>
          <a:xfrm>
            <a:off x="422325" y="2420938"/>
            <a:ext cx="1149251" cy="679549"/>
          </a:xfrm>
          <a:prstGeom prst="rect">
            <a:avLst/>
          </a:prstGeom>
          <a:noFill/>
          <a:ln w="9525">
            <a:noFill/>
          </a:ln>
        </p:spPr>
        <p:txBody>
          <a:bodyPr wrap="none" lIns="64291" tIns="32146" rIns="64291" bIns="32146" anchor="t">
            <a:spAutoFit/>
          </a:bodyPr>
          <a:lstStyle/>
          <a:p>
            <a:r>
              <a:rPr lang="zh-CN" altLang="en-US" sz="4000" b="1">
                <a:solidFill>
                  <a:srgbClr val="FFFF00"/>
                </a:solidFill>
                <a:latin typeface="Arial" pitchFamily="34" charset="0"/>
                <a:ea typeface="楷体_GB2312" pitchFamily="49" charset="-122"/>
              </a:rPr>
              <a:t>荷叶</a:t>
            </a:r>
          </a:p>
        </p:txBody>
      </p:sp>
      <p:sp>
        <p:nvSpPr>
          <p:cNvPr id="25620" name="矩形 25619"/>
          <p:cNvSpPr/>
          <p:nvPr/>
        </p:nvSpPr>
        <p:spPr>
          <a:xfrm>
            <a:off x="360264" y="4387503"/>
            <a:ext cx="1149251" cy="679549"/>
          </a:xfrm>
          <a:prstGeom prst="rect">
            <a:avLst/>
          </a:prstGeom>
          <a:noFill/>
          <a:ln w="9525">
            <a:noFill/>
          </a:ln>
        </p:spPr>
        <p:txBody>
          <a:bodyPr wrap="none" lIns="64291" tIns="32146" rIns="64291" bIns="32146" anchor="t">
            <a:spAutoFit/>
          </a:bodyPr>
          <a:lstStyle/>
          <a:p>
            <a:r>
              <a:rPr lang="zh-CN" altLang="en-US" sz="4000" b="1">
                <a:solidFill>
                  <a:srgbClr val="FFFF00"/>
                </a:solidFill>
                <a:latin typeface="Arial" pitchFamily="34" charset="0"/>
                <a:ea typeface="楷体_GB2312" pitchFamily="49" charset="-122"/>
              </a:rPr>
              <a:t>荷香</a:t>
            </a:r>
          </a:p>
        </p:txBody>
      </p:sp>
      <p:sp>
        <p:nvSpPr>
          <p:cNvPr id="25621" name="矩形 25620"/>
          <p:cNvSpPr/>
          <p:nvPr/>
        </p:nvSpPr>
        <p:spPr>
          <a:xfrm>
            <a:off x="735112" y="5126236"/>
            <a:ext cx="1149251" cy="679549"/>
          </a:xfrm>
          <a:prstGeom prst="rect">
            <a:avLst/>
          </a:prstGeom>
          <a:noFill/>
          <a:ln w="9525">
            <a:noFill/>
          </a:ln>
        </p:spPr>
        <p:txBody>
          <a:bodyPr wrap="none" lIns="64291" tIns="32146" rIns="64291" bIns="32146" anchor="t">
            <a:spAutoFit/>
          </a:bodyPr>
          <a:lstStyle/>
          <a:p>
            <a:r>
              <a:rPr lang="zh-CN" altLang="en-US" sz="4000" b="1">
                <a:solidFill>
                  <a:srgbClr val="FFFF00"/>
                </a:solidFill>
                <a:latin typeface="Arial" pitchFamily="34" charset="0"/>
                <a:ea typeface="楷体_GB2312" pitchFamily="49" charset="-122"/>
              </a:rPr>
              <a:t>荷波</a:t>
            </a:r>
          </a:p>
        </p:txBody>
      </p:sp>
      <p:sp>
        <p:nvSpPr>
          <p:cNvPr id="25622" name="矩形 25621"/>
          <p:cNvSpPr/>
          <p:nvPr/>
        </p:nvSpPr>
        <p:spPr>
          <a:xfrm>
            <a:off x="497831" y="188913"/>
            <a:ext cx="4999761" cy="895917"/>
          </a:xfrm>
          <a:prstGeom prst="rect">
            <a:avLst/>
          </a:prstGeom>
          <a:noFill/>
          <a:ln w="9525">
            <a:noFill/>
          </a:ln>
        </p:spPr>
        <p:txBody>
          <a:bodyPr wrap="none" lIns="64291" tIns="32146" rIns="64291" bIns="32146" anchor="t">
            <a:spAutoFit/>
          </a:bodyPr>
          <a:lstStyle/>
          <a:p>
            <a:pPr>
              <a:spcBef>
                <a:spcPct val="50000"/>
              </a:spcBef>
            </a:pPr>
            <a:r>
              <a:rPr lang="zh-CN" altLang="en-US" sz="5400" b="1" i="1">
                <a:solidFill>
                  <a:srgbClr val="FFFF00"/>
                </a:solidFill>
                <a:latin typeface="Arial" pitchFamily="34" charset="0"/>
                <a:ea typeface="黑体" panose="02010609060101010101" pitchFamily="2" charset="-122"/>
              </a:rPr>
              <a:t>立足点：荷塘边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5622"/>
                                        </p:tgtEl>
                                        <p:attrNameLst>
                                          <p:attrName>style.visibility</p:attrName>
                                        </p:attrNameLst>
                                      </p:cBhvr>
                                      <p:to>
                                        <p:strVal val="visible"/>
                                      </p:to>
                                    </p:set>
                                    <p:animEffect transition="in" filter="wedge">
                                      <p:cBhvr>
                                        <p:cTn id="7" dur="2000"/>
                                        <p:tgtEl>
                                          <p:spTgt spid="256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5612"/>
                                        </p:tgtEl>
                                        <p:attrNameLst>
                                          <p:attrName>style.visibility</p:attrName>
                                        </p:attrNameLst>
                                      </p:cBhvr>
                                      <p:to>
                                        <p:strVal val="visible"/>
                                      </p:to>
                                    </p:set>
                                    <p:anim calcmode="discrete" valueType="clr">
                                      <p:cBhvr override="childStyle">
                                        <p:cTn id="12" dur="80"/>
                                        <p:tgtEl>
                                          <p:spTgt spid="2561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5612"/>
                                        </p:tgtEl>
                                        <p:attrNameLst>
                                          <p:attrName>fillcolor</p:attrName>
                                        </p:attrNameLst>
                                      </p:cBhvr>
                                      <p:tavLst>
                                        <p:tav tm="0">
                                          <p:val>
                                            <p:clrVal>
                                              <a:schemeClr val="accent2"/>
                                            </p:clrVal>
                                          </p:val>
                                        </p:tav>
                                        <p:tav tm="50000">
                                          <p:val>
                                            <p:clrVal>
                                              <a:schemeClr val="hlink"/>
                                            </p:clrVal>
                                          </p:val>
                                        </p:tav>
                                      </p:tavLst>
                                    </p:anim>
                                    <p:set>
                                      <p:cBhvr>
                                        <p:cTn id="14" dur="80"/>
                                        <p:tgtEl>
                                          <p:spTgt spid="25612"/>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25619"/>
                                        </p:tgtEl>
                                        <p:attrNameLst>
                                          <p:attrName>style.visibility</p:attrName>
                                        </p:attrNameLst>
                                      </p:cBhvr>
                                      <p:to>
                                        <p:strVal val="visible"/>
                                      </p:to>
                                    </p:set>
                                    <p:animEffect transition="in" filter="wedge">
                                      <p:cBhvr>
                                        <p:cTn id="19" dur="2000"/>
                                        <p:tgtEl>
                                          <p:spTgt spid="2561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25603"/>
                                        </p:tgtEl>
                                        <p:attrNameLst>
                                          <p:attrName>style.visibility</p:attrName>
                                        </p:attrNameLst>
                                      </p:cBhvr>
                                      <p:to>
                                        <p:strVal val="visible"/>
                                      </p:to>
                                    </p:set>
                                    <p:animEffect transition="in" filter="wedge">
                                      <p:cBhvr>
                                        <p:cTn id="24" dur="2000"/>
                                        <p:tgtEl>
                                          <p:spTgt spid="2560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0" presetClass="entr" presetSubtype="0" fill="hold" grpId="0" nodeType="clickEffect">
                                  <p:stCondLst>
                                    <p:cond delay="0"/>
                                  </p:stCondLst>
                                  <p:childTnLst>
                                    <p:set>
                                      <p:cBhvr>
                                        <p:cTn id="28" dur="1" fill="hold">
                                          <p:stCondLst>
                                            <p:cond delay="0"/>
                                          </p:stCondLst>
                                        </p:cTn>
                                        <p:tgtEl>
                                          <p:spTgt spid="25620"/>
                                        </p:tgtEl>
                                        <p:attrNameLst>
                                          <p:attrName>style.visibility</p:attrName>
                                        </p:attrNameLst>
                                      </p:cBhvr>
                                      <p:to>
                                        <p:strVal val="visible"/>
                                      </p:to>
                                    </p:set>
                                    <p:animEffect transition="in" filter="wedge">
                                      <p:cBhvr>
                                        <p:cTn id="29" dur="2000"/>
                                        <p:tgtEl>
                                          <p:spTgt spid="25620"/>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25621"/>
                                        </p:tgtEl>
                                        <p:attrNameLst>
                                          <p:attrName>style.visibility</p:attrName>
                                        </p:attrNameLst>
                                      </p:cBhvr>
                                      <p:to>
                                        <p:strVal val="visible"/>
                                      </p:to>
                                    </p:set>
                                    <p:animEffect transition="in" filter="wedge">
                                      <p:cBhvr>
                                        <p:cTn id="34" dur="2000"/>
                                        <p:tgtEl>
                                          <p:spTgt spid="25621"/>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25604"/>
                                        </p:tgtEl>
                                        <p:attrNameLst>
                                          <p:attrName>style.visibility</p:attrName>
                                        </p:attrNameLst>
                                      </p:cBhvr>
                                      <p:to>
                                        <p:strVal val="visible"/>
                                      </p:to>
                                    </p:set>
                                    <p:animEffect transition="in" filter="wedge">
                                      <p:cBhvr>
                                        <p:cTn id="39" dur="2000"/>
                                        <p:tgtEl>
                                          <p:spTgt spid="25604"/>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25605"/>
                                        </p:tgtEl>
                                        <p:attrNameLst>
                                          <p:attrName>style.visibility</p:attrName>
                                        </p:attrNameLst>
                                      </p:cBhvr>
                                      <p:to>
                                        <p:strVal val="visible"/>
                                      </p:to>
                                    </p:set>
                                    <p:animEffect transition="in" filter="wedge">
                                      <p:cBhvr>
                                        <p:cTn id="44" dur="2000"/>
                                        <p:tgtEl>
                                          <p:spTgt spid="25605"/>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25606"/>
                                        </p:tgtEl>
                                        <p:attrNameLst>
                                          <p:attrName>style.visibility</p:attrName>
                                        </p:attrNameLst>
                                      </p:cBhvr>
                                      <p:to>
                                        <p:strVal val="visible"/>
                                      </p:to>
                                    </p:set>
                                    <p:animEffect transition="in" filter="wedge">
                                      <p:cBhvr>
                                        <p:cTn id="49" dur="2000"/>
                                        <p:tgtEl>
                                          <p:spTgt spid="25606"/>
                                        </p:tgtEl>
                                      </p:cBhvr>
                                    </p:animEffect>
                                  </p:childTnLst>
                                </p:cTn>
                              </p:par>
                            </p:childTnLst>
                          </p:cTn>
                        </p:par>
                        <p:par>
                          <p:cTn id="50" fill="hold" nodeType="afterGroup">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25608"/>
                                        </p:tgtEl>
                                        <p:attrNameLst>
                                          <p:attrName>style.visibility</p:attrName>
                                        </p:attrNameLst>
                                      </p:cBhvr>
                                      <p:to>
                                        <p:strVal val="visible"/>
                                      </p:to>
                                    </p:set>
                                    <p:animEffect transition="in" filter="wedge">
                                      <p:cBhvr>
                                        <p:cTn id="53" dur="2000"/>
                                        <p:tgtEl>
                                          <p:spTgt spid="25608"/>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25609"/>
                                        </p:tgtEl>
                                        <p:attrNameLst>
                                          <p:attrName>style.visibility</p:attrName>
                                        </p:attrNameLst>
                                      </p:cBhvr>
                                      <p:to>
                                        <p:strVal val="visible"/>
                                      </p:to>
                                    </p:set>
                                    <p:animEffect transition="in" filter="wedge">
                                      <p:cBhvr>
                                        <p:cTn id="58" dur="2000"/>
                                        <p:tgtEl>
                                          <p:spTgt spid="25609"/>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25610"/>
                                        </p:tgtEl>
                                        <p:attrNameLst>
                                          <p:attrName>style.visibility</p:attrName>
                                        </p:attrNameLst>
                                      </p:cBhvr>
                                      <p:to>
                                        <p:strVal val="visible"/>
                                      </p:to>
                                    </p:set>
                                    <p:animEffect transition="in" filter="wedge">
                                      <p:cBhvr>
                                        <p:cTn id="63" dur="2000"/>
                                        <p:tgtEl>
                                          <p:spTgt spid="25610"/>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5611"/>
                                        </p:tgtEl>
                                        <p:attrNameLst>
                                          <p:attrName>style.visibility</p:attrName>
                                        </p:attrNameLst>
                                      </p:cBhvr>
                                      <p:to>
                                        <p:strVal val="visible"/>
                                      </p:to>
                                    </p:set>
                                    <p:animEffect transition="in" filter="wedge">
                                      <p:cBhvr>
                                        <p:cTn id="68" dur="2000"/>
                                        <p:tgtEl>
                                          <p:spTgt spid="2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8" grpId="0"/>
      <p:bldP spid="25609" grpId="0"/>
      <p:bldP spid="25610" grpId="0"/>
      <p:bldP spid="25611" grpId="0"/>
      <p:bldP spid="25612" grpId="0"/>
      <p:bldP spid="25619" grpId="0"/>
      <p:bldP spid="25620" grpId="0"/>
      <p:bldP spid="25621" grpId="0"/>
      <p:bldP spid="256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26626" descr="菏3"/>
          <p:cNvPicPr>
            <a:picLocks noChangeAspect="1"/>
          </p:cNvPicPr>
          <p:nvPr/>
        </p:nvPicPr>
        <p:blipFill>
          <a:blip r:embed="rId2"/>
          <a:stretch>
            <a:fillRect/>
          </a:stretch>
        </p:blipFill>
        <p:spPr>
          <a:xfrm>
            <a:off x="0" y="0"/>
            <a:ext cx="9144000" cy="6858000"/>
          </a:xfrm>
          <a:prstGeom prst="rect">
            <a:avLst/>
          </a:prstGeom>
          <a:solidFill>
            <a:srgbClr val="FFFF00">
              <a:alpha val="99001"/>
            </a:srgbClr>
          </a:solidFill>
          <a:ln w="9525" cap="flat" cmpd="sng">
            <a:solidFill>
              <a:srgbClr val="00FF00"/>
            </a:solidFill>
            <a:prstDash val="solid"/>
            <a:miter/>
            <a:headEnd type="none" w="med" len="med"/>
            <a:tailEnd type="none" w="med" len="med"/>
          </a:ln>
        </p:spPr>
      </p:pic>
      <p:sp>
        <p:nvSpPr>
          <p:cNvPr id="53250" name="文本框 26625"/>
          <p:cNvSpPr txBox="1"/>
          <p:nvPr/>
        </p:nvSpPr>
        <p:spPr>
          <a:xfrm>
            <a:off x="0" y="1285860"/>
            <a:ext cx="9144000" cy="742028"/>
          </a:xfrm>
          <a:prstGeom prst="rect">
            <a:avLst/>
          </a:prstGeom>
          <a:noFill/>
          <a:ln w="9525">
            <a:noFill/>
          </a:ln>
        </p:spPr>
        <p:txBody>
          <a:bodyPr wrap="square" lIns="64291" tIns="32146" rIns="64291" bIns="32146" anchor="t">
            <a:spAutoFit/>
          </a:bodyPr>
          <a:lstStyle/>
          <a:p>
            <a:pPr>
              <a:spcBef>
                <a:spcPct val="50000"/>
              </a:spcBef>
            </a:pPr>
            <a:r>
              <a:rPr lang="en-US" altLang="zh-CN" sz="4400" b="1">
                <a:solidFill>
                  <a:srgbClr val="CC0000"/>
                </a:solidFill>
                <a:latin typeface="新宋体" panose="02010609030101010101" charset="-122"/>
                <a:ea typeface="新宋体" panose="02010609030101010101" charset="-122"/>
              </a:rPr>
              <a:t>“</a:t>
            </a:r>
            <a:r>
              <a:rPr lang="zh-CN" altLang="en-US" sz="4400" b="1">
                <a:solidFill>
                  <a:srgbClr val="CC0000"/>
                </a:solidFill>
                <a:latin typeface="新宋体" panose="02010609030101010101" charset="-122"/>
                <a:ea typeface="新宋体" panose="02010609030101010101" charset="-122"/>
              </a:rPr>
              <a:t>叶子出水很高，像亭亭的舞女的裙”</a:t>
            </a:r>
          </a:p>
        </p:txBody>
      </p:sp>
      <p:sp>
        <p:nvSpPr>
          <p:cNvPr id="26629" name="矩形 26628"/>
          <p:cNvSpPr/>
          <p:nvPr/>
        </p:nvSpPr>
        <p:spPr>
          <a:xfrm>
            <a:off x="382307" y="3735824"/>
            <a:ext cx="7882890" cy="2405380"/>
          </a:xfrm>
          <a:prstGeom prst="rect">
            <a:avLst/>
          </a:prstGeom>
        </p:spPr>
        <p:txBody>
          <a:bodyPr wrap="none" lIns="64291" tIns="32146" rIns="64291" bIns="32146" fromWordArt="1">
            <a:prstTxWarp prst="textDoubleWave1">
              <a:avLst>
                <a:gd name="adj1" fmla="val 6500"/>
                <a:gd name="adj2" fmla="val 1093"/>
              </a:avLst>
            </a:prstTxWarp>
            <a:normAutofit/>
          </a:bodyPr>
          <a:lstStyle/>
          <a:p>
            <a:pPr algn="ctr" fontAlgn="base"/>
            <a:r>
              <a:rPr lang="zh-CN" altLang="en-US" sz="3600" b="1" i="1"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写出了荷叶的风姿。</a:t>
            </a:r>
            <a:endParaRPr lang="zh-CN" altLang="en-US" sz="3600" b="1" i="1"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a:p>
            <a:pPr algn="ctr" fontAlgn="base"/>
            <a:r>
              <a:rPr lang="zh-CN" altLang="en-US" sz="3600" b="1" i="1"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由“出水很高”联想到“亭亭的舞女的裙”。</a:t>
            </a:r>
            <a:endParaRPr lang="zh-CN" altLang="en-US" sz="3600" b="1" i="1"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a:p>
            <a:pPr algn="ctr" fontAlgn="base"/>
            <a:r>
              <a:rPr lang="zh-CN" altLang="en-US" sz="3600" b="1" i="1"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两者不仅相似，而且写出其动态美。</a:t>
            </a:r>
            <a:endParaRPr lang="zh-CN" altLang="en-US" sz="3600" b="1" i="1"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3000" fill="hold"/>
                                        <p:tgtEl>
                                          <p:spTgt spid="26629"/>
                                        </p:tgtEl>
                                        <p:attrNameLst>
                                          <p:attrName>ppt_w</p:attrName>
                                        </p:attrNameLst>
                                      </p:cBhvr>
                                      <p:tavLst>
                                        <p:tav tm="0" fmla="#ppt_w*sin(2.5*pi*$)">
                                          <p:val>
                                            <p:fltVal val="0"/>
                                          </p:val>
                                        </p:tav>
                                        <p:tav tm="100000">
                                          <p:val>
                                            <p:fltVal val="1"/>
                                          </p:val>
                                        </p:tav>
                                      </p:tavLst>
                                    </p:anim>
                                    <p:anim calcmode="lin" valueType="num">
                                      <p:cBhvr>
                                        <p:cTn id="8" dur="3000" fill="hold"/>
                                        <p:tgtEl>
                                          <p:spTgt spid="266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656"/>
          <p:cNvGrpSpPr/>
          <p:nvPr/>
        </p:nvGrpSpPr>
        <p:grpSpPr>
          <a:xfrm>
            <a:off x="0" y="0"/>
            <a:ext cx="9169400" cy="1962150"/>
            <a:chOff x="0" y="0"/>
            <a:chExt cx="5760" cy="4320"/>
          </a:xfrm>
        </p:grpSpPr>
        <p:pic>
          <p:nvPicPr>
            <p:cNvPr id="54274" name="图片 27657" descr="{C78A3D35-DD72-47FE-9D83-566FC4C9F836}0"/>
            <p:cNvPicPr>
              <a:picLocks noChangeAspect="1"/>
            </p:cNvPicPr>
            <p:nvPr/>
          </p:nvPicPr>
          <p:blipFill>
            <a:blip r:embed="rId2"/>
            <a:stretch>
              <a:fillRect/>
            </a:stretch>
          </p:blipFill>
          <p:spPr>
            <a:xfrm>
              <a:off x="2835" y="1842"/>
              <a:ext cx="2925" cy="2478"/>
            </a:xfrm>
            <a:prstGeom prst="rect">
              <a:avLst/>
            </a:prstGeom>
            <a:noFill/>
            <a:ln w="9525">
              <a:noFill/>
            </a:ln>
          </p:spPr>
        </p:pic>
        <p:pic>
          <p:nvPicPr>
            <p:cNvPr id="54275" name="图片 27658" descr="{6DFA5F4F-5A1B-4A58-8BB3-A4B5C6FDC8DA}1"/>
            <p:cNvPicPr>
              <a:picLocks noChangeAspect="1"/>
            </p:cNvPicPr>
            <p:nvPr/>
          </p:nvPicPr>
          <p:blipFill>
            <a:blip r:embed="rId3"/>
            <a:stretch>
              <a:fillRect/>
            </a:stretch>
          </p:blipFill>
          <p:spPr>
            <a:xfrm>
              <a:off x="2813" y="0"/>
              <a:ext cx="2947" cy="2161"/>
            </a:xfrm>
            <a:prstGeom prst="rect">
              <a:avLst/>
            </a:prstGeom>
            <a:noFill/>
            <a:ln w="9525">
              <a:noFill/>
            </a:ln>
          </p:spPr>
        </p:pic>
        <p:pic>
          <p:nvPicPr>
            <p:cNvPr id="54276" name="图片 27659" descr="荷花"/>
            <p:cNvPicPr>
              <a:picLocks noChangeAspect="1"/>
            </p:cNvPicPr>
            <p:nvPr/>
          </p:nvPicPr>
          <p:blipFill>
            <a:blip r:embed="rId4"/>
            <a:stretch>
              <a:fillRect/>
            </a:stretch>
          </p:blipFill>
          <p:spPr>
            <a:xfrm>
              <a:off x="0" y="0"/>
              <a:ext cx="2832" cy="4320"/>
            </a:xfrm>
            <a:prstGeom prst="rect">
              <a:avLst/>
            </a:prstGeom>
            <a:noFill/>
            <a:ln w="9525">
              <a:noFill/>
            </a:ln>
          </p:spPr>
        </p:pic>
      </p:grpSp>
      <p:sp>
        <p:nvSpPr>
          <p:cNvPr id="54277" name="矩形 27652"/>
          <p:cNvSpPr/>
          <p:nvPr/>
        </p:nvSpPr>
        <p:spPr>
          <a:xfrm>
            <a:off x="0" y="0"/>
            <a:ext cx="9144000" cy="1542247"/>
          </a:xfrm>
          <a:prstGeom prst="rect">
            <a:avLst/>
          </a:prstGeom>
          <a:noFill/>
          <a:ln w="9525">
            <a:noFill/>
          </a:ln>
        </p:spPr>
        <p:txBody>
          <a:bodyPr wrap="square" lIns="64291" tIns="32146" rIns="64291" bIns="32146" anchor="t">
            <a:spAutoFit/>
          </a:bodyPr>
          <a:lstStyle/>
          <a:p>
            <a:r>
              <a:rPr lang="zh-CN" altLang="en-US" sz="4800" b="1">
                <a:solidFill>
                  <a:srgbClr val="FF0000"/>
                </a:solidFill>
                <a:latin typeface="Arial" pitchFamily="34" charset="0"/>
                <a:ea typeface="黑体" panose="02010609060101010101" pitchFamily="2" charset="-122"/>
              </a:rPr>
              <a:t>“</a:t>
            </a:r>
            <a:r>
              <a:rPr lang="zh-CN" altLang="en-US" sz="3200" b="1">
                <a:solidFill>
                  <a:srgbClr val="FF0000"/>
                </a:solidFill>
                <a:latin typeface="Arial" pitchFamily="34" charset="0"/>
                <a:ea typeface="黑体" panose="02010609060101010101" pitchFamily="2" charset="-122"/>
              </a:rPr>
              <a:t>层层的</a:t>
            </a:r>
            <a:r>
              <a:rPr lang="zh-CN" altLang="en-US" sz="4800" b="1">
                <a:solidFill>
                  <a:srgbClr val="FF0000"/>
                </a:solidFill>
                <a:latin typeface="Arial" pitchFamily="34" charset="0"/>
                <a:ea typeface="黑体" panose="02010609060101010101" pitchFamily="2" charset="-122"/>
              </a:rPr>
              <a:t>叶子中间，……又如刚出浴的美人。”</a:t>
            </a:r>
          </a:p>
        </p:txBody>
      </p:sp>
      <p:sp>
        <p:nvSpPr>
          <p:cNvPr id="54278" name="文本框 99"/>
          <p:cNvSpPr txBox="1"/>
          <p:nvPr/>
        </p:nvSpPr>
        <p:spPr>
          <a:xfrm>
            <a:off x="0" y="2232026"/>
            <a:ext cx="9144000" cy="4373792"/>
          </a:xfrm>
          <a:prstGeom prst="rect">
            <a:avLst/>
          </a:prstGeom>
          <a:noFill/>
          <a:ln w="9525">
            <a:noFill/>
          </a:ln>
        </p:spPr>
        <p:txBody>
          <a:bodyPr wrap="square" lIns="64291" tIns="32146" rIns="64291" bIns="32146" anchor="t">
            <a:spAutoFit/>
          </a:bodyPr>
          <a:lstStyle/>
          <a:p>
            <a:pPr indent="187517"/>
            <a:r>
              <a:rPr lang="en-US" altLang="zh-CN" sz="3200" b="1">
                <a:solidFill>
                  <a:schemeClr val="bg2"/>
                </a:solidFill>
                <a:latin typeface="宋体" panose="02010600030101010101" pitchFamily="2" charset="-122"/>
                <a:ea typeface="宋体" panose="02010600030101010101" pitchFamily="2" charset="-122"/>
              </a:rPr>
              <a:t>  </a:t>
            </a:r>
            <a:r>
              <a:rPr lang="en-US" altLang="zh-CN" sz="3200" b="1">
                <a:solidFill>
                  <a:srgbClr val="0A090C"/>
                </a:solidFill>
                <a:latin typeface="宋体" panose="02010600030101010101" pitchFamily="2" charset="-122"/>
                <a:ea typeface="宋体" panose="02010600030101010101" pitchFamily="2" charset="-122"/>
              </a:rPr>
              <a:t> </a:t>
            </a:r>
            <a:r>
              <a:rPr lang="zh-CN" altLang="en-US" sz="3200" b="1">
                <a:solidFill>
                  <a:srgbClr val="0A090C"/>
                </a:solidFill>
                <a:latin typeface="宋体" panose="02010600030101010101" pitchFamily="2" charset="-122"/>
                <a:ea typeface="宋体" panose="02010600030101010101" pitchFamily="2" charset="-122"/>
              </a:rPr>
              <a:t>运用</a:t>
            </a:r>
            <a:r>
              <a:rPr lang="zh-CN" altLang="en-US" sz="4800" b="1">
                <a:solidFill>
                  <a:srgbClr val="FF0000"/>
                </a:solidFill>
                <a:latin typeface="华文隶书" pitchFamily="2" charset="-122"/>
                <a:ea typeface="华文隶书" pitchFamily="2" charset="-122"/>
              </a:rPr>
              <a:t>拟人、比喻</a:t>
            </a:r>
            <a:r>
              <a:rPr lang="zh-CN" altLang="en-US" sz="3200" b="1">
                <a:solidFill>
                  <a:srgbClr val="0A090C"/>
                </a:solidFill>
                <a:latin typeface="宋体" panose="02010600030101010101" pitchFamily="2" charset="-122"/>
                <a:ea typeface="宋体" panose="02010600030101010101" pitchFamily="2" charset="-122"/>
              </a:rPr>
              <a:t>的手法。</a:t>
            </a:r>
          </a:p>
          <a:p>
            <a:pPr indent="187517"/>
            <a:r>
              <a:rPr lang="en-US" altLang="zh-CN" sz="2800" b="1">
                <a:solidFill>
                  <a:srgbClr val="0A090C"/>
                </a:solidFill>
                <a:latin typeface="宋体" panose="02010600030101010101" pitchFamily="2" charset="-122"/>
                <a:ea typeface="宋体" panose="02010600030101010101" pitchFamily="2" charset="-122"/>
              </a:rPr>
              <a:t>1.</a:t>
            </a:r>
            <a:r>
              <a:rPr lang="zh-CN" altLang="en-US" sz="2800" b="1">
                <a:solidFill>
                  <a:srgbClr val="0A090C"/>
                </a:solidFill>
                <a:latin typeface="宋体" panose="02010600030101010101" pitchFamily="2" charset="-122"/>
                <a:ea typeface="宋体" panose="02010600030101010101" pitchFamily="2" charset="-122"/>
              </a:rPr>
              <a:t>“袅娜”写出荷花的饱满盛开状，“羞涩”写荷花含苞待放。这两个词本是用来描写女子</a:t>
            </a:r>
            <a:r>
              <a:rPr lang="zh-CN" altLang="en-US" sz="3200" b="1">
                <a:solidFill>
                  <a:srgbClr val="FF0000"/>
                </a:solidFill>
                <a:latin typeface="华文隶书" pitchFamily="2" charset="-122"/>
                <a:ea typeface="华文隶书" pitchFamily="2" charset="-122"/>
              </a:rPr>
              <a:t>娇美姿态、羞涩神情</a:t>
            </a:r>
            <a:r>
              <a:rPr lang="zh-CN" altLang="en-US" sz="2800" b="1">
                <a:solidFill>
                  <a:srgbClr val="0A090C"/>
                </a:solidFill>
                <a:latin typeface="宋体" panose="02010600030101010101" pitchFamily="2" charset="-122"/>
                <a:ea typeface="宋体" panose="02010600030101010101" pitchFamily="2" charset="-122"/>
              </a:rPr>
              <a:t>的，现在用来写荷花，赋予物以生命力和感情。这是拟人写法。</a:t>
            </a:r>
          </a:p>
          <a:p>
            <a:pPr indent="187517"/>
            <a:r>
              <a:rPr lang="en-US" altLang="zh-CN" sz="2800" b="1">
                <a:solidFill>
                  <a:srgbClr val="0A090C"/>
                </a:solidFill>
                <a:latin typeface="宋体" panose="02010600030101010101" pitchFamily="2" charset="-122"/>
                <a:ea typeface="宋体" panose="02010600030101010101" pitchFamily="2" charset="-122"/>
              </a:rPr>
              <a:t>2.</a:t>
            </a:r>
            <a:r>
              <a:rPr lang="zh-CN" altLang="en-US" sz="2800" b="1">
                <a:solidFill>
                  <a:srgbClr val="0A090C"/>
                </a:solidFill>
                <a:latin typeface="宋体" panose="02010600030101010101" pitchFamily="2" charset="-122"/>
                <a:ea typeface="宋体" panose="02010600030101010101" pitchFamily="2" charset="-122"/>
              </a:rPr>
              <a:t>接着连用三个</a:t>
            </a:r>
            <a:r>
              <a:rPr lang="zh-CN" altLang="en-US" sz="2800" b="1" u="sng" strike="sngStrike">
                <a:solidFill>
                  <a:srgbClr val="FF0000"/>
                </a:solidFill>
                <a:effectLst>
                  <a:outerShdw blurRad="38100" dist="38100" dir="2700000" algn="tl">
                    <a:srgbClr val="000000">
                      <a:alpha val="43137"/>
                    </a:srgbClr>
                  </a:outerShdw>
                </a:effectLst>
                <a:latin typeface="华文琥珀" pitchFamily="2" charset="-122"/>
                <a:ea typeface="华文琥珀" pitchFamily="2" charset="-122"/>
              </a:rPr>
              <a:t>比喻</a:t>
            </a:r>
            <a:r>
              <a:rPr lang="zh-CN" altLang="en-US" sz="2800" b="1">
                <a:solidFill>
                  <a:srgbClr val="0A090C"/>
                </a:solidFill>
                <a:latin typeface="宋体" panose="02010600030101010101" pitchFamily="2" charset="-122"/>
                <a:ea typeface="宋体" panose="02010600030101010101" pitchFamily="2" charset="-122"/>
              </a:rPr>
              <a:t>，分别描绘了淡月辉映下荷花晶莹剔透的闪光，绿叶衬托下荷花忽明忽暗的闪光，以及荷花不染纤尘的美质。写出了荷花的神韵，倾注了作者的主观感情，可以</a:t>
            </a:r>
            <a:r>
              <a:rPr lang="zh-CN" altLang="en-US" sz="2800" b="1">
                <a:solidFill>
                  <a:srgbClr val="FF0000"/>
                </a:solidFill>
                <a:latin typeface="宋体" panose="02010600030101010101" pitchFamily="2" charset="-122"/>
                <a:ea typeface="宋体" panose="02010600030101010101" pitchFamily="2" charset="-122"/>
              </a:rPr>
              <a:t>激发读者的想象</a:t>
            </a:r>
            <a:r>
              <a:rPr lang="zh-CN" altLang="en-US" sz="2800" b="1">
                <a:solidFill>
                  <a:srgbClr val="0A090C"/>
                </a:solidFill>
                <a:latin typeface="宋体" panose="02010600030101010101" pitchFamily="2" charset="-122"/>
                <a:ea typeface="宋体" panose="02010600030101010101" pitchFamily="2" charset="-122"/>
              </a:rPr>
              <a:t>。</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图片 28677" descr="he7"/>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5298" name="矩形 28675"/>
          <p:cNvSpPr/>
          <p:nvPr/>
        </p:nvSpPr>
        <p:spPr>
          <a:xfrm>
            <a:off x="0" y="0"/>
            <a:ext cx="9144000" cy="1172915"/>
          </a:xfrm>
          <a:prstGeom prst="rect">
            <a:avLst/>
          </a:prstGeom>
          <a:noFill/>
          <a:ln w="9525">
            <a:noFill/>
          </a:ln>
        </p:spPr>
        <p:txBody>
          <a:bodyPr wrap="square" lIns="64291" tIns="32146" rIns="64291" bIns="32146" anchor="t">
            <a:spAutoFit/>
          </a:bodyPr>
          <a:lstStyle/>
          <a:p>
            <a:r>
              <a:rPr lang="en-US" altLang="zh-CN"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a:t>
            </a:r>
            <a:r>
              <a:rPr lang="zh-CN" altLang="en-US" sz="36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微风</a:t>
            </a: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过处，</a:t>
            </a:r>
            <a:r>
              <a:rPr lang="zh-CN" altLang="en-US" sz="36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送来缕缕清香</a:t>
            </a: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a:t>
            </a:r>
            <a:r>
              <a:rPr lang="zh-CN" altLang="en-US" sz="36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仿佛远处高楼上渺茫的歌声似的</a:t>
            </a: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a:t>
            </a:r>
          </a:p>
        </p:txBody>
      </p:sp>
      <p:sp>
        <p:nvSpPr>
          <p:cNvPr id="28680" name="椭圆形标注 28679"/>
          <p:cNvSpPr/>
          <p:nvPr/>
        </p:nvSpPr>
        <p:spPr>
          <a:xfrm>
            <a:off x="538658" y="1344266"/>
            <a:ext cx="2184400" cy="1139825"/>
          </a:xfrm>
          <a:prstGeom prst="wedgeEllipseCallout">
            <a:avLst>
              <a:gd name="adj1" fmla="val 12667"/>
              <a:gd name="adj2" fmla="val -93648"/>
            </a:avLst>
          </a:prstGeom>
          <a:solidFill>
            <a:schemeClr val="accent1"/>
          </a:solidFill>
          <a:ln w="9525" cap="flat" cmpd="sng">
            <a:solidFill>
              <a:schemeClr val="tx1"/>
            </a:solidFill>
            <a:prstDash val="solid"/>
            <a:miter/>
            <a:headEnd type="none" w="med" len="med"/>
            <a:tailEnd type="none" w="med" len="med"/>
          </a:ln>
        </p:spPr>
        <p:txBody>
          <a:bodyPr lIns="64291" tIns="32146" rIns="64291" bIns="32146">
            <a:scene3d>
              <a:camera prst="orthographicFront"/>
              <a:lightRig rig="threePt" dir="t"/>
            </a:scene3d>
          </a:bodyPr>
          <a:lstStyle/>
          <a:p>
            <a:pPr algn="ctr" fontAlgn="base"/>
            <a:r>
              <a:rPr lang="zh-CN" altLang="en-US" sz="4000" b="1" i="1" u="sng"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隶书" pitchFamily="49" charset="-122"/>
              </a:rPr>
              <a:t>通 感</a:t>
            </a:r>
          </a:p>
        </p:txBody>
      </p:sp>
      <p:sp>
        <p:nvSpPr>
          <p:cNvPr id="2" name="椭圆形标注 1"/>
          <p:cNvSpPr/>
          <p:nvPr/>
        </p:nvSpPr>
        <p:spPr>
          <a:xfrm>
            <a:off x="0" y="2146300"/>
            <a:ext cx="9144000" cy="4711700"/>
          </a:xfrm>
          <a:prstGeom prst="wedgeEllipseCallout">
            <a:avLst>
              <a:gd name="adj1" fmla="val 9784"/>
              <a:gd name="adj2" fmla="val -48935"/>
            </a:avLst>
          </a:prstGeom>
          <a:solidFill>
            <a:schemeClr val="accent1"/>
          </a:solidFill>
          <a:ln w="9525" cap="flat" cmpd="sng">
            <a:solidFill>
              <a:schemeClr val="tx1"/>
            </a:solidFill>
            <a:prstDash val="solid"/>
            <a:miter/>
            <a:headEnd type="none" w="med" len="med"/>
            <a:tailEnd type="none" w="med" len="med"/>
          </a:ln>
        </p:spPr>
        <p:txBody>
          <a:bodyPr lIns="64291" tIns="32146" rIns="64291" bIns="32146"/>
          <a:lstStyle/>
          <a:p>
            <a:pPr fontAlgn="base"/>
            <a:r>
              <a:rPr lang="zh-CN" altLang="en-US" sz="2800" b="1" i="1" u="sng"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隶书" pitchFamily="49" charset="-122"/>
              </a:rPr>
              <a:t>由嗅觉向听觉转移。“缕缕清香”与“渺茫的歌声”在许多方面有相似之处，如</a:t>
            </a:r>
            <a:r>
              <a:rPr lang="zh-CN" altLang="en-US" sz="2800" b="1" i="1" u="sng" noProof="1">
                <a:effectLst>
                  <a:outerShdw blurRad="38100" dist="19050" dir="2700000" algn="tl" rotWithShape="0">
                    <a:schemeClr val="dk1">
                      <a:alpha val="40000"/>
                    </a:schemeClr>
                  </a:outerShdw>
                </a:effectLst>
                <a:latin typeface="Arial" pitchFamily="34" charset="0"/>
                <a:ea typeface="隶书" pitchFamily="49" charset="-122"/>
              </a:rPr>
              <a:t>时断时续、若有若无、轻淡飘渺、沁人心脾</a:t>
            </a:r>
            <a:r>
              <a:rPr lang="zh-CN" altLang="en-US" sz="2800" b="1" i="1" u="sng"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隶书" pitchFamily="49" charset="-122"/>
              </a:rPr>
              <a:t>等，其间感觉的转移伴随想象的跳跃。“清香”与“歌声”同属美好的事物，把“清香”比喻成远处的“歌声”，烘托出几分幽雅和宁静来。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2000" fill="hold"/>
                                        <p:tgtEl>
                                          <p:spTgt spid="28680"/>
                                        </p:tgtEl>
                                        <p:attrNameLst>
                                          <p:attrName>ppt_w</p:attrName>
                                        </p:attrNameLst>
                                      </p:cBhvr>
                                      <p:tavLst>
                                        <p:tav tm="0" fmla="#ppt_w*sin(2.5*pi*$)">
                                          <p:val>
                                            <p:fltVal val="0"/>
                                          </p:val>
                                        </p:tav>
                                        <p:tav tm="100000">
                                          <p:val>
                                            <p:fltVal val="1"/>
                                          </p:val>
                                        </p:tav>
                                      </p:tavLst>
                                    </p:anim>
                                    <p:anim calcmode="lin" valueType="num">
                                      <p:cBhvr>
                                        <p:cTn id="8" dur="2000" fill="hold"/>
                                        <p:tgtEl>
                                          <p:spTgt spid="2868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图片 43009" descr="he7"/>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6322" name="矩形 43010"/>
          <p:cNvSpPr/>
          <p:nvPr/>
        </p:nvSpPr>
        <p:spPr>
          <a:xfrm>
            <a:off x="0" y="260351"/>
            <a:ext cx="8675688" cy="2834909"/>
          </a:xfrm>
          <a:prstGeom prst="rect">
            <a:avLst/>
          </a:prstGeom>
          <a:noFill/>
          <a:ln w="9525">
            <a:noFill/>
          </a:ln>
        </p:spPr>
        <p:txBody>
          <a:bodyPr lIns="64291" tIns="32146" rIns="64291" bIns="32146" anchor="t">
            <a:spAutoFit/>
          </a:bodyPr>
          <a:lstStyle/>
          <a:p>
            <a:r>
              <a:rPr lang="en-US" altLang="zh-CN" sz="6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a:t>
            </a:r>
            <a:r>
              <a:rPr lang="zh-CN" altLang="en-US" sz="60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微风</a:t>
            </a:r>
            <a:r>
              <a:rPr lang="zh-CN" altLang="en-US" sz="6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过处，</a:t>
            </a:r>
            <a:r>
              <a:rPr lang="zh-CN" altLang="en-US" sz="60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送来缕缕清香，仿佛远处高楼上渺茫的歌声似的</a:t>
            </a:r>
            <a:r>
              <a:rPr lang="zh-CN" altLang="en-US" sz="6000" b="1">
                <a:latin typeface="Arial" pitchFamily="34" charset="0"/>
                <a:ea typeface="宋体" panose="02010600030101010101" pitchFamily="2" charset="-122"/>
              </a:rPr>
              <a:t>。”</a:t>
            </a:r>
          </a:p>
        </p:txBody>
      </p:sp>
      <p:sp>
        <p:nvSpPr>
          <p:cNvPr id="56323" name="椭圆形标注 43012"/>
          <p:cNvSpPr/>
          <p:nvPr/>
        </p:nvSpPr>
        <p:spPr>
          <a:xfrm>
            <a:off x="4932363" y="2636838"/>
            <a:ext cx="3527425" cy="1368425"/>
          </a:xfrm>
          <a:prstGeom prst="wedgeEllipseCallout">
            <a:avLst>
              <a:gd name="adj1" fmla="val -56389"/>
              <a:gd name="adj2" fmla="val -95361"/>
            </a:avLst>
          </a:prstGeom>
          <a:solidFill>
            <a:schemeClr val="accent1"/>
          </a:solidFill>
          <a:ln w="9525" cap="flat" cmpd="sng">
            <a:solidFill>
              <a:schemeClr val="tx1"/>
            </a:solidFill>
            <a:prstDash val="solid"/>
            <a:miter/>
            <a:headEnd type="none" w="med" len="med"/>
            <a:tailEnd type="none" w="med" len="med"/>
          </a:ln>
        </p:spPr>
        <p:txBody>
          <a:bodyPr lIns="64291" tIns="32146" rIns="64291" bIns="32146" anchor="t"/>
          <a:lstStyle/>
          <a:p>
            <a:pPr algn="ctr"/>
            <a:r>
              <a:rPr lang="zh-CN" altLang="en-US" sz="7200" b="1">
                <a:solidFill>
                  <a:srgbClr val="FF3300"/>
                </a:solidFill>
                <a:latin typeface="Arial" pitchFamily="34" charset="0"/>
                <a:ea typeface="隶书" pitchFamily="49" charset="-122"/>
              </a:rPr>
              <a:t>通感</a:t>
            </a:r>
          </a:p>
        </p:txBody>
      </p:sp>
      <p:sp>
        <p:nvSpPr>
          <p:cNvPr id="56324" name="文本框 43013"/>
          <p:cNvSpPr txBox="1"/>
          <p:nvPr/>
        </p:nvSpPr>
        <p:spPr>
          <a:xfrm>
            <a:off x="0" y="3213100"/>
            <a:ext cx="6767513" cy="803225"/>
          </a:xfrm>
          <a:prstGeom prst="rect">
            <a:avLst/>
          </a:prstGeom>
          <a:noFill/>
          <a:ln w="9525">
            <a:noFill/>
          </a:ln>
        </p:spPr>
        <p:txBody>
          <a:bodyPr lIns="64291" tIns="32146" rIns="64291" bIns="32146" anchor="t">
            <a:spAutoFit/>
          </a:bodyPr>
          <a:lstStyle/>
          <a:p>
            <a:pPr>
              <a:spcBef>
                <a:spcPct val="50000"/>
              </a:spcBef>
            </a:pPr>
            <a:r>
              <a:rPr lang="zh-CN" altLang="en-US" sz="4800" b="1">
                <a:solidFill>
                  <a:srgbClr val="FF00FF"/>
                </a:solidFill>
                <a:latin typeface="Arial" pitchFamily="34" charset="0"/>
                <a:ea typeface="仿宋_GB2312" pitchFamily="49" charset="-122"/>
              </a:rPr>
              <a:t>相似点：</a:t>
            </a:r>
          </a:p>
        </p:txBody>
      </p:sp>
      <p:sp>
        <p:nvSpPr>
          <p:cNvPr id="43015" name="矩形 43014"/>
          <p:cNvSpPr/>
          <p:nvPr/>
        </p:nvSpPr>
        <p:spPr>
          <a:xfrm>
            <a:off x="1106141" y="4333137"/>
            <a:ext cx="7317134" cy="1607355"/>
          </a:xfrm>
          <a:prstGeom prst="rect">
            <a:avLst/>
          </a:prstGeom>
        </p:spPr>
        <p:txBody>
          <a:bodyPr wrap="none" lIns="64291" tIns="32146" rIns="64291" bIns="32146" fromWordArt="1">
            <a:prstTxWarp prst="textInflateBottom">
              <a:avLst>
                <a:gd name="adj" fmla="val 68083"/>
              </a:avLst>
            </a:prstTxWarp>
            <a:normAutofit/>
          </a:bodyPr>
          <a:lstStyle/>
          <a:p>
            <a:pPr algn="ctr"/>
            <a:r>
              <a:rPr lang="zh-CN" altLang="en-US" sz="3600">
                <a:ln w="28575" cap="flat" cmpd="sng">
                  <a:solidFill>
                    <a:srgbClr val="FFFF00"/>
                  </a:solidFill>
                  <a:prstDash val="solid"/>
                  <a:round/>
                  <a:headEnd type="none" w="med" len="med"/>
                  <a:tailEnd type="none" w="med" len="med"/>
                </a:ln>
                <a:effectLst>
                  <a:outerShdw dist="45791" dir="2021404" algn="ctr" rotWithShape="0">
                    <a:srgbClr val="808080">
                      <a:alpha val="80000"/>
                    </a:srgbClr>
                  </a:outerShdw>
                </a:effectLst>
                <a:latin typeface="宋体" panose="02010600030101010101" pitchFamily="2" charset="-122"/>
                <a:ea typeface="宋体" panose="02010600030101010101" pitchFamily="2" charset="-122"/>
              </a:rPr>
              <a:t>似有似无、时断时续、捉摸不定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nodeType="clickEffect">
                                  <p:stCondLst>
                                    <p:cond delay="0"/>
                                  </p:stCondLst>
                                  <p:childTnLst>
                                    <p:set>
                                      <p:cBhvr>
                                        <p:cTn id="6" dur="1" fill="hold">
                                          <p:stCondLst>
                                            <p:cond delay="0"/>
                                          </p:stCondLst>
                                        </p:cTn>
                                        <p:tgtEl>
                                          <p:spTgt spid="43015"/>
                                        </p:tgtEl>
                                        <p:attrNameLst>
                                          <p:attrName>style.visibility</p:attrName>
                                        </p:attrNameLst>
                                      </p:cBhvr>
                                      <p:to>
                                        <p:strVal val="visible"/>
                                      </p:to>
                                    </p:set>
                                    <p:animEffect transition="in" filter="fade">
                                      <p:cBhvr>
                                        <p:cTn id="7" dur="1000"/>
                                        <p:tgtEl>
                                          <p:spTgt spid="43015"/>
                                        </p:tgtEl>
                                      </p:cBhvr>
                                    </p:animEffect>
                                    <p:anim calcmode="lin" valueType="num">
                                      <p:cBhvr>
                                        <p:cTn id="8" dur="1000" fill="hold"/>
                                        <p:tgtEl>
                                          <p:spTgt spid="43015"/>
                                        </p:tgtEl>
                                        <p:attrNameLst>
                                          <p:attrName>style.rotation</p:attrName>
                                        </p:attrNameLst>
                                      </p:cBhvr>
                                      <p:tavLst>
                                        <p:tav tm="0">
                                          <p:val>
                                            <p:fltVal val="720"/>
                                          </p:val>
                                        </p:tav>
                                        <p:tav tm="100000">
                                          <p:val>
                                            <p:fltVal val="0"/>
                                          </p:val>
                                        </p:tav>
                                      </p:tavLst>
                                    </p:anim>
                                    <p:anim calcmode="lin" valueType="num">
                                      <p:cBhvr>
                                        <p:cTn id="9" dur="1000" fill="hold"/>
                                        <p:tgtEl>
                                          <p:spTgt spid="43015"/>
                                        </p:tgtEl>
                                        <p:attrNameLst>
                                          <p:attrName>ppt_h</p:attrName>
                                        </p:attrNameLst>
                                      </p:cBhvr>
                                      <p:tavLst>
                                        <p:tav tm="0">
                                          <p:val>
                                            <p:fltVal val="0"/>
                                          </p:val>
                                        </p:tav>
                                        <p:tav tm="100000">
                                          <p:val>
                                            <p:strVal val="#ppt_h"/>
                                          </p:val>
                                        </p:tav>
                                      </p:tavLst>
                                    </p:anim>
                                    <p:anim calcmode="lin" valueType="num">
                                      <p:cBhvr>
                                        <p:cTn id="10" dur="1000" fill="hold"/>
                                        <p:tgtEl>
                                          <p:spTgt spid="430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44033" descr="he7"/>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7346" name="矩形 44034"/>
          <p:cNvSpPr/>
          <p:nvPr/>
        </p:nvSpPr>
        <p:spPr>
          <a:xfrm>
            <a:off x="0" y="260351"/>
            <a:ext cx="8675688" cy="2834909"/>
          </a:xfrm>
          <a:prstGeom prst="rect">
            <a:avLst/>
          </a:prstGeom>
          <a:noFill/>
          <a:ln w="9525">
            <a:noFill/>
          </a:ln>
        </p:spPr>
        <p:txBody>
          <a:bodyPr lIns="64291" tIns="32146" rIns="64291" bIns="32146" anchor="t">
            <a:spAutoFit/>
          </a:bodyPr>
          <a:lstStyle/>
          <a:p>
            <a:r>
              <a:rPr lang="en-US" altLang="zh-CN" sz="6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a:t>
            </a:r>
            <a:r>
              <a:rPr lang="zh-CN" altLang="en-US" sz="60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香风</a:t>
            </a:r>
            <a:r>
              <a:rPr lang="zh-CN" altLang="en-US" sz="6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过处，</a:t>
            </a:r>
            <a:r>
              <a:rPr lang="zh-CN" altLang="en-US" sz="6000" b="1" u="sng">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送来缕缕清香，仿佛远处高楼上渺茫的歌声似的</a:t>
            </a:r>
            <a:r>
              <a:rPr lang="zh-CN" altLang="en-US" sz="6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itchFamily="34" charset="0"/>
                <a:ea typeface="宋体" panose="02010600030101010101" pitchFamily="2" charset="-122"/>
              </a:rPr>
              <a:t>。”</a:t>
            </a:r>
          </a:p>
        </p:txBody>
      </p:sp>
      <p:sp>
        <p:nvSpPr>
          <p:cNvPr id="44036" name="矩形 44035"/>
          <p:cNvSpPr/>
          <p:nvPr/>
        </p:nvSpPr>
        <p:spPr>
          <a:xfrm>
            <a:off x="2261427" y="4483826"/>
            <a:ext cx="6631748" cy="1608998"/>
          </a:xfrm>
          <a:prstGeom prst="rect">
            <a:avLst/>
          </a:prstGeom>
        </p:spPr>
        <p:txBody>
          <a:bodyPr wrap="none" lIns="64291" tIns="32146" rIns="64291" bIns="32146" fromWordArt="1">
            <a:prstTxWarp prst="textDoubleWave1">
              <a:avLst>
                <a:gd name="adj1" fmla="val 6500"/>
                <a:gd name="adj2" fmla="val 0"/>
              </a:avLst>
            </a:prstTxWarp>
            <a:normAutofit/>
          </a:bodyPr>
          <a:lstStyle/>
          <a:p>
            <a:pPr algn="ctr"/>
            <a:r>
              <a:rPr lang="zh-CN" altLang="en-US" sz="3600">
                <a:ln w="31750" cap="flat" cmpd="sng">
                  <a:solidFill>
                    <a:schemeClr val="tx1"/>
                  </a:solidFill>
                  <a:prstDash val="solid"/>
                  <a:round/>
                  <a:headEnd type="none" w="med" len="med"/>
                  <a:tailEnd type="none" w="med" len="med"/>
                </a:ln>
                <a:solidFill>
                  <a:srgbClr val="CC0000">
                    <a:alpha val="50000"/>
                  </a:srgbClr>
                </a:solidFill>
                <a:effectLst>
                  <a:outerShdw dist="45791" dir="2021404" algn="ctr" rotWithShape="0">
                    <a:srgbClr val="9999FF"/>
                  </a:outerShdw>
                </a:effectLst>
                <a:latin typeface="黑体" panose="02010609060101010101" pitchFamily="2" charset="-122"/>
                <a:ea typeface="黑体" panose="02010609060101010101" pitchFamily="2" charset="-122"/>
              </a:rPr>
              <a:t>轻淡缥缈、沁人心脾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p:cTn id="7" dur="3000" fill="hold"/>
                                        <p:tgtEl>
                                          <p:spTgt spid="44036"/>
                                        </p:tgtEl>
                                        <p:attrNameLst>
                                          <p:attrName>ppt_w</p:attrName>
                                        </p:attrNameLst>
                                      </p:cBhvr>
                                      <p:tavLst>
                                        <p:tav tm="0" fmla="#ppt_w*sin(2.5*pi*$)">
                                          <p:val>
                                            <p:fltVal val="0"/>
                                          </p:val>
                                        </p:tav>
                                        <p:tav tm="100000">
                                          <p:val>
                                            <p:fltVal val="1"/>
                                          </p:val>
                                        </p:tav>
                                      </p:tavLst>
                                    </p:anim>
                                    <p:anim calcmode="lin" valueType="num">
                                      <p:cBhvr>
                                        <p:cTn id="8" dur="3000" fill="hold"/>
                                        <p:tgtEl>
                                          <p:spTgt spid="440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内容占位符 227329"/>
          <p:cNvSpPr>
            <a:spLocks noGrp="1"/>
          </p:cNvSpPr>
          <p:nvPr>
            <p:ph idx="1"/>
          </p:nvPr>
        </p:nvSpPr>
        <p:spPr>
          <a:xfrm>
            <a:off x="0" y="1628775"/>
            <a:ext cx="9144000" cy="4525963"/>
          </a:xfrm>
        </p:spPr>
        <p:txBody>
          <a:bodyPr anchor="t">
            <a:normAutofit lnSpcReduction="10000"/>
          </a:bodyPr>
          <a:lstStyle/>
          <a:p>
            <a:r>
              <a:rPr lang="zh-CN" altLang="en-US" sz="4800" b="1" smtClean="0">
                <a:latin typeface="隶书" pitchFamily="49" charset="-122"/>
                <a:ea typeface="隶书" pitchFamily="49" charset="-122"/>
              </a:rPr>
              <a:t>重点：整体</a:t>
            </a:r>
            <a:r>
              <a:rPr lang="zh-CN" altLang="en-US" sz="4800" b="1">
                <a:latin typeface="隶书" pitchFamily="49" charset="-122"/>
                <a:ea typeface="隶书" pitchFamily="49" charset="-122"/>
              </a:rPr>
              <a:t>把握文章内容，理清作者的思绪和思想感情脉络。</a:t>
            </a:r>
          </a:p>
          <a:p>
            <a:r>
              <a:rPr lang="zh-CN" altLang="en-US" sz="4800" b="1" smtClean="0">
                <a:latin typeface="隶书" pitchFamily="49" charset="-122"/>
                <a:ea typeface="隶书" pitchFamily="49" charset="-122"/>
              </a:rPr>
              <a:t>难点：揣摩</a:t>
            </a:r>
            <a:r>
              <a:rPr lang="zh-CN" altLang="en-US" sz="4800" b="1">
                <a:latin typeface="隶书" pitchFamily="49" charset="-122"/>
                <a:ea typeface="隶书" pitchFamily="49" charset="-122"/>
              </a:rPr>
              <a:t>直接表现作者思想感情的语句，分析作者感情的发展变化，探寻作者心情变化的触发点。 </a:t>
            </a:r>
            <a:endParaRPr lang="zh-CN" altLang="en-US" sz="4800">
              <a:latin typeface="隶书" pitchFamily="49" charset="-122"/>
              <a:ea typeface="隶书" pitchFamily="49" charset="-122"/>
            </a:endParaRPr>
          </a:p>
        </p:txBody>
      </p:sp>
      <p:sp>
        <p:nvSpPr>
          <p:cNvPr id="29698" name="矩形 227330"/>
          <p:cNvSpPr/>
          <p:nvPr/>
        </p:nvSpPr>
        <p:spPr>
          <a:xfrm>
            <a:off x="0" y="115888"/>
            <a:ext cx="4356100" cy="1081087"/>
          </a:xfrm>
          <a:prstGeom prst="rect">
            <a:avLst/>
          </a:prstGeom>
        </p:spPr>
        <p:txBody>
          <a:bodyPr wrap="none" lIns="64291" tIns="32146" rIns="64291" bIns="32146"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b="1">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教学重点难点：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227330">
                                            <p:txEl>
                                              <p:pRg st="0" end="0"/>
                                            </p:txEl>
                                          </p:spTgt>
                                        </p:tgtEl>
                                        <p:attrNameLst>
                                          <p:attrName>style.visibility</p:attrName>
                                        </p:attrNameLst>
                                      </p:cBhvr>
                                      <p:to>
                                        <p:strVal val="visible"/>
                                      </p:to>
                                    </p:set>
                                    <p:anim calcmode="lin" valueType="num">
                                      <p:cBhvr>
                                        <p:cTn id="7" dur="1000" fill="hold"/>
                                        <p:tgtEl>
                                          <p:spTgt spid="227330">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7330">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733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733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5" presetClass="entr" presetSubtype="0" fill="hold" nodeType="clickEffect">
                                  <p:stCondLst>
                                    <p:cond delay="0"/>
                                  </p:stCondLst>
                                  <p:childTnLst>
                                    <p:set>
                                      <p:cBhvr>
                                        <p:cTn id="14" dur="1" fill="hold">
                                          <p:stCondLst>
                                            <p:cond delay="0"/>
                                          </p:stCondLst>
                                        </p:cTn>
                                        <p:tgtEl>
                                          <p:spTgt spid="227330">
                                            <p:txEl>
                                              <p:pRg st="1" end="1"/>
                                            </p:txEl>
                                          </p:spTgt>
                                        </p:tgtEl>
                                        <p:attrNameLst>
                                          <p:attrName>style.visibility</p:attrName>
                                        </p:attrNameLst>
                                      </p:cBhvr>
                                      <p:to>
                                        <p:strVal val="visible"/>
                                      </p:to>
                                    </p:set>
                                    <p:anim calcmode="lin" valueType="num">
                                      <p:cBhvr>
                                        <p:cTn id="15" dur="1000" fill="hold"/>
                                        <p:tgtEl>
                                          <p:spTgt spid="227330">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7330">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7330">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27330">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92162"/>
          <p:cNvSpPr>
            <a:spLocks noGrp="1"/>
          </p:cNvSpPr>
          <p:nvPr>
            <p:ph type="title"/>
          </p:nvPr>
        </p:nvSpPr>
        <p:spPr>
          <a:xfrm>
            <a:off x="0" y="476250"/>
            <a:ext cx="7772400" cy="762000"/>
          </a:xfrm>
        </p:spPr>
        <p:txBody>
          <a:bodyPr anchor="b">
            <a:normAutofit/>
          </a:bodyPr>
          <a:lstStyle/>
          <a:p>
            <a:pPr defTabSz="0">
              <a:tabLst>
                <a:tab pos="1406376" algn="l"/>
              </a:tabLst>
            </a:pPr>
            <a:r>
              <a:rPr lang="zh-CN" altLang="en-US" b="1">
                <a:solidFill>
                  <a:schemeClr val="tx1"/>
                </a:solidFill>
                <a:ea typeface="隶书" pitchFamily="49" charset="-122"/>
              </a:rPr>
              <a:t>修辞手法：通感</a:t>
            </a:r>
          </a:p>
        </p:txBody>
      </p:sp>
      <p:sp>
        <p:nvSpPr>
          <p:cNvPr id="92164" name="内容占位符 92163"/>
          <p:cNvSpPr>
            <a:spLocks noGrp="1"/>
          </p:cNvSpPr>
          <p:nvPr>
            <p:ph idx="1"/>
          </p:nvPr>
        </p:nvSpPr>
        <p:spPr>
          <a:xfrm>
            <a:off x="-65187" y="1138486"/>
            <a:ext cx="9144000" cy="5084762"/>
          </a:xfrm>
        </p:spPr>
        <p:txBody>
          <a:bodyPr anchor="t">
            <a:normAutofit fontScale="25000" lnSpcReduction="20000"/>
          </a:bodyPr>
          <a:lstStyle/>
          <a:p>
            <a:pPr>
              <a:lnSpc>
                <a:spcPct val="90000"/>
              </a:lnSpc>
              <a:buNone/>
            </a:pPr>
            <a:r>
              <a:rPr lang="en-US" altLang="zh-CN" b="1">
                <a:latin typeface="黑体" panose="02010609060101010101" pitchFamily="2" charset="-122"/>
                <a:ea typeface="黑体" panose="02010609060101010101" pitchFamily="2" charset="-122"/>
              </a:rPr>
              <a:t>    </a:t>
            </a:r>
            <a:r>
              <a:rPr lang="en-US" altLang="zh-CN" sz="2500" b="1">
                <a:latin typeface="黑体" panose="02010609060101010101" pitchFamily="2" charset="-122"/>
                <a:ea typeface="黑体" panose="02010609060101010101" pitchFamily="2" charset="-122"/>
              </a:rPr>
              <a:t>  </a:t>
            </a:r>
          </a:p>
          <a:p>
            <a:pPr eaLnBrk="1" fontAlgn="auto" hangingPunct="1">
              <a:lnSpc>
                <a:spcPct val="150000"/>
              </a:lnSpc>
              <a:buNone/>
            </a:pPr>
            <a:r>
              <a:rPr lang="en-US" altLang="zh-CN" sz="2500" b="1">
                <a:latin typeface="黑体" panose="02010609060101010101" pitchFamily="2" charset="-122"/>
                <a:ea typeface="黑体" panose="02010609060101010101" pitchFamily="2" charset="-122"/>
              </a:rPr>
              <a:t> </a:t>
            </a:r>
            <a:r>
              <a:rPr lang="en-US" altLang="zh-CN" sz="4200" b="1">
                <a:latin typeface="黑体" panose="02010609060101010101" pitchFamily="2" charset="-122"/>
                <a:ea typeface="黑体" panose="02010609060101010101" pitchFamily="2" charset="-122"/>
              </a:rPr>
              <a:t>    </a:t>
            </a:r>
            <a:r>
              <a:rPr lang="zh-CN" altLang="en-US" sz="8100" b="1">
                <a:latin typeface="黑体" panose="02010609060101010101" pitchFamily="2" charset="-122"/>
                <a:ea typeface="黑体" panose="02010609060101010101" pitchFamily="2" charset="-122"/>
              </a:rPr>
              <a:t>通感是一种特殊的修辞。通感是把人们的各种感觉（视觉、听觉、嗅觉、味觉、触觉）通过比喻或形容词沟通起来的修辞方式。通感就是移觉。</a:t>
            </a:r>
          </a:p>
          <a:p>
            <a:pPr eaLnBrk="1" fontAlgn="auto" hangingPunct="1">
              <a:lnSpc>
                <a:spcPct val="150000"/>
              </a:lnSpc>
              <a:buNone/>
            </a:pPr>
            <a:endParaRPr lang="zh-CN" altLang="en-US" sz="8100" b="1">
              <a:latin typeface="黑体" panose="02010609060101010101" pitchFamily="2" charset="-122"/>
              <a:ea typeface="黑体" panose="02010609060101010101" pitchFamily="2" charset="-122"/>
            </a:endParaRPr>
          </a:p>
          <a:p>
            <a:pPr eaLnBrk="1" fontAlgn="auto" hangingPunct="1">
              <a:lnSpc>
                <a:spcPct val="150000"/>
              </a:lnSpc>
              <a:buNone/>
            </a:pPr>
            <a:r>
              <a:rPr lang="zh-CN" altLang="en-US" sz="2200" b="1">
                <a:latin typeface="黑体" panose="02010609060101010101" pitchFamily="2" charset="-122"/>
                <a:ea typeface="黑体" panose="02010609060101010101" pitchFamily="2" charset="-122"/>
              </a:rPr>
              <a:t> </a:t>
            </a:r>
            <a:r>
              <a:rPr lang="zh-CN" altLang="en-US" sz="8100" b="1">
                <a:solidFill>
                  <a:srgbClr val="0000FF"/>
                </a:solidFill>
                <a:latin typeface="黑体" panose="02010609060101010101" pitchFamily="2" charset="-122"/>
                <a:ea typeface="黑体" panose="02010609060101010101" pitchFamily="2" charset="-122"/>
              </a:rPr>
              <a:t>举例：（</a:t>
            </a:r>
            <a:r>
              <a:rPr lang="en-US" altLang="zh-CN" sz="8100" b="1">
                <a:solidFill>
                  <a:srgbClr val="0000FF"/>
                </a:solidFill>
                <a:latin typeface="黑体" panose="02010609060101010101" pitchFamily="2" charset="-122"/>
                <a:ea typeface="黑体" panose="02010609060101010101" pitchFamily="2" charset="-122"/>
              </a:rPr>
              <a:t>1</a:t>
            </a:r>
            <a:r>
              <a:rPr lang="zh-CN" altLang="en-US" sz="8100" b="1">
                <a:solidFill>
                  <a:srgbClr val="0000FF"/>
                </a:solidFill>
                <a:latin typeface="黑体" panose="02010609060101010101" pitchFamily="2" charset="-122"/>
                <a:ea typeface="黑体" panose="02010609060101010101" pitchFamily="2" charset="-122"/>
              </a:rPr>
              <a:t>）她笑得很甜。（视觉转为味觉）</a:t>
            </a:r>
          </a:p>
          <a:p>
            <a:pPr eaLnBrk="1" fontAlgn="auto" hangingPunct="1">
              <a:lnSpc>
                <a:spcPct val="150000"/>
              </a:lnSpc>
              <a:buNone/>
            </a:pPr>
            <a:r>
              <a:rPr lang="zh-CN" altLang="en-US" sz="8100" b="1">
                <a:solidFill>
                  <a:srgbClr val="0000FF"/>
                </a:solidFill>
                <a:latin typeface="黑体" panose="02010609060101010101" pitchFamily="2" charset="-122"/>
                <a:ea typeface="黑体" panose="02010609060101010101" pitchFamily="2" charset="-122"/>
              </a:rPr>
              <a:t>       （</a:t>
            </a:r>
            <a:r>
              <a:rPr lang="en-US" altLang="zh-CN" sz="8100" b="1">
                <a:solidFill>
                  <a:srgbClr val="0000FF"/>
                </a:solidFill>
                <a:latin typeface="黑体" panose="02010609060101010101" pitchFamily="2" charset="-122"/>
                <a:ea typeface="黑体" panose="02010609060101010101" pitchFamily="2" charset="-122"/>
              </a:rPr>
              <a:t>2</a:t>
            </a:r>
            <a:r>
              <a:rPr lang="zh-CN" altLang="en-US" sz="8100" b="1">
                <a:solidFill>
                  <a:srgbClr val="0000FF"/>
                </a:solidFill>
                <a:latin typeface="黑体" panose="02010609060101010101" pitchFamily="2" charset="-122"/>
                <a:ea typeface="黑体" panose="02010609060101010101" pitchFamily="2" charset="-122"/>
              </a:rPr>
              <a:t>）人靓歌甜。 （听觉转为味觉）</a:t>
            </a:r>
          </a:p>
          <a:p>
            <a:pPr eaLnBrk="1" fontAlgn="auto" hangingPunct="1">
              <a:lnSpc>
                <a:spcPct val="150000"/>
              </a:lnSpc>
              <a:buNone/>
            </a:pPr>
            <a:r>
              <a:rPr lang="zh-CN" altLang="en-US" sz="8100" b="1">
                <a:solidFill>
                  <a:srgbClr val="0000FF"/>
                </a:solidFill>
                <a:latin typeface="黑体" panose="02010609060101010101" pitchFamily="2" charset="-122"/>
                <a:ea typeface="黑体" panose="02010609060101010101" pitchFamily="2" charset="-122"/>
              </a:rPr>
              <a:t>       （</a:t>
            </a:r>
            <a:r>
              <a:rPr lang="en-US" altLang="zh-CN" sz="8100" b="1">
                <a:solidFill>
                  <a:srgbClr val="0000FF"/>
                </a:solidFill>
                <a:latin typeface="黑体" panose="02010609060101010101" pitchFamily="2" charset="-122"/>
                <a:ea typeface="黑体" panose="02010609060101010101" pitchFamily="2" charset="-122"/>
              </a:rPr>
              <a:t>3</a:t>
            </a:r>
            <a:r>
              <a:rPr lang="zh-CN" altLang="en-US" sz="8100" b="1">
                <a:solidFill>
                  <a:srgbClr val="0000FF"/>
                </a:solidFill>
                <a:latin typeface="黑体" panose="02010609060101010101" pitchFamily="2" charset="-122"/>
                <a:ea typeface="黑体" panose="02010609060101010101" pitchFamily="2" charset="-122"/>
              </a:rPr>
              <a:t>）微风过处，送来缕缕清香，仿佛远处高楼上渺茫的歌声似的。（嗅觉转为听觉）</a:t>
            </a:r>
          </a:p>
          <a:p>
            <a:pPr eaLnBrk="1" fontAlgn="auto" hangingPunct="1">
              <a:lnSpc>
                <a:spcPct val="150000"/>
              </a:lnSpc>
              <a:buNone/>
            </a:pPr>
            <a:r>
              <a:rPr lang="zh-CN" altLang="en-US" sz="8100" b="1">
                <a:latin typeface="黑体" panose="02010609060101010101" pitchFamily="2" charset="-122"/>
                <a:ea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92164">
                                            <p:txEl>
                                              <p:pRg st="1" end="1"/>
                                            </p:txEl>
                                          </p:spTgt>
                                        </p:tgtEl>
                                        <p:attrNameLst>
                                          <p:attrName>style.visibility</p:attrName>
                                        </p:attrNameLst>
                                      </p:cBhvr>
                                      <p:to>
                                        <p:strVal val="visible"/>
                                      </p:to>
                                    </p:set>
                                    <p:anim calcmode="lin" valueType="num">
                                      <p:cBhvr>
                                        <p:cTn id="7" dur="1000" fill="hold"/>
                                        <p:tgtEl>
                                          <p:spTgt spid="9216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9216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9216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2164">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2" presetClass="entr" presetSubtype="4" fill="hold" nodeType="clickEffect">
                                  <p:stCondLst>
                                    <p:cond delay="0"/>
                                  </p:stCondLst>
                                  <p:childTnLst>
                                    <p:set>
                                      <p:cBhvr>
                                        <p:cTn id="14" dur="1" fill="hold">
                                          <p:stCondLst>
                                            <p:cond delay="0"/>
                                          </p:stCondLst>
                                        </p:cTn>
                                        <p:tgtEl>
                                          <p:spTgt spid="92164">
                                            <p:txEl>
                                              <p:pRg st="3" end="3"/>
                                            </p:txEl>
                                          </p:spTgt>
                                        </p:tgtEl>
                                        <p:attrNameLst>
                                          <p:attrName>style.visibility</p:attrName>
                                        </p:attrNameLst>
                                      </p:cBhvr>
                                      <p:to>
                                        <p:strVal val="visible"/>
                                      </p:to>
                                    </p:set>
                                    <p:animEffect transition="in" filter="slide(fromBottom)">
                                      <p:cBhvr>
                                        <p:cTn id="15" dur="500"/>
                                        <p:tgtEl>
                                          <p:spTgt spid="92164">
                                            <p:txEl>
                                              <p:pRg st="3" end="3"/>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92164">
                                            <p:txEl>
                                              <p:pRg st="4" end="4"/>
                                            </p:txEl>
                                          </p:spTgt>
                                        </p:tgtEl>
                                        <p:attrNameLst>
                                          <p:attrName>style.visibility</p:attrName>
                                        </p:attrNameLst>
                                      </p:cBhvr>
                                      <p:to>
                                        <p:strVal val="visible"/>
                                      </p:to>
                                    </p:set>
                                    <p:animEffect transition="in" filter="slide(fromBottom)">
                                      <p:cBhvr>
                                        <p:cTn id="18" dur="500"/>
                                        <p:tgtEl>
                                          <p:spTgt spid="92164">
                                            <p:txEl>
                                              <p:pRg st="4" end="4"/>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92164">
                                            <p:txEl>
                                              <p:pRg st="5" end="5"/>
                                            </p:txEl>
                                          </p:spTgt>
                                        </p:tgtEl>
                                        <p:attrNameLst>
                                          <p:attrName>style.visibility</p:attrName>
                                        </p:attrNameLst>
                                      </p:cBhvr>
                                      <p:to>
                                        <p:strVal val="visible"/>
                                      </p:to>
                                    </p:set>
                                    <p:animEffect transition="in" filter="slide(fromBottom)">
                                      <p:cBhvr>
                                        <p:cTn id="21" dur="500"/>
                                        <p:tgtEl>
                                          <p:spTgt spid="9216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43715" descr="fcfb3817088553ee15999b5e2d0ecccc"/>
          <p:cNvPicPr>
            <a:picLocks noChangeAspect="1"/>
          </p:cNvPicPr>
          <p:nvPr/>
        </p:nvPicPr>
        <p:blipFill>
          <a:blip r:embed="rId2"/>
          <a:stretch>
            <a:fillRect/>
          </a:stretch>
        </p:blipFill>
        <p:spPr>
          <a:xfrm>
            <a:off x="0" y="0"/>
            <a:ext cx="9144000" cy="6859588"/>
          </a:xfrm>
          <a:prstGeom prst="rect">
            <a:avLst/>
          </a:prstGeom>
          <a:noFill/>
          <a:ln w="9525">
            <a:noFill/>
          </a:ln>
        </p:spPr>
      </p:pic>
      <p:sp>
        <p:nvSpPr>
          <p:cNvPr id="243717" name="文本框 243716"/>
          <p:cNvSpPr txBox="1"/>
          <p:nvPr/>
        </p:nvSpPr>
        <p:spPr>
          <a:xfrm>
            <a:off x="-97780" y="302716"/>
            <a:ext cx="9144000" cy="1172915"/>
          </a:xfrm>
          <a:prstGeom prst="rect">
            <a:avLst/>
          </a:prstGeom>
          <a:noFill/>
          <a:ln w="9525">
            <a:noFill/>
          </a:ln>
        </p:spPr>
        <p:txBody>
          <a:bodyPr wrap="square" lIns="64291" tIns="32146" rIns="64291" bIns="32146" anchor="t">
            <a:spAutoFit/>
          </a:bodyPr>
          <a:lstStyle/>
          <a:p>
            <a:pPr>
              <a:spcBef>
                <a:spcPct val="50000"/>
              </a:spcBef>
            </a:pPr>
            <a:r>
              <a:rPr lang="en-US" altLang="zh-CN" sz="3600" b="1">
                <a:latin typeface="Times New Roman" panose="02020603050405020304" pitchFamily="18" charset="0"/>
                <a:ea typeface="宋体" panose="02010600030101010101" pitchFamily="2" charset="-122"/>
              </a:rPr>
              <a:t>      </a:t>
            </a:r>
            <a:r>
              <a:rPr lang="zh-CN" altLang="en-US" sz="36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叶子和花本是肩并肩密密地挨着，这便宛然有了一道凝碧的波痕。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3717"/>
                                        </p:tgtEl>
                                        <p:attrNameLst>
                                          <p:attrName>style.visibility</p:attrName>
                                        </p:attrNameLst>
                                      </p:cBhvr>
                                      <p:to>
                                        <p:strVal val="visible"/>
                                      </p:to>
                                    </p:set>
                                    <p:animEffect transition="in" filter="blinds(horizontal)">
                                      <p:cBhvr>
                                        <p:cTn id="7" dur="500"/>
                                        <p:tgtEl>
                                          <p:spTgt spid="243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29699"/>
          <p:cNvSpPr/>
          <p:nvPr/>
        </p:nvSpPr>
        <p:spPr>
          <a:xfrm>
            <a:off x="0" y="129480"/>
            <a:ext cx="9144000" cy="1726913"/>
          </a:xfrm>
          <a:prstGeom prst="rect">
            <a:avLst/>
          </a:prstGeom>
          <a:noFill/>
          <a:ln w="9525">
            <a:noFill/>
          </a:ln>
        </p:spPr>
        <p:txBody>
          <a:bodyPr wrap="square" lIns="64291" tIns="32146" rIns="64291" bIns="32146" anchor="t">
            <a:spAutoFit/>
          </a:bodyPr>
          <a:lstStyle/>
          <a:p>
            <a:pPr algn="ctr"/>
            <a:r>
              <a:rPr lang="en-US" altLang="zh-CN" sz="3600" b="1">
                <a:effectLst>
                  <a:outerShdw blurRad="38100" dist="19050" dir="2700000" algn="tl" rotWithShape="0">
                    <a:schemeClr val="dk1">
                      <a:alpha val="40000"/>
                    </a:schemeClr>
                  </a:outerShdw>
                </a:effectLst>
                <a:latin typeface="Arial" pitchFamily="34" charset="0"/>
                <a:ea typeface="黑体" panose="02010609060101010101" pitchFamily="2" charset="-122"/>
              </a:rPr>
              <a:t>“</a:t>
            </a:r>
            <a:r>
              <a:rPr lang="zh-CN" altLang="en-US" sz="3600" b="1">
                <a:effectLst>
                  <a:outerShdw blurRad="38100" dist="19050" dir="2700000" algn="tl" rotWithShape="0">
                    <a:schemeClr val="dk1">
                      <a:alpha val="40000"/>
                    </a:schemeClr>
                  </a:outerShdw>
                </a:effectLst>
                <a:latin typeface="Arial" pitchFamily="34" charset="0"/>
                <a:ea typeface="黑体" panose="02010609060101010101" pitchFamily="2" charset="-122"/>
              </a:rPr>
              <a:t>叶子与花也有一丝的颤动，像闪电般，霎时传过荷塘的那边去了。叶子本是肩并肩密密地挨着，这便宛然有了一道凝碧的波痕。”</a:t>
            </a:r>
          </a:p>
        </p:txBody>
      </p:sp>
      <p:sp>
        <p:nvSpPr>
          <p:cNvPr id="29701" name="矩形 29700"/>
          <p:cNvSpPr/>
          <p:nvPr/>
        </p:nvSpPr>
        <p:spPr>
          <a:xfrm>
            <a:off x="-75902" y="2138214"/>
            <a:ext cx="9144000" cy="4435347"/>
          </a:xfrm>
          <a:prstGeom prst="rect">
            <a:avLst/>
          </a:prstGeom>
          <a:noFill/>
          <a:ln w="9525">
            <a:noFill/>
          </a:ln>
        </p:spPr>
        <p:txBody>
          <a:bodyPr wrap="square" lIns="64291" tIns="32146" rIns="64291" bIns="32146" anchor="t">
            <a:spAutoFit/>
          </a:bodyPr>
          <a:lstStyle/>
          <a:p>
            <a:pPr algn="l"/>
            <a:r>
              <a:rPr lang="en-US" altLang="zh-CN" sz="4400" b="1">
                <a:solidFill>
                  <a:srgbClr val="0000CC"/>
                </a:solidFill>
                <a:latin typeface="Arial" pitchFamily="34" charset="0"/>
                <a:ea typeface="黑体" panose="02010609060101010101" pitchFamily="2" charset="-122"/>
              </a:rPr>
              <a:t>     运用拟人的手法，</a:t>
            </a:r>
            <a:r>
              <a:rPr lang="zh-CN" altLang="en-US" sz="3600" b="1">
                <a:solidFill>
                  <a:srgbClr val="0000CC"/>
                </a:solidFill>
                <a:latin typeface="Arial" pitchFamily="34" charset="0"/>
                <a:ea typeface="黑体" panose="02010609060101010101" pitchFamily="2" charset="-122"/>
              </a:rPr>
              <a:t>写出了荷叶田田的</a:t>
            </a:r>
            <a:r>
              <a:rPr lang="zh-CN" altLang="en-US" sz="4800" b="1">
                <a:solidFill>
                  <a:srgbClr val="FF00FF"/>
                </a:solidFill>
                <a:latin typeface="Arial" pitchFamily="34" charset="0"/>
                <a:ea typeface="黑体" panose="02010609060101010101" pitchFamily="2" charset="-122"/>
              </a:rPr>
              <a:t>妩媚姿态</a:t>
            </a:r>
            <a:r>
              <a:rPr lang="zh-CN" altLang="en-US" sz="4400" b="1">
                <a:solidFill>
                  <a:srgbClr val="0000CC"/>
                </a:solidFill>
                <a:latin typeface="Arial" pitchFamily="34" charset="0"/>
                <a:ea typeface="黑体" panose="02010609060101010101" pitchFamily="2" charset="-122"/>
              </a:rPr>
              <a:t>，</a:t>
            </a:r>
            <a:r>
              <a:rPr lang="zh-CN" altLang="en-US" sz="3600" b="1">
                <a:solidFill>
                  <a:srgbClr val="0000CC"/>
                </a:solidFill>
                <a:latin typeface="Arial" pitchFamily="34" charset="0"/>
                <a:ea typeface="黑体" panose="02010609060101010101" pitchFamily="2" charset="-122"/>
              </a:rPr>
              <a:t>写出了微风过处</a:t>
            </a:r>
            <a:r>
              <a:rPr lang="zh-CN" altLang="en-US" sz="4800" b="1">
                <a:solidFill>
                  <a:srgbClr val="FF00FF"/>
                </a:solidFill>
                <a:latin typeface="Arial" pitchFamily="34" charset="0"/>
                <a:ea typeface="黑体" panose="02010609060101010101" pitchFamily="2" charset="-122"/>
              </a:rPr>
              <a:t>叶花颤动</a:t>
            </a:r>
            <a:r>
              <a:rPr lang="zh-CN" altLang="en-US" sz="4400" b="1">
                <a:solidFill>
                  <a:srgbClr val="FF00FF"/>
                </a:solidFill>
                <a:latin typeface="Arial" pitchFamily="34" charset="0"/>
                <a:ea typeface="黑体" panose="02010609060101010101" pitchFamily="2" charset="-122"/>
              </a:rPr>
              <a:t>的情状</a:t>
            </a:r>
            <a:r>
              <a:rPr lang="zh-CN" altLang="en-US" sz="4400" b="1">
                <a:solidFill>
                  <a:srgbClr val="0000CC"/>
                </a:solidFill>
                <a:latin typeface="Arial" pitchFamily="34" charset="0"/>
                <a:ea typeface="黑体" panose="02010609060101010101" pitchFamily="2" charset="-122"/>
              </a:rPr>
              <a:t>，</a:t>
            </a:r>
            <a:r>
              <a:rPr lang="zh-CN" altLang="en-US" sz="3600" b="1">
                <a:solidFill>
                  <a:srgbClr val="0000CC"/>
                </a:solidFill>
                <a:latin typeface="Arial" pitchFamily="34" charset="0"/>
                <a:ea typeface="黑体" panose="02010609060101010101" pitchFamily="2" charset="-122"/>
              </a:rPr>
              <a:t>既有</a:t>
            </a:r>
            <a:r>
              <a:rPr lang="zh-CN" altLang="en-US" sz="4800" b="1">
                <a:solidFill>
                  <a:srgbClr val="FF00FF"/>
                </a:solidFill>
                <a:latin typeface="Arial" pitchFamily="34" charset="0"/>
                <a:ea typeface="黑体" panose="02010609060101010101" pitchFamily="2" charset="-122"/>
              </a:rPr>
              <a:t>视觉形象，</a:t>
            </a:r>
            <a:r>
              <a:rPr lang="zh-CN" altLang="en-US" sz="3600" b="1">
                <a:solidFill>
                  <a:srgbClr val="FF00FF"/>
                </a:solidFill>
                <a:latin typeface="Arial" pitchFamily="34" charset="0"/>
                <a:ea typeface="黑体" panose="02010609060101010101" pitchFamily="2" charset="-122"/>
              </a:rPr>
              <a:t>又有</a:t>
            </a:r>
            <a:r>
              <a:rPr lang="zh-CN" altLang="en-US" sz="4800" b="1">
                <a:solidFill>
                  <a:srgbClr val="FF00FF"/>
                </a:solidFill>
                <a:latin typeface="Arial" pitchFamily="34" charset="0"/>
                <a:ea typeface="黑体" panose="02010609060101010101" pitchFamily="2" charset="-122"/>
              </a:rPr>
              <a:t>听觉形象</a:t>
            </a:r>
            <a:r>
              <a:rPr lang="zh-CN" altLang="en-US" sz="4400" b="1">
                <a:solidFill>
                  <a:srgbClr val="0000CC"/>
                </a:solidFill>
                <a:latin typeface="Arial" pitchFamily="34" charset="0"/>
                <a:ea typeface="黑体" panose="02010609060101010101" pitchFamily="2" charset="-122"/>
              </a:rPr>
              <a:t>，动静结合，</a:t>
            </a:r>
            <a:r>
              <a:rPr lang="zh-CN" altLang="en-US" sz="3600" b="1">
                <a:solidFill>
                  <a:srgbClr val="0000CC"/>
                </a:solidFill>
                <a:latin typeface="Arial" pitchFamily="34" charset="0"/>
                <a:ea typeface="黑体" panose="02010609060101010101" pitchFamily="2" charset="-122"/>
              </a:rPr>
              <a:t>形象地传达出</a:t>
            </a:r>
            <a:r>
              <a:rPr lang="zh-CN" altLang="en-US" sz="4800" b="1">
                <a:solidFill>
                  <a:srgbClr val="FF00FF"/>
                </a:solidFill>
                <a:latin typeface="Arial" pitchFamily="34" charset="0"/>
                <a:ea typeface="黑体" panose="02010609060101010101" pitchFamily="2" charset="-122"/>
              </a:rPr>
              <a:t>荷塘富有生气的风姿，创设了清幽恬静的氛围。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9701"/>
                                        </p:tgtEl>
                                        <p:attrNameLst>
                                          <p:attrName>style.visibility</p:attrName>
                                        </p:attrNameLst>
                                      </p:cBhvr>
                                      <p:to>
                                        <p:strVal val="visible"/>
                                      </p:to>
                                    </p:set>
                                    <p:anim calcmode="discrete" valueType="clr">
                                      <p:cBhvr override="childStyle">
                                        <p:cTn id="7" dur="500"/>
                                        <p:tgtEl>
                                          <p:spTgt spid="29701"/>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9701"/>
                                        </p:tgtEl>
                                        <p:attrNameLst>
                                          <p:attrName>fillcolor</p:attrName>
                                        </p:attrNameLst>
                                      </p:cBhvr>
                                      <p:tavLst>
                                        <p:tav tm="0">
                                          <p:val>
                                            <p:clrVal>
                                              <a:schemeClr val="accent2"/>
                                            </p:clrVal>
                                          </p:val>
                                        </p:tav>
                                        <p:tav tm="50000">
                                          <p:val>
                                            <p:clrVal>
                                              <a:schemeClr val="hlink"/>
                                            </p:clrVal>
                                          </p:val>
                                        </p:tav>
                                      </p:tavLst>
                                    </p:anim>
                                    <p:set>
                                      <p:cBhvr>
                                        <p:cTn id="9" dur="500"/>
                                        <p:tgtEl>
                                          <p:spTgt spid="2970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30723"/>
          <p:cNvSpPr/>
          <p:nvPr/>
        </p:nvSpPr>
        <p:spPr>
          <a:xfrm>
            <a:off x="173236" y="150912"/>
            <a:ext cx="9144000" cy="2280911"/>
          </a:xfrm>
          <a:prstGeom prst="rect">
            <a:avLst/>
          </a:prstGeom>
          <a:noFill/>
          <a:ln w="9525">
            <a:noFill/>
          </a:ln>
        </p:spPr>
        <p:txBody>
          <a:bodyPr wrap="square" lIns="64291" tIns="32146" rIns="64291" bIns="32146" anchor="t">
            <a:spAutoFit/>
          </a:bodyPr>
          <a:lstStyle/>
          <a:p>
            <a:pPr algn="l">
              <a:spcBef>
                <a:spcPct val="50000"/>
              </a:spcBef>
            </a:pPr>
            <a:r>
              <a:rPr lang="en-US" altLang="zh-CN" sz="4800" b="1">
                <a:latin typeface="Arial" pitchFamily="34" charset="0"/>
                <a:ea typeface="黑体" panose="02010609060101010101" pitchFamily="2" charset="-122"/>
              </a:rPr>
              <a:t>“</a:t>
            </a:r>
            <a:r>
              <a:rPr lang="zh-CN" altLang="en-US" sz="4800" b="1">
                <a:latin typeface="Arial" pitchFamily="34" charset="0"/>
                <a:ea typeface="黑体" panose="02010609060101010101" pitchFamily="2" charset="-122"/>
              </a:rPr>
              <a:t>叶子底下</a:t>
            </a:r>
            <a:r>
              <a:rPr lang="zh-CN" altLang="en-US" sz="4800" b="1">
                <a:effectLst>
                  <a:outerShdw blurRad="38100" dist="19050" dir="2700000" algn="tl" rotWithShape="0">
                    <a:schemeClr val="dk1">
                      <a:alpha val="40000"/>
                    </a:schemeClr>
                  </a:outerShdw>
                </a:effectLst>
                <a:latin typeface="Arial" pitchFamily="34" charset="0"/>
                <a:ea typeface="黑体" panose="02010609060101010101" pitchFamily="2" charset="-122"/>
              </a:rPr>
              <a:t>是</a:t>
            </a:r>
            <a:r>
              <a:rPr lang="zh-CN" altLang="en-US" sz="4800" b="1">
                <a:solidFill>
                  <a:srgbClr val="FF00FF"/>
                </a:solidFill>
                <a:latin typeface="Arial" pitchFamily="34" charset="0"/>
                <a:ea typeface="黑体" panose="02010609060101010101" pitchFamily="2" charset="-122"/>
              </a:rPr>
              <a:t>脉脉的流水，</a:t>
            </a:r>
            <a:r>
              <a:rPr lang="zh-CN" altLang="en-US" sz="4800" b="1">
                <a:latin typeface="Arial" pitchFamily="34" charset="0"/>
                <a:ea typeface="黑体" panose="02010609060101010101" pitchFamily="2" charset="-122"/>
              </a:rPr>
              <a:t>遮住了，不能见一些颜色；而叶子却</a:t>
            </a:r>
            <a:r>
              <a:rPr lang="zh-CN" altLang="en-US" sz="4800" b="1">
                <a:solidFill>
                  <a:srgbClr val="FF00FF"/>
                </a:solidFill>
                <a:latin typeface="Arial" pitchFamily="34" charset="0"/>
                <a:ea typeface="黑体" panose="02010609060101010101" pitchFamily="2" charset="-122"/>
              </a:rPr>
              <a:t>更见风致</a:t>
            </a:r>
            <a:r>
              <a:rPr lang="zh-CN" altLang="en-US" sz="4800" b="1">
                <a:latin typeface="Arial" pitchFamily="34" charset="0"/>
                <a:ea typeface="黑体" panose="02010609060101010101" pitchFamily="2" charset="-122"/>
              </a:rPr>
              <a:t>了。”</a:t>
            </a:r>
          </a:p>
        </p:txBody>
      </p:sp>
      <p:sp>
        <p:nvSpPr>
          <p:cNvPr id="30727" name="矩形 30726"/>
          <p:cNvSpPr/>
          <p:nvPr/>
        </p:nvSpPr>
        <p:spPr>
          <a:xfrm>
            <a:off x="3416713" y="5644457"/>
            <a:ext cx="4269537" cy="597415"/>
          </a:xfrm>
          <a:prstGeom prst="rect">
            <a:avLst/>
          </a:prstGeom>
        </p:spPr>
        <p:txBody>
          <a:bodyPr wrap="none" lIns="64291" tIns="32146" rIns="64291" bIns="32146" fromWordArt="1">
            <a:prstTxWarp prst="textInflate">
              <a:avLst>
                <a:gd name="adj" fmla="val 13634"/>
              </a:avLst>
            </a:prstTxWarp>
            <a:normAutofit lnSpcReduction="10000"/>
          </a:bodyPr>
          <a:lstStyle/>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rPr>
              <a:t>饱含深情</a:t>
            </a:r>
          </a:p>
        </p:txBody>
      </p:sp>
      <p:sp>
        <p:nvSpPr>
          <p:cNvPr id="62468" name="矩形 30723"/>
          <p:cNvSpPr/>
          <p:nvPr/>
        </p:nvSpPr>
        <p:spPr>
          <a:xfrm>
            <a:off x="0" y="2518618"/>
            <a:ext cx="9025682" cy="2661047"/>
          </a:xfrm>
          <a:prstGeom prst="rect">
            <a:avLst/>
          </a:prstGeom>
          <a:noFill/>
          <a:ln w="9525">
            <a:noFill/>
          </a:ln>
        </p:spPr>
        <p:txBody>
          <a:bodyPr wrap="square" lIns="64291" tIns="32146" rIns="64291" bIns="32146" anchor="t">
            <a:spAutoFit/>
          </a:bodyPr>
          <a:lstStyle/>
          <a:p>
            <a:pPr algn="l">
              <a:spcBef>
                <a:spcPct val="50000"/>
              </a:spcBef>
            </a:pPr>
            <a:r>
              <a:rPr lang="zh-CN" altLang="en-US" sz="3400" b="1">
                <a:solidFill>
                  <a:srgbClr val="0A090C"/>
                </a:solidFill>
                <a:effectLst>
                  <a:outerShdw blurRad="38100" dist="19050" dir="2700000" algn="tl" rotWithShape="0">
                    <a:schemeClr val="dk1">
                      <a:alpha val="40000"/>
                    </a:schemeClr>
                  </a:outerShdw>
                </a:effectLst>
                <a:latin typeface="Arial" pitchFamily="34" charset="0"/>
                <a:ea typeface="黑体" panose="02010609060101010101" pitchFamily="2" charset="-122"/>
              </a:rPr>
              <a:t>作者把所见与想象结合，“脉脉”本指默默地用眼神或行动来表情传意，这里用来写流水，塘水在茂密的荷叶下是看不到的，作者却由叶子的“风韵”想象到那叶子下的水“脉脉”有情，真正做到了言有尽而意无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 calcmode="lin" valueType="num">
                                      <p:cBhvr>
                                        <p:cTn id="7" dur="3000" fill="hold"/>
                                        <p:tgtEl>
                                          <p:spTgt spid="30727"/>
                                        </p:tgtEl>
                                        <p:attrNameLst>
                                          <p:attrName>ppt_w</p:attrName>
                                        </p:attrNameLst>
                                      </p:cBhvr>
                                      <p:tavLst>
                                        <p:tav tm="0" fmla="#ppt_w*sin(2.5*pi*$)">
                                          <p:val>
                                            <p:fltVal val="0"/>
                                          </p:val>
                                        </p:tav>
                                        <p:tav tm="100000">
                                          <p:val>
                                            <p:fltVal val="1"/>
                                          </p:val>
                                        </p:tav>
                                      </p:tavLst>
                                    </p:anim>
                                    <p:anim calcmode="lin" valueType="num">
                                      <p:cBhvr>
                                        <p:cTn id="8" dur="3000" fill="hold"/>
                                        <p:tgtEl>
                                          <p:spTgt spid="307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31745" descr="图片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3490" name="文本框 31746"/>
          <p:cNvSpPr txBox="1"/>
          <p:nvPr/>
        </p:nvSpPr>
        <p:spPr>
          <a:xfrm>
            <a:off x="0" y="1"/>
            <a:ext cx="5181600" cy="803225"/>
          </a:xfrm>
          <a:prstGeom prst="rect">
            <a:avLst/>
          </a:prstGeom>
          <a:noFill/>
          <a:ln w="9525">
            <a:noFill/>
          </a:ln>
        </p:spPr>
        <p:txBody>
          <a:bodyPr lIns="64291" tIns="32146" rIns="64291" bIns="32146" anchor="t">
            <a:spAutoFit/>
          </a:bodyPr>
          <a:lstStyle/>
          <a:p>
            <a:pPr>
              <a:spcBef>
                <a:spcPct val="50000"/>
              </a:spcBef>
            </a:pPr>
            <a:r>
              <a:rPr lang="zh-CN" altLang="en-US" sz="4800" i="1">
                <a:solidFill>
                  <a:srgbClr val="FFFF00"/>
                </a:solidFill>
                <a:latin typeface="Times New Roman" panose="02020603050405020304" pitchFamily="18" charset="0"/>
                <a:ea typeface="华文行楷" pitchFamily="2" charset="-122"/>
              </a:rPr>
              <a:t>立足点：荷塘边</a:t>
            </a:r>
          </a:p>
        </p:txBody>
      </p:sp>
      <p:sp>
        <p:nvSpPr>
          <p:cNvPr id="63491" name="文本框 31747"/>
          <p:cNvSpPr txBox="1"/>
          <p:nvPr/>
        </p:nvSpPr>
        <p:spPr>
          <a:xfrm>
            <a:off x="0" y="2492375"/>
            <a:ext cx="1692275" cy="1296026"/>
          </a:xfrm>
          <a:prstGeom prst="rect">
            <a:avLst/>
          </a:prstGeom>
          <a:noFill/>
          <a:ln w="9525">
            <a:noFill/>
          </a:ln>
        </p:spPr>
        <p:txBody>
          <a:bodyPr lIns="64291" tIns="32146" rIns="64291" bIns="32146" anchor="t">
            <a:spAutoFit/>
          </a:bodyPr>
          <a:lstStyle/>
          <a:p>
            <a:pPr>
              <a:lnSpc>
                <a:spcPct val="90000"/>
              </a:lnSpc>
              <a:spcBef>
                <a:spcPct val="20000"/>
              </a:spcBef>
              <a:buClr>
                <a:schemeClr val="tx2"/>
              </a:buClr>
              <a:buSzPct val="65000"/>
              <a:buFont typeface="Wingdings" panose="05000000000000000000" pitchFamily="2" charset="2"/>
              <a:buChar char="v"/>
            </a:pPr>
            <a:r>
              <a:rPr lang="zh-CN" altLang="en-US" sz="4000" b="1">
                <a:solidFill>
                  <a:srgbClr val="FFFF00"/>
                </a:solidFill>
                <a:latin typeface="楷体_GB2312" pitchFamily="49" charset="-122"/>
                <a:ea typeface="楷体_GB2312" pitchFamily="49" charset="-122"/>
              </a:rPr>
              <a:t>荷叶</a:t>
            </a:r>
          </a:p>
          <a:p>
            <a:pPr>
              <a:lnSpc>
                <a:spcPct val="90000"/>
              </a:lnSpc>
              <a:spcBef>
                <a:spcPct val="20000"/>
              </a:spcBef>
              <a:buClr>
                <a:schemeClr val="tx2"/>
              </a:buClr>
              <a:buSzPct val="65000"/>
              <a:buFont typeface="Wingdings" panose="05000000000000000000" pitchFamily="2" charset="2"/>
              <a:buChar char="v"/>
            </a:pPr>
            <a:r>
              <a:rPr lang="zh-CN" altLang="en-US" sz="4000" b="1">
                <a:solidFill>
                  <a:srgbClr val="FFFF00"/>
                </a:solidFill>
                <a:latin typeface="楷体_GB2312" pitchFamily="49" charset="-122"/>
                <a:ea typeface="楷体_GB2312" pitchFamily="49" charset="-122"/>
              </a:rPr>
              <a:t>荷花</a:t>
            </a:r>
          </a:p>
        </p:txBody>
      </p:sp>
      <p:sp>
        <p:nvSpPr>
          <p:cNvPr id="63492" name="文本框 31748"/>
          <p:cNvSpPr txBox="1"/>
          <p:nvPr/>
        </p:nvSpPr>
        <p:spPr>
          <a:xfrm>
            <a:off x="0" y="4325938"/>
            <a:ext cx="1524000" cy="2527132"/>
          </a:xfrm>
          <a:prstGeom prst="rect">
            <a:avLst/>
          </a:prstGeom>
          <a:noFill/>
          <a:ln w="9525">
            <a:noFill/>
          </a:ln>
        </p:spPr>
        <p:txBody>
          <a:bodyPr lIns="64291" tIns="32146" rIns="64291" bIns="32146" anchor="t">
            <a:spAutoFit/>
          </a:bodyPr>
          <a:lstStyle/>
          <a:p>
            <a:pPr>
              <a:lnSpc>
                <a:spcPct val="90000"/>
              </a:lnSpc>
              <a:spcBef>
                <a:spcPct val="20000"/>
              </a:spcBef>
              <a:buChar char="•"/>
            </a:pPr>
            <a:r>
              <a:rPr lang="zh-CN" altLang="en-US" sz="4000" b="1">
                <a:solidFill>
                  <a:srgbClr val="FFFF00"/>
                </a:solidFill>
                <a:latin typeface="楷体_GB2312" pitchFamily="49" charset="-122"/>
                <a:ea typeface="楷体_GB2312" pitchFamily="49" charset="-122"/>
              </a:rPr>
              <a:t>荷香</a:t>
            </a:r>
          </a:p>
          <a:p>
            <a:pPr>
              <a:lnSpc>
                <a:spcPct val="90000"/>
              </a:lnSpc>
              <a:spcBef>
                <a:spcPct val="20000"/>
              </a:spcBef>
              <a:buChar char="•"/>
            </a:pPr>
            <a:r>
              <a:rPr lang="zh-CN" altLang="en-US" sz="4000" b="1">
                <a:solidFill>
                  <a:srgbClr val="FFFF00"/>
                </a:solidFill>
                <a:latin typeface="楷体_GB2312" pitchFamily="49" charset="-122"/>
                <a:ea typeface="楷体_GB2312" pitchFamily="49" charset="-122"/>
              </a:rPr>
              <a:t>荷波</a:t>
            </a:r>
          </a:p>
          <a:p>
            <a:pPr>
              <a:lnSpc>
                <a:spcPct val="90000"/>
              </a:lnSpc>
              <a:spcBef>
                <a:spcPct val="20000"/>
              </a:spcBef>
              <a:buChar char="•"/>
            </a:pPr>
            <a:r>
              <a:rPr lang="zh-CN" altLang="en-US" sz="4000" b="1">
                <a:solidFill>
                  <a:srgbClr val="FFFF00"/>
                </a:solidFill>
                <a:latin typeface="楷体_GB2312" pitchFamily="49" charset="-122"/>
                <a:ea typeface="楷体_GB2312" pitchFamily="49" charset="-122"/>
              </a:rPr>
              <a:t>荷韵</a:t>
            </a:r>
          </a:p>
          <a:p>
            <a:pPr>
              <a:spcBef>
                <a:spcPct val="50000"/>
              </a:spcBef>
            </a:pPr>
            <a:endParaRPr lang="zh-CN" altLang="en-US" sz="2400">
              <a:latin typeface="Times New Roman" panose="02020603050405020304" pitchFamily="18" charset="0"/>
              <a:ea typeface="宋体" panose="02010600030101010101" pitchFamily="2" charset="-122"/>
            </a:endParaRPr>
          </a:p>
        </p:txBody>
      </p:sp>
      <p:sp>
        <p:nvSpPr>
          <p:cNvPr id="63493" name="文本框 31749"/>
          <p:cNvSpPr txBox="1"/>
          <p:nvPr/>
        </p:nvSpPr>
        <p:spPr>
          <a:xfrm>
            <a:off x="1547813" y="2420938"/>
            <a:ext cx="5856287"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田田 亭亭的舞女的裙</a:t>
            </a:r>
          </a:p>
        </p:txBody>
      </p:sp>
      <p:sp>
        <p:nvSpPr>
          <p:cNvPr id="63494" name="文本框 31750"/>
          <p:cNvSpPr txBox="1"/>
          <p:nvPr/>
        </p:nvSpPr>
        <p:spPr>
          <a:xfrm>
            <a:off x="1476375" y="3068638"/>
            <a:ext cx="3581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袅娜 羞涩</a:t>
            </a:r>
          </a:p>
        </p:txBody>
      </p:sp>
      <p:sp>
        <p:nvSpPr>
          <p:cNvPr id="63495" name="文本框 31751"/>
          <p:cNvSpPr txBox="1"/>
          <p:nvPr/>
        </p:nvSpPr>
        <p:spPr>
          <a:xfrm>
            <a:off x="3276600" y="3657600"/>
            <a:ext cx="4495800" cy="433983"/>
          </a:xfrm>
          <a:prstGeom prst="rect">
            <a:avLst/>
          </a:prstGeom>
          <a:noFill/>
          <a:ln w="9525">
            <a:noFill/>
          </a:ln>
        </p:spPr>
        <p:txBody>
          <a:bodyPr lIns="64291" tIns="32146" rIns="64291" bIns="32146" anchor="t">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sp>
        <p:nvSpPr>
          <p:cNvPr id="63496" name="文本框 31752"/>
          <p:cNvSpPr txBox="1"/>
          <p:nvPr/>
        </p:nvSpPr>
        <p:spPr>
          <a:xfrm>
            <a:off x="1619250" y="3789363"/>
            <a:ext cx="46482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明珠 星星 美人</a:t>
            </a:r>
          </a:p>
        </p:txBody>
      </p:sp>
      <p:sp>
        <p:nvSpPr>
          <p:cNvPr id="63497" name="文本框 31753">
            <a:hlinkClick r:id="rId3" action="ppaction://hlinksldjump"/>
          </p:cNvPr>
          <p:cNvSpPr txBox="1"/>
          <p:nvPr/>
        </p:nvSpPr>
        <p:spPr>
          <a:xfrm>
            <a:off x="1547813" y="4365625"/>
            <a:ext cx="5486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远处高楼上渺茫的歌声</a:t>
            </a:r>
          </a:p>
        </p:txBody>
      </p:sp>
      <p:sp>
        <p:nvSpPr>
          <p:cNvPr id="63498" name="文本框 31754"/>
          <p:cNvSpPr txBox="1"/>
          <p:nvPr/>
        </p:nvSpPr>
        <p:spPr>
          <a:xfrm>
            <a:off x="1476375" y="5013325"/>
            <a:ext cx="41148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闪电 凝碧</a:t>
            </a:r>
            <a:endParaRPr lang="zh-CN" altLang="en-US" sz="2400">
              <a:latin typeface="Times New Roman" panose="02020603050405020304" pitchFamily="18" charset="0"/>
              <a:ea typeface="宋体" panose="02010600030101010101" pitchFamily="2" charset="-122"/>
            </a:endParaRPr>
          </a:p>
        </p:txBody>
      </p:sp>
      <p:sp>
        <p:nvSpPr>
          <p:cNvPr id="63499" name="文本框 31755"/>
          <p:cNvSpPr txBox="1"/>
          <p:nvPr/>
        </p:nvSpPr>
        <p:spPr>
          <a:xfrm>
            <a:off x="1476375" y="5661025"/>
            <a:ext cx="3581400" cy="679549"/>
          </a:xfrm>
          <a:prstGeom prst="rect">
            <a:avLst/>
          </a:prstGeom>
          <a:noFill/>
          <a:ln w="9525">
            <a:noFill/>
          </a:ln>
        </p:spPr>
        <p:txBody>
          <a:bodyPr lIns="64291" tIns="32146" rIns="64291" bIns="32146" anchor="t">
            <a:spAutoFit/>
          </a:bodyPr>
          <a:lstStyle/>
          <a:p>
            <a:pPr>
              <a:spcBef>
                <a:spcPct val="50000"/>
              </a:spcBef>
            </a:pPr>
            <a:r>
              <a:rPr lang="zh-CN" altLang="en-US" sz="4000" b="1">
                <a:solidFill>
                  <a:srgbClr val="FFFF00"/>
                </a:solidFill>
                <a:latin typeface="楷体_GB2312" pitchFamily="49" charset="-122"/>
                <a:ea typeface="楷体_GB2312" pitchFamily="49" charset="-122"/>
              </a:rPr>
              <a:t>脉脉</a:t>
            </a:r>
          </a:p>
        </p:txBody>
      </p:sp>
      <p:sp>
        <p:nvSpPr>
          <p:cNvPr id="31757" name="文本框 31756"/>
          <p:cNvSpPr txBox="1"/>
          <p:nvPr/>
        </p:nvSpPr>
        <p:spPr>
          <a:xfrm>
            <a:off x="2209800" y="1295401"/>
            <a:ext cx="5105400" cy="803584"/>
          </a:xfrm>
          <a:prstGeom prst="rect">
            <a:avLst/>
          </a:prstGeom>
          <a:noFill/>
          <a:ln w="9525">
            <a:noFill/>
          </a:ln>
        </p:spPr>
        <p:txBody>
          <a:bodyPr lIns="64291" tIns="32146" rIns="64291" bIns="32146">
            <a:spAutoFit/>
          </a:bodyPr>
          <a:lstStyle/>
          <a:p>
            <a:pPr>
              <a:spcBef>
                <a:spcPct val="50000"/>
              </a:spcBef>
            </a:pPr>
            <a:r>
              <a:rPr lang="zh-CN" altLang="en-US" sz="4800" b="1" noProof="1">
                <a:solidFill>
                  <a:srgbClr val="FFFF00"/>
                </a:solidFill>
                <a:effectLst>
                  <a:outerShdw blurRad="38100" dist="38100" dir="2700000">
                    <a:srgbClr val="C0C0C0"/>
                  </a:outerShdw>
                </a:effectLst>
                <a:latin typeface="Times New Roman" panose="02020603050405020304" pitchFamily="18" charset="0"/>
                <a:ea typeface="楷体_GB2312" pitchFamily="49" charset="-122"/>
              </a:rPr>
              <a:t>月色下的</a:t>
            </a:r>
            <a:r>
              <a:rPr lang="zh-CN" altLang="en-US" sz="4800" b="1" noProof="1">
                <a:solidFill>
                  <a:srgbClr val="FF0000"/>
                </a:solidFill>
                <a:effectLst>
                  <a:outerShdw blurRad="38100" dist="38100" dir="2700000">
                    <a:srgbClr val="C0C0C0"/>
                  </a:outerShdw>
                </a:effectLst>
                <a:latin typeface="Times New Roman" panose="02020603050405020304" pitchFamily="18" charset="0"/>
                <a:ea typeface="楷体_GB2312" pitchFamily="49" charset="-122"/>
              </a:rPr>
              <a:t>荷塘</a:t>
            </a:r>
          </a:p>
        </p:txBody>
      </p:sp>
      <p:sp>
        <p:nvSpPr>
          <p:cNvPr id="63501" name="文本框 31757"/>
          <p:cNvSpPr txBox="1"/>
          <p:nvPr/>
        </p:nvSpPr>
        <p:spPr>
          <a:xfrm>
            <a:off x="7451032" y="2590205"/>
            <a:ext cx="499170" cy="64984"/>
          </a:xfrm>
          <a:prstGeom prst="rect">
            <a:avLst/>
          </a:prstGeom>
          <a:noFill/>
          <a:ln w="9525">
            <a:noFill/>
          </a:ln>
        </p:spPr>
        <p:txBody>
          <a:bodyPr vert="eaVert" wrap="none" lIns="64291" tIns="32146" rIns="64291" bIns="32146" anchor="t">
            <a:spAutoFit/>
          </a:bodyPr>
          <a:lstStyle/>
          <a:p>
            <a:endParaRPr lang="zh-CN" altLang="en-US" sz="2400">
              <a:latin typeface="Times New Roman" panose="02020603050405020304" pitchFamily="18" charset="0"/>
              <a:ea typeface="宋体" panose="02010600030101010101" pitchFamily="2" charset="-122"/>
            </a:endParaRPr>
          </a:p>
        </p:txBody>
      </p:sp>
      <p:sp>
        <p:nvSpPr>
          <p:cNvPr id="31759" name="右大括号 31758"/>
          <p:cNvSpPr/>
          <p:nvPr/>
        </p:nvSpPr>
        <p:spPr>
          <a:xfrm>
            <a:off x="6516688" y="2565400"/>
            <a:ext cx="228600" cy="3721100"/>
          </a:xfrm>
          <a:prstGeom prst="rightBrace">
            <a:avLst>
              <a:gd name="adj1" fmla="val 135271"/>
              <a:gd name="adj2" fmla="val 50000"/>
            </a:avLst>
          </a:prstGeom>
          <a:noFill/>
          <a:ln w="9525" cap="flat" cmpd="sng">
            <a:solidFill>
              <a:srgbClr val="FF0000"/>
            </a:solidFill>
            <a:prstDash val="solid"/>
            <a:round/>
            <a:headEnd type="none" w="med" len="med"/>
            <a:tailEnd type="none" w="med" len="med"/>
          </a:ln>
        </p:spPr>
        <p:txBody>
          <a:bodyPr wrap="none" lIns="64291" tIns="32146" rIns="64291" bIns="32146" anchor="ctr"/>
          <a:lstStyle/>
          <a:p>
            <a:pPr algn="ctr"/>
            <a:r>
              <a:rPr lang="en-US" altLang="zh-CN" sz="2400">
                <a:latin typeface="Times New Roman" panose="02020603050405020304" pitchFamily="18" charset="0"/>
                <a:ea typeface="宋体" panose="02010600030101010101" pitchFamily="2" charset="-122"/>
              </a:rPr>
              <a:t>              </a:t>
            </a:r>
          </a:p>
        </p:txBody>
      </p:sp>
      <p:sp>
        <p:nvSpPr>
          <p:cNvPr id="31760" name="文本框 31759"/>
          <p:cNvSpPr txBox="1"/>
          <p:nvPr/>
        </p:nvSpPr>
        <p:spPr>
          <a:xfrm>
            <a:off x="6854490" y="2349500"/>
            <a:ext cx="560725" cy="4105275"/>
          </a:xfrm>
          <a:prstGeom prst="rect">
            <a:avLst/>
          </a:prstGeom>
          <a:noFill/>
          <a:ln w="9525">
            <a:noFill/>
          </a:ln>
        </p:spPr>
        <p:txBody>
          <a:bodyPr vert="eaVert" lIns="64291" tIns="32146" rIns="64291" bIns="32146" anchor="t">
            <a:spAutoFit/>
          </a:bodyPr>
          <a:lstStyle/>
          <a:p>
            <a:pPr>
              <a:spcBef>
                <a:spcPct val="50000"/>
              </a:spcBef>
            </a:pPr>
            <a:r>
              <a:rPr lang="en-US" altLang="zh-CN" sz="2800" b="1">
                <a:latin typeface="Times New Roman" panose="02020603050405020304" pitchFamily="18" charset="0"/>
                <a:ea typeface="宋体" panose="02010600030101010101" pitchFamily="2" charset="-122"/>
              </a:rPr>
              <a:t>  </a:t>
            </a:r>
            <a:r>
              <a:rPr lang="zh-CN" altLang="en-US" sz="2800" b="1">
                <a:solidFill>
                  <a:srgbClr val="DD2A17"/>
                </a:solidFill>
                <a:latin typeface="Times New Roman" panose="02020603050405020304" pitchFamily="18" charset="0"/>
                <a:ea typeface="宋体" panose="02010600030101010101" pitchFamily="2" charset="-122"/>
              </a:rPr>
              <a:t>比喻  拟人  排比   通感</a:t>
            </a:r>
          </a:p>
        </p:txBody>
      </p:sp>
      <p:sp>
        <p:nvSpPr>
          <p:cNvPr id="31761" name="文本框 31760">
            <a:hlinkClick r:id="rId4" action="ppaction://hlinksldjump"/>
          </p:cNvPr>
          <p:cNvSpPr txBox="1"/>
          <p:nvPr/>
        </p:nvSpPr>
        <p:spPr>
          <a:xfrm>
            <a:off x="7575215" y="1989138"/>
            <a:ext cx="560725" cy="4400550"/>
          </a:xfrm>
          <a:prstGeom prst="rect">
            <a:avLst/>
          </a:prstGeom>
          <a:noFill/>
          <a:ln w="9525">
            <a:noFill/>
          </a:ln>
        </p:spPr>
        <p:txBody>
          <a:bodyPr vert="eaVert" lIns="64291" tIns="32146" rIns="64291" bIns="32146" anchor="t">
            <a:spAutoFit/>
          </a:bodyPr>
          <a:lstStyle/>
          <a:p>
            <a:r>
              <a:rPr lang="zh-CN" altLang="en-US" sz="2800" b="1">
                <a:solidFill>
                  <a:srgbClr val="00FF00"/>
                </a:solidFill>
                <a:latin typeface="Times New Roman" panose="02020603050405020304" pitchFamily="18" charset="0"/>
                <a:ea typeface="宋体" panose="02010600030101010101" pitchFamily="2" charset="-122"/>
              </a:rPr>
              <a:t>形态美     动态美     静态美                                    </a:t>
            </a:r>
          </a:p>
        </p:txBody>
      </p:sp>
      <p:sp>
        <p:nvSpPr>
          <p:cNvPr id="31762" name="文本框 31761"/>
          <p:cNvSpPr txBox="1"/>
          <p:nvPr/>
        </p:nvSpPr>
        <p:spPr>
          <a:xfrm>
            <a:off x="8398612" y="2041525"/>
            <a:ext cx="745391" cy="4816475"/>
          </a:xfrm>
          <a:prstGeom prst="rect">
            <a:avLst/>
          </a:prstGeom>
          <a:noFill/>
          <a:ln w="9525">
            <a:noFill/>
          </a:ln>
        </p:spPr>
        <p:txBody>
          <a:bodyPr vert="eaVert" lIns="64291" tIns="32146" rIns="64291" bIns="32146" anchor="t">
            <a:spAutoFit/>
          </a:bodyPr>
          <a:lstStyle/>
          <a:p>
            <a:r>
              <a:rPr lang="zh-CN" altLang="en-US" sz="4000" b="1">
                <a:solidFill>
                  <a:srgbClr val="00FF99"/>
                </a:solidFill>
                <a:latin typeface="Times New Roman" panose="02020603050405020304" pitchFamily="18" charset="0"/>
                <a:ea typeface="宋体" panose="02010600030101010101" pitchFamily="2" charset="-122"/>
              </a:rPr>
              <a:t>素淡</a:t>
            </a:r>
            <a:r>
              <a:rPr lang="zh-CN" altLang="en-US" sz="2400" b="1">
                <a:solidFill>
                  <a:srgbClr val="00FF99"/>
                </a:solidFill>
                <a:latin typeface="Times New Roman" panose="02020603050405020304" pitchFamily="18" charset="0"/>
                <a:ea typeface="宋体" panose="02010600030101010101" pitchFamily="2" charset="-122"/>
              </a:rPr>
              <a:t>          </a:t>
            </a:r>
            <a:r>
              <a:rPr lang="zh-CN" altLang="en-US" sz="4000" b="1">
                <a:solidFill>
                  <a:srgbClr val="00FF99"/>
                </a:solidFill>
                <a:latin typeface="Times New Roman" panose="02020603050405020304" pitchFamily="18" charset="0"/>
                <a:ea typeface="宋体" panose="02010600030101010101" pitchFamily="2" charset="-122"/>
              </a:rPr>
              <a:t>   宁静</a:t>
            </a:r>
            <a:r>
              <a:rPr lang="zh-CN" altLang="en-US" sz="4000" b="1">
                <a:solidFill>
                  <a:srgbClr val="70220A"/>
                </a:solidFill>
                <a:latin typeface="Times New Roman" panose="02020603050405020304" pitchFamily="18" charset="0"/>
                <a:ea typeface="宋体" panose="02010600030101010101" pitchFamily="2" charset="-122"/>
              </a:rPr>
              <a:t>     </a:t>
            </a:r>
            <a:r>
              <a:rPr lang="zh-CN" altLang="en-US" sz="2400" b="1">
                <a:solidFill>
                  <a:srgbClr val="70220A"/>
                </a:solidFill>
                <a:latin typeface="Times New Roman" panose="02020603050405020304" pitchFamily="18"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1759"/>
                                        </p:tgtEl>
                                        <p:attrNameLst>
                                          <p:attrName>style.visibility</p:attrName>
                                        </p:attrNameLst>
                                      </p:cBhvr>
                                      <p:to>
                                        <p:strVal val="visible"/>
                                      </p:to>
                                    </p:set>
                                    <p:anim calcmode="lin" valueType="num">
                                      <p:cBhvr>
                                        <p:cTn id="7" dur="500" decel="50000" fill="hold">
                                          <p:stCondLst>
                                            <p:cond delay="0"/>
                                          </p:stCondLst>
                                        </p:cTn>
                                        <p:tgtEl>
                                          <p:spTgt spid="3175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75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759"/>
                                        </p:tgtEl>
                                        <p:attrNameLst>
                                          <p:attrName>ppt_w</p:attrName>
                                        </p:attrNameLst>
                                      </p:cBhvr>
                                      <p:tavLst>
                                        <p:tav tm="0">
                                          <p:val>
                                            <p:strVal val="#ppt_w*.05"/>
                                          </p:val>
                                        </p:tav>
                                        <p:tav tm="100000">
                                          <p:val>
                                            <p:strVal val="#ppt_w"/>
                                          </p:val>
                                        </p:tav>
                                      </p:tavLst>
                                    </p:anim>
                                    <p:anim calcmode="lin" valueType="num">
                                      <p:cBhvr>
                                        <p:cTn id="10" dur="1000" fill="hold"/>
                                        <p:tgtEl>
                                          <p:spTgt spid="3175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75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75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75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75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1760"/>
                                        </p:tgtEl>
                                        <p:attrNameLst>
                                          <p:attrName>style.visibility</p:attrName>
                                        </p:attrNameLst>
                                      </p:cBhvr>
                                      <p:to>
                                        <p:strVal val="visible"/>
                                      </p:to>
                                    </p:set>
                                    <p:animEffect transition="in" filter="slide(fromBottom)">
                                      <p:cBhvr>
                                        <p:cTn id="19" dur="500"/>
                                        <p:tgtEl>
                                          <p:spTgt spid="31760"/>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31761"/>
                                        </p:tgtEl>
                                        <p:attrNameLst>
                                          <p:attrName>style.visibility</p:attrName>
                                        </p:attrNameLst>
                                      </p:cBhvr>
                                      <p:to>
                                        <p:strVal val="visible"/>
                                      </p:to>
                                    </p:set>
                                    <p:anim calcmode="lin" valueType="num">
                                      <p:cBhvr>
                                        <p:cTn id="24" dur="1000" fill="hold"/>
                                        <p:tgtEl>
                                          <p:spTgt spid="31761"/>
                                        </p:tgtEl>
                                        <p:attrNameLst>
                                          <p:attrName>ppt_w</p:attrName>
                                        </p:attrNameLst>
                                      </p:cBhvr>
                                      <p:tavLst>
                                        <p:tav tm="0">
                                          <p:val>
                                            <p:fltVal val="0"/>
                                          </p:val>
                                        </p:tav>
                                        <p:tav tm="100000">
                                          <p:val>
                                            <p:strVal val="#ppt_w"/>
                                          </p:val>
                                        </p:tav>
                                      </p:tavLst>
                                    </p:anim>
                                    <p:anim calcmode="lin" valueType="num">
                                      <p:cBhvr>
                                        <p:cTn id="25" dur="1000" fill="hold"/>
                                        <p:tgtEl>
                                          <p:spTgt spid="31761"/>
                                        </p:tgtEl>
                                        <p:attrNameLst>
                                          <p:attrName>ppt_h</p:attrName>
                                        </p:attrNameLst>
                                      </p:cBhvr>
                                      <p:tavLst>
                                        <p:tav tm="0">
                                          <p:val>
                                            <p:fltVal val="0"/>
                                          </p:val>
                                        </p:tav>
                                        <p:tav tm="100000">
                                          <p:val>
                                            <p:strVal val="#ppt_h"/>
                                          </p:val>
                                        </p:tav>
                                      </p:tavLst>
                                    </p:anim>
                                    <p:anim calcmode="lin" valueType="num">
                                      <p:cBhvr>
                                        <p:cTn id="26" dur="1000" fill="hold"/>
                                        <p:tgtEl>
                                          <p:spTgt spid="31761"/>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3176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15" presetClass="entr" presetSubtype="0" fill="hold" grpId="0" nodeType="clickEffect">
                                  <p:stCondLst>
                                    <p:cond delay="0"/>
                                  </p:stCondLst>
                                  <p:childTnLst>
                                    <p:set>
                                      <p:cBhvr>
                                        <p:cTn id="31" dur="1" fill="hold">
                                          <p:stCondLst>
                                            <p:cond delay="0"/>
                                          </p:stCondLst>
                                        </p:cTn>
                                        <p:tgtEl>
                                          <p:spTgt spid="31762"/>
                                        </p:tgtEl>
                                        <p:attrNameLst>
                                          <p:attrName>style.visibility</p:attrName>
                                        </p:attrNameLst>
                                      </p:cBhvr>
                                      <p:to>
                                        <p:strVal val="visible"/>
                                      </p:to>
                                    </p:set>
                                    <p:anim calcmode="lin" valueType="num">
                                      <p:cBhvr>
                                        <p:cTn id="32" dur="1000" fill="hold"/>
                                        <p:tgtEl>
                                          <p:spTgt spid="31762"/>
                                        </p:tgtEl>
                                        <p:attrNameLst>
                                          <p:attrName>ppt_w</p:attrName>
                                        </p:attrNameLst>
                                      </p:cBhvr>
                                      <p:tavLst>
                                        <p:tav tm="0">
                                          <p:val>
                                            <p:fltVal val="0"/>
                                          </p:val>
                                        </p:tav>
                                        <p:tav tm="100000">
                                          <p:val>
                                            <p:strVal val="#ppt_w"/>
                                          </p:val>
                                        </p:tav>
                                      </p:tavLst>
                                    </p:anim>
                                    <p:anim calcmode="lin" valueType="num">
                                      <p:cBhvr>
                                        <p:cTn id="33" dur="1000" fill="hold"/>
                                        <p:tgtEl>
                                          <p:spTgt spid="31762"/>
                                        </p:tgtEl>
                                        <p:attrNameLst>
                                          <p:attrName>ppt_h</p:attrName>
                                        </p:attrNameLst>
                                      </p:cBhvr>
                                      <p:tavLst>
                                        <p:tav tm="0">
                                          <p:val>
                                            <p:fltVal val="0"/>
                                          </p:val>
                                        </p:tav>
                                        <p:tav tm="100000">
                                          <p:val>
                                            <p:strVal val="#ppt_h"/>
                                          </p:val>
                                        </p:tav>
                                      </p:tavLst>
                                    </p:anim>
                                    <p:anim calcmode="lin" valueType="num">
                                      <p:cBhvr>
                                        <p:cTn id="34" dur="1000" fill="hold"/>
                                        <p:tgtEl>
                                          <p:spTgt spid="3176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176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9" grpId="0" animBg="1"/>
      <p:bldP spid="31760" grpId="0"/>
      <p:bldP spid="31761" grpId="0"/>
      <p:bldP spid="3176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45057" descr="022"/>
          <p:cNvPicPr>
            <a:picLocks noChangeAspect="1"/>
          </p:cNvPicPr>
          <p:nvPr/>
        </p:nvPicPr>
        <p:blipFill>
          <a:blip r:embed="rId2"/>
          <a:stretch>
            <a:fillRect/>
          </a:stretch>
        </p:blipFill>
        <p:spPr>
          <a:xfrm>
            <a:off x="0" y="0"/>
            <a:ext cx="9144000" cy="6905625"/>
          </a:xfrm>
          <a:prstGeom prst="rect">
            <a:avLst/>
          </a:prstGeom>
          <a:noFill/>
          <a:ln w="9525">
            <a:noFill/>
          </a:ln>
        </p:spPr>
      </p:pic>
      <p:sp>
        <p:nvSpPr>
          <p:cNvPr id="45059" name="矩形 45058"/>
          <p:cNvSpPr/>
          <p:nvPr/>
        </p:nvSpPr>
        <p:spPr>
          <a:xfrm>
            <a:off x="24880" y="188939"/>
            <a:ext cx="6193998" cy="803584"/>
          </a:xfrm>
          <a:prstGeom prst="rect">
            <a:avLst/>
          </a:prstGeom>
          <a:noFill/>
          <a:ln w="9525">
            <a:noFill/>
          </a:ln>
        </p:spPr>
        <p:txBody>
          <a:bodyPr wrap="none" lIns="64291" tIns="32146" rIns="64291" bIns="32146" anchor="ctr">
            <a:spAutoFit/>
          </a:bodyPr>
          <a:lstStyle/>
          <a:p>
            <a:r>
              <a:rPr lang="zh-CN" altLang="en-US" sz="4800" b="1">
                <a:solidFill>
                  <a:srgbClr val="FF0000"/>
                </a:solidFill>
                <a:latin typeface="黑体" panose="02010609060101010101" pitchFamily="2" charset="-122"/>
                <a:ea typeface="黑体" panose="02010609060101010101" pitchFamily="2" charset="-122"/>
              </a:rPr>
              <a:t>第</a:t>
            </a:r>
            <a:r>
              <a:rPr lang="en-US" altLang="zh-CN" sz="4800" b="1">
                <a:solidFill>
                  <a:srgbClr val="FF0000"/>
                </a:solidFill>
                <a:latin typeface="黑体" panose="02010609060101010101" pitchFamily="2" charset="-122"/>
                <a:ea typeface="黑体" panose="02010609060101010101" pitchFamily="2" charset="-122"/>
              </a:rPr>
              <a:t>5</a:t>
            </a:r>
            <a:r>
              <a:rPr lang="zh-CN" altLang="en-US" sz="4800" b="1">
                <a:solidFill>
                  <a:srgbClr val="FF0000"/>
                </a:solidFill>
                <a:latin typeface="黑体" panose="02010609060101010101" pitchFamily="2" charset="-122"/>
                <a:ea typeface="黑体" panose="02010609060101010101" pitchFamily="2" charset="-122"/>
              </a:rPr>
              <a:t>段写了什么景色？</a:t>
            </a:r>
            <a:r>
              <a:rPr lang="zh-CN" altLang="en-US" sz="2000" b="1">
                <a:latin typeface="黑体" panose="02010609060101010101" pitchFamily="2" charset="-122"/>
                <a:ea typeface="黑体" panose="02010609060101010101" pitchFamily="2" charset="-122"/>
              </a:rPr>
              <a:t> </a:t>
            </a:r>
          </a:p>
        </p:txBody>
      </p:sp>
      <p:sp>
        <p:nvSpPr>
          <p:cNvPr id="45060" name="矩形 45059"/>
          <p:cNvSpPr/>
          <p:nvPr/>
        </p:nvSpPr>
        <p:spPr>
          <a:xfrm>
            <a:off x="2288531" y="2581350"/>
            <a:ext cx="5184106" cy="895917"/>
          </a:xfrm>
          <a:prstGeom prst="rect">
            <a:avLst/>
          </a:prstGeom>
          <a:noFill/>
          <a:ln w="9525">
            <a:noFill/>
          </a:ln>
        </p:spPr>
        <p:txBody>
          <a:bodyPr wrap="none" lIns="64291" tIns="32146" rIns="64291" bIns="32146" anchor="ctr">
            <a:spAutoFit/>
          </a:bodyPr>
          <a:lstStyle/>
          <a:p>
            <a:r>
              <a:rPr lang="zh-CN" altLang="en-US" sz="5400" b="1">
                <a:solidFill>
                  <a:srgbClr val="D60093"/>
                </a:solidFill>
                <a:latin typeface="黑体" panose="02010609060101010101" pitchFamily="2" charset="-122"/>
                <a:ea typeface="黑体" panose="02010609060101010101" pitchFamily="2" charset="-122"/>
              </a:rPr>
              <a:t>写了塘上的月色</a:t>
            </a:r>
            <a:r>
              <a:rPr lang="zh-CN" altLang="en-US" sz="2000" b="1">
                <a:latin typeface="黑体" panose="02010609060101010101" pitchFamily="2" charset="-122"/>
                <a:ea typeface="黑体" panose="02010609060101010101" pitchFamily="2" charset="-122"/>
              </a:rPr>
              <a:t> </a:t>
            </a:r>
          </a:p>
        </p:txBody>
      </p:sp>
      <p:sp>
        <p:nvSpPr>
          <p:cNvPr id="45061" name="矩形 45060"/>
          <p:cNvSpPr/>
          <p:nvPr/>
        </p:nvSpPr>
        <p:spPr>
          <a:xfrm>
            <a:off x="358751" y="4015607"/>
            <a:ext cx="8925515" cy="803584"/>
          </a:xfrm>
          <a:prstGeom prst="rect">
            <a:avLst/>
          </a:prstGeom>
          <a:noFill/>
          <a:ln w="9525">
            <a:noFill/>
          </a:ln>
        </p:spPr>
        <p:txBody>
          <a:bodyPr wrap="none" lIns="64291" tIns="32146" rIns="64291" bIns="32146" anchor="ctr">
            <a:spAutoFit/>
            <a:scene3d>
              <a:camera prst="orthographicFront"/>
              <a:lightRig rig="threePt" dir="t"/>
            </a:scene3d>
          </a:bodyPr>
          <a:lstStyle/>
          <a:p>
            <a:r>
              <a:rPr lang="en-US" altLang="zh-CN" sz="2000" b="1">
                <a:latin typeface="黑体" panose="02010609060101010101" pitchFamily="2" charset="-122"/>
                <a:ea typeface="黑体" panose="02010609060101010101" pitchFamily="2" charset="-122"/>
              </a:rPr>
              <a:t> </a:t>
            </a:r>
            <a:r>
              <a:rPr lang="zh-CN"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月光：如流水；</a:t>
            </a:r>
            <a:r>
              <a:rPr lang="en-US" altLang="zh-CN"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  </a:t>
            </a:r>
            <a:r>
              <a:rPr lang="zh-CN"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月影：如名曲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slide(fromBottom)">
                                      <p:cBhvr>
                                        <p:cTn id="7" dur="500"/>
                                        <p:tgtEl>
                                          <p:spTgt spid="450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diamond(in)">
                                      <p:cBhvr>
                                        <p:cTn id="12" dur="2000"/>
                                        <p:tgtEl>
                                          <p:spTgt spid="4506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45061"/>
                                        </p:tgtEl>
                                        <p:attrNameLst>
                                          <p:attrName>style.visibility</p:attrName>
                                        </p:attrNameLst>
                                      </p:cBhvr>
                                      <p:to>
                                        <p:strVal val="visible"/>
                                      </p:to>
                                    </p:set>
                                    <p:anim calcmode="lin" valueType="num">
                                      <p:cBhvr>
                                        <p:cTn id="17" dur="5000" fill="hold"/>
                                        <p:tgtEl>
                                          <p:spTgt spid="45061"/>
                                        </p:tgtEl>
                                        <p:attrNameLst>
                                          <p:attrName>ppt_w</p:attrName>
                                        </p:attrNameLst>
                                      </p:cBhvr>
                                      <p:tavLst>
                                        <p:tav tm="0" fmla="#ppt_w*sin(2.5*pi*$)">
                                          <p:val>
                                            <p:fltVal val="0"/>
                                          </p:val>
                                        </p:tav>
                                        <p:tav tm="100000">
                                          <p:val>
                                            <p:fltVal val="1"/>
                                          </p:val>
                                        </p:tav>
                                      </p:tavLst>
                                    </p:anim>
                                    <p:anim calcmode="lin" valueType="num">
                                      <p:cBhvr>
                                        <p:cTn id="18" dur="5000" fill="hold"/>
                                        <p:tgtEl>
                                          <p:spTgt spid="4506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P spid="4506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50177" descr="图片9"/>
          <p:cNvPicPr>
            <a:picLocks noChangeAspect="1"/>
          </p:cNvPicPr>
          <p:nvPr/>
        </p:nvPicPr>
        <p:blipFill>
          <a:blip r:embed="rId2"/>
          <a:stretch>
            <a:fillRect/>
          </a:stretch>
        </p:blipFill>
        <p:spPr>
          <a:xfrm>
            <a:off x="0" y="0"/>
            <a:ext cx="9144000" cy="6900863"/>
          </a:xfrm>
          <a:prstGeom prst="rect">
            <a:avLst/>
          </a:prstGeom>
          <a:noFill/>
          <a:ln w="9525">
            <a:noFill/>
          </a:ln>
        </p:spPr>
      </p:pic>
      <p:sp>
        <p:nvSpPr>
          <p:cNvPr id="50179" name="文本框 50178"/>
          <p:cNvSpPr txBox="1"/>
          <p:nvPr/>
        </p:nvSpPr>
        <p:spPr>
          <a:xfrm>
            <a:off x="468313" y="457200"/>
            <a:ext cx="8675687" cy="3142685"/>
          </a:xfrm>
          <a:prstGeom prst="rect">
            <a:avLst/>
          </a:prstGeom>
          <a:noFill/>
          <a:ln w="9525">
            <a:noFill/>
          </a:ln>
        </p:spPr>
        <p:txBody>
          <a:bodyPr lIns="64291" tIns="32146" rIns="64291" bIns="32146" anchor="t">
            <a:spAutoFit/>
          </a:bodyPr>
          <a:lstStyle/>
          <a:p>
            <a:r>
              <a:rPr lang="en-US" altLang="zh-CN" sz="4000" b="1">
                <a:solidFill>
                  <a:srgbClr val="FF0066"/>
                </a:solidFill>
                <a:latin typeface="Times New Roman" panose="02020603050405020304" pitchFamily="18" charset="0"/>
                <a:ea typeface="宋体" panose="02010600030101010101" pitchFamily="2" charset="-122"/>
              </a:rPr>
              <a:t>  </a:t>
            </a:r>
            <a:r>
              <a:rPr lang="zh-CN" altLang="en-US" sz="4000" b="1">
                <a:solidFill>
                  <a:srgbClr val="FF0066"/>
                </a:solidFill>
                <a:latin typeface="Times New Roman" panose="02020603050405020304" pitchFamily="18" charset="0"/>
                <a:ea typeface="宋体" panose="02010600030101010101" pitchFamily="2" charset="-122"/>
              </a:rPr>
              <a:t>月光如流水一般，静静地（  ）在这一片叶子和花上。薄薄的青雾（  ）起在荷塘里。叶子和花仿佛在牛乳中洗过一样，又像笼着青纱的梦。</a:t>
            </a:r>
          </a:p>
          <a:p>
            <a:endParaRPr lang="zh-CN" altLang="en-US" sz="4000" b="1">
              <a:solidFill>
                <a:srgbClr val="FF0066"/>
              </a:solidFill>
              <a:latin typeface="Times New Roman" panose="02020603050405020304" pitchFamily="18" charset="0"/>
              <a:ea typeface="宋体" panose="02010600030101010101" pitchFamily="2" charset="-122"/>
            </a:endParaRPr>
          </a:p>
        </p:txBody>
      </p:sp>
      <p:sp>
        <p:nvSpPr>
          <p:cNvPr id="50181" name="矩形 50180"/>
          <p:cNvSpPr/>
          <p:nvPr/>
        </p:nvSpPr>
        <p:spPr>
          <a:xfrm>
            <a:off x="323851" y="4868863"/>
            <a:ext cx="8280400" cy="1296026"/>
          </a:xfrm>
          <a:prstGeom prst="rect">
            <a:avLst/>
          </a:prstGeom>
          <a:noFill/>
          <a:ln w="9525">
            <a:noFill/>
          </a:ln>
        </p:spPr>
        <p:txBody>
          <a:bodyPr lIns="64291" tIns="32146" rIns="64291" bIns="32146" anchor="t">
            <a:spAutoFit/>
          </a:bodyPr>
          <a:lstStyle/>
          <a:p>
            <a:r>
              <a:rPr lang="en-US" altLang="zh-CN" sz="4000" b="1" i="1" u="sng">
                <a:solidFill>
                  <a:srgbClr val="FF0066"/>
                </a:solidFill>
                <a:latin typeface="Times New Roman" panose="02020603050405020304" pitchFamily="18" charset="0"/>
                <a:ea typeface="宋体" panose="02010600030101010101" pitchFamily="2" charset="-122"/>
              </a:rPr>
              <a:t>     </a:t>
            </a:r>
            <a:r>
              <a:rPr lang="zh-CN" altLang="en-US" sz="4000" b="1" i="1" u="sng">
                <a:solidFill>
                  <a:srgbClr val="FF0066"/>
                </a:solidFill>
                <a:latin typeface="Times New Roman" panose="02020603050405020304" pitchFamily="18" charset="0"/>
                <a:ea typeface="宋体" panose="02010600030101010101" pitchFamily="2" charset="-122"/>
              </a:rPr>
              <a:t>可否用“照”替代 “泻”，用“升”替代“浮”呢？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fade">
                                      <p:cBhvr>
                                        <p:cTn id="7" dur="2000"/>
                                        <p:tgtEl>
                                          <p:spTgt spid="50179"/>
                                        </p:tgtEl>
                                      </p:cBhvr>
                                    </p:animEffect>
                                    <p:anim calcmode="lin" valueType="num">
                                      <p:cBhvr>
                                        <p:cTn id="8" dur="2000" fill="hold"/>
                                        <p:tgtEl>
                                          <p:spTgt spid="50179"/>
                                        </p:tgtEl>
                                        <p:attrNameLst>
                                          <p:attrName>style.rotation</p:attrName>
                                        </p:attrNameLst>
                                      </p:cBhvr>
                                      <p:tavLst>
                                        <p:tav tm="0">
                                          <p:val>
                                            <p:fltVal val="720"/>
                                          </p:val>
                                        </p:tav>
                                        <p:tav tm="100000">
                                          <p:val>
                                            <p:fltVal val="0"/>
                                          </p:val>
                                        </p:tav>
                                      </p:tavLst>
                                    </p:anim>
                                    <p:anim calcmode="lin" valueType="num">
                                      <p:cBhvr>
                                        <p:cTn id="9" dur="2000" fill="hold"/>
                                        <p:tgtEl>
                                          <p:spTgt spid="50179"/>
                                        </p:tgtEl>
                                        <p:attrNameLst>
                                          <p:attrName>ppt_h</p:attrName>
                                        </p:attrNameLst>
                                      </p:cBhvr>
                                      <p:tavLst>
                                        <p:tav tm="0">
                                          <p:val>
                                            <p:fltVal val="0"/>
                                          </p:val>
                                        </p:tav>
                                        <p:tav tm="100000">
                                          <p:val>
                                            <p:strVal val="#ppt_h"/>
                                          </p:val>
                                        </p:tav>
                                      </p:tavLst>
                                    </p:anim>
                                    <p:anim calcmode="lin" valueType="num">
                                      <p:cBhvr>
                                        <p:cTn id="10" dur="2000" fill="hold"/>
                                        <p:tgtEl>
                                          <p:spTgt spid="50179"/>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0181"/>
                                        </p:tgtEl>
                                        <p:attrNameLst>
                                          <p:attrName>style.visibility</p:attrName>
                                        </p:attrNameLst>
                                      </p:cBhvr>
                                      <p:to>
                                        <p:strVal val="visible"/>
                                      </p:to>
                                    </p:set>
                                    <p:animEffect transition="in" filter="slide(fromBottom)">
                                      <p:cBhvr>
                                        <p:cTn id="15"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P spid="5018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51201" descr="图片10"/>
          <p:cNvPicPr>
            <a:picLocks noChangeAspect="1"/>
          </p:cNvPicPr>
          <p:nvPr/>
        </p:nvPicPr>
        <p:blipFill>
          <a:blip r:embed="rId2"/>
          <a:stretch>
            <a:fillRect/>
          </a:stretch>
        </p:blipFill>
        <p:spPr>
          <a:xfrm>
            <a:off x="0" y="0"/>
            <a:ext cx="9144000" cy="4652963"/>
          </a:xfrm>
          <a:prstGeom prst="rect">
            <a:avLst/>
          </a:prstGeom>
          <a:noFill/>
          <a:ln w="9525">
            <a:noFill/>
          </a:ln>
        </p:spPr>
      </p:pic>
      <p:grpSp>
        <p:nvGrpSpPr>
          <p:cNvPr id="2" name="组合 51202"/>
          <p:cNvGrpSpPr/>
          <p:nvPr/>
        </p:nvGrpSpPr>
        <p:grpSpPr>
          <a:xfrm>
            <a:off x="2627314" y="1412875"/>
            <a:ext cx="3095625" cy="2519363"/>
            <a:chOff x="2448" y="1008"/>
            <a:chExt cx="768" cy="2496"/>
          </a:xfrm>
        </p:grpSpPr>
        <p:sp>
          <p:nvSpPr>
            <p:cNvPr id="66563" name="直接连接符 51203"/>
            <p:cNvSpPr/>
            <p:nvPr/>
          </p:nvSpPr>
          <p:spPr>
            <a:xfrm flipH="1">
              <a:off x="2448" y="1008"/>
              <a:ext cx="384" cy="2304"/>
            </a:xfrm>
            <a:prstGeom prst="line">
              <a:avLst/>
            </a:prstGeom>
            <a:ln w="9525" cap="flat" cmpd="sng">
              <a:pattFill prst="pct25">
                <a:fgClr>
                  <a:srgbClr val="FFFFCC"/>
                </a:fgClr>
                <a:bgClr>
                  <a:srgbClr val="FFFFFF"/>
                </a:bgClr>
              </a:pattFill>
              <a:prstDash val="solid"/>
              <a:round/>
              <a:headEnd type="none" w="med" len="med"/>
              <a:tailEnd type="none" w="med" len="med"/>
            </a:ln>
          </p:spPr>
          <p:txBody>
            <a:bodyPr/>
            <a:lstStyle/>
            <a:p>
              <a:endParaRPr/>
            </a:p>
          </p:txBody>
        </p:sp>
        <p:sp>
          <p:nvSpPr>
            <p:cNvPr id="66564" name="直接连接符 51204"/>
            <p:cNvSpPr/>
            <p:nvPr/>
          </p:nvSpPr>
          <p:spPr>
            <a:xfrm>
              <a:off x="3024" y="1008"/>
              <a:ext cx="192" cy="2352"/>
            </a:xfrm>
            <a:prstGeom prst="line">
              <a:avLst/>
            </a:prstGeom>
            <a:ln w="9525" cap="flat" cmpd="sng">
              <a:pattFill prst="pct25">
                <a:fgClr>
                  <a:srgbClr val="FFFFCC"/>
                </a:fgClr>
                <a:bgClr>
                  <a:srgbClr val="FFFFFF"/>
                </a:bgClr>
              </a:pattFill>
              <a:prstDash val="solid"/>
              <a:round/>
              <a:headEnd type="none" w="med" len="med"/>
              <a:tailEnd type="none" w="med" len="med"/>
            </a:ln>
          </p:spPr>
          <p:txBody>
            <a:bodyPr/>
            <a:lstStyle/>
            <a:p>
              <a:endParaRPr/>
            </a:p>
          </p:txBody>
        </p:sp>
        <p:sp>
          <p:nvSpPr>
            <p:cNvPr id="66565" name="椭圆 51205"/>
            <p:cNvSpPr/>
            <p:nvPr/>
          </p:nvSpPr>
          <p:spPr>
            <a:xfrm>
              <a:off x="2448" y="3168"/>
              <a:ext cx="768" cy="336"/>
            </a:xfrm>
            <a:prstGeom prst="ellipse">
              <a:avLst/>
            </a:prstGeom>
            <a:gradFill rotWithShape="0">
              <a:gsLst>
                <a:gs pos="0">
                  <a:srgbClr val="FFFFCC"/>
                </a:gs>
                <a:gs pos="100000">
                  <a:srgbClr val="FFFFFF"/>
                </a:gs>
              </a:gsLst>
              <a:lin ang="5400000" scaled="1"/>
            </a:gradFill>
            <a:ln w="9525" cap="flat" cmpd="sng">
              <a:pattFill prst="pct25">
                <a:fgClr>
                  <a:srgbClr val="FFFFCC"/>
                </a:fgClr>
                <a:bgClr>
                  <a:srgbClr val="FFFFFF"/>
                </a:bgClr>
              </a:pattFill>
              <a:prstDash val="solid"/>
              <a:round/>
              <a:headEnd type="none" w="med" len="med"/>
              <a:tailEnd type="none" w="med" len="med"/>
            </a:ln>
          </p:spPr>
          <p:txBody>
            <a:bodyPr anchor="t"/>
            <a:lstStyle/>
            <a:p>
              <a:endParaRPr lang="zh-CN" altLang="en-US" sz="3600">
                <a:latin typeface="Arial" pitchFamily="34" charset="0"/>
                <a:ea typeface="宋体" panose="02010600030101010101" pitchFamily="2" charset="-122"/>
              </a:endParaRPr>
            </a:p>
          </p:txBody>
        </p:sp>
      </p:grpSp>
      <p:sp>
        <p:nvSpPr>
          <p:cNvPr id="51207" name="矩形 51206"/>
          <p:cNvSpPr/>
          <p:nvPr/>
        </p:nvSpPr>
        <p:spPr>
          <a:xfrm>
            <a:off x="7086600" y="1981200"/>
            <a:ext cx="1828800" cy="1219200"/>
          </a:xfrm>
          <a:prstGeom prst="rect">
            <a:avLst/>
          </a:prstGeom>
        </p:spPr>
        <p:txBody>
          <a:bodyPr wrap="none" lIns="64291" tIns="32146" rIns="64291" bIns="32146" fromWordArt="1">
            <a:prstTxWarp prst="textDoubleWave1">
              <a:avLst>
                <a:gd name="adj1" fmla="val 2565"/>
                <a:gd name="adj2" fmla="val 10000"/>
              </a:avLst>
            </a:prstTxWarp>
            <a:normAutofit/>
          </a:bodyPr>
          <a:lstStyle/>
          <a:p>
            <a:pPr algn="ctr"/>
            <a:r>
              <a:rPr lang="zh-CN" altLang="en-US" sz="3600" spc="-253">
                <a:ln w="12700" cap="flat" cmpd="sng">
                  <a:solidFill>
                    <a:srgbClr val="000099"/>
                  </a:solidFill>
                  <a:prstDash val="solid"/>
                  <a:round/>
                  <a:headEnd type="none" w="med" len="med"/>
                  <a:tailEnd type="none" w="med" len="med"/>
                </a:ln>
                <a:solidFill>
                  <a:srgbClr val="FF6699"/>
                </a:solidFill>
                <a:effectLst>
                  <a:outerShdw dist="125724" dir="18900000" algn="ctr" rotWithShape="0">
                    <a:srgbClr val="000099"/>
                  </a:outerShdw>
                </a:effectLst>
                <a:latin typeface="宋体" panose="02010600030101010101" pitchFamily="2" charset="-122"/>
                <a:ea typeface="宋体" panose="02010600030101010101" pitchFamily="2" charset="-122"/>
              </a:rPr>
              <a:t>照</a:t>
            </a:r>
          </a:p>
        </p:txBody>
      </p:sp>
      <p:sp>
        <p:nvSpPr>
          <p:cNvPr id="51208" name="矩形 51207"/>
          <p:cNvSpPr/>
          <p:nvPr/>
        </p:nvSpPr>
        <p:spPr>
          <a:xfrm>
            <a:off x="0" y="4635897"/>
            <a:ext cx="9144000" cy="2280911"/>
          </a:xfrm>
          <a:prstGeom prst="rect">
            <a:avLst/>
          </a:prstGeom>
          <a:noFill/>
          <a:ln w="9525">
            <a:noFill/>
          </a:ln>
        </p:spPr>
        <p:txBody>
          <a:bodyPr lIns="64291" tIns="32146" rIns="64291" bIns="32146" anchor="ctr">
            <a:spAutoFit/>
          </a:bodyPr>
          <a:lstStyle/>
          <a:p>
            <a:pPr algn="l"/>
            <a:r>
              <a:rPr lang="en-US" altLang="zh-CN" sz="3600" b="1" i="1" u="sng">
                <a:latin typeface="Times New Roman" panose="02020603050405020304" pitchFamily="18" charset="0"/>
                <a:ea typeface="宋体" panose="02010600030101010101" pitchFamily="2" charset="-122"/>
              </a:rPr>
              <a:t>     </a:t>
            </a:r>
            <a:r>
              <a:rPr lang="en-US" altLang="zh-CN" sz="3600" b="1" u="sng">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a:t>
            </a:r>
            <a:r>
              <a:rPr lang="zh-CN" altLang="en-US" sz="3600" b="1" u="sng">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照”字直白，是如实地写，“照”的范围窄，不能与“流水” 相照应，有点呆板，显得不灵泛。不是描绘，淡而无味，失去和谐感。 </a:t>
            </a:r>
          </a:p>
        </p:txBody>
      </p:sp>
      <p:pic>
        <p:nvPicPr>
          <p:cNvPr id="66568" name="图片 51208"/>
          <p:cNvPicPr>
            <a:picLocks noChangeAspect="1"/>
          </p:cNvPicPr>
          <p:nvPr/>
        </p:nvPicPr>
        <p:blipFill>
          <a:blip r:embed="rId3"/>
          <a:stretch>
            <a:fillRect/>
          </a:stretch>
        </p:blipFill>
        <p:spPr>
          <a:xfrm>
            <a:off x="4114800" y="0"/>
            <a:ext cx="1485900" cy="1295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51207"/>
                                        </p:tgtEl>
                                        <p:attrNameLst>
                                          <p:attrName>style.visibility</p:attrName>
                                        </p:attrNameLst>
                                      </p:cBhvr>
                                      <p:to>
                                        <p:strVal val="visible"/>
                                      </p:to>
                                    </p:set>
                                    <p:animEffect transition="in" filter="wheel(4)">
                                      <p:cBhvr>
                                        <p:cTn id="12" dur="500"/>
                                        <p:tgtEl>
                                          <p:spTgt spid="5120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1208"/>
                                        </p:tgtEl>
                                        <p:attrNameLst>
                                          <p:attrName>style.visibility</p:attrName>
                                        </p:attrNameLst>
                                      </p:cBhvr>
                                      <p:to>
                                        <p:strVal val="visible"/>
                                      </p:to>
                                    </p:set>
                                    <p:animEffect transition="in" filter="strips(downLeft)">
                                      <p:cBhvr>
                                        <p:cTn id="17" dur="500"/>
                                        <p:tgtEl>
                                          <p:spTgt spid="5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图片 59393" descr="20041108010319288"/>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8610" name="文本框 59394"/>
          <p:cNvSpPr txBox="1"/>
          <p:nvPr/>
        </p:nvSpPr>
        <p:spPr>
          <a:xfrm>
            <a:off x="-63797" y="4700588"/>
            <a:ext cx="843174" cy="680473"/>
          </a:xfrm>
          <a:prstGeom prst="rect">
            <a:avLst/>
          </a:prstGeom>
          <a:noFill/>
          <a:ln w="9525">
            <a:noFill/>
          </a:ln>
        </p:spPr>
        <p:txBody>
          <a:bodyPr wrap="none" lIns="64291" tIns="32146" rIns="64291" bIns="32146" anchor="t">
            <a:spAutoFit/>
          </a:bodyPr>
          <a:lstStyle/>
          <a:p>
            <a:r>
              <a:rPr lang="en-US" altLang="zh-CN" sz="4000">
                <a:latin typeface="Arial" pitchFamily="34" charset="0"/>
                <a:ea typeface="华文新魏" pitchFamily="2" charset="-122"/>
              </a:rPr>
              <a:t>     </a:t>
            </a:r>
            <a:endParaRPr lang="en-US" altLang="zh-CN" sz="4000">
              <a:solidFill>
                <a:schemeClr val="accent1"/>
              </a:solidFill>
              <a:latin typeface="Arial" panose="020B0604020202020204" pitchFamily="34" charset="0"/>
              <a:ea typeface="华文新魏" pitchFamily="2" charset="-122"/>
            </a:endParaRPr>
          </a:p>
        </p:txBody>
      </p:sp>
      <p:sp>
        <p:nvSpPr>
          <p:cNvPr id="59396" name="矩形 59395"/>
          <p:cNvSpPr/>
          <p:nvPr/>
        </p:nvSpPr>
        <p:spPr>
          <a:xfrm>
            <a:off x="6902450" y="1166813"/>
            <a:ext cx="1943100" cy="1514475"/>
          </a:xfrm>
          <a:prstGeom prst="rect">
            <a:avLst/>
          </a:prstGeom>
        </p:spPr>
        <p:txBody>
          <a:bodyPr wrap="none" lIns="64291" tIns="32146" rIns="64291" bIns="32146" fromWordArt="1">
            <a:prstTxWarp prst="textPlain">
              <a:avLst>
                <a:gd name="adj" fmla="val 50000"/>
              </a:avLst>
            </a:prstTxWarp>
            <a:normAutofit/>
          </a:bodyPr>
          <a:lstStyle/>
          <a:p>
            <a:pPr algn="ctr"/>
            <a:r>
              <a:rPr lang="zh-CN" altLang="en-US" sz="360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浮</a:t>
            </a:r>
          </a:p>
        </p:txBody>
      </p:sp>
      <p:sp>
        <p:nvSpPr>
          <p:cNvPr id="59397" name="矩形 59396"/>
          <p:cNvSpPr/>
          <p:nvPr/>
        </p:nvSpPr>
        <p:spPr>
          <a:xfrm>
            <a:off x="1561704" y="1279525"/>
            <a:ext cx="3178969" cy="988070"/>
          </a:xfrm>
          <a:prstGeom prst="rect">
            <a:avLst/>
          </a:prstGeom>
          <a:noFill/>
          <a:ln w="9525">
            <a:noFill/>
          </a:ln>
        </p:spPr>
        <p:txBody>
          <a:bodyPr wrap="none" lIns="64291" tIns="32146" rIns="64291" bIns="32146" anchor="t">
            <a:spAutoFit/>
          </a:bodyPr>
          <a:lstStyle/>
          <a:p>
            <a:r>
              <a:rPr lang="zh-CN" altLang="en-US" sz="6000" i="1">
                <a:solidFill>
                  <a:srgbClr val="F8C2EE"/>
                </a:solidFill>
                <a:latin typeface="Times New Roman" panose="02020603050405020304" pitchFamily="18" charset="0"/>
                <a:ea typeface="宋体" panose="02010600030101010101" pitchFamily="2" charset="-122"/>
              </a:rPr>
              <a:t>轻飘柔美</a:t>
            </a:r>
          </a:p>
        </p:txBody>
      </p:sp>
      <p:sp>
        <p:nvSpPr>
          <p:cNvPr id="59398" name="矩形 59397"/>
          <p:cNvSpPr/>
          <p:nvPr/>
        </p:nvSpPr>
        <p:spPr>
          <a:xfrm>
            <a:off x="236538" y="3698330"/>
            <a:ext cx="8907463" cy="2278856"/>
          </a:xfrm>
          <a:prstGeom prst="rect">
            <a:avLst/>
          </a:prstGeom>
          <a:noFill/>
          <a:ln w="9525">
            <a:noFill/>
          </a:ln>
        </p:spPr>
        <p:txBody>
          <a:bodyPr lIns="64291" tIns="32146" rIns="64291" bIns="32146" anchor="ctr">
            <a:spAutoFit/>
          </a:bodyPr>
          <a:lstStyle/>
          <a:p>
            <a:pPr lvl="0" fontAlgn="base">
              <a:buClr>
                <a:srgbClr val="000000"/>
              </a:buClr>
            </a:pPr>
            <a:r>
              <a:rPr lang="zh-CN" altLang="en-US" sz="3600" b="1" i="1" noProof="1">
                <a:solidFill>
                  <a:srgbClr val="D6E50D"/>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浮”写出了雾的轻飘状态，突出了恬静朦胧，一个水气迷蒙、月色轻笼的境界呼之欲出。（而“升”给人腾空而上的感觉，不能妥帖地道出雾的轻柔。）</a:t>
            </a:r>
            <a:endParaRPr lang="zh-CN" altLang="en-US" sz="3600" b="1" i="1" noProof="1">
              <a:solidFill>
                <a:srgbClr val="D6E50D"/>
              </a:solidFill>
              <a:effectLst>
                <a:outerShdw blurRad="38100" dist="38100" dir="2700000">
                  <a:srgbClr val="C0C0C0"/>
                </a:outerShdw>
              </a:effectLst>
              <a:latin typeface="Times New Roman"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fade">
                                      <p:cBhvr>
                                        <p:cTn id="7" dur="1000"/>
                                        <p:tgtEl>
                                          <p:spTgt spid="59396"/>
                                        </p:tgtEl>
                                      </p:cBhvr>
                                    </p:animEffect>
                                    <p:anim calcmode="lin" valueType="num">
                                      <p:cBhvr>
                                        <p:cTn id="8" dur="1000" fill="hold"/>
                                        <p:tgtEl>
                                          <p:spTgt spid="59396"/>
                                        </p:tgtEl>
                                        <p:attrNameLst>
                                          <p:attrName>ppt_x</p:attrName>
                                        </p:attrNameLst>
                                      </p:cBhvr>
                                      <p:tavLst>
                                        <p:tav tm="0">
                                          <p:val>
                                            <p:strVal val="#ppt_x"/>
                                          </p:val>
                                        </p:tav>
                                        <p:tav tm="100000">
                                          <p:val>
                                            <p:strVal val="#ppt_x"/>
                                          </p:val>
                                        </p:tav>
                                      </p:tavLst>
                                    </p:anim>
                                    <p:anim calcmode="lin" valueType="num">
                                      <p:cBhvr>
                                        <p:cTn id="9" dur="900" decel="100000" fill="hold"/>
                                        <p:tgtEl>
                                          <p:spTgt spid="593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9396"/>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59398"/>
                                        </p:tgtEl>
                                        <p:attrNameLst>
                                          <p:attrName>style.visibility</p:attrName>
                                        </p:attrNameLst>
                                      </p:cBhvr>
                                      <p:to>
                                        <p:strVal val="visible"/>
                                      </p:to>
                                    </p:set>
                                    <p:animEffect transition="in" filter="fade">
                                      <p:cBhvr>
                                        <p:cTn id="15" dur="800" decel="100000"/>
                                        <p:tgtEl>
                                          <p:spTgt spid="59398"/>
                                        </p:tgtEl>
                                      </p:cBhvr>
                                    </p:animEffect>
                                    <p:anim calcmode="lin" valueType="num">
                                      <p:cBhvr>
                                        <p:cTn id="16" dur="800" decel="100000" fill="hold"/>
                                        <p:tgtEl>
                                          <p:spTgt spid="59398"/>
                                        </p:tgtEl>
                                        <p:attrNameLst>
                                          <p:attrName>style.rotation</p:attrName>
                                        </p:attrNameLst>
                                      </p:cBhvr>
                                      <p:tavLst>
                                        <p:tav tm="0">
                                          <p:val>
                                            <p:fltVal val="-90"/>
                                          </p:val>
                                        </p:tav>
                                        <p:tav tm="100000">
                                          <p:val>
                                            <p:fltVal val="0"/>
                                          </p:val>
                                        </p:tav>
                                      </p:tavLst>
                                    </p:anim>
                                    <p:anim calcmode="lin" valueType="num">
                                      <p:cBhvr>
                                        <p:cTn id="17" dur="800" decel="100000" fill="hold"/>
                                        <p:tgtEl>
                                          <p:spTgt spid="59398"/>
                                        </p:tgtEl>
                                        <p:attrNameLst>
                                          <p:attrName>ppt_x</p:attrName>
                                        </p:attrNameLst>
                                      </p:cBhvr>
                                      <p:tavLst>
                                        <p:tav tm="0">
                                          <p:val>
                                            <p:strVal val="#ppt_x+0.4"/>
                                          </p:val>
                                        </p:tav>
                                        <p:tav tm="100000">
                                          <p:val>
                                            <p:strVal val="#ppt_x-0.05"/>
                                          </p:val>
                                        </p:tav>
                                      </p:tavLst>
                                    </p:anim>
                                    <p:anim calcmode="lin" valueType="num">
                                      <p:cBhvr>
                                        <p:cTn id="18" dur="800" decel="100000" fill="hold"/>
                                        <p:tgtEl>
                                          <p:spTgt spid="5939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5939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59398"/>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59397"/>
                                        </p:tgtEl>
                                        <p:attrNameLst>
                                          <p:attrName>style.visibility</p:attrName>
                                        </p:attrNameLst>
                                      </p:cBhvr>
                                      <p:to>
                                        <p:strVal val="visible"/>
                                      </p:to>
                                    </p:set>
                                    <p:anim calcmode="lin" valueType="num">
                                      <p:cBhvr>
                                        <p:cTn id="25" dur="5000" fill="hold"/>
                                        <p:tgtEl>
                                          <p:spTgt spid="59397"/>
                                        </p:tgtEl>
                                        <p:attrNameLst>
                                          <p:attrName>ppt_w</p:attrName>
                                        </p:attrNameLst>
                                      </p:cBhvr>
                                      <p:tavLst>
                                        <p:tav tm="0" fmla="#ppt_w*sin(2.5*pi*$)">
                                          <p:val>
                                            <p:fltVal val="0"/>
                                          </p:val>
                                        </p:tav>
                                        <p:tav tm="100000">
                                          <p:val>
                                            <p:fltVal val="1"/>
                                          </p:val>
                                        </p:tav>
                                      </p:tavLst>
                                    </p:anim>
                                    <p:anim calcmode="lin" valueType="num">
                                      <p:cBhvr>
                                        <p:cTn id="26" dur="5000" fill="hold"/>
                                        <p:tgtEl>
                                          <p:spTgt spid="593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P spid="5939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图片 64513" descr="20041108010319288"/>
          <p:cNvPicPr>
            <a:picLocks noChangeAspect="1"/>
          </p:cNvPicPr>
          <p:nvPr/>
        </p:nvPicPr>
        <p:blipFill>
          <a:blip r:embed="rId2"/>
          <a:stretch>
            <a:fillRect/>
          </a:stretch>
        </p:blipFill>
        <p:spPr>
          <a:xfrm>
            <a:off x="0" y="0"/>
            <a:ext cx="9144000" cy="5013325"/>
          </a:xfrm>
          <a:prstGeom prst="rect">
            <a:avLst/>
          </a:prstGeom>
          <a:noFill/>
          <a:ln w="9525">
            <a:noFill/>
          </a:ln>
        </p:spPr>
      </p:pic>
      <p:sp>
        <p:nvSpPr>
          <p:cNvPr id="69634" name="文本框 64514"/>
          <p:cNvSpPr txBox="1"/>
          <p:nvPr/>
        </p:nvSpPr>
        <p:spPr>
          <a:xfrm>
            <a:off x="-63797" y="4700588"/>
            <a:ext cx="843174" cy="680473"/>
          </a:xfrm>
          <a:prstGeom prst="rect">
            <a:avLst/>
          </a:prstGeom>
          <a:noFill/>
          <a:ln w="9525">
            <a:noFill/>
          </a:ln>
        </p:spPr>
        <p:txBody>
          <a:bodyPr wrap="none" lIns="64291" tIns="32146" rIns="64291" bIns="32146" anchor="t">
            <a:spAutoFit/>
          </a:bodyPr>
          <a:lstStyle/>
          <a:p>
            <a:r>
              <a:rPr lang="en-US" altLang="zh-CN" sz="4000">
                <a:latin typeface="Arial" pitchFamily="34" charset="0"/>
                <a:ea typeface="华文新魏" pitchFamily="2" charset="-122"/>
              </a:rPr>
              <a:t>     </a:t>
            </a:r>
            <a:endParaRPr lang="en-US" altLang="zh-CN" sz="4000">
              <a:solidFill>
                <a:schemeClr val="accent1"/>
              </a:solidFill>
              <a:latin typeface="Arial" pitchFamily="34" charset="0"/>
              <a:ea typeface="华文新魏" pitchFamily="2" charset="-122"/>
            </a:endParaRPr>
          </a:p>
        </p:txBody>
      </p:sp>
      <p:sp>
        <p:nvSpPr>
          <p:cNvPr id="64516" name="矩形 64515"/>
          <p:cNvSpPr/>
          <p:nvPr/>
        </p:nvSpPr>
        <p:spPr>
          <a:xfrm>
            <a:off x="905222" y="1369577"/>
            <a:ext cx="3671888" cy="1363137"/>
          </a:xfrm>
          <a:prstGeom prst="rect">
            <a:avLst/>
          </a:prstGeom>
        </p:spPr>
        <p:txBody>
          <a:bodyPr wrap="none" lIns="64291" tIns="32146" rIns="64291" bIns="32146" fromWordArt="1">
            <a:prstTxWarp prst="textDeflateTop">
              <a:avLst>
                <a:gd name="adj" fmla="val 26394"/>
              </a:avLst>
            </a:prstTxWarp>
            <a:normAutofit/>
          </a:bodyPr>
          <a:lstStyle/>
          <a:p>
            <a:pPr algn="ctr"/>
            <a:r>
              <a:rPr lang="zh-CN" altLang="en-US" sz="3600">
                <a:ln w="254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牛乳中洗、笼</a:t>
            </a:r>
          </a:p>
        </p:txBody>
      </p:sp>
      <p:sp>
        <p:nvSpPr>
          <p:cNvPr id="64518" name="矩形 64517"/>
          <p:cNvSpPr/>
          <p:nvPr/>
        </p:nvSpPr>
        <p:spPr>
          <a:xfrm>
            <a:off x="0" y="4942309"/>
            <a:ext cx="8907463" cy="1910507"/>
          </a:xfrm>
          <a:prstGeom prst="rect">
            <a:avLst/>
          </a:prstGeom>
          <a:noFill/>
          <a:ln w="9525">
            <a:noFill/>
          </a:ln>
        </p:spPr>
        <p:txBody>
          <a:bodyPr lIns="64291" tIns="32146" rIns="64291" bIns="32146" anchor="ctr">
            <a:spAutoFit/>
          </a:bodyPr>
          <a:lstStyle/>
          <a:p>
            <a:r>
              <a:rPr lang="zh-CN" altLang="en-US" sz="4000" b="1" i="1" u="sng">
                <a:solidFill>
                  <a:srgbClr val="0000CC"/>
                </a:solidFill>
                <a:latin typeface="黑体" panose="02010609060101010101" pitchFamily="2" charset="-122"/>
                <a:ea typeface="黑体" panose="02010609060101010101" pitchFamily="2" charset="-122"/>
              </a:rPr>
              <a:t>通过荷花与荷叶写月色的朦胧：像在牛乳中洗过，像笼着轻纱的梦。 荷叶、荷花安谧、恬静的情状。</a:t>
            </a:r>
          </a:p>
        </p:txBody>
      </p:sp>
      <p:sp>
        <p:nvSpPr>
          <p:cNvPr id="64519" name="矩形 64518"/>
          <p:cNvSpPr/>
          <p:nvPr/>
        </p:nvSpPr>
        <p:spPr>
          <a:xfrm>
            <a:off x="5292725" y="1700214"/>
            <a:ext cx="3492500" cy="1628327"/>
          </a:xfrm>
          <a:prstGeom prst="rect">
            <a:avLst/>
          </a:prstGeom>
        </p:spPr>
        <p:txBody>
          <a:bodyPr wrap="none" lIns="64291" tIns="32146" rIns="64291" bIns="32146" fromWordArt="1">
            <a:prstTxWarp prst="textInflate">
              <a:avLst>
                <a:gd name="adj" fmla="val 13634"/>
              </a:avLst>
            </a:prstTxWarp>
            <a:normAutofit/>
          </a:bodyPr>
          <a:lstStyle/>
          <a:p>
            <a:pPr algn="ctr"/>
            <a:r>
              <a:rPr lang="zh-CN" altLang="en-US" sz="360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皎洁朦胧</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fade">
                                      <p:cBhvr>
                                        <p:cTn id="7" dur="1000"/>
                                        <p:tgtEl>
                                          <p:spTgt spid="64516"/>
                                        </p:tgtEl>
                                      </p:cBhvr>
                                    </p:animEffect>
                                    <p:anim calcmode="lin" valueType="num">
                                      <p:cBhvr>
                                        <p:cTn id="8" dur="1000" fill="hold"/>
                                        <p:tgtEl>
                                          <p:spTgt spid="64516"/>
                                        </p:tgtEl>
                                        <p:attrNameLst>
                                          <p:attrName>ppt_x</p:attrName>
                                        </p:attrNameLst>
                                      </p:cBhvr>
                                      <p:tavLst>
                                        <p:tav tm="0">
                                          <p:val>
                                            <p:strVal val="#ppt_x"/>
                                          </p:val>
                                        </p:tav>
                                        <p:tav tm="100000">
                                          <p:val>
                                            <p:strVal val="#ppt_x"/>
                                          </p:val>
                                        </p:tav>
                                      </p:tavLst>
                                    </p:anim>
                                    <p:anim calcmode="lin" valueType="num">
                                      <p:cBhvr>
                                        <p:cTn id="9" dur="900" decel="100000" fill="hold"/>
                                        <p:tgtEl>
                                          <p:spTgt spid="645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4516"/>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4518"/>
                                        </p:tgtEl>
                                        <p:attrNameLst>
                                          <p:attrName>style.visibility</p:attrName>
                                        </p:attrNameLst>
                                      </p:cBhvr>
                                      <p:to>
                                        <p:strVal val="visible"/>
                                      </p:to>
                                    </p:set>
                                    <p:animEffect transition="in" filter="fade">
                                      <p:cBhvr>
                                        <p:cTn id="15" dur="800" decel="100000"/>
                                        <p:tgtEl>
                                          <p:spTgt spid="64518"/>
                                        </p:tgtEl>
                                      </p:cBhvr>
                                    </p:animEffect>
                                    <p:anim calcmode="lin" valueType="num">
                                      <p:cBhvr>
                                        <p:cTn id="16" dur="800" decel="100000" fill="hold"/>
                                        <p:tgtEl>
                                          <p:spTgt spid="64518"/>
                                        </p:tgtEl>
                                        <p:attrNameLst>
                                          <p:attrName>style.rotation</p:attrName>
                                        </p:attrNameLst>
                                      </p:cBhvr>
                                      <p:tavLst>
                                        <p:tav tm="0">
                                          <p:val>
                                            <p:fltVal val="-90"/>
                                          </p:val>
                                        </p:tav>
                                        <p:tav tm="100000">
                                          <p:val>
                                            <p:fltVal val="0"/>
                                          </p:val>
                                        </p:tav>
                                      </p:tavLst>
                                    </p:anim>
                                    <p:anim calcmode="lin" valueType="num">
                                      <p:cBhvr>
                                        <p:cTn id="17" dur="800" decel="100000" fill="hold"/>
                                        <p:tgtEl>
                                          <p:spTgt spid="64518"/>
                                        </p:tgtEl>
                                        <p:attrNameLst>
                                          <p:attrName>ppt_x</p:attrName>
                                        </p:attrNameLst>
                                      </p:cBhvr>
                                      <p:tavLst>
                                        <p:tav tm="0">
                                          <p:val>
                                            <p:strVal val="#ppt_x+0.4"/>
                                          </p:val>
                                        </p:tav>
                                        <p:tav tm="100000">
                                          <p:val>
                                            <p:strVal val="#ppt_x-0.05"/>
                                          </p:val>
                                        </p:tav>
                                      </p:tavLst>
                                    </p:anim>
                                    <p:anim calcmode="lin" valueType="num">
                                      <p:cBhvr>
                                        <p:cTn id="18" dur="800" decel="100000" fill="hold"/>
                                        <p:tgtEl>
                                          <p:spTgt spid="6451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451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4518"/>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7" presetClass="entr" presetSubtype="0" fill="hold" nodeType="clickEffect">
                                  <p:stCondLst>
                                    <p:cond delay="0"/>
                                  </p:stCondLst>
                                  <p:childTnLst>
                                    <p:set>
                                      <p:cBhvr>
                                        <p:cTn id="24" dur="1" fill="hold">
                                          <p:stCondLst>
                                            <p:cond delay="0"/>
                                          </p:stCondLst>
                                        </p:cTn>
                                        <p:tgtEl>
                                          <p:spTgt spid="64519"/>
                                        </p:tgtEl>
                                        <p:attrNameLst>
                                          <p:attrName>style.visibility</p:attrName>
                                        </p:attrNameLst>
                                      </p:cBhvr>
                                      <p:to>
                                        <p:strVal val="visible"/>
                                      </p:to>
                                    </p:set>
                                    <p:animEffect transition="in" filter="fade">
                                      <p:cBhvr>
                                        <p:cTn id="25" dur="1000"/>
                                        <p:tgtEl>
                                          <p:spTgt spid="64519"/>
                                        </p:tgtEl>
                                      </p:cBhvr>
                                    </p:animEffect>
                                    <p:anim calcmode="lin" valueType="num">
                                      <p:cBhvr>
                                        <p:cTn id="26" dur="1000" fill="hold"/>
                                        <p:tgtEl>
                                          <p:spTgt spid="64519"/>
                                        </p:tgtEl>
                                        <p:attrNameLst>
                                          <p:attrName>ppt_x</p:attrName>
                                        </p:attrNameLst>
                                      </p:cBhvr>
                                      <p:tavLst>
                                        <p:tav tm="0">
                                          <p:val>
                                            <p:strVal val="#ppt_x"/>
                                          </p:val>
                                        </p:tav>
                                        <p:tav tm="100000">
                                          <p:val>
                                            <p:strVal val="#ppt_x"/>
                                          </p:val>
                                        </p:tav>
                                      </p:tavLst>
                                    </p:anim>
                                    <p:anim calcmode="lin" valueType="num">
                                      <p:cBhvr>
                                        <p:cTn id="27" dur="900" decel="100000" fill="hold"/>
                                        <p:tgtEl>
                                          <p:spTgt spid="6451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45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a:spLocks noGrp="1"/>
          </p:cNvSpPr>
          <p:nvPr>
            <p:ph type="title"/>
          </p:nvPr>
        </p:nvSpPr>
        <p:spPr>
          <a:xfrm>
            <a:off x="271016" y="689818"/>
            <a:ext cx="8429625" cy="1339453"/>
          </a:xfrm>
          <a:prstGeom prst="rect">
            <a:avLst/>
          </a:prstGeom>
        </p:spPr>
        <p:txBody>
          <a:bodyPr>
            <a:noAutofit/>
          </a:bodyPr>
          <a:lstStyle/>
          <a:p>
            <a:pPr defTabSz="250469">
              <a:defRPr sz="1870" cap="none">
                <a:solidFill>
                  <a:srgbClr val="00B7EF"/>
                </a:solidFill>
                <a:latin typeface="Songti SC Bold"/>
                <a:ea typeface="Songti SC Bold"/>
                <a:cs typeface="Songti SC Bold"/>
                <a:sym typeface="Songti SC Bold"/>
              </a:defRPr>
            </a:pPr>
            <a:r>
              <a:rPr sz="3600" b="1">
                <a:effectLst>
                  <a:outerShdw blurRad="38100" dist="38100" dir="2700000" algn="tl">
                    <a:srgbClr val="000000">
                      <a:alpha val="43137"/>
                    </a:srgbClr>
                  </a:outerShdw>
                </a:effectLst>
                <a:latin typeface="隶书" pitchFamily="49" charset="-122"/>
                <a:ea typeface="隶书" pitchFamily="49" charset="-122"/>
              </a:rPr>
              <a:t>圆明园遗址：清华大学</a:t>
            </a:r>
            <a:endParaRPr sz="3600" b="1">
              <a:solidFill>
                <a:srgbClr val="555555"/>
              </a:solidFill>
              <a:effectLst>
                <a:outerShdw blurRad="38100" dist="38100" dir="2700000" algn="tl">
                  <a:srgbClr val="000000">
                    <a:alpha val="43137"/>
                  </a:srgbClr>
                </a:outerShdw>
              </a:effectLst>
              <a:latin typeface="隶书" pitchFamily="49" charset="-122"/>
              <a:ea typeface="隶书" pitchFamily="49" charset="-122"/>
              <a:cs typeface="Songti SC Regular"/>
              <a:sym typeface="Songti SC Regular"/>
            </a:endParaRPr>
          </a:p>
          <a:p>
            <a:pPr algn="l" defTabSz="250469">
              <a:defRPr sz="1870" cap="none">
                <a:solidFill>
                  <a:srgbClr val="555555"/>
                </a:solidFill>
                <a:latin typeface="Songti SC Regular"/>
                <a:ea typeface="Songti SC Regular"/>
                <a:cs typeface="Songti SC Regular"/>
                <a:sym typeface="Songti SC Regular"/>
              </a:defRPr>
            </a:pPr>
            <a:r>
              <a:rPr sz="2200" b="1">
                <a:latin typeface="楷体" panose="02010609060101010101" charset="-122"/>
                <a:ea typeface="楷体" panose="02010609060101010101" charset="-122"/>
              </a:rPr>
              <a:t>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a:t>
            </a:r>
          </a:p>
        </p:txBody>
      </p:sp>
      <p:pic>
        <p:nvPicPr>
          <p:cNvPr id="182" name="78eccd01gdf646cbd9c76&amp;690.jpg"/>
          <p:cNvPicPr>
            <a:picLocks noChangeAspect="1"/>
          </p:cNvPicPr>
          <p:nvPr/>
        </p:nvPicPr>
        <p:blipFill>
          <a:blip r:embed="rId2"/>
          <a:stretch>
            <a:fillRect/>
          </a:stretch>
        </p:blipFill>
        <p:spPr>
          <a:xfrm>
            <a:off x="214282" y="2643182"/>
            <a:ext cx="4429156" cy="3244827"/>
          </a:xfrm>
          <a:prstGeom prst="rect">
            <a:avLst/>
          </a:prstGeom>
          <a:ln w="12700">
            <a:miter lim="400000"/>
          </a:ln>
        </p:spPr>
      </p:pic>
      <p:pic>
        <p:nvPicPr>
          <p:cNvPr id="183" name="78eccd01gdf646ca8bed4&amp;690.jpg"/>
          <p:cNvPicPr>
            <a:picLocks noChangeAspect="1"/>
          </p:cNvPicPr>
          <p:nvPr/>
        </p:nvPicPr>
        <p:blipFill>
          <a:blip r:embed="rId3"/>
          <a:stretch>
            <a:fillRect/>
          </a:stretch>
        </p:blipFill>
        <p:spPr>
          <a:xfrm>
            <a:off x="5143504" y="2571744"/>
            <a:ext cx="2862823" cy="2792713"/>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61445" descr="he7"/>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0658" name="文本框 61442"/>
          <p:cNvSpPr txBox="1"/>
          <p:nvPr/>
        </p:nvSpPr>
        <p:spPr>
          <a:xfrm>
            <a:off x="-63797" y="4700588"/>
            <a:ext cx="843174" cy="680473"/>
          </a:xfrm>
          <a:prstGeom prst="rect">
            <a:avLst/>
          </a:prstGeom>
          <a:noFill/>
          <a:ln w="9525">
            <a:noFill/>
          </a:ln>
        </p:spPr>
        <p:txBody>
          <a:bodyPr wrap="none" lIns="64291" tIns="32146" rIns="64291" bIns="32146" anchor="t">
            <a:spAutoFit/>
          </a:bodyPr>
          <a:lstStyle/>
          <a:p>
            <a:r>
              <a:rPr lang="en-US" altLang="zh-CN" sz="4000">
                <a:latin typeface="Arial" pitchFamily="34" charset="0"/>
                <a:ea typeface="华文新魏" pitchFamily="2" charset="-122"/>
              </a:rPr>
              <a:t>     </a:t>
            </a:r>
            <a:endParaRPr lang="en-US" altLang="zh-CN" sz="4000">
              <a:solidFill>
                <a:schemeClr val="accent1"/>
              </a:solidFill>
              <a:latin typeface="Arial" pitchFamily="34" charset="0"/>
              <a:ea typeface="华文新魏" pitchFamily="2" charset="-122"/>
            </a:endParaRPr>
          </a:p>
        </p:txBody>
      </p:sp>
      <p:sp>
        <p:nvSpPr>
          <p:cNvPr id="61444" name="矩形 61443"/>
          <p:cNvSpPr/>
          <p:nvPr/>
        </p:nvSpPr>
        <p:spPr>
          <a:xfrm>
            <a:off x="323851" y="409973"/>
            <a:ext cx="8342313" cy="2280911"/>
          </a:xfrm>
          <a:prstGeom prst="rect">
            <a:avLst/>
          </a:prstGeom>
          <a:noFill/>
          <a:ln w="9525">
            <a:noFill/>
          </a:ln>
        </p:spPr>
        <p:txBody>
          <a:bodyPr lIns="64291" tIns="32146" rIns="64291" bIns="32146" anchor="ctr">
            <a:spAutoFit/>
          </a:bodyPr>
          <a:lstStyle/>
          <a:p>
            <a:pPr lvl="0" fontAlgn="base">
              <a:buClr>
                <a:srgbClr val="000000"/>
              </a:buClr>
            </a:pPr>
            <a:r>
              <a:rPr lang="en-US" altLang="zh-CN" sz="3600" noProof="1">
                <a:solidFill>
                  <a:srgbClr val="FFFF00"/>
                </a:solidFill>
                <a:latin typeface="Times New Roman" panose="02020603050405020304" pitchFamily="18" charset="0"/>
                <a:ea typeface="宋体" panose="02010600030101010101" pitchFamily="2" charset="-122"/>
                <a:cs typeface="+mn-ea"/>
              </a:rPr>
              <a:t>“</a:t>
            </a:r>
            <a:r>
              <a:rPr lang="zh-CN" altLang="en-US" sz="3600" noProof="1">
                <a:solidFill>
                  <a:srgbClr val="FFFF00"/>
                </a:solidFill>
                <a:latin typeface="Times New Roman" panose="02020603050405020304" pitchFamily="18" charset="0"/>
                <a:ea typeface="宋体" panose="02010600030101010101" pitchFamily="2" charset="-122"/>
                <a:cs typeface="+mn-ea"/>
              </a:rPr>
              <a:t>虽然是满月，天上却有一层淡淡的云，所以不能朗照；但我以为这</a:t>
            </a:r>
            <a:r>
              <a:rPr lang="zh-CN" altLang="en-US" sz="3600" b="1" i="1" u="sng"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恰是到了好处</a:t>
            </a:r>
            <a:r>
              <a:rPr lang="en-US" altLang="zh-CN" sz="3600" b="1" i="1" u="sng"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a:t>
            </a:r>
            <a:r>
              <a:rPr lang="zh-CN" altLang="en-US" sz="3600" b="1" i="1" u="sng"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酣眠</a:t>
            </a:r>
            <a:r>
              <a:rPr lang="zh-CN" altLang="en-US" sz="3600" noProof="1">
                <a:solidFill>
                  <a:srgbClr val="FFFF00"/>
                </a:solidFill>
                <a:latin typeface="Times New Roman" panose="02020603050405020304" pitchFamily="18" charset="0"/>
                <a:ea typeface="宋体" panose="02010600030101010101" pitchFamily="2" charset="-122"/>
                <a:cs typeface="+mn-ea"/>
              </a:rPr>
              <a:t>固不可少，</a:t>
            </a:r>
            <a:r>
              <a:rPr lang="zh-CN" altLang="en-US" sz="3600" b="1" i="1" u="sng"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小睡</a:t>
            </a:r>
            <a:r>
              <a:rPr lang="zh-CN" altLang="en-US" sz="3600" noProof="1">
                <a:solidFill>
                  <a:srgbClr val="FFFF00"/>
                </a:solidFill>
                <a:latin typeface="Times New Roman" panose="02020603050405020304" pitchFamily="18" charset="0"/>
                <a:ea typeface="宋体" panose="02010600030101010101" pitchFamily="2" charset="-122"/>
                <a:cs typeface="+mn-ea"/>
              </a:rPr>
              <a:t>也别有风味的。” </a:t>
            </a:r>
            <a:endParaRPr lang="zh-CN" altLang="en-US" sz="3600" noProof="1">
              <a:solidFill>
                <a:srgbClr val="FFFF00"/>
              </a:solidFill>
              <a:latin typeface="Times New Roman" pitchFamily="18" charset="0"/>
              <a:ea typeface="宋体" panose="02010600030101010101" pitchFamily="2" charset="-122"/>
            </a:endParaRPr>
          </a:p>
        </p:txBody>
      </p:sp>
      <p:sp>
        <p:nvSpPr>
          <p:cNvPr id="61447" name="云形标注 61446"/>
          <p:cNvSpPr/>
          <p:nvPr/>
        </p:nvSpPr>
        <p:spPr>
          <a:xfrm>
            <a:off x="0" y="3068638"/>
            <a:ext cx="5076825" cy="1296988"/>
          </a:xfrm>
          <a:prstGeom prst="cloudCallout">
            <a:avLst>
              <a:gd name="adj1" fmla="val -3907"/>
              <a:gd name="adj2" fmla="val -120014"/>
            </a:avLst>
          </a:prstGeom>
          <a:solidFill>
            <a:srgbClr val="FFFF00"/>
          </a:solidFill>
          <a:ln w="9525" cap="flat" cmpd="sng">
            <a:solidFill>
              <a:schemeClr val="tx1"/>
            </a:solidFill>
            <a:prstDash val="solid"/>
            <a:headEnd type="none" w="med" len="med"/>
            <a:tailEnd type="none" w="med" len="med"/>
          </a:ln>
        </p:spPr>
        <p:txBody>
          <a:bodyPr lIns="64291" tIns="32146" rIns="64291" bIns="32146"/>
          <a:lstStyle/>
          <a:p>
            <a:pPr lvl="0" algn="ctr" fontAlgn="base"/>
            <a:r>
              <a:rPr lang="zh-CN" altLang="en-US" sz="6000" b="1" i="1" u="sng" noProof="1">
                <a:solidFill>
                  <a:srgbClr val="00FF00"/>
                </a:solidFill>
                <a:effectLst>
                  <a:outerShdw blurRad="38100" dist="38100" dir="2700000">
                    <a:srgbClr val="000000"/>
                  </a:outerShdw>
                </a:effectLst>
                <a:latin typeface="Arial" pitchFamily="34" charset="0"/>
                <a:ea typeface="新宋体" panose="02010609030101010101" charset="-122"/>
                <a:cs typeface="+mn-ea"/>
              </a:rPr>
              <a:t>比喻朗照</a:t>
            </a:r>
            <a:endParaRPr lang="zh-CN" altLang="en-US" sz="6000" b="1" i="1" u="sng" noProof="1">
              <a:solidFill>
                <a:srgbClr val="00FF00"/>
              </a:solidFill>
              <a:effectLst>
                <a:outerShdw blurRad="38100" dist="38100" dir="2700000">
                  <a:srgbClr val="000000"/>
                </a:outerShdw>
              </a:effectLst>
              <a:latin typeface="Arial" panose="020B0604020202020204" pitchFamily="34" charset="0"/>
              <a:ea typeface="新宋体" charset="-122"/>
            </a:endParaRPr>
          </a:p>
        </p:txBody>
      </p:sp>
      <p:sp>
        <p:nvSpPr>
          <p:cNvPr id="61448" name="云形标注 61447"/>
          <p:cNvSpPr/>
          <p:nvPr/>
        </p:nvSpPr>
        <p:spPr>
          <a:xfrm>
            <a:off x="4787900" y="2708275"/>
            <a:ext cx="4211638" cy="2232025"/>
          </a:xfrm>
          <a:prstGeom prst="cloudCallout">
            <a:avLst>
              <a:gd name="adj1" fmla="val -32171"/>
              <a:gd name="adj2" fmla="val -78662"/>
            </a:avLst>
          </a:prstGeom>
          <a:solidFill>
            <a:srgbClr val="333399"/>
          </a:solidFill>
          <a:ln w="9525" cap="flat" cmpd="sng">
            <a:solidFill>
              <a:schemeClr val="tx1"/>
            </a:solidFill>
            <a:prstDash val="solid"/>
            <a:headEnd type="none" w="med" len="med"/>
            <a:tailEnd type="none" w="med" len="med"/>
          </a:ln>
        </p:spPr>
        <p:txBody>
          <a:bodyPr lIns="64291" tIns="32146" rIns="64291" bIns="32146"/>
          <a:lstStyle/>
          <a:p>
            <a:pPr lvl="0" algn="ctr" fontAlgn="base"/>
            <a:r>
              <a:rPr lang="zh-CN" altLang="en-US" sz="4000" b="1" i="1" u="sng" noProof="1">
                <a:solidFill>
                  <a:srgbClr val="FF3300"/>
                </a:solidFill>
                <a:effectLst>
                  <a:outerShdw blurRad="38100" dist="38100" dir="2700000">
                    <a:srgbClr val="000000"/>
                  </a:outerShdw>
                </a:effectLst>
                <a:latin typeface="Arial" pitchFamily="34" charset="0"/>
                <a:ea typeface="新宋体" panose="02010609030101010101" charset="-122"/>
                <a:cs typeface="+mn-ea"/>
              </a:rPr>
              <a:t>比喻淡淡的云遮住了满月的意境</a:t>
            </a:r>
            <a:endParaRPr lang="zh-CN" altLang="en-US" sz="4000" b="1" i="1" u="sng" noProof="1">
              <a:solidFill>
                <a:srgbClr val="FF3300"/>
              </a:solidFill>
              <a:effectLst>
                <a:outerShdw blurRad="38100" dist="38100" dir="2700000">
                  <a:srgbClr val="000000"/>
                </a:outerShdw>
              </a:effectLst>
              <a:latin typeface="Arial" panose="020B0604020202020204" pitchFamily="34" charset="0"/>
              <a:ea typeface="新宋体" charset="-122"/>
            </a:endParaRPr>
          </a:p>
        </p:txBody>
      </p:sp>
      <p:sp>
        <p:nvSpPr>
          <p:cNvPr id="61449" name="圆角矩形标注 61448"/>
          <p:cNvSpPr/>
          <p:nvPr/>
        </p:nvSpPr>
        <p:spPr>
          <a:xfrm>
            <a:off x="755650" y="4581525"/>
            <a:ext cx="5040313" cy="1916113"/>
          </a:xfrm>
          <a:prstGeom prst="wedgeRoundRectCallout">
            <a:avLst>
              <a:gd name="adj1" fmla="val 60773"/>
              <a:gd name="adj2" fmla="val -201199"/>
              <a:gd name="adj3" fmla="val 16667"/>
            </a:avLst>
          </a:prstGeom>
          <a:solidFill>
            <a:schemeClr val="folHlink"/>
          </a:solidFill>
          <a:ln w="9525" cap="flat" cmpd="sng">
            <a:solidFill>
              <a:schemeClr val="tx1"/>
            </a:solidFill>
            <a:prstDash val="solid"/>
            <a:miter/>
            <a:headEnd type="none" w="med" len="med"/>
            <a:tailEnd type="none" w="med" len="med"/>
          </a:ln>
        </p:spPr>
        <p:txBody>
          <a:bodyPr lIns="64291" tIns="32146" rIns="64291" bIns="32146" anchor="t"/>
          <a:lstStyle/>
          <a:p>
            <a:r>
              <a:rPr lang="zh-CN" altLang="en-US" sz="3600" b="1" i="1" u="sng">
                <a:solidFill>
                  <a:srgbClr val="FFFFFF"/>
                </a:solidFill>
                <a:latin typeface="Arial" pitchFamily="34" charset="0"/>
                <a:ea typeface="宋体" panose="02010600030101010101" pitchFamily="2" charset="-122"/>
              </a:rPr>
              <a:t>这种朦胧柔和的月色非常符合作者此时的心境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barn(inHorizontal)">
                                      <p:cBhvr>
                                        <p:cTn id="7" dur="500"/>
                                        <p:tgtEl>
                                          <p:spTgt spid="614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61447"/>
                                        </p:tgtEl>
                                        <p:attrNameLst>
                                          <p:attrName>style.visibility</p:attrName>
                                        </p:attrNameLst>
                                      </p:cBhvr>
                                      <p:to>
                                        <p:strVal val="visible"/>
                                      </p:to>
                                    </p:set>
                                    <p:anim calcmode="lin" valueType="num">
                                      <p:cBhvr>
                                        <p:cTn id="12" dur="1000" fill="hold"/>
                                        <p:tgtEl>
                                          <p:spTgt spid="61447"/>
                                        </p:tgtEl>
                                        <p:attrNameLst>
                                          <p:attrName>ppt_w</p:attrName>
                                        </p:attrNameLst>
                                      </p:cBhvr>
                                      <p:tavLst>
                                        <p:tav tm="0">
                                          <p:val>
                                            <p:strVal val="#ppt_w+.3"/>
                                          </p:val>
                                        </p:tav>
                                        <p:tav tm="100000">
                                          <p:val>
                                            <p:strVal val="#ppt_w"/>
                                          </p:val>
                                        </p:tav>
                                      </p:tavLst>
                                    </p:anim>
                                    <p:anim calcmode="lin" valueType="num">
                                      <p:cBhvr>
                                        <p:cTn id="13" dur="1000" fill="hold"/>
                                        <p:tgtEl>
                                          <p:spTgt spid="61447"/>
                                        </p:tgtEl>
                                        <p:attrNameLst>
                                          <p:attrName>ppt_h</p:attrName>
                                        </p:attrNameLst>
                                      </p:cBhvr>
                                      <p:tavLst>
                                        <p:tav tm="0">
                                          <p:val>
                                            <p:strVal val="#ppt_h"/>
                                          </p:val>
                                        </p:tav>
                                        <p:tav tm="100000">
                                          <p:val>
                                            <p:strVal val="#ppt_h"/>
                                          </p:val>
                                        </p:tav>
                                      </p:tavLst>
                                    </p:anim>
                                    <p:animEffect transition="in" filter="fade">
                                      <p:cBhvr>
                                        <p:cTn id="14" dur="1000"/>
                                        <p:tgtEl>
                                          <p:spTgt spid="6144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61448"/>
                                        </p:tgtEl>
                                        <p:attrNameLst>
                                          <p:attrName>style.visibility</p:attrName>
                                        </p:attrNameLst>
                                      </p:cBhvr>
                                      <p:to>
                                        <p:strVal val="visible"/>
                                      </p:to>
                                    </p:set>
                                    <p:anim calcmode="lin" valueType="num">
                                      <p:cBhvr>
                                        <p:cTn id="19" dur="1000" fill="hold"/>
                                        <p:tgtEl>
                                          <p:spTgt spid="61448"/>
                                        </p:tgtEl>
                                        <p:attrNameLst>
                                          <p:attrName>ppt_w</p:attrName>
                                        </p:attrNameLst>
                                      </p:cBhvr>
                                      <p:tavLst>
                                        <p:tav tm="0">
                                          <p:val>
                                            <p:strVal val="#ppt_w+.3"/>
                                          </p:val>
                                        </p:tav>
                                        <p:tav tm="100000">
                                          <p:val>
                                            <p:strVal val="#ppt_w"/>
                                          </p:val>
                                        </p:tav>
                                      </p:tavLst>
                                    </p:anim>
                                    <p:anim calcmode="lin" valueType="num">
                                      <p:cBhvr>
                                        <p:cTn id="20" dur="1000" fill="hold"/>
                                        <p:tgtEl>
                                          <p:spTgt spid="61448"/>
                                        </p:tgtEl>
                                        <p:attrNameLst>
                                          <p:attrName>ppt_h</p:attrName>
                                        </p:attrNameLst>
                                      </p:cBhvr>
                                      <p:tavLst>
                                        <p:tav tm="0">
                                          <p:val>
                                            <p:strVal val="#ppt_h"/>
                                          </p:val>
                                        </p:tav>
                                        <p:tav tm="100000">
                                          <p:val>
                                            <p:strVal val="#ppt_h"/>
                                          </p:val>
                                        </p:tav>
                                      </p:tavLst>
                                    </p:anim>
                                    <p:animEffect transition="in" filter="fade">
                                      <p:cBhvr>
                                        <p:cTn id="21" dur="1000"/>
                                        <p:tgtEl>
                                          <p:spTgt spid="61448"/>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50" presetClass="entr" presetSubtype="0" decel="100000" fill="hold" grpId="0" nodeType="clickEffect">
                                  <p:stCondLst>
                                    <p:cond delay="0"/>
                                  </p:stCondLst>
                                  <p:childTnLst>
                                    <p:set>
                                      <p:cBhvr>
                                        <p:cTn id="25" dur="1" fill="hold">
                                          <p:stCondLst>
                                            <p:cond delay="0"/>
                                          </p:stCondLst>
                                        </p:cTn>
                                        <p:tgtEl>
                                          <p:spTgt spid="61449"/>
                                        </p:tgtEl>
                                        <p:attrNameLst>
                                          <p:attrName>style.visibility</p:attrName>
                                        </p:attrNameLst>
                                      </p:cBhvr>
                                      <p:to>
                                        <p:strVal val="visible"/>
                                      </p:to>
                                    </p:set>
                                    <p:anim calcmode="lin" valueType="num">
                                      <p:cBhvr>
                                        <p:cTn id="26" dur="1000" fill="hold"/>
                                        <p:tgtEl>
                                          <p:spTgt spid="61449"/>
                                        </p:tgtEl>
                                        <p:attrNameLst>
                                          <p:attrName>ppt_w</p:attrName>
                                        </p:attrNameLst>
                                      </p:cBhvr>
                                      <p:tavLst>
                                        <p:tav tm="0">
                                          <p:val>
                                            <p:strVal val="#ppt_w+.3"/>
                                          </p:val>
                                        </p:tav>
                                        <p:tav tm="100000">
                                          <p:val>
                                            <p:strVal val="#ppt_w"/>
                                          </p:val>
                                        </p:tav>
                                      </p:tavLst>
                                    </p:anim>
                                    <p:anim calcmode="lin" valueType="num">
                                      <p:cBhvr>
                                        <p:cTn id="27" dur="1000" fill="hold"/>
                                        <p:tgtEl>
                                          <p:spTgt spid="61449"/>
                                        </p:tgtEl>
                                        <p:attrNameLst>
                                          <p:attrName>ppt_h</p:attrName>
                                        </p:attrNameLst>
                                      </p:cBhvr>
                                      <p:tavLst>
                                        <p:tav tm="0">
                                          <p:val>
                                            <p:strVal val="#ppt_h"/>
                                          </p:val>
                                        </p:tav>
                                        <p:tav tm="100000">
                                          <p:val>
                                            <p:strVal val="#ppt_h"/>
                                          </p:val>
                                        </p:tav>
                                      </p:tavLst>
                                    </p:anim>
                                    <p:animEffect transition="in" filter="fade">
                                      <p:cBhvr>
                                        <p:cTn id="28" dur="1000"/>
                                        <p:tgtEl>
                                          <p:spTgt spid="6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7" grpId="0" animBg="1"/>
      <p:bldP spid="61448" grpId="0" animBg="1"/>
      <p:bldP spid="6144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图片 60417" descr="200610230116465406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0419" name="矩形 60418"/>
          <p:cNvSpPr/>
          <p:nvPr/>
        </p:nvSpPr>
        <p:spPr>
          <a:xfrm>
            <a:off x="7032625" y="3073400"/>
            <a:ext cx="1560513" cy="1212850"/>
          </a:xfrm>
          <a:prstGeom prst="rect">
            <a:avLst/>
          </a:prstGeom>
        </p:spPr>
        <p:txBody>
          <a:bodyPr wrap="none" lIns="64291" tIns="32146" rIns="64291" bIns="32146" fromWordArt="1">
            <a:prstTxWarp prst="textPlain">
              <a:avLst>
                <a:gd name="adj" fmla="val 50000"/>
              </a:avLst>
            </a:prstTxWarp>
            <a:normAutofit/>
          </a:bodyPr>
          <a:lstStyle/>
          <a:p>
            <a:pPr algn="ctr"/>
            <a:r>
              <a:rPr lang="zh-CN" altLang="en-US" sz="400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画</a:t>
            </a:r>
          </a:p>
        </p:txBody>
      </p:sp>
      <p:sp>
        <p:nvSpPr>
          <p:cNvPr id="60420" name="矩形 60419"/>
          <p:cNvSpPr/>
          <p:nvPr/>
        </p:nvSpPr>
        <p:spPr>
          <a:xfrm>
            <a:off x="0" y="5034954"/>
            <a:ext cx="9144000" cy="1725216"/>
          </a:xfrm>
          <a:prstGeom prst="rect">
            <a:avLst/>
          </a:prstGeom>
          <a:noFill/>
          <a:ln w="9525">
            <a:noFill/>
          </a:ln>
        </p:spPr>
        <p:txBody>
          <a:bodyPr wrap="square" lIns="64291" tIns="32146" rIns="64291" bIns="32146" anchor="ctr">
            <a:spAutoFit/>
          </a:bodyPr>
          <a:lstStyle/>
          <a:p>
            <a:pPr lvl="0" fontAlgn="base">
              <a:buClr>
                <a:srgbClr val="000000"/>
              </a:buClr>
            </a:pPr>
            <a:r>
              <a:rPr sz="3600" b="1" i="1" noProof="1">
                <a:solidFill>
                  <a:srgbClr val="FFFFFF"/>
                </a:solidFill>
                <a:effectLst>
                  <a:outerShdw blurRad="38100" dist="38100" dir="2700000">
                    <a:srgbClr val="C0C0C0"/>
                  </a:outerShdw>
                </a:effectLst>
                <a:latin typeface="黑体" panose="02010609060101010101" pitchFamily="2" charset="-122"/>
                <a:ea typeface="黑体" panose="02010609060101010101" pitchFamily="2" charset="-122"/>
                <a:cs typeface="+mn-ea"/>
              </a:rPr>
              <a:t>有“人为”动作含于其中，仿佛有无形的手在展纸描绘“倩影”，写出了投在荷叶上的月影之真、之美。</a:t>
            </a:r>
          </a:p>
        </p:txBody>
      </p:sp>
      <p:sp>
        <p:nvSpPr>
          <p:cNvPr id="60422" name="矩形 60421"/>
          <p:cNvSpPr/>
          <p:nvPr/>
        </p:nvSpPr>
        <p:spPr>
          <a:xfrm>
            <a:off x="1407520" y="565899"/>
            <a:ext cx="7737750" cy="1976641"/>
          </a:xfrm>
          <a:prstGeom prst="rect">
            <a:avLst/>
          </a:prstGeom>
        </p:spPr>
        <p:txBody>
          <a:bodyPr wrap="none" lIns="64291" tIns="32146" rIns="64291" bIns="32146" fromWordArt="1">
            <a:prstTxWarp prst="textDeflateBottom">
              <a:avLst>
                <a:gd name="adj" fmla="val 80940"/>
              </a:avLst>
            </a:prstTxWarp>
            <a:normAutofit/>
          </a:bodyPr>
          <a:lstStyle/>
          <a:p>
            <a:pPr algn="l" fontAlgn="base"/>
            <a:r>
              <a:rPr lang="zh-CN" altLang="en-US" sz="3600"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弯弯的杨柳的稀疏的倩影，</a:t>
            </a:r>
            <a:endParaRPr lang="zh-CN" altLang="en-US" sz="3600"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a:p>
            <a:pPr algn="l" fontAlgn="base"/>
            <a:r>
              <a:rPr lang="zh-CN" altLang="en-US" sz="3600"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却又像是画在荷叶上。</a:t>
            </a:r>
            <a:endParaRPr lang="zh-CN" altLang="en-US" sz="3600"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矩形 1"/>
          <p:cNvSpPr/>
          <p:nvPr/>
        </p:nvSpPr>
        <p:spPr>
          <a:xfrm>
            <a:off x="1909818" y="3077392"/>
            <a:ext cx="2482795" cy="1073921"/>
          </a:xfrm>
          <a:prstGeom prst="rect">
            <a:avLst/>
          </a:prstGeom>
        </p:spPr>
        <p:txBody>
          <a:bodyPr wrap="none" lIns="64291" tIns="32146" rIns="64291" bIns="32146" fromWordArt="1">
            <a:prstTxWarp prst="textDeflateBottom">
              <a:avLst>
                <a:gd name="adj" fmla="val 80940"/>
              </a:avLst>
            </a:prstTxWarp>
            <a:normAutofit/>
          </a:bodyPr>
          <a:lstStyle/>
          <a:p>
            <a:pPr algn="ctr"/>
            <a:r>
              <a:rPr lang="zh-CN" altLang="en-US" sz="360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富有情趣、喜爱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wedge">
                                      <p:cBhvr>
                                        <p:cTn id="7" dur="2000"/>
                                        <p:tgtEl>
                                          <p:spTgt spid="604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0420"/>
                                        </p:tgtEl>
                                        <p:attrNameLst>
                                          <p:attrName>style.visibility</p:attrName>
                                        </p:attrNameLst>
                                      </p:cBhvr>
                                      <p:to>
                                        <p:strVal val="visible"/>
                                      </p:to>
                                    </p:set>
                                    <p:animEffect transition="in" filter="wipe(down)">
                                      <p:cBhvr>
                                        <p:cTn id="12" dur="500"/>
                                        <p:tgtEl>
                                          <p:spTgt spid="604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7" presetClass="entr" presetSubtype="0" fill="hold" nodeType="clickEffect">
                                  <p:stCondLst>
                                    <p:cond delay="0"/>
                                  </p:stCondLst>
                                  <p:childTnLst>
                                    <p:set>
                                      <p:cBhvr>
                                        <p:cTn id="16" dur="1" fill="hold">
                                          <p:stCondLst>
                                            <p:cond delay="0"/>
                                          </p:stCondLst>
                                        </p:cTn>
                                        <p:tgtEl>
                                          <p:spTgt spid="60422"/>
                                        </p:tgtEl>
                                        <p:attrNameLst>
                                          <p:attrName>style.visibility</p:attrName>
                                        </p:attrNameLst>
                                      </p:cBhvr>
                                      <p:to>
                                        <p:strVal val="visible"/>
                                      </p:to>
                                    </p:set>
                                    <p:animEffect transition="in" filter="fade">
                                      <p:cBhvr>
                                        <p:cTn id="17" dur="1000"/>
                                        <p:tgtEl>
                                          <p:spTgt spid="60422"/>
                                        </p:tgtEl>
                                      </p:cBhvr>
                                    </p:animEffect>
                                    <p:anim calcmode="lin" valueType="num">
                                      <p:cBhvr>
                                        <p:cTn id="18" dur="1000" fill="hold"/>
                                        <p:tgtEl>
                                          <p:spTgt spid="60422"/>
                                        </p:tgtEl>
                                        <p:attrNameLst>
                                          <p:attrName>ppt_x</p:attrName>
                                        </p:attrNameLst>
                                      </p:cBhvr>
                                      <p:tavLst>
                                        <p:tav tm="0">
                                          <p:val>
                                            <p:strVal val="#ppt_x"/>
                                          </p:val>
                                        </p:tav>
                                        <p:tav tm="100000">
                                          <p:val>
                                            <p:strVal val="#ppt_x"/>
                                          </p:val>
                                        </p:tav>
                                      </p:tavLst>
                                    </p:anim>
                                    <p:anim calcmode="lin" valueType="num">
                                      <p:cBhvr>
                                        <p:cTn id="19" dur="900" decel="100000" fill="hold"/>
                                        <p:tgtEl>
                                          <p:spTgt spid="6042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0422"/>
                                        </p:tgtEl>
                                        <p:attrNameLst>
                                          <p:attrName>ppt_y</p:attrName>
                                        </p:attrNameLst>
                                      </p:cBhvr>
                                      <p:tavLst>
                                        <p:tav tm="0">
                                          <p:val>
                                            <p:strVal val="#ppt_y-.03"/>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7"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900" decel="100000" fill="hold"/>
                                        <p:tgtEl>
                                          <p:spTgt spid="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6" name="左大括号 228355"/>
          <p:cNvSpPr/>
          <p:nvPr/>
        </p:nvSpPr>
        <p:spPr>
          <a:xfrm>
            <a:off x="838200" y="990600"/>
            <a:ext cx="228600" cy="4648200"/>
          </a:xfrm>
          <a:prstGeom prst="leftBrace">
            <a:avLst>
              <a:gd name="adj1" fmla="val 168973"/>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itchFamily="18" charset="0"/>
              <a:ea typeface="宋体" panose="02010600030101010101" pitchFamily="2" charset="-122"/>
            </a:endParaRPr>
          </a:p>
        </p:txBody>
      </p:sp>
      <p:sp>
        <p:nvSpPr>
          <p:cNvPr id="228357" name="文本框 228356"/>
          <p:cNvSpPr txBox="1"/>
          <p:nvPr/>
        </p:nvSpPr>
        <p:spPr>
          <a:xfrm>
            <a:off x="990600" y="990600"/>
            <a:ext cx="2209800" cy="4373792"/>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         ）</a:t>
            </a:r>
          </a:p>
          <a:p>
            <a:pPr>
              <a:spcBef>
                <a:spcPct val="50000"/>
              </a:spcBef>
            </a:pPr>
            <a:endParaRPr lang="zh-CN" altLang="en-US" sz="2800" b="1">
              <a:latin typeface="Times New Roman" panose="02020603050405020304" pitchFamily="18" charset="0"/>
              <a:ea typeface="宋体" panose="02010600030101010101" pitchFamily="2" charset="-122"/>
            </a:endParaRPr>
          </a:p>
          <a:p>
            <a:pPr>
              <a:spcBef>
                <a:spcPct val="50000"/>
              </a:spcBef>
            </a:pPr>
            <a:endParaRPr lang="zh-CN" altLang="en-US" sz="2800" b="1">
              <a:latin typeface="Times New Roman" panose="02020603050405020304" pitchFamily="18" charset="0"/>
              <a:ea typeface="宋体" panose="02010600030101010101" pitchFamily="2" charset="-122"/>
            </a:endParaRPr>
          </a:p>
          <a:p>
            <a:pPr>
              <a:spcBef>
                <a:spcPct val="50000"/>
              </a:spcBef>
            </a:pPr>
            <a:endParaRPr lang="zh-CN" altLang="en-US" sz="2800" b="1">
              <a:latin typeface="Times New Roman" panose="02020603050405020304" pitchFamily="18" charset="0"/>
              <a:ea typeface="宋体" panose="02010600030101010101" pitchFamily="2" charset="-122"/>
            </a:endParaRPr>
          </a:p>
          <a:p>
            <a:pPr>
              <a:spcBef>
                <a:spcPct val="50000"/>
              </a:spcBef>
            </a:pPr>
            <a:endParaRPr lang="zh-CN" altLang="en-US" sz="2800" b="1">
              <a:latin typeface="Times New Roman" panose="02020603050405020304" pitchFamily="18" charset="0"/>
              <a:ea typeface="宋体" panose="02010600030101010101" pitchFamily="2" charset="-122"/>
            </a:endParaRPr>
          </a:p>
          <a:p>
            <a:pPr>
              <a:spcBef>
                <a:spcPct val="50000"/>
              </a:spcBef>
            </a:pPr>
            <a:endParaRPr lang="zh-CN" altLang="en-US" sz="2800" b="1">
              <a:latin typeface="Times New Roman" panose="02020603050405020304" pitchFamily="18" charset="0"/>
              <a:ea typeface="宋体" panose="02010600030101010101" pitchFamily="2" charset="-122"/>
            </a:endParaRPr>
          </a:p>
          <a:p>
            <a:pPr>
              <a:spcBef>
                <a:spcPct val="50000"/>
              </a:spcBef>
            </a:pPr>
            <a:r>
              <a:rPr lang="zh-CN" altLang="en-US" sz="2800" b="1">
                <a:latin typeface="Times New Roman" panose="02020603050405020304" pitchFamily="18" charset="0"/>
                <a:ea typeface="宋体" panose="02010600030101010101" pitchFamily="2" charset="-122"/>
              </a:rPr>
              <a:t>（         ）</a:t>
            </a:r>
          </a:p>
        </p:txBody>
      </p:sp>
      <p:sp>
        <p:nvSpPr>
          <p:cNvPr id="228358" name="文本框 228357"/>
          <p:cNvSpPr txBox="1"/>
          <p:nvPr/>
        </p:nvSpPr>
        <p:spPr>
          <a:xfrm>
            <a:off x="1403350" y="981075"/>
            <a:ext cx="1143000" cy="4373792"/>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3300"/>
                </a:solidFill>
                <a:latin typeface="Times New Roman" panose="02020603050405020304" pitchFamily="18" charset="0"/>
                <a:ea typeface="宋体" panose="02010600030101010101" pitchFamily="2" charset="-122"/>
              </a:rPr>
              <a:t>月光</a:t>
            </a:r>
          </a:p>
          <a:p>
            <a:pPr>
              <a:spcBef>
                <a:spcPct val="50000"/>
              </a:spcBef>
            </a:pPr>
            <a:endParaRPr lang="zh-CN" altLang="en-US" sz="2800" b="1">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2800" b="1">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2800" b="1">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2800" b="1">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2800" b="1">
              <a:solidFill>
                <a:srgbClr val="003300"/>
              </a:solidFill>
              <a:latin typeface="Times New Roman" panose="02020603050405020304" pitchFamily="18" charset="0"/>
              <a:ea typeface="宋体" panose="02010600030101010101" pitchFamily="2" charset="-122"/>
            </a:endParaRPr>
          </a:p>
          <a:p>
            <a:pPr>
              <a:spcBef>
                <a:spcPct val="50000"/>
              </a:spcBef>
            </a:pPr>
            <a:r>
              <a:rPr lang="zh-CN" altLang="en-US" sz="2800" b="1">
                <a:solidFill>
                  <a:srgbClr val="003300"/>
                </a:solidFill>
                <a:latin typeface="Times New Roman" panose="02020603050405020304" pitchFamily="18" charset="0"/>
                <a:ea typeface="宋体" panose="02010600030101010101" pitchFamily="2" charset="-122"/>
              </a:rPr>
              <a:t>月影</a:t>
            </a:r>
          </a:p>
        </p:txBody>
      </p:sp>
      <p:sp>
        <p:nvSpPr>
          <p:cNvPr id="228359" name="左大括号 228358"/>
          <p:cNvSpPr/>
          <p:nvPr/>
        </p:nvSpPr>
        <p:spPr>
          <a:xfrm>
            <a:off x="2514600" y="457200"/>
            <a:ext cx="304800" cy="2133600"/>
          </a:xfrm>
          <a:prstGeom prst="leftBrace">
            <a:avLst>
              <a:gd name="adj1" fmla="val 58171"/>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60" name="文本框 228359"/>
          <p:cNvSpPr txBox="1"/>
          <p:nvPr/>
        </p:nvSpPr>
        <p:spPr>
          <a:xfrm>
            <a:off x="2971800" y="228600"/>
            <a:ext cx="29718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FF3300"/>
                </a:solidFill>
                <a:latin typeface="Times New Roman" panose="02020603050405020304" pitchFamily="18" charset="0"/>
                <a:ea typeface="宋体" panose="02010600030101010101" pitchFamily="2" charset="-122"/>
              </a:rPr>
              <a:t>如流水 静静地泻薄薄的青雾浮起</a:t>
            </a:r>
          </a:p>
        </p:txBody>
      </p:sp>
      <p:sp>
        <p:nvSpPr>
          <p:cNvPr id="228361" name="文本框 228360"/>
          <p:cNvSpPr txBox="1"/>
          <p:nvPr/>
        </p:nvSpPr>
        <p:spPr>
          <a:xfrm>
            <a:off x="2971800" y="1219200"/>
            <a:ext cx="3048000" cy="1573025"/>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FF3300"/>
                </a:solidFill>
                <a:latin typeface="Times New Roman" panose="02020603050405020304" pitchFamily="18" charset="0"/>
                <a:ea typeface="宋体" panose="02010600030101010101" pitchFamily="2" charset="-122"/>
              </a:rPr>
              <a:t>叶子和花仿佛在牛乳中洗过一样</a:t>
            </a:r>
          </a:p>
          <a:p>
            <a:pPr>
              <a:spcBef>
                <a:spcPct val="50000"/>
              </a:spcBef>
            </a:pPr>
            <a:r>
              <a:rPr lang="zh-CN" altLang="en-US" sz="2800" b="1">
                <a:solidFill>
                  <a:srgbClr val="FF3300"/>
                </a:solidFill>
                <a:latin typeface="Times New Roman" panose="02020603050405020304" pitchFamily="18" charset="0"/>
                <a:ea typeface="宋体" panose="02010600030101010101" pitchFamily="2" charset="-122"/>
              </a:rPr>
              <a:t>又像笼着轻纱的梦</a:t>
            </a:r>
          </a:p>
        </p:txBody>
      </p:sp>
      <p:sp>
        <p:nvSpPr>
          <p:cNvPr id="228362" name="左大括号 228361"/>
          <p:cNvSpPr/>
          <p:nvPr/>
        </p:nvSpPr>
        <p:spPr>
          <a:xfrm>
            <a:off x="2590800" y="4419600"/>
            <a:ext cx="228600" cy="1600200"/>
          </a:xfrm>
          <a:prstGeom prst="leftBrace">
            <a:avLst>
              <a:gd name="adj1" fmla="val 58171"/>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63" name="文本框 228362"/>
          <p:cNvSpPr txBox="1"/>
          <p:nvPr/>
        </p:nvSpPr>
        <p:spPr>
          <a:xfrm>
            <a:off x="3276600" y="4267200"/>
            <a:ext cx="2286000" cy="925116"/>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灌木的黑影  杨柳的倩影</a:t>
            </a:r>
          </a:p>
        </p:txBody>
      </p:sp>
      <p:sp>
        <p:nvSpPr>
          <p:cNvPr id="228364" name="文本框 228363"/>
          <p:cNvSpPr txBox="1"/>
          <p:nvPr/>
        </p:nvSpPr>
        <p:spPr>
          <a:xfrm>
            <a:off x="3276600" y="5334000"/>
            <a:ext cx="2362200" cy="925116"/>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光和影的和谐像名曲</a:t>
            </a:r>
          </a:p>
        </p:txBody>
      </p:sp>
      <p:sp>
        <p:nvSpPr>
          <p:cNvPr id="228365" name="文本框 228364"/>
          <p:cNvSpPr txBox="1"/>
          <p:nvPr/>
        </p:nvSpPr>
        <p:spPr>
          <a:xfrm>
            <a:off x="1981201" y="3276600"/>
            <a:ext cx="4953000" cy="494705"/>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FF0000"/>
                </a:solidFill>
                <a:latin typeface="Times New Roman" panose="02020603050405020304" pitchFamily="18" charset="0"/>
                <a:ea typeface="宋体" panose="02010600030101010101" pitchFamily="2" charset="-122"/>
              </a:rPr>
              <a:t>虽是满月，却有一层淡淡的云</a:t>
            </a:r>
          </a:p>
        </p:txBody>
      </p:sp>
      <p:sp>
        <p:nvSpPr>
          <p:cNvPr id="228366" name="右大括号 228365"/>
          <p:cNvSpPr/>
          <p:nvPr/>
        </p:nvSpPr>
        <p:spPr>
          <a:xfrm>
            <a:off x="6096000" y="381000"/>
            <a:ext cx="228600" cy="762000"/>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67" name="文本框 228366"/>
          <p:cNvSpPr txBox="1"/>
          <p:nvPr/>
        </p:nvSpPr>
        <p:spPr>
          <a:xfrm>
            <a:off x="6553200" y="533400"/>
            <a:ext cx="968375" cy="494705"/>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实</a:t>
            </a:r>
          </a:p>
        </p:txBody>
      </p:sp>
      <p:sp>
        <p:nvSpPr>
          <p:cNvPr id="228368" name="右大括号 228367"/>
          <p:cNvSpPr/>
          <p:nvPr/>
        </p:nvSpPr>
        <p:spPr>
          <a:xfrm>
            <a:off x="6096000" y="1447800"/>
            <a:ext cx="304800" cy="1447800"/>
          </a:xfrm>
          <a:prstGeom prst="rightBrace">
            <a:avLst>
              <a:gd name="adj1" fmla="val 39473"/>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69" name="文本框 228368"/>
          <p:cNvSpPr txBox="1"/>
          <p:nvPr/>
        </p:nvSpPr>
        <p:spPr>
          <a:xfrm>
            <a:off x="6553201" y="1828800"/>
            <a:ext cx="1524000" cy="494705"/>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虚</a:t>
            </a:r>
          </a:p>
        </p:txBody>
      </p:sp>
      <p:sp>
        <p:nvSpPr>
          <p:cNvPr id="228370" name="右大括号 228369"/>
          <p:cNvSpPr/>
          <p:nvPr/>
        </p:nvSpPr>
        <p:spPr>
          <a:xfrm>
            <a:off x="6172200" y="4419600"/>
            <a:ext cx="228600" cy="762000"/>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71" name="右大括号 228370"/>
          <p:cNvSpPr/>
          <p:nvPr/>
        </p:nvSpPr>
        <p:spPr>
          <a:xfrm>
            <a:off x="6172200" y="5486400"/>
            <a:ext cx="228600" cy="762000"/>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72" name="文本框 228371"/>
          <p:cNvSpPr txBox="1"/>
          <p:nvPr/>
        </p:nvSpPr>
        <p:spPr>
          <a:xfrm>
            <a:off x="6553201" y="4495800"/>
            <a:ext cx="609600" cy="494705"/>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实</a:t>
            </a:r>
          </a:p>
        </p:txBody>
      </p:sp>
      <p:sp>
        <p:nvSpPr>
          <p:cNvPr id="228373" name="文本框 228372"/>
          <p:cNvSpPr txBox="1"/>
          <p:nvPr/>
        </p:nvSpPr>
        <p:spPr>
          <a:xfrm>
            <a:off x="6553201" y="5638800"/>
            <a:ext cx="1295400" cy="494705"/>
          </a:xfrm>
          <a:prstGeom prst="rect">
            <a:avLst/>
          </a:prstGeom>
          <a:noFill/>
          <a:ln w="9525">
            <a:noFill/>
          </a:ln>
        </p:spPr>
        <p:txBody>
          <a:bodyPr lIns="64291" tIns="32146" rIns="64291" bIns="32146"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虚</a:t>
            </a:r>
          </a:p>
        </p:txBody>
      </p:sp>
      <p:sp>
        <p:nvSpPr>
          <p:cNvPr id="228374" name="右大括号 228373"/>
          <p:cNvSpPr/>
          <p:nvPr/>
        </p:nvSpPr>
        <p:spPr>
          <a:xfrm>
            <a:off x="7467600" y="990600"/>
            <a:ext cx="228600" cy="4953000"/>
          </a:xfrm>
          <a:prstGeom prst="rightBrace">
            <a:avLst>
              <a:gd name="adj1" fmla="val 180054"/>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b="1">
              <a:latin typeface="Times New Roman" panose="02020603050405020304" pitchFamily="18" charset="0"/>
              <a:ea typeface="宋体" panose="02010600030101010101" pitchFamily="2" charset="-122"/>
            </a:endParaRPr>
          </a:p>
        </p:txBody>
      </p:sp>
      <p:sp>
        <p:nvSpPr>
          <p:cNvPr id="228375" name="文本框 228374"/>
          <p:cNvSpPr txBox="1"/>
          <p:nvPr/>
        </p:nvSpPr>
        <p:spPr>
          <a:xfrm>
            <a:off x="8126433" y="2286000"/>
            <a:ext cx="622280" cy="3124200"/>
          </a:xfrm>
          <a:prstGeom prst="rect">
            <a:avLst/>
          </a:prstGeom>
          <a:noFill/>
          <a:ln w="9525">
            <a:noFill/>
          </a:ln>
        </p:spPr>
        <p:txBody>
          <a:bodyPr vert="eaVert" lIns="64291" tIns="32146" rIns="64291" bIns="32146" anchor="t">
            <a:spAutoFit/>
          </a:bodyPr>
          <a:lstStyle/>
          <a:p>
            <a:pPr>
              <a:spcBef>
                <a:spcPct val="50000"/>
              </a:spcBef>
            </a:pPr>
            <a:r>
              <a:rPr lang="zh-CN" altLang="en-US" sz="3200" b="1">
                <a:latin typeface="Times New Roman" panose="02020603050405020304" pitchFamily="18" charset="0"/>
                <a:ea typeface="宋体" panose="02010600030101010101" pitchFamily="2" charset="-122"/>
              </a:rPr>
              <a:t>朦胧优雅</a:t>
            </a:r>
          </a:p>
        </p:txBody>
      </p:sp>
      <p:sp>
        <p:nvSpPr>
          <p:cNvPr id="228376" name="文本框 228375"/>
          <p:cNvSpPr txBox="1"/>
          <p:nvPr/>
        </p:nvSpPr>
        <p:spPr>
          <a:xfrm>
            <a:off x="49233" y="1700213"/>
            <a:ext cx="622280" cy="2881312"/>
          </a:xfrm>
          <a:prstGeom prst="rect">
            <a:avLst/>
          </a:prstGeom>
          <a:noFill/>
          <a:ln w="9525">
            <a:noFill/>
          </a:ln>
        </p:spPr>
        <p:txBody>
          <a:bodyPr vert="eaVert" lIns="64291" tIns="32146" rIns="64291" bIns="32146" anchor="t">
            <a:spAutoFit/>
          </a:bodyPr>
          <a:lstStyle/>
          <a:p>
            <a:pPr>
              <a:spcBef>
                <a:spcPct val="50000"/>
              </a:spcBef>
            </a:pPr>
            <a:r>
              <a:rPr lang="zh-CN" altLang="en-US" sz="3200" b="1">
                <a:solidFill>
                  <a:srgbClr val="003300"/>
                </a:solidFill>
                <a:latin typeface="Times New Roman" panose="02020603050405020304" pitchFamily="18" charset="0"/>
                <a:ea typeface="宋体" panose="02010600030101010101" pitchFamily="2" charset="-122"/>
              </a:rPr>
              <a:t>塘上的</a:t>
            </a:r>
            <a:r>
              <a:rPr lang="zh-CN" altLang="en-US" sz="3200" b="1">
                <a:solidFill>
                  <a:srgbClr val="003300"/>
                </a:solidFill>
                <a:latin typeface="Arial" pitchFamily="34" charset="0"/>
                <a:ea typeface="宋体" panose="02010600030101010101" pitchFamily="2" charset="-122"/>
              </a:rPr>
              <a:t>月色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8356"/>
                                        </p:tgtEl>
                                        <p:attrNameLst>
                                          <p:attrName>style.visibility</p:attrName>
                                        </p:attrNameLst>
                                      </p:cBhvr>
                                      <p:to>
                                        <p:strVal val="visible"/>
                                      </p:to>
                                    </p:set>
                                    <p:animEffect transition="in" filter="barn(inVertical)">
                                      <p:cBhvr>
                                        <p:cTn id="7" dur="500"/>
                                        <p:tgtEl>
                                          <p:spTgt spid="2283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28357"/>
                                        </p:tgtEl>
                                        <p:attrNameLst>
                                          <p:attrName>style.visibility</p:attrName>
                                        </p:attrNameLst>
                                      </p:cBhvr>
                                      <p:to>
                                        <p:strVal val="visible"/>
                                      </p:to>
                                    </p:set>
                                    <p:anim calcmode="lin" valueType="num">
                                      <p:cBhvr>
                                        <p:cTn id="12" dur="500" fill="hold"/>
                                        <p:tgtEl>
                                          <p:spTgt spid="228357"/>
                                        </p:tgtEl>
                                        <p:attrNameLst>
                                          <p:attrName>ppt_x</p:attrName>
                                        </p:attrNameLst>
                                      </p:cBhvr>
                                      <p:tavLst>
                                        <p:tav tm="0">
                                          <p:val>
                                            <p:strVal val="#ppt_x-#ppt_w/2"/>
                                          </p:val>
                                        </p:tav>
                                        <p:tav tm="100000">
                                          <p:val>
                                            <p:strVal val="#ppt_x"/>
                                          </p:val>
                                        </p:tav>
                                      </p:tavLst>
                                    </p:anim>
                                    <p:anim calcmode="lin" valueType="num">
                                      <p:cBhvr>
                                        <p:cTn id="13" dur="500" fill="hold"/>
                                        <p:tgtEl>
                                          <p:spTgt spid="228357"/>
                                        </p:tgtEl>
                                        <p:attrNameLst>
                                          <p:attrName>ppt_y</p:attrName>
                                        </p:attrNameLst>
                                      </p:cBhvr>
                                      <p:tavLst>
                                        <p:tav tm="0">
                                          <p:val>
                                            <p:strVal val="#ppt_y"/>
                                          </p:val>
                                        </p:tav>
                                        <p:tav tm="100000">
                                          <p:val>
                                            <p:strVal val="#ppt_y"/>
                                          </p:val>
                                        </p:tav>
                                      </p:tavLst>
                                    </p:anim>
                                    <p:anim calcmode="lin" valueType="num">
                                      <p:cBhvr>
                                        <p:cTn id="14" dur="500" fill="hold"/>
                                        <p:tgtEl>
                                          <p:spTgt spid="228357"/>
                                        </p:tgtEl>
                                        <p:attrNameLst>
                                          <p:attrName>ppt_w</p:attrName>
                                        </p:attrNameLst>
                                      </p:cBhvr>
                                      <p:tavLst>
                                        <p:tav tm="0">
                                          <p:val>
                                            <p:fltVal val="0"/>
                                          </p:val>
                                        </p:tav>
                                        <p:tav tm="100000">
                                          <p:val>
                                            <p:strVal val="#ppt_w"/>
                                          </p:val>
                                        </p:tav>
                                      </p:tavLst>
                                    </p:anim>
                                    <p:anim calcmode="lin" valueType="num">
                                      <p:cBhvr>
                                        <p:cTn id="15" dur="500" fill="hold"/>
                                        <p:tgtEl>
                                          <p:spTgt spid="22835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228358"/>
                                        </p:tgtEl>
                                        <p:attrNameLst>
                                          <p:attrName>style.visibility</p:attrName>
                                        </p:attrNameLst>
                                      </p:cBhvr>
                                      <p:to>
                                        <p:strVal val="visible"/>
                                      </p:to>
                                    </p:set>
                                    <p:anim calcmode="lin" valueType="num">
                                      <p:cBhvr>
                                        <p:cTn id="20" dur="500" fill="hold"/>
                                        <p:tgtEl>
                                          <p:spTgt spid="228358"/>
                                        </p:tgtEl>
                                        <p:attrNameLst>
                                          <p:attrName>ppt_x</p:attrName>
                                        </p:attrNameLst>
                                      </p:cBhvr>
                                      <p:tavLst>
                                        <p:tav tm="0">
                                          <p:val>
                                            <p:strVal val="#ppt_x-#ppt_w/2"/>
                                          </p:val>
                                        </p:tav>
                                        <p:tav tm="100000">
                                          <p:val>
                                            <p:strVal val="#ppt_x"/>
                                          </p:val>
                                        </p:tav>
                                      </p:tavLst>
                                    </p:anim>
                                    <p:anim calcmode="lin" valueType="num">
                                      <p:cBhvr>
                                        <p:cTn id="21" dur="500" fill="hold"/>
                                        <p:tgtEl>
                                          <p:spTgt spid="228358"/>
                                        </p:tgtEl>
                                        <p:attrNameLst>
                                          <p:attrName>ppt_y</p:attrName>
                                        </p:attrNameLst>
                                      </p:cBhvr>
                                      <p:tavLst>
                                        <p:tav tm="0">
                                          <p:val>
                                            <p:strVal val="#ppt_y"/>
                                          </p:val>
                                        </p:tav>
                                        <p:tav tm="100000">
                                          <p:val>
                                            <p:strVal val="#ppt_y"/>
                                          </p:val>
                                        </p:tav>
                                      </p:tavLst>
                                    </p:anim>
                                    <p:anim calcmode="lin" valueType="num">
                                      <p:cBhvr>
                                        <p:cTn id="22" dur="500" fill="hold"/>
                                        <p:tgtEl>
                                          <p:spTgt spid="228358"/>
                                        </p:tgtEl>
                                        <p:attrNameLst>
                                          <p:attrName>ppt_w</p:attrName>
                                        </p:attrNameLst>
                                      </p:cBhvr>
                                      <p:tavLst>
                                        <p:tav tm="0">
                                          <p:val>
                                            <p:fltVal val="0"/>
                                          </p:val>
                                        </p:tav>
                                        <p:tav tm="100000">
                                          <p:val>
                                            <p:strVal val="#ppt_w"/>
                                          </p:val>
                                        </p:tav>
                                      </p:tavLst>
                                    </p:anim>
                                    <p:anim calcmode="lin" valueType="num">
                                      <p:cBhvr>
                                        <p:cTn id="23" dur="500" fill="hold"/>
                                        <p:tgtEl>
                                          <p:spTgt spid="228358"/>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228359"/>
                                        </p:tgtEl>
                                        <p:attrNameLst>
                                          <p:attrName>style.visibility</p:attrName>
                                        </p:attrNameLst>
                                      </p:cBhvr>
                                      <p:to>
                                        <p:strVal val="visible"/>
                                      </p:to>
                                    </p:set>
                                    <p:anim calcmode="lin" valueType="num">
                                      <p:cBhvr>
                                        <p:cTn id="28" dur="500" fill="hold"/>
                                        <p:tgtEl>
                                          <p:spTgt spid="228359"/>
                                        </p:tgtEl>
                                        <p:attrNameLst>
                                          <p:attrName>ppt_w</p:attrName>
                                        </p:attrNameLst>
                                      </p:cBhvr>
                                      <p:tavLst>
                                        <p:tav tm="0">
                                          <p:val>
                                            <p:fltVal val="0"/>
                                          </p:val>
                                        </p:tav>
                                        <p:tav tm="100000">
                                          <p:val>
                                            <p:strVal val="#ppt_w"/>
                                          </p:val>
                                        </p:tav>
                                      </p:tavLst>
                                    </p:anim>
                                    <p:anim calcmode="lin" valueType="num">
                                      <p:cBhvr>
                                        <p:cTn id="29" dur="500" fill="hold"/>
                                        <p:tgtEl>
                                          <p:spTgt spid="228359"/>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228360"/>
                                        </p:tgtEl>
                                        <p:attrNameLst>
                                          <p:attrName>style.visibility</p:attrName>
                                        </p:attrNameLst>
                                      </p:cBhvr>
                                      <p:to>
                                        <p:strVal val="visible"/>
                                      </p:to>
                                    </p:set>
                                    <p:anim calcmode="lin" valueType="num">
                                      <p:cBhvr>
                                        <p:cTn id="34" dur="500" fill="hold"/>
                                        <p:tgtEl>
                                          <p:spTgt spid="228360"/>
                                        </p:tgtEl>
                                        <p:attrNameLst>
                                          <p:attrName>ppt_x</p:attrName>
                                        </p:attrNameLst>
                                      </p:cBhvr>
                                      <p:tavLst>
                                        <p:tav tm="0">
                                          <p:val>
                                            <p:strVal val="#ppt_x-#ppt_w/2"/>
                                          </p:val>
                                        </p:tav>
                                        <p:tav tm="100000">
                                          <p:val>
                                            <p:strVal val="#ppt_x"/>
                                          </p:val>
                                        </p:tav>
                                      </p:tavLst>
                                    </p:anim>
                                    <p:anim calcmode="lin" valueType="num">
                                      <p:cBhvr>
                                        <p:cTn id="35" dur="500" fill="hold"/>
                                        <p:tgtEl>
                                          <p:spTgt spid="228360"/>
                                        </p:tgtEl>
                                        <p:attrNameLst>
                                          <p:attrName>ppt_y</p:attrName>
                                        </p:attrNameLst>
                                      </p:cBhvr>
                                      <p:tavLst>
                                        <p:tav tm="0">
                                          <p:val>
                                            <p:strVal val="#ppt_y"/>
                                          </p:val>
                                        </p:tav>
                                        <p:tav tm="100000">
                                          <p:val>
                                            <p:strVal val="#ppt_y"/>
                                          </p:val>
                                        </p:tav>
                                      </p:tavLst>
                                    </p:anim>
                                    <p:anim calcmode="lin" valueType="num">
                                      <p:cBhvr>
                                        <p:cTn id="36" dur="500" fill="hold"/>
                                        <p:tgtEl>
                                          <p:spTgt spid="228360"/>
                                        </p:tgtEl>
                                        <p:attrNameLst>
                                          <p:attrName>ppt_w</p:attrName>
                                        </p:attrNameLst>
                                      </p:cBhvr>
                                      <p:tavLst>
                                        <p:tav tm="0">
                                          <p:val>
                                            <p:fltVal val="0"/>
                                          </p:val>
                                        </p:tav>
                                        <p:tav tm="100000">
                                          <p:val>
                                            <p:strVal val="#ppt_w"/>
                                          </p:val>
                                        </p:tav>
                                      </p:tavLst>
                                    </p:anim>
                                    <p:anim calcmode="lin" valueType="num">
                                      <p:cBhvr>
                                        <p:cTn id="37" dur="500" fill="hold"/>
                                        <p:tgtEl>
                                          <p:spTgt spid="228360"/>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228361"/>
                                        </p:tgtEl>
                                        <p:attrNameLst>
                                          <p:attrName>style.visibility</p:attrName>
                                        </p:attrNameLst>
                                      </p:cBhvr>
                                      <p:to>
                                        <p:strVal val="visible"/>
                                      </p:to>
                                    </p:set>
                                    <p:anim calcmode="lin" valueType="num">
                                      <p:cBhvr>
                                        <p:cTn id="42" dur="500" fill="hold"/>
                                        <p:tgtEl>
                                          <p:spTgt spid="228361"/>
                                        </p:tgtEl>
                                        <p:attrNameLst>
                                          <p:attrName>ppt_x</p:attrName>
                                        </p:attrNameLst>
                                      </p:cBhvr>
                                      <p:tavLst>
                                        <p:tav tm="0">
                                          <p:val>
                                            <p:strVal val="#ppt_x-#ppt_w/2"/>
                                          </p:val>
                                        </p:tav>
                                        <p:tav tm="100000">
                                          <p:val>
                                            <p:strVal val="#ppt_x"/>
                                          </p:val>
                                        </p:tav>
                                      </p:tavLst>
                                    </p:anim>
                                    <p:anim calcmode="lin" valueType="num">
                                      <p:cBhvr>
                                        <p:cTn id="43" dur="500" fill="hold"/>
                                        <p:tgtEl>
                                          <p:spTgt spid="228361"/>
                                        </p:tgtEl>
                                        <p:attrNameLst>
                                          <p:attrName>ppt_y</p:attrName>
                                        </p:attrNameLst>
                                      </p:cBhvr>
                                      <p:tavLst>
                                        <p:tav tm="0">
                                          <p:val>
                                            <p:strVal val="#ppt_y"/>
                                          </p:val>
                                        </p:tav>
                                        <p:tav tm="100000">
                                          <p:val>
                                            <p:strVal val="#ppt_y"/>
                                          </p:val>
                                        </p:tav>
                                      </p:tavLst>
                                    </p:anim>
                                    <p:anim calcmode="lin" valueType="num">
                                      <p:cBhvr>
                                        <p:cTn id="44" dur="500" fill="hold"/>
                                        <p:tgtEl>
                                          <p:spTgt spid="228361"/>
                                        </p:tgtEl>
                                        <p:attrNameLst>
                                          <p:attrName>ppt_w</p:attrName>
                                        </p:attrNameLst>
                                      </p:cBhvr>
                                      <p:tavLst>
                                        <p:tav tm="0">
                                          <p:val>
                                            <p:fltVal val="0"/>
                                          </p:val>
                                        </p:tav>
                                        <p:tav tm="100000">
                                          <p:val>
                                            <p:strVal val="#ppt_w"/>
                                          </p:val>
                                        </p:tav>
                                      </p:tavLst>
                                    </p:anim>
                                    <p:anim calcmode="lin" valueType="num">
                                      <p:cBhvr>
                                        <p:cTn id="45" dur="500" fill="hold"/>
                                        <p:tgtEl>
                                          <p:spTgt spid="228361"/>
                                        </p:tgtEl>
                                        <p:attrNameLst>
                                          <p:attrName>ppt_h</p:attrName>
                                        </p:attrNameLst>
                                      </p:cBhvr>
                                      <p:tavLst>
                                        <p:tav tm="0">
                                          <p:val>
                                            <p:strVal val="#ppt_h"/>
                                          </p:val>
                                        </p:tav>
                                        <p:tav tm="100000">
                                          <p:val>
                                            <p:strVal val="#ppt_h"/>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16" presetClass="entr" presetSubtype="26" fill="hold" grpId="0" nodeType="clickEffect">
                                  <p:stCondLst>
                                    <p:cond delay="0"/>
                                  </p:stCondLst>
                                  <p:childTnLst>
                                    <p:set>
                                      <p:cBhvr>
                                        <p:cTn id="49" dur="1" fill="hold">
                                          <p:stCondLst>
                                            <p:cond delay="0"/>
                                          </p:stCondLst>
                                        </p:cTn>
                                        <p:tgtEl>
                                          <p:spTgt spid="228362"/>
                                        </p:tgtEl>
                                        <p:attrNameLst>
                                          <p:attrName>style.visibility</p:attrName>
                                        </p:attrNameLst>
                                      </p:cBhvr>
                                      <p:to>
                                        <p:strVal val="visible"/>
                                      </p:to>
                                    </p:set>
                                    <p:animEffect transition="in" filter="barn(inHorizontal)">
                                      <p:cBhvr>
                                        <p:cTn id="50" dur="500"/>
                                        <p:tgtEl>
                                          <p:spTgt spid="228362"/>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228363"/>
                                        </p:tgtEl>
                                        <p:attrNameLst>
                                          <p:attrName>style.visibility</p:attrName>
                                        </p:attrNameLst>
                                      </p:cBhvr>
                                      <p:to>
                                        <p:strVal val="visible"/>
                                      </p:to>
                                    </p:set>
                                    <p:anim calcmode="lin" valueType="num">
                                      <p:cBhvr>
                                        <p:cTn id="55" dur="500" fill="hold"/>
                                        <p:tgtEl>
                                          <p:spTgt spid="228363"/>
                                        </p:tgtEl>
                                        <p:attrNameLst>
                                          <p:attrName>ppt_x</p:attrName>
                                        </p:attrNameLst>
                                      </p:cBhvr>
                                      <p:tavLst>
                                        <p:tav tm="0">
                                          <p:val>
                                            <p:strVal val="#ppt_x-#ppt_w/2"/>
                                          </p:val>
                                        </p:tav>
                                        <p:tav tm="100000">
                                          <p:val>
                                            <p:strVal val="#ppt_x"/>
                                          </p:val>
                                        </p:tav>
                                      </p:tavLst>
                                    </p:anim>
                                    <p:anim calcmode="lin" valueType="num">
                                      <p:cBhvr>
                                        <p:cTn id="56" dur="500" fill="hold"/>
                                        <p:tgtEl>
                                          <p:spTgt spid="228363"/>
                                        </p:tgtEl>
                                        <p:attrNameLst>
                                          <p:attrName>ppt_y</p:attrName>
                                        </p:attrNameLst>
                                      </p:cBhvr>
                                      <p:tavLst>
                                        <p:tav tm="0">
                                          <p:val>
                                            <p:strVal val="#ppt_y"/>
                                          </p:val>
                                        </p:tav>
                                        <p:tav tm="100000">
                                          <p:val>
                                            <p:strVal val="#ppt_y"/>
                                          </p:val>
                                        </p:tav>
                                      </p:tavLst>
                                    </p:anim>
                                    <p:anim calcmode="lin" valueType="num">
                                      <p:cBhvr>
                                        <p:cTn id="57" dur="500" fill="hold"/>
                                        <p:tgtEl>
                                          <p:spTgt spid="228363"/>
                                        </p:tgtEl>
                                        <p:attrNameLst>
                                          <p:attrName>ppt_w</p:attrName>
                                        </p:attrNameLst>
                                      </p:cBhvr>
                                      <p:tavLst>
                                        <p:tav tm="0">
                                          <p:val>
                                            <p:fltVal val="0"/>
                                          </p:val>
                                        </p:tav>
                                        <p:tav tm="100000">
                                          <p:val>
                                            <p:strVal val="#ppt_w"/>
                                          </p:val>
                                        </p:tav>
                                      </p:tavLst>
                                    </p:anim>
                                    <p:anim calcmode="lin" valueType="num">
                                      <p:cBhvr>
                                        <p:cTn id="58" dur="500" fill="hold"/>
                                        <p:tgtEl>
                                          <p:spTgt spid="228363"/>
                                        </p:tgtEl>
                                        <p:attrNameLst>
                                          <p:attrName>ppt_h</p:attrName>
                                        </p:attrNameLst>
                                      </p:cBhvr>
                                      <p:tavLst>
                                        <p:tav tm="0">
                                          <p:val>
                                            <p:strVal val="#ppt_h"/>
                                          </p:val>
                                        </p:tav>
                                        <p:tav tm="100000">
                                          <p:val>
                                            <p:strVal val="#ppt_h"/>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228364"/>
                                        </p:tgtEl>
                                        <p:attrNameLst>
                                          <p:attrName>style.visibility</p:attrName>
                                        </p:attrNameLst>
                                      </p:cBhvr>
                                      <p:to>
                                        <p:strVal val="visible"/>
                                      </p:to>
                                    </p:set>
                                    <p:anim calcmode="lin" valueType="num">
                                      <p:cBhvr>
                                        <p:cTn id="63" dur="500" fill="hold"/>
                                        <p:tgtEl>
                                          <p:spTgt spid="228364"/>
                                        </p:tgtEl>
                                        <p:attrNameLst>
                                          <p:attrName>ppt_x</p:attrName>
                                        </p:attrNameLst>
                                      </p:cBhvr>
                                      <p:tavLst>
                                        <p:tav tm="0">
                                          <p:val>
                                            <p:strVal val="#ppt_x-#ppt_w/2"/>
                                          </p:val>
                                        </p:tav>
                                        <p:tav tm="100000">
                                          <p:val>
                                            <p:strVal val="#ppt_x"/>
                                          </p:val>
                                        </p:tav>
                                      </p:tavLst>
                                    </p:anim>
                                    <p:anim calcmode="lin" valueType="num">
                                      <p:cBhvr>
                                        <p:cTn id="64" dur="500" fill="hold"/>
                                        <p:tgtEl>
                                          <p:spTgt spid="228364"/>
                                        </p:tgtEl>
                                        <p:attrNameLst>
                                          <p:attrName>ppt_y</p:attrName>
                                        </p:attrNameLst>
                                      </p:cBhvr>
                                      <p:tavLst>
                                        <p:tav tm="0">
                                          <p:val>
                                            <p:strVal val="#ppt_y"/>
                                          </p:val>
                                        </p:tav>
                                        <p:tav tm="100000">
                                          <p:val>
                                            <p:strVal val="#ppt_y"/>
                                          </p:val>
                                        </p:tav>
                                      </p:tavLst>
                                    </p:anim>
                                    <p:anim calcmode="lin" valueType="num">
                                      <p:cBhvr>
                                        <p:cTn id="65" dur="500" fill="hold"/>
                                        <p:tgtEl>
                                          <p:spTgt spid="228364"/>
                                        </p:tgtEl>
                                        <p:attrNameLst>
                                          <p:attrName>ppt_w</p:attrName>
                                        </p:attrNameLst>
                                      </p:cBhvr>
                                      <p:tavLst>
                                        <p:tav tm="0">
                                          <p:val>
                                            <p:fltVal val="0"/>
                                          </p:val>
                                        </p:tav>
                                        <p:tav tm="100000">
                                          <p:val>
                                            <p:strVal val="#ppt_w"/>
                                          </p:val>
                                        </p:tav>
                                      </p:tavLst>
                                    </p:anim>
                                    <p:anim calcmode="lin" valueType="num">
                                      <p:cBhvr>
                                        <p:cTn id="66" dur="500" fill="hold"/>
                                        <p:tgtEl>
                                          <p:spTgt spid="228364"/>
                                        </p:tgtEl>
                                        <p:attrNameLst>
                                          <p:attrName>ppt_h</p:attrName>
                                        </p:attrNameLst>
                                      </p:cBhvr>
                                      <p:tavLst>
                                        <p:tav tm="0">
                                          <p:val>
                                            <p:strVal val="#ppt_h"/>
                                          </p:val>
                                        </p:tav>
                                        <p:tav tm="100000">
                                          <p:val>
                                            <p:strVal val="#ppt_h"/>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228365"/>
                                        </p:tgtEl>
                                        <p:attrNameLst>
                                          <p:attrName>style.visibility</p:attrName>
                                        </p:attrNameLst>
                                      </p:cBhvr>
                                      <p:to>
                                        <p:strVal val="visible"/>
                                      </p:to>
                                    </p:set>
                                    <p:anim calcmode="lin" valueType="num">
                                      <p:cBhvr>
                                        <p:cTn id="71" dur="500" fill="hold"/>
                                        <p:tgtEl>
                                          <p:spTgt spid="228365"/>
                                        </p:tgtEl>
                                        <p:attrNameLst>
                                          <p:attrName>ppt_w</p:attrName>
                                        </p:attrNameLst>
                                      </p:cBhvr>
                                      <p:tavLst>
                                        <p:tav tm="0">
                                          <p:val>
                                            <p:fltVal val="0"/>
                                          </p:val>
                                        </p:tav>
                                        <p:tav tm="100000">
                                          <p:val>
                                            <p:strVal val="#ppt_w"/>
                                          </p:val>
                                        </p:tav>
                                      </p:tavLst>
                                    </p:anim>
                                    <p:anim calcmode="lin" valueType="num">
                                      <p:cBhvr>
                                        <p:cTn id="72" dur="500" fill="hold"/>
                                        <p:tgtEl>
                                          <p:spTgt spid="228365"/>
                                        </p:tgtEl>
                                        <p:attrNameLst>
                                          <p:attrName>ppt_h</p:attrName>
                                        </p:attrNameLst>
                                      </p:cBhvr>
                                      <p:tavLst>
                                        <p:tav tm="0">
                                          <p:val>
                                            <p:fltVal val="0"/>
                                          </p:val>
                                        </p:tav>
                                        <p:tav tm="100000">
                                          <p:val>
                                            <p:strVal val="#ppt_h"/>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28366"/>
                                        </p:tgtEl>
                                        <p:attrNameLst>
                                          <p:attrName>style.visibility</p:attrName>
                                        </p:attrNameLst>
                                      </p:cBhvr>
                                      <p:to>
                                        <p:strVal val="visible"/>
                                      </p:to>
                                    </p:set>
                                    <p:animEffect transition="in" filter="dissolve">
                                      <p:cBhvr>
                                        <p:cTn id="77" dur="500"/>
                                        <p:tgtEl>
                                          <p:spTgt spid="228366"/>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28367"/>
                                        </p:tgtEl>
                                        <p:attrNameLst>
                                          <p:attrName>style.visibility</p:attrName>
                                        </p:attrNameLst>
                                      </p:cBhvr>
                                      <p:to>
                                        <p:strVal val="visible"/>
                                      </p:to>
                                    </p:set>
                                    <p:animEffect transition="in" filter="dissolve">
                                      <p:cBhvr>
                                        <p:cTn id="82" dur="500"/>
                                        <p:tgtEl>
                                          <p:spTgt spid="228367"/>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228368"/>
                                        </p:tgtEl>
                                        <p:attrNameLst>
                                          <p:attrName>style.visibility</p:attrName>
                                        </p:attrNameLst>
                                      </p:cBhvr>
                                      <p:to>
                                        <p:strVal val="visible"/>
                                      </p:to>
                                    </p:set>
                                    <p:animEffect transition="in" filter="dissolve">
                                      <p:cBhvr>
                                        <p:cTn id="87" dur="500"/>
                                        <p:tgtEl>
                                          <p:spTgt spid="228368"/>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228369"/>
                                        </p:tgtEl>
                                        <p:attrNameLst>
                                          <p:attrName>style.visibility</p:attrName>
                                        </p:attrNameLst>
                                      </p:cBhvr>
                                      <p:to>
                                        <p:strVal val="visible"/>
                                      </p:to>
                                    </p:set>
                                    <p:animEffect transition="in" filter="dissolve">
                                      <p:cBhvr>
                                        <p:cTn id="92" dur="500"/>
                                        <p:tgtEl>
                                          <p:spTgt spid="228369"/>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28370"/>
                                        </p:tgtEl>
                                        <p:attrNameLst>
                                          <p:attrName>style.visibility</p:attrName>
                                        </p:attrNameLst>
                                      </p:cBhvr>
                                      <p:to>
                                        <p:strVal val="visible"/>
                                      </p:to>
                                    </p:set>
                                    <p:animEffect transition="in" filter="dissolve">
                                      <p:cBhvr>
                                        <p:cTn id="97" dur="500"/>
                                        <p:tgtEl>
                                          <p:spTgt spid="228370"/>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228371"/>
                                        </p:tgtEl>
                                        <p:attrNameLst>
                                          <p:attrName>style.visibility</p:attrName>
                                        </p:attrNameLst>
                                      </p:cBhvr>
                                      <p:to>
                                        <p:strVal val="visible"/>
                                      </p:to>
                                    </p:set>
                                    <p:animEffect transition="in" filter="dissolve">
                                      <p:cBhvr>
                                        <p:cTn id="102" dur="500"/>
                                        <p:tgtEl>
                                          <p:spTgt spid="228371"/>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228372"/>
                                        </p:tgtEl>
                                        <p:attrNameLst>
                                          <p:attrName>style.visibility</p:attrName>
                                        </p:attrNameLst>
                                      </p:cBhvr>
                                      <p:to>
                                        <p:strVal val="visible"/>
                                      </p:to>
                                    </p:set>
                                    <p:animEffect transition="in" filter="dissolve">
                                      <p:cBhvr>
                                        <p:cTn id="107" dur="500"/>
                                        <p:tgtEl>
                                          <p:spTgt spid="228372"/>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228373"/>
                                        </p:tgtEl>
                                        <p:attrNameLst>
                                          <p:attrName>style.visibility</p:attrName>
                                        </p:attrNameLst>
                                      </p:cBhvr>
                                      <p:to>
                                        <p:strVal val="visible"/>
                                      </p:to>
                                    </p:set>
                                    <p:animEffect transition="in" filter="dissolve">
                                      <p:cBhvr>
                                        <p:cTn id="112" dur="500"/>
                                        <p:tgtEl>
                                          <p:spTgt spid="228373"/>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16" presetClass="entr" presetSubtype="26" fill="hold" grpId="0" nodeType="clickEffect">
                                  <p:stCondLst>
                                    <p:cond delay="0"/>
                                  </p:stCondLst>
                                  <p:childTnLst>
                                    <p:set>
                                      <p:cBhvr>
                                        <p:cTn id="116" dur="1" fill="hold">
                                          <p:stCondLst>
                                            <p:cond delay="0"/>
                                          </p:stCondLst>
                                        </p:cTn>
                                        <p:tgtEl>
                                          <p:spTgt spid="228374"/>
                                        </p:tgtEl>
                                        <p:attrNameLst>
                                          <p:attrName>style.visibility</p:attrName>
                                        </p:attrNameLst>
                                      </p:cBhvr>
                                      <p:to>
                                        <p:strVal val="visible"/>
                                      </p:to>
                                    </p:set>
                                    <p:animEffect transition="in" filter="barn(inHorizontal)">
                                      <p:cBhvr>
                                        <p:cTn id="117" dur="500"/>
                                        <p:tgtEl>
                                          <p:spTgt spid="228374"/>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17" presetClass="entr" presetSubtype="2" fill="hold" grpId="0" nodeType="clickEffect">
                                  <p:stCondLst>
                                    <p:cond delay="0"/>
                                  </p:stCondLst>
                                  <p:childTnLst>
                                    <p:set>
                                      <p:cBhvr>
                                        <p:cTn id="121" dur="1" fill="hold">
                                          <p:stCondLst>
                                            <p:cond delay="0"/>
                                          </p:stCondLst>
                                        </p:cTn>
                                        <p:tgtEl>
                                          <p:spTgt spid="228375"/>
                                        </p:tgtEl>
                                        <p:attrNameLst>
                                          <p:attrName>style.visibility</p:attrName>
                                        </p:attrNameLst>
                                      </p:cBhvr>
                                      <p:to>
                                        <p:strVal val="visible"/>
                                      </p:to>
                                    </p:set>
                                    <p:anim calcmode="lin" valueType="num">
                                      <p:cBhvr>
                                        <p:cTn id="122" dur="500" fill="hold"/>
                                        <p:tgtEl>
                                          <p:spTgt spid="228375"/>
                                        </p:tgtEl>
                                        <p:attrNameLst>
                                          <p:attrName>ppt_x</p:attrName>
                                        </p:attrNameLst>
                                      </p:cBhvr>
                                      <p:tavLst>
                                        <p:tav tm="0">
                                          <p:val>
                                            <p:strVal val="#ppt_x+#ppt_w/2"/>
                                          </p:val>
                                        </p:tav>
                                        <p:tav tm="100000">
                                          <p:val>
                                            <p:strVal val="#ppt_x"/>
                                          </p:val>
                                        </p:tav>
                                      </p:tavLst>
                                    </p:anim>
                                    <p:anim calcmode="lin" valueType="num">
                                      <p:cBhvr>
                                        <p:cTn id="123" dur="500" fill="hold"/>
                                        <p:tgtEl>
                                          <p:spTgt spid="228375"/>
                                        </p:tgtEl>
                                        <p:attrNameLst>
                                          <p:attrName>ppt_y</p:attrName>
                                        </p:attrNameLst>
                                      </p:cBhvr>
                                      <p:tavLst>
                                        <p:tav tm="0">
                                          <p:val>
                                            <p:strVal val="#ppt_y"/>
                                          </p:val>
                                        </p:tav>
                                        <p:tav tm="100000">
                                          <p:val>
                                            <p:strVal val="#ppt_y"/>
                                          </p:val>
                                        </p:tav>
                                      </p:tavLst>
                                    </p:anim>
                                    <p:anim calcmode="lin" valueType="num">
                                      <p:cBhvr>
                                        <p:cTn id="124" dur="500" fill="hold"/>
                                        <p:tgtEl>
                                          <p:spTgt spid="228375"/>
                                        </p:tgtEl>
                                        <p:attrNameLst>
                                          <p:attrName>ppt_w</p:attrName>
                                        </p:attrNameLst>
                                      </p:cBhvr>
                                      <p:tavLst>
                                        <p:tav tm="0">
                                          <p:val>
                                            <p:fltVal val="0"/>
                                          </p:val>
                                        </p:tav>
                                        <p:tav tm="100000">
                                          <p:val>
                                            <p:strVal val="#ppt_w"/>
                                          </p:val>
                                        </p:tav>
                                      </p:tavLst>
                                    </p:anim>
                                    <p:anim calcmode="lin" valueType="num">
                                      <p:cBhvr>
                                        <p:cTn id="125" dur="500" fill="hold"/>
                                        <p:tgtEl>
                                          <p:spTgt spid="228375"/>
                                        </p:tgtEl>
                                        <p:attrNameLst>
                                          <p:attrName>ppt_h</p:attrName>
                                        </p:attrNameLst>
                                      </p:cBhvr>
                                      <p:tavLst>
                                        <p:tav tm="0">
                                          <p:val>
                                            <p:strVal val="#ppt_h"/>
                                          </p:val>
                                        </p:tav>
                                        <p:tav tm="100000">
                                          <p:val>
                                            <p:strVal val="#ppt_h"/>
                                          </p:val>
                                        </p:tav>
                                      </p:tavLst>
                                    </p:anim>
                                  </p:childTnLst>
                                </p:cTn>
                              </p:par>
                            </p:childTnLst>
                          </p:cTn>
                        </p:par>
                      </p:childTnLst>
                    </p:cTn>
                  </p:par>
                  <p:par>
                    <p:cTn id="126" fill="hold" nodeType="clickPar">
                      <p:stCondLst>
                        <p:cond delay="indefinite"/>
                      </p:stCondLst>
                      <p:childTnLst>
                        <p:par>
                          <p:cTn id="127" fill="hold" nodeType="afterGroup">
                            <p:stCondLst>
                              <p:cond delay="0"/>
                            </p:stCondLst>
                            <p:childTnLst>
                              <p:par>
                                <p:cTn id="128" presetID="15" presetClass="entr" presetSubtype="0" fill="hold" grpId="0" nodeType="clickEffect">
                                  <p:stCondLst>
                                    <p:cond delay="0"/>
                                  </p:stCondLst>
                                  <p:childTnLst>
                                    <p:set>
                                      <p:cBhvr>
                                        <p:cTn id="129" dur="1" fill="hold">
                                          <p:stCondLst>
                                            <p:cond delay="0"/>
                                          </p:stCondLst>
                                        </p:cTn>
                                        <p:tgtEl>
                                          <p:spTgt spid="228376"/>
                                        </p:tgtEl>
                                        <p:attrNameLst>
                                          <p:attrName>style.visibility</p:attrName>
                                        </p:attrNameLst>
                                      </p:cBhvr>
                                      <p:to>
                                        <p:strVal val="visible"/>
                                      </p:to>
                                    </p:set>
                                    <p:anim calcmode="lin" valueType="num">
                                      <p:cBhvr>
                                        <p:cTn id="130" dur="1000" fill="hold"/>
                                        <p:tgtEl>
                                          <p:spTgt spid="228376"/>
                                        </p:tgtEl>
                                        <p:attrNameLst>
                                          <p:attrName>ppt_w</p:attrName>
                                        </p:attrNameLst>
                                      </p:cBhvr>
                                      <p:tavLst>
                                        <p:tav tm="0">
                                          <p:val>
                                            <p:fltVal val="0"/>
                                          </p:val>
                                        </p:tav>
                                        <p:tav tm="100000">
                                          <p:val>
                                            <p:strVal val="#ppt_w"/>
                                          </p:val>
                                        </p:tav>
                                      </p:tavLst>
                                    </p:anim>
                                    <p:anim calcmode="lin" valueType="num">
                                      <p:cBhvr>
                                        <p:cTn id="131" dur="1000" fill="hold"/>
                                        <p:tgtEl>
                                          <p:spTgt spid="228376"/>
                                        </p:tgtEl>
                                        <p:attrNameLst>
                                          <p:attrName>ppt_h</p:attrName>
                                        </p:attrNameLst>
                                      </p:cBhvr>
                                      <p:tavLst>
                                        <p:tav tm="0">
                                          <p:val>
                                            <p:fltVal val="0"/>
                                          </p:val>
                                        </p:tav>
                                        <p:tav tm="100000">
                                          <p:val>
                                            <p:strVal val="#ppt_h"/>
                                          </p:val>
                                        </p:tav>
                                      </p:tavLst>
                                    </p:anim>
                                    <p:anim calcmode="lin" valueType="num">
                                      <p:cBhvr>
                                        <p:cTn id="132" dur="1000" fill="hold"/>
                                        <p:tgtEl>
                                          <p:spTgt spid="228376"/>
                                        </p:tgtEl>
                                        <p:attrNameLst>
                                          <p:attrName>ppt_x</p:attrName>
                                        </p:attrNameLst>
                                      </p:cBhvr>
                                      <p:tavLst>
                                        <p:tav tm="0" fmla="#ppt_x+(cos(-2*pi*(1-$))*-#ppt_x-sin(-2*pi*(1-$))*(1-#ppt_y))*(1-$)">
                                          <p:val>
                                            <p:fltVal val="0"/>
                                          </p:val>
                                        </p:tav>
                                        <p:tav tm="100000">
                                          <p:val>
                                            <p:fltVal val="1"/>
                                          </p:val>
                                        </p:tav>
                                      </p:tavLst>
                                    </p:anim>
                                    <p:anim calcmode="lin" valueType="num">
                                      <p:cBhvr>
                                        <p:cTn id="133" dur="1000" fill="hold"/>
                                        <p:tgtEl>
                                          <p:spTgt spid="22837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6" grpId="0" animBg="1"/>
      <p:bldP spid="228357" grpId="0"/>
      <p:bldP spid="228358" grpId="0"/>
      <p:bldP spid="228359" grpId="0" animBg="1"/>
      <p:bldP spid="228360" grpId="0"/>
      <p:bldP spid="228361" grpId="0"/>
      <p:bldP spid="228362" grpId="0" animBg="1"/>
      <p:bldP spid="228363" grpId="0"/>
      <p:bldP spid="228364" grpId="0"/>
      <p:bldP spid="228365" grpId="0"/>
      <p:bldP spid="228366" grpId="0" animBg="1"/>
      <p:bldP spid="228367" grpId="0"/>
      <p:bldP spid="228368" grpId="0" animBg="1"/>
      <p:bldP spid="228369" grpId="0"/>
      <p:bldP spid="228370" grpId="0" animBg="1"/>
      <p:bldP spid="228371" grpId="0" animBg="1"/>
      <p:bldP spid="228372" grpId="0"/>
      <p:bldP spid="228373" grpId="0"/>
      <p:bldP spid="228374" grpId="0" animBg="1"/>
      <p:bldP spid="228375" grpId="0"/>
      <p:bldP spid="22837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80" name="文本框 229379"/>
          <p:cNvSpPr txBox="1"/>
          <p:nvPr/>
        </p:nvSpPr>
        <p:spPr>
          <a:xfrm>
            <a:off x="1026957" y="1905000"/>
            <a:ext cx="1822609" cy="4648200"/>
          </a:xfrm>
          <a:prstGeom prst="rect">
            <a:avLst/>
          </a:prstGeom>
          <a:noFill/>
          <a:ln w="9525">
            <a:noFill/>
          </a:ln>
        </p:spPr>
        <p:txBody>
          <a:bodyPr vert="eaVert" lIns="64291" tIns="32146" rIns="64291" bIns="32146">
            <a:spAutoFit/>
          </a:bodyPr>
          <a:lstStyle/>
          <a:p>
            <a:pPr>
              <a:spcBef>
                <a:spcPct val="50000"/>
              </a:spcBef>
            </a:pPr>
            <a:r>
              <a:rPr lang="en-US" altLang="zh-CN" sz="4400" noProof="1">
                <a:solidFill>
                  <a:srgbClr val="FF6600"/>
                </a:solidFill>
                <a:effectLst>
                  <a:outerShdw blurRad="38100" dist="38100" dir="2700000">
                    <a:srgbClr val="C0C0C0"/>
                  </a:outerShdw>
                </a:effectLst>
                <a:latin typeface="Times New Roman" panose="02020603050405020304" pitchFamily="18" charset="0"/>
                <a:ea typeface="方正行楷简体" pitchFamily="2" charset="-122"/>
              </a:rPr>
              <a:t>      </a:t>
            </a:r>
          </a:p>
          <a:p>
            <a:pPr>
              <a:spcBef>
                <a:spcPct val="50000"/>
              </a:spcBef>
            </a:pPr>
            <a:endParaRPr lang="en-US" altLang="zh-CN" sz="4400" noProof="1">
              <a:solidFill>
                <a:srgbClr val="FF6600"/>
              </a:solidFill>
              <a:effectLst>
                <a:outerShdw blurRad="38100" dist="38100" dir="2700000">
                  <a:srgbClr val="C0C0C0"/>
                </a:outerShdw>
              </a:effectLst>
              <a:latin typeface="Times New Roman" panose="02020603050405020304" pitchFamily="18" charset="0"/>
              <a:ea typeface="方正行楷简体" pitchFamily="2" charset="-122"/>
            </a:endParaRPr>
          </a:p>
        </p:txBody>
      </p:sp>
      <p:sp>
        <p:nvSpPr>
          <p:cNvPr id="74754" name="文本框 229380"/>
          <p:cNvSpPr txBox="1"/>
          <p:nvPr/>
        </p:nvSpPr>
        <p:spPr>
          <a:xfrm>
            <a:off x="2362200" y="2057401"/>
            <a:ext cx="5181600" cy="2373064"/>
          </a:xfrm>
          <a:prstGeom prst="rect">
            <a:avLst/>
          </a:prstGeom>
          <a:noFill/>
          <a:ln w="9525">
            <a:noFill/>
          </a:ln>
        </p:spPr>
        <p:txBody>
          <a:bodyPr lIns="64291" tIns="32146" rIns="64291" bIns="32146" anchor="t">
            <a:spAutoFit/>
          </a:bodyPr>
          <a:lstStyle/>
          <a:p>
            <a:pPr>
              <a:spcBef>
                <a:spcPct val="50000"/>
              </a:spcBef>
            </a:pPr>
            <a:endParaRPr lang="zh-CN" altLang="en-US" sz="15000" b="1">
              <a:solidFill>
                <a:srgbClr val="FFFF00"/>
              </a:solidFill>
              <a:latin typeface="文鼎粗行楷简" pitchFamily="1" charset="-122"/>
              <a:ea typeface="文鼎粗行楷简" pitchFamily="1" charset="-122"/>
            </a:endParaRPr>
          </a:p>
        </p:txBody>
      </p:sp>
      <p:sp>
        <p:nvSpPr>
          <p:cNvPr id="74755" name="矩形 229381"/>
          <p:cNvSpPr/>
          <p:nvPr/>
        </p:nvSpPr>
        <p:spPr>
          <a:xfrm>
            <a:off x="0" y="0"/>
            <a:ext cx="3924300" cy="895201"/>
          </a:xfrm>
          <a:prstGeom prst="rect">
            <a:avLst/>
          </a:prstGeom>
          <a:noFill/>
          <a:ln w="9525">
            <a:noFill/>
          </a:ln>
        </p:spPr>
        <p:txBody>
          <a:bodyPr lIns="64291" tIns="32146" rIns="64291" bIns="32146" anchor="t">
            <a:spAutoFit/>
          </a:bodyPr>
          <a:lstStyle/>
          <a:p>
            <a:r>
              <a:rPr lang="zh-CN" altLang="en-US" sz="5400" b="1" i="1">
                <a:solidFill>
                  <a:srgbClr val="003300"/>
                </a:solidFill>
                <a:latin typeface="Arial" pitchFamily="34" charset="0"/>
                <a:ea typeface="宋体" panose="02010600030101010101" pitchFamily="2" charset="-122"/>
              </a:rPr>
              <a:t>赏析第六段</a:t>
            </a:r>
          </a:p>
        </p:txBody>
      </p:sp>
      <p:sp>
        <p:nvSpPr>
          <p:cNvPr id="229383" name="矩形 229382"/>
          <p:cNvSpPr/>
          <p:nvPr/>
        </p:nvSpPr>
        <p:spPr>
          <a:xfrm>
            <a:off x="179388" y="1052513"/>
            <a:ext cx="9145588" cy="5143233"/>
          </a:xfrm>
          <a:prstGeom prst="rect">
            <a:avLst/>
          </a:prstGeom>
          <a:noFill/>
          <a:ln w="9525">
            <a:noFill/>
          </a:ln>
        </p:spPr>
        <p:txBody>
          <a:bodyPr lIns="64291" tIns="32146" rIns="64291" bIns="32146">
            <a:spAutoFit/>
          </a:bodyPr>
          <a:lstStyle/>
          <a:p>
            <a:pPr lvl="0" fontAlgn="base">
              <a:spcBef>
                <a:spcPct val="50000"/>
              </a:spcBef>
            </a:pPr>
            <a:r>
              <a:rPr lang="en-US" altLang="zh-CN" sz="6600" b="1" noProof="1">
                <a:latin typeface="黑体" panose="02010609060101010101" pitchFamily="2" charset="-122"/>
                <a:ea typeface="黑体" panose="02010609060101010101" pitchFamily="2" charset="-122"/>
                <a:cs typeface="+mn-ea"/>
              </a:rPr>
              <a:t>    </a:t>
            </a:r>
            <a:r>
              <a:rPr lang="zh-CN" altLang="en-US" sz="6600" b="1"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ea"/>
              </a:rPr>
              <a:t>课文第六段写荷塘四周的景色。请问这些景物是以哪种景为中心着眼点？同时具体写了哪些景？</a:t>
            </a:r>
            <a:endParaRPr lang="zh-CN" altLang="en-US" sz="6600" b="1"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29383"/>
                                        </p:tgtEl>
                                        <p:attrNameLst>
                                          <p:attrName>style.visibility</p:attrName>
                                        </p:attrNameLst>
                                      </p:cBhvr>
                                      <p:to>
                                        <p:strVal val="visible"/>
                                      </p:to>
                                    </p:set>
                                    <p:animEffect transition="in" filter="wheel(4)">
                                      <p:cBhvr>
                                        <p:cTn id="7" dur="2000"/>
                                        <p:tgtEl>
                                          <p:spTgt spid="229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文本框 79873"/>
          <p:cNvSpPr txBox="1"/>
          <p:nvPr/>
        </p:nvSpPr>
        <p:spPr>
          <a:xfrm>
            <a:off x="735033" y="1905000"/>
            <a:ext cx="622280" cy="3200400"/>
          </a:xfrm>
          <a:prstGeom prst="rect">
            <a:avLst/>
          </a:prstGeom>
          <a:noFill/>
          <a:ln w="9525">
            <a:noFill/>
          </a:ln>
        </p:spPr>
        <p:txBody>
          <a:bodyPr vert="eaVert" lIns="64291" tIns="32146" rIns="64291" bIns="32146" anchor="t">
            <a:spAutoFit/>
          </a:bodyPr>
          <a:lstStyle/>
          <a:p>
            <a:pPr>
              <a:spcBef>
                <a:spcPct val="50000"/>
              </a:spcBef>
            </a:pPr>
            <a:r>
              <a:rPr lang="zh-CN" altLang="en-US" sz="3200" b="1">
                <a:solidFill>
                  <a:srgbClr val="000000"/>
                </a:solidFill>
                <a:latin typeface="Times New Roman" panose="02020603050405020304" pitchFamily="18" charset="0"/>
                <a:ea typeface="宋体" panose="02010600030101010101" pitchFamily="2" charset="-122"/>
              </a:rPr>
              <a:t>荷塘的四周</a:t>
            </a:r>
          </a:p>
        </p:txBody>
      </p:sp>
      <p:sp>
        <p:nvSpPr>
          <p:cNvPr id="79875" name="左大括号 79874"/>
          <p:cNvSpPr/>
          <p:nvPr/>
        </p:nvSpPr>
        <p:spPr>
          <a:xfrm>
            <a:off x="1371600" y="1600200"/>
            <a:ext cx="228600" cy="3200400"/>
          </a:xfrm>
          <a:prstGeom prst="leftBrace">
            <a:avLst>
              <a:gd name="adj1" fmla="val 116342"/>
              <a:gd name="adj2" fmla="val 50000"/>
            </a:avLst>
          </a:prstGeom>
          <a:noFill/>
          <a:ln w="9525" cap="flat" cmpd="sng">
            <a:solidFill>
              <a:srgbClr val="000000"/>
            </a:solidFill>
            <a:prstDash val="solid"/>
            <a:miter/>
            <a:headEnd type="none" w="med" len="med"/>
            <a:tailEnd type="none" w="med" len="med"/>
          </a:ln>
        </p:spPr>
        <p:txBody>
          <a:bodyPr wrap="none" lIns="64291" tIns="32146" rIns="64291" bIns="32146" anchor="ctr"/>
          <a:lstStyle/>
          <a:p>
            <a:pPr algn="ctr"/>
            <a:endParaRPr lang="zh-CN" altLang="en-US" sz="2000">
              <a:solidFill>
                <a:srgbClr val="000000"/>
              </a:solidFill>
              <a:latin typeface="Times New Roman" pitchFamily="18" charset="0"/>
              <a:ea typeface="宋体" panose="02010600030101010101" pitchFamily="2" charset="-122"/>
            </a:endParaRPr>
          </a:p>
        </p:txBody>
      </p:sp>
      <p:sp>
        <p:nvSpPr>
          <p:cNvPr id="79876" name="文本框 79875"/>
          <p:cNvSpPr txBox="1"/>
          <p:nvPr/>
        </p:nvSpPr>
        <p:spPr>
          <a:xfrm>
            <a:off x="1752601" y="1371600"/>
            <a:ext cx="5867400" cy="3727461"/>
          </a:xfrm>
          <a:prstGeom prst="rect">
            <a:avLst/>
          </a:prstGeom>
          <a:noFill/>
          <a:ln w="9525">
            <a:noFill/>
          </a:ln>
        </p:spPr>
        <p:txBody>
          <a:bodyPr lIns="64291" tIns="32146" rIns="64291" bIns="32146" anchor="t">
            <a:spAutoFit/>
          </a:bodyPr>
          <a:lstStyle/>
          <a:p>
            <a:pPr>
              <a:spcBef>
                <a:spcPct val="50000"/>
              </a:spcBef>
            </a:pPr>
            <a:r>
              <a:rPr lang="en-US" altLang="zh-CN" sz="2800">
                <a:solidFill>
                  <a:srgbClr val="000000"/>
                </a:solidFill>
                <a:latin typeface="Times New Roman" panose="02020603050405020304" pitchFamily="18" charset="0"/>
                <a:ea typeface="宋体" panose="02010600030101010101" pitchFamily="2" charset="-122"/>
              </a:rPr>
              <a:t>(           )</a:t>
            </a:r>
          </a:p>
          <a:p>
            <a:pPr>
              <a:spcBef>
                <a:spcPct val="50000"/>
              </a:spcBef>
            </a:pPr>
            <a:endParaRPr lang="en-US" altLang="zh-CN" sz="280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280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2800">
              <a:solidFill>
                <a:srgbClr val="000000"/>
              </a:solidFill>
              <a:latin typeface="Times New Roman" panose="02020603050405020304" pitchFamily="18" charset="0"/>
              <a:ea typeface="宋体" panose="02010600030101010101" pitchFamily="2" charset="-122"/>
            </a:endParaRPr>
          </a:p>
          <a:p>
            <a:pPr>
              <a:spcBef>
                <a:spcPct val="50000"/>
              </a:spcBef>
            </a:pPr>
            <a:r>
              <a:rPr lang="en-US" altLang="zh-CN" sz="2800">
                <a:solidFill>
                  <a:srgbClr val="000000"/>
                </a:solidFill>
                <a:latin typeface="Times New Roman" panose="02020603050405020304" pitchFamily="18" charset="0"/>
                <a:ea typeface="宋体" panose="02010600030101010101" pitchFamily="2" charset="-122"/>
              </a:rPr>
              <a:t>              (          )              (           )           </a:t>
            </a:r>
          </a:p>
          <a:p>
            <a:pPr>
              <a:spcBef>
                <a:spcPct val="50000"/>
              </a:spcBef>
            </a:pPr>
            <a:r>
              <a:rPr lang="en-US" altLang="zh-CN" sz="2800">
                <a:solidFill>
                  <a:srgbClr val="000000"/>
                </a:solidFill>
                <a:latin typeface="Times New Roman" panose="02020603050405020304" pitchFamily="18" charset="0"/>
                <a:ea typeface="宋体" panose="02010600030101010101" pitchFamily="2" charset="-122"/>
              </a:rPr>
              <a:t>              (          )              (                   )</a:t>
            </a:r>
          </a:p>
        </p:txBody>
      </p:sp>
      <p:sp>
        <p:nvSpPr>
          <p:cNvPr id="79877" name="文本框 79876"/>
          <p:cNvSpPr txBox="1"/>
          <p:nvPr/>
        </p:nvSpPr>
        <p:spPr>
          <a:xfrm>
            <a:off x="1981200" y="1371600"/>
            <a:ext cx="5943600" cy="3727461"/>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CC0000"/>
                </a:solidFill>
                <a:latin typeface="Times New Roman" panose="02020603050405020304" pitchFamily="18" charset="0"/>
                <a:ea typeface="宋体" panose="02010600030101010101" pitchFamily="2" charset="-122"/>
              </a:rPr>
              <a:t>杨柳</a:t>
            </a:r>
          </a:p>
          <a:p>
            <a:pPr>
              <a:spcBef>
                <a:spcPct val="50000"/>
              </a:spcBef>
            </a:pPr>
            <a:endParaRPr lang="zh-CN" altLang="en-US" sz="2800" b="1">
              <a:solidFill>
                <a:srgbClr val="CC0000"/>
              </a:solidFill>
              <a:latin typeface="Times New Roman" panose="02020603050405020304" pitchFamily="18" charset="0"/>
              <a:ea typeface="宋体" panose="02010600030101010101" pitchFamily="2" charset="-122"/>
            </a:endParaRPr>
          </a:p>
          <a:p>
            <a:pPr>
              <a:spcBef>
                <a:spcPct val="50000"/>
              </a:spcBef>
            </a:pPr>
            <a:endParaRPr lang="zh-CN" altLang="en-US" sz="2800" b="1">
              <a:solidFill>
                <a:srgbClr val="CC0000"/>
              </a:solidFill>
              <a:latin typeface="Times New Roman" panose="02020603050405020304" pitchFamily="18" charset="0"/>
              <a:ea typeface="宋体" panose="02010600030101010101" pitchFamily="2" charset="-122"/>
            </a:endParaRPr>
          </a:p>
          <a:p>
            <a:pPr>
              <a:spcBef>
                <a:spcPct val="50000"/>
              </a:spcBef>
            </a:pPr>
            <a:r>
              <a:rPr lang="zh-CN" altLang="en-US" sz="2800" b="1">
                <a:solidFill>
                  <a:srgbClr val="CC0000"/>
                </a:solidFill>
                <a:latin typeface="Times New Roman" panose="02020603050405020304" pitchFamily="18" charset="0"/>
                <a:ea typeface="宋体" panose="02010600030101010101" pitchFamily="2" charset="-122"/>
              </a:rPr>
              <a:t>           </a:t>
            </a:r>
          </a:p>
          <a:p>
            <a:pPr>
              <a:spcBef>
                <a:spcPct val="50000"/>
              </a:spcBef>
            </a:pPr>
            <a:r>
              <a:rPr lang="zh-CN" altLang="en-US" sz="2800" b="1">
                <a:solidFill>
                  <a:srgbClr val="CC0000"/>
                </a:solidFill>
                <a:latin typeface="Times New Roman" panose="02020603050405020304" pitchFamily="18" charset="0"/>
                <a:ea typeface="宋体" panose="02010600030101010101" pitchFamily="2" charset="-122"/>
              </a:rPr>
              <a:t>              远山                 蝉声</a:t>
            </a:r>
          </a:p>
          <a:p>
            <a:pPr>
              <a:spcBef>
                <a:spcPct val="50000"/>
              </a:spcBef>
            </a:pPr>
            <a:r>
              <a:rPr lang="zh-CN" altLang="en-US" sz="2800" b="1">
                <a:solidFill>
                  <a:srgbClr val="CC0000"/>
                </a:solidFill>
                <a:latin typeface="Times New Roman" panose="02020603050405020304" pitchFamily="18" charset="0"/>
                <a:ea typeface="宋体" panose="02010600030101010101" pitchFamily="2" charset="-122"/>
              </a:rPr>
              <a:t>              灯光                 蛙声</a:t>
            </a:r>
          </a:p>
        </p:txBody>
      </p:sp>
      <p:sp>
        <p:nvSpPr>
          <p:cNvPr id="79878" name="文本框 79877"/>
          <p:cNvSpPr txBox="1"/>
          <p:nvPr/>
        </p:nvSpPr>
        <p:spPr>
          <a:xfrm>
            <a:off x="1599754" y="3965079"/>
            <a:ext cx="6019800" cy="1152525"/>
          </a:xfrm>
          <a:prstGeom prst="rect">
            <a:avLst/>
          </a:prstGeom>
          <a:noFill/>
          <a:ln w="9525">
            <a:noFill/>
          </a:ln>
        </p:spPr>
        <p:txBody>
          <a:bodyPr wrap="square" lIns="64291" tIns="32146" rIns="64291" bIns="32146" anchor="t">
            <a:spAutoFit/>
          </a:bodyPr>
          <a:lstStyle/>
          <a:p>
            <a:pPr>
              <a:spcBef>
                <a:spcPct val="50000"/>
              </a:spcBef>
            </a:pPr>
            <a:r>
              <a:rPr lang="en-US" altLang="zh-CN" sz="2000">
                <a:latin typeface="Times New Roman" panose="02020603050405020304" pitchFamily="18" charset="0"/>
                <a:ea typeface="宋体" panose="02010600030101010101" pitchFamily="2" charset="-122"/>
              </a:rPr>
              <a:t>      </a:t>
            </a:r>
            <a:r>
              <a:rPr lang="zh-CN" altLang="en-US" sz="2800" b="1">
                <a:solidFill>
                  <a:srgbClr val="3333FF"/>
                </a:solidFill>
                <a:latin typeface="Times New Roman" panose="02020603050405020304" pitchFamily="18" charset="0"/>
                <a:ea typeface="宋体" panose="02010600030101010101" pitchFamily="2" charset="-122"/>
              </a:rPr>
              <a:t>树梢                   树上</a:t>
            </a:r>
          </a:p>
          <a:p>
            <a:pPr>
              <a:spcBef>
                <a:spcPct val="50000"/>
              </a:spcBef>
            </a:pPr>
            <a:r>
              <a:rPr lang="zh-CN" altLang="en-US" sz="2800" b="1">
                <a:solidFill>
                  <a:srgbClr val="3333FF"/>
                </a:solidFill>
                <a:latin typeface="Times New Roman" panose="02020603050405020304" pitchFamily="18" charset="0"/>
                <a:ea typeface="宋体" panose="02010600030101010101" pitchFamily="2" charset="-122"/>
              </a:rPr>
              <a:t>    树缝                   树下</a:t>
            </a:r>
            <a:r>
              <a:rPr lang="zh-CN" altLang="en-US" sz="2000">
                <a:latin typeface="Times New Roman" panose="02020603050405020304" pitchFamily="18" charset="0"/>
                <a:ea typeface="宋体" panose="02010600030101010101" pitchFamily="2" charset="-122"/>
              </a:rPr>
              <a:t>                                  </a:t>
            </a:r>
          </a:p>
        </p:txBody>
      </p:sp>
      <p:sp>
        <p:nvSpPr>
          <p:cNvPr id="79879" name="文本框 79878"/>
          <p:cNvSpPr txBox="1"/>
          <p:nvPr/>
        </p:nvSpPr>
        <p:spPr>
          <a:xfrm>
            <a:off x="3733800" y="762000"/>
            <a:ext cx="1828800" cy="2003912"/>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0000"/>
                </a:solidFill>
                <a:latin typeface="Times New Roman" panose="02020603050405020304" pitchFamily="18" charset="0"/>
                <a:ea typeface="宋体" panose="02010600030101010101" pitchFamily="2" charset="-122"/>
              </a:rPr>
              <a:t>远远近近 高高低低</a:t>
            </a:r>
          </a:p>
          <a:p>
            <a:pPr>
              <a:spcBef>
                <a:spcPct val="50000"/>
              </a:spcBef>
            </a:pPr>
            <a:r>
              <a:rPr lang="zh-CN" altLang="en-US" sz="2800" b="1">
                <a:solidFill>
                  <a:srgbClr val="000000"/>
                </a:solidFill>
                <a:latin typeface="Times New Roman" panose="02020603050405020304" pitchFamily="18" charset="0"/>
                <a:ea typeface="宋体" panose="02010600030101010101" pitchFamily="2" charset="-122"/>
              </a:rPr>
              <a:t>阴阴乍看像烟雾般</a:t>
            </a:r>
          </a:p>
        </p:txBody>
      </p:sp>
      <p:sp>
        <p:nvSpPr>
          <p:cNvPr id="79880" name="右大括号 79879"/>
          <p:cNvSpPr/>
          <p:nvPr/>
        </p:nvSpPr>
        <p:spPr>
          <a:xfrm>
            <a:off x="7696200" y="1447800"/>
            <a:ext cx="304800" cy="3429000"/>
          </a:xfrm>
          <a:prstGeom prst="rightBrace">
            <a:avLst>
              <a:gd name="adj1" fmla="val 93750"/>
              <a:gd name="adj2" fmla="val 50000"/>
            </a:avLst>
          </a:prstGeom>
          <a:noFill/>
          <a:ln w="9525" cap="flat" cmpd="sng">
            <a:solidFill>
              <a:srgbClr val="000000"/>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79881" name="文本框 79880"/>
          <p:cNvSpPr txBox="1"/>
          <p:nvPr/>
        </p:nvSpPr>
        <p:spPr>
          <a:xfrm>
            <a:off x="8126433" y="1981200"/>
            <a:ext cx="622280" cy="2362200"/>
          </a:xfrm>
          <a:prstGeom prst="rect">
            <a:avLst/>
          </a:prstGeom>
          <a:noFill/>
          <a:ln w="9525">
            <a:noFill/>
          </a:ln>
        </p:spPr>
        <p:txBody>
          <a:bodyPr vert="eaVert" lIns="64291" tIns="32146" rIns="64291" bIns="32146" anchor="t">
            <a:spAutoFit/>
          </a:bodyPr>
          <a:lstStyle/>
          <a:p>
            <a:pPr>
              <a:spcBef>
                <a:spcPct val="50000"/>
              </a:spcBef>
            </a:pPr>
            <a:r>
              <a:rPr lang="zh-CN" altLang="en-US" sz="3200" b="1">
                <a:solidFill>
                  <a:srgbClr val="000000"/>
                </a:solidFill>
                <a:latin typeface="Times New Roman" panose="02020603050405020304" pitchFamily="18" charset="0"/>
                <a:ea typeface="宋体" panose="02010600030101010101" pitchFamily="2" charset="-122"/>
              </a:rPr>
              <a:t>整体的风光</a:t>
            </a:r>
          </a:p>
        </p:txBody>
      </p:sp>
      <p:sp>
        <p:nvSpPr>
          <p:cNvPr id="79882" name="文本框 79881"/>
          <p:cNvSpPr txBox="1"/>
          <p:nvPr/>
        </p:nvSpPr>
        <p:spPr>
          <a:xfrm>
            <a:off x="1692275" y="1916113"/>
            <a:ext cx="1728788" cy="1418481"/>
          </a:xfrm>
          <a:prstGeom prst="rect">
            <a:avLst/>
          </a:prstGeom>
          <a:noFill/>
          <a:ln w="9525">
            <a:noFill/>
          </a:ln>
        </p:spPr>
        <p:txBody>
          <a:bodyPr lIns="64291" tIns="32146" rIns="64291" bIns="32146">
            <a:spAutoFit/>
          </a:bodyPr>
          <a:lstStyle/>
          <a:p>
            <a:pPr>
              <a:spcBef>
                <a:spcPct val="50000"/>
              </a:spcBef>
            </a:pPr>
            <a:r>
              <a:rPr lang="zh-CN" altLang="en-US" sz="8800" b="1" noProof="1">
                <a:solidFill>
                  <a:srgbClr val="00FF00"/>
                </a:solidFill>
                <a:effectLst>
                  <a:outerShdw blurRad="38100" dist="38100" dir="2700000">
                    <a:srgbClr val="C0C0C0"/>
                  </a:outerShdw>
                </a:effectLst>
                <a:latin typeface="Arial" pitchFamily="34" charset="0"/>
                <a:ea typeface="黑体" panose="02010609060101010101" pitchFamily="2" charset="-122"/>
                <a:cs typeface="+mn-ea"/>
              </a:rPr>
              <a:t>树</a:t>
            </a:r>
            <a:endParaRPr lang="zh-CN" altLang="en-US" sz="8800" b="1" noProof="1">
              <a:solidFill>
                <a:srgbClr val="00FF00"/>
              </a:solidFill>
              <a:effectLst>
                <a:outerShdw blurRad="38100" dist="38100" dir="2700000">
                  <a:srgbClr val="C0C0C0"/>
                </a:outerShdw>
              </a:effectLst>
              <a:latin typeface="Arial" panose="020B0604020202020204" pitchFamily="34" charset="0"/>
              <a:ea typeface="黑体" panose="02010609060101010101" pitchFamily="2" charset="-122"/>
            </a:endParaRPr>
          </a:p>
        </p:txBody>
      </p:sp>
      <p:pic>
        <p:nvPicPr>
          <p:cNvPr id="11" name="Picture 4" descr="https://ss0.bdstatic.com/70cFvHSh_Q1YnxGkpoWK1HF6hhy/it/u=2390327885,2865936239&amp;fm=26&amp;gp=0.jpg"/>
          <p:cNvPicPr>
            <a:picLocks noChangeAspect="1" noChangeArrowheads="1"/>
          </p:cNvPicPr>
          <p:nvPr/>
        </p:nvPicPr>
        <p:blipFill>
          <a:blip r:embed="rId2"/>
          <a:stretch>
            <a:fillRect/>
          </a:stretch>
        </p:blipFill>
        <p:spPr bwMode="auto">
          <a:xfrm>
            <a:off x="7643834" y="4714884"/>
            <a:ext cx="1262037" cy="1714464"/>
          </a:xfrm>
          <a:prstGeom prst="rect">
            <a:avLst/>
          </a:prstGeom>
          <a:noFill/>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9882"/>
                                        </p:tgtEl>
                                        <p:attrNameLst>
                                          <p:attrName>style.visibility</p:attrName>
                                        </p:attrNameLst>
                                      </p:cBhvr>
                                      <p:to>
                                        <p:strVal val="visible"/>
                                      </p:to>
                                    </p:set>
                                    <p:animEffect transition="in" filter="fade">
                                      <p:cBhvr>
                                        <p:cTn id="7" dur="2000"/>
                                        <p:tgtEl>
                                          <p:spTgt spid="79882"/>
                                        </p:tgtEl>
                                      </p:cBhvr>
                                    </p:animEffect>
                                    <p:anim calcmode="lin" valueType="num">
                                      <p:cBhvr>
                                        <p:cTn id="8" dur="2000" fill="hold"/>
                                        <p:tgtEl>
                                          <p:spTgt spid="79882"/>
                                        </p:tgtEl>
                                        <p:attrNameLst>
                                          <p:attrName>style.rotation</p:attrName>
                                        </p:attrNameLst>
                                      </p:cBhvr>
                                      <p:tavLst>
                                        <p:tav tm="0">
                                          <p:val>
                                            <p:fltVal val="720"/>
                                          </p:val>
                                        </p:tav>
                                        <p:tav tm="100000">
                                          <p:val>
                                            <p:fltVal val="0"/>
                                          </p:val>
                                        </p:tav>
                                      </p:tavLst>
                                    </p:anim>
                                    <p:anim calcmode="lin" valueType="num">
                                      <p:cBhvr>
                                        <p:cTn id="9" dur="2000" fill="hold"/>
                                        <p:tgtEl>
                                          <p:spTgt spid="79882"/>
                                        </p:tgtEl>
                                        <p:attrNameLst>
                                          <p:attrName>ppt_h</p:attrName>
                                        </p:attrNameLst>
                                      </p:cBhvr>
                                      <p:tavLst>
                                        <p:tav tm="0">
                                          <p:val>
                                            <p:fltVal val="0"/>
                                          </p:val>
                                        </p:tav>
                                        <p:tav tm="100000">
                                          <p:val>
                                            <p:strVal val="#ppt_h"/>
                                          </p:val>
                                        </p:tav>
                                      </p:tavLst>
                                    </p:anim>
                                    <p:anim calcmode="lin" valueType="num">
                                      <p:cBhvr>
                                        <p:cTn id="10" dur="2000" fill="hold"/>
                                        <p:tgtEl>
                                          <p:spTgt spid="79882"/>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79874"/>
                                        </p:tgtEl>
                                        <p:attrNameLst>
                                          <p:attrName>style.visibility</p:attrName>
                                        </p:attrNameLst>
                                      </p:cBhvr>
                                      <p:to>
                                        <p:strVal val="visible"/>
                                      </p:to>
                                    </p:set>
                                    <p:anim calcmode="lin" valueType="num">
                                      <p:cBhvr>
                                        <p:cTn id="15" dur="500" fill="hold"/>
                                        <p:tgtEl>
                                          <p:spTgt spid="79874"/>
                                        </p:tgtEl>
                                        <p:attrNameLst>
                                          <p:attrName>ppt_x</p:attrName>
                                        </p:attrNameLst>
                                      </p:cBhvr>
                                      <p:tavLst>
                                        <p:tav tm="0">
                                          <p:val>
                                            <p:strVal val="#ppt_x-#ppt_w/2"/>
                                          </p:val>
                                        </p:tav>
                                        <p:tav tm="100000">
                                          <p:val>
                                            <p:strVal val="#ppt_x"/>
                                          </p:val>
                                        </p:tav>
                                      </p:tavLst>
                                    </p:anim>
                                    <p:anim calcmode="lin" valueType="num">
                                      <p:cBhvr>
                                        <p:cTn id="16" dur="500" fill="hold"/>
                                        <p:tgtEl>
                                          <p:spTgt spid="79874"/>
                                        </p:tgtEl>
                                        <p:attrNameLst>
                                          <p:attrName>ppt_y</p:attrName>
                                        </p:attrNameLst>
                                      </p:cBhvr>
                                      <p:tavLst>
                                        <p:tav tm="0">
                                          <p:val>
                                            <p:strVal val="#ppt_y"/>
                                          </p:val>
                                        </p:tav>
                                        <p:tav tm="100000">
                                          <p:val>
                                            <p:strVal val="#ppt_y"/>
                                          </p:val>
                                        </p:tav>
                                      </p:tavLst>
                                    </p:anim>
                                    <p:anim calcmode="lin" valueType="num">
                                      <p:cBhvr>
                                        <p:cTn id="17" dur="500" fill="hold"/>
                                        <p:tgtEl>
                                          <p:spTgt spid="79874"/>
                                        </p:tgtEl>
                                        <p:attrNameLst>
                                          <p:attrName>ppt_w</p:attrName>
                                        </p:attrNameLst>
                                      </p:cBhvr>
                                      <p:tavLst>
                                        <p:tav tm="0">
                                          <p:val>
                                            <p:fltVal val="0"/>
                                          </p:val>
                                        </p:tav>
                                        <p:tav tm="100000">
                                          <p:val>
                                            <p:strVal val="#ppt_w"/>
                                          </p:val>
                                        </p:tav>
                                      </p:tavLst>
                                    </p:anim>
                                    <p:anim calcmode="lin" valueType="num">
                                      <p:cBhvr>
                                        <p:cTn id="18" dur="500" fill="hold"/>
                                        <p:tgtEl>
                                          <p:spTgt spid="79874"/>
                                        </p:tgtEl>
                                        <p:attrNameLst>
                                          <p:attrName>ppt_h</p:attrName>
                                        </p:attrNameLst>
                                      </p:cBhvr>
                                      <p:tavLst>
                                        <p:tav tm="0">
                                          <p:val>
                                            <p:strVal val="#ppt_h"/>
                                          </p:val>
                                        </p:tav>
                                        <p:tav tm="100000">
                                          <p:val>
                                            <p:strVal val="#ppt_h"/>
                                          </p:val>
                                        </p:tav>
                                      </p:tavLst>
                                    </p:anim>
                                  </p:childTnLst>
                                </p:cTn>
                              </p:par>
                            </p:childTnLst>
                          </p:cTn>
                        </p:par>
                        <p:par>
                          <p:cTn id="19" fill="hold" nodeType="afterGroup">
                            <p:stCondLst>
                              <p:cond delay="500"/>
                            </p:stCondLst>
                            <p:childTnLst>
                              <p:par>
                                <p:cTn id="20" presetID="23" presetClass="entr" presetSubtype="16" fill="hold" grpId="0" nodeType="afterEffect">
                                  <p:stCondLst>
                                    <p:cond delay="0"/>
                                  </p:stCondLst>
                                  <p:childTnLst>
                                    <p:set>
                                      <p:cBhvr>
                                        <p:cTn id="21" dur="1" fill="hold">
                                          <p:stCondLst>
                                            <p:cond delay="0"/>
                                          </p:stCondLst>
                                        </p:cTn>
                                        <p:tgtEl>
                                          <p:spTgt spid="79875"/>
                                        </p:tgtEl>
                                        <p:attrNameLst>
                                          <p:attrName>style.visibility</p:attrName>
                                        </p:attrNameLst>
                                      </p:cBhvr>
                                      <p:to>
                                        <p:strVal val="visible"/>
                                      </p:to>
                                    </p:set>
                                    <p:anim calcmode="lin" valueType="num">
                                      <p:cBhvr>
                                        <p:cTn id="22" dur="500" fill="hold"/>
                                        <p:tgtEl>
                                          <p:spTgt spid="79875"/>
                                        </p:tgtEl>
                                        <p:attrNameLst>
                                          <p:attrName>ppt_w</p:attrName>
                                        </p:attrNameLst>
                                      </p:cBhvr>
                                      <p:tavLst>
                                        <p:tav tm="0">
                                          <p:val>
                                            <p:fltVal val="0"/>
                                          </p:val>
                                        </p:tav>
                                        <p:tav tm="100000">
                                          <p:val>
                                            <p:strVal val="#ppt_w"/>
                                          </p:val>
                                        </p:tav>
                                      </p:tavLst>
                                    </p:anim>
                                    <p:anim calcmode="lin" valueType="num">
                                      <p:cBhvr>
                                        <p:cTn id="23" dur="500" fill="hold"/>
                                        <p:tgtEl>
                                          <p:spTgt spid="79875"/>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000"/>
                            </p:stCondLst>
                            <p:childTnLst>
                              <p:par>
                                <p:cTn id="25" presetID="17" presetClass="entr" presetSubtype="8" fill="hold" grpId="0" nodeType="afterEffect">
                                  <p:stCondLst>
                                    <p:cond delay="0"/>
                                  </p:stCondLst>
                                  <p:childTnLst>
                                    <p:set>
                                      <p:cBhvr>
                                        <p:cTn id="26" dur="1" fill="hold">
                                          <p:stCondLst>
                                            <p:cond delay="0"/>
                                          </p:stCondLst>
                                        </p:cTn>
                                        <p:tgtEl>
                                          <p:spTgt spid="79876"/>
                                        </p:tgtEl>
                                        <p:attrNameLst>
                                          <p:attrName>style.visibility</p:attrName>
                                        </p:attrNameLst>
                                      </p:cBhvr>
                                      <p:to>
                                        <p:strVal val="visible"/>
                                      </p:to>
                                    </p:set>
                                    <p:anim calcmode="lin" valueType="num">
                                      <p:cBhvr>
                                        <p:cTn id="27" dur="500" fill="hold"/>
                                        <p:tgtEl>
                                          <p:spTgt spid="79876"/>
                                        </p:tgtEl>
                                        <p:attrNameLst>
                                          <p:attrName>ppt_x</p:attrName>
                                        </p:attrNameLst>
                                      </p:cBhvr>
                                      <p:tavLst>
                                        <p:tav tm="0">
                                          <p:val>
                                            <p:strVal val="#ppt_x-#ppt_w/2"/>
                                          </p:val>
                                        </p:tav>
                                        <p:tav tm="100000">
                                          <p:val>
                                            <p:strVal val="#ppt_x"/>
                                          </p:val>
                                        </p:tav>
                                      </p:tavLst>
                                    </p:anim>
                                    <p:anim calcmode="lin" valueType="num">
                                      <p:cBhvr>
                                        <p:cTn id="28" dur="500" fill="hold"/>
                                        <p:tgtEl>
                                          <p:spTgt spid="79876"/>
                                        </p:tgtEl>
                                        <p:attrNameLst>
                                          <p:attrName>ppt_y</p:attrName>
                                        </p:attrNameLst>
                                      </p:cBhvr>
                                      <p:tavLst>
                                        <p:tav tm="0">
                                          <p:val>
                                            <p:strVal val="#ppt_y"/>
                                          </p:val>
                                        </p:tav>
                                        <p:tav tm="100000">
                                          <p:val>
                                            <p:strVal val="#ppt_y"/>
                                          </p:val>
                                        </p:tav>
                                      </p:tavLst>
                                    </p:anim>
                                    <p:anim calcmode="lin" valueType="num">
                                      <p:cBhvr>
                                        <p:cTn id="29" dur="500" fill="hold"/>
                                        <p:tgtEl>
                                          <p:spTgt spid="79876"/>
                                        </p:tgtEl>
                                        <p:attrNameLst>
                                          <p:attrName>ppt_w</p:attrName>
                                        </p:attrNameLst>
                                      </p:cBhvr>
                                      <p:tavLst>
                                        <p:tav tm="0">
                                          <p:val>
                                            <p:fltVal val="0"/>
                                          </p:val>
                                        </p:tav>
                                        <p:tav tm="100000">
                                          <p:val>
                                            <p:strVal val="#ppt_w"/>
                                          </p:val>
                                        </p:tav>
                                      </p:tavLst>
                                    </p:anim>
                                    <p:anim calcmode="lin" valueType="num">
                                      <p:cBhvr>
                                        <p:cTn id="30" dur="500" fill="hold"/>
                                        <p:tgtEl>
                                          <p:spTgt spid="79876"/>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79877"/>
                                        </p:tgtEl>
                                        <p:attrNameLst>
                                          <p:attrName>style.visibility</p:attrName>
                                        </p:attrNameLst>
                                      </p:cBhvr>
                                      <p:to>
                                        <p:strVal val="visible"/>
                                      </p:to>
                                    </p:set>
                                    <p:animEffect transition="in" filter="barn(outHorizontal)">
                                      <p:cBhvr>
                                        <p:cTn id="35" dur="500"/>
                                        <p:tgtEl>
                                          <p:spTgt spid="7987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9879"/>
                                        </p:tgtEl>
                                        <p:attrNameLst>
                                          <p:attrName>style.visibility</p:attrName>
                                        </p:attrNameLst>
                                      </p:cBhvr>
                                      <p:to>
                                        <p:strVal val="visible"/>
                                      </p:to>
                                    </p:set>
                                    <p:animEffect transition="in" filter="dissolve">
                                      <p:cBhvr>
                                        <p:cTn id="40" dur="500"/>
                                        <p:tgtEl>
                                          <p:spTgt spid="79879"/>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9878"/>
                                        </p:tgtEl>
                                        <p:attrNameLst>
                                          <p:attrName>style.visibility</p:attrName>
                                        </p:attrNameLst>
                                      </p:cBhvr>
                                      <p:to>
                                        <p:strVal val="visible"/>
                                      </p:to>
                                    </p:set>
                                    <p:anim calcmode="lin" valueType="num">
                                      <p:cBhvr>
                                        <p:cTn id="45" dur="1000" fill="hold"/>
                                        <p:tgtEl>
                                          <p:spTgt spid="79878"/>
                                        </p:tgtEl>
                                        <p:attrNameLst>
                                          <p:attrName>ppt_w</p:attrName>
                                        </p:attrNameLst>
                                      </p:cBhvr>
                                      <p:tavLst>
                                        <p:tav tm="0">
                                          <p:val>
                                            <p:fltVal val="0"/>
                                          </p:val>
                                        </p:tav>
                                        <p:tav tm="100000">
                                          <p:val>
                                            <p:strVal val="#ppt_w"/>
                                          </p:val>
                                        </p:tav>
                                      </p:tavLst>
                                    </p:anim>
                                    <p:anim calcmode="lin" valueType="num">
                                      <p:cBhvr>
                                        <p:cTn id="46" dur="1000" fill="hold"/>
                                        <p:tgtEl>
                                          <p:spTgt spid="79878"/>
                                        </p:tgtEl>
                                        <p:attrNameLst>
                                          <p:attrName>ppt_h</p:attrName>
                                        </p:attrNameLst>
                                      </p:cBhvr>
                                      <p:tavLst>
                                        <p:tav tm="0">
                                          <p:val>
                                            <p:fltVal val="0"/>
                                          </p:val>
                                        </p:tav>
                                        <p:tav tm="100000">
                                          <p:val>
                                            <p:strVal val="#ppt_h"/>
                                          </p:val>
                                        </p:tav>
                                      </p:tavLst>
                                    </p:anim>
                                    <p:anim calcmode="lin" valueType="num">
                                      <p:cBhvr>
                                        <p:cTn id="47" dur="1000" fill="hold"/>
                                        <p:tgtEl>
                                          <p:spTgt spid="79878"/>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798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3" presetClass="entr" presetSubtype="16" fill="hold" nodeType="clickEffect">
                                  <p:stCondLst>
                                    <p:cond delay="0"/>
                                  </p:stCondLst>
                                  <p:childTnLst>
                                    <p:set>
                                      <p:cBhvr>
                                        <p:cTn id="52" dur="1" fill="hold">
                                          <p:stCondLst>
                                            <p:cond delay="0"/>
                                          </p:stCondLst>
                                        </p:cTn>
                                        <p:tgtEl>
                                          <p:spTgt spid="79880"/>
                                        </p:tgtEl>
                                        <p:attrNameLst>
                                          <p:attrName>style.visibility</p:attrName>
                                        </p:attrNameLst>
                                      </p:cBhvr>
                                      <p:to>
                                        <p:strVal val="visible"/>
                                      </p:to>
                                    </p:set>
                                    <p:anim calcmode="lin" valueType="num">
                                      <p:cBhvr>
                                        <p:cTn id="53" dur="500" fill="hold"/>
                                        <p:tgtEl>
                                          <p:spTgt spid="79880"/>
                                        </p:tgtEl>
                                        <p:attrNameLst>
                                          <p:attrName>ppt_w</p:attrName>
                                        </p:attrNameLst>
                                      </p:cBhvr>
                                      <p:tavLst>
                                        <p:tav tm="0">
                                          <p:val>
                                            <p:fltVal val="0"/>
                                          </p:val>
                                        </p:tav>
                                        <p:tav tm="100000">
                                          <p:val>
                                            <p:strVal val="#ppt_w"/>
                                          </p:val>
                                        </p:tav>
                                      </p:tavLst>
                                    </p:anim>
                                    <p:anim calcmode="lin" valueType="num">
                                      <p:cBhvr>
                                        <p:cTn id="54" dur="500" fill="hold"/>
                                        <p:tgtEl>
                                          <p:spTgt spid="79880"/>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17" presetClass="entr" presetSubtype="2" fill="hold" grpId="0" nodeType="clickEffect">
                                  <p:stCondLst>
                                    <p:cond delay="0"/>
                                  </p:stCondLst>
                                  <p:childTnLst>
                                    <p:set>
                                      <p:cBhvr>
                                        <p:cTn id="58" dur="1" fill="hold">
                                          <p:stCondLst>
                                            <p:cond delay="0"/>
                                          </p:stCondLst>
                                        </p:cTn>
                                        <p:tgtEl>
                                          <p:spTgt spid="79881"/>
                                        </p:tgtEl>
                                        <p:attrNameLst>
                                          <p:attrName>style.visibility</p:attrName>
                                        </p:attrNameLst>
                                      </p:cBhvr>
                                      <p:to>
                                        <p:strVal val="visible"/>
                                      </p:to>
                                    </p:set>
                                    <p:anim calcmode="lin" valueType="num">
                                      <p:cBhvr>
                                        <p:cTn id="59" dur="500" fill="hold"/>
                                        <p:tgtEl>
                                          <p:spTgt spid="79881"/>
                                        </p:tgtEl>
                                        <p:attrNameLst>
                                          <p:attrName>ppt_x</p:attrName>
                                        </p:attrNameLst>
                                      </p:cBhvr>
                                      <p:tavLst>
                                        <p:tav tm="0">
                                          <p:val>
                                            <p:strVal val="#ppt_x+#ppt_w/2"/>
                                          </p:val>
                                        </p:tav>
                                        <p:tav tm="100000">
                                          <p:val>
                                            <p:strVal val="#ppt_x"/>
                                          </p:val>
                                        </p:tav>
                                      </p:tavLst>
                                    </p:anim>
                                    <p:anim calcmode="lin" valueType="num">
                                      <p:cBhvr>
                                        <p:cTn id="60" dur="500" fill="hold"/>
                                        <p:tgtEl>
                                          <p:spTgt spid="79881"/>
                                        </p:tgtEl>
                                        <p:attrNameLst>
                                          <p:attrName>ppt_y</p:attrName>
                                        </p:attrNameLst>
                                      </p:cBhvr>
                                      <p:tavLst>
                                        <p:tav tm="0">
                                          <p:val>
                                            <p:strVal val="#ppt_y"/>
                                          </p:val>
                                        </p:tav>
                                        <p:tav tm="100000">
                                          <p:val>
                                            <p:strVal val="#ppt_y"/>
                                          </p:val>
                                        </p:tav>
                                      </p:tavLst>
                                    </p:anim>
                                    <p:anim calcmode="lin" valueType="num">
                                      <p:cBhvr>
                                        <p:cTn id="61" dur="500" fill="hold"/>
                                        <p:tgtEl>
                                          <p:spTgt spid="79881"/>
                                        </p:tgtEl>
                                        <p:attrNameLst>
                                          <p:attrName>ppt_w</p:attrName>
                                        </p:attrNameLst>
                                      </p:cBhvr>
                                      <p:tavLst>
                                        <p:tav tm="0">
                                          <p:val>
                                            <p:fltVal val="0"/>
                                          </p:val>
                                        </p:tav>
                                        <p:tav tm="100000">
                                          <p:val>
                                            <p:strVal val="#ppt_w"/>
                                          </p:val>
                                        </p:tav>
                                      </p:tavLst>
                                    </p:anim>
                                    <p:anim calcmode="lin" valueType="num">
                                      <p:cBhvr>
                                        <p:cTn id="62" dur="500" fill="hold"/>
                                        <p:tgtEl>
                                          <p:spTgt spid="798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animBg="1"/>
      <p:bldP spid="79876" grpId="0"/>
      <p:bldP spid="79877" grpId="0"/>
      <p:bldP spid="79878" grpId="0"/>
      <p:bldP spid="79879" grpId="0"/>
      <p:bldP spid="79881" grpId="0"/>
      <p:bldP spid="7988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图片 96261" descr="图片2"/>
          <p:cNvPicPr>
            <a:picLocks noChangeAspect="1"/>
          </p:cNvPicPr>
          <p:nvPr/>
        </p:nvPicPr>
        <p:blipFill>
          <a:blip r:embed="rId3"/>
          <a:stretch>
            <a:fillRect/>
          </a:stretch>
        </p:blipFill>
        <p:spPr>
          <a:xfrm>
            <a:off x="0" y="0"/>
            <a:ext cx="9144000" cy="6858000"/>
          </a:xfrm>
          <a:prstGeom prst="rect">
            <a:avLst/>
          </a:prstGeom>
          <a:noFill/>
          <a:ln w="9525">
            <a:noFill/>
          </a:ln>
        </p:spPr>
      </p:pic>
      <p:sp>
        <p:nvSpPr>
          <p:cNvPr id="96259" name="文本框 96258"/>
          <p:cNvSpPr txBox="1"/>
          <p:nvPr/>
        </p:nvSpPr>
        <p:spPr>
          <a:xfrm>
            <a:off x="0" y="0"/>
            <a:ext cx="9144000" cy="1542247"/>
          </a:xfrm>
          <a:prstGeom prst="rect">
            <a:avLst/>
          </a:prstGeom>
          <a:noFill/>
          <a:ln w="9525">
            <a:noFill/>
          </a:ln>
        </p:spPr>
        <p:txBody>
          <a:bodyPr wrap="square" lIns="64291" tIns="32146" rIns="64291" bIns="32146" anchor="t">
            <a:spAutoFit/>
          </a:bodyPr>
          <a:lstStyle/>
          <a:p>
            <a:pPr>
              <a:spcBef>
                <a:spcPct val="50000"/>
              </a:spcBef>
            </a:pPr>
            <a:r>
              <a:rPr lang="en-US" altLang="zh-CN" sz="3200" b="1" noProof="1">
                <a:solidFill>
                  <a:srgbClr val="FFFF00"/>
                </a:solidFill>
                <a:latin typeface="Times New Roman" panose="02020603050405020304" pitchFamily="18" charset="0"/>
                <a:ea typeface="宋体" panose="02010600030101010101" pitchFamily="2" charset="-122"/>
                <a:cs typeface="+mn-ea"/>
              </a:rPr>
              <a:t>5</a:t>
            </a:r>
            <a:r>
              <a:rPr lang="zh-CN" altLang="en-US" sz="3200" b="1" noProof="1">
                <a:solidFill>
                  <a:srgbClr val="FFFF00"/>
                </a:solidFill>
                <a:latin typeface="Times New Roman" panose="02020603050405020304" pitchFamily="18" charset="0"/>
                <a:ea typeface="宋体" panose="02010600030101010101" pitchFamily="2" charset="-122"/>
                <a:cs typeface="+mn-ea"/>
              </a:rPr>
              <a:t>、荷塘的四面，</a:t>
            </a:r>
            <a:r>
              <a:rPr lang="zh-CN" altLang="en-US" sz="3200" b="1" u="sng" noProof="1">
                <a:solidFill>
                  <a:srgbClr val="FFFF00"/>
                </a:solidFill>
                <a:latin typeface="Times New Roman" panose="02020603050405020304" pitchFamily="18" charset="0"/>
                <a:ea typeface="宋体" panose="02010600030101010101" pitchFamily="2" charset="-122"/>
                <a:cs typeface="+mn-ea"/>
              </a:rPr>
              <a:t>远远近近</a:t>
            </a:r>
            <a:r>
              <a:rPr lang="zh-CN" altLang="en-US" sz="3200" b="1" noProof="1">
                <a:solidFill>
                  <a:srgbClr val="FFFF00"/>
                </a:solidFill>
                <a:latin typeface="Times New Roman" panose="02020603050405020304" pitchFamily="18" charset="0"/>
                <a:ea typeface="宋体" panose="02010600030101010101" pitchFamily="2" charset="-122"/>
                <a:cs typeface="+mn-ea"/>
              </a:rPr>
              <a:t>，</a:t>
            </a:r>
            <a:r>
              <a:rPr lang="zh-CN" altLang="en-US" sz="3200" b="1" u="sng" noProof="1">
                <a:solidFill>
                  <a:srgbClr val="FFFF00"/>
                </a:solidFill>
                <a:latin typeface="Times New Roman" panose="02020603050405020304" pitchFamily="18" charset="0"/>
                <a:ea typeface="宋体" panose="02010600030101010101" pitchFamily="2" charset="-122"/>
                <a:cs typeface="+mn-ea"/>
              </a:rPr>
              <a:t>高高低低</a:t>
            </a:r>
            <a:r>
              <a:rPr lang="zh-CN" altLang="en-US" sz="3200" b="1" noProof="1">
                <a:solidFill>
                  <a:srgbClr val="FFFF00"/>
                </a:solidFill>
                <a:latin typeface="Times New Roman" panose="02020603050405020304" pitchFamily="18" charset="0"/>
                <a:ea typeface="宋体" panose="02010600030101010101" pitchFamily="2" charset="-122"/>
                <a:cs typeface="+mn-ea"/>
              </a:rPr>
              <a:t>（远近高低）都是树，而杨柳最多。</a:t>
            </a:r>
            <a:r>
              <a:rPr lang="zh-CN" altLang="en-US" sz="3200" b="1" noProof="1">
                <a:solidFill>
                  <a:srgbClr val="FFC000"/>
                </a:solidFill>
                <a:effectLst>
                  <a:outerShdw blurRad="38100" dist="38100" dir="2700000">
                    <a:srgbClr val="C0C0C0"/>
                  </a:outerShdw>
                </a:effectLst>
                <a:latin typeface="Arial" pitchFamily="34" charset="0"/>
                <a:ea typeface="新宋体" panose="02010609030101010101" charset="-122"/>
                <a:cs typeface="+mn-ea"/>
                <a:sym typeface="+mn-ea"/>
              </a:rPr>
              <a:t>一句中“远近”“高低”的重复有什么表达作用若换成“远近高低”行不行？</a:t>
            </a:r>
            <a:endParaRPr lang="zh-CN" altLang="en-US" sz="3200" b="1" noProof="1">
              <a:solidFill>
                <a:srgbClr val="FFC000"/>
              </a:solidFill>
              <a:effectLst>
                <a:outerShdw blurRad="38100" dist="38100" dir="2700000">
                  <a:srgbClr val="C0C0C0"/>
                </a:outerShdw>
              </a:effectLst>
              <a:latin typeface="Times New Roman" pitchFamily="18" charset="0"/>
              <a:ea typeface="新宋体" charset="-122"/>
              <a:cs typeface="+mn-ea"/>
              <a:sym typeface="+mn-ea"/>
            </a:endParaRPr>
          </a:p>
        </p:txBody>
      </p:sp>
      <p:sp>
        <p:nvSpPr>
          <p:cNvPr id="96260" name="文本框 96259"/>
          <p:cNvSpPr txBox="1"/>
          <p:nvPr/>
        </p:nvSpPr>
        <p:spPr>
          <a:xfrm>
            <a:off x="323850" y="2708275"/>
            <a:ext cx="8305800" cy="2834909"/>
          </a:xfrm>
          <a:prstGeom prst="rect">
            <a:avLst/>
          </a:prstGeom>
          <a:noFill/>
          <a:ln w="9525">
            <a:noFill/>
          </a:ln>
        </p:spPr>
        <p:txBody>
          <a:bodyPr lIns="64291" tIns="32146" rIns="64291" bIns="32146">
            <a:spAutoFit/>
          </a:bodyPr>
          <a:lstStyle/>
          <a:p>
            <a:pPr>
              <a:spcBef>
                <a:spcPct val="50000"/>
              </a:spcBef>
            </a:pPr>
            <a:r>
              <a:rPr lang="en-US" altLang="zh-CN" sz="360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       </a:t>
            </a:r>
            <a:r>
              <a:rPr lang="zh-CN" altLang="en-US" sz="360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明确：不行。“远远近近，高高低低”，叠词的使用，造成音节上的重复，</a:t>
            </a:r>
            <a:r>
              <a:rPr lang="zh-CN" altLang="en-US" sz="3600" b="1" i="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更突出了树多而密</a:t>
            </a:r>
            <a:r>
              <a:rPr lang="zh-CN" altLang="en-US" sz="360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的特点。“远近高低”虽然也写出了不同的方面，但没有叠音词给读者的感觉那么强烈。</a:t>
            </a:r>
            <a:endParaRPr lang="zh-CN" altLang="en-US" sz="3600" b="1" i="1" noProof="1">
              <a:solidFill>
                <a:srgbClr val="FF66FF"/>
              </a:solidFill>
              <a:effectLst>
                <a:outerShdw blurRad="38100" dist="38100" dir="2700000">
                  <a:srgbClr val="C0C0C0"/>
                </a:outerShdw>
              </a:effectLst>
              <a:latin typeface="Times New Roman" pitchFamily="18"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96259"/>
                                        </p:tgtEl>
                                        <p:attrNameLst>
                                          <p:attrName>style.visibility</p:attrName>
                                        </p:attrNameLst>
                                      </p:cBhvr>
                                      <p:to>
                                        <p:strVal val="visible"/>
                                      </p:to>
                                    </p:set>
                                    <p:anim calcmode="lin" valueType="num">
                                      <p:cBhvr additive="base">
                                        <p:cTn id="7" dur="500" fill="hold"/>
                                        <p:tgtEl>
                                          <p:spTgt spid="96259"/>
                                        </p:tgtEl>
                                        <p:attrNameLst>
                                          <p:attrName>ppt_x</p:attrName>
                                        </p:attrNameLst>
                                      </p:cBhvr>
                                      <p:tavLst>
                                        <p:tav tm="0">
                                          <p:val>
                                            <p:strVal val="0-#ppt_w/2"/>
                                          </p:val>
                                        </p:tav>
                                        <p:tav tm="100000">
                                          <p:val>
                                            <p:strVal val="#ppt_x"/>
                                          </p:val>
                                        </p:tav>
                                      </p:tavLst>
                                    </p:anim>
                                    <p:anim calcmode="lin" valueType="num">
                                      <p:cBhvr additive="base">
                                        <p:cTn id="8" dur="500" fill="hold"/>
                                        <p:tgtEl>
                                          <p:spTgt spid="962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96260"/>
                                        </p:tgtEl>
                                        <p:attrNameLst>
                                          <p:attrName>style.visibility</p:attrName>
                                        </p:attrNameLst>
                                      </p:cBhvr>
                                      <p:to>
                                        <p:strVal val="visible"/>
                                      </p:to>
                                    </p:set>
                                    <p:anim calcmode="lin" valueType="num">
                                      <p:cBhvr additive="base">
                                        <p:cTn id="13" dur="500" fill="hold"/>
                                        <p:tgtEl>
                                          <p:spTgt spid="96260"/>
                                        </p:tgtEl>
                                        <p:attrNameLst>
                                          <p:attrName>ppt_x</p:attrName>
                                        </p:attrNameLst>
                                      </p:cBhvr>
                                      <p:tavLst>
                                        <p:tav tm="0">
                                          <p:val>
                                            <p:strVal val="0-#ppt_w/2"/>
                                          </p:val>
                                        </p:tav>
                                        <p:tav tm="100000">
                                          <p:val>
                                            <p:strVal val="#ppt_x"/>
                                          </p:val>
                                        </p:tav>
                                      </p:tavLst>
                                    </p:anim>
                                    <p:anim calcmode="lin" valueType="num">
                                      <p:cBhvr additive="base">
                                        <p:cTn id="14" dur="500" fill="hold"/>
                                        <p:tgtEl>
                                          <p:spTgt spid="9626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P spid="9626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图片 100357" descr="图片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7826" name="文本框 100356"/>
          <p:cNvSpPr txBox="1"/>
          <p:nvPr/>
        </p:nvSpPr>
        <p:spPr>
          <a:xfrm>
            <a:off x="250826" y="404813"/>
            <a:ext cx="8353425" cy="1080583"/>
          </a:xfrm>
          <a:prstGeom prst="rect">
            <a:avLst/>
          </a:prstGeom>
          <a:noFill/>
          <a:ln w="9525">
            <a:noFill/>
          </a:ln>
        </p:spPr>
        <p:txBody>
          <a:bodyPr lIns="64291" tIns="32146" rIns="64291" bIns="32146" anchor="t">
            <a:spAutoFit/>
          </a:bodyPr>
          <a:lstStyle/>
          <a:p>
            <a:r>
              <a:rPr lang="en-US" altLang="zh-CN" sz="6600" b="1">
                <a:solidFill>
                  <a:srgbClr val="FFFFFF"/>
                </a:solidFill>
                <a:latin typeface="Arial" pitchFamily="34" charset="0"/>
                <a:ea typeface="华文新魏" pitchFamily="2" charset="-122"/>
              </a:rPr>
              <a:t>      </a:t>
            </a:r>
            <a:r>
              <a:rPr lang="zh-CN" altLang="en-US" sz="6600" b="1">
                <a:solidFill>
                  <a:srgbClr val="FFFFFF"/>
                </a:solidFill>
                <a:latin typeface="Arial" pitchFamily="34" charset="0"/>
                <a:ea typeface="华文新魏" pitchFamily="2" charset="-122"/>
              </a:rPr>
              <a:t>树色“阴阴的”，</a:t>
            </a:r>
          </a:p>
        </p:txBody>
      </p:sp>
      <p:sp>
        <p:nvSpPr>
          <p:cNvPr id="100361" name="矩形 100360"/>
          <p:cNvSpPr/>
          <p:nvPr/>
        </p:nvSpPr>
        <p:spPr>
          <a:xfrm>
            <a:off x="381001" y="2492375"/>
            <a:ext cx="8583613" cy="2520950"/>
          </a:xfrm>
          <a:prstGeom prst="rect">
            <a:avLst/>
          </a:prstGeom>
        </p:spPr>
        <p:txBody>
          <a:bodyPr wrap="none" lIns="64291" tIns="32146" rIns="64291" bIns="32146" fromWordArt="1">
            <a:prstTxWarp prst="textCanUp">
              <a:avLst>
                <a:gd name="adj" fmla="val 85713"/>
              </a:avLst>
            </a:prstTxWarp>
            <a:normAutofit/>
          </a:bodyPr>
          <a:lstStyle/>
          <a:p>
            <a:pPr algn="ctr"/>
            <a:r>
              <a:rPr lang="zh-CN" altLang="en-US" sz="40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月光淡淡的，具有一种朦胧的感觉。</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nodeType="clickEffect">
                                  <p:stCondLst>
                                    <p:cond delay="0"/>
                                  </p:stCondLst>
                                  <p:childTnLst>
                                    <p:set>
                                      <p:cBhvr>
                                        <p:cTn id="6" dur="1" fill="hold">
                                          <p:stCondLst>
                                            <p:cond delay="0"/>
                                          </p:stCondLst>
                                        </p:cTn>
                                        <p:tgtEl>
                                          <p:spTgt spid="100361"/>
                                        </p:tgtEl>
                                        <p:attrNameLst>
                                          <p:attrName>style.visibility</p:attrName>
                                        </p:attrNameLst>
                                      </p:cBhvr>
                                      <p:to>
                                        <p:strVal val="visible"/>
                                      </p:to>
                                    </p:set>
                                    <p:animEffect transition="in" filter="fade">
                                      <p:cBhvr>
                                        <p:cTn id="7" dur="800" decel="100000"/>
                                        <p:tgtEl>
                                          <p:spTgt spid="100361"/>
                                        </p:tgtEl>
                                      </p:cBhvr>
                                    </p:animEffect>
                                    <p:anim calcmode="lin" valueType="num">
                                      <p:cBhvr>
                                        <p:cTn id="8" dur="800" decel="100000" fill="hold"/>
                                        <p:tgtEl>
                                          <p:spTgt spid="100361"/>
                                        </p:tgtEl>
                                        <p:attrNameLst>
                                          <p:attrName>style.rotation</p:attrName>
                                        </p:attrNameLst>
                                      </p:cBhvr>
                                      <p:tavLst>
                                        <p:tav tm="0">
                                          <p:val>
                                            <p:fltVal val="-90"/>
                                          </p:val>
                                        </p:tav>
                                        <p:tav tm="100000">
                                          <p:val>
                                            <p:fltVal val="0"/>
                                          </p:val>
                                        </p:tav>
                                      </p:tavLst>
                                    </p:anim>
                                    <p:anim calcmode="lin" valueType="num">
                                      <p:cBhvr>
                                        <p:cTn id="9" dur="800" decel="100000" fill="hold"/>
                                        <p:tgtEl>
                                          <p:spTgt spid="100361"/>
                                        </p:tgtEl>
                                        <p:attrNameLst>
                                          <p:attrName>ppt_x</p:attrName>
                                        </p:attrNameLst>
                                      </p:cBhvr>
                                      <p:tavLst>
                                        <p:tav tm="0">
                                          <p:val>
                                            <p:strVal val="#ppt_x+0.4"/>
                                          </p:val>
                                        </p:tav>
                                        <p:tav tm="100000">
                                          <p:val>
                                            <p:strVal val="#ppt_x-0.05"/>
                                          </p:val>
                                        </p:tav>
                                      </p:tavLst>
                                    </p:anim>
                                    <p:anim calcmode="lin" valueType="num">
                                      <p:cBhvr>
                                        <p:cTn id="10" dur="800" decel="100000" fill="hold"/>
                                        <p:tgtEl>
                                          <p:spTgt spid="10036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36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36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图片 176129" descr="图片1"/>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78850" name="图片 176130" descr="20041108010316451"/>
          <p:cNvPicPr>
            <a:picLocks noChangeAspect="1"/>
          </p:cNvPicPr>
          <p:nvPr/>
        </p:nvPicPr>
        <p:blipFill>
          <a:blip r:embed="rId3"/>
          <a:stretch>
            <a:fillRect/>
          </a:stretch>
        </p:blipFill>
        <p:spPr>
          <a:xfrm>
            <a:off x="0" y="3644901"/>
            <a:ext cx="2627313" cy="2627313"/>
          </a:xfrm>
          <a:prstGeom prst="rect">
            <a:avLst/>
          </a:prstGeom>
          <a:noFill/>
          <a:ln w="9525">
            <a:noFill/>
          </a:ln>
        </p:spPr>
      </p:pic>
      <p:pic>
        <p:nvPicPr>
          <p:cNvPr id="78851" name="图片 176131" descr="20041108010316451"/>
          <p:cNvPicPr>
            <a:picLocks noChangeAspect="1"/>
          </p:cNvPicPr>
          <p:nvPr/>
        </p:nvPicPr>
        <p:blipFill>
          <a:blip r:embed="rId3"/>
          <a:stretch>
            <a:fillRect/>
          </a:stretch>
        </p:blipFill>
        <p:spPr>
          <a:xfrm>
            <a:off x="971550" y="260350"/>
            <a:ext cx="1512888" cy="1690688"/>
          </a:xfrm>
          <a:prstGeom prst="rect">
            <a:avLst/>
          </a:prstGeom>
          <a:noFill/>
          <a:ln w="9525">
            <a:noFill/>
          </a:ln>
        </p:spPr>
      </p:pic>
      <p:pic>
        <p:nvPicPr>
          <p:cNvPr id="78852" name="图片 176132" descr="20041108010316451"/>
          <p:cNvPicPr>
            <a:picLocks noChangeAspect="1"/>
          </p:cNvPicPr>
          <p:nvPr/>
        </p:nvPicPr>
        <p:blipFill>
          <a:blip r:embed="rId3"/>
          <a:stretch>
            <a:fillRect/>
          </a:stretch>
        </p:blipFill>
        <p:spPr>
          <a:xfrm>
            <a:off x="7631113" y="5167313"/>
            <a:ext cx="1512887" cy="1690687"/>
          </a:xfrm>
          <a:prstGeom prst="rect">
            <a:avLst/>
          </a:prstGeom>
          <a:noFill/>
          <a:ln w="9525">
            <a:noFill/>
          </a:ln>
        </p:spPr>
      </p:pic>
      <p:sp>
        <p:nvSpPr>
          <p:cNvPr id="78853" name="文本框 176133"/>
          <p:cNvSpPr txBox="1"/>
          <p:nvPr/>
        </p:nvSpPr>
        <p:spPr>
          <a:xfrm>
            <a:off x="2184400" y="549275"/>
            <a:ext cx="6959600" cy="803225"/>
          </a:xfrm>
          <a:prstGeom prst="rect">
            <a:avLst/>
          </a:prstGeom>
          <a:noFill/>
          <a:ln w="9525">
            <a:noFill/>
          </a:ln>
        </p:spPr>
        <p:txBody>
          <a:bodyPr lIns="64291" tIns="32146" rIns="64291" bIns="32146" anchor="t">
            <a:spAutoFit/>
          </a:bodyPr>
          <a:lstStyle/>
          <a:p>
            <a:r>
              <a:rPr lang="zh-CN" altLang="en-US" sz="4800" b="1">
                <a:solidFill>
                  <a:srgbClr val="FFFFFF"/>
                </a:solidFill>
                <a:latin typeface="Arial" pitchFamily="34" charset="0"/>
                <a:ea typeface="华文新魏" pitchFamily="2" charset="-122"/>
              </a:rPr>
              <a:t>灯光“没精打采的”</a:t>
            </a:r>
          </a:p>
        </p:txBody>
      </p:sp>
      <p:sp>
        <p:nvSpPr>
          <p:cNvPr id="176135" name="矩形 176134"/>
          <p:cNvSpPr/>
          <p:nvPr/>
        </p:nvSpPr>
        <p:spPr>
          <a:xfrm>
            <a:off x="2843213" y="3429000"/>
            <a:ext cx="5041900" cy="1506895"/>
          </a:xfrm>
          <a:prstGeom prst="rect">
            <a:avLst/>
          </a:prstGeom>
        </p:spPr>
        <p:txBody>
          <a:bodyPr wrap="none" lIns="64291" tIns="32146" rIns="64291" bIns="32146" fromWordArt="1">
            <a:prstTxWarp prst="textSlantUp">
              <a:avLst>
                <a:gd name="adj" fmla="val 21657"/>
              </a:avLst>
            </a:prstTxWarp>
            <a:normAutofit/>
          </a:bodyPr>
          <a:lstStyle/>
          <a:p>
            <a:pPr algn="ctr"/>
            <a:r>
              <a:rPr lang="zh-CN" altLang="en-US" sz="5400" b="1" i="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gradFill>
                <a:effectLst>
                  <a:outerShdw dist="53882" dir="2699999" algn="ctr" rotWithShape="0">
                    <a:srgbClr val="9999FF">
                      <a:alpha val="80000"/>
                    </a:srgbClr>
                  </a:outerShdw>
                </a:effectLst>
                <a:latin typeface="楷体_GB2312" charset="0"/>
                <a:ea typeface="楷体_GB2312" charset="0"/>
              </a:rPr>
              <a:t>毫无生气。</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176135"/>
                                        </p:tgtEl>
                                        <p:attrNameLst>
                                          <p:attrName>style.visibility</p:attrName>
                                        </p:attrNameLst>
                                      </p:cBhvr>
                                      <p:to>
                                        <p:strVal val="visible"/>
                                      </p:to>
                                    </p:set>
                                    <p:anim from="(-#ppt_w/2)" to="(#ppt_x)" calcmode="lin" valueType="num">
                                      <p:cBhvr>
                                        <p:cTn id="7" dur="600" fill="hold">
                                          <p:stCondLst>
                                            <p:cond delay="0"/>
                                          </p:stCondLst>
                                        </p:cTn>
                                        <p:tgtEl>
                                          <p:spTgt spid="176135"/>
                                        </p:tgtEl>
                                        <p:attrNameLst>
                                          <p:attrName>ppt_x</p:attrName>
                                        </p:attrNameLst>
                                      </p:cBhvr>
                                    </p:anim>
                                    <p:anim from="0" to="-1.0" calcmode="lin" valueType="num">
                                      <p:cBhvr>
                                        <p:cTn id="8" dur="200" decel="50000" autoRev="1" fill="hold">
                                          <p:stCondLst>
                                            <p:cond delay="600"/>
                                          </p:stCondLst>
                                        </p:cTn>
                                        <p:tgtEl>
                                          <p:spTgt spid="176135"/>
                                        </p:tgtEl>
                                        <p:attrNameLst>
                                          <p:attrName>xshear</p:attrName>
                                        </p:attrNameLst>
                                      </p:cBhvr>
                                    </p:anim>
                                    <p:animScale>
                                      <p:cBhvr>
                                        <p:cTn id="9" dur="200" decel="100000" autoRev="1" fill="hold">
                                          <p:stCondLst>
                                            <p:cond delay="600"/>
                                          </p:stCondLst>
                                        </p:cTn>
                                        <p:tgtEl>
                                          <p:spTgt spid="176135"/>
                                        </p:tgtEl>
                                      </p:cBhvr>
                                      <p:from x="100000" y="100000"/>
                                      <p:to x="80000" y="100000"/>
                                    </p:animScale>
                                    <p:anim by="(#ppt_h/3+#ppt_w*0.1)" calcmode="lin" valueType="num">
                                      <p:cBhvr additive="sum">
                                        <p:cTn id="10" dur="200" decel="100000" autoRev="1" fill="hold">
                                          <p:stCondLst>
                                            <p:cond delay="600"/>
                                          </p:stCondLst>
                                        </p:cTn>
                                        <p:tgtEl>
                                          <p:spTgt spid="17613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图片 101392" descr="图片5"/>
          <p:cNvPicPr>
            <a:picLocks noChangeAspect="1"/>
          </p:cNvPicPr>
          <p:nvPr/>
        </p:nvPicPr>
        <p:blipFill>
          <a:blip r:embed="rId3"/>
          <a:stretch>
            <a:fillRect/>
          </a:stretch>
        </p:blipFill>
        <p:spPr>
          <a:xfrm>
            <a:off x="0" y="0"/>
            <a:ext cx="9144000" cy="6858000"/>
          </a:xfrm>
          <a:prstGeom prst="rect">
            <a:avLst/>
          </a:prstGeom>
          <a:noFill/>
          <a:ln w="9525">
            <a:noFill/>
          </a:ln>
        </p:spPr>
      </p:pic>
      <p:sp>
        <p:nvSpPr>
          <p:cNvPr id="79874" name="矩形 101387"/>
          <p:cNvSpPr/>
          <p:nvPr/>
        </p:nvSpPr>
        <p:spPr>
          <a:xfrm>
            <a:off x="255588" y="1052513"/>
            <a:ext cx="8888412" cy="1542247"/>
          </a:xfrm>
          <a:prstGeom prst="rect">
            <a:avLst/>
          </a:prstGeom>
          <a:noFill/>
          <a:ln w="9525">
            <a:noFill/>
          </a:ln>
        </p:spPr>
        <p:txBody>
          <a:bodyPr lIns="64291" tIns="32146" rIns="64291" bIns="32146" anchor="t">
            <a:spAutoFit/>
          </a:bodyPr>
          <a:lstStyle/>
          <a:p>
            <a:r>
              <a:rPr lang="zh-CN" altLang="en-US" sz="4800" b="1">
                <a:solidFill>
                  <a:srgbClr val="FFFFFF"/>
                </a:solidFill>
                <a:latin typeface="Times New Roman" panose="02020603050405020304" pitchFamily="18" charset="0"/>
                <a:ea typeface="宋体" panose="02010600030101010101" pitchFamily="2" charset="-122"/>
              </a:rPr>
              <a:t>这时候最热闹的要树上的蝉声与水里的蛙声；但</a:t>
            </a:r>
            <a:r>
              <a:rPr lang="en-US" altLang="zh-CN" sz="4800" b="1">
                <a:solidFill>
                  <a:srgbClr val="FFFFFF"/>
                </a:solidFill>
                <a:latin typeface="Times New Roman" panose="02020603050405020304" pitchFamily="18" charset="0"/>
                <a:ea typeface="宋体" panose="02010600030101010101" pitchFamily="2" charset="-122"/>
              </a:rPr>
              <a:t>……</a:t>
            </a:r>
          </a:p>
        </p:txBody>
      </p:sp>
      <p:sp>
        <p:nvSpPr>
          <p:cNvPr id="101394" name="矩形 101393"/>
          <p:cNvSpPr/>
          <p:nvPr/>
        </p:nvSpPr>
        <p:spPr>
          <a:xfrm>
            <a:off x="900113" y="3141663"/>
            <a:ext cx="7272337" cy="2951162"/>
          </a:xfrm>
          <a:prstGeom prst="rect">
            <a:avLst/>
          </a:prstGeom>
        </p:spPr>
        <p:txBody>
          <a:bodyPr wrap="none" lIns="64291" tIns="32146" rIns="64291" bIns="32146" fromWordArt="1">
            <a:prstTxWarp prst="textChevron">
              <a:avLst>
                <a:gd name="adj" fmla="val 25000"/>
              </a:avLst>
            </a:prstTxWarp>
            <a:normAutofit/>
          </a:bodyPr>
          <a:lstStyle/>
          <a:p>
            <a:pPr algn="ctr"/>
            <a:r>
              <a:rPr lang="zh-CN" altLang="en-US" sz="4800" b="1" i="1">
                <a:ln w="9525" cap="flat" cmpd="sng">
                  <a:solidFill>
                    <a:srgbClr val="FFFFFF"/>
                  </a:solidFill>
                  <a:prstDash val="solid"/>
                  <a:round/>
                  <a:headEnd type="none" w="med" len="med"/>
                  <a:tailEnd type="none" w="med" len="med"/>
                </a:ln>
                <a:solidFill>
                  <a:srgbClr val="FF0000"/>
                </a:solidFill>
                <a:effectLst>
                  <a:outerShdw dist="35921" dir="2699999" algn="ctr" rotWithShape="0">
                    <a:srgbClr val="808080">
                      <a:alpha val="80000"/>
                    </a:srgbClr>
                  </a:outerShdw>
                </a:effectLst>
                <a:latin typeface="楷体_GB2312" charset="0"/>
                <a:ea typeface="楷体_GB2312" charset="0"/>
              </a:rPr>
              <a:t>以动衬静</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101394"/>
                                        </p:tgtEl>
                                        <p:attrNameLst>
                                          <p:attrName>style.visibility</p:attrName>
                                        </p:attrNameLst>
                                      </p:cBhvr>
                                      <p:to>
                                        <p:strVal val="visible"/>
                                      </p:to>
                                    </p:set>
                                    <p:animEffect transition="in" filter="fade">
                                      <p:cBhvr>
                                        <p:cTn id="7" dur="1000"/>
                                        <p:tgtEl>
                                          <p:spTgt spid="101394"/>
                                        </p:tgtEl>
                                      </p:cBhvr>
                                    </p:animEffect>
                                    <p:anim calcmode="lin" valueType="num">
                                      <p:cBhvr>
                                        <p:cTn id="8" dur="1000" fill="hold"/>
                                        <p:tgtEl>
                                          <p:spTgt spid="101394"/>
                                        </p:tgtEl>
                                        <p:attrNameLst>
                                          <p:attrName>ppt_x</p:attrName>
                                        </p:attrNameLst>
                                      </p:cBhvr>
                                      <p:tavLst>
                                        <p:tav tm="0">
                                          <p:val>
                                            <p:strVal val="#ppt_x"/>
                                          </p:val>
                                        </p:tav>
                                        <p:tav tm="100000">
                                          <p:val>
                                            <p:strVal val="#ppt_x"/>
                                          </p:val>
                                        </p:tav>
                                      </p:tavLst>
                                    </p:anim>
                                    <p:anim calcmode="lin" valueType="num">
                                      <p:cBhvr>
                                        <p:cTn id="9" dur="1000" fill="hold"/>
                                        <p:tgtEl>
                                          <p:spTgt spid="1013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图片 103425" descr="图片1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3427" name="矩形 103426"/>
          <p:cNvSpPr/>
          <p:nvPr/>
        </p:nvSpPr>
        <p:spPr>
          <a:xfrm>
            <a:off x="684213" y="1493838"/>
            <a:ext cx="7797800" cy="1171575"/>
          </a:xfrm>
          <a:prstGeom prst="rect">
            <a:avLst/>
          </a:prstGeom>
          <a:noFill/>
          <a:ln w="9525">
            <a:noFill/>
          </a:ln>
        </p:spPr>
        <p:txBody>
          <a:bodyPr lIns="64291" tIns="32146" rIns="64291" bIns="32146" anchor="ctr">
            <a:spAutoFit/>
          </a:bodyPr>
          <a:lstStyle/>
          <a:p>
            <a:r>
              <a:rPr lang="zh-CN" altLang="en-US" sz="3600">
                <a:solidFill>
                  <a:srgbClr val="FFFF00"/>
                </a:solidFill>
                <a:latin typeface="Times New Roman" panose="02020603050405020304" pitchFamily="18" charset="0"/>
                <a:ea typeface="宋体" panose="02010600030101010101" pitchFamily="2" charset="-122"/>
              </a:rPr>
              <a:t>荷塘四周：疏密有致，浓淡相宜，明暗结合，喧寂相间。 </a:t>
            </a:r>
          </a:p>
        </p:txBody>
      </p:sp>
      <p:sp>
        <p:nvSpPr>
          <p:cNvPr id="103428" name="矩形 103427"/>
          <p:cNvSpPr/>
          <p:nvPr/>
        </p:nvSpPr>
        <p:spPr>
          <a:xfrm>
            <a:off x="711994" y="2864446"/>
            <a:ext cx="5386388" cy="617934"/>
          </a:xfrm>
          <a:prstGeom prst="rect">
            <a:avLst/>
          </a:prstGeom>
          <a:noFill/>
          <a:ln w="9525">
            <a:noFill/>
          </a:ln>
        </p:spPr>
        <p:txBody>
          <a:bodyPr wrap="none" lIns="64291" tIns="32146" rIns="64291" bIns="32146" anchor="ctr">
            <a:spAutoFit/>
          </a:bodyPr>
          <a:lstStyle/>
          <a:p>
            <a:r>
              <a:rPr lang="zh-CN" altLang="en-US" sz="3600">
                <a:solidFill>
                  <a:srgbClr val="FFFF00"/>
                </a:solidFill>
                <a:latin typeface="Times New Roman" panose="02020603050405020304" pitchFamily="18" charset="0"/>
                <a:ea typeface="宋体" panose="02010600030101010101" pitchFamily="2" charset="-122"/>
              </a:rPr>
              <a:t>景物的特点：淡雅、朦胧  </a:t>
            </a:r>
          </a:p>
        </p:txBody>
      </p:sp>
      <p:sp>
        <p:nvSpPr>
          <p:cNvPr id="103429" name="矩形 103428"/>
          <p:cNvSpPr/>
          <p:nvPr/>
        </p:nvSpPr>
        <p:spPr>
          <a:xfrm>
            <a:off x="260350" y="4157067"/>
            <a:ext cx="8883650" cy="1725216"/>
          </a:xfrm>
          <a:prstGeom prst="rect">
            <a:avLst/>
          </a:prstGeom>
          <a:noFill/>
          <a:ln w="9525">
            <a:noFill/>
          </a:ln>
        </p:spPr>
        <p:txBody>
          <a:bodyPr lIns="64291" tIns="32146" rIns="64291" bIns="32146" anchor="ctr">
            <a:spAutoFit/>
          </a:bodyPr>
          <a:lstStyle/>
          <a:p>
            <a:r>
              <a:rPr lang="zh-CN" altLang="en-US" sz="3600" b="1">
                <a:solidFill>
                  <a:srgbClr val="FFFF00"/>
                </a:solidFill>
                <a:latin typeface="Times New Roman" panose="02020603050405020304" pitchFamily="18" charset="0"/>
                <a:ea typeface="宋体" panose="02010600030101010101" pitchFamily="2" charset="-122"/>
              </a:rPr>
              <a:t>衬托手法：单写月光单调，作者着力摹写月的投影，光影交错，把岸边树、塘中荷连接在一起，构成了美丽的图画。</a:t>
            </a:r>
          </a:p>
        </p:txBody>
      </p:sp>
      <p:sp>
        <p:nvSpPr>
          <p:cNvPr id="81925" name="文本框 103429"/>
          <p:cNvSpPr txBox="1"/>
          <p:nvPr/>
        </p:nvSpPr>
        <p:spPr>
          <a:xfrm>
            <a:off x="323850" y="260350"/>
            <a:ext cx="2087563" cy="556320"/>
          </a:xfrm>
          <a:prstGeom prst="rect">
            <a:avLst/>
          </a:prstGeom>
          <a:noFill/>
          <a:ln w="9525">
            <a:noFill/>
          </a:ln>
        </p:spPr>
        <p:txBody>
          <a:bodyPr lIns="64291" tIns="32146" rIns="64291" bIns="32146" anchor="t">
            <a:spAutoFit/>
          </a:bodyPr>
          <a:lstStyle/>
          <a:p>
            <a:pPr>
              <a:spcBef>
                <a:spcPct val="50000"/>
              </a:spcBef>
            </a:pPr>
            <a:r>
              <a:rPr lang="zh-CN" altLang="en-US" sz="3200" b="1">
                <a:solidFill>
                  <a:srgbClr val="FFFFFF"/>
                </a:solidFill>
                <a:latin typeface="Arial" pitchFamily="34" charset="0"/>
                <a:ea typeface="宋体" panose="02010600030101010101" pitchFamily="2" charset="-122"/>
              </a:rPr>
              <a:t>小结</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 calcmode="lin" valueType="num">
                                      <p:cBhvr additive="base">
                                        <p:cTn id="12" dur="500" fill="hold"/>
                                        <p:tgtEl>
                                          <p:spTgt spid="103428"/>
                                        </p:tgtEl>
                                        <p:attrNameLst>
                                          <p:attrName>ppt_x</p:attrName>
                                        </p:attrNameLst>
                                      </p:cBhvr>
                                      <p:tavLst>
                                        <p:tav tm="0">
                                          <p:val>
                                            <p:strVal val="#ppt_x"/>
                                          </p:val>
                                        </p:tav>
                                        <p:tav tm="100000">
                                          <p:val>
                                            <p:strVal val="#ppt_x"/>
                                          </p:val>
                                        </p:tav>
                                      </p:tavLst>
                                    </p:anim>
                                    <p:anim calcmode="lin" valueType="num">
                                      <p:cBhvr additive="base">
                                        <p:cTn id="13" dur="500" fill="hold"/>
                                        <p:tgtEl>
                                          <p:spTgt spid="10342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103429"/>
                                        </p:tgtEl>
                                        <p:attrNameLst>
                                          <p:attrName>style.visibility</p:attrName>
                                        </p:attrNameLst>
                                      </p:cBhvr>
                                      <p:to>
                                        <p:strVal val="visible"/>
                                      </p:to>
                                    </p:set>
                                    <p:anim calcmode="lin" valueType="num">
                                      <p:cBhvr>
                                        <p:cTn id="18" dur="500" decel="50000" fill="hold">
                                          <p:stCondLst>
                                            <p:cond delay="0"/>
                                          </p:stCondLst>
                                        </p:cTn>
                                        <p:tgtEl>
                                          <p:spTgt spid="10342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0342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03429"/>
                                        </p:tgtEl>
                                        <p:attrNameLst>
                                          <p:attrName>ppt_w</p:attrName>
                                        </p:attrNameLst>
                                      </p:cBhvr>
                                      <p:tavLst>
                                        <p:tav tm="0">
                                          <p:val>
                                            <p:strVal val="#ppt_w*.05"/>
                                          </p:val>
                                        </p:tav>
                                        <p:tav tm="100000">
                                          <p:val>
                                            <p:strVal val="#ppt_w"/>
                                          </p:val>
                                        </p:tav>
                                      </p:tavLst>
                                    </p:anim>
                                    <p:anim calcmode="lin" valueType="num">
                                      <p:cBhvr>
                                        <p:cTn id="21" dur="1000" fill="hold"/>
                                        <p:tgtEl>
                                          <p:spTgt spid="10342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0342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0342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0342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P spid="103428" grpId="0"/>
      <p:bldP spid="1034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222211"/>
          <p:cNvSpPr/>
          <p:nvPr/>
        </p:nvSpPr>
        <p:spPr>
          <a:xfrm>
            <a:off x="173236" y="1009948"/>
            <a:ext cx="9727555" cy="3942905"/>
          </a:xfrm>
          <a:prstGeom prst="rect">
            <a:avLst/>
          </a:prstGeom>
          <a:noFill/>
          <a:ln w="9525">
            <a:noFill/>
          </a:ln>
        </p:spPr>
        <p:txBody>
          <a:bodyPr wrap="square" lIns="64291" tIns="32146" rIns="64291" bIns="32146" anchor="t">
            <a:spAutoFit/>
          </a:bodyPr>
          <a:lstStyle/>
          <a:p>
            <a:r>
              <a:rPr lang="zh-CN" altLang="en-US" sz="2800" b="1">
                <a:solidFill>
                  <a:srgbClr val="FF0000"/>
                </a:solidFill>
                <a:latin typeface="Arial" pitchFamily="34" charset="0"/>
                <a:ea typeface="华文新魏" pitchFamily="2" charset="-122"/>
              </a:rPr>
              <a:t>关于荷花的诗文：</a:t>
            </a:r>
          </a:p>
          <a:p>
            <a:endParaRPr lang="zh-CN" altLang="en-US" sz="2800" b="1">
              <a:solidFill>
                <a:srgbClr val="000000"/>
              </a:solidFill>
              <a:latin typeface="Arial" panose="020B0604020202020204" pitchFamily="34" charset="0"/>
              <a:ea typeface="华文新魏" pitchFamily="2" charset="-122"/>
            </a:endParaRPr>
          </a:p>
          <a:p>
            <a:pPr algn="l"/>
            <a:r>
              <a:rPr lang="zh-CN" altLang="en-US" sz="2800" b="1">
                <a:solidFill>
                  <a:srgbClr val="000000"/>
                </a:solidFill>
                <a:latin typeface="楷体" panose="02010609060101010101" charset="-122"/>
                <a:ea typeface="楷体" panose="02010609060101010101" charset="-122"/>
              </a:rPr>
              <a:t>杨万里：“接天莲叶无穷碧，映日荷花别样红。”</a:t>
            </a:r>
          </a:p>
          <a:p>
            <a:pPr algn="l"/>
            <a:endParaRPr lang="zh-CN" altLang="en-US" sz="2800" b="1">
              <a:solidFill>
                <a:srgbClr val="000000"/>
              </a:solidFill>
              <a:latin typeface="楷体" panose="02010609060101010101" charset="-122"/>
              <a:ea typeface="楷体" panose="02010609060101010101" charset="-122"/>
            </a:endParaRPr>
          </a:p>
          <a:p>
            <a:pPr algn="l"/>
            <a:r>
              <a:rPr lang="zh-CN" altLang="en-US" sz="2800" b="1">
                <a:solidFill>
                  <a:srgbClr val="000000"/>
                </a:solidFill>
                <a:latin typeface="楷体" panose="02010609060101010101" charset="-122"/>
                <a:ea typeface="楷体" panose="02010609060101010101" charset="-122"/>
              </a:rPr>
              <a:t>李白：“清水出芙蓉，天然去雕饰。” </a:t>
            </a:r>
            <a:br>
              <a:rPr lang="zh-CN" altLang="en-US" sz="2800" b="1">
                <a:solidFill>
                  <a:srgbClr val="000000"/>
                </a:solidFill>
                <a:latin typeface="楷体" panose="02010609060101010101" charset="-122"/>
                <a:ea typeface="楷体" panose="02010609060101010101" charset="-122"/>
              </a:rPr>
            </a:br>
            <a:endParaRPr lang="zh-CN" altLang="en-US" sz="2800" b="1">
              <a:solidFill>
                <a:srgbClr val="000000"/>
              </a:solidFill>
              <a:latin typeface="楷体" panose="02010609060101010101" charset="-122"/>
              <a:ea typeface="楷体" panose="02010609060101010101" charset="-122"/>
            </a:endParaRPr>
          </a:p>
          <a:p>
            <a:pPr algn="l"/>
            <a:r>
              <a:rPr lang="zh-CN" altLang="en-US" sz="2800" b="1">
                <a:solidFill>
                  <a:srgbClr val="000000"/>
                </a:solidFill>
                <a:latin typeface="楷体" panose="02010609060101010101" charset="-122"/>
                <a:ea typeface="楷体" panose="02010609060101010101" charset="-122"/>
              </a:rPr>
              <a:t>王昌龄 ：“荷叶罗裙一色裁， 芙蓉向脸两边开。” </a:t>
            </a:r>
          </a:p>
          <a:p>
            <a:pPr algn="l"/>
            <a:endParaRPr lang="zh-CN" altLang="en-US" sz="2800" b="1">
              <a:solidFill>
                <a:srgbClr val="000000"/>
              </a:solidFill>
              <a:latin typeface="楷体" panose="02010609060101010101" charset="-122"/>
              <a:ea typeface="楷体" panose="02010609060101010101" charset="-122"/>
            </a:endParaRPr>
          </a:p>
          <a:p>
            <a:pPr algn="l"/>
            <a:r>
              <a:rPr lang="zh-CN" altLang="en-US" sz="2800" b="1">
                <a:solidFill>
                  <a:srgbClr val="000000"/>
                </a:solidFill>
                <a:latin typeface="楷体" panose="02010609060101010101" charset="-122"/>
                <a:ea typeface="楷体" panose="02010609060101010101" charset="-122"/>
              </a:rPr>
              <a:t>周敦颐：</a:t>
            </a:r>
            <a:r>
              <a:rPr lang="en-US" altLang="zh-CN" sz="2800" b="1">
                <a:solidFill>
                  <a:srgbClr val="000000"/>
                </a:solidFill>
                <a:latin typeface="楷体" panose="02010609060101010101" charset="-122"/>
                <a:ea typeface="楷体" panose="02010609060101010101" charset="-122"/>
              </a:rPr>
              <a:t> “</a:t>
            </a:r>
            <a:r>
              <a:rPr lang="zh-CN" altLang="en-US" sz="2800" b="1">
                <a:solidFill>
                  <a:srgbClr val="000000"/>
                </a:solidFill>
                <a:latin typeface="楷体" panose="02010609060101010101" charset="-122"/>
                <a:ea typeface="楷体" panose="02010609060101010101" charset="-122"/>
              </a:rPr>
              <a:t>出淤泥而不染，濯清涟而不妖。”</a:t>
            </a:r>
            <a:r>
              <a:rPr lang="zh-CN" altLang="en-US" sz="2800">
                <a:latin typeface="楷体" panose="02010609060101010101" charset="-122"/>
                <a:ea typeface="楷体" panose="02010609060101010101" charset="-122"/>
              </a:rPr>
              <a:t> </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104462" descr="图片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4450" name="文本框 104449"/>
          <p:cNvSpPr txBox="1"/>
          <p:nvPr/>
        </p:nvSpPr>
        <p:spPr>
          <a:xfrm>
            <a:off x="304800" y="727075"/>
            <a:ext cx="1143000" cy="6158896"/>
          </a:xfrm>
          <a:prstGeom prst="rect">
            <a:avLst/>
          </a:prstGeom>
          <a:noFill/>
          <a:ln w="9525">
            <a:noFill/>
          </a:ln>
        </p:spPr>
        <p:txBody>
          <a:bodyPr lIns="64291" tIns="32146" rIns="64291" bIns="32146">
            <a:spAutoFit/>
          </a:bodyPr>
          <a:lstStyle/>
          <a:p>
            <a:r>
              <a:rPr lang="en-US" altLang="zh-CN" sz="6600" b="1" noProof="1">
                <a:effectLst>
                  <a:outerShdw blurRad="38100" dist="38100" dir="2700000">
                    <a:srgbClr val="C0C0C0"/>
                  </a:outerShdw>
                </a:effectLst>
                <a:latin typeface="黑体" panose="02010609060101010101" pitchFamily="2" charset="-122"/>
                <a:ea typeface="黑体" panose="02010609060101010101" pitchFamily="2" charset="-122"/>
                <a:cs typeface="+mn-ea"/>
              </a:rPr>
              <a:t>           </a:t>
            </a:r>
            <a:r>
              <a:rPr lang="zh-CN" altLang="en-US" sz="6600"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a:t>
            </a:r>
            <a:endParaRPr lang="zh-CN" altLang="en-US" sz="6600"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6600"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cs typeface="+mn-ea"/>
              </a:rPr>
              <a:t>月色</a:t>
            </a:r>
            <a:endParaRPr lang="zh-CN" altLang="en-US" sz="6600"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6600" b="1" noProof="1">
                <a:effectLst>
                  <a:outerShdw blurRad="38100" dist="38100" dir="2700000">
                    <a:srgbClr val="C0C0C0"/>
                  </a:outerShdw>
                </a:effectLst>
                <a:latin typeface="黑体" panose="02010609060101010101" pitchFamily="2" charset="-122"/>
                <a:ea typeface="黑体" panose="02010609060101010101" pitchFamily="2" charset="-122"/>
                <a:cs typeface="+mn-ea"/>
              </a:rPr>
              <a:t>                  </a:t>
            </a:r>
            <a:endParaRPr lang="zh-CN" altLang="en-US" sz="6600" b="1" noProof="1">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04451" name="右大括号 104450"/>
          <p:cNvSpPr/>
          <p:nvPr/>
        </p:nvSpPr>
        <p:spPr>
          <a:xfrm>
            <a:off x="7092950" y="2133600"/>
            <a:ext cx="260350" cy="3657600"/>
          </a:xfrm>
          <a:prstGeom prst="rightBrace">
            <a:avLst>
              <a:gd name="adj1" fmla="val 116747"/>
              <a:gd name="adj2" fmla="val 50000"/>
            </a:avLst>
          </a:prstGeom>
          <a:noFill/>
          <a:ln w="19050" cap="flat" cmpd="sng">
            <a:solidFill>
              <a:srgbClr val="D6D64C"/>
            </a:solidFill>
            <a:prstDash val="solid"/>
            <a:round/>
            <a:headEnd type="none" w="med" len="med"/>
            <a:tailEnd type="none" w="med" len="med"/>
          </a:ln>
        </p:spPr>
        <p:txBody>
          <a:bodyPr wrap="none" lIns="64291" tIns="32146" rIns="64291" bIns="32146" anchor="ctr"/>
          <a:lstStyle/>
          <a:p>
            <a:pPr algn="ctr"/>
            <a:endParaRPr lang="zh-CN" altLang="en-US" sz="2400" b="1">
              <a:solidFill>
                <a:srgbClr val="1F18AE"/>
              </a:solidFill>
              <a:latin typeface="黑体" panose="02010609060101010101" pitchFamily="2" charset="-122"/>
              <a:ea typeface="黑体" panose="02010609060101010101" pitchFamily="2" charset="-122"/>
            </a:endParaRPr>
          </a:p>
        </p:txBody>
      </p:sp>
      <p:sp>
        <p:nvSpPr>
          <p:cNvPr id="104452" name="左大括号 104451"/>
          <p:cNvSpPr/>
          <p:nvPr/>
        </p:nvSpPr>
        <p:spPr>
          <a:xfrm>
            <a:off x="1600200" y="2133600"/>
            <a:ext cx="304800" cy="3657600"/>
          </a:xfrm>
          <a:prstGeom prst="leftBrace">
            <a:avLst>
              <a:gd name="adj1" fmla="val 100000"/>
              <a:gd name="adj2" fmla="val 50000"/>
            </a:avLst>
          </a:prstGeom>
          <a:noFill/>
          <a:ln w="19050" cap="flat" cmpd="sng">
            <a:solidFill>
              <a:srgbClr val="A4D42C"/>
            </a:solidFill>
            <a:prstDash val="solid"/>
            <a:round/>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04453" name="文本框 104452"/>
          <p:cNvSpPr txBox="1"/>
          <p:nvPr/>
        </p:nvSpPr>
        <p:spPr>
          <a:xfrm>
            <a:off x="2057400" y="1981200"/>
            <a:ext cx="2514600" cy="741164"/>
          </a:xfrm>
          <a:prstGeom prst="rect">
            <a:avLst/>
          </a:prstGeom>
          <a:noFill/>
          <a:ln w="9525">
            <a:noFill/>
          </a:ln>
        </p:spPr>
        <p:txBody>
          <a:bodyPr lIns="64291" tIns="32146" rIns="64291" bIns="32146" anchor="t">
            <a:spAutoFit/>
          </a:bodyPr>
          <a:lstStyle/>
          <a:p>
            <a:r>
              <a:rPr lang="zh-CN" altLang="en-US" sz="4400" b="1">
                <a:solidFill>
                  <a:schemeClr val="accent1"/>
                </a:solidFill>
                <a:latin typeface="黑体" panose="02010609060101010101" pitchFamily="2" charset="-122"/>
                <a:ea typeface="黑体" panose="02010609060101010101" pitchFamily="2" charset="-122"/>
              </a:rPr>
              <a:t>画 面 是</a:t>
            </a:r>
          </a:p>
        </p:txBody>
      </p:sp>
      <p:sp>
        <p:nvSpPr>
          <p:cNvPr id="104454" name="文本框 104453"/>
          <p:cNvSpPr txBox="1"/>
          <p:nvPr/>
        </p:nvSpPr>
        <p:spPr>
          <a:xfrm>
            <a:off x="4053632" y="1980853"/>
            <a:ext cx="3441700" cy="742028"/>
          </a:xfrm>
          <a:prstGeom prst="rect">
            <a:avLst/>
          </a:prstGeom>
          <a:noFill/>
          <a:ln w="9525">
            <a:noFill/>
          </a:ln>
        </p:spPr>
        <p:txBody>
          <a:bodyPr lIns="64291" tIns="32146" rIns="64291" bIns="32146" anchor="t">
            <a:spAutoFit/>
          </a:bodyPr>
          <a:lstStyle/>
          <a:p>
            <a:r>
              <a:rPr lang="en-US" altLang="zh-CN" sz="4400" b="1">
                <a:solidFill>
                  <a:srgbClr val="FF6600"/>
                </a:solidFill>
                <a:latin typeface="Times New Roman" panose="02020603050405020304" pitchFamily="18" charset="0"/>
                <a:ea typeface="黑体" panose="02010609060101010101" pitchFamily="2" charset="-122"/>
              </a:rPr>
              <a:t>—</a:t>
            </a:r>
            <a:r>
              <a:rPr lang="zh-CN" altLang="en-US" sz="4400" b="1">
                <a:solidFill>
                  <a:srgbClr val="FF6600"/>
                </a:solidFill>
                <a:latin typeface="黑体" panose="02010609060101010101" pitchFamily="2" charset="-122"/>
                <a:ea typeface="黑体" panose="02010609060101010101" pitchFamily="2" charset="-122"/>
              </a:rPr>
              <a:t>美丽的</a:t>
            </a:r>
          </a:p>
        </p:txBody>
      </p:sp>
      <p:sp>
        <p:nvSpPr>
          <p:cNvPr id="104455" name="文本框 104454"/>
          <p:cNvSpPr txBox="1"/>
          <p:nvPr/>
        </p:nvSpPr>
        <p:spPr>
          <a:xfrm>
            <a:off x="2057400" y="3581400"/>
            <a:ext cx="2659063" cy="741164"/>
          </a:xfrm>
          <a:prstGeom prst="rect">
            <a:avLst/>
          </a:prstGeom>
          <a:noFill/>
          <a:ln w="9525">
            <a:noFill/>
          </a:ln>
        </p:spPr>
        <p:txBody>
          <a:bodyPr lIns="64291" tIns="32146" rIns="64291" bIns="32146" anchor="t">
            <a:spAutoFit/>
          </a:bodyPr>
          <a:lstStyle/>
          <a:p>
            <a:r>
              <a:rPr lang="zh-CN" altLang="en-US" sz="4400" b="1">
                <a:solidFill>
                  <a:schemeClr val="accent1"/>
                </a:solidFill>
                <a:latin typeface="黑体" panose="02010609060101010101" pitchFamily="2" charset="-122"/>
                <a:ea typeface="黑体" panose="02010609060101010101" pitchFamily="2" charset="-122"/>
              </a:rPr>
              <a:t>气 氛 是</a:t>
            </a:r>
          </a:p>
        </p:txBody>
      </p:sp>
      <p:sp>
        <p:nvSpPr>
          <p:cNvPr id="104456" name="文本框 104455"/>
          <p:cNvSpPr txBox="1"/>
          <p:nvPr/>
        </p:nvSpPr>
        <p:spPr>
          <a:xfrm>
            <a:off x="4572000" y="3573463"/>
            <a:ext cx="2497138" cy="742028"/>
          </a:xfrm>
          <a:prstGeom prst="rect">
            <a:avLst/>
          </a:prstGeom>
          <a:noFill/>
          <a:ln w="9525">
            <a:noFill/>
          </a:ln>
        </p:spPr>
        <p:txBody>
          <a:bodyPr lIns="64291" tIns="32146" rIns="64291" bIns="32146" anchor="t">
            <a:spAutoFit/>
          </a:bodyPr>
          <a:lstStyle/>
          <a:p>
            <a:r>
              <a:rPr lang="en-US" altLang="zh-CN" sz="4400" b="1">
                <a:solidFill>
                  <a:srgbClr val="FFCC00"/>
                </a:solidFill>
                <a:latin typeface="Times New Roman" panose="02020603050405020304" pitchFamily="18" charset="0"/>
                <a:ea typeface="黑体" panose="02010609060101010101" pitchFamily="2" charset="-122"/>
              </a:rPr>
              <a:t>—</a:t>
            </a:r>
            <a:r>
              <a:rPr lang="zh-CN" altLang="en-US" sz="4400" b="1">
                <a:solidFill>
                  <a:srgbClr val="FFCC00"/>
                </a:solidFill>
                <a:latin typeface="黑体" panose="02010609060101010101" pitchFamily="2" charset="-122"/>
                <a:ea typeface="黑体" panose="02010609060101010101" pitchFamily="2" charset="-122"/>
              </a:rPr>
              <a:t>宁静的</a:t>
            </a:r>
          </a:p>
        </p:txBody>
      </p:sp>
      <p:sp>
        <p:nvSpPr>
          <p:cNvPr id="104457" name="文本框 104456"/>
          <p:cNvSpPr txBox="1"/>
          <p:nvPr/>
        </p:nvSpPr>
        <p:spPr>
          <a:xfrm>
            <a:off x="2133600" y="5105400"/>
            <a:ext cx="2438400" cy="741164"/>
          </a:xfrm>
          <a:prstGeom prst="rect">
            <a:avLst/>
          </a:prstGeom>
          <a:noFill/>
          <a:ln w="9525">
            <a:noFill/>
          </a:ln>
        </p:spPr>
        <p:txBody>
          <a:bodyPr lIns="64291" tIns="32146" rIns="64291" bIns="32146" anchor="t">
            <a:spAutoFit/>
          </a:bodyPr>
          <a:lstStyle/>
          <a:p>
            <a:r>
              <a:rPr lang="zh-CN" altLang="en-US" sz="4400" b="1">
                <a:solidFill>
                  <a:schemeClr val="accent1"/>
                </a:solidFill>
                <a:latin typeface="黑体" panose="02010609060101010101" pitchFamily="2" charset="-122"/>
                <a:ea typeface="黑体" panose="02010609060101010101" pitchFamily="2" charset="-122"/>
              </a:rPr>
              <a:t>格 调 是</a:t>
            </a:r>
          </a:p>
        </p:txBody>
      </p:sp>
      <p:sp>
        <p:nvSpPr>
          <p:cNvPr id="104458" name="文本框 104457"/>
          <p:cNvSpPr txBox="1"/>
          <p:nvPr/>
        </p:nvSpPr>
        <p:spPr>
          <a:xfrm>
            <a:off x="4572000" y="5084763"/>
            <a:ext cx="2497138" cy="742028"/>
          </a:xfrm>
          <a:prstGeom prst="rect">
            <a:avLst/>
          </a:prstGeom>
          <a:noFill/>
          <a:ln w="9525">
            <a:noFill/>
          </a:ln>
        </p:spPr>
        <p:txBody>
          <a:bodyPr lIns="64291" tIns="32146" rIns="64291" bIns="32146" anchor="t">
            <a:spAutoFit/>
          </a:bodyPr>
          <a:lstStyle/>
          <a:p>
            <a:r>
              <a:rPr lang="en-US" altLang="zh-CN" sz="4400" b="1">
                <a:solidFill>
                  <a:srgbClr val="66FFCC"/>
                </a:solidFill>
                <a:latin typeface="Times New Roman" panose="02020603050405020304" pitchFamily="18" charset="0"/>
                <a:ea typeface="黑体" panose="02010609060101010101" pitchFamily="2" charset="-122"/>
              </a:rPr>
              <a:t>—</a:t>
            </a:r>
            <a:r>
              <a:rPr lang="zh-CN" altLang="en-US" sz="4400" b="1">
                <a:solidFill>
                  <a:srgbClr val="66FFCC"/>
                </a:solidFill>
                <a:latin typeface="黑体" panose="02010609060101010101" pitchFamily="2" charset="-122"/>
                <a:ea typeface="黑体" panose="02010609060101010101" pitchFamily="2" charset="-122"/>
              </a:rPr>
              <a:t>雅致的</a:t>
            </a:r>
          </a:p>
        </p:txBody>
      </p:sp>
      <p:sp>
        <p:nvSpPr>
          <p:cNvPr id="104459" name="文本框 104458"/>
          <p:cNvSpPr txBox="1"/>
          <p:nvPr/>
        </p:nvSpPr>
        <p:spPr>
          <a:xfrm>
            <a:off x="7495109" y="1981201"/>
            <a:ext cx="894308" cy="988070"/>
          </a:xfrm>
          <a:prstGeom prst="rect">
            <a:avLst/>
          </a:prstGeom>
          <a:noFill/>
          <a:ln w="9525">
            <a:noFill/>
          </a:ln>
        </p:spPr>
        <p:txBody>
          <a:bodyPr wrap="none" lIns="64291" tIns="32146" rIns="64291" bIns="32146" anchor="t">
            <a:spAutoFit/>
          </a:bodyPr>
          <a:lstStyle/>
          <a:p>
            <a:r>
              <a:rPr lang="zh-CN" altLang="en-US" sz="6000" b="1">
                <a:solidFill>
                  <a:srgbClr val="FF6600"/>
                </a:solidFill>
                <a:latin typeface="黑体" panose="02010609060101010101" pitchFamily="2" charset="-122"/>
                <a:ea typeface="黑体" panose="02010609060101010101" pitchFamily="2" charset="-122"/>
              </a:rPr>
              <a:t>美</a:t>
            </a:r>
          </a:p>
        </p:txBody>
      </p:sp>
      <p:sp>
        <p:nvSpPr>
          <p:cNvPr id="104460" name="文本框 104459"/>
          <p:cNvSpPr txBox="1"/>
          <p:nvPr/>
        </p:nvSpPr>
        <p:spPr>
          <a:xfrm>
            <a:off x="7571309" y="3581401"/>
            <a:ext cx="894308" cy="988070"/>
          </a:xfrm>
          <a:prstGeom prst="rect">
            <a:avLst/>
          </a:prstGeom>
          <a:noFill/>
          <a:ln w="9525">
            <a:noFill/>
          </a:ln>
        </p:spPr>
        <p:txBody>
          <a:bodyPr wrap="none" lIns="64291" tIns="32146" rIns="64291" bIns="32146" anchor="t">
            <a:spAutoFit/>
          </a:bodyPr>
          <a:lstStyle/>
          <a:p>
            <a:r>
              <a:rPr lang="zh-CN" altLang="en-US" sz="6000" b="1">
                <a:solidFill>
                  <a:srgbClr val="FFCC00"/>
                </a:solidFill>
                <a:latin typeface="黑体" panose="02010609060101010101" pitchFamily="2" charset="-122"/>
                <a:ea typeface="黑体" panose="02010609060101010101" pitchFamily="2" charset="-122"/>
              </a:rPr>
              <a:t>静</a:t>
            </a:r>
          </a:p>
        </p:txBody>
      </p:sp>
      <p:sp>
        <p:nvSpPr>
          <p:cNvPr id="104461" name="文本框 104460"/>
          <p:cNvSpPr txBox="1"/>
          <p:nvPr/>
        </p:nvSpPr>
        <p:spPr>
          <a:xfrm>
            <a:off x="7543800" y="4876800"/>
            <a:ext cx="793750" cy="988070"/>
          </a:xfrm>
          <a:prstGeom prst="rect">
            <a:avLst/>
          </a:prstGeom>
          <a:noFill/>
          <a:ln w="9525">
            <a:noFill/>
          </a:ln>
        </p:spPr>
        <p:txBody>
          <a:bodyPr lIns="64291" tIns="32146" rIns="64291" bIns="32146" anchor="t">
            <a:spAutoFit/>
          </a:bodyPr>
          <a:lstStyle/>
          <a:p>
            <a:r>
              <a:rPr lang="zh-CN" altLang="en-US" sz="6000" b="1">
                <a:solidFill>
                  <a:srgbClr val="00CC99"/>
                </a:solidFill>
                <a:latin typeface="黑体" panose="02010609060101010101" pitchFamily="2" charset="-122"/>
                <a:ea typeface="黑体" panose="02010609060101010101" pitchFamily="2" charset="-122"/>
              </a:rPr>
              <a:t>雅</a:t>
            </a:r>
          </a:p>
        </p:txBody>
      </p:sp>
      <p:sp>
        <p:nvSpPr>
          <p:cNvPr id="82958" name="文本框 104461"/>
          <p:cNvSpPr txBox="1"/>
          <p:nvPr/>
        </p:nvSpPr>
        <p:spPr>
          <a:xfrm>
            <a:off x="323851" y="260351"/>
            <a:ext cx="3124200" cy="803225"/>
          </a:xfrm>
          <a:prstGeom prst="rect">
            <a:avLst/>
          </a:prstGeom>
          <a:noFill/>
          <a:ln w="9525">
            <a:noFill/>
          </a:ln>
        </p:spPr>
        <p:txBody>
          <a:bodyPr lIns="64291" tIns="32146" rIns="64291" bIns="32146" anchor="t">
            <a:spAutoFit/>
          </a:bodyPr>
          <a:lstStyle/>
          <a:p>
            <a:pPr>
              <a:spcBef>
                <a:spcPct val="50000"/>
              </a:spcBef>
            </a:pPr>
            <a:r>
              <a:rPr lang="zh-CN" altLang="en-US" sz="4800" b="1">
                <a:solidFill>
                  <a:srgbClr val="FFFF00"/>
                </a:solidFill>
                <a:latin typeface="黑体" panose="02010609060101010101" pitchFamily="2" charset="-122"/>
                <a:ea typeface="黑体" panose="02010609060101010101" pitchFamily="2" charset="-122"/>
              </a:rPr>
              <a:t>小结</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indefinite" fill="hold">
                                          <p:stCondLst>
                                            <p:cond delay="0"/>
                                          </p:stCondLst>
                                        </p:cTn>
                                        <p:tgtEl>
                                          <p:spTgt spid="104450"/>
                                        </p:tgtEl>
                                        <p:attrNameLst>
                                          <p:attrName>style.visibility</p:attrName>
                                        </p:attrNameLst>
                                      </p:cBhvr>
                                      <p:to>
                                        <p:strVal val="visible"/>
                                      </p:to>
                                    </p:set>
                                    <p:anim calcmode="lin" valueType="num">
                                      <p:cBhvr additive="base">
                                        <p:cTn id="7" dur="500" fill="hold"/>
                                        <p:tgtEl>
                                          <p:spTgt spid="104450"/>
                                        </p:tgtEl>
                                        <p:attrNameLst>
                                          <p:attrName>ppt_x</p:attrName>
                                        </p:attrNameLst>
                                      </p:cBhvr>
                                      <p:tavLst>
                                        <p:tav tm="0">
                                          <p:val>
                                            <p:strVal val="0-#ppt_w/2"/>
                                          </p:val>
                                        </p:tav>
                                        <p:tav tm="100000">
                                          <p:val>
                                            <p:strVal val="#ppt_x"/>
                                          </p:val>
                                        </p:tav>
                                      </p:tavLst>
                                    </p:anim>
                                    <p:anim calcmode="lin" valueType="num">
                                      <p:cBhvr additive="base">
                                        <p:cTn id="8" dur="500" fill="hold"/>
                                        <p:tgtEl>
                                          <p:spTgt spid="10445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indefinite"/>
                            </p:stCondLst>
                            <p:childTnLst>
                              <p:par>
                                <p:cTn id="10" presetID="16" presetClass="entr" presetSubtype="42" fill="hold" nodeType="afterEffect">
                                  <p:stCondLst>
                                    <p:cond delay="0"/>
                                  </p:stCondLst>
                                  <p:childTnLst>
                                    <p:set>
                                      <p:cBhvr>
                                        <p:cTn id="11" dur="indefinite" fill="hold">
                                          <p:stCondLst>
                                            <p:cond delay="0"/>
                                          </p:stCondLst>
                                        </p:cTn>
                                        <p:tgtEl>
                                          <p:spTgt spid="104452"/>
                                        </p:tgtEl>
                                        <p:attrNameLst>
                                          <p:attrName>style.visibility</p:attrName>
                                        </p:attrNameLst>
                                      </p:cBhvr>
                                      <p:to>
                                        <p:strVal val="visible"/>
                                      </p:to>
                                    </p:set>
                                    <p:animEffect transition="in" filter="barn(outHorizontal)">
                                      <p:cBhvr>
                                        <p:cTn id="12" dur="500"/>
                                        <p:tgtEl>
                                          <p:spTgt spid="10445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indefinite" fill="hold">
                                          <p:stCondLst>
                                            <p:cond delay="0"/>
                                          </p:stCondLst>
                                        </p:cTn>
                                        <p:tgtEl>
                                          <p:spTgt spid="104453"/>
                                        </p:tgtEl>
                                        <p:attrNameLst>
                                          <p:attrName>style.visibility</p:attrName>
                                        </p:attrNameLst>
                                      </p:cBhvr>
                                      <p:to>
                                        <p:strVal val="visible"/>
                                      </p:to>
                                    </p:set>
                                    <p:animEffect transition="in" filter="wipe(left)">
                                      <p:cBhvr>
                                        <p:cTn id="17" dur="500"/>
                                        <p:tgtEl>
                                          <p:spTgt spid="104453"/>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8" fill="hold" grpId="0" nodeType="clickEffect">
                                  <p:stCondLst>
                                    <p:cond delay="0"/>
                                  </p:stCondLst>
                                  <p:childTnLst>
                                    <p:set>
                                      <p:cBhvr>
                                        <p:cTn id="21" dur="indefinite" fill="hold">
                                          <p:stCondLst>
                                            <p:cond delay="0"/>
                                          </p:stCondLst>
                                        </p:cTn>
                                        <p:tgtEl>
                                          <p:spTgt spid="104454"/>
                                        </p:tgtEl>
                                        <p:attrNameLst>
                                          <p:attrName>style.visibility</p:attrName>
                                        </p:attrNameLst>
                                      </p:cBhvr>
                                      <p:to>
                                        <p:strVal val="visible"/>
                                      </p:to>
                                    </p:set>
                                    <p:animEffect transition="in" filter="wipe(left)">
                                      <p:cBhvr>
                                        <p:cTn id="22" dur="500"/>
                                        <p:tgtEl>
                                          <p:spTgt spid="104454"/>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7" presetClass="entr" presetSubtype="10" fill="hold" grpId="0" nodeType="clickEffect">
                                  <p:stCondLst>
                                    <p:cond delay="0"/>
                                  </p:stCondLst>
                                  <p:childTnLst>
                                    <p:set>
                                      <p:cBhvr>
                                        <p:cTn id="26" dur="indefinite" fill="hold">
                                          <p:stCondLst>
                                            <p:cond delay="0"/>
                                          </p:stCondLst>
                                        </p:cTn>
                                        <p:tgtEl>
                                          <p:spTgt spid="104455"/>
                                        </p:tgtEl>
                                        <p:attrNameLst>
                                          <p:attrName>style.visibility</p:attrName>
                                        </p:attrNameLst>
                                      </p:cBhvr>
                                      <p:to>
                                        <p:strVal val="visible"/>
                                      </p:to>
                                    </p:set>
                                    <p:anim calcmode="lin" valueType="num">
                                      <p:cBhvr>
                                        <p:cTn id="27" dur="500" fill="hold"/>
                                        <p:tgtEl>
                                          <p:spTgt spid="104455"/>
                                        </p:tgtEl>
                                        <p:attrNameLst>
                                          <p:attrName>ppt_w</p:attrName>
                                        </p:attrNameLst>
                                      </p:cBhvr>
                                      <p:tavLst>
                                        <p:tav tm="0">
                                          <p:val>
                                            <p:fltVal val="0"/>
                                          </p:val>
                                        </p:tav>
                                        <p:tav tm="100000">
                                          <p:val>
                                            <p:strVal val="#ppt_w"/>
                                          </p:val>
                                        </p:tav>
                                      </p:tavLst>
                                    </p:anim>
                                    <p:anim calcmode="lin" valueType="num">
                                      <p:cBhvr>
                                        <p:cTn id="28" dur="500" fill="hold"/>
                                        <p:tgtEl>
                                          <p:spTgt spid="104455"/>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7" presetClass="entr" presetSubtype="10" fill="hold" grpId="0" nodeType="clickEffect">
                                  <p:stCondLst>
                                    <p:cond delay="0"/>
                                  </p:stCondLst>
                                  <p:childTnLst>
                                    <p:set>
                                      <p:cBhvr>
                                        <p:cTn id="32" dur="indefinite" fill="hold">
                                          <p:stCondLst>
                                            <p:cond delay="0"/>
                                          </p:stCondLst>
                                        </p:cTn>
                                        <p:tgtEl>
                                          <p:spTgt spid="104456"/>
                                        </p:tgtEl>
                                        <p:attrNameLst>
                                          <p:attrName>style.visibility</p:attrName>
                                        </p:attrNameLst>
                                      </p:cBhvr>
                                      <p:to>
                                        <p:strVal val="visible"/>
                                      </p:to>
                                    </p:set>
                                    <p:anim calcmode="lin" valueType="num">
                                      <p:cBhvr>
                                        <p:cTn id="33" dur="500" fill="hold"/>
                                        <p:tgtEl>
                                          <p:spTgt spid="104456"/>
                                        </p:tgtEl>
                                        <p:attrNameLst>
                                          <p:attrName>ppt_w</p:attrName>
                                        </p:attrNameLst>
                                      </p:cBhvr>
                                      <p:tavLst>
                                        <p:tav tm="0">
                                          <p:val>
                                            <p:fltVal val="0"/>
                                          </p:val>
                                        </p:tav>
                                        <p:tav tm="100000">
                                          <p:val>
                                            <p:strVal val="#ppt_w"/>
                                          </p:val>
                                        </p:tav>
                                      </p:tavLst>
                                    </p:anim>
                                    <p:anim calcmode="lin" valueType="num">
                                      <p:cBhvr>
                                        <p:cTn id="34" dur="500" fill="hold"/>
                                        <p:tgtEl>
                                          <p:spTgt spid="104456"/>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6" presetClass="entr" presetSubtype="42" fill="hold" grpId="0" nodeType="clickEffect">
                                  <p:stCondLst>
                                    <p:cond delay="0"/>
                                  </p:stCondLst>
                                  <p:childTnLst>
                                    <p:set>
                                      <p:cBhvr>
                                        <p:cTn id="38" dur="indefinite" fill="hold">
                                          <p:stCondLst>
                                            <p:cond delay="0"/>
                                          </p:stCondLst>
                                        </p:cTn>
                                        <p:tgtEl>
                                          <p:spTgt spid="104457"/>
                                        </p:tgtEl>
                                        <p:attrNameLst>
                                          <p:attrName>style.visibility</p:attrName>
                                        </p:attrNameLst>
                                      </p:cBhvr>
                                      <p:to>
                                        <p:strVal val="visible"/>
                                      </p:to>
                                    </p:set>
                                    <p:animEffect transition="in" filter="barn(outHorizontal)">
                                      <p:cBhvr>
                                        <p:cTn id="39" dur="500"/>
                                        <p:tgtEl>
                                          <p:spTgt spid="104457"/>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16" presetClass="entr" presetSubtype="42" fill="hold" grpId="0" nodeType="clickEffect">
                                  <p:stCondLst>
                                    <p:cond delay="0"/>
                                  </p:stCondLst>
                                  <p:childTnLst>
                                    <p:set>
                                      <p:cBhvr>
                                        <p:cTn id="43" dur="indefinite" fill="hold">
                                          <p:stCondLst>
                                            <p:cond delay="0"/>
                                          </p:stCondLst>
                                        </p:cTn>
                                        <p:tgtEl>
                                          <p:spTgt spid="104458"/>
                                        </p:tgtEl>
                                        <p:attrNameLst>
                                          <p:attrName>style.visibility</p:attrName>
                                        </p:attrNameLst>
                                      </p:cBhvr>
                                      <p:to>
                                        <p:strVal val="visible"/>
                                      </p:to>
                                    </p:set>
                                    <p:animEffect transition="in" filter="barn(outHorizontal)">
                                      <p:cBhvr>
                                        <p:cTn id="44" dur="500"/>
                                        <p:tgtEl>
                                          <p:spTgt spid="104458"/>
                                        </p:tgtEl>
                                      </p:cBhvr>
                                    </p:animEffect>
                                  </p:childTnLst>
                                </p:cTn>
                              </p:par>
                            </p:childTnLst>
                          </p:cTn>
                        </p:par>
                        <p:par>
                          <p:cTn id="45" fill="hold" nodeType="afterGroup">
                            <p:stCondLst>
                              <p:cond delay="indefinite"/>
                            </p:stCondLst>
                            <p:childTnLst>
                              <p:par>
                                <p:cTn id="46" presetID="16" presetClass="entr" presetSubtype="42" fill="hold" grpId="0" nodeType="afterEffect">
                                  <p:stCondLst>
                                    <p:cond delay="0"/>
                                  </p:stCondLst>
                                  <p:childTnLst>
                                    <p:set>
                                      <p:cBhvr>
                                        <p:cTn id="47" dur="indefinite" fill="hold">
                                          <p:stCondLst>
                                            <p:cond delay="0"/>
                                          </p:stCondLst>
                                        </p:cTn>
                                        <p:tgtEl>
                                          <p:spTgt spid="104451"/>
                                        </p:tgtEl>
                                        <p:attrNameLst>
                                          <p:attrName>style.visibility</p:attrName>
                                        </p:attrNameLst>
                                      </p:cBhvr>
                                      <p:to>
                                        <p:strVal val="visible"/>
                                      </p:to>
                                    </p:set>
                                    <p:animEffect transition="in" filter="barn(outHorizontal)">
                                      <p:cBhvr>
                                        <p:cTn id="48" dur="500"/>
                                        <p:tgtEl>
                                          <p:spTgt spid="104451"/>
                                        </p:tgtEl>
                                      </p:cBhvr>
                                    </p:animEffect>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3" presetClass="entr" presetSubtype="10" fill="hold" grpId="0" nodeType="clickEffect">
                                  <p:stCondLst>
                                    <p:cond delay="0"/>
                                  </p:stCondLst>
                                  <p:childTnLst>
                                    <p:set>
                                      <p:cBhvr>
                                        <p:cTn id="52" dur="indefinite" fill="hold">
                                          <p:stCondLst>
                                            <p:cond delay="0"/>
                                          </p:stCondLst>
                                        </p:cTn>
                                        <p:tgtEl>
                                          <p:spTgt spid="104459"/>
                                        </p:tgtEl>
                                        <p:attrNameLst>
                                          <p:attrName>style.visibility</p:attrName>
                                        </p:attrNameLst>
                                      </p:cBhvr>
                                      <p:to>
                                        <p:strVal val="visible"/>
                                      </p:to>
                                    </p:set>
                                    <p:animEffect transition="in" filter="blinds(horizontal)">
                                      <p:cBhvr>
                                        <p:cTn id="53" dur="500"/>
                                        <p:tgtEl>
                                          <p:spTgt spid="104459"/>
                                        </p:tgtEl>
                                      </p:cBhvr>
                                    </p:animEffect>
                                  </p:childTnLst>
                                </p:cTn>
                              </p:par>
                            </p:childTnLst>
                          </p:cTn>
                        </p:par>
                        <p:par>
                          <p:cTn id="54" fill="hold" nodeType="afterGroup">
                            <p:stCondLst>
                              <p:cond delay="indefinite"/>
                            </p:stCondLst>
                            <p:childTnLst>
                              <p:par>
                                <p:cTn id="55" presetID="3" presetClass="entr" presetSubtype="10" fill="hold" grpId="0" nodeType="afterEffect">
                                  <p:stCondLst>
                                    <p:cond delay="0"/>
                                  </p:stCondLst>
                                  <p:childTnLst>
                                    <p:set>
                                      <p:cBhvr>
                                        <p:cTn id="56" dur="indefinite" fill="hold">
                                          <p:stCondLst>
                                            <p:cond delay="0"/>
                                          </p:stCondLst>
                                        </p:cTn>
                                        <p:tgtEl>
                                          <p:spTgt spid="104460"/>
                                        </p:tgtEl>
                                        <p:attrNameLst>
                                          <p:attrName>style.visibility</p:attrName>
                                        </p:attrNameLst>
                                      </p:cBhvr>
                                      <p:to>
                                        <p:strVal val="visible"/>
                                      </p:to>
                                    </p:set>
                                    <p:animEffect transition="in" filter="blinds(horizontal)">
                                      <p:cBhvr>
                                        <p:cTn id="57" dur="500"/>
                                        <p:tgtEl>
                                          <p:spTgt spid="104460"/>
                                        </p:tgtEl>
                                      </p:cBhvr>
                                    </p:animEffect>
                                  </p:childTnLst>
                                </p:cTn>
                              </p:par>
                            </p:childTnLst>
                          </p:cTn>
                        </p:par>
                        <p:par>
                          <p:cTn id="58" fill="hold" nodeType="afterGroup">
                            <p:stCondLst>
                              <p:cond delay="indefinite"/>
                            </p:stCondLst>
                            <p:childTnLst>
                              <p:par>
                                <p:cTn id="59" presetID="3" presetClass="entr" presetSubtype="10" fill="hold" grpId="0" nodeType="afterEffect">
                                  <p:stCondLst>
                                    <p:cond delay="0"/>
                                  </p:stCondLst>
                                  <p:childTnLst>
                                    <p:set>
                                      <p:cBhvr>
                                        <p:cTn id="60" dur="indefinite" fill="hold">
                                          <p:stCondLst>
                                            <p:cond delay="0"/>
                                          </p:stCondLst>
                                        </p:cTn>
                                        <p:tgtEl>
                                          <p:spTgt spid="104461"/>
                                        </p:tgtEl>
                                        <p:attrNameLst>
                                          <p:attrName>style.visibility</p:attrName>
                                        </p:attrNameLst>
                                      </p:cBhvr>
                                      <p:to>
                                        <p:strVal val="visible"/>
                                      </p:to>
                                    </p:set>
                                    <p:animEffect transition="in" filter="blinds(horizontal)">
                                      <p:cBhvr>
                                        <p:cTn id="61" dur="5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1" grpId="0" animBg="1"/>
      <p:bldP spid="104453" grpId="0"/>
      <p:bldP spid="104454" grpId="0"/>
      <p:bldP spid="104455" grpId="0"/>
      <p:bldP spid="104456" grpId="0"/>
      <p:bldP spid="104457" grpId="0"/>
      <p:bldP spid="104458" grpId="0"/>
      <p:bldP spid="104459" grpId="0"/>
      <p:bldP spid="104460" grpId="0"/>
      <p:bldP spid="10446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230403"/>
          <p:cNvSpPr txBox="1"/>
          <p:nvPr/>
        </p:nvSpPr>
        <p:spPr>
          <a:xfrm>
            <a:off x="-205383" y="286196"/>
            <a:ext cx="9209187" cy="5728009"/>
          </a:xfrm>
          <a:prstGeom prst="rect">
            <a:avLst/>
          </a:prstGeom>
          <a:noFill/>
          <a:ln w="9525">
            <a:noFill/>
          </a:ln>
        </p:spPr>
        <p:txBody>
          <a:bodyPr wrap="square" lIns="64291" tIns="32146" rIns="64291" bIns="32146" anchor="t">
            <a:spAutoFit/>
          </a:bodyPr>
          <a:lstStyle/>
          <a:p>
            <a:pPr algn="ctr">
              <a:spcBef>
                <a:spcPct val="50000"/>
              </a:spcBef>
            </a:pPr>
            <a:r>
              <a:rPr lang="zh-CN" altLang="en-US" sz="32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西洲曲</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忆梅下西洲，折梅寄江北。 单衫杏子红，双鬓鸦雏色。</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西洲在何处？ 两桨桥头渡。日暮伯劳飞，风吹乌臼树。</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树下即门前， 门中露翠钿。开门郎不至，出门采红莲。</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采莲南塘秋， 莲花过人头。低头弄莲子，莲子青如水。</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置莲怀袖中， 莲心彻底红。忆郎郎不至，仰首望飞鸿。</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鸿飞满西洲， 望郎上青楼。 楼高望不见，尽日栏杆头。</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栏杆十二曲， 垂手明如玉。 卷帘天自高，海水摇空绿。</a:t>
            </a:r>
          </a:p>
          <a:p>
            <a:pPr>
              <a:spcBef>
                <a:spcPct val="50000"/>
              </a:spcBef>
            </a:pPr>
            <a:r>
              <a:rPr lang="zh-CN" altLang="en-US" sz="2800" b="1">
                <a:solidFill>
                  <a:srgbClr val="0A090C"/>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海水梦悠悠，君愁我亦愁。 南风知我意， 吹梦到西洲。</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8" name="文本框 231427"/>
          <p:cNvSpPr txBox="1"/>
          <p:nvPr/>
        </p:nvSpPr>
        <p:spPr>
          <a:xfrm>
            <a:off x="3200400" y="533400"/>
            <a:ext cx="3048000" cy="680473"/>
          </a:xfrm>
          <a:prstGeom prst="rect">
            <a:avLst/>
          </a:prstGeom>
          <a:noFill/>
          <a:ln w="9525">
            <a:noFill/>
          </a:ln>
        </p:spPr>
        <p:txBody>
          <a:bodyPr lIns="64291" tIns="32146" rIns="64291" bIns="32146" anchor="t">
            <a:spAutoFit/>
          </a:bodyPr>
          <a:lstStyle/>
          <a:p>
            <a:pPr>
              <a:spcBef>
                <a:spcPct val="50000"/>
              </a:spcBef>
            </a:pPr>
            <a:r>
              <a:rPr lang="en-US" altLang="zh-CN" sz="2000">
                <a:latin typeface="Times New Roman" panose="02020603050405020304" pitchFamily="18" charset="0"/>
                <a:ea typeface="宋体" panose="02010600030101010101" pitchFamily="2" charset="-122"/>
              </a:rPr>
              <a:t>  </a:t>
            </a:r>
            <a:r>
              <a:rPr lang="zh-CN" altLang="en-US" sz="4000" b="1">
                <a:solidFill>
                  <a:srgbClr val="FF0066"/>
                </a:solidFill>
                <a:latin typeface="Times New Roman" panose="02020603050405020304" pitchFamily="18" charset="0"/>
                <a:ea typeface="宋体" panose="02010600030101010101" pitchFamily="2" charset="-122"/>
              </a:rPr>
              <a:t>少 年 女 子</a:t>
            </a:r>
          </a:p>
        </p:txBody>
      </p:sp>
      <p:sp>
        <p:nvSpPr>
          <p:cNvPr id="84994" name="笑脸 231428">
            <a:hlinkClick r:id="rId2" action="ppaction://hlinksldjump"/>
          </p:cNvPr>
          <p:cNvSpPr/>
          <p:nvPr/>
        </p:nvSpPr>
        <p:spPr>
          <a:xfrm>
            <a:off x="7924801" y="6019800"/>
            <a:ext cx="609600" cy="533400"/>
          </a:xfrm>
          <a:prstGeom prst="smileyFace">
            <a:avLst>
              <a:gd name="adj" fmla="val 4653"/>
            </a:avLst>
          </a:prstGeom>
          <a:solidFill>
            <a:srgbClr val="FF0066"/>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231430" name="文本框 231429"/>
          <p:cNvSpPr txBox="1"/>
          <p:nvPr/>
        </p:nvSpPr>
        <p:spPr>
          <a:xfrm>
            <a:off x="3429000" y="5638800"/>
            <a:ext cx="2209800" cy="741164"/>
          </a:xfrm>
          <a:prstGeom prst="rect">
            <a:avLst/>
          </a:prstGeom>
          <a:noFill/>
          <a:ln w="9525">
            <a:noFill/>
          </a:ln>
        </p:spPr>
        <p:txBody>
          <a:bodyPr lIns="64291" tIns="32146" rIns="64291" bIns="32146" anchor="t">
            <a:spAutoFit/>
          </a:bodyPr>
          <a:lstStyle/>
          <a:p>
            <a:pPr>
              <a:spcBef>
                <a:spcPct val="50000"/>
              </a:spcBef>
            </a:pPr>
            <a:r>
              <a:rPr lang="zh-CN" altLang="en-US" sz="4400" b="1">
                <a:solidFill>
                  <a:srgbClr val="901484"/>
                </a:solidFill>
                <a:latin typeface="Times New Roman" panose="02020603050405020304" pitchFamily="18" charset="0"/>
                <a:ea typeface="宋体" panose="02010600030101010101" pitchFamily="2" charset="-122"/>
              </a:rPr>
              <a:t>双     关</a:t>
            </a:r>
          </a:p>
        </p:txBody>
      </p:sp>
      <p:pic>
        <p:nvPicPr>
          <p:cNvPr id="231431" name="图片 231430" descr="200262321123012007"/>
          <p:cNvPicPr>
            <a:picLocks noChangeAspect="1"/>
          </p:cNvPicPr>
          <p:nvPr/>
        </p:nvPicPr>
        <p:blipFill>
          <a:blip r:embed="rId3"/>
          <a:stretch>
            <a:fillRect/>
          </a:stretch>
        </p:blipFill>
        <p:spPr>
          <a:xfrm>
            <a:off x="2051051" y="1700213"/>
            <a:ext cx="4953000" cy="3711575"/>
          </a:xfrm>
          <a:prstGeom prst="rect">
            <a:avLst/>
          </a:prstGeom>
          <a:noFill/>
          <a:ln w="9525">
            <a:noFill/>
          </a:ln>
        </p:spPr>
      </p:pic>
      <p:sp>
        <p:nvSpPr>
          <p:cNvPr id="231432" name="文本框 231431"/>
          <p:cNvSpPr txBox="1"/>
          <p:nvPr/>
        </p:nvSpPr>
        <p:spPr>
          <a:xfrm>
            <a:off x="7284187" y="1916113"/>
            <a:ext cx="745391" cy="3673475"/>
          </a:xfrm>
          <a:prstGeom prst="rect">
            <a:avLst/>
          </a:prstGeom>
          <a:noFill/>
          <a:ln w="9525">
            <a:noFill/>
          </a:ln>
        </p:spPr>
        <p:txBody>
          <a:bodyPr vert="eaVert" lIns="64291" tIns="32146" rIns="64291" bIns="32146" anchor="t">
            <a:spAutoFit/>
          </a:bodyPr>
          <a:lstStyle/>
          <a:p>
            <a:pPr>
              <a:spcBef>
                <a:spcPct val="50000"/>
              </a:spcBef>
            </a:pPr>
            <a:r>
              <a:rPr lang="en-US" altLang="zh-CN" sz="4000" b="1">
                <a:latin typeface="黑体" panose="02010609060101010101" pitchFamily="2" charset="-122"/>
                <a:ea typeface="黑体" panose="02010609060101010101" pitchFamily="2" charset="-122"/>
              </a:rPr>
              <a:t>  </a:t>
            </a:r>
            <a:r>
              <a:rPr lang="zh-CN" altLang="en-US" sz="4000" b="1">
                <a:solidFill>
                  <a:srgbClr val="FF0066"/>
                </a:solidFill>
                <a:latin typeface="黑体" panose="02010609060101010101" pitchFamily="2" charset="-122"/>
                <a:ea typeface="黑体" panose="02010609060101010101" pitchFamily="2" charset="-122"/>
              </a:rPr>
              <a:t>采莲南塘秋</a:t>
            </a:r>
          </a:p>
        </p:txBody>
      </p:sp>
      <p:sp>
        <p:nvSpPr>
          <p:cNvPr id="231433" name="文本框 231432"/>
          <p:cNvSpPr txBox="1"/>
          <p:nvPr/>
        </p:nvSpPr>
        <p:spPr>
          <a:xfrm>
            <a:off x="732575" y="2276475"/>
            <a:ext cx="745391" cy="3095625"/>
          </a:xfrm>
          <a:prstGeom prst="rect">
            <a:avLst/>
          </a:prstGeom>
          <a:noFill/>
          <a:ln w="9525">
            <a:noFill/>
          </a:ln>
        </p:spPr>
        <p:txBody>
          <a:bodyPr vert="eaVert" lIns="64291" tIns="32146" rIns="64291" bIns="32146" anchor="t">
            <a:spAutoFit/>
          </a:bodyPr>
          <a:lstStyle/>
          <a:p>
            <a:pPr>
              <a:spcBef>
                <a:spcPct val="50000"/>
              </a:spcBef>
            </a:pPr>
            <a:r>
              <a:rPr lang="zh-CN" altLang="en-US" sz="4000" b="1">
                <a:solidFill>
                  <a:srgbClr val="FF0066"/>
                </a:solidFill>
                <a:latin typeface="Times New Roman" panose="02020603050405020304" pitchFamily="18" charset="0"/>
                <a:ea typeface="黑体" panose="02010609060101010101" pitchFamily="2" charset="-122"/>
              </a:rPr>
              <a:t>莲花过人头</a:t>
            </a:r>
          </a:p>
        </p:txBody>
      </p:sp>
      <p:sp>
        <p:nvSpPr>
          <p:cNvPr id="231434" name="矩形 231433"/>
          <p:cNvSpPr/>
          <p:nvPr/>
        </p:nvSpPr>
        <p:spPr>
          <a:xfrm>
            <a:off x="539750" y="908050"/>
            <a:ext cx="1008063" cy="988070"/>
          </a:xfrm>
          <a:prstGeom prst="rect">
            <a:avLst/>
          </a:prstGeom>
          <a:solidFill>
            <a:srgbClr val="00FF00"/>
          </a:solidFill>
          <a:ln w="9525">
            <a:noFill/>
          </a:ln>
        </p:spPr>
        <p:txBody>
          <a:bodyPr lIns="64291" tIns="32146" rIns="64291" bIns="32146" anchor="t">
            <a:spAutoFit/>
          </a:bodyPr>
          <a:lstStyle/>
          <a:p>
            <a:r>
              <a:rPr lang="zh-CN" altLang="en-US" sz="6000" b="1">
                <a:solidFill>
                  <a:srgbClr val="FF3300"/>
                </a:solidFill>
                <a:latin typeface="Arial" pitchFamily="34" charset="0"/>
                <a:ea typeface="隶书" pitchFamily="49" charset="-122"/>
              </a:rPr>
              <a:t>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231431"/>
                                        </p:tgtEl>
                                        <p:attrNameLst>
                                          <p:attrName>style.visibility</p:attrName>
                                        </p:attrNameLst>
                                      </p:cBhvr>
                                      <p:to>
                                        <p:strVal val="visible"/>
                                      </p:to>
                                    </p:set>
                                    <p:animEffect transition="in" filter="wheel(4)">
                                      <p:cBhvr>
                                        <p:cTn id="7" dur="2000"/>
                                        <p:tgtEl>
                                          <p:spTgt spid="23143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1428"/>
                                        </p:tgtEl>
                                        <p:attrNameLst>
                                          <p:attrName>style.visibility</p:attrName>
                                        </p:attrNameLst>
                                      </p:cBhvr>
                                      <p:to>
                                        <p:strVal val="visible"/>
                                      </p:to>
                                    </p:set>
                                    <p:animEffect transition="in" filter="blinds(horizontal)">
                                      <p:cBhvr>
                                        <p:cTn id="12" dur="500"/>
                                        <p:tgtEl>
                                          <p:spTgt spid="23142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31432"/>
                                        </p:tgtEl>
                                        <p:attrNameLst>
                                          <p:attrName>style.visibility</p:attrName>
                                        </p:attrNameLst>
                                      </p:cBhvr>
                                      <p:to>
                                        <p:strVal val="visible"/>
                                      </p:to>
                                    </p:set>
                                    <p:anim calcmode="lin" valueType="num">
                                      <p:cBhvr additive="base">
                                        <p:cTn id="17" dur="500" fill="hold"/>
                                        <p:tgtEl>
                                          <p:spTgt spid="231432"/>
                                        </p:tgtEl>
                                        <p:attrNameLst>
                                          <p:attrName>ppt_x</p:attrName>
                                        </p:attrNameLst>
                                      </p:cBhvr>
                                      <p:tavLst>
                                        <p:tav tm="0">
                                          <p:val>
                                            <p:strVal val="#ppt_x"/>
                                          </p:val>
                                        </p:tav>
                                        <p:tav tm="100000">
                                          <p:val>
                                            <p:strVal val="#ppt_x"/>
                                          </p:val>
                                        </p:tav>
                                      </p:tavLst>
                                    </p:anim>
                                    <p:anim calcmode="lin" valueType="num">
                                      <p:cBhvr additive="base">
                                        <p:cTn id="18" dur="500" fill="hold"/>
                                        <p:tgtEl>
                                          <p:spTgt spid="23143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231433"/>
                                        </p:tgtEl>
                                        <p:attrNameLst>
                                          <p:attrName>style.visibility</p:attrName>
                                        </p:attrNameLst>
                                      </p:cBhvr>
                                      <p:to>
                                        <p:strVal val="visible"/>
                                      </p:to>
                                    </p:set>
                                    <p:anim calcmode="lin" valueType="num">
                                      <p:cBhvr>
                                        <p:cTn id="23" dur="500" decel="50000" fill="hold">
                                          <p:stCondLst>
                                            <p:cond delay="0"/>
                                          </p:stCondLst>
                                        </p:cTn>
                                        <p:tgtEl>
                                          <p:spTgt spid="231433"/>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231433"/>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31433"/>
                                        </p:tgtEl>
                                        <p:attrNameLst>
                                          <p:attrName>ppt_w</p:attrName>
                                        </p:attrNameLst>
                                      </p:cBhvr>
                                      <p:tavLst>
                                        <p:tav tm="0">
                                          <p:val>
                                            <p:strVal val="#ppt_w*.05"/>
                                          </p:val>
                                        </p:tav>
                                        <p:tav tm="100000">
                                          <p:val>
                                            <p:strVal val="#ppt_w"/>
                                          </p:val>
                                        </p:tav>
                                      </p:tavLst>
                                    </p:anim>
                                    <p:anim calcmode="lin" valueType="num">
                                      <p:cBhvr>
                                        <p:cTn id="26" dur="1000" fill="hold"/>
                                        <p:tgtEl>
                                          <p:spTgt spid="231433"/>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31433"/>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31433"/>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31433"/>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3143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31434"/>
                                        </p:tgtEl>
                                        <p:attrNameLst>
                                          <p:attrName>style.visibility</p:attrName>
                                        </p:attrNameLst>
                                      </p:cBhvr>
                                      <p:to>
                                        <p:strVal val="visible"/>
                                      </p:to>
                                    </p:set>
                                    <p:anim calcmode="lin" valueType="num">
                                      <p:cBhvr>
                                        <p:cTn id="35" dur="1000" fill="hold"/>
                                        <p:tgtEl>
                                          <p:spTgt spid="231434"/>
                                        </p:tgtEl>
                                        <p:attrNameLst>
                                          <p:attrName>ppt_w</p:attrName>
                                        </p:attrNameLst>
                                      </p:cBhvr>
                                      <p:tavLst>
                                        <p:tav tm="0">
                                          <p:val>
                                            <p:strVal val="#ppt_w*0.70"/>
                                          </p:val>
                                        </p:tav>
                                        <p:tav tm="100000">
                                          <p:val>
                                            <p:strVal val="#ppt_w"/>
                                          </p:val>
                                        </p:tav>
                                      </p:tavLst>
                                    </p:anim>
                                    <p:anim calcmode="lin" valueType="num">
                                      <p:cBhvr>
                                        <p:cTn id="36" dur="1000" fill="hold"/>
                                        <p:tgtEl>
                                          <p:spTgt spid="231434"/>
                                        </p:tgtEl>
                                        <p:attrNameLst>
                                          <p:attrName>ppt_h</p:attrName>
                                        </p:attrNameLst>
                                      </p:cBhvr>
                                      <p:tavLst>
                                        <p:tav tm="0">
                                          <p:val>
                                            <p:strVal val="#ppt_h"/>
                                          </p:val>
                                        </p:tav>
                                        <p:tav tm="100000">
                                          <p:val>
                                            <p:strVal val="#ppt_h"/>
                                          </p:val>
                                        </p:tav>
                                      </p:tavLst>
                                    </p:anim>
                                    <p:animEffect transition="in" filter="fade">
                                      <p:cBhvr>
                                        <p:cTn id="37" dur="1000"/>
                                        <p:tgtEl>
                                          <p:spTgt spid="23143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31430"/>
                                        </p:tgtEl>
                                        <p:attrNameLst>
                                          <p:attrName>style.visibility</p:attrName>
                                        </p:attrNameLst>
                                      </p:cBhvr>
                                      <p:to>
                                        <p:strVal val="visible"/>
                                      </p:to>
                                    </p:set>
                                    <p:anim calcmode="lin" valueType="num">
                                      <p:cBhvr additive="base">
                                        <p:cTn id="42" dur="500" fill="hold"/>
                                        <p:tgtEl>
                                          <p:spTgt spid="231430"/>
                                        </p:tgtEl>
                                        <p:attrNameLst>
                                          <p:attrName>ppt_x</p:attrName>
                                        </p:attrNameLst>
                                      </p:cBhvr>
                                      <p:tavLst>
                                        <p:tav tm="0">
                                          <p:val>
                                            <p:strVal val="#ppt_x"/>
                                          </p:val>
                                        </p:tav>
                                        <p:tav tm="100000">
                                          <p:val>
                                            <p:strVal val="#ppt_x"/>
                                          </p:val>
                                        </p:tav>
                                      </p:tavLst>
                                    </p:anim>
                                    <p:anim calcmode="lin" valueType="num">
                                      <p:cBhvr additive="base">
                                        <p:cTn id="43" dur="500" fill="hold"/>
                                        <p:tgtEl>
                                          <p:spTgt spid="231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p:bldP spid="231430" grpId="0"/>
      <p:bldP spid="231432" grpId="0"/>
      <p:bldP spid="231433" grpId="0"/>
      <p:bldP spid="23143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矩形 111618"/>
          <p:cNvSpPr/>
          <p:nvPr/>
        </p:nvSpPr>
        <p:spPr>
          <a:xfrm>
            <a:off x="5580064" y="4005263"/>
            <a:ext cx="2879725" cy="1327150"/>
          </a:xfrm>
          <a:prstGeom prst="rect">
            <a:avLst/>
          </a:prstGeom>
          <a:noFill/>
          <a:ln w="9525">
            <a:noFill/>
          </a:ln>
        </p:spPr>
        <p:txBody>
          <a:bodyPr lIns="64291" tIns="32146" rIns="64291" bIns="32146"/>
          <a:lstStyle>
            <a:lvl1pPr marL="342900" lvl="0" indent="-3429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Times New Roman" panose="02020603050405020304" pitchFamily="18"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1"/>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stStyle>
          <a:p>
            <a:pPr lvl="0" fontAlgn="base"/>
            <a:r>
              <a:rPr lang="zh-CN" altLang="en-US" sz="4800" b="1" noProof="1">
                <a:solidFill>
                  <a:srgbClr val="FF0000"/>
                </a:solidFill>
                <a:cs typeface="+mn-ea"/>
              </a:rPr>
              <a:t>金圣叹</a:t>
            </a:r>
            <a:endParaRPr lang="zh-CN" altLang="en-US" sz="4800" b="1" noProof="1">
              <a:solidFill>
                <a:srgbClr val="FF0000"/>
              </a:solidFill>
            </a:endParaRPr>
          </a:p>
        </p:txBody>
      </p:sp>
      <p:sp>
        <p:nvSpPr>
          <p:cNvPr id="86018" name="文本框 111619"/>
          <p:cNvSpPr txBox="1"/>
          <p:nvPr/>
        </p:nvSpPr>
        <p:spPr>
          <a:xfrm>
            <a:off x="1187450" y="1196975"/>
            <a:ext cx="7416800" cy="2773354"/>
          </a:xfrm>
          <a:prstGeom prst="rect">
            <a:avLst/>
          </a:prstGeom>
          <a:noFill/>
          <a:ln w="9525">
            <a:noFill/>
          </a:ln>
        </p:spPr>
        <p:txBody>
          <a:bodyPr lIns="64291" tIns="32146" rIns="64291" bIns="32146" anchor="t">
            <a:spAutoFit/>
          </a:bodyPr>
          <a:lstStyle/>
          <a:p>
            <a:r>
              <a:rPr lang="zh-CN" altLang="en-US" sz="8800" b="1">
                <a:solidFill>
                  <a:srgbClr val="1F168E"/>
                </a:solidFill>
                <a:latin typeface="Arial" pitchFamily="34" charset="0"/>
                <a:ea typeface="隶书" pitchFamily="49" charset="-122"/>
              </a:rPr>
              <a:t>莲子心中苦</a:t>
            </a:r>
          </a:p>
          <a:p>
            <a:r>
              <a:rPr lang="zh-CN" altLang="en-US" sz="8800" b="1">
                <a:solidFill>
                  <a:srgbClr val="1F168E"/>
                </a:solidFill>
                <a:latin typeface="Arial" pitchFamily="34" charset="0"/>
                <a:ea typeface="隶书" pitchFamily="49" charset="-122"/>
              </a:rPr>
              <a:t>梨儿腹内酸</a:t>
            </a:r>
          </a:p>
        </p:txBody>
      </p:sp>
      <p:pic>
        <p:nvPicPr>
          <p:cNvPr id="4" name="Picture 2" descr="C:\Users\Administrator\Desktop\u=1608024605,1101213687&amp;fm=26&amp;gp=0.jpg"/>
          <p:cNvPicPr>
            <a:picLocks noChangeAspect="1" noChangeArrowheads="1"/>
          </p:cNvPicPr>
          <p:nvPr/>
        </p:nvPicPr>
        <p:blipFill>
          <a:blip r:embed="rId2"/>
          <a:stretch>
            <a:fillRect/>
          </a:stretch>
        </p:blipFill>
        <p:spPr bwMode="auto">
          <a:xfrm>
            <a:off x="7620020" y="5715016"/>
            <a:ext cx="1523979" cy="1142984"/>
          </a:xfrm>
          <a:prstGeom prst="rect">
            <a:avLst/>
          </a:prstGeom>
          <a:noFill/>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矩形 112642"/>
          <p:cNvSpPr/>
          <p:nvPr/>
        </p:nvSpPr>
        <p:spPr>
          <a:xfrm>
            <a:off x="323850" y="2133600"/>
            <a:ext cx="8820150" cy="988250"/>
          </a:xfrm>
          <a:prstGeom prst="rect">
            <a:avLst/>
          </a:prstGeom>
          <a:noFill/>
          <a:ln w="9525">
            <a:noFill/>
          </a:ln>
        </p:spPr>
        <p:txBody>
          <a:bodyPr lIns="64291" tIns="32146" rIns="64291" bIns="32146" anchor="t">
            <a:spAutoFit/>
          </a:bodyPr>
          <a:lstStyle/>
          <a:p>
            <a:r>
              <a:rPr lang="zh-CN" altLang="en-US" sz="6000">
                <a:solidFill>
                  <a:srgbClr val="FF00FF"/>
                </a:solidFill>
                <a:latin typeface="Times New Roman" panose="02020603050405020304" pitchFamily="18" charset="0"/>
                <a:ea typeface="黑体" panose="02010609060101010101" pitchFamily="2" charset="-122"/>
              </a:rPr>
              <a:t>这令我到底</a:t>
            </a:r>
            <a:r>
              <a:rPr lang="zh-CN" altLang="en-US" sz="6000" i="1" u="sng">
                <a:solidFill>
                  <a:srgbClr val="FF00FF"/>
                </a:solidFill>
                <a:latin typeface="Times New Roman" panose="02020603050405020304" pitchFamily="18" charset="0"/>
                <a:ea typeface="华文行楷" pitchFamily="2" charset="-122"/>
              </a:rPr>
              <a:t>惦着江南</a:t>
            </a:r>
            <a:r>
              <a:rPr lang="zh-CN" altLang="en-US" sz="6000">
                <a:solidFill>
                  <a:srgbClr val="FF00FF"/>
                </a:solidFill>
                <a:latin typeface="Times New Roman" panose="02020603050405020304" pitchFamily="18" charset="0"/>
                <a:ea typeface="黑体" panose="02010609060101010101" pitchFamily="2" charset="-122"/>
              </a:rPr>
              <a:t>了。</a:t>
            </a:r>
          </a:p>
        </p:txBody>
      </p:sp>
      <p:sp>
        <p:nvSpPr>
          <p:cNvPr id="112645" name="矩形 112644"/>
          <p:cNvSpPr/>
          <p:nvPr/>
        </p:nvSpPr>
        <p:spPr>
          <a:xfrm>
            <a:off x="568821" y="333375"/>
            <a:ext cx="8173706" cy="803584"/>
          </a:xfrm>
          <a:prstGeom prst="rect">
            <a:avLst/>
          </a:prstGeom>
          <a:noFill/>
          <a:ln w="9525">
            <a:noFill/>
          </a:ln>
        </p:spPr>
        <p:txBody>
          <a:bodyPr wrap="none" lIns="64291" tIns="32146" rIns="64291" bIns="32146" anchor="t">
            <a:spAutoFit/>
          </a:bodyPr>
          <a:lstStyle/>
          <a:p>
            <a:pPr lvl="0" fontAlgn="ctr"/>
            <a:r>
              <a:rPr lang="zh-CN" altLang="en-US" sz="4800" b="1" i="1" u="sng" noProof="1">
                <a:solidFill>
                  <a:srgbClr val="FF0066"/>
                </a:solidFill>
                <a:effectLst>
                  <a:outerShdw blurRad="38100" dist="38100" dir="2700000">
                    <a:srgbClr val="C0C0C0"/>
                  </a:outerShdw>
                </a:effectLst>
                <a:latin typeface="Arial" pitchFamily="34" charset="0"/>
                <a:ea typeface="宋体" panose="02010600030101010101" pitchFamily="2" charset="-122"/>
                <a:cs typeface="+mn-ea"/>
              </a:rPr>
              <a:t>为什么会想到采莲的事情呢？</a:t>
            </a:r>
            <a:endParaRPr lang="zh-CN" altLang="en-US" sz="4800" b="1" i="1" u="sng" noProof="1">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12646" name="云形标注 112645"/>
          <p:cNvSpPr/>
          <p:nvPr/>
        </p:nvSpPr>
        <p:spPr>
          <a:xfrm>
            <a:off x="611188" y="3860800"/>
            <a:ext cx="6985000" cy="2592388"/>
          </a:xfrm>
          <a:prstGeom prst="cloudCallout">
            <a:avLst>
              <a:gd name="adj1" fmla="val 34296"/>
              <a:gd name="adj2" fmla="val -77926"/>
            </a:avLst>
          </a:prstGeom>
          <a:solidFill>
            <a:srgbClr val="FFFF00"/>
          </a:solidFill>
          <a:ln w="9525" cap="flat" cmpd="sng">
            <a:solidFill>
              <a:srgbClr val="0000FF"/>
            </a:solidFill>
            <a:prstDash val="solid"/>
            <a:headEnd type="none" w="med" len="med"/>
            <a:tailEnd type="none" w="med" len="med"/>
          </a:ln>
        </p:spPr>
        <p:txBody>
          <a:bodyPr lIns="64291" tIns="32146" rIns="64291" bIns="32146"/>
          <a:lstStyle/>
          <a:p>
            <a:pPr lvl="0" algn="ctr" fontAlgn="base"/>
            <a:r>
              <a:rPr lang="zh-CN" altLang="en-US" sz="8000" b="1" i="1" noProof="1">
                <a:solidFill>
                  <a:srgbClr val="00FF00"/>
                </a:solidFill>
                <a:effectLst>
                  <a:outerShdw blurRad="38100" dist="38100" dir="2700000">
                    <a:srgbClr val="000000"/>
                  </a:outerShdw>
                </a:effectLst>
                <a:latin typeface="Arial" pitchFamily="34" charset="0"/>
                <a:ea typeface="宋体" panose="02010600030101010101" pitchFamily="2" charset="-122"/>
                <a:cs typeface="+mn-ea"/>
              </a:rPr>
              <a:t>思乡情浓</a:t>
            </a:r>
            <a:endParaRPr lang="zh-CN" altLang="en-US" sz="8000" b="1" i="1" noProof="1">
              <a:solidFill>
                <a:srgbClr val="00FF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wipe(down)">
                                      <p:cBhvr>
                                        <p:cTn id="7" dur="580">
                                          <p:stCondLst>
                                            <p:cond delay="0"/>
                                          </p:stCondLst>
                                        </p:cTn>
                                        <p:tgtEl>
                                          <p:spTgt spid="112643"/>
                                        </p:tgtEl>
                                      </p:cBhvr>
                                    </p:animEffect>
                                    <p:anim calcmode="lin" valueType="num">
                                      <p:cBhvr>
                                        <p:cTn id="8" dur="1822" tmFilter="0,0; 0.14,0.36; 0.43,0.73; 0.71,0.91; 1.0,1.0">
                                          <p:stCondLst>
                                            <p:cond delay="0"/>
                                          </p:stCondLst>
                                        </p:cTn>
                                        <p:tgtEl>
                                          <p:spTgt spid="11264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264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264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264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2643"/>
                                        </p:tgtEl>
                                        <p:attrNameLst>
                                          <p:attrName>ppt_y</p:attrName>
                                        </p:attrNameLst>
                                      </p:cBhvr>
                                      <p:tavLst>
                                        <p:tav tm="0" fmla="#ppt_y-sin(pi*$)/81">
                                          <p:val>
                                            <p:fltVal val="0"/>
                                          </p:val>
                                        </p:tav>
                                        <p:tav tm="100000">
                                          <p:val>
                                            <p:fltVal val="1"/>
                                          </p:val>
                                        </p:tav>
                                      </p:tavLst>
                                    </p:anim>
                                    <p:animScale>
                                      <p:cBhvr>
                                        <p:cTn id="13" dur="26">
                                          <p:stCondLst>
                                            <p:cond delay="650"/>
                                          </p:stCondLst>
                                        </p:cTn>
                                        <p:tgtEl>
                                          <p:spTgt spid="112643"/>
                                        </p:tgtEl>
                                      </p:cBhvr>
                                      <p:to x="100000" y="60000"/>
                                    </p:animScale>
                                    <p:animScale>
                                      <p:cBhvr>
                                        <p:cTn id="14" dur="166" decel="50000">
                                          <p:stCondLst>
                                            <p:cond delay="676"/>
                                          </p:stCondLst>
                                        </p:cTn>
                                        <p:tgtEl>
                                          <p:spTgt spid="112643"/>
                                        </p:tgtEl>
                                      </p:cBhvr>
                                      <p:to x="100000" y="100000"/>
                                    </p:animScale>
                                    <p:animScale>
                                      <p:cBhvr>
                                        <p:cTn id="15" dur="26">
                                          <p:stCondLst>
                                            <p:cond delay="1312"/>
                                          </p:stCondLst>
                                        </p:cTn>
                                        <p:tgtEl>
                                          <p:spTgt spid="112643"/>
                                        </p:tgtEl>
                                      </p:cBhvr>
                                      <p:to x="100000" y="80000"/>
                                    </p:animScale>
                                    <p:animScale>
                                      <p:cBhvr>
                                        <p:cTn id="16" dur="166" decel="50000">
                                          <p:stCondLst>
                                            <p:cond delay="1338"/>
                                          </p:stCondLst>
                                        </p:cTn>
                                        <p:tgtEl>
                                          <p:spTgt spid="112643"/>
                                        </p:tgtEl>
                                      </p:cBhvr>
                                      <p:to x="100000" y="100000"/>
                                    </p:animScale>
                                    <p:animScale>
                                      <p:cBhvr>
                                        <p:cTn id="17" dur="26">
                                          <p:stCondLst>
                                            <p:cond delay="1642"/>
                                          </p:stCondLst>
                                        </p:cTn>
                                        <p:tgtEl>
                                          <p:spTgt spid="112643"/>
                                        </p:tgtEl>
                                      </p:cBhvr>
                                      <p:to x="100000" y="90000"/>
                                    </p:animScale>
                                    <p:animScale>
                                      <p:cBhvr>
                                        <p:cTn id="18" dur="166" decel="50000">
                                          <p:stCondLst>
                                            <p:cond delay="1668"/>
                                          </p:stCondLst>
                                        </p:cTn>
                                        <p:tgtEl>
                                          <p:spTgt spid="112643"/>
                                        </p:tgtEl>
                                      </p:cBhvr>
                                      <p:to x="100000" y="100000"/>
                                    </p:animScale>
                                    <p:animScale>
                                      <p:cBhvr>
                                        <p:cTn id="19" dur="26">
                                          <p:stCondLst>
                                            <p:cond delay="1808"/>
                                          </p:stCondLst>
                                        </p:cTn>
                                        <p:tgtEl>
                                          <p:spTgt spid="112643"/>
                                        </p:tgtEl>
                                      </p:cBhvr>
                                      <p:to x="100000" y="95000"/>
                                    </p:animScale>
                                    <p:animScale>
                                      <p:cBhvr>
                                        <p:cTn id="20" dur="166" decel="50000">
                                          <p:stCondLst>
                                            <p:cond delay="1834"/>
                                          </p:stCondLst>
                                        </p:cTn>
                                        <p:tgtEl>
                                          <p:spTgt spid="11264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50" presetClass="entr" presetSubtype="0" decel="100000" fill="hold" grpId="0" nodeType="clickEffect">
                                  <p:stCondLst>
                                    <p:cond delay="0"/>
                                  </p:stCondLst>
                                  <p:childTnLst>
                                    <p:set>
                                      <p:cBhvr>
                                        <p:cTn id="24" dur="1" fill="hold">
                                          <p:stCondLst>
                                            <p:cond delay="0"/>
                                          </p:stCondLst>
                                        </p:cTn>
                                        <p:tgtEl>
                                          <p:spTgt spid="112646"/>
                                        </p:tgtEl>
                                        <p:attrNameLst>
                                          <p:attrName>style.visibility</p:attrName>
                                        </p:attrNameLst>
                                      </p:cBhvr>
                                      <p:to>
                                        <p:strVal val="visible"/>
                                      </p:to>
                                    </p:set>
                                    <p:anim calcmode="lin" valueType="num">
                                      <p:cBhvr>
                                        <p:cTn id="25" dur="1000" fill="hold"/>
                                        <p:tgtEl>
                                          <p:spTgt spid="112646"/>
                                        </p:tgtEl>
                                        <p:attrNameLst>
                                          <p:attrName>ppt_w</p:attrName>
                                        </p:attrNameLst>
                                      </p:cBhvr>
                                      <p:tavLst>
                                        <p:tav tm="0">
                                          <p:val>
                                            <p:strVal val="#ppt_w+.3"/>
                                          </p:val>
                                        </p:tav>
                                        <p:tav tm="100000">
                                          <p:val>
                                            <p:strVal val="#ppt_w"/>
                                          </p:val>
                                        </p:tav>
                                      </p:tavLst>
                                    </p:anim>
                                    <p:anim calcmode="lin" valueType="num">
                                      <p:cBhvr>
                                        <p:cTn id="26" dur="1000" fill="hold"/>
                                        <p:tgtEl>
                                          <p:spTgt spid="112646"/>
                                        </p:tgtEl>
                                        <p:attrNameLst>
                                          <p:attrName>ppt_h</p:attrName>
                                        </p:attrNameLst>
                                      </p:cBhvr>
                                      <p:tavLst>
                                        <p:tav tm="0">
                                          <p:val>
                                            <p:strVal val="#ppt_h"/>
                                          </p:val>
                                        </p:tav>
                                        <p:tav tm="100000">
                                          <p:val>
                                            <p:strVal val="#ppt_h"/>
                                          </p:val>
                                        </p:tav>
                                      </p:tavLst>
                                    </p:anim>
                                    <p:animEffect transition="in" filter="fade">
                                      <p:cBhvr>
                                        <p:cTn id="27" dur="10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P spid="11264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文本框 106498"/>
          <p:cNvSpPr txBox="1"/>
          <p:nvPr/>
        </p:nvSpPr>
        <p:spPr>
          <a:xfrm>
            <a:off x="-263525" y="215652"/>
            <a:ext cx="9286875" cy="895917"/>
          </a:xfrm>
          <a:prstGeom prst="rect">
            <a:avLst/>
          </a:prstGeom>
          <a:noFill/>
          <a:ln w="9525">
            <a:noFill/>
          </a:ln>
        </p:spPr>
        <p:txBody>
          <a:bodyPr lIns="64291" tIns="32146" rIns="64291" bIns="32146">
            <a:spAutoFit/>
          </a:bodyPr>
          <a:lstStyle/>
          <a:p>
            <a:pPr marL="241093" indent="-241093" fontAlgn="ctr"/>
            <a:r>
              <a:rPr lang="en-US" altLang="zh-CN" b="1" noProof="1">
                <a:solidFill>
                  <a:srgbClr val="FF0066"/>
                </a:solidFill>
                <a:effectLst>
                  <a:outerShdw blurRad="38100" dist="38100" dir="2700000">
                    <a:srgbClr val="C0C0C0"/>
                  </a:outerShdw>
                </a:effectLst>
                <a:latin typeface="Arial" pitchFamily="34" charset="0"/>
                <a:ea typeface="华文新魏" pitchFamily="2" charset="-122"/>
                <a:cs typeface="+mn-cs"/>
              </a:rPr>
              <a:t>   </a:t>
            </a:r>
            <a:r>
              <a:rPr lang="zh-CN" altLang="en-US" b="1" noProof="1">
                <a:solidFill>
                  <a:srgbClr val="FF0000"/>
                </a:solidFill>
                <a:effectLst>
                  <a:outerShdw blurRad="38100" dist="19050" dir="2700000" algn="tl" rotWithShape="0">
                    <a:schemeClr val="dk1">
                      <a:alpha val="40000"/>
                    </a:schemeClr>
                  </a:outerShdw>
                </a:effectLst>
                <a:uFillTx/>
                <a:latin typeface="Arial" pitchFamily="34" charset="0"/>
                <a:ea typeface="华文新魏" pitchFamily="2" charset="-122"/>
                <a:cs typeface="+mn-cs"/>
              </a:rPr>
              <a:t>月下荷塘的美景使作者获得了片刻的宁静，但蝉声和蛙声又打破了他内心的宁静，作者的思绪由理想回到现实，似乎可以收尾，为什么还要写一段描写古人采莲和记起《西洲曲》情景的文字？</a:t>
            </a:r>
          </a:p>
        </p:txBody>
      </p:sp>
      <p:sp>
        <p:nvSpPr>
          <p:cNvPr id="2" name="文本框 1"/>
          <p:cNvSpPr txBox="1"/>
          <p:nvPr/>
        </p:nvSpPr>
        <p:spPr>
          <a:xfrm>
            <a:off x="67866" y="1837730"/>
            <a:ext cx="9008269" cy="4866234"/>
          </a:xfrm>
          <a:prstGeom prst="rect">
            <a:avLst/>
          </a:prstGeom>
          <a:noFill/>
          <a:ln w="9525">
            <a:noFill/>
          </a:ln>
        </p:spPr>
        <p:txBody>
          <a:bodyPr wrap="square" lIns="64291" tIns="32146" rIns="64291" bIns="32146">
            <a:spAutoFit/>
          </a:bodyPr>
          <a:lstStyle/>
          <a:p>
            <a:pPr marL="241093" indent="-241093" fontAlgn="ctr"/>
            <a:r>
              <a:rPr lang="en-US" altLang="zh-CN"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1.</a:t>
            </a:r>
            <a:r>
              <a:rPr lang="zh-CN" altLang="en-US"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从全文看，这是在游完荷塘往回走的路上想起的，刚游完荷塘，由荷花想到采莲，这顺理成章。</a:t>
            </a:r>
          </a:p>
          <a:p>
            <a:pPr marL="241093" indent="-241093" fontAlgn="ctr"/>
            <a:r>
              <a:rPr lang="en-US" altLang="zh-CN"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2.</a:t>
            </a:r>
            <a:r>
              <a:rPr lang="zh-CN" altLang="en-US"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游荷塘没有使作者摆脱“不宁静”，于是作者又回忆历史，描绘出了一幅热闹欢快的景象，这不仅反衬出此时的静，更表现了对美好自由生活的向往。</a:t>
            </a:r>
          </a:p>
          <a:p>
            <a:pPr marL="241093" indent="-241093" fontAlgn="ctr"/>
            <a:r>
              <a:rPr lang="en-US" altLang="zh-CN"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3.</a:t>
            </a:r>
            <a:r>
              <a:rPr lang="zh-CN" altLang="en-US"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可是我们现在早已无福消受了”，历史只能想想而已。又记起《西洲曲》里的句子，《西洲曲》是以谐音描写一个青年女子思念情人的痛苦。犹如两幅画图，形成了“冷”与“热”、“静”与“动”的强烈对比，写出了一个知识分子内心的矛盾与冲突。</a:t>
            </a:r>
          </a:p>
          <a:p>
            <a:pPr marL="241093" indent="-241093" fontAlgn="ctr"/>
            <a:r>
              <a:rPr lang="en-US" altLang="zh-CN"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4.</a:t>
            </a:r>
            <a:r>
              <a:rPr lang="zh-CN" altLang="en-US"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“这令我到底惦着江南了”一句，是全文的点睛之笔，既是因回忆而勾起了乡思，也含蓄地揭示了“心里颇不宁静”的原因所在。</a:t>
            </a:r>
          </a:p>
          <a:p>
            <a:pPr marL="241093" indent="-241093" fontAlgn="ctr"/>
            <a:r>
              <a:rPr lang="zh-CN" altLang="en-US" sz="2400" b="1" noProof="1">
                <a:solidFill>
                  <a:srgbClr val="0A090C"/>
                </a:solidFill>
                <a:effectLst>
                  <a:outerShdw blurRad="38100" dist="19050" dir="2700000" algn="tl" rotWithShape="0">
                    <a:schemeClr val="dk1">
                      <a:alpha val="40000"/>
                    </a:schemeClr>
                  </a:outerShdw>
                </a:effectLst>
                <a:latin typeface="Arial" pitchFamily="34" charset="0"/>
                <a:ea typeface="华文新魏" pitchFamily="2" charset="-122"/>
              </a:rPr>
              <a:t>深切而又微妙地反映了作者想摆脱这种不宁静而又摆脱不掉的万分苦恼的心情。</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矩形 128001"/>
          <p:cNvSpPr/>
          <p:nvPr/>
        </p:nvSpPr>
        <p:spPr>
          <a:xfrm>
            <a:off x="323850" y="2133600"/>
            <a:ext cx="8820150" cy="988250"/>
          </a:xfrm>
          <a:prstGeom prst="rect">
            <a:avLst/>
          </a:prstGeom>
          <a:noFill/>
          <a:ln w="9525">
            <a:noFill/>
          </a:ln>
        </p:spPr>
        <p:txBody>
          <a:bodyPr lIns="64291" tIns="32146" rIns="64291" bIns="32146" anchor="t">
            <a:spAutoFit/>
          </a:bodyPr>
          <a:lstStyle/>
          <a:p>
            <a:r>
              <a:rPr lang="zh-CN" altLang="en-US" sz="6000">
                <a:solidFill>
                  <a:schemeClr val="tx2"/>
                </a:solidFill>
                <a:latin typeface="Times New Roman" panose="02020603050405020304" pitchFamily="18" charset="0"/>
                <a:ea typeface="黑体" panose="02010609060101010101" pitchFamily="2" charset="-122"/>
              </a:rPr>
              <a:t>这令我到底</a:t>
            </a:r>
            <a:r>
              <a:rPr lang="zh-CN" altLang="en-US" sz="6000" i="1" u="sng">
                <a:solidFill>
                  <a:schemeClr val="tx2"/>
                </a:solidFill>
                <a:latin typeface="Times New Roman" panose="02020603050405020304" pitchFamily="18" charset="0"/>
                <a:ea typeface="华文行楷" pitchFamily="2" charset="-122"/>
              </a:rPr>
              <a:t>掂着江南</a:t>
            </a:r>
            <a:r>
              <a:rPr lang="zh-CN" altLang="en-US" sz="6000">
                <a:solidFill>
                  <a:schemeClr val="tx2"/>
                </a:solidFill>
                <a:latin typeface="Times New Roman" panose="02020603050405020304" pitchFamily="18" charset="0"/>
                <a:ea typeface="黑体" panose="02010609060101010101" pitchFamily="2" charset="-122"/>
              </a:rPr>
              <a:t>了。</a:t>
            </a:r>
          </a:p>
        </p:txBody>
      </p:sp>
      <p:sp>
        <p:nvSpPr>
          <p:cNvPr id="128003" name="矩形 128002"/>
          <p:cNvSpPr/>
          <p:nvPr/>
        </p:nvSpPr>
        <p:spPr>
          <a:xfrm>
            <a:off x="568821" y="333375"/>
            <a:ext cx="8173706" cy="803584"/>
          </a:xfrm>
          <a:prstGeom prst="rect">
            <a:avLst/>
          </a:prstGeom>
          <a:noFill/>
          <a:ln w="9525">
            <a:noFill/>
          </a:ln>
        </p:spPr>
        <p:txBody>
          <a:bodyPr wrap="none" lIns="64291" tIns="32146" rIns="64291" bIns="32146" anchor="t">
            <a:spAutoFit/>
          </a:bodyPr>
          <a:lstStyle/>
          <a:p>
            <a:pPr lvl="0" fontAlgn="ctr"/>
            <a:r>
              <a:rPr lang="zh-CN" altLang="en-US" sz="4800" b="1" i="1" u="sng" noProof="1">
                <a:solidFill>
                  <a:schemeClr val="tx2"/>
                </a:solidFill>
                <a:effectLst>
                  <a:outerShdw blurRad="38100" dist="38100" dir="2700000">
                    <a:srgbClr val="C0C0C0"/>
                  </a:outerShdw>
                </a:effectLst>
                <a:latin typeface="Arial" pitchFamily="34" charset="0"/>
                <a:ea typeface="宋体" panose="02010600030101010101" pitchFamily="2" charset="-122"/>
                <a:cs typeface="+mn-ea"/>
              </a:rPr>
              <a:t>为什么会想到采莲的事情呢？</a:t>
            </a:r>
            <a:endParaRPr lang="zh-CN" altLang="en-US" sz="4800" b="1" i="1" u="sng" noProof="1">
              <a:solidFill>
                <a:schemeClr val="tx2"/>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8005" name="下箭头 128004"/>
          <p:cNvSpPr/>
          <p:nvPr/>
        </p:nvSpPr>
        <p:spPr>
          <a:xfrm>
            <a:off x="5076825" y="3284539"/>
            <a:ext cx="2376488" cy="1295400"/>
          </a:xfrm>
          <a:prstGeom prst="downArrow">
            <a:avLst>
              <a:gd name="adj1" fmla="val 17037"/>
              <a:gd name="adj2" fmla="val 26078"/>
            </a:avLst>
          </a:prstGeom>
          <a:solidFill>
            <a:srgbClr val="FFFF00"/>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28006" name="矩形 128005"/>
          <p:cNvSpPr/>
          <p:nvPr/>
        </p:nvSpPr>
        <p:spPr>
          <a:xfrm>
            <a:off x="323850" y="4652963"/>
            <a:ext cx="8820150" cy="1419137"/>
          </a:xfrm>
          <a:prstGeom prst="rect">
            <a:avLst/>
          </a:prstGeom>
          <a:noFill/>
          <a:ln w="9525">
            <a:noFill/>
          </a:ln>
        </p:spPr>
        <p:txBody>
          <a:bodyPr lIns="64291" tIns="32146" rIns="64291" bIns="32146">
            <a:spAutoFit/>
          </a:bodyPr>
          <a:lstStyle/>
          <a:p>
            <a:pPr lvl="0" fontAlgn="base"/>
            <a:r>
              <a:rPr lang="en-US" altLang="zh-CN" sz="4400" b="1" i="1" noProof="1">
                <a:solidFill>
                  <a:srgbClr val="0000FF"/>
                </a:solidFill>
                <a:effectLst>
                  <a:outerShdw blurRad="38100" dist="38100" dir="2700000">
                    <a:srgbClr val="C0C0C0"/>
                  </a:outerShdw>
                </a:effectLst>
                <a:latin typeface="Arial" pitchFamily="34" charset="0"/>
                <a:ea typeface="宋体" panose="02010600030101010101" pitchFamily="2" charset="-122"/>
                <a:cs typeface="+mn-ea"/>
              </a:rPr>
              <a:t>“</a:t>
            </a:r>
            <a:r>
              <a:rPr lang="zh-CN" altLang="en-US" sz="4400" b="1" i="1" noProof="1">
                <a:solidFill>
                  <a:srgbClr val="0000FF"/>
                </a:solidFill>
                <a:effectLst>
                  <a:outerShdw blurRad="38100" dist="38100" dir="2700000">
                    <a:srgbClr val="C0C0C0"/>
                  </a:outerShdw>
                </a:effectLst>
                <a:latin typeface="Arial" pitchFamily="34" charset="0"/>
                <a:ea typeface="宋体" panose="02010600030101010101" pitchFamily="2" charset="-122"/>
                <a:cs typeface="+mn-ea"/>
              </a:rPr>
              <a:t>这真是有趣的事，</a:t>
            </a:r>
            <a:r>
              <a:rPr lang="zh-CN" altLang="en-US" sz="4400" b="1" i="1" u="sng" noProof="1">
                <a:solidFill>
                  <a:srgbClr val="0000FF"/>
                </a:solidFill>
                <a:effectLst>
                  <a:outerShdw blurRad="38100" dist="38100" dir="2700000">
                    <a:srgbClr val="C0C0C0"/>
                  </a:outerShdw>
                </a:effectLst>
                <a:latin typeface="Arial" pitchFamily="34" charset="0"/>
                <a:ea typeface="宋体" panose="02010600030101010101" pitchFamily="2" charset="-122"/>
                <a:cs typeface="+mn-ea"/>
              </a:rPr>
              <a:t>可惜我们现在早已无福消受了”</a:t>
            </a:r>
            <a:endParaRPr lang="zh-CN" altLang="en-US" sz="4400" b="1" i="1" u="sng"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8007" name="下箭头 128006"/>
          <p:cNvSpPr/>
          <p:nvPr/>
        </p:nvSpPr>
        <p:spPr>
          <a:xfrm>
            <a:off x="5076825" y="1341438"/>
            <a:ext cx="1223963" cy="935037"/>
          </a:xfrm>
          <a:prstGeom prst="downArrow">
            <a:avLst>
              <a:gd name="adj1" fmla="val 50000"/>
              <a:gd name="adj2" fmla="val 25000"/>
            </a:avLst>
          </a:prstGeom>
          <a:solidFill>
            <a:srgbClr val="00FF00"/>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pic>
        <p:nvPicPr>
          <p:cNvPr id="7" name="Picture 2" descr="C:\Users\Administrator\Desktop\u=1608024605,1101213687&amp;fm=26&amp;gp=0.jpg"/>
          <p:cNvPicPr>
            <a:picLocks noChangeAspect="1" noChangeArrowheads="1"/>
          </p:cNvPicPr>
          <p:nvPr/>
        </p:nvPicPr>
        <p:blipFill>
          <a:blip r:embed="rId2"/>
          <a:stretch>
            <a:fillRect/>
          </a:stretch>
        </p:blipFill>
        <p:spPr bwMode="auto">
          <a:xfrm>
            <a:off x="7620021" y="5715016"/>
            <a:ext cx="1523979" cy="1142984"/>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28007"/>
                                        </p:tgtEl>
                                        <p:attrNameLst>
                                          <p:attrName>style.visibility</p:attrName>
                                        </p:attrNameLst>
                                      </p:cBhvr>
                                      <p:to>
                                        <p:strVal val="visible"/>
                                      </p:to>
                                    </p:set>
                                    <p:animEffect transition="in" filter="fade">
                                      <p:cBhvr>
                                        <p:cTn id="7" dur="1000"/>
                                        <p:tgtEl>
                                          <p:spTgt spid="128007"/>
                                        </p:tgtEl>
                                      </p:cBhvr>
                                    </p:animEffect>
                                    <p:anim calcmode="lin" valueType="num">
                                      <p:cBhvr>
                                        <p:cTn id="8" dur="1000" fill="hold"/>
                                        <p:tgtEl>
                                          <p:spTgt spid="128007"/>
                                        </p:tgtEl>
                                        <p:attrNameLst>
                                          <p:attrName>ppt_x</p:attrName>
                                        </p:attrNameLst>
                                      </p:cBhvr>
                                      <p:tavLst>
                                        <p:tav tm="0">
                                          <p:val>
                                            <p:strVal val="#ppt_x"/>
                                          </p:val>
                                        </p:tav>
                                        <p:tav tm="100000">
                                          <p:val>
                                            <p:strVal val="#ppt_x"/>
                                          </p:val>
                                        </p:tav>
                                      </p:tavLst>
                                    </p:anim>
                                    <p:anim calcmode="lin" valueType="num">
                                      <p:cBhvr>
                                        <p:cTn id="9" dur="1000" fill="hold"/>
                                        <p:tgtEl>
                                          <p:spTgt spid="12800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28002"/>
                                        </p:tgtEl>
                                        <p:attrNameLst>
                                          <p:attrName>style.visibility</p:attrName>
                                        </p:attrNameLst>
                                      </p:cBhvr>
                                      <p:to>
                                        <p:strVal val="visible"/>
                                      </p:to>
                                    </p:set>
                                    <p:animEffect transition="in" filter="wipe(down)">
                                      <p:cBhvr>
                                        <p:cTn id="14" dur="580">
                                          <p:stCondLst>
                                            <p:cond delay="0"/>
                                          </p:stCondLst>
                                        </p:cTn>
                                        <p:tgtEl>
                                          <p:spTgt spid="128002"/>
                                        </p:tgtEl>
                                      </p:cBhvr>
                                    </p:animEffect>
                                    <p:anim calcmode="lin" valueType="num">
                                      <p:cBhvr>
                                        <p:cTn id="15" dur="1822" tmFilter="0,0; 0.14,0.36; 0.43,0.73; 0.71,0.91; 1.0,1.0">
                                          <p:stCondLst>
                                            <p:cond delay="0"/>
                                          </p:stCondLst>
                                        </p:cTn>
                                        <p:tgtEl>
                                          <p:spTgt spid="12800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2800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2800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2800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28002"/>
                                        </p:tgtEl>
                                        <p:attrNameLst>
                                          <p:attrName>ppt_y</p:attrName>
                                        </p:attrNameLst>
                                      </p:cBhvr>
                                      <p:tavLst>
                                        <p:tav tm="0" fmla="#ppt_y-sin(pi*$)/81">
                                          <p:val>
                                            <p:fltVal val="0"/>
                                          </p:val>
                                        </p:tav>
                                        <p:tav tm="100000">
                                          <p:val>
                                            <p:fltVal val="1"/>
                                          </p:val>
                                        </p:tav>
                                      </p:tavLst>
                                    </p:anim>
                                    <p:animScale>
                                      <p:cBhvr>
                                        <p:cTn id="20" dur="26">
                                          <p:stCondLst>
                                            <p:cond delay="650"/>
                                          </p:stCondLst>
                                        </p:cTn>
                                        <p:tgtEl>
                                          <p:spTgt spid="128002"/>
                                        </p:tgtEl>
                                      </p:cBhvr>
                                      <p:to x="100000" y="60000"/>
                                    </p:animScale>
                                    <p:animScale>
                                      <p:cBhvr>
                                        <p:cTn id="21" dur="166" decel="50000">
                                          <p:stCondLst>
                                            <p:cond delay="676"/>
                                          </p:stCondLst>
                                        </p:cTn>
                                        <p:tgtEl>
                                          <p:spTgt spid="128002"/>
                                        </p:tgtEl>
                                      </p:cBhvr>
                                      <p:to x="100000" y="100000"/>
                                    </p:animScale>
                                    <p:animScale>
                                      <p:cBhvr>
                                        <p:cTn id="22" dur="26">
                                          <p:stCondLst>
                                            <p:cond delay="1312"/>
                                          </p:stCondLst>
                                        </p:cTn>
                                        <p:tgtEl>
                                          <p:spTgt spid="128002"/>
                                        </p:tgtEl>
                                      </p:cBhvr>
                                      <p:to x="100000" y="80000"/>
                                    </p:animScale>
                                    <p:animScale>
                                      <p:cBhvr>
                                        <p:cTn id="23" dur="166" decel="50000">
                                          <p:stCondLst>
                                            <p:cond delay="1338"/>
                                          </p:stCondLst>
                                        </p:cTn>
                                        <p:tgtEl>
                                          <p:spTgt spid="128002"/>
                                        </p:tgtEl>
                                      </p:cBhvr>
                                      <p:to x="100000" y="100000"/>
                                    </p:animScale>
                                    <p:animScale>
                                      <p:cBhvr>
                                        <p:cTn id="24" dur="26">
                                          <p:stCondLst>
                                            <p:cond delay="1642"/>
                                          </p:stCondLst>
                                        </p:cTn>
                                        <p:tgtEl>
                                          <p:spTgt spid="128002"/>
                                        </p:tgtEl>
                                      </p:cBhvr>
                                      <p:to x="100000" y="90000"/>
                                    </p:animScale>
                                    <p:animScale>
                                      <p:cBhvr>
                                        <p:cTn id="25" dur="166" decel="50000">
                                          <p:stCondLst>
                                            <p:cond delay="1668"/>
                                          </p:stCondLst>
                                        </p:cTn>
                                        <p:tgtEl>
                                          <p:spTgt spid="128002"/>
                                        </p:tgtEl>
                                      </p:cBhvr>
                                      <p:to x="100000" y="100000"/>
                                    </p:animScale>
                                    <p:animScale>
                                      <p:cBhvr>
                                        <p:cTn id="26" dur="26">
                                          <p:stCondLst>
                                            <p:cond delay="1808"/>
                                          </p:stCondLst>
                                        </p:cTn>
                                        <p:tgtEl>
                                          <p:spTgt spid="128002"/>
                                        </p:tgtEl>
                                      </p:cBhvr>
                                      <p:to x="100000" y="95000"/>
                                    </p:animScale>
                                    <p:animScale>
                                      <p:cBhvr>
                                        <p:cTn id="27" dur="166" decel="50000">
                                          <p:stCondLst>
                                            <p:cond delay="1834"/>
                                          </p:stCondLst>
                                        </p:cTn>
                                        <p:tgtEl>
                                          <p:spTgt spid="128002"/>
                                        </p:tgtEl>
                                      </p:cBhvr>
                                      <p:to x="100000" y="100000"/>
                                    </p:animScale>
                                  </p:childTnLst>
                                </p:cTn>
                              </p:par>
                            </p:childTnLst>
                          </p:cTn>
                        </p:par>
                        <p:par>
                          <p:cTn id="28" fill="hold" nodeType="afterGroup">
                            <p:stCondLst>
                              <p:cond delay="2000"/>
                            </p:stCondLst>
                            <p:childTnLst>
                              <p:par>
                                <p:cTn id="29" presetID="50" presetClass="entr" presetSubtype="0" decel="100000" fill="hold" nodeType="afterEffect">
                                  <p:stCondLst>
                                    <p:cond delay="0"/>
                                  </p:stCondLst>
                                  <p:childTnLst>
                                    <p:set>
                                      <p:cBhvr>
                                        <p:cTn id="30" dur="1" fill="hold">
                                          <p:stCondLst>
                                            <p:cond delay="0"/>
                                          </p:stCondLst>
                                        </p:cTn>
                                        <p:tgtEl>
                                          <p:spTgt spid="128005"/>
                                        </p:tgtEl>
                                        <p:attrNameLst>
                                          <p:attrName>style.visibility</p:attrName>
                                        </p:attrNameLst>
                                      </p:cBhvr>
                                      <p:to>
                                        <p:strVal val="visible"/>
                                      </p:to>
                                    </p:set>
                                    <p:anim calcmode="lin" valueType="num">
                                      <p:cBhvr>
                                        <p:cTn id="31" dur="1000" fill="hold"/>
                                        <p:tgtEl>
                                          <p:spTgt spid="128005"/>
                                        </p:tgtEl>
                                        <p:attrNameLst>
                                          <p:attrName>ppt_w</p:attrName>
                                        </p:attrNameLst>
                                      </p:cBhvr>
                                      <p:tavLst>
                                        <p:tav tm="0">
                                          <p:val>
                                            <p:strVal val="#ppt_w+.3"/>
                                          </p:val>
                                        </p:tav>
                                        <p:tav tm="100000">
                                          <p:val>
                                            <p:strVal val="#ppt_w"/>
                                          </p:val>
                                        </p:tav>
                                      </p:tavLst>
                                    </p:anim>
                                    <p:anim calcmode="lin" valueType="num">
                                      <p:cBhvr>
                                        <p:cTn id="32" dur="1000" fill="hold"/>
                                        <p:tgtEl>
                                          <p:spTgt spid="128005"/>
                                        </p:tgtEl>
                                        <p:attrNameLst>
                                          <p:attrName>ppt_h</p:attrName>
                                        </p:attrNameLst>
                                      </p:cBhvr>
                                      <p:tavLst>
                                        <p:tav tm="0">
                                          <p:val>
                                            <p:strVal val="#ppt_h"/>
                                          </p:val>
                                        </p:tav>
                                        <p:tav tm="100000">
                                          <p:val>
                                            <p:strVal val="#ppt_h"/>
                                          </p:val>
                                        </p:tav>
                                      </p:tavLst>
                                    </p:anim>
                                    <p:animEffect transition="in" filter="fade">
                                      <p:cBhvr>
                                        <p:cTn id="33" dur="1000"/>
                                        <p:tgtEl>
                                          <p:spTgt spid="128005"/>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128006"/>
                                        </p:tgtEl>
                                        <p:attrNameLst>
                                          <p:attrName>style.visibility</p:attrName>
                                        </p:attrNameLst>
                                      </p:cBhvr>
                                      <p:to>
                                        <p:strVal val="visible"/>
                                      </p:to>
                                    </p:set>
                                    <p:animEffect transition="in" filter="fade">
                                      <p:cBhvr>
                                        <p:cTn id="38" dur="2000"/>
                                        <p:tgtEl>
                                          <p:spTgt spid="128006"/>
                                        </p:tgtEl>
                                      </p:cBhvr>
                                    </p:animEffect>
                                    <p:anim calcmode="lin" valueType="num">
                                      <p:cBhvr>
                                        <p:cTn id="39" dur="2000" fill="hold"/>
                                        <p:tgtEl>
                                          <p:spTgt spid="128006"/>
                                        </p:tgtEl>
                                        <p:attrNameLst>
                                          <p:attrName>ppt_x</p:attrName>
                                        </p:attrNameLst>
                                      </p:cBhvr>
                                      <p:tavLst>
                                        <p:tav tm="0">
                                          <p:val>
                                            <p:strVal val="#ppt_x"/>
                                          </p:val>
                                        </p:tav>
                                        <p:tav tm="100000">
                                          <p:val>
                                            <p:strVal val="#ppt_x"/>
                                          </p:val>
                                        </p:tav>
                                      </p:tavLst>
                                    </p:anim>
                                    <p:anim calcmode="lin" valueType="num">
                                      <p:cBhvr>
                                        <p:cTn id="40" dur="2000" fill="hold"/>
                                        <p:tgtEl>
                                          <p:spTgt spid="1280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下箭头 132099"/>
          <p:cNvSpPr/>
          <p:nvPr/>
        </p:nvSpPr>
        <p:spPr>
          <a:xfrm rot="-7560020">
            <a:off x="1654175" y="3176588"/>
            <a:ext cx="2376488" cy="1295400"/>
          </a:xfrm>
          <a:prstGeom prst="downArrow">
            <a:avLst>
              <a:gd name="adj1" fmla="val 28120"/>
              <a:gd name="adj2" fmla="val 37375"/>
            </a:avLst>
          </a:prstGeom>
          <a:solidFill>
            <a:srgbClr val="0000FF"/>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2101" name="矩形 132100"/>
          <p:cNvSpPr/>
          <p:nvPr/>
        </p:nvSpPr>
        <p:spPr>
          <a:xfrm>
            <a:off x="323850" y="4652963"/>
            <a:ext cx="8820150" cy="1419137"/>
          </a:xfrm>
          <a:prstGeom prst="rect">
            <a:avLst/>
          </a:prstGeom>
          <a:noFill/>
          <a:ln w="9525">
            <a:noFill/>
          </a:ln>
        </p:spPr>
        <p:txBody>
          <a:bodyPr lIns="64291" tIns="32146" rIns="64291" bIns="32146">
            <a:spAutoFit/>
          </a:bodyPr>
          <a:lstStyle/>
          <a:p>
            <a:pPr lvl="0" fontAlgn="base"/>
            <a:r>
              <a:rPr lang="en-US" altLang="zh-CN" sz="4400" b="1" i="1" noProof="1">
                <a:solidFill>
                  <a:srgbClr val="0000FF"/>
                </a:solidFill>
                <a:effectLst>
                  <a:outerShdw blurRad="38100" dist="38100" dir="2700000">
                    <a:srgbClr val="C0C0C0"/>
                  </a:outerShdw>
                </a:effectLst>
                <a:latin typeface="Arial" pitchFamily="34" charset="0"/>
                <a:ea typeface="宋体" panose="02010600030101010101" pitchFamily="2" charset="-122"/>
                <a:cs typeface="+mn-ea"/>
              </a:rPr>
              <a:t>“</a:t>
            </a:r>
            <a:r>
              <a:rPr lang="zh-CN" altLang="en-US" sz="4400" b="1" i="1" noProof="1">
                <a:solidFill>
                  <a:srgbClr val="0000FF"/>
                </a:solidFill>
                <a:effectLst>
                  <a:outerShdw blurRad="38100" dist="38100" dir="2700000">
                    <a:srgbClr val="C0C0C0"/>
                  </a:outerShdw>
                </a:effectLst>
                <a:latin typeface="Arial" pitchFamily="34" charset="0"/>
                <a:ea typeface="宋体" panose="02010600030101010101" pitchFamily="2" charset="-122"/>
                <a:cs typeface="+mn-ea"/>
              </a:rPr>
              <a:t>这真是有趣的事，</a:t>
            </a:r>
            <a:r>
              <a:rPr lang="zh-CN" altLang="en-US" sz="4400" b="1" i="1" u="sng" noProof="1">
                <a:solidFill>
                  <a:srgbClr val="0000FF"/>
                </a:solidFill>
                <a:effectLst>
                  <a:outerShdw blurRad="38100" dist="38100" dir="2700000">
                    <a:srgbClr val="C0C0C0"/>
                  </a:outerShdw>
                </a:effectLst>
                <a:latin typeface="Arial" pitchFamily="34" charset="0"/>
                <a:ea typeface="宋体" panose="02010600030101010101" pitchFamily="2" charset="-122"/>
                <a:cs typeface="+mn-ea"/>
              </a:rPr>
              <a:t>可惜我们现在早已无福消受了”</a:t>
            </a:r>
            <a:endParaRPr lang="zh-CN" altLang="en-US" sz="4400" b="1" i="1" u="sng" noProof="1">
              <a:solidFill>
                <a:srgbClr val="0000FF"/>
              </a:solidFill>
              <a:effectLst>
                <a:outerShdw blurRad="38100" dist="38100" dir="2700000">
                  <a:srgbClr val="C0C0C0"/>
                </a:outerShdw>
              </a:effectLst>
              <a:latin typeface="Arial" pitchFamily="34" charset="0"/>
              <a:ea typeface="宋体" panose="02010600030101010101" pitchFamily="2" charset="-122"/>
            </a:endParaRPr>
          </a:p>
        </p:txBody>
      </p:sp>
      <p:sp>
        <p:nvSpPr>
          <p:cNvPr id="132103" name="椭圆形标注 132102"/>
          <p:cNvSpPr/>
          <p:nvPr/>
        </p:nvSpPr>
        <p:spPr>
          <a:xfrm>
            <a:off x="2916238" y="476250"/>
            <a:ext cx="5651500" cy="3600450"/>
          </a:xfrm>
          <a:prstGeom prst="wedgeEllipseCallout">
            <a:avLst>
              <a:gd name="adj1" fmla="val -3176"/>
              <a:gd name="adj2" fmla="val 68472"/>
            </a:avLst>
          </a:prstGeom>
          <a:solidFill>
            <a:srgbClr val="00FF00"/>
          </a:solidFill>
          <a:ln w="9525" cap="flat" cmpd="sng">
            <a:solidFill>
              <a:schemeClr val="tx1"/>
            </a:solidFill>
            <a:prstDash val="solid"/>
            <a:miter/>
            <a:headEnd type="none" w="med" len="med"/>
            <a:tailEnd type="none" w="med" len="med"/>
          </a:ln>
        </p:spPr>
        <p:txBody>
          <a:bodyPr lIns="64291" tIns="32146" rIns="64291" bIns="32146"/>
          <a:lstStyle/>
          <a:p>
            <a:pPr lvl="0" eaLnBrk="0" fontAlgn="base" hangingPunct="0">
              <a:buClr>
                <a:srgbClr val="000000"/>
              </a:buClr>
            </a:pPr>
            <a:r>
              <a:rPr lang="en-US" altLang="zh-CN" sz="4000" b="1"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cs typeface="+mn-ea"/>
              </a:rPr>
              <a:t> </a:t>
            </a:r>
            <a:r>
              <a:rPr lang="zh-CN" altLang="en-US" sz="4000" b="1"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cs typeface="+mn-ea"/>
              </a:rPr>
              <a:t>回首江南采莲盛况，思乡情浓，心情依然不宁静</a:t>
            </a:r>
            <a:endParaRPr lang="zh-CN" altLang="en-US" sz="4000" b="1"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endParaRPr>
          </a:p>
          <a:p>
            <a:pPr lvl="0" algn="ctr" fontAlgn="base"/>
            <a:endParaRPr lang="zh-CN" altLang="en-US" sz="4000" b="1"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pic>
        <p:nvPicPr>
          <p:cNvPr id="5" name="Picture 2" descr="C:\Users\Administrator\Desktop\u=1608024605,1101213687&amp;fm=26&amp;gp=0.jpg"/>
          <p:cNvPicPr>
            <a:picLocks noChangeAspect="1" noChangeArrowheads="1"/>
          </p:cNvPicPr>
          <p:nvPr/>
        </p:nvPicPr>
        <p:blipFill>
          <a:blip r:embed="rId2"/>
          <a:stretch>
            <a:fillRect/>
          </a:stretch>
        </p:blipFill>
        <p:spPr bwMode="auto">
          <a:xfrm>
            <a:off x="7620021" y="5715016"/>
            <a:ext cx="1523979" cy="1142984"/>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p:cTn id="7" dur="1000" fill="hold"/>
                                        <p:tgtEl>
                                          <p:spTgt spid="132100"/>
                                        </p:tgtEl>
                                        <p:attrNameLst>
                                          <p:attrName>ppt_w</p:attrName>
                                        </p:attrNameLst>
                                      </p:cBhvr>
                                      <p:tavLst>
                                        <p:tav tm="0">
                                          <p:val>
                                            <p:strVal val="#ppt_w+.3"/>
                                          </p:val>
                                        </p:tav>
                                        <p:tav tm="100000">
                                          <p:val>
                                            <p:strVal val="#ppt_w"/>
                                          </p:val>
                                        </p:tav>
                                      </p:tavLst>
                                    </p:anim>
                                    <p:anim calcmode="lin" valueType="num">
                                      <p:cBhvr>
                                        <p:cTn id="8" dur="1000" fill="hold"/>
                                        <p:tgtEl>
                                          <p:spTgt spid="132100"/>
                                        </p:tgtEl>
                                        <p:attrNameLst>
                                          <p:attrName>ppt_h</p:attrName>
                                        </p:attrNameLst>
                                      </p:cBhvr>
                                      <p:tavLst>
                                        <p:tav tm="0">
                                          <p:val>
                                            <p:strVal val="#ppt_h"/>
                                          </p:val>
                                        </p:tav>
                                        <p:tav tm="100000">
                                          <p:val>
                                            <p:strVal val="#ppt_h"/>
                                          </p:val>
                                        </p:tav>
                                      </p:tavLst>
                                    </p:anim>
                                    <p:animEffect transition="in" filter="fade">
                                      <p:cBhvr>
                                        <p:cTn id="9" dur="1000"/>
                                        <p:tgtEl>
                                          <p:spTgt spid="132100"/>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2103"/>
                                        </p:tgtEl>
                                        <p:attrNameLst>
                                          <p:attrName>style.visibility</p:attrName>
                                        </p:attrNameLst>
                                      </p:cBhvr>
                                      <p:to>
                                        <p:strVal val="visible"/>
                                      </p:to>
                                    </p:set>
                                    <p:anim calcmode="discrete" valueType="clr">
                                      <p:cBhvr override="childStyle">
                                        <p:cTn id="14" dur="500"/>
                                        <p:tgtEl>
                                          <p:spTgt spid="132103"/>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32103"/>
                                        </p:tgtEl>
                                        <p:attrNameLst>
                                          <p:attrName>fillcolor</p:attrName>
                                        </p:attrNameLst>
                                      </p:cBhvr>
                                      <p:tavLst>
                                        <p:tav tm="0">
                                          <p:val>
                                            <p:clrVal>
                                              <a:schemeClr val="accent2"/>
                                            </p:clrVal>
                                          </p:val>
                                        </p:tav>
                                        <p:tav tm="50000">
                                          <p:val>
                                            <p:clrVal>
                                              <a:schemeClr val="hlink"/>
                                            </p:clrVal>
                                          </p:val>
                                        </p:tav>
                                      </p:tavLst>
                                    </p:anim>
                                    <p:set>
                                      <p:cBhvr>
                                        <p:cTn id="16" dur="500"/>
                                        <p:tgtEl>
                                          <p:spTgt spid="13210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文本框 106498"/>
          <p:cNvSpPr txBox="1"/>
          <p:nvPr/>
        </p:nvSpPr>
        <p:spPr>
          <a:xfrm>
            <a:off x="-13146" y="494953"/>
            <a:ext cx="9169400" cy="2034690"/>
          </a:xfrm>
          <a:prstGeom prst="rect">
            <a:avLst/>
          </a:prstGeom>
          <a:noFill/>
          <a:ln w="9525">
            <a:noFill/>
          </a:ln>
        </p:spPr>
        <p:txBody>
          <a:bodyPr wrap="square" lIns="64291" tIns="32146" rIns="64291" bIns="32146">
            <a:spAutoFit/>
          </a:bodyPr>
          <a:lstStyle/>
          <a:p>
            <a:pPr marL="241093" indent="-241093" fontAlgn="ctr"/>
            <a:r>
              <a:rPr lang="en-US" altLang="zh-CN" sz="3200" b="1" noProof="1">
                <a:solidFill>
                  <a:srgbClr val="FF0066"/>
                </a:solidFill>
                <a:effectLst>
                  <a:outerShdw blurRad="38100" dist="38100" dir="2700000">
                    <a:srgbClr val="C0C0C0"/>
                  </a:outerShdw>
                </a:effectLst>
                <a:latin typeface="Arial" pitchFamily="34" charset="0"/>
                <a:ea typeface="华文新魏" pitchFamily="2" charset="-122"/>
              </a:rPr>
              <a:t>   </a:t>
            </a:r>
            <a:r>
              <a:rPr lang="zh-CN" altLang="en-US" sz="3200" b="1" noProof="1">
                <a:solidFill>
                  <a:srgbClr val="FF0066"/>
                </a:solidFill>
                <a:effectLst>
                  <a:outerShdw blurRad="38100" dist="38100" dir="2700000">
                    <a:srgbClr val="C0C0C0"/>
                  </a:outerShdw>
                </a:effectLst>
                <a:latin typeface="Arial" pitchFamily="34" charset="0"/>
                <a:ea typeface="华文新魏" pitchFamily="2" charset="-122"/>
              </a:rPr>
              <a:t>1.从课文结构看，作者的一切活动都是由“这几天心里颇不宁静”引起的，这是“文眼”，是理解全文的关键，试联系背景讨论作者“这几天心里”为什么“颇不宁静”？</a:t>
            </a:r>
          </a:p>
        </p:txBody>
      </p:sp>
      <p:sp>
        <p:nvSpPr>
          <p:cNvPr id="4" name="文本框 3"/>
          <p:cNvSpPr txBox="1"/>
          <p:nvPr/>
        </p:nvSpPr>
        <p:spPr>
          <a:xfrm>
            <a:off x="-12700" y="3049588"/>
            <a:ext cx="9169400" cy="2034690"/>
          </a:xfrm>
          <a:prstGeom prst="rect">
            <a:avLst/>
          </a:prstGeom>
          <a:noFill/>
          <a:ln w="9525">
            <a:noFill/>
          </a:ln>
        </p:spPr>
        <p:txBody>
          <a:bodyPr wrap="square" lIns="64291" tIns="32146" rIns="64291" bIns="32146">
            <a:spAutoFit/>
          </a:bodyPr>
          <a:lstStyle/>
          <a:p>
            <a:pPr marL="241093" indent="-241093" fontAlgn="ctr"/>
            <a:r>
              <a:rPr lang="zh-CN" altLang="en-US" sz="3200" b="1" noProof="1">
                <a:solidFill>
                  <a:srgbClr val="FF0066"/>
                </a:solidFill>
                <a:effectLst>
                  <a:outerShdw blurRad="38100" dist="38100" dir="2700000">
                    <a:srgbClr val="C0C0C0"/>
                  </a:outerShdw>
                </a:effectLst>
                <a:latin typeface="Arial" pitchFamily="34" charset="0"/>
                <a:ea typeface="华文新魏" pitchFamily="2" charset="-122"/>
              </a:rPr>
              <a:t>（1）对现实不满的愤激；</a:t>
            </a:r>
          </a:p>
          <a:p>
            <a:pPr marL="241093" indent="-241093" fontAlgn="ctr"/>
            <a:r>
              <a:rPr lang="zh-CN" altLang="en-US" sz="3200" b="1" noProof="1">
                <a:solidFill>
                  <a:srgbClr val="FF0066"/>
                </a:solidFill>
                <a:effectLst>
                  <a:outerShdw blurRad="38100" dist="38100" dir="2700000">
                    <a:srgbClr val="C0C0C0"/>
                  </a:outerShdw>
                </a:effectLst>
                <a:latin typeface="Arial" pitchFamily="34" charset="0"/>
                <a:ea typeface="华文新魏" pitchFamily="2" charset="-122"/>
              </a:rPr>
              <a:t>（2）对政局和个人前途的忧虑；</a:t>
            </a:r>
          </a:p>
          <a:p>
            <a:pPr marL="241093" indent="-241093" fontAlgn="ctr"/>
            <a:r>
              <a:rPr lang="zh-CN" altLang="en-US" sz="3200" b="1" noProof="1">
                <a:solidFill>
                  <a:srgbClr val="FF0066"/>
                </a:solidFill>
                <a:effectLst>
                  <a:outerShdw blurRad="38100" dist="38100" dir="2700000">
                    <a:srgbClr val="C0C0C0"/>
                  </a:outerShdw>
                </a:effectLst>
                <a:latin typeface="Arial" pitchFamily="34" charset="0"/>
                <a:ea typeface="华文新魏" pitchFamily="2" charset="-122"/>
              </a:rPr>
              <a:t>（3）表现了一种我行我素的闲适心情；</a:t>
            </a:r>
          </a:p>
          <a:p>
            <a:pPr marL="241093" indent="-241093" fontAlgn="ctr"/>
            <a:r>
              <a:rPr lang="zh-CN" altLang="en-US" sz="3200" b="1" noProof="1">
                <a:solidFill>
                  <a:srgbClr val="FF0066"/>
                </a:solidFill>
                <a:effectLst>
                  <a:outerShdw blurRad="38100" dist="38100" dir="2700000">
                    <a:srgbClr val="C0C0C0"/>
                  </a:outerShdw>
                </a:effectLst>
                <a:latin typeface="Arial" pitchFamily="34" charset="0"/>
                <a:ea typeface="华文新魏" pitchFamily="2" charset="-122"/>
              </a:rPr>
              <a:t>（4）表现了作者对美好自由幸福生活的向往。</a:t>
            </a:r>
          </a:p>
        </p:txBody>
      </p:sp>
      <p:pic>
        <p:nvPicPr>
          <p:cNvPr id="5" name="Picture 2" descr="C:\Users\Administrator\Desktop\u=1608024605,1101213687&amp;fm=26&amp;gp=0.jpg"/>
          <p:cNvPicPr>
            <a:picLocks noChangeAspect="1" noChangeArrowheads="1"/>
          </p:cNvPicPr>
          <p:nvPr/>
        </p:nvPicPr>
        <p:blipFill>
          <a:blip r:embed="rId2"/>
          <a:stretch>
            <a:fillRect/>
          </a:stretch>
        </p:blipFill>
        <p:spPr bwMode="auto">
          <a:xfrm>
            <a:off x="7620021" y="5715016"/>
            <a:ext cx="1523979" cy="1142984"/>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34189"/>
          <p:cNvGrpSpPr/>
          <p:nvPr/>
        </p:nvGrpSpPr>
        <p:grpSpPr>
          <a:xfrm>
            <a:off x="1979613" y="2565400"/>
            <a:ext cx="1600200" cy="1219200"/>
            <a:chOff x="431" y="2707"/>
            <a:chExt cx="1008" cy="768"/>
          </a:xfrm>
        </p:grpSpPr>
        <p:sp>
          <p:nvSpPr>
            <p:cNvPr id="92162" name="立方体 134186"/>
            <p:cNvSpPr/>
            <p:nvPr/>
          </p:nvSpPr>
          <p:spPr>
            <a:xfrm>
              <a:off x="575" y="3043"/>
              <a:ext cx="720" cy="432"/>
            </a:xfrm>
            <a:prstGeom prst="cube">
              <a:avLst>
                <a:gd name="adj" fmla="val 25000"/>
              </a:avLst>
            </a:prstGeom>
            <a:solidFill>
              <a:srgbClr val="C0C0C0"/>
            </a:solidFill>
            <a:ln w="9525" cap="flat" cmpd="sng">
              <a:solidFill>
                <a:schemeClr val="tx1"/>
              </a:solidFill>
              <a:prstDash val="solid"/>
              <a:miter/>
              <a:headEnd type="none" w="med" len="med"/>
              <a:tailEnd type="none" w="med" len="med"/>
            </a:ln>
          </p:spPr>
          <p:txBody>
            <a:bodyPr wrap="none" anchor="ctr"/>
            <a:lstStyle/>
            <a:p>
              <a:pPr algn="ctr"/>
              <a:endParaRPr lang="zh-CN" altLang="en-US" sz="3200">
                <a:latin typeface="Times New Roman" pitchFamily="18" charset="0"/>
                <a:ea typeface="隶书" pitchFamily="49" charset="-122"/>
              </a:endParaRPr>
            </a:p>
          </p:txBody>
        </p:sp>
        <p:sp>
          <p:nvSpPr>
            <p:cNvPr id="92163" name="等腰三角形 134188"/>
            <p:cNvSpPr/>
            <p:nvPr/>
          </p:nvSpPr>
          <p:spPr>
            <a:xfrm>
              <a:off x="431" y="2707"/>
              <a:ext cx="1008" cy="432"/>
            </a:xfrm>
            <a:prstGeom prst="triangle">
              <a:avLst>
                <a:gd name="adj" fmla="val 50000"/>
              </a:avLst>
            </a:prstGeom>
            <a:solidFill>
              <a:schemeClr val="folHlink"/>
            </a:solidFill>
            <a:ln w="9525" cap="flat" cmpd="sng">
              <a:solidFill>
                <a:schemeClr val="tx1"/>
              </a:solidFill>
              <a:prstDash val="solid"/>
              <a:miter/>
              <a:headEnd type="none" w="med" len="med"/>
              <a:tailEnd type="none" w="med" len="med"/>
            </a:ln>
          </p:spPr>
          <p:txBody>
            <a:bodyPr anchor="t"/>
            <a:lstStyle/>
            <a:p>
              <a:endParaRPr lang="zh-CN" altLang="en-US" sz="3600">
                <a:latin typeface="Arial" pitchFamily="34" charset="0"/>
                <a:ea typeface="宋体" panose="02010600030101010101" pitchFamily="2" charset="-122"/>
              </a:endParaRPr>
            </a:p>
          </p:txBody>
        </p:sp>
      </p:grpSp>
      <p:sp>
        <p:nvSpPr>
          <p:cNvPr id="134146" name="文本框 134145"/>
          <p:cNvSpPr txBox="1"/>
          <p:nvPr/>
        </p:nvSpPr>
        <p:spPr>
          <a:xfrm>
            <a:off x="2124075" y="2636838"/>
            <a:ext cx="1223963" cy="617934"/>
          </a:xfrm>
          <a:prstGeom prst="rect">
            <a:avLst/>
          </a:prstGeom>
          <a:noFill/>
          <a:ln w="9525">
            <a:noFill/>
          </a:ln>
        </p:spPr>
        <p:txBody>
          <a:bodyPr lIns="64291" tIns="32146" rIns="64291" bIns="32146" anchor="t">
            <a:spAutoFit/>
          </a:bodyPr>
          <a:lstStyle/>
          <a:p>
            <a:pPr>
              <a:spcBef>
                <a:spcPct val="50000"/>
              </a:spcBef>
            </a:pPr>
            <a:r>
              <a:rPr lang="zh-CN" altLang="en-US" sz="3600" b="1">
                <a:solidFill>
                  <a:srgbClr val="FF3300"/>
                </a:solidFill>
                <a:latin typeface="Times New Roman" panose="02020603050405020304" pitchFamily="18" charset="0"/>
                <a:ea typeface="黑体" panose="02010609060101010101" pitchFamily="2" charset="-122"/>
              </a:rPr>
              <a:t>现实</a:t>
            </a:r>
          </a:p>
        </p:txBody>
      </p:sp>
      <p:sp>
        <p:nvSpPr>
          <p:cNvPr id="134147" name="文本框 134146"/>
          <p:cNvSpPr txBox="1"/>
          <p:nvPr/>
        </p:nvSpPr>
        <p:spPr>
          <a:xfrm>
            <a:off x="2667000" y="1447800"/>
            <a:ext cx="9144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FF00"/>
                </a:solidFill>
                <a:latin typeface="Times New Roman" panose="02020603050405020304" pitchFamily="18" charset="0"/>
                <a:ea typeface="黑体" panose="02010609060101010101" pitchFamily="2" charset="-122"/>
              </a:rPr>
              <a:t>带门出去</a:t>
            </a:r>
          </a:p>
        </p:txBody>
      </p:sp>
      <p:sp>
        <p:nvSpPr>
          <p:cNvPr id="134148" name="文本框 134147"/>
          <p:cNvSpPr txBox="1"/>
          <p:nvPr/>
        </p:nvSpPr>
        <p:spPr>
          <a:xfrm>
            <a:off x="3886200" y="1066800"/>
            <a:ext cx="1066800" cy="925116"/>
          </a:xfrm>
          <a:prstGeom prst="rect">
            <a:avLst/>
          </a:prstGeom>
          <a:noFill/>
          <a:ln w="9525">
            <a:noFill/>
          </a:ln>
        </p:spPr>
        <p:txBody>
          <a:bodyPr lIns="64291" tIns="32146" rIns="64291" bIns="32146" anchor="t">
            <a:spAutoFit/>
          </a:bodyPr>
          <a:lstStyle/>
          <a:p>
            <a:r>
              <a:rPr lang="zh-CN" altLang="en-US" sz="2800" b="1">
                <a:solidFill>
                  <a:srgbClr val="00FF00"/>
                </a:solidFill>
                <a:latin typeface="Times New Roman" panose="02020603050405020304" pitchFamily="18" charset="0"/>
                <a:ea typeface="黑体" panose="02010609060101010101" pitchFamily="2" charset="-122"/>
              </a:rPr>
              <a:t>走在路上</a:t>
            </a:r>
          </a:p>
        </p:txBody>
      </p:sp>
      <p:sp>
        <p:nvSpPr>
          <p:cNvPr id="134149" name="文本框 134148"/>
          <p:cNvSpPr txBox="1"/>
          <p:nvPr/>
        </p:nvSpPr>
        <p:spPr>
          <a:xfrm>
            <a:off x="5105400" y="1600200"/>
            <a:ext cx="10668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FF00"/>
                </a:solidFill>
                <a:latin typeface="Times New Roman" panose="02020603050405020304" pitchFamily="18" charset="0"/>
                <a:ea typeface="黑体" panose="02010609060101010101" pitchFamily="2" charset="-122"/>
              </a:rPr>
              <a:t>月下荷塘</a:t>
            </a:r>
          </a:p>
        </p:txBody>
      </p:sp>
      <p:sp>
        <p:nvSpPr>
          <p:cNvPr id="134150" name="文本框 134149"/>
          <p:cNvSpPr txBox="1"/>
          <p:nvPr/>
        </p:nvSpPr>
        <p:spPr>
          <a:xfrm>
            <a:off x="5715000" y="2743200"/>
            <a:ext cx="9906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FF00"/>
                </a:solidFill>
                <a:latin typeface="Times New Roman" panose="02020603050405020304" pitchFamily="18" charset="0"/>
                <a:ea typeface="黑体" panose="02010609060101010101" pitchFamily="2" charset="-122"/>
              </a:rPr>
              <a:t>塘上月色</a:t>
            </a:r>
          </a:p>
        </p:txBody>
      </p:sp>
      <p:sp>
        <p:nvSpPr>
          <p:cNvPr id="134151" name="文本框 134150"/>
          <p:cNvSpPr txBox="1"/>
          <p:nvPr/>
        </p:nvSpPr>
        <p:spPr>
          <a:xfrm>
            <a:off x="3962400" y="4648200"/>
            <a:ext cx="11430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FF00"/>
                </a:solidFill>
                <a:latin typeface="Times New Roman" panose="02020603050405020304" pitchFamily="18" charset="0"/>
                <a:ea typeface="黑体" panose="02010609060101010101" pitchFamily="2" charset="-122"/>
              </a:rPr>
              <a:t>江南旧俗</a:t>
            </a:r>
          </a:p>
        </p:txBody>
      </p:sp>
      <p:sp>
        <p:nvSpPr>
          <p:cNvPr id="134152" name="文本框 134151"/>
          <p:cNvSpPr txBox="1"/>
          <p:nvPr/>
        </p:nvSpPr>
        <p:spPr>
          <a:xfrm>
            <a:off x="2514600" y="4191000"/>
            <a:ext cx="10668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FF00"/>
                </a:solidFill>
                <a:latin typeface="Times New Roman" panose="02020603050405020304" pitchFamily="18" charset="0"/>
                <a:ea typeface="黑体" panose="02010609060101010101" pitchFamily="2" charset="-122"/>
              </a:rPr>
              <a:t>推门进来</a:t>
            </a:r>
          </a:p>
        </p:txBody>
      </p:sp>
      <p:sp>
        <p:nvSpPr>
          <p:cNvPr id="134153" name="文本框 134152"/>
          <p:cNvSpPr txBox="1"/>
          <p:nvPr/>
        </p:nvSpPr>
        <p:spPr>
          <a:xfrm>
            <a:off x="5334000" y="4114800"/>
            <a:ext cx="12192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rgbClr val="00FF00"/>
                </a:solidFill>
                <a:latin typeface="Times New Roman" panose="02020603050405020304" pitchFamily="18" charset="0"/>
                <a:ea typeface="黑体" panose="02010609060101010101" pitchFamily="2" charset="-122"/>
              </a:rPr>
              <a:t>塘的四周</a:t>
            </a:r>
          </a:p>
        </p:txBody>
      </p:sp>
      <p:sp>
        <p:nvSpPr>
          <p:cNvPr id="134154" name="文本框 134153"/>
          <p:cNvSpPr txBox="1"/>
          <p:nvPr/>
        </p:nvSpPr>
        <p:spPr>
          <a:xfrm>
            <a:off x="990600" y="2743200"/>
            <a:ext cx="11430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颇不宁静</a:t>
            </a:r>
          </a:p>
        </p:txBody>
      </p:sp>
      <p:sp>
        <p:nvSpPr>
          <p:cNvPr id="134155" name="文本框 134154"/>
          <p:cNvSpPr txBox="1"/>
          <p:nvPr/>
        </p:nvSpPr>
        <p:spPr>
          <a:xfrm>
            <a:off x="1828800" y="609600"/>
            <a:ext cx="12192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淡淡喜悦</a:t>
            </a:r>
          </a:p>
        </p:txBody>
      </p:sp>
      <p:sp>
        <p:nvSpPr>
          <p:cNvPr id="134156" name="文本框 134155"/>
          <p:cNvSpPr txBox="1"/>
          <p:nvPr/>
        </p:nvSpPr>
        <p:spPr>
          <a:xfrm>
            <a:off x="3962400" y="0"/>
            <a:ext cx="10668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淡淡哀愁</a:t>
            </a:r>
          </a:p>
        </p:txBody>
      </p:sp>
      <p:sp>
        <p:nvSpPr>
          <p:cNvPr id="134157" name="文本框 134156"/>
          <p:cNvSpPr txBox="1"/>
          <p:nvPr/>
        </p:nvSpPr>
        <p:spPr>
          <a:xfrm>
            <a:off x="5867400" y="838200"/>
            <a:ext cx="9906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淡淡喜悦</a:t>
            </a:r>
          </a:p>
        </p:txBody>
      </p:sp>
      <p:sp>
        <p:nvSpPr>
          <p:cNvPr id="134158" name="文本框 134157"/>
          <p:cNvSpPr txBox="1"/>
          <p:nvPr/>
        </p:nvSpPr>
        <p:spPr>
          <a:xfrm>
            <a:off x="6629400" y="2743200"/>
            <a:ext cx="9906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淡淡喜悦</a:t>
            </a:r>
          </a:p>
        </p:txBody>
      </p:sp>
      <p:sp>
        <p:nvSpPr>
          <p:cNvPr id="134159" name="文本框 134158"/>
          <p:cNvSpPr txBox="1"/>
          <p:nvPr/>
        </p:nvSpPr>
        <p:spPr>
          <a:xfrm>
            <a:off x="6172200" y="4876800"/>
            <a:ext cx="9906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无限慨叹</a:t>
            </a:r>
          </a:p>
        </p:txBody>
      </p:sp>
      <p:sp>
        <p:nvSpPr>
          <p:cNvPr id="134160" name="文本框 134159"/>
          <p:cNvSpPr txBox="1"/>
          <p:nvPr/>
        </p:nvSpPr>
        <p:spPr>
          <a:xfrm>
            <a:off x="3962400" y="5638800"/>
            <a:ext cx="12192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惦记江南</a:t>
            </a:r>
          </a:p>
        </p:txBody>
      </p:sp>
      <p:sp>
        <p:nvSpPr>
          <p:cNvPr id="134161" name="文本框 134160"/>
          <p:cNvSpPr txBox="1"/>
          <p:nvPr/>
        </p:nvSpPr>
        <p:spPr>
          <a:xfrm>
            <a:off x="1752600" y="5029200"/>
            <a:ext cx="990600" cy="925116"/>
          </a:xfrm>
          <a:prstGeom prst="rect">
            <a:avLst/>
          </a:prstGeom>
          <a:noFill/>
          <a:ln w="9525">
            <a:noFill/>
          </a:ln>
        </p:spPr>
        <p:txBody>
          <a:bodyPr lIns="64291" tIns="32146" rIns="64291" bIns="32146" anchor="t">
            <a:spAutoFit/>
          </a:bodyPr>
          <a:lstStyle/>
          <a:p>
            <a:pPr>
              <a:spcBef>
                <a:spcPct val="50000"/>
              </a:spcBef>
            </a:pPr>
            <a:r>
              <a:rPr lang="zh-CN" altLang="en-US" sz="2800" b="1">
                <a:solidFill>
                  <a:schemeClr val="tx2"/>
                </a:solidFill>
                <a:latin typeface="Times New Roman" panose="02020603050405020304" pitchFamily="18" charset="0"/>
                <a:ea typeface="黑体" panose="02010609060101010101" pitchFamily="2" charset="-122"/>
              </a:rPr>
              <a:t>无法回避</a:t>
            </a:r>
          </a:p>
        </p:txBody>
      </p:sp>
      <p:sp>
        <p:nvSpPr>
          <p:cNvPr id="134162" name="燕尾形箭头 134161"/>
          <p:cNvSpPr/>
          <p:nvPr/>
        </p:nvSpPr>
        <p:spPr>
          <a:xfrm rot="7602049" flipH="1">
            <a:off x="2433638" y="2438400"/>
            <a:ext cx="457200" cy="147638"/>
          </a:xfrm>
          <a:prstGeom prst="notchedRightArrow">
            <a:avLst>
              <a:gd name="adj1" fmla="val 50000"/>
              <a:gd name="adj2" fmla="val 77347"/>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3" name="燕尾形箭头 134162"/>
          <p:cNvSpPr/>
          <p:nvPr/>
        </p:nvSpPr>
        <p:spPr>
          <a:xfrm rot="-6261572">
            <a:off x="2343150" y="3905250"/>
            <a:ext cx="457200" cy="114300"/>
          </a:xfrm>
          <a:prstGeom prst="notchedRightArrow">
            <a:avLst>
              <a:gd name="adj1" fmla="val 50000"/>
              <a:gd name="adj2" fmla="val 100000"/>
            </a:avLst>
          </a:prstGeom>
          <a:solidFill>
            <a:srgbClr val="FF33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4" name="燕尾形箭头 134163"/>
          <p:cNvSpPr/>
          <p:nvPr/>
        </p:nvSpPr>
        <p:spPr>
          <a:xfrm rot="-10012315">
            <a:off x="3352800" y="4953000"/>
            <a:ext cx="457200" cy="11430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5" name="燕尾形箭头 134164"/>
          <p:cNvSpPr/>
          <p:nvPr/>
        </p:nvSpPr>
        <p:spPr>
          <a:xfrm rot="9351672">
            <a:off x="4857750" y="4895850"/>
            <a:ext cx="457200" cy="11430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6" name="燕尾形箭头 134165"/>
          <p:cNvSpPr/>
          <p:nvPr/>
        </p:nvSpPr>
        <p:spPr>
          <a:xfrm rot="6172772">
            <a:off x="5772150" y="3829050"/>
            <a:ext cx="457200" cy="11430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7" name="燕尾形箭头 134166"/>
          <p:cNvSpPr/>
          <p:nvPr/>
        </p:nvSpPr>
        <p:spPr>
          <a:xfrm rot="4239963">
            <a:off x="5772150" y="2533650"/>
            <a:ext cx="457200" cy="11430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8" name="燕尾形箭头 134167"/>
          <p:cNvSpPr/>
          <p:nvPr/>
        </p:nvSpPr>
        <p:spPr>
          <a:xfrm rot="1704962">
            <a:off x="4724400" y="1676400"/>
            <a:ext cx="457200" cy="11430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69" name="燕尾形箭头 134168"/>
          <p:cNvSpPr/>
          <p:nvPr/>
        </p:nvSpPr>
        <p:spPr>
          <a:xfrm rot="-874401">
            <a:off x="3505200" y="1600200"/>
            <a:ext cx="457200" cy="11430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0" name="燕尾形箭头 134169"/>
          <p:cNvSpPr/>
          <p:nvPr/>
        </p:nvSpPr>
        <p:spPr>
          <a:xfrm rot="-3506755">
            <a:off x="1295400" y="2133600"/>
            <a:ext cx="685800" cy="22860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1" name="燕尾形箭头 134170"/>
          <p:cNvSpPr/>
          <p:nvPr/>
        </p:nvSpPr>
        <p:spPr>
          <a:xfrm rot="6554470">
            <a:off x="6629400" y="4191000"/>
            <a:ext cx="685800" cy="22860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2" name="燕尾形箭头 134171"/>
          <p:cNvSpPr/>
          <p:nvPr/>
        </p:nvSpPr>
        <p:spPr>
          <a:xfrm rot="3528737">
            <a:off x="6526213" y="2157414"/>
            <a:ext cx="590550" cy="234950"/>
          </a:xfrm>
          <a:prstGeom prst="notchedRightArrow">
            <a:avLst>
              <a:gd name="adj1" fmla="val 50000"/>
              <a:gd name="adj2" fmla="val 62779"/>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3" name="燕尾形箭头 134172"/>
          <p:cNvSpPr/>
          <p:nvPr/>
        </p:nvSpPr>
        <p:spPr>
          <a:xfrm rot="9587650">
            <a:off x="5257800" y="5791200"/>
            <a:ext cx="685800" cy="22860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4" name="燕尾形箭头 134173"/>
          <p:cNvSpPr/>
          <p:nvPr/>
        </p:nvSpPr>
        <p:spPr>
          <a:xfrm rot="-9869833">
            <a:off x="2819400" y="5867400"/>
            <a:ext cx="685800" cy="22860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5" name="燕尾形箭头 134174"/>
          <p:cNvSpPr/>
          <p:nvPr/>
        </p:nvSpPr>
        <p:spPr>
          <a:xfrm rot="-6536551">
            <a:off x="1147763" y="4108450"/>
            <a:ext cx="1006475" cy="361950"/>
          </a:xfrm>
          <a:prstGeom prst="notchedRightArrow">
            <a:avLst>
              <a:gd name="adj1" fmla="val 50000"/>
              <a:gd name="adj2" fmla="val 69453"/>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6" name="燕尾形箭头 134175"/>
          <p:cNvSpPr/>
          <p:nvPr/>
        </p:nvSpPr>
        <p:spPr>
          <a:xfrm rot="-1299958">
            <a:off x="3048000" y="609600"/>
            <a:ext cx="685800" cy="22860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7" name="燕尾形箭头 134176"/>
          <p:cNvSpPr/>
          <p:nvPr/>
        </p:nvSpPr>
        <p:spPr>
          <a:xfrm rot="1775794">
            <a:off x="5105400" y="685800"/>
            <a:ext cx="685800" cy="228600"/>
          </a:xfrm>
          <a:prstGeom prst="notchedRightArrow">
            <a:avLst>
              <a:gd name="adj1" fmla="val 50000"/>
              <a:gd name="adj2" fmla="val 75000"/>
            </a:avLst>
          </a:prstGeom>
          <a:solidFill>
            <a:srgbClr val="6600FF"/>
          </a:solidFill>
          <a:ln w="9525" cap="flat" cmpd="sng">
            <a:solidFill>
              <a:schemeClr val="tx1"/>
            </a:solidFill>
            <a:prstDash val="solid"/>
            <a:miter/>
            <a:headEnd type="none" w="med" len="med"/>
            <a:tailEnd type="none" w="med" len="med"/>
          </a:ln>
        </p:spPr>
        <p:txBody>
          <a:bodyPr lIns="64291" tIns="32146" rIns="64291" bIns="32146" anchor="t"/>
          <a:lstStyle/>
          <a:p>
            <a:endParaRPr lang="zh-CN" altLang="en-US" sz="3600">
              <a:latin typeface="Arial" pitchFamily="34" charset="0"/>
              <a:ea typeface="宋体" panose="02010600030101010101" pitchFamily="2" charset="-122"/>
            </a:endParaRPr>
          </a:p>
        </p:txBody>
      </p:sp>
      <p:sp>
        <p:nvSpPr>
          <p:cNvPr id="134178" name="文本框 134177"/>
          <p:cNvSpPr txBox="1"/>
          <p:nvPr/>
        </p:nvSpPr>
        <p:spPr>
          <a:xfrm>
            <a:off x="3779839" y="2565400"/>
            <a:ext cx="1219200" cy="1725216"/>
          </a:xfrm>
          <a:prstGeom prst="rect">
            <a:avLst/>
          </a:prstGeom>
          <a:solidFill>
            <a:srgbClr val="00FF00"/>
          </a:solidFill>
          <a:ln w="9525">
            <a:noFill/>
          </a:ln>
        </p:spPr>
        <p:txBody>
          <a:bodyPr lIns="64291" tIns="32146" rIns="64291" bIns="32146" anchor="t">
            <a:spAutoFit/>
          </a:bodyPr>
          <a:lstStyle/>
          <a:p>
            <a:pPr>
              <a:spcBef>
                <a:spcPct val="50000"/>
              </a:spcBef>
            </a:pPr>
            <a:r>
              <a:rPr lang="zh-CN" altLang="en-US" sz="3600" b="1">
                <a:solidFill>
                  <a:srgbClr val="FF3300"/>
                </a:solidFill>
                <a:latin typeface="Times New Roman" panose="02020603050405020304" pitchFamily="18" charset="0"/>
                <a:ea typeface="黑体" panose="02010609060101010101" pitchFamily="2" charset="-122"/>
              </a:rPr>
              <a:t>幽雅宁静朦胧</a:t>
            </a:r>
          </a:p>
        </p:txBody>
      </p:sp>
      <p:sp>
        <p:nvSpPr>
          <p:cNvPr id="134191" name="矩形 134190"/>
          <p:cNvSpPr/>
          <p:nvPr/>
        </p:nvSpPr>
        <p:spPr>
          <a:xfrm>
            <a:off x="2151658" y="3141663"/>
            <a:ext cx="1046559" cy="617934"/>
          </a:xfrm>
          <a:prstGeom prst="rect">
            <a:avLst/>
          </a:prstGeom>
          <a:noFill/>
          <a:ln w="9525">
            <a:noFill/>
          </a:ln>
        </p:spPr>
        <p:txBody>
          <a:bodyPr wrap="none" lIns="64291" tIns="32146" rIns="64291" bIns="32146" anchor="t">
            <a:spAutoFit/>
          </a:bodyPr>
          <a:lstStyle/>
          <a:p>
            <a:r>
              <a:rPr lang="zh-CN" altLang="en-US" sz="3600" b="1">
                <a:solidFill>
                  <a:srgbClr val="FF3300"/>
                </a:solidFill>
                <a:latin typeface="Arial" pitchFamily="34" charset="0"/>
                <a:ea typeface="黑体" panose="02010609060101010101" pitchFamily="2" charset="-122"/>
              </a:rPr>
              <a:t>现实</a:t>
            </a:r>
          </a:p>
        </p:txBody>
      </p:sp>
      <p:pic>
        <p:nvPicPr>
          <p:cNvPr id="39" name="Picture 2" descr="C:\Users\Administrator\Desktop\u=1608024605,1101213687&amp;fm=26&amp;gp=0.jpg"/>
          <p:cNvPicPr>
            <a:picLocks noChangeAspect="1" noChangeArrowheads="1"/>
          </p:cNvPicPr>
          <p:nvPr/>
        </p:nvPicPr>
        <p:blipFill>
          <a:blip r:embed="rId2"/>
          <a:stretch>
            <a:fillRect/>
          </a:stretch>
        </p:blipFill>
        <p:spPr bwMode="auto">
          <a:xfrm>
            <a:off x="7620021" y="5715016"/>
            <a:ext cx="1523979" cy="114298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fade">
                                      <p:cBhvr>
                                        <p:cTn id="7" dur="800" decel="100000"/>
                                        <p:tgtEl>
                                          <p:spTgt spid="134146"/>
                                        </p:tgtEl>
                                      </p:cBhvr>
                                    </p:animEffect>
                                    <p:anim calcmode="lin" valueType="num">
                                      <p:cBhvr>
                                        <p:cTn id="8" dur="800" decel="100000" fill="hold"/>
                                        <p:tgtEl>
                                          <p:spTgt spid="134146"/>
                                        </p:tgtEl>
                                        <p:attrNameLst>
                                          <p:attrName>style.rotation</p:attrName>
                                        </p:attrNameLst>
                                      </p:cBhvr>
                                      <p:tavLst>
                                        <p:tav tm="0">
                                          <p:val>
                                            <p:fltVal val="-90"/>
                                          </p:val>
                                        </p:tav>
                                        <p:tav tm="100000">
                                          <p:val>
                                            <p:fltVal val="0"/>
                                          </p:val>
                                        </p:tav>
                                      </p:tavLst>
                                    </p:anim>
                                    <p:anim calcmode="lin" valueType="num">
                                      <p:cBhvr>
                                        <p:cTn id="9" dur="800" decel="100000" fill="hold"/>
                                        <p:tgtEl>
                                          <p:spTgt spid="134146"/>
                                        </p:tgtEl>
                                        <p:attrNameLst>
                                          <p:attrName>ppt_x</p:attrName>
                                        </p:attrNameLst>
                                      </p:cBhvr>
                                      <p:tavLst>
                                        <p:tav tm="0">
                                          <p:val>
                                            <p:strVal val="#ppt_x+0.4"/>
                                          </p:val>
                                        </p:tav>
                                        <p:tav tm="100000">
                                          <p:val>
                                            <p:strVal val="#ppt_x-0.05"/>
                                          </p:val>
                                        </p:tav>
                                      </p:tavLst>
                                    </p:anim>
                                    <p:anim calcmode="lin" valueType="num">
                                      <p:cBhvr>
                                        <p:cTn id="10" dur="800" decel="100000" fill="hold"/>
                                        <p:tgtEl>
                                          <p:spTgt spid="13414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414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4146"/>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34" presetClass="entr" presetSubtype="0" fill="hold" nodeType="afterEffect">
                                  <p:stCondLst>
                                    <p:cond delay="0"/>
                                  </p:stCondLst>
                                  <p:childTnLst>
                                    <p:set>
                                      <p:cBhvr>
                                        <p:cTn id="15" dur="1" fill="hold">
                                          <p:stCondLst>
                                            <p:cond delay="0"/>
                                          </p:stCondLst>
                                        </p:cTn>
                                        <p:tgtEl>
                                          <p:spTgt spid="134162"/>
                                        </p:tgtEl>
                                        <p:attrNameLst>
                                          <p:attrName>style.visibility</p:attrName>
                                        </p:attrNameLst>
                                      </p:cBhvr>
                                      <p:to>
                                        <p:strVal val="visible"/>
                                      </p:to>
                                    </p:set>
                                    <p:anim from="(-#ppt_w/2)" to="(#ppt_x)" calcmode="lin" valueType="num">
                                      <p:cBhvr>
                                        <p:cTn id="16" dur="600" fill="hold">
                                          <p:stCondLst>
                                            <p:cond delay="0"/>
                                          </p:stCondLst>
                                        </p:cTn>
                                        <p:tgtEl>
                                          <p:spTgt spid="134162"/>
                                        </p:tgtEl>
                                        <p:attrNameLst>
                                          <p:attrName>ppt_x</p:attrName>
                                        </p:attrNameLst>
                                      </p:cBhvr>
                                    </p:anim>
                                    <p:anim from="0" to="-1.0" calcmode="lin" valueType="num">
                                      <p:cBhvr>
                                        <p:cTn id="17" dur="200" decel="50000" autoRev="1" fill="hold">
                                          <p:stCondLst>
                                            <p:cond delay="600"/>
                                          </p:stCondLst>
                                        </p:cTn>
                                        <p:tgtEl>
                                          <p:spTgt spid="134162"/>
                                        </p:tgtEl>
                                        <p:attrNameLst>
                                          <p:attrName>xshear</p:attrName>
                                        </p:attrNameLst>
                                      </p:cBhvr>
                                    </p:anim>
                                    <p:animScale>
                                      <p:cBhvr>
                                        <p:cTn id="18" dur="200" decel="100000" autoRev="1" fill="hold">
                                          <p:stCondLst>
                                            <p:cond delay="600"/>
                                          </p:stCondLst>
                                        </p:cTn>
                                        <p:tgtEl>
                                          <p:spTgt spid="134162"/>
                                        </p:tgtEl>
                                      </p:cBhvr>
                                      <p:from x="100000" y="100000"/>
                                      <p:to x="80000" y="100000"/>
                                    </p:animScale>
                                    <p:anim by="(#ppt_h/3+#ppt_w*0.1)" calcmode="lin" valueType="num">
                                      <p:cBhvr additive="sum">
                                        <p:cTn id="19" dur="200" decel="100000" autoRev="1" fill="hold">
                                          <p:stCondLst>
                                            <p:cond delay="600"/>
                                          </p:stCondLst>
                                        </p:cTn>
                                        <p:tgtEl>
                                          <p:spTgt spid="134162"/>
                                        </p:tgtEl>
                                        <p:attrNameLst>
                                          <p:attrName>ppt_x</p:attrName>
                                        </p:attrNameLst>
                                      </p:cBhvr>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134147"/>
                                        </p:tgtEl>
                                        <p:attrNameLst>
                                          <p:attrName>style.visibility</p:attrName>
                                        </p:attrNameLst>
                                      </p:cBhvr>
                                      <p:to>
                                        <p:strVal val="visible"/>
                                      </p:to>
                                    </p:set>
                                    <p:animEffect transition="in" filter="fade">
                                      <p:cBhvr>
                                        <p:cTn id="24" dur="800" decel="100000"/>
                                        <p:tgtEl>
                                          <p:spTgt spid="134147"/>
                                        </p:tgtEl>
                                      </p:cBhvr>
                                    </p:animEffect>
                                    <p:anim calcmode="lin" valueType="num">
                                      <p:cBhvr>
                                        <p:cTn id="25" dur="800" decel="100000" fill="hold"/>
                                        <p:tgtEl>
                                          <p:spTgt spid="134147"/>
                                        </p:tgtEl>
                                        <p:attrNameLst>
                                          <p:attrName>style.rotation</p:attrName>
                                        </p:attrNameLst>
                                      </p:cBhvr>
                                      <p:tavLst>
                                        <p:tav tm="0">
                                          <p:val>
                                            <p:fltVal val="-90"/>
                                          </p:val>
                                        </p:tav>
                                        <p:tav tm="100000">
                                          <p:val>
                                            <p:fltVal val="0"/>
                                          </p:val>
                                        </p:tav>
                                      </p:tavLst>
                                    </p:anim>
                                    <p:anim calcmode="lin" valueType="num">
                                      <p:cBhvr>
                                        <p:cTn id="26" dur="800" decel="100000" fill="hold"/>
                                        <p:tgtEl>
                                          <p:spTgt spid="134147"/>
                                        </p:tgtEl>
                                        <p:attrNameLst>
                                          <p:attrName>ppt_x</p:attrName>
                                        </p:attrNameLst>
                                      </p:cBhvr>
                                      <p:tavLst>
                                        <p:tav tm="0">
                                          <p:val>
                                            <p:strVal val="#ppt_x+0.4"/>
                                          </p:val>
                                        </p:tav>
                                        <p:tav tm="100000">
                                          <p:val>
                                            <p:strVal val="#ppt_x-0.05"/>
                                          </p:val>
                                        </p:tav>
                                      </p:tavLst>
                                    </p:anim>
                                    <p:anim calcmode="lin" valueType="num">
                                      <p:cBhvr>
                                        <p:cTn id="27" dur="800" decel="100000" fill="hold"/>
                                        <p:tgtEl>
                                          <p:spTgt spid="134147"/>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134147"/>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134147"/>
                                        </p:tgtEl>
                                        <p:attrNameLst>
                                          <p:attrName>ppt_y</p:attrName>
                                        </p:attrNameLst>
                                      </p:cBhvr>
                                      <p:tavLst>
                                        <p:tav tm="0">
                                          <p:val>
                                            <p:strVal val="#ppt_y+0.1"/>
                                          </p:val>
                                        </p:tav>
                                        <p:tav tm="100000">
                                          <p:val>
                                            <p:strVal val="#ppt_y"/>
                                          </p:val>
                                        </p:tav>
                                      </p:tavLst>
                                    </p:anim>
                                  </p:childTnLst>
                                </p:cTn>
                              </p:par>
                            </p:childTnLst>
                          </p:cTn>
                        </p:par>
                        <p:par>
                          <p:cTn id="30" fill="hold" nodeType="afterGroup">
                            <p:stCondLst>
                              <p:cond delay="1000"/>
                            </p:stCondLst>
                            <p:childTnLst>
                              <p:par>
                                <p:cTn id="31" presetID="34" presetClass="entr" presetSubtype="0" fill="hold" nodeType="afterEffect">
                                  <p:stCondLst>
                                    <p:cond delay="0"/>
                                  </p:stCondLst>
                                  <p:childTnLst>
                                    <p:set>
                                      <p:cBhvr>
                                        <p:cTn id="32" dur="1" fill="hold">
                                          <p:stCondLst>
                                            <p:cond delay="0"/>
                                          </p:stCondLst>
                                        </p:cTn>
                                        <p:tgtEl>
                                          <p:spTgt spid="134169"/>
                                        </p:tgtEl>
                                        <p:attrNameLst>
                                          <p:attrName>style.visibility</p:attrName>
                                        </p:attrNameLst>
                                      </p:cBhvr>
                                      <p:to>
                                        <p:strVal val="visible"/>
                                      </p:to>
                                    </p:set>
                                    <p:anim from="(-#ppt_w/2)" to="(#ppt_x)" calcmode="lin" valueType="num">
                                      <p:cBhvr>
                                        <p:cTn id="33" dur="600" fill="hold">
                                          <p:stCondLst>
                                            <p:cond delay="0"/>
                                          </p:stCondLst>
                                        </p:cTn>
                                        <p:tgtEl>
                                          <p:spTgt spid="134169"/>
                                        </p:tgtEl>
                                        <p:attrNameLst>
                                          <p:attrName>ppt_x</p:attrName>
                                        </p:attrNameLst>
                                      </p:cBhvr>
                                    </p:anim>
                                    <p:anim from="0" to="-1.0" calcmode="lin" valueType="num">
                                      <p:cBhvr>
                                        <p:cTn id="34" dur="200" decel="50000" autoRev="1" fill="hold">
                                          <p:stCondLst>
                                            <p:cond delay="600"/>
                                          </p:stCondLst>
                                        </p:cTn>
                                        <p:tgtEl>
                                          <p:spTgt spid="134169"/>
                                        </p:tgtEl>
                                        <p:attrNameLst>
                                          <p:attrName>xshear</p:attrName>
                                        </p:attrNameLst>
                                      </p:cBhvr>
                                    </p:anim>
                                    <p:animScale>
                                      <p:cBhvr>
                                        <p:cTn id="35" dur="200" decel="100000" autoRev="1" fill="hold">
                                          <p:stCondLst>
                                            <p:cond delay="600"/>
                                          </p:stCondLst>
                                        </p:cTn>
                                        <p:tgtEl>
                                          <p:spTgt spid="134169"/>
                                        </p:tgtEl>
                                      </p:cBhvr>
                                      <p:from x="100000" y="100000"/>
                                      <p:to x="80000" y="100000"/>
                                    </p:animScale>
                                    <p:anim by="(#ppt_h/3+#ppt_w*0.1)" calcmode="lin" valueType="num">
                                      <p:cBhvr additive="sum">
                                        <p:cTn id="36" dur="200" decel="100000" autoRev="1" fill="hold">
                                          <p:stCondLst>
                                            <p:cond delay="600"/>
                                          </p:stCondLst>
                                        </p:cTn>
                                        <p:tgtEl>
                                          <p:spTgt spid="134169"/>
                                        </p:tgtEl>
                                        <p:attrNameLst>
                                          <p:attrName>ppt_x</p:attrName>
                                        </p:attrNameLst>
                                      </p:cBhvr>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134148"/>
                                        </p:tgtEl>
                                        <p:attrNameLst>
                                          <p:attrName>style.visibility</p:attrName>
                                        </p:attrNameLst>
                                      </p:cBhvr>
                                      <p:to>
                                        <p:strVal val="visible"/>
                                      </p:to>
                                    </p:set>
                                    <p:animEffect transition="in" filter="fade">
                                      <p:cBhvr>
                                        <p:cTn id="41" dur="800" decel="100000"/>
                                        <p:tgtEl>
                                          <p:spTgt spid="134148"/>
                                        </p:tgtEl>
                                      </p:cBhvr>
                                    </p:animEffect>
                                    <p:anim calcmode="lin" valueType="num">
                                      <p:cBhvr>
                                        <p:cTn id="42" dur="800" decel="100000" fill="hold"/>
                                        <p:tgtEl>
                                          <p:spTgt spid="134148"/>
                                        </p:tgtEl>
                                        <p:attrNameLst>
                                          <p:attrName>style.rotation</p:attrName>
                                        </p:attrNameLst>
                                      </p:cBhvr>
                                      <p:tavLst>
                                        <p:tav tm="0">
                                          <p:val>
                                            <p:fltVal val="-90"/>
                                          </p:val>
                                        </p:tav>
                                        <p:tav tm="100000">
                                          <p:val>
                                            <p:fltVal val="0"/>
                                          </p:val>
                                        </p:tav>
                                      </p:tavLst>
                                    </p:anim>
                                    <p:anim calcmode="lin" valueType="num">
                                      <p:cBhvr>
                                        <p:cTn id="43" dur="800" decel="100000" fill="hold"/>
                                        <p:tgtEl>
                                          <p:spTgt spid="134148"/>
                                        </p:tgtEl>
                                        <p:attrNameLst>
                                          <p:attrName>ppt_x</p:attrName>
                                        </p:attrNameLst>
                                      </p:cBhvr>
                                      <p:tavLst>
                                        <p:tav tm="0">
                                          <p:val>
                                            <p:strVal val="#ppt_x+0.4"/>
                                          </p:val>
                                        </p:tav>
                                        <p:tav tm="100000">
                                          <p:val>
                                            <p:strVal val="#ppt_x-0.05"/>
                                          </p:val>
                                        </p:tav>
                                      </p:tavLst>
                                    </p:anim>
                                    <p:anim calcmode="lin" valueType="num">
                                      <p:cBhvr>
                                        <p:cTn id="44" dur="800" decel="100000" fill="hold"/>
                                        <p:tgtEl>
                                          <p:spTgt spid="134148"/>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134148"/>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134148"/>
                                        </p:tgtEl>
                                        <p:attrNameLst>
                                          <p:attrName>ppt_y</p:attrName>
                                        </p:attrNameLst>
                                      </p:cBhvr>
                                      <p:tavLst>
                                        <p:tav tm="0">
                                          <p:val>
                                            <p:strVal val="#ppt_y+0.1"/>
                                          </p:val>
                                        </p:tav>
                                        <p:tav tm="100000">
                                          <p:val>
                                            <p:strVal val="#ppt_y"/>
                                          </p:val>
                                        </p:tav>
                                      </p:tavLst>
                                    </p:anim>
                                  </p:childTnLst>
                                </p:cTn>
                              </p:par>
                            </p:childTnLst>
                          </p:cTn>
                        </p:par>
                        <p:par>
                          <p:cTn id="47" fill="hold" nodeType="afterGroup">
                            <p:stCondLst>
                              <p:cond delay="1000"/>
                            </p:stCondLst>
                            <p:childTnLst>
                              <p:par>
                                <p:cTn id="48" presetID="34" presetClass="entr" presetSubtype="0" fill="hold" nodeType="afterEffect">
                                  <p:stCondLst>
                                    <p:cond delay="0"/>
                                  </p:stCondLst>
                                  <p:childTnLst>
                                    <p:set>
                                      <p:cBhvr>
                                        <p:cTn id="49" dur="1" fill="hold">
                                          <p:stCondLst>
                                            <p:cond delay="0"/>
                                          </p:stCondLst>
                                        </p:cTn>
                                        <p:tgtEl>
                                          <p:spTgt spid="134168"/>
                                        </p:tgtEl>
                                        <p:attrNameLst>
                                          <p:attrName>style.visibility</p:attrName>
                                        </p:attrNameLst>
                                      </p:cBhvr>
                                      <p:to>
                                        <p:strVal val="visible"/>
                                      </p:to>
                                    </p:set>
                                    <p:anim from="(-#ppt_w/2)" to="(#ppt_x)" calcmode="lin" valueType="num">
                                      <p:cBhvr>
                                        <p:cTn id="50" dur="600" fill="hold">
                                          <p:stCondLst>
                                            <p:cond delay="0"/>
                                          </p:stCondLst>
                                        </p:cTn>
                                        <p:tgtEl>
                                          <p:spTgt spid="134168"/>
                                        </p:tgtEl>
                                        <p:attrNameLst>
                                          <p:attrName>ppt_x</p:attrName>
                                        </p:attrNameLst>
                                      </p:cBhvr>
                                    </p:anim>
                                    <p:anim from="0" to="-1.0" calcmode="lin" valueType="num">
                                      <p:cBhvr>
                                        <p:cTn id="51" dur="200" decel="50000" autoRev="1" fill="hold">
                                          <p:stCondLst>
                                            <p:cond delay="600"/>
                                          </p:stCondLst>
                                        </p:cTn>
                                        <p:tgtEl>
                                          <p:spTgt spid="134168"/>
                                        </p:tgtEl>
                                        <p:attrNameLst>
                                          <p:attrName>xshear</p:attrName>
                                        </p:attrNameLst>
                                      </p:cBhvr>
                                    </p:anim>
                                    <p:animScale>
                                      <p:cBhvr>
                                        <p:cTn id="52" dur="200" decel="100000" autoRev="1" fill="hold">
                                          <p:stCondLst>
                                            <p:cond delay="600"/>
                                          </p:stCondLst>
                                        </p:cTn>
                                        <p:tgtEl>
                                          <p:spTgt spid="134168"/>
                                        </p:tgtEl>
                                      </p:cBhvr>
                                      <p:from x="100000" y="100000"/>
                                      <p:to x="80000" y="100000"/>
                                    </p:animScale>
                                    <p:anim by="(#ppt_h/3+#ppt_w*0.1)" calcmode="lin" valueType="num">
                                      <p:cBhvr additive="sum">
                                        <p:cTn id="53" dur="200" decel="100000" autoRev="1" fill="hold">
                                          <p:stCondLst>
                                            <p:cond delay="600"/>
                                          </p:stCondLst>
                                        </p:cTn>
                                        <p:tgtEl>
                                          <p:spTgt spid="134168"/>
                                        </p:tgtEl>
                                        <p:attrNameLst>
                                          <p:attrName>ppt_x</p:attrName>
                                        </p:attrNameLst>
                                      </p:cBhvr>
                                    </p:anim>
                                  </p:childTnLst>
                                </p:cTn>
                              </p:par>
                            </p:childTnLst>
                          </p:cTn>
                        </p:par>
                      </p:childTnLst>
                    </p:cTn>
                  </p:par>
                  <p:par>
                    <p:cTn id="54" fill="hold" nodeType="clickPar">
                      <p:stCondLst>
                        <p:cond delay="indefinite"/>
                      </p:stCondLst>
                      <p:childTnLst>
                        <p:par>
                          <p:cTn id="55" fill="hold" nodeType="afterGroup">
                            <p:stCondLst>
                              <p:cond delay="0"/>
                            </p:stCondLst>
                            <p:childTnLst>
                              <p:par>
                                <p:cTn id="56" presetID="30" presetClass="entr" presetSubtype="0" fill="hold" grpId="0" nodeType="clickEffect">
                                  <p:stCondLst>
                                    <p:cond delay="0"/>
                                  </p:stCondLst>
                                  <p:childTnLst>
                                    <p:set>
                                      <p:cBhvr>
                                        <p:cTn id="57" dur="1" fill="hold">
                                          <p:stCondLst>
                                            <p:cond delay="0"/>
                                          </p:stCondLst>
                                        </p:cTn>
                                        <p:tgtEl>
                                          <p:spTgt spid="134149"/>
                                        </p:tgtEl>
                                        <p:attrNameLst>
                                          <p:attrName>style.visibility</p:attrName>
                                        </p:attrNameLst>
                                      </p:cBhvr>
                                      <p:to>
                                        <p:strVal val="visible"/>
                                      </p:to>
                                    </p:set>
                                    <p:animEffect transition="in" filter="fade">
                                      <p:cBhvr>
                                        <p:cTn id="58" dur="800" decel="100000"/>
                                        <p:tgtEl>
                                          <p:spTgt spid="134149"/>
                                        </p:tgtEl>
                                      </p:cBhvr>
                                    </p:animEffect>
                                    <p:anim calcmode="lin" valueType="num">
                                      <p:cBhvr>
                                        <p:cTn id="59" dur="800" decel="100000" fill="hold"/>
                                        <p:tgtEl>
                                          <p:spTgt spid="134149"/>
                                        </p:tgtEl>
                                        <p:attrNameLst>
                                          <p:attrName>style.rotation</p:attrName>
                                        </p:attrNameLst>
                                      </p:cBhvr>
                                      <p:tavLst>
                                        <p:tav tm="0">
                                          <p:val>
                                            <p:fltVal val="-90"/>
                                          </p:val>
                                        </p:tav>
                                        <p:tav tm="100000">
                                          <p:val>
                                            <p:fltVal val="0"/>
                                          </p:val>
                                        </p:tav>
                                      </p:tavLst>
                                    </p:anim>
                                    <p:anim calcmode="lin" valueType="num">
                                      <p:cBhvr>
                                        <p:cTn id="60" dur="800" decel="100000" fill="hold"/>
                                        <p:tgtEl>
                                          <p:spTgt spid="134149"/>
                                        </p:tgtEl>
                                        <p:attrNameLst>
                                          <p:attrName>ppt_x</p:attrName>
                                        </p:attrNameLst>
                                      </p:cBhvr>
                                      <p:tavLst>
                                        <p:tav tm="0">
                                          <p:val>
                                            <p:strVal val="#ppt_x+0.4"/>
                                          </p:val>
                                        </p:tav>
                                        <p:tav tm="100000">
                                          <p:val>
                                            <p:strVal val="#ppt_x-0.05"/>
                                          </p:val>
                                        </p:tav>
                                      </p:tavLst>
                                    </p:anim>
                                    <p:anim calcmode="lin" valueType="num">
                                      <p:cBhvr>
                                        <p:cTn id="61" dur="800" decel="100000" fill="hold"/>
                                        <p:tgtEl>
                                          <p:spTgt spid="134149"/>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34149"/>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34149"/>
                                        </p:tgtEl>
                                        <p:attrNameLst>
                                          <p:attrName>ppt_y</p:attrName>
                                        </p:attrNameLst>
                                      </p:cBhvr>
                                      <p:tavLst>
                                        <p:tav tm="0">
                                          <p:val>
                                            <p:strVal val="#ppt_y+0.1"/>
                                          </p:val>
                                        </p:tav>
                                        <p:tav tm="100000">
                                          <p:val>
                                            <p:strVal val="#ppt_y"/>
                                          </p:val>
                                        </p:tav>
                                      </p:tavLst>
                                    </p:anim>
                                  </p:childTnLst>
                                </p:cTn>
                              </p:par>
                            </p:childTnLst>
                          </p:cTn>
                        </p:par>
                        <p:par>
                          <p:cTn id="64" fill="hold" nodeType="afterGroup">
                            <p:stCondLst>
                              <p:cond delay="1000"/>
                            </p:stCondLst>
                            <p:childTnLst>
                              <p:par>
                                <p:cTn id="65" presetID="34" presetClass="entr" presetSubtype="0" fill="hold" nodeType="afterEffect">
                                  <p:stCondLst>
                                    <p:cond delay="0"/>
                                  </p:stCondLst>
                                  <p:childTnLst>
                                    <p:set>
                                      <p:cBhvr>
                                        <p:cTn id="66" dur="1" fill="hold">
                                          <p:stCondLst>
                                            <p:cond delay="0"/>
                                          </p:stCondLst>
                                        </p:cTn>
                                        <p:tgtEl>
                                          <p:spTgt spid="134167"/>
                                        </p:tgtEl>
                                        <p:attrNameLst>
                                          <p:attrName>style.visibility</p:attrName>
                                        </p:attrNameLst>
                                      </p:cBhvr>
                                      <p:to>
                                        <p:strVal val="visible"/>
                                      </p:to>
                                    </p:set>
                                    <p:anim from="(-#ppt_w/2)" to="(#ppt_x)" calcmode="lin" valueType="num">
                                      <p:cBhvr>
                                        <p:cTn id="67" dur="600" fill="hold">
                                          <p:stCondLst>
                                            <p:cond delay="0"/>
                                          </p:stCondLst>
                                        </p:cTn>
                                        <p:tgtEl>
                                          <p:spTgt spid="134167"/>
                                        </p:tgtEl>
                                        <p:attrNameLst>
                                          <p:attrName>ppt_x</p:attrName>
                                        </p:attrNameLst>
                                      </p:cBhvr>
                                    </p:anim>
                                    <p:anim from="0" to="-1.0" calcmode="lin" valueType="num">
                                      <p:cBhvr>
                                        <p:cTn id="68" dur="200" decel="50000" autoRev="1" fill="hold">
                                          <p:stCondLst>
                                            <p:cond delay="600"/>
                                          </p:stCondLst>
                                        </p:cTn>
                                        <p:tgtEl>
                                          <p:spTgt spid="134167"/>
                                        </p:tgtEl>
                                        <p:attrNameLst>
                                          <p:attrName>xshear</p:attrName>
                                        </p:attrNameLst>
                                      </p:cBhvr>
                                    </p:anim>
                                    <p:animScale>
                                      <p:cBhvr>
                                        <p:cTn id="69" dur="200" decel="100000" autoRev="1" fill="hold">
                                          <p:stCondLst>
                                            <p:cond delay="600"/>
                                          </p:stCondLst>
                                        </p:cTn>
                                        <p:tgtEl>
                                          <p:spTgt spid="134167"/>
                                        </p:tgtEl>
                                      </p:cBhvr>
                                      <p:from x="100000" y="100000"/>
                                      <p:to x="80000" y="100000"/>
                                    </p:animScale>
                                    <p:anim by="(#ppt_h/3+#ppt_w*0.1)" calcmode="lin" valueType="num">
                                      <p:cBhvr additive="sum">
                                        <p:cTn id="70" dur="200" decel="100000" autoRev="1" fill="hold">
                                          <p:stCondLst>
                                            <p:cond delay="600"/>
                                          </p:stCondLst>
                                        </p:cTn>
                                        <p:tgtEl>
                                          <p:spTgt spid="134167"/>
                                        </p:tgtEl>
                                        <p:attrNameLst>
                                          <p:attrName>ppt_x</p:attrName>
                                        </p:attrNameLst>
                                      </p:cBhvr>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30" presetClass="entr" presetSubtype="0" fill="hold" grpId="0" nodeType="clickEffect">
                                  <p:stCondLst>
                                    <p:cond delay="0"/>
                                  </p:stCondLst>
                                  <p:childTnLst>
                                    <p:set>
                                      <p:cBhvr>
                                        <p:cTn id="74" dur="1" fill="hold">
                                          <p:stCondLst>
                                            <p:cond delay="0"/>
                                          </p:stCondLst>
                                        </p:cTn>
                                        <p:tgtEl>
                                          <p:spTgt spid="134150"/>
                                        </p:tgtEl>
                                        <p:attrNameLst>
                                          <p:attrName>style.visibility</p:attrName>
                                        </p:attrNameLst>
                                      </p:cBhvr>
                                      <p:to>
                                        <p:strVal val="visible"/>
                                      </p:to>
                                    </p:set>
                                    <p:animEffect transition="in" filter="fade">
                                      <p:cBhvr>
                                        <p:cTn id="75" dur="800" decel="100000"/>
                                        <p:tgtEl>
                                          <p:spTgt spid="134150"/>
                                        </p:tgtEl>
                                      </p:cBhvr>
                                    </p:animEffect>
                                    <p:anim calcmode="lin" valueType="num">
                                      <p:cBhvr>
                                        <p:cTn id="76" dur="800" decel="100000" fill="hold"/>
                                        <p:tgtEl>
                                          <p:spTgt spid="134150"/>
                                        </p:tgtEl>
                                        <p:attrNameLst>
                                          <p:attrName>style.rotation</p:attrName>
                                        </p:attrNameLst>
                                      </p:cBhvr>
                                      <p:tavLst>
                                        <p:tav tm="0">
                                          <p:val>
                                            <p:fltVal val="-90"/>
                                          </p:val>
                                        </p:tav>
                                        <p:tav tm="100000">
                                          <p:val>
                                            <p:fltVal val="0"/>
                                          </p:val>
                                        </p:tav>
                                      </p:tavLst>
                                    </p:anim>
                                    <p:anim calcmode="lin" valueType="num">
                                      <p:cBhvr>
                                        <p:cTn id="77" dur="800" decel="100000" fill="hold"/>
                                        <p:tgtEl>
                                          <p:spTgt spid="134150"/>
                                        </p:tgtEl>
                                        <p:attrNameLst>
                                          <p:attrName>ppt_x</p:attrName>
                                        </p:attrNameLst>
                                      </p:cBhvr>
                                      <p:tavLst>
                                        <p:tav tm="0">
                                          <p:val>
                                            <p:strVal val="#ppt_x+0.4"/>
                                          </p:val>
                                        </p:tav>
                                        <p:tav tm="100000">
                                          <p:val>
                                            <p:strVal val="#ppt_x-0.05"/>
                                          </p:val>
                                        </p:tav>
                                      </p:tavLst>
                                    </p:anim>
                                    <p:anim calcmode="lin" valueType="num">
                                      <p:cBhvr>
                                        <p:cTn id="78" dur="800" decel="100000" fill="hold"/>
                                        <p:tgtEl>
                                          <p:spTgt spid="134150"/>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34150"/>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34150"/>
                                        </p:tgtEl>
                                        <p:attrNameLst>
                                          <p:attrName>ppt_y</p:attrName>
                                        </p:attrNameLst>
                                      </p:cBhvr>
                                      <p:tavLst>
                                        <p:tav tm="0">
                                          <p:val>
                                            <p:strVal val="#ppt_y+0.1"/>
                                          </p:val>
                                        </p:tav>
                                        <p:tav tm="100000">
                                          <p:val>
                                            <p:strVal val="#ppt_y"/>
                                          </p:val>
                                        </p:tav>
                                      </p:tavLst>
                                    </p:anim>
                                  </p:childTnLst>
                                </p:cTn>
                              </p:par>
                            </p:childTnLst>
                          </p:cTn>
                        </p:par>
                        <p:par>
                          <p:cTn id="81" fill="hold" nodeType="afterGroup">
                            <p:stCondLst>
                              <p:cond delay="1000"/>
                            </p:stCondLst>
                            <p:childTnLst>
                              <p:par>
                                <p:cTn id="82" presetID="34" presetClass="entr" presetSubtype="0" fill="hold" nodeType="afterEffect">
                                  <p:stCondLst>
                                    <p:cond delay="0"/>
                                  </p:stCondLst>
                                  <p:childTnLst>
                                    <p:set>
                                      <p:cBhvr>
                                        <p:cTn id="83" dur="1" fill="hold">
                                          <p:stCondLst>
                                            <p:cond delay="0"/>
                                          </p:stCondLst>
                                        </p:cTn>
                                        <p:tgtEl>
                                          <p:spTgt spid="134166"/>
                                        </p:tgtEl>
                                        <p:attrNameLst>
                                          <p:attrName>style.visibility</p:attrName>
                                        </p:attrNameLst>
                                      </p:cBhvr>
                                      <p:to>
                                        <p:strVal val="visible"/>
                                      </p:to>
                                    </p:set>
                                    <p:anim from="(-#ppt_w/2)" to="(#ppt_x)" calcmode="lin" valueType="num">
                                      <p:cBhvr>
                                        <p:cTn id="84" dur="600" fill="hold">
                                          <p:stCondLst>
                                            <p:cond delay="0"/>
                                          </p:stCondLst>
                                        </p:cTn>
                                        <p:tgtEl>
                                          <p:spTgt spid="134166"/>
                                        </p:tgtEl>
                                        <p:attrNameLst>
                                          <p:attrName>ppt_x</p:attrName>
                                        </p:attrNameLst>
                                      </p:cBhvr>
                                    </p:anim>
                                    <p:anim from="0" to="-1.0" calcmode="lin" valueType="num">
                                      <p:cBhvr>
                                        <p:cTn id="85" dur="200" decel="50000" autoRev="1" fill="hold">
                                          <p:stCondLst>
                                            <p:cond delay="600"/>
                                          </p:stCondLst>
                                        </p:cTn>
                                        <p:tgtEl>
                                          <p:spTgt spid="134166"/>
                                        </p:tgtEl>
                                        <p:attrNameLst>
                                          <p:attrName>xshear</p:attrName>
                                        </p:attrNameLst>
                                      </p:cBhvr>
                                    </p:anim>
                                    <p:animScale>
                                      <p:cBhvr>
                                        <p:cTn id="86" dur="200" decel="100000" autoRev="1" fill="hold">
                                          <p:stCondLst>
                                            <p:cond delay="600"/>
                                          </p:stCondLst>
                                        </p:cTn>
                                        <p:tgtEl>
                                          <p:spTgt spid="134166"/>
                                        </p:tgtEl>
                                      </p:cBhvr>
                                      <p:from x="100000" y="100000"/>
                                      <p:to x="80000" y="100000"/>
                                    </p:animScale>
                                    <p:anim by="(#ppt_h/3+#ppt_w*0.1)" calcmode="lin" valueType="num">
                                      <p:cBhvr additive="sum">
                                        <p:cTn id="87" dur="200" decel="100000" autoRev="1" fill="hold">
                                          <p:stCondLst>
                                            <p:cond delay="600"/>
                                          </p:stCondLst>
                                        </p:cTn>
                                        <p:tgtEl>
                                          <p:spTgt spid="134166"/>
                                        </p:tgtEl>
                                        <p:attrNameLst>
                                          <p:attrName>ppt_x</p:attrName>
                                        </p:attrNameLst>
                                      </p:cBhvr>
                                    </p:anim>
                                  </p:childTnLst>
                                </p:cTn>
                              </p:par>
                            </p:childTnLst>
                          </p:cTn>
                        </p:par>
                      </p:childTnLst>
                    </p:cTn>
                  </p:par>
                  <p:par>
                    <p:cTn id="88" fill="hold" nodeType="clickPar">
                      <p:stCondLst>
                        <p:cond delay="indefinite"/>
                      </p:stCondLst>
                      <p:childTnLst>
                        <p:par>
                          <p:cTn id="89" fill="hold" nodeType="afterGroup">
                            <p:stCondLst>
                              <p:cond delay="0"/>
                            </p:stCondLst>
                            <p:childTnLst>
                              <p:par>
                                <p:cTn id="90" presetID="30" presetClass="entr" presetSubtype="0" fill="hold" grpId="0" nodeType="clickEffect">
                                  <p:stCondLst>
                                    <p:cond delay="0"/>
                                  </p:stCondLst>
                                  <p:childTnLst>
                                    <p:set>
                                      <p:cBhvr>
                                        <p:cTn id="91" dur="1" fill="hold">
                                          <p:stCondLst>
                                            <p:cond delay="0"/>
                                          </p:stCondLst>
                                        </p:cTn>
                                        <p:tgtEl>
                                          <p:spTgt spid="134153"/>
                                        </p:tgtEl>
                                        <p:attrNameLst>
                                          <p:attrName>style.visibility</p:attrName>
                                        </p:attrNameLst>
                                      </p:cBhvr>
                                      <p:to>
                                        <p:strVal val="visible"/>
                                      </p:to>
                                    </p:set>
                                    <p:animEffect transition="in" filter="fade">
                                      <p:cBhvr>
                                        <p:cTn id="92" dur="800" decel="100000"/>
                                        <p:tgtEl>
                                          <p:spTgt spid="134153"/>
                                        </p:tgtEl>
                                      </p:cBhvr>
                                    </p:animEffect>
                                    <p:anim calcmode="lin" valueType="num">
                                      <p:cBhvr>
                                        <p:cTn id="93" dur="800" decel="100000" fill="hold"/>
                                        <p:tgtEl>
                                          <p:spTgt spid="134153"/>
                                        </p:tgtEl>
                                        <p:attrNameLst>
                                          <p:attrName>style.rotation</p:attrName>
                                        </p:attrNameLst>
                                      </p:cBhvr>
                                      <p:tavLst>
                                        <p:tav tm="0">
                                          <p:val>
                                            <p:fltVal val="-90"/>
                                          </p:val>
                                        </p:tav>
                                        <p:tav tm="100000">
                                          <p:val>
                                            <p:fltVal val="0"/>
                                          </p:val>
                                        </p:tav>
                                      </p:tavLst>
                                    </p:anim>
                                    <p:anim calcmode="lin" valueType="num">
                                      <p:cBhvr>
                                        <p:cTn id="94" dur="800" decel="100000" fill="hold"/>
                                        <p:tgtEl>
                                          <p:spTgt spid="134153"/>
                                        </p:tgtEl>
                                        <p:attrNameLst>
                                          <p:attrName>ppt_x</p:attrName>
                                        </p:attrNameLst>
                                      </p:cBhvr>
                                      <p:tavLst>
                                        <p:tav tm="0">
                                          <p:val>
                                            <p:strVal val="#ppt_x+0.4"/>
                                          </p:val>
                                        </p:tav>
                                        <p:tav tm="100000">
                                          <p:val>
                                            <p:strVal val="#ppt_x-0.05"/>
                                          </p:val>
                                        </p:tav>
                                      </p:tavLst>
                                    </p:anim>
                                    <p:anim calcmode="lin" valueType="num">
                                      <p:cBhvr>
                                        <p:cTn id="95" dur="800" decel="100000" fill="hold"/>
                                        <p:tgtEl>
                                          <p:spTgt spid="134153"/>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134153"/>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134153"/>
                                        </p:tgtEl>
                                        <p:attrNameLst>
                                          <p:attrName>ppt_y</p:attrName>
                                        </p:attrNameLst>
                                      </p:cBhvr>
                                      <p:tavLst>
                                        <p:tav tm="0">
                                          <p:val>
                                            <p:strVal val="#ppt_y+0.1"/>
                                          </p:val>
                                        </p:tav>
                                        <p:tav tm="100000">
                                          <p:val>
                                            <p:strVal val="#ppt_y"/>
                                          </p:val>
                                        </p:tav>
                                      </p:tavLst>
                                    </p:anim>
                                  </p:childTnLst>
                                </p:cTn>
                              </p:par>
                            </p:childTnLst>
                          </p:cTn>
                        </p:par>
                        <p:par>
                          <p:cTn id="98" fill="hold" nodeType="afterGroup">
                            <p:stCondLst>
                              <p:cond delay="1000"/>
                            </p:stCondLst>
                            <p:childTnLst>
                              <p:par>
                                <p:cTn id="99" presetID="34" presetClass="entr" presetSubtype="0" fill="hold" nodeType="afterEffect">
                                  <p:stCondLst>
                                    <p:cond delay="0"/>
                                  </p:stCondLst>
                                  <p:childTnLst>
                                    <p:set>
                                      <p:cBhvr>
                                        <p:cTn id="100" dur="1" fill="hold">
                                          <p:stCondLst>
                                            <p:cond delay="0"/>
                                          </p:stCondLst>
                                        </p:cTn>
                                        <p:tgtEl>
                                          <p:spTgt spid="134165"/>
                                        </p:tgtEl>
                                        <p:attrNameLst>
                                          <p:attrName>style.visibility</p:attrName>
                                        </p:attrNameLst>
                                      </p:cBhvr>
                                      <p:to>
                                        <p:strVal val="visible"/>
                                      </p:to>
                                    </p:set>
                                    <p:anim from="(-#ppt_w/2)" to="(#ppt_x)" calcmode="lin" valueType="num">
                                      <p:cBhvr>
                                        <p:cTn id="101" dur="600" fill="hold">
                                          <p:stCondLst>
                                            <p:cond delay="0"/>
                                          </p:stCondLst>
                                        </p:cTn>
                                        <p:tgtEl>
                                          <p:spTgt spid="134165"/>
                                        </p:tgtEl>
                                        <p:attrNameLst>
                                          <p:attrName>ppt_x</p:attrName>
                                        </p:attrNameLst>
                                      </p:cBhvr>
                                    </p:anim>
                                    <p:anim from="0" to="-1.0" calcmode="lin" valueType="num">
                                      <p:cBhvr>
                                        <p:cTn id="102" dur="200" decel="50000" autoRev="1" fill="hold">
                                          <p:stCondLst>
                                            <p:cond delay="600"/>
                                          </p:stCondLst>
                                        </p:cTn>
                                        <p:tgtEl>
                                          <p:spTgt spid="134165"/>
                                        </p:tgtEl>
                                        <p:attrNameLst>
                                          <p:attrName>xshear</p:attrName>
                                        </p:attrNameLst>
                                      </p:cBhvr>
                                    </p:anim>
                                    <p:animScale>
                                      <p:cBhvr>
                                        <p:cTn id="103" dur="200" decel="100000" autoRev="1" fill="hold">
                                          <p:stCondLst>
                                            <p:cond delay="600"/>
                                          </p:stCondLst>
                                        </p:cTn>
                                        <p:tgtEl>
                                          <p:spTgt spid="134165"/>
                                        </p:tgtEl>
                                      </p:cBhvr>
                                      <p:from x="100000" y="100000"/>
                                      <p:to x="80000" y="100000"/>
                                    </p:animScale>
                                    <p:anim by="(#ppt_h/3+#ppt_w*0.1)" calcmode="lin" valueType="num">
                                      <p:cBhvr additive="sum">
                                        <p:cTn id="104" dur="200" decel="100000" autoRev="1" fill="hold">
                                          <p:stCondLst>
                                            <p:cond delay="600"/>
                                          </p:stCondLst>
                                        </p:cTn>
                                        <p:tgtEl>
                                          <p:spTgt spid="134165"/>
                                        </p:tgtEl>
                                        <p:attrNameLst>
                                          <p:attrName>ppt_x</p:attrName>
                                        </p:attrNameLst>
                                      </p:cBhvr>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30" presetClass="entr" presetSubtype="0" fill="hold" grpId="0" nodeType="clickEffect">
                                  <p:stCondLst>
                                    <p:cond delay="0"/>
                                  </p:stCondLst>
                                  <p:childTnLst>
                                    <p:set>
                                      <p:cBhvr>
                                        <p:cTn id="108" dur="1" fill="hold">
                                          <p:stCondLst>
                                            <p:cond delay="0"/>
                                          </p:stCondLst>
                                        </p:cTn>
                                        <p:tgtEl>
                                          <p:spTgt spid="134151"/>
                                        </p:tgtEl>
                                        <p:attrNameLst>
                                          <p:attrName>style.visibility</p:attrName>
                                        </p:attrNameLst>
                                      </p:cBhvr>
                                      <p:to>
                                        <p:strVal val="visible"/>
                                      </p:to>
                                    </p:set>
                                    <p:animEffect transition="in" filter="fade">
                                      <p:cBhvr>
                                        <p:cTn id="109" dur="800" decel="100000"/>
                                        <p:tgtEl>
                                          <p:spTgt spid="134151"/>
                                        </p:tgtEl>
                                      </p:cBhvr>
                                    </p:animEffect>
                                    <p:anim calcmode="lin" valueType="num">
                                      <p:cBhvr>
                                        <p:cTn id="110" dur="800" decel="100000" fill="hold"/>
                                        <p:tgtEl>
                                          <p:spTgt spid="134151"/>
                                        </p:tgtEl>
                                        <p:attrNameLst>
                                          <p:attrName>style.rotation</p:attrName>
                                        </p:attrNameLst>
                                      </p:cBhvr>
                                      <p:tavLst>
                                        <p:tav tm="0">
                                          <p:val>
                                            <p:fltVal val="-90"/>
                                          </p:val>
                                        </p:tav>
                                        <p:tav tm="100000">
                                          <p:val>
                                            <p:fltVal val="0"/>
                                          </p:val>
                                        </p:tav>
                                      </p:tavLst>
                                    </p:anim>
                                    <p:anim calcmode="lin" valueType="num">
                                      <p:cBhvr>
                                        <p:cTn id="111" dur="800" decel="100000" fill="hold"/>
                                        <p:tgtEl>
                                          <p:spTgt spid="134151"/>
                                        </p:tgtEl>
                                        <p:attrNameLst>
                                          <p:attrName>ppt_x</p:attrName>
                                        </p:attrNameLst>
                                      </p:cBhvr>
                                      <p:tavLst>
                                        <p:tav tm="0">
                                          <p:val>
                                            <p:strVal val="#ppt_x+0.4"/>
                                          </p:val>
                                        </p:tav>
                                        <p:tav tm="100000">
                                          <p:val>
                                            <p:strVal val="#ppt_x-0.05"/>
                                          </p:val>
                                        </p:tav>
                                      </p:tavLst>
                                    </p:anim>
                                    <p:anim calcmode="lin" valueType="num">
                                      <p:cBhvr>
                                        <p:cTn id="112" dur="800" decel="100000" fill="hold"/>
                                        <p:tgtEl>
                                          <p:spTgt spid="134151"/>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134151"/>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134151"/>
                                        </p:tgtEl>
                                        <p:attrNameLst>
                                          <p:attrName>ppt_y</p:attrName>
                                        </p:attrNameLst>
                                      </p:cBhvr>
                                      <p:tavLst>
                                        <p:tav tm="0">
                                          <p:val>
                                            <p:strVal val="#ppt_y+0.1"/>
                                          </p:val>
                                        </p:tav>
                                        <p:tav tm="100000">
                                          <p:val>
                                            <p:strVal val="#ppt_y"/>
                                          </p:val>
                                        </p:tav>
                                      </p:tavLst>
                                    </p:anim>
                                  </p:childTnLst>
                                </p:cTn>
                              </p:par>
                            </p:childTnLst>
                          </p:cTn>
                        </p:par>
                        <p:par>
                          <p:cTn id="115" fill="hold" nodeType="afterGroup">
                            <p:stCondLst>
                              <p:cond delay="1000"/>
                            </p:stCondLst>
                            <p:childTnLst>
                              <p:par>
                                <p:cTn id="116" presetID="34" presetClass="entr" presetSubtype="0" fill="hold" nodeType="afterEffect">
                                  <p:stCondLst>
                                    <p:cond delay="0"/>
                                  </p:stCondLst>
                                  <p:childTnLst>
                                    <p:set>
                                      <p:cBhvr>
                                        <p:cTn id="117" dur="1" fill="hold">
                                          <p:stCondLst>
                                            <p:cond delay="0"/>
                                          </p:stCondLst>
                                        </p:cTn>
                                        <p:tgtEl>
                                          <p:spTgt spid="134164"/>
                                        </p:tgtEl>
                                        <p:attrNameLst>
                                          <p:attrName>style.visibility</p:attrName>
                                        </p:attrNameLst>
                                      </p:cBhvr>
                                      <p:to>
                                        <p:strVal val="visible"/>
                                      </p:to>
                                    </p:set>
                                    <p:anim from="(-#ppt_w/2)" to="(#ppt_x)" calcmode="lin" valueType="num">
                                      <p:cBhvr>
                                        <p:cTn id="118" dur="600" fill="hold">
                                          <p:stCondLst>
                                            <p:cond delay="0"/>
                                          </p:stCondLst>
                                        </p:cTn>
                                        <p:tgtEl>
                                          <p:spTgt spid="134164"/>
                                        </p:tgtEl>
                                        <p:attrNameLst>
                                          <p:attrName>ppt_x</p:attrName>
                                        </p:attrNameLst>
                                      </p:cBhvr>
                                    </p:anim>
                                    <p:anim from="0" to="-1.0" calcmode="lin" valueType="num">
                                      <p:cBhvr>
                                        <p:cTn id="119" dur="200" decel="50000" autoRev="1" fill="hold">
                                          <p:stCondLst>
                                            <p:cond delay="600"/>
                                          </p:stCondLst>
                                        </p:cTn>
                                        <p:tgtEl>
                                          <p:spTgt spid="134164"/>
                                        </p:tgtEl>
                                        <p:attrNameLst>
                                          <p:attrName>xshear</p:attrName>
                                        </p:attrNameLst>
                                      </p:cBhvr>
                                    </p:anim>
                                    <p:animScale>
                                      <p:cBhvr>
                                        <p:cTn id="120" dur="200" decel="100000" autoRev="1" fill="hold">
                                          <p:stCondLst>
                                            <p:cond delay="600"/>
                                          </p:stCondLst>
                                        </p:cTn>
                                        <p:tgtEl>
                                          <p:spTgt spid="134164"/>
                                        </p:tgtEl>
                                      </p:cBhvr>
                                      <p:from x="100000" y="100000"/>
                                      <p:to x="80000" y="100000"/>
                                    </p:animScale>
                                    <p:anim by="(#ppt_h/3+#ppt_w*0.1)" calcmode="lin" valueType="num">
                                      <p:cBhvr additive="sum">
                                        <p:cTn id="121" dur="200" decel="100000" autoRev="1" fill="hold">
                                          <p:stCondLst>
                                            <p:cond delay="600"/>
                                          </p:stCondLst>
                                        </p:cTn>
                                        <p:tgtEl>
                                          <p:spTgt spid="134164"/>
                                        </p:tgtEl>
                                        <p:attrNameLst>
                                          <p:attrName>ppt_x</p:attrName>
                                        </p:attrNameLst>
                                      </p:cBhvr>
                                    </p:anim>
                                  </p:childTnLst>
                                </p:cTn>
                              </p:par>
                            </p:childTnLst>
                          </p:cTn>
                        </p:par>
                      </p:childTnLst>
                    </p:cTn>
                  </p:par>
                  <p:par>
                    <p:cTn id="122" fill="hold" nodeType="clickPar">
                      <p:stCondLst>
                        <p:cond delay="indefinite"/>
                      </p:stCondLst>
                      <p:childTnLst>
                        <p:par>
                          <p:cTn id="123" fill="hold" nodeType="afterGroup">
                            <p:stCondLst>
                              <p:cond delay="0"/>
                            </p:stCondLst>
                            <p:childTnLst>
                              <p:par>
                                <p:cTn id="124" presetID="30" presetClass="entr" presetSubtype="0" fill="hold" grpId="0" nodeType="clickEffect">
                                  <p:stCondLst>
                                    <p:cond delay="0"/>
                                  </p:stCondLst>
                                  <p:childTnLst>
                                    <p:set>
                                      <p:cBhvr>
                                        <p:cTn id="125" dur="1" fill="hold">
                                          <p:stCondLst>
                                            <p:cond delay="0"/>
                                          </p:stCondLst>
                                        </p:cTn>
                                        <p:tgtEl>
                                          <p:spTgt spid="134152"/>
                                        </p:tgtEl>
                                        <p:attrNameLst>
                                          <p:attrName>style.visibility</p:attrName>
                                        </p:attrNameLst>
                                      </p:cBhvr>
                                      <p:to>
                                        <p:strVal val="visible"/>
                                      </p:to>
                                    </p:set>
                                    <p:animEffect transition="in" filter="fade">
                                      <p:cBhvr>
                                        <p:cTn id="126" dur="800" decel="100000"/>
                                        <p:tgtEl>
                                          <p:spTgt spid="134152"/>
                                        </p:tgtEl>
                                      </p:cBhvr>
                                    </p:animEffect>
                                    <p:anim calcmode="lin" valueType="num">
                                      <p:cBhvr>
                                        <p:cTn id="127" dur="800" decel="100000" fill="hold"/>
                                        <p:tgtEl>
                                          <p:spTgt spid="134152"/>
                                        </p:tgtEl>
                                        <p:attrNameLst>
                                          <p:attrName>style.rotation</p:attrName>
                                        </p:attrNameLst>
                                      </p:cBhvr>
                                      <p:tavLst>
                                        <p:tav tm="0">
                                          <p:val>
                                            <p:fltVal val="-90"/>
                                          </p:val>
                                        </p:tav>
                                        <p:tav tm="100000">
                                          <p:val>
                                            <p:fltVal val="0"/>
                                          </p:val>
                                        </p:tav>
                                      </p:tavLst>
                                    </p:anim>
                                    <p:anim calcmode="lin" valueType="num">
                                      <p:cBhvr>
                                        <p:cTn id="128" dur="800" decel="100000" fill="hold"/>
                                        <p:tgtEl>
                                          <p:spTgt spid="134152"/>
                                        </p:tgtEl>
                                        <p:attrNameLst>
                                          <p:attrName>ppt_x</p:attrName>
                                        </p:attrNameLst>
                                      </p:cBhvr>
                                      <p:tavLst>
                                        <p:tav tm="0">
                                          <p:val>
                                            <p:strVal val="#ppt_x+0.4"/>
                                          </p:val>
                                        </p:tav>
                                        <p:tav tm="100000">
                                          <p:val>
                                            <p:strVal val="#ppt_x-0.05"/>
                                          </p:val>
                                        </p:tav>
                                      </p:tavLst>
                                    </p:anim>
                                    <p:anim calcmode="lin" valueType="num">
                                      <p:cBhvr>
                                        <p:cTn id="129" dur="800" decel="100000" fill="hold"/>
                                        <p:tgtEl>
                                          <p:spTgt spid="134152"/>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134152"/>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134152"/>
                                        </p:tgtEl>
                                        <p:attrNameLst>
                                          <p:attrName>ppt_y</p:attrName>
                                        </p:attrNameLst>
                                      </p:cBhvr>
                                      <p:tavLst>
                                        <p:tav tm="0">
                                          <p:val>
                                            <p:strVal val="#ppt_y+0.1"/>
                                          </p:val>
                                        </p:tav>
                                        <p:tav tm="100000">
                                          <p:val>
                                            <p:strVal val="#ppt_y"/>
                                          </p:val>
                                        </p:tav>
                                      </p:tavLst>
                                    </p:anim>
                                  </p:childTnLst>
                                </p:cTn>
                              </p:par>
                            </p:childTnLst>
                          </p:cTn>
                        </p:par>
                        <p:par>
                          <p:cTn id="132" fill="hold" nodeType="afterGroup">
                            <p:stCondLst>
                              <p:cond delay="1000"/>
                            </p:stCondLst>
                            <p:childTnLst>
                              <p:par>
                                <p:cTn id="133" presetID="34" presetClass="entr" presetSubtype="0" fill="hold" nodeType="afterEffect">
                                  <p:stCondLst>
                                    <p:cond delay="0"/>
                                  </p:stCondLst>
                                  <p:childTnLst>
                                    <p:set>
                                      <p:cBhvr>
                                        <p:cTn id="134" dur="1" fill="hold">
                                          <p:stCondLst>
                                            <p:cond delay="0"/>
                                          </p:stCondLst>
                                        </p:cTn>
                                        <p:tgtEl>
                                          <p:spTgt spid="134163"/>
                                        </p:tgtEl>
                                        <p:attrNameLst>
                                          <p:attrName>style.visibility</p:attrName>
                                        </p:attrNameLst>
                                      </p:cBhvr>
                                      <p:to>
                                        <p:strVal val="visible"/>
                                      </p:to>
                                    </p:set>
                                    <p:anim from="(-#ppt_w/2)" to="(#ppt_x)" calcmode="lin" valueType="num">
                                      <p:cBhvr>
                                        <p:cTn id="135" dur="600" fill="hold">
                                          <p:stCondLst>
                                            <p:cond delay="0"/>
                                          </p:stCondLst>
                                        </p:cTn>
                                        <p:tgtEl>
                                          <p:spTgt spid="134163"/>
                                        </p:tgtEl>
                                        <p:attrNameLst>
                                          <p:attrName>ppt_x</p:attrName>
                                        </p:attrNameLst>
                                      </p:cBhvr>
                                    </p:anim>
                                    <p:anim from="0" to="-1.0" calcmode="lin" valueType="num">
                                      <p:cBhvr>
                                        <p:cTn id="136" dur="200" decel="50000" autoRev="1" fill="hold">
                                          <p:stCondLst>
                                            <p:cond delay="600"/>
                                          </p:stCondLst>
                                        </p:cTn>
                                        <p:tgtEl>
                                          <p:spTgt spid="134163"/>
                                        </p:tgtEl>
                                        <p:attrNameLst>
                                          <p:attrName>xshear</p:attrName>
                                        </p:attrNameLst>
                                      </p:cBhvr>
                                    </p:anim>
                                    <p:animScale>
                                      <p:cBhvr>
                                        <p:cTn id="137" dur="200" decel="100000" autoRev="1" fill="hold">
                                          <p:stCondLst>
                                            <p:cond delay="600"/>
                                          </p:stCondLst>
                                        </p:cTn>
                                        <p:tgtEl>
                                          <p:spTgt spid="134163"/>
                                        </p:tgtEl>
                                      </p:cBhvr>
                                      <p:from x="100000" y="100000"/>
                                      <p:to x="80000" y="100000"/>
                                    </p:animScale>
                                    <p:anim by="(#ppt_h/3+#ppt_w*0.1)" calcmode="lin" valueType="num">
                                      <p:cBhvr additive="sum">
                                        <p:cTn id="138" dur="200" decel="100000" autoRev="1" fill="hold">
                                          <p:stCondLst>
                                            <p:cond delay="600"/>
                                          </p:stCondLst>
                                        </p:cTn>
                                        <p:tgtEl>
                                          <p:spTgt spid="134163"/>
                                        </p:tgtEl>
                                        <p:attrNameLst>
                                          <p:attrName>ppt_x</p:attrName>
                                        </p:attrNameLst>
                                      </p:cBhvr>
                                    </p:anim>
                                  </p:childTnLst>
                                </p:cTn>
                              </p:par>
                            </p:childTnLst>
                          </p:cTn>
                        </p:par>
                        <p:par>
                          <p:cTn id="139" fill="hold" nodeType="afterGroup">
                            <p:stCondLst>
                              <p:cond delay="1800"/>
                            </p:stCondLst>
                            <p:childTnLst>
                              <p:par>
                                <p:cTn id="140" presetID="30" presetClass="entr" presetSubtype="0" fill="hold" grpId="0" nodeType="afterEffect">
                                  <p:stCondLst>
                                    <p:cond delay="0"/>
                                  </p:stCondLst>
                                  <p:childTnLst>
                                    <p:set>
                                      <p:cBhvr>
                                        <p:cTn id="141" dur="1" fill="hold">
                                          <p:stCondLst>
                                            <p:cond delay="0"/>
                                          </p:stCondLst>
                                        </p:cTn>
                                        <p:tgtEl>
                                          <p:spTgt spid="134191"/>
                                        </p:tgtEl>
                                        <p:attrNameLst>
                                          <p:attrName>style.visibility</p:attrName>
                                        </p:attrNameLst>
                                      </p:cBhvr>
                                      <p:to>
                                        <p:strVal val="visible"/>
                                      </p:to>
                                    </p:set>
                                    <p:animEffect transition="in" filter="fade">
                                      <p:cBhvr>
                                        <p:cTn id="142" dur="800" decel="100000"/>
                                        <p:tgtEl>
                                          <p:spTgt spid="134191"/>
                                        </p:tgtEl>
                                      </p:cBhvr>
                                    </p:animEffect>
                                    <p:anim calcmode="lin" valueType="num">
                                      <p:cBhvr>
                                        <p:cTn id="143" dur="800" decel="100000" fill="hold"/>
                                        <p:tgtEl>
                                          <p:spTgt spid="134191"/>
                                        </p:tgtEl>
                                        <p:attrNameLst>
                                          <p:attrName>style.rotation</p:attrName>
                                        </p:attrNameLst>
                                      </p:cBhvr>
                                      <p:tavLst>
                                        <p:tav tm="0">
                                          <p:val>
                                            <p:fltVal val="-90"/>
                                          </p:val>
                                        </p:tav>
                                        <p:tav tm="100000">
                                          <p:val>
                                            <p:fltVal val="0"/>
                                          </p:val>
                                        </p:tav>
                                      </p:tavLst>
                                    </p:anim>
                                    <p:anim calcmode="lin" valueType="num">
                                      <p:cBhvr>
                                        <p:cTn id="144" dur="800" decel="100000" fill="hold"/>
                                        <p:tgtEl>
                                          <p:spTgt spid="134191"/>
                                        </p:tgtEl>
                                        <p:attrNameLst>
                                          <p:attrName>ppt_x</p:attrName>
                                        </p:attrNameLst>
                                      </p:cBhvr>
                                      <p:tavLst>
                                        <p:tav tm="0">
                                          <p:val>
                                            <p:strVal val="#ppt_x+0.4"/>
                                          </p:val>
                                        </p:tav>
                                        <p:tav tm="100000">
                                          <p:val>
                                            <p:strVal val="#ppt_x-0.05"/>
                                          </p:val>
                                        </p:tav>
                                      </p:tavLst>
                                    </p:anim>
                                    <p:anim calcmode="lin" valueType="num">
                                      <p:cBhvr>
                                        <p:cTn id="145" dur="800" decel="100000" fill="hold"/>
                                        <p:tgtEl>
                                          <p:spTgt spid="134191"/>
                                        </p:tgtEl>
                                        <p:attrNameLst>
                                          <p:attrName>ppt_y</p:attrName>
                                        </p:attrNameLst>
                                      </p:cBhvr>
                                      <p:tavLst>
                                        <p:tav tm="0">
                                          <p:val>
                                            <p:strVal val="#ppt_y-0.4"/>
                                          </p:val>
                                        </p:tav>
                                        <p:tav tm="100000">
                                          <p:val>
                                            <p:strVal val="#ppt_y+0.1"/>
                                          </p:val>
                                        </p:tav>
                                      </p:tavLst>
                                    </p:anim>
                                    <p:anim calcmode="lin" valueType="num">
                                      <p:cBhvr>
                                        <p:cTn id="146" dur="200" accel="100000" fill="hold">
                                          <p:stCondLst>
                                            <p:cond delay="800"/>
                                          </p:stCondLst>
                                        </p:cTn>
                                        <p:tgtEl>
                                          <p:spTgt spid="134191"/>
                                        </p:tgtEl>
                                        <p:attrNameLst>
                                          <p:attrName>ppt_x</p:attrName>
                                        </p:attrNameLst>
                                      </p:cBhvr>
                                      <p:tavLst>
                                        <p:tav tm="0">
                                          <p:val>
                                            <p:strVal val="#ppt_x-0.05"/>
                                          </p:val>
                                        </p:tav>
                                        <p:tav tm="100000">
                                          <p:val>
                                            <p:strVal val="#ppt_x"/>
                                          </p:val>
                                        </p:tav>
                                      </p:tavLst>
                                    </p:anim>
                                    <p:anim calcmode="lin" valueType="num">
                                      <p:cBhvr>
                                        <p:cTn id="147" dur="200" accel="100000" fill="hold">
                                          <p:stCondLst>
                                            <p:cond delay="800"/>
                                          </p:stCondLst>
                                        </p:cTn>
                                        <p:tgtEl>
                                          <p:spTgt spid="134191"/>
                                        </p:tgtEl>
                                        <p:attrNameLst>
                                          <p:attrName>ppt_y</p:attrName>
                                        </p:attrNameLst>
                                      </p:cBhvr>
                                      <p:tavLst>
                                        <p:tav tm="0">
                                          <p:val>
                                            <p:strVal val="#ppt_y+0.1"/>
                                          </p:val>
                                        </p:tav>
                                        <p:tav tm="100000">
                                          <p:val>
                                            <p:strVal val="#ppt_y"/>
                                          </p:val>
                                        </p:tav>
                                      </p:tavLst>
                                    </p:anim>
                                  </p:childTnLst>
                                </p:cTn>
                              </p:par>
                            </p:childTnLst>
                          </p:cTn>
                        </p:par>
                      </p:childTnLst>
                    </p:cTn>
                  </p:par>
                  <p:par>
                    <p:cTn id="148" fill="hold" nodeType="clickPar">
                      <p:stCondLst>
                        <p:cond delay="indefinite"/>
                      </p:stCondLst>
                      <p:childTnLst>
                        <p:par>
                          <p:cTn id="149" fill="hold" nodeType="afterGroup">
                            <p:stCondLst>
                              <p:cond delay="0"/>
                            </p:stCondLst>
                            <p:childTnLst>
                              <p:par>
                                <p:cTn id="150" presetID="27" presetClass="entr" presetSubtype="0" fill="hold" grpId="0" nodeType="clickEffect">
                                  <p:stCondLst>
                                    <p:cond delay="0"/>
                                  </p:stCondLst>
                                  <p:iterate type="lt">
                                    <p:tmPct val="50000"/>
                                  </p:iterate>
                                  <p:childTnLst>
                                    <p:set>
                                      <p:cBhvr>
                                        <p:cTn id="151" dur="1" fill="hold">
                                          <p:stCondLst>
                                            <p:cond delay="0"/>
                                          </p:stCondLst>
                                        </p:cTn>
                                        <p:tgtEl>
                                          <p:spTgt spid="134178"/>
                                        </p:tgtEl>
                                        <p:attrNameLst>
                                          <p:attrName>style.visibility</p:attrName>
                                        </p:attrNameLst>
                                      </p:cBhvr>
                                      <p:to>
                                        <p:strVal val="visible"/>
                                      </p:to>
                                    </p:set>
                                    <p:anim calcmode="discrete" valueType="clr">
                                      <p:cBhvr override="childStyle">
                                        <p:cTn id="152" dur="500"/>
                                        <p:tgtEl>
                                          <p:spTgt spid="134178"/>
                                        </p:tgtEl>
                                        <p:attrNameLst>
                                          <p:attrName>style.color</p:attrName>
                                        </p:attrNameLst>
                                      </p:cBhvr>
                                      <p:tavLst>
                                        <p:tav tm="0">
                                          <p:val>
                                            <p:clrVal>
                                              <a:schemeClr val="accent2"/>
                                            </p:clrVal>
                                          </p:val>
                                        </p:tav>
                                        <p:tav tm="50000">
                                          <p:val>
                                            <p:clrVal>
                                              <a:schemeClr val="hlink"/>
                                            </p:clrVal>
                                          </p:val>
                                        </p:tav>
                                      </p:tavLst>
                                    </p:anim>
                                    <p:anim calcmode="discrete" valueType="clr">
                                      <p:cBhvr>
                                        <p:cTn id="153" dur="500"/>
                                        <p:tgtEl>
                                          <p:spTgt spid="134178"/>
                                        </p:tgtEl>
                                        <p:attrNameLst>
                                          <p:attrName>fillcolor</p:attrName>
                                        </p:attrNameLst>
                                      </p:cBhvr>
                                      <p:tavLst>
                                        <p:tav tm="0">
                                          <p:val>
                                            <p:clrVal>
                                              <a:schemeClr val="accent2"/>
                                            </p:clrVal>
                                          </p:val>
                                        </p:tav>
                                        <p:tav tm="50000">
                                          <p:val>
                                            <p:clrVal>
                                              <a:schemeClr val="hlink"/>
                                            </p:clrVal>
                                          </p:val>
                                        </p:tav>
                                      </p:tavLst>
                                    </p:anim>
                                    <p:set>
                                      <p:cBhvr>
                                        <p:cTn id="154" dur="500"/>
                                        <p:tgtEl>
                                          <p:spTgt spid="134178"/>
                                        </p:tgtEl>
                                        <p:attrNameLst>
                                          <p:attrName>fill.type</p:attrName>
                                        </p:attrNameLst>
                                      </p:cBhvr>
                                      <p:to>
                                        <p:strVal val="solid"/>
                                      </p:to>
                                    </p:set>
                                  </p:childTnLst>
                                </p:cTn>
                              </p:par>
                            </p:childTnLst>
                          </p:cTn>
                        </p:par>
                      </p:childTnLst>
                    </p:cTn>
                  </p:par>
                  <p:par>
                    <p:cTn id="155" fill="hold" nodeType="clickPar">
                      <p:stCondLst>
                        <p:cond delay="indefinite"/>
                      </p:stCondLst>
                      <p:childTnLst>
                        <p:par>
                          <p:cTn id="156" fill="hold" nodeType="afterGroup">
                            <p:stCondLst>
                              <p:cond delay="0"/>
                            </p:stCondLst>
                            <p:childTnLst>
                              <p:par>
                                <p:cTn id="157" presetID="30" presetClass="entr" presetSubtype="0" fill="hold" grpId="0" nodeType="clickEffect">
                                  <p:stCondLst>
                                    <p:cond delay="0"/>
                                  </p:stCondLst>
                                  <p:childTnLst>
                                    <p:set>
                                      <p:cBhvr>
                                        <p:cTn id="158" dur="1" fill="hold">
                                          <p:stCondLst>
                                            <p:cond delay="0"/>
                                          </p:stCondLst>
                                        </p:cTn>
                                        <p:tgtEl>
                                          <p:spTgt spid="134154"/>
                                        </p:tgtEl>
                                        <p:attrNameLst>
                                          <p:attrName>style.visibility</p:attrName>
                                        </p:attrNameLst>
                                      </p:cBhvr>
                                      <p:to>
                                        <p:strVal val="visible"/>
                                      </p:to>
                                    </p:set>
                                    <p:animEffect transition="in" filter="fade">
                                      <p:cBhvr>
                                        <p:cTn id="159" dur="800" decel="100000"/>
                                        <p:tgtEl>
                                          <p:spTgt spid="134154"/>
                                        </p:tgtEl>
                                      </p:cBhvr>
                                    </p:animEffect>
                                    <p:anim calcmode="lin" valueType="num">
                                      <p:cBhvr>
                                        <p:cTn id="160" dur="800" decel="100000" fill="hold"/>
                                        <p:tgtEl>
                                          <p:spTgt spid="134154"/>
                                        </p:tgtEl>
                                        <p:attrNameLst>
                                          <p:attrName>style.rotation</p:attrName>
                                        </p:attrNameLst>
                                      </p:cBhvr>
                                      <p:tavLst>
                                        <p:tav tm="0">
                                          <p:val>
                                            <p:fltVal val="-90"/>
                                          </p:val>
                                        </p:tav>
                                        <p:tav tm="100000">
                                          <p:val>
                                            <p:fltVal val="0"/>
                                          </p:val>
                                        </p:tav>
                                      </p:tavLst>
                                    </p:anim>
                                    <p:anim calcmode="lin" valueType="num">
                                      <p:cBhvr>
                                        <p:cTn id="161" dur="800" decel="100000" fill="hold"/>
                                        <p:tgtEl>
                                          <p:spTgt spid="134154"/>
                                        </p:tgtEl>
                                        <p:attrNameLst>
                                          <p:attrName>ppt_x</p:attrName>
                                        </p:attrNameLst>
                                      </p:cBhvr>
                                      <p:tavLst>
                                        <p:tav tm="0">
                                          <p:val>
                                            <p:strVal val="#ppt_x+0.4"/>
                                          </p:val>
                                        </p:tav>
                                        <p:tav tm="100000">
                                          <p:val>
                                            <p:strVal val="#ppt_x-0.05"/>
                                          </p:val>
                                        </p:tav>
                                      </p:tavLst>
                                    </p:anim>
                                    <p:anim calcmode="lin" valueType="num">
                                      <p:cBhvr>
                                        <p:cTn id="162" dur="800" decel="100000" fill="hold"/>
                                        <p:tgtEl>
                                          <p:spTgt spid="134154"/>
                                        </p:tgtEl>
                                        <p:attrNameLst>
                                          <p:attrName>ppt_y</p:attrName>
                                        </p:attrNameLst>
                                      </p:cBhvr>
                                      <p:tavLst>
                                        <p:tav tm="0">
                                          <p:val>
                                            <p:strVal val="#ppt_y-0.4"/>
                                          </p:val>
                                        </p:tav>
                                        <p:tav tm="100000">
                                          <p:val>
                                            <p:strVal val="#ppt_y+0.1"/>
                                          </p:val>
                                        </p:tav>
                                      </p:tavLst>
                                    </p:anim>
                                    <p:anim calcmode="lin" valueType="num">
                                      <p:cBhvr>
                                        <p:cTn id="163" dur="200" accel="100000" fill="hold">
                                          <p:stCondLst>
                                            <p:cond delay="800"/>
                                          </p:stCondLst>
                                        </p:cTn>
                                        <p:tgtEl>
                                          <p:spTgt spid="134154"/>
                                        </p:tgtEl>
                                        <p:attrNameLst>
                                          <p:attrName>ppt_x</p:attrName>
                                        </p:attrNameLst>
                                      </p:cBhvr>
                                      <p:tavLst>
                                        <p:tav tm="0">
                                          <p:val>
                                            <p:strVal val="#ppt_x-0.05"/>
                                          </p:val>
                                        </p:tav>
                                        <p:tav tm="100000">
                                          <p:val>
                                            <p:strVal val="#ppt_x"/>
                                          </p:val>
                                        </p:tav>
                                      </p:tavLst>
                                    </p:anim>
                                    <p:anim calcmode="lin" valueType="num">
                                      <p:cBhvr>
                                        <p:cTn id="164" dur="200" accel="100000" fill="hold">
                                          <p:stCondLst>
                                            <p:cond delay="800"/>
                                          </p:stCondLst>
                                        </p:cTn>
                                        <p:tgtEl>
                                          <p:spTgt spid="134154"/>
                                        </p:tgtEl>
                                        <p:attrNameLst>
                                          <p:attrName>ppt_y</p:attrName>
                                        </p:attrNameLst>
                                      </p:cBhvr>
                                      <p:tavLst>
                                        <p:tav tm="0">
                                          <p:val>
                                            <p:strVal val="#ppt_y+0.1"/>
                                          </p:val>
                                        </p:tav>
                                        <p:tav tm="100000">
                                          <p:val>
                                            <p:strVal val="#ppt_y"/>
                                          </p:val>
                                        </p:tav>
                                      </p:tavLst>
                                    </p:anim>
                                  </p:childTnLst>
                                </p:cTn>
                              </p:par>
                            </p:childTnLst>
                          </p:cTn>
                        </p:par>
                        <p:par>
                          <p:cTn id="165" fill="hold" nodeType="afterGroup">
                            <p:stCondLst>
                              <p:cond delay="1000"/>
                            </p:stCondLst>
                            <p:childTnLst>
                              <p:par>
                                <p:cTn id="166" presetID="34" presetClass="entr" presetSubtype="0" fill="hold" nodeType="afterEffect">
                                  <p:stCondLst>
                                    <p:cond delay="0"/>
                                  </p:stCondLst>
                                  <p:childTnLst>
                                    <p:set>
                                      <p:cBhvr>
                                        <p:cTn id="167" dur="1" fill="hold">
                                          <p:stCondLst>
                                            <p:cond delay="0"/>
                                          </p:stCondLst>
                                        </p:cTn>
                                        <p:tgtEl>
                                          <p:spTgt spid="134170"/>
                                        </p:tgtEl>
                                        <p:attrNameLst>
                                          <p:attrName>style.visibility</p:attrName>
                                        </p:attrNameLst>
                                      </p:cBhvr>
                                      <p:to>
                                        <p:strVal val="visible"/>
                                      </p:to>
                                    </p:set>
                                    <p:anim from="(-#ppt_w/2)" to="(#ppt_x)" calcmode="lin" valueType="num">
                                      <p:cBhvr>
                                        <p:cTn id="168" dur="600" fill="hold">
                                          <p:stCondLst>
                                            <p:cond delay="0"/>
                                          </p:stCondLst>
                                        </p:cTn>
                                        <p:tgtEl>
                                          <p:spTgt spid="134170"/>
                                        </p:tgtEl>
                                        <p:attrNameLst>
                                          <p:attrName>ppt_x</p:attrName>
                                        </p:attrNameLst>
                                      </p:cBhvr>
                                    </p:anim>
                                    <p:anim from="0" to="-1.0" calcmode="lin" valueType="num">
                                      <p:cBhvr>
                                        <p:cTn id="169" dur="200" decel="50000" autoRev="1" fill="hold">
                                          <p:stCondLst>
                                            <p:cond delay="600"/>
                                          </p:stCondLst>
                                        </p:cTn>
                                        <p:tgtEl>
                                          <p:spTgt spid="134170"/>
                                        </p:tgtEl>
                                        <p:attrNameLst>
                                          <p:attrName>xshear</p:attrName>
                                        </p:attrNameLst>
                                      </p:cBhvr>
                                    </p:anim>
                                    <p:animScale>
                                      <p:cBhvr>
                                        <p:cTn id="170" dur="200" decel="100000" autoRev="1" fill="hold">
                                          <p:stCondLst>
                                            <p:cond delay="600"/>
                                          </p:stCondLst>
                                        </p:cTn>
                                        <p:tgtEl>
                                          <p:spTgt spid="134170"/>
                                        </p:tgtEl>
                                      </p:cBhvr>
                                      <p:from x="100000" y="100000"/>
                                      <p:to x="80000" y="100000"/>
                                    </p:animScale>
                                    <p:anim by="(#ppt_h/3+#ppt_w*0.1)" calcmode="lin" valueType="num">
                                      <p:cBhvr additive="sum">
                                        <p:cTn id="171" dur="200" decel="100000" autoRev="1" fill="hold">
                                          <p:stCondLst>
                                            <p:cond delay="600"/>
                                          </p:stCondLst>
                                        </p:cTn>
                                        <p:tgtEl>
                                          <p:spTgt spid="134170"/>
                                        </p:tgtEl>
                                        <p:attrNameLst>
                                          <p:attrName>ppt_x</p:attrName>
                                        </p:attrNameLst>
                                      </p:cBhvr>
                                    </p:anim>
                                  </p:childTnLst>
                                </p:cTn>
                              </p:par>
                            </p:childTnLst>
                          </p:cTn>
                        </p:par>
                      </p:childTnLst>
                    </p:cTn>
                  </p:par>
                  <p:par>
                    <p:cTn id="172" fill="hold" nodeType="clickPar">
                      <p:stCondLst>
                        <p:cond delay="indefinite"/>
                      </p:stCondLst>
                      <p:childTnLst>
                        <p:par>
                          <p:cTn id="173" fill="hold" nodeType="afterGroup">
                            <p:stCondLst>
                              <p:cond delay="0"/>
                            </p:stCondLst>
                            <p:childTnLst>
                              <p:par>
                                <p:cTn id="174" presetID="30" presetClass="entr" presetSubtype="0" fill="hold" grpId="0" nodeType="clickEffect">
                                  <p:stCondLst>
                                    <p:cond delay="0"/>
                                  </p:stCondLst>
                                  <p:childTnLst>
                                    <p:set>
                                      <p:cBhvr>
                                        <p:cTn id="175" dur="1" fill="hold">
                                          <p:stCondLst>
                                            <p:cond delay="0"/>
                                          </p:stCondLst>
                                        </p:cTn>
                                        <p:tgtEl>
                                          <p:spTgt spid="134155"/>
                                        </p:tgtEl>
                                        <p:attrNameLst>
                                          <p:attrName>style.visibility</p:attrName>
                                        </p:attrNameLst>
                                      </p:cBhvr>
                                      <p:to>
                                        <p:strVal val="visible"/>
                                      </p:to>
                                    </p:set>
                                    <p:animEffect transition="in" filter="fade">
                                      <p:cBhvr>
                                        <p:cTn id="176" dur="800" decel="100000"/>
                                        <p:tgtEl>
                                          <p:spTgt spid="134155"/>
                                        </p:tgtEl>
                                      </p:cBhvr>
                                    </p:animEffect>
                                    <p:anim calcmode="lin" valueType="num">
                                      <p:cBhvr>
                                        <p:cTn id="177" dur="800" decel="100000" fill="hold"/>
                                        <p:tgtEl>
                                          <p:spTgt spid="134155"/>
                                        </p:tgtEl>
                                        <p:attrNameLst>
                                          <p:attrName>style.rotation</p:attrName>
                                        </p:attrNameLst>
                                      </p:cBhvr>
                                      <p:tavLst>
                                        <p:tav tm="0">
                                          <p:val>
                                            <p:fltVal val="-90"/>
                                          </p:val>
                                        </p:tav>
                                        <p:tav tm="100000">
                                          <p:val>
                                            <p:fltVal val="0"/>
                                          </p:val>
                                        </p:tav>
                                      </p:tavLst>
                                    </p:anim>
                                    <p:anim calcmode="lin" valueType="num">
                                      <p:cBhvr>
                                        <p:cTn id="178" dur="800" decel="100000" fill="hold"/>
                                        <p:tgtEl>
                                          <p:spTgt spid="134155"/>
                                        </p:tgtEl>
                                        <p:attrNameLst>
                                          <p:attrName>ppt_x</p:attrName>
                                        </p:attrNameLst>
                                      </p:cBhvr>
                                      <p:tavLst>
                                        <p:tav tm="0">
                                          <p:val>
                                            <p:strVal val="#ppt_x+0.4"/>
                                          </p:val>
                                        </p:tav>
                                        <p:tav tm="100000">
                                          <p:val>
                                            <p:strVal val="#ppt_x-0.05"/>
                                          </p:val>
                                        </p:tav>
                                      </p:tavLst>
                                    </p:anim>
                                    <p:anim calcmode="lin" valueType="num">
                                      <p:cBhvr>
                                        <p:cTn id="179" dur="800" decel="100000" fill="hold"/>
                                        <p:tgtEl>
                                          <p:spTgt spid="134155"/>
                                        </p:tgtEl>
                                        <p:attrNameLst>
                                          <p:attrName>ppt_y</p:attrName>
                                        </p:attrNameLst>
                                      </p:cBhvr>
                                      <p:tavLst>
                                        <p:tav tm="0">
                                          <p:val>
                                            <p:strVal val="#ppt_y-0.4"/>
                                          </p:val>
                                        </p:tav>
                                        <p:tav tm="100000">
                                          <p:val>
                                            <p:strVal val="#ppt_y+0.1"/>
                                          </p:val>
                                        </p:tav>
                                      </p:tavLst>
                                    </p:anim>
                                    <p:anim calcmode="lin" valueType="num">
                                      <p:cBhvr>
                                        <p:cTn id="180" dur="200" accel="100000" fill="hold">
                                          <p:stCondLst>
                                            <p:cond delay="800"/>
                                          </p:stCondLst>
                                        </p:cTn>
                                        <p:tgtEl>
                                          <p:spTgt spid="134155"/>
                                        </p:tgtEl>
                                        <p:attrNameLst>
                                          <p:attrName>ppt_x</p:attrName>
                                        </p:attrNameLst>
                                      </p:cBhvr>
                                      <p:tavLst>
                                        <p:tav tm="0">
                                          <p:val>
                                            <p:strVal val="#ppt_x-0.05"/>
                                          </p:val>
                                        </p:tav>
                                        <p:tav tm="100000">
                                          <p:val>
                                            <p:strVal val="#ppt_x"/>
                                          </p:val>
                                        </p:tav>
                                      </p:tavLst>
                                    </p:anim>
                                    <p:anim calcmode="lin" valueType="num">
                                      <p:cBhvr>
                                        <p:cTn id="181" dur="200" accel="100000" fill="hold">
                                          <p:stCondLst>
                                            <p:cond delay="800"/>
                                          </p:stCondLst>
                                        </p:cTn>
                                        <p:tgtEl>
                                          <p:spTgt spid="134155"/>
                                        </p:tgtEl>
                                        <p:attrNameLst>
                                          <p:attrName>ppt_y</p:attrName>
                                        </p:attrNameLst>
                                      </p:cBhvr>
                                      <p:tavLst>
                                        <p:tav tm="0">
                                          <p:val>
                                            <p:strVal val="#ppt_y+0.1"/>
                                          </p:val>
                                        </p:tav>
                                        <p:tav tm="100000">
                                          <p:val>
                                            <p:strVal val="#ppt_y"/>
                                          </p:val>
                                        </p:tav>
                                      </p:tavLst>
                                    </p:anim>
                                  </p:childTnLst>
                                </p:cTn>
                              </p:par>
                            </p:childTnLst>
                          </p:cTn>
                        </p:par>
                        <p:par>
                          <p:cTn id="182" fill="hold" nodeType="afterGroup">
                            <p:stCondLst>
                              <p:cond delay="1000"/>
                            </p:stCondLst>
                            <p:childTnLst>
                              <p:par>
                                <p:cTn id="183" presetID="34" presetClass="entr" presetSubtype="0" fill="hold" nodeType="afterEffect">
                                  <p:stCondLst>
                                    <p:cond delay="0"/>
                                  </p:stCondLst>
                                  <p:childTnLst>
                                    <p:set>
                                      <p:cBhvr>
                                        <p:cTn id="184" dur="1" fill="hold">
                                          <p:stCondLst>
                                            <p:cond delay="0"/>
                                          </p:stCondLst>
                                        </p:cTn>
                                        <p:tgtEl>
                                          <p:spTgt spid="134176"/>
                                        </p:tgtEl>
                                        <p:attrNameLst>
                                          <p:attrName>style.visibility</p:attrName>
                                        </p:attrNameLst>
                                      </p:cBhvr>
                                      <p:to>
                                        <p:strVal val="visible"/>
                                      </p:to>
                                    </p:set>
                                    <p:anim from="(-#ppt_w/2)" to="(#ppt_x)" calcmode="lin" valueType="num">
                                      <p:cBhvr>
                                        <p:cTn id="185" dur="600" fill="hold">
                                          <p:stCondLst>
                                            <p:cond delay="0"/>
                                          </p:stCondLst>
                                        </p:cTn>
                                        <p:tgtEl>
                                          <p:spTgt spid="134176"/>
                                        </p:tgtEl>
                                        <p:attrNameLst>
                                          <p:attrName>ppt_x</p:attrName>
                                        </p:attrNameLst>
                                      </p:cBhvr>
                                    </p:anim>
                                    <p:anim from="0" to="-1.0" calcmode="lin" valueType="num">
                                      <p:cBhvr>
                                        <p:cTn id="186" dur="200" decel="50000" autoRev="1" fill="hold">
                                          <p:stCondLst>
                                            <p:cond delay="600"/>
                                          </p:stCondLst>
                                        </p:cTn>
                                        <p:tgtEl>
                                          <p:spTgt spid="134176"/>
                                        </p:tgtEl>
                                        <p:attrNameLst>
                                          <p:attrName>xshear</p:attrName>
                                        </p:attrNameLst>
                                      </p:cBhvr>
                                    </p:anim>
                                    <p:animScale>
                                      <p:cBhvr>
                                        <p:cTn id="187" dur="200" decel="100000" autoRev="1" fill="hold">
                                          <p:stCondLst>
                                            <p:cond delay="600"/>
                                          </p:stCondLst>
                                        </p:cTn>
                                        <p:tgtEl>
                                          <p:spTgt spid="134176"/>
                                        </p:tgtEl>
                                      </p:cBhvr>
                                      <p:from x="100000" y="100000"/>
                                      <p:to x="80000" y="100000"/>
                                    </p:animScale>
                                    <p:anim by="(#ppt_h/3+#ppt_w*0.1)" calcmode="lin" valueType="num">
                                      <p:cBhvr additive="sum">
                                        <p:cTn id="188" dur="200" decel="100000" autoRev="1" fill="hold">
                                          <p:stCondLst>
                                            <p:cond delay="600"/>
                                          </p:stCondLst>
                                        </p:cTn>
                                        <p:tgtEl>
                                          <p:spTgt spid="134176"/>
                                        </p:tgtEl>
                                        <p:attrNameLst>
                                          <p:attrName>ppt_x</p:attrName>
                                        </p:attrNameLst>
                                      </p:cBhvr>
                                    </p:anim>
                                  </p:childTnLst>
                                </p:cTn>
                              </p:par>
                            </p:childTnLst>
                          </p:cTn>
                        </p:par>
                      </p:childTnLst>
                    </p:cTn>
                  </p:par>
                  <p:par>
                    <p:cTn id="189" fill="hold" nodeType="clickPar">
                      <p:stCondLst>
                        <p:cond delay="indefinite"/>
                      </p:stCondLst>
                      <p:childTnLst>
                        <p:par>
                          <p:cTn id="190" fill="hold" nodeType="afterGroup">
                            <p:stCondLst>
                              <p:cond delay="0"/>
                            </p:stCondLst>
                            <p:childTnLst>
                              <p:par>
                                <p:cTn id="191" presetID="30" presetClass="entr" presetSubtype="0" fill="hold" grpId="0" nodeType="clickEffect">
                                  <p:stCondLst>
                                    <p:cond delay="0"/>
                                  </p:stCondLst>
                                  <p:childTnLst>
                                    <p:set>
                                      <p:cBhvr>
                                        <p:cTn id="192" dur="1" fill="hold">
                                          <p:stCondLst>
                                            <p:cond delay="0"/>
                                          </p:stCondLst>
                                        </p:cTn>
                                        <p:tgtEl>
                                          <p:spTgt spid="134156"/>
                                        </p:tgtEl>
                                        <p:attrNameLst>
                                          <p:attrName>style.visibility</p:attrName>
                                        </p:attrNameLst>
                                      </p:cBhvr>
                                      <p:to>
                                        <p:strVal val="visible"/>
                                      </p:to>
                                    </p:set>
                                    <p:animEffect transition="in" filter="fade">
                                      <p:cBhvr>
                                        <p:cTn id="193" dur="800" decel="100000"/>
                                        <p:tgtEl>
                                          <p:spTgt spid="134156"/>
                                        </p:tgtEl>
                                      </p:cBhvr>
                                    </p:animEffect>
                                    <p:anim calcmode="lin" valueType="num">
                                      <p:cBhvr>
                                        <p:cTn id="194" dur="800" decel="100000" fill="hold"/>
                                        <p:tgtEl>
                                          <p:spTgt spid="134156"/>
                                        </p:tgtEl>
                                        <p:attrNameLst>
                                          <p:attrName>style.rotation</p:attrName>
                                        </p:attrNameLst>
                                      </p:cBhvr>
                                      <p:tavLst>
                                        <p:tav tm="0">
                                          <p:val>
                                            <p:fltVal val="-90"/>
                                          </p:val>
                                        </p:tav>
                                        <p:tav tm="100000">
                                          <p:val>
                                            <p:fltVal val="0"/>
                                          </p:val>
                                        </p:tav>
                                      </p:tavLst>
                                    </p:anim>
                                    <p:anim calcmode="lin" valueType="num">
                                      <p:cBhvr>
                                        <p:cTn id="195" dur="800" decel="100000" fill="hold"/>
                                        <p:tgtEl>
                                          <p:spTgt spid="134156"/>
                                        </p:tgtEl>
                                        <p:attrNameLst>
                                          <p:attrName>ppt_x</p:attrName>
                                        </p:attrNameLst>
                                      </p:cBhvr>
                                      <p:tavLst>
                                        <p:tav tm="0">
                                          <p:val>
                                            <p:strVal val="#ppt_x+0.4"/>
                                          </p:val>
                                        </p:tav>
                                        <p:tav tm="100000">
                                          <p:val>
                                            <p:strVal val="#ppt_x-0.05"/>
                                          </p:val>
                                        </p:tav>
                                      </p:tavLst>
                                    </p:anim>
                                    <p:anim calcmode="lin" valueType="num">
                                      <p:cBhvr>
                                        <p:cTn id="196" dur="800" decel="100000" fill="hold"/>
                                        <p:tgtEl>
                                          <p:spTgt spid="134156"/>
                                        </p:tgtEl>
                                        <p:attrNameLst>
                                          <p:attrName>ppt_y</p:attrName>
                                        </p:attrNameLst>
                                      </p:cBhvr>
                                      <p:tavLst>
                                        <p:tav tm="0">
                                          <p:val>
                                            <p:strVal val="#ppt_y-0.4"/>
                                          </p:val>
                                        </p:tav>
                                        <p:tav tm="100000">
                                          <p:val>
                                            <p:strVal val="#ppt_y+0.1"/>
                                          </p:val>
                                        </p:tav>
                                      </p:tavLst>
                                    </p:anim>
                                    <p:anim calcmode="lin" valueType="num">
                                      <p:cBhvr>
                                        <p:cTn id="197" dur="200" accel="100000" fill="hold">
                                          <p:stCondLst>
                                            <p:cond delay="800"/>
                                          </p:stCondLst>
                                        </p:cTn>
                                        <p:tgtEl>
                                          <p:spTgt spid="134156"/>
                                        </p:tgtEl>
                                        <p:attrNameLst>
                                          <p:attrName>ppt_x</p:attrName>
                                        </p:attrNameLst>
                                      </p:cBhvr>
                                      <p:tavLst>
                                        <p:tav tm="0">
                                          <p:val>
                                            <p:strVal val="#ppt_x-0.05"/>
                                          </p:val>
                                        </p:tav>
                                        <p:tav tm="100000">
                                          <p:val>
                                            <p:strVal val="#ppt_x"/>
                                          </p:val>
                                        </p:tav>
                                      </p:tavLst>
                                    </p:anim>
                                    <p:anim calcmode="lin" valueType="num">
                                      <p:cBhvr>
                                        <p:cTn id="198" dur="200" accel="100000" fill="hold">
                                          <p:stCondLst>
                                            <p:cond delay="800"/>
                                          </p:stCondLst>
                                        </p:cTn>
                                        <p:tgtEl>
                                          <p:spTgt spid="134156"/>
                                        </p:tgtEl>
                                        <p:attrNameLst>
                                          <p:attrName>ppt_y</p:attrName>
                                        </p:attrNameLst>
                                      </p:cBhvr>
                                      <p:tavLst>
                                        <p:tav tm="0">
                                          <p:val>
                                            <p:strVal val="#ppt_y+0.1"/>
                                          </p:val>
                                        </p:tav>
                                        <p:tav tm="100000">
                                          <p:val>
                                            <p:strVal val="#ppt_y"/>
                                          </p:val>
                                        </p:tav>
                                      </p:tavLst>
                                    </p:anim>
                                  </p:childTnLst>
                                </p:cTn>
                              </p:par>
                            </p:childTnLst>
                          </p:cTn>
                        </p:par>
                        <p:par>
                          <p:cTn id="199" fill="hold" nodeType="afterGroup">
                            <p:stCondLst>
                              <p:cond delay="1000"/>
                            </p:stCondLst>
                            <p:childTnLst>
                              <p:par>
                                <p:cTn id="200" presetID="34" presetClass="entr" presetSubtype="0" fill="hold" nodeType="afterEffect">
                                  <p:stCondLst>
                                    <p:cond delay="0"/>
                                  </p:stCondLst>
                                  <p:childTnLst>
                                    <p:set>
                                      <p:cBhvr>
                                        <p:cTn id="201" dur="1" fill="hold">
                                          <p:stCondLst>
                                            <p:cond delay="0"/>
                                          </p:stCondLst>
                                        </p:cTn>
                                        <p:tgtEl>
                                          <p:spTgt spid="134177"/>
                                        </p:tgtEl>
                                        <p:attrNameLst>
                                          <p:attrName>style.visibility</p:attrName>
                                        </p:attrNameLst>
                                      </p:cBhvr>
                                      <p:to>
                                        <p:strVal val="visible"/>
                                      </p:to>
                                    </p:set>
                                    <p:anim from="(-#ppt_w/2)" to="(#ppt_x)" calcmode="lin" valueType="num">
                                      <p:cBhvr>
                                        <p:cTn id="202" dur="600" fill="hold">
                                          <p:stCondLst>
                                            <p:cond delay="0"/>
                                          </p:stCondLst>
                                        </p:cTn>
                                        <p:tgtEl>
                                          <p:spTgt spid="134177"/>
                                        </p:tgtEl>
                                        <p:attrNameLst>
                                          <p:attrName>ppt_x</p:attrName>
                                        </p:attrNameLst>
                                      </p:cBhvr>
                                    </p:anim>
                                    <p:anim from="0" to="-1.0" calcmode="lin" valueType="num">
                                      <p:cBhvr>
                                        <p:cTn id="203" dur="200" decel="50000" autoRev="1" fill="hold">
                                          <p:stCondLst>
                                            <p:cond delay="600"/>
                                          </p:stCondLst>
                                        </p:cTn>
                                        <p:tgtEl>
                                          <p:spTgt spid="134177"/>
                                        </p:tgtEl>
                                        <p:attrNameLst>
                                          <p:attrName>xshear</p:attrName>
                                        </p:attrNameLst>
                                      </p:cBhvr>
                                    </p:anim>
                                    <p:animScale>
                                      <p:cBhvr>
                                        <p:cTn id="204" dur="200" decel="100000" autoRev="1" fill="hold">
                                          <p:stCondLst>
                                            <p:cond delay="600"/>
                                          </p:stCondLst>
                                        </p:cTn>
                                        <p:tgtEl>
                                          <p:spTgt spid="134177"/>
                                        </p:tgtEl>
                                      </p:cBhvr>
                                      <p:from x="100000" y="100000"/>
                                      <p:to x="80000" y="100000"/>
                                    </p:animScale>
                                    <p:anim by="(#ppt_h/3+#ppt_w*0.1)" calcmode="lin" valueType="num">
                                      <p:cBhvr additive="sum">
                                        <p:cTn id="205" dur="200" decel="100000" autoRev="1" fill="hold">
                                          <p:stCondLst>
                                            <p:cond delay="600"/>
                                          </p:stCondLst>
                                        </p:cTn>
                                        <p:tgtEl>
                                          <p:spTgt spid="134177"/>
                                        </p:tgtEl>
                                        <p:attrNameLst>
                                          <p:attrName>ppt_x</p:attrName>
                                        </p:attrNameLst>
                                      </p:cBhvr>
                                    </p:anim>
                                  </p:childTnLst>
                                </p:cTn>
                              </p:par>
                            </p:childTnLst>
                          </p:cTn>
                        </p:par>
                      </p:childTnLst>
                    </p:cTn>
                  </p:par>
                  <p:par>
                    <p:cTn id="206" fill="hold" nodeType="clickPar">
                      <p:stCondLst>
                        <p:cond delay="indefinite"/>
                      </p:stCondLst>
                      <p:childTnLst>
                        <p:par>
                          <p:cTn id="207" fill="hold" nodeType="afterGroup">
                            <p:stCondLst>
                              <p:cond delay="0"/>
                            </p:stCondLst>
                            <p:childTnLst>
                              <p:par>
                                <p:cTn id="208" presetID="30" presetClass="entr" presetSubtype="0" fill="hold" grpId="0" nodeType="clickEffect">
                                  <p:stCondLst>
                                    <p:cond delay="0"/>
                                  </p:stCondLst>
                                  <p:childTnLst>
                                    <p:set>
                                      <p:cBhvr>
                                        <p:cTn id="209" dur="1" fill="hold">
                                          <p:stCondLst>
                                            <p:cond delay="0"/>
                                          </p:stCondLst>
                                        </p:cTn>
                                        <p:tgtEl>
                                          <p:spTgt spid="134157"/>
                                        </p:tgtEl>
                                        <p:attrNameLst>
                                          <p:attrName>style.visibility</p:attrName>
                                        </p:attrNameLst>
                                      </p:cBhvr>
                                      <p:to>
                                        <p:strVal val="visible"/>
                                      </p:to>
                                    </p:set>
                                    <p:animEffect transition="in" filter="fade">
                                      <p:cBhvr>
                                        <p:cTn id="210" dur="800" decel="100000"/>
                                        <p:tgtEl>
                                          <p:spTgt spid="134157"/>
                                        </p:tgtEl>
                                      </p:cBhvr>
                                    </p:animEffect>
                                    <p:anim calcmode="lin" valueType="num">
                                      <p:cBhvr>
                                        <p:cTn id="211" dur="800" decel="100000" fill="hold"/>
                                        <p:tgtEl>
                                          <p:spTgt spid="134157"/>
                                        </p:tgtEl>
                                        <p:attrNameLst>
                                          <p:attrName>style.rotation</p:attrName>
                                        </p:attrNameLst>
                                      </p:cBhvr>
                                      <p:tavLst>
                                        <p:tav tm="0">
                                          <p:val>
                                            <p:fltVal val="-90"/>
                                          </p:val>
                                        </p:tav>
                                        <p:tav tm="100000">
                                          <p:val>
                                            <p:fltVal val="0"/>
                                          </p:val>
                                        </p:tav>
                                      </p:tavLst>
                                    </p:anim>
                                    <p:anim calcmode="lin" valueType="num">
                                      <p:cBhvr>
                                        <p:cTn id="212" dur="800" decel="100000" fill="hold"/>
                                        <p:tgtEl>
                                          <p:spTgt spid="134157"/>
                                        </p:tgtEl>
                                        <p:attrNameLst>
                                          <p:attrName>ppt_x</p:attrName>
                                        </p:attrNameLst>
                                      </p:cBhvr>
                                      <p:tavLst>
                                        <p:tav tm="0">
                                          <p:val>
                                            <p:strVal val="#ppt_x+0.4"/>
                                          </p:val>
                                        </p:tav>
                                        <p:tav tm="100000">
                                          <p:val>
                                            <p:strVal val="#ppt_x-0.05"/>
                                          </p:val>
                                        </p:tav>
                                      </p:tavLst>
                                    </p:anim>
                                    <p:anim calcmode="lin" valueType="num">
                                      <p:cBhvr>
                                        <p:cTn id="213" dur="800" decel="100000" fill="hold"/>
                                        <p:tgtEl>
                                          <p:spTgt spid="134157"/>
                                        </p:tgtEl>
                                        <p:attrNameLst>
                                          <p:attrName>ppt_y</p:attrName>
                                        </p:attrNameLst>
                                      </p:cBhvr>
                                      <p:tavLst>
                                        <p:tav tm="0">
                                          <p:val>
                                            <p:strVal val="#ppt_y-0.4"/>
                                          </p:val>
                                        </p:tav>
                                        <p:tav tm="100000">
                                          <p:val>
                                            <p:strVal val="#ppt_y+0.1"/>
                                          </p:val>
                                        </p:tav>
                                      </p:tavLst>
                                    </p:anim>
                                    <p:anim calcmode="lin" valueType="num">
                                      <p:cBhvr>
                                        <p:cTn id="214" dur="200" accel="100000" fill="hold">
                                          <p:stCondLst>
                                            <p:cond delay="800"/>
                                          </p:stCondLst>
                                        </p:cTn>
                                        <p:tgtEl>
                                          <p:spTgt spid="134157"/>
                                        </p:tgtEl>
                                        <p:attrNameLst>
                                          <p:attrName>ppt_x</p:attrName>
                                        </p:attrNameLst>
                                      </p:cBhvr>
                                      <p:tavLst>
                                        <p:tav tm="0">
                                          <p:val>
                                            <p:strVal val="#ppt_x-0.05"/>
                                          </p:val>
                                        </p:tav>
                                        <p:tav tm="100000">
                                          <p:val>
                                            <p:strVal val="#ppt_x"/>
                                          </p:val>
                                        </p:tav>
                                      </p:tavLst>
                                    </p:anim>
                                    <p:anim calcmode="lin" valueType="num">
                                      <p:cBhvr>
                                        <p:cTn id="215" dur="200" accel="100000" fill="hold">
                                          <p:stCondLst>
                                            <p:cond delay="800"/>
                                          </p:stCondLst>
                                        </p:cTn>
                                        <p:tgtEl>
                                          <p:spTgt spid="134157"/>
                                        </p:tgtEl>
                                        <p:attrNameLst>
                                          <p:attrName>ppt_y</p:attrName>
                                        </p:attrNameLst>
                                      </p:cBhvr>
                                      <p:tavLst>
                                        <p:tav tm="0">
                                          <p:val>
                                            <p:strVal val="#ppt_y+0.1"/>
                                          </p:val>
                                        </p:tav>
                                        <p:tav tm="100000">
                                          <p:val>
                                            <p:strVal val="#ppt_y"/>
                                          </p:val>
                                        </p:tav>
                                      </p:tavLst>
                                    </p:anim>
                                  </p:childTnLst>
                                </p:cTn>
                              </p:par>
                            </p:childTnLst>
                          </p:cTn>
                        </p:par>
                        <p:par>
                          <p:cTn id="216" fill="hold" nodeType="afterGroup">
                            <p:stCondLst>
                              <p:cond delay="1000"/>
                            </p:stCondLst>
                            <p:childTnLst>
                              <p:par>
                                <p:cTn id="217" presetID="34" presetClass="entr" presetSubtype="0" fill="hold" nodeType="afterEffect">
                                  <p:stCondLst>
                                    <p:cond delay="0"/>
                                  </p:stCondLst>
                                  <p:childTnLst>
                                    <p:set>
                                      <p:cBhvr>
                                        <p:cTn id="218" dur="1" fill="hold">
                                          <p:stCondLst>
                                            <p:cond delay="0"/>
                                          </p:stCondLst>
                                        </p:cTn>
                                        <p:tgtEl>
                                          <p:spTgt spid="134172"/>
                                        </p:tgtEl>
                                        <p:attrNameLst>
                                          <p:attrName>style.visibility</p:attrName>
                                        </p:attrNameLst>
                                      </p:cBhvr>
                                      <p:to>
                                        <p:strVal val="visible"/>
                                      </p:to>
                                    </p:set>
                                    <p:anim from="(-#ppt_w/2)" to="(#ppt_x)" calcmode="lin" valueType="num">
                                      <p:cBhvr>
                                        <p:cTn id="219" dur="600" fill="hold">
                                          <p:stCondLst>
                                            <p:cond delay="0"/>
                                          </p:stCondLst>
                                        </p:cTn>
                                        <p:tgtEl>
                                          <p:spTgt spid="134172"/>
                                        </p:tgtEl>
                                        <p:attrNameLst>
                                          <p:attrName>ppt_x</p:attrName>
                                        </p:attrNameLst>
                                      </p:cBhvr>
                                    </p:anim>
                                    <p:anim from="0" to="-1.0" calcmode="lin" valueType="num">
                                      <p:cBhvr>
                                        <p:cTn id="220" dur="200" decel="50000" autoRev="1" fill="hold">
                                          <p:stCondLst>
                                            <p:cond delay="600"/>
                                          </p:stCondLst>
                                        </p:cTn>
                                        <p:tgtEl>
                                          <p:spTgt spid="134172"/>
                                        </p:tgtEl>
                                        <p:attrNameLst>
                                          <p:attrName>xshear</p:attrName>
                                        </p:attrNameLst>
                                      </p:cBhvr>
                                    </p:anim>
                                    <p:animScale>
                                      <p:cBhvr>
                                        <p:cTn id="221" dur="200" decel="100000" autoRev="1" fill="hold">
                                          <p:stCondLst>
                                            <p:cond delay="600"/>
                                          </p:stCondLst>
                                        </p:cTn>
                                        <p:tgtEl>
                                          <p:spTgt spid="134172"/>
                                        </p:tgtEl>
                                      </p:cBhvr>
                                      <p:from x="100000" y="100000"/>
                                      <p:to x="80000" y="100000"/>
                                    </p:animScale>
                                    <p:anim by="(#ppt_h/3+#ppt_w*0.1)" calcmode="lin" valueType="num">
                                      <p:cBhvr additive="sum">
                                        <p:cTn id="222" dur="200" decel="100000" autoRev="1" fill="hold">
                                          <p:stCondLst>
                                            <p:cond delay="600"/>
                                          </p:stCondLst>
                                        </p:cTn>
                                        <p:tgtEl>
                                          <p:spTgt spid="134172"/>
                                        </p:tgtEl>
                                        <p:attrNameLst>
                                          <p:attrName>ppt_x</p:attrName>
                                        </p:attrNameLst>
                                      </p:cBhvr>
                                    </p:anim>
                                  </p:childTnLst>
                                </p:cTn>
                              </p:par>
                            </p:childTnLst>
                          </p:cTn>
                        </p:par>
                      </p:childTnLst>
                    </p:cTn>
                  </p:par>
                  <p:par>
                    <p:cTn id="223" fill="hold" nodeType="clickPar">
                      <p:stCondLst>
                        <p:cond delay="indefinite"/>
                      </p:stCondLst>
                      <p:childTnLst>
                        <p:par>
                          <p:cTn id="224" fill="hold" nodeType="afterGroup">
                            <p:stCondLst>
                              <p:cond delay="0"/>
                            </p:stCondLst>
                            <p:childTnLst>
                              <p:par>
                                <p:cTn id="225" presetID="30" presetClass="entr" presetSubtype="0" fill="hold" grpId="0" nodeType="clickEffect">
                                  <p:stCondLst>
                                    <p:cond delay="0"/>
                                  </p:stCondLst>
                                  <p:childTnLst>
                                    <p:set>
                                      <p:cBhvr>
                                        <p:cTn id="226" dur="1" fill="hold">
                                          <p:stCondLst>
                                            <p:cond delay="0"/>
                                          </p:stCondLst>
                                        </p:cTn>
                                        <p:tgtEl>
                                          <p:spTgt spid="134158"/>
                                        </p:tgtEl>
                                        <p:attrNameLst>
                                          <p:attrName>style.visibility</p:attrName>
                                        </p:attrNameLst>
                                      </p:cBhvr>
                                      <p:to>
                                        <p:strVal val="visible"/>
                                      </p:to>
                                    </p:set>
                                    <p:animEffect transition="in" filter="fade">
                                      <p:cBhvr>
                                        <p:cTn id="227" dur="800" decel="100000"/>
                                        <p:tgtEl>
                                          <p:spTgt spid="134158"/>
                                        </p:tgtEl>
                                      </p:cBhvr>
                                    </p:animEffect>
                                    <p:anim calcmode="lin" valueType="num">
                                      <p:cBhvr>
                                        <p:cTn id="228" dur="800" decel="100000" fill="hold"/>
                                        <p:tgtEl>
                                          <p:spTgt spid="134158"/>
                                        </p:tgtEl>
                                        <p:attrNameLst>
                                          <p:attrName>style.rotation</p:attrName>
                                        </p:attrNameLst>
                                      </p:cBhvr>
                                      <p:tavLst>
                                        <p:tav tm="0">
                                          <p:val>
                                            <p:fltVal val="-90"/>
                                          </p:val>
                                        </p:tav>
                                        <p:tav tm="100000">
                                          <p:val>
                                            <p:fltVal val="0"/>
                                          </p:val>
                                        </p:tav>
                                      </p:tavLst>
                                    </p:anim>
                                    <p:anim calcmode="lin" valueType="num">
                                      <p:cBhvr>
                                        <p:cTn id="229" dur="800" decel="100000" fill="hold"/>
                                        <p:tgtEl>
                                          <p:spTgt spid="134158"/>
                                        </p:tgtEl>
                                        <p:attrNameLst>
                                          <p:attrName>ppt_x</p:attrName>
                                        </p:attrNameLst>
                                      </p:cBhvr>
                                      <p:tavLst>
                                        <p:tav tm="0">
                                          <p:val>
                                            <p:strVal val="#ppt_x+0.4"/>
                                          </p:val>
                                        </p:tav>
                                        <p:tav tm="100000">
                                          <p:val>
                                            <p:strVal val="#ppt_x-0.05"/>
                                          </p:val>
                                        </p:tav>
                                      </p:tavLst>
                                    </p:anim>
                                    <p:anim calcmode="lin" valueType="num">
                                      <p:cBhvr>
                                        <p:cTn id="230" dur="800" decel="100000" fill="hold"/>
                                        <p:tgtEl>
                                          <p:spTgt spid="134158"/>
                                        </p:tgtEl>
                                        <p:attrNameLst>
                                          <p:attrName>ppt_y</p:attrName>
                                        </p:attrNameLst>
                                      </p:cBhvr>
                                      <p:tavLst>
                                        <p:tav tm="0">
                                          <p:val>
                                            <p:strVal val="#ppt_y-0.4"/>
                                          </p:val>
                                        </p:tav>
                                        <p:tav tm="100000">
                                          <p:val>
                                            <p:strVal val="#ppt_y+0.1"/>
                                          </p:val>
                                        </p:tav>
                                      </p:tavLst>
                                    </p:anim>
                                    <p:anim calcmode="lin" valueType="num">
                                      <p:cBhvr>
                                        <p:cTn id="231" dur="200" accel="100000" fill="hold">
                                          <p:stCondLst>
                                            <p:cond delay="800"/>
                                          </p:stCondLst>
                                        </p:cTn>
                                        <p:tgtEl>
                                          <p:spTgt spid="134158"/>
                                        </p:tgtEl>
                                        <p:attrNameLst>
                                          <p:attrName>ppt_x</p:attrName>
                                        </p:attrNameLst>
                                      </p:cBhvr>
                                      <p:tavLst>
                                        <p:tav tm="0">
                                          <p:val>
                                            <p:strVal val="#ppt_x-0.05"/>
                                          </p:val>
                                        </p:tav>
                                        <p:tav tm="100000">
                                          <p:val>
                                            <p:strVal val="#ppt_x"/>
                                          </p:val>
                                        </p:tav>
                                      </p:tavLst>
                                    </p:anim>
                                    <p:anim calcmode="lin" valueType="num">
                                      <p:cBhvr>
                                        <p:cTn id="232" dur="200" accel="100000" fill="hold">
                                          <p:stCondLst>
                                            <p:cond delay="800"/>
                                          </p:stCondLst>
                                        </p:cTn>
                                        <p:tgtEl>
                                          <p:spTgt spid="134158"/>
                                        </p:tgtEl>
                                        <p:attrNameLst>
                                          <p:attrName>ppt_y</p:attrName>
                                        </p:attrNameLst>
                                      </p:cBhvr>
                                      <p:tavLst>
                                        <p:tav tm="0">
                                          <p:val>
                                            <p:strVal val="#ppt_y+0.1"/>
                                          </p:val>
                                        </p:tav>
                                        <p:tav tm="100000">
                                          <p:val>
                                            <p:strVal val="#ppt_y"/>
                                          </p:val>
                                        </p:tav>
                                      </p:tavLst>
                                    </p:anim>
                                  </p:childTnLst>
                                </p:cTn>
                              </p:par>
                            </p:childTnLst>
                          </p:cTn>
                        </p:par>
                        <p:par>
                          <p:cTn id="233" fill="hold" nodeType="afterGroup">
                            <p:stCondLst>
                              <p:cond delay="1000"/>
                            </p:stCondLst>
                            <p:childTnLst>
                              <p:par>
                                <p:cTn id="234" presetID="34" presetClass="entr" presetSubtype="0" fill="hold" nodeType="afterEffect">
                                  <p:stCondLst>
                                    <p:cond delay="0"/>
                                  </p:stCondLst>
                                  <p:childTnLst>
                                    <p:set>
                                      <p:cBhvr>
                                        <p:cTn id="235" dur="1" fill="hold">
                                          <p:stCondLst>
                                            <p:cond delay="0"/>
                                          </p:stCondLst>
                                        </p:cTn>
                                        <p:tgtEl>
                                          <p:spTgt spid="134171"/>
                                        </p:tgtEl>
                                        <p:attrNameLst>
                                          <p:attrName>style.visibility</p:attrName>
                                        </p:attrNameLst>
                                      </p:cBhvr>
                                      <p:to>
                                        <p:strVal val="visible"/>
                                      </p:to>
                                    </p:set>
                                    <p:anim from="(-#ppt_w/2)" to="(#ppt_x)" calcmode="lin" valueType="num">
                                      <p:cBhvr>
                                        <p:cTn id="236" dur="600" fill="hold">
                                          <p:stCondLst>
                                            <p:cond delay="0"/>
                                          </p:stCondLst>
                                        </p:cTn>
                                        <p:tgtEl>
                                          <p:spTgt spid="134171"/>
                                        </p:tgtEl>
                                        <p:attrNameLst>
                                          <p:attrName>ppt_x</p:attrName>
                                        </p:attrNameLst>
                                      </p:cBhvr>
                                    </p:anim>
                                    <p:anim from="0" to="-1.0" calcmode="lin" valueType="num">
                                      <p:cBhvr>
                                        <p:cTn id="237" dur="200" decel="50000" autoRev="1" fill="hold">
                                          <p:stCondLst>
                                            <p:cond delay="600"/>
                                          </p:stCondLst>
                                        </p:cTn>
                                        <p:tgtEl>
                                          <p:spTgt spid="134171"/>
                                        </p:tgtEl>
                                        <p:attrNameLst>
                                          <p:attrName>xshear</p:attrName>
                                        </p:attrNameLst>
                                      </p:cBhvr>
                                    </p:anim>
                                    <p:animScale>
                                      <p:cBhvr>
                                        <p:cTn id="238" dur="200" decel="100000" autoRev="1" fill="hold">
                                          <p:stCondLst>
                                            <p:cond delay="600"/>
                                          </p:stCondLst>
                                        </p:cTn>
                                        <p:tgtEl>
                                          <p:spTgt spid="134171"/>
                                        </p:tgtEl>
                                      </p:cBhvr>
                                      <p:from x="100000" y="100000"/>
                                      <p:to x="80000" y="100000"/>
                                    </p:animScale>
                                    <p:anim by="(#ppt_h/3+#ppt_w*0.1)" calcmode="lin" valueType="num">
                                      <p:cBhvr additive="sum">
                                        <p:cTn id="239" dur="200" decel="100000" autoRev="1" fill="hold">
                                          <p:stCondLst>
                                            <p:cond delay="600"/>
                                          </p:stCondLst>
                                        </p:cTn>
                                        <p:tgtEl>
                                          <p:spTgt spid="134171"/>
                                        </p:tgtEl>
                                        <p:attrNameLst>
                                          <p:attrName>ppt_x</p:attrName>
                                        </p:attrNameLst>
                                      </p:cBhvr>
                                    </p:anim>
                                  </p:childTnLst>
                                </p:cTn>
                              </p:par>
                            </p:childTnLst>
                          </p:cTn>
                        </p:par>
                      </p:childTnLst>
                    </p:cTn>
                  </p:par>
                  <p:par>
                    <p:cTn id="240" fill="hold" nodeType="clickPar">
                      <p:stCondLst>
                        <p:cond delay="indefinite"/>
                      </p:stCondLst>
                      <p:childTnLst>
                        <p:par>
                          <p:cTn id="241" fill="hold" nodeType="afterGroup">
                            <p:stCondLst>
                              <p:cond delay="0"/>
                            </p:stCondLst>
                            <p:childTnLst>
                              <p:par>
                                <p:cTn id="242" presetID="30" presetClass="entr" presetSubtype="0" fill="hold" grpId="0" nodeType="clickEffect">
                                  <p:stCondLst>
                                    <p:cond delay="0"/>
                                  </p:stCondLst>
                                  <p:childTnLst>
                                    <p:set>
                                      <p:cBhvr>
                                        <p:cTn id="243" dur="1" fill="hold">
                                          <p:stCondLst>
                                            <p:cond delay="0"/>
                                          </p:stCondLst>
                                        </p:cTn>
                                        <p:tgtEl>
                                          <p:spTgt spid="134159"/>
                                        </p:tgtEl>
                                        <p:attrNameLst>
                                          <p:attrName>style.visibility</p:attrName>
                                        </p:attrNameLst>
                                      </p:cBhvr>
                                      <p:to>
                                        <p:strVal val="visible"/>
                                      </p:to>
                                    </p:set>
                                    <p:animEffect transition="in" filter="fade">
                                      <p:cBhvr>
                                        <p:cTn id="244" dur="800" decel="100000"/>
                                        <p:tgtEl>
                                          <p:spTgt spid="134159"/>
                                        </p:tgtEl>
                                      </p:cBhvr>
                                    </p:animEffect>
                                    <p:anim calcmode="lin" valueType="num">
                                      <p:cBhvr>
                                        <p:cTn id="245" dur="800" decel="100000" fill="hold"/>
                                        <p:tgtEl>
                                          <p:spTgt spid="134159"/>
                                        </p:tgtEl>
                                        <p:attrNameLst>
                                          <p:attrName>style.rotation</p:attrName>
                                        </p:attrNameLst>
                                      </p:cBhvr>
                                      <p:tavLst>
                                        <p:tav tm="0">
                                          <p:val>
                                            <p:fltVal val="-90"/>
                                          </p:val>
                                        </p:tav>
                                        <p:tav tm="100000">
                                          <p:val>
                                            <p:fltVal val="0"/>
                                          </p:val>
                                        </p:tav>
                                      </p:tavLst>
                                    </p:anim>
                                    <p:anim calcmode="lin" valueType="num">
                                      <p:cBhvr>
                                        <p:cTn id="246" dur="800" decel="100000" fill="hold"/>
                                        <p:tgtEl>
                                          <p:spTgt spid="134159"/>
                                        </p:tgtEl>
                                        <p:attrNameLst>
                                          <p:attrName>ppt_x</p:attrName>
                                        </p:attrNameLst>
                                      </p:cBhvr>
                                      <p:tavLst>
                                        <p:tav tm="0">
                                          <p:val>
                                            <p:strVal val="#ppt_x+0.4"/>
                                          </p:val>
                                        </p:tav>
                                        <p:tav tm="100000">
                                          <p:val>
                                            <p:strVal val="#ppt_x-0.05"/>
                                          </p:val>
                                        </p:tav>
                                      </p:tavLst>
                                    </p:anim>
                                    <p:anim calcmode="lin" valueType="num">
                                      <p:cBhvr>
                                        <p:cTn id="247" dur="800" decel="100000" fill="hold"/>
                                        <p:tgtEl>
                                          <p:spTgt spid="134159"/>
                                        </p:tgtEl>
                                        <p:attrNameLst>
                                          <p:attrName>ppt_y</p:attrName>
                                        </p:attrNameLst>
                                      </p:cBhvr>
                                      <p:tavLst>
                                        <p:tav tm="0">
                                          <p:val>
                                            <p:strVal val="#ppt_y-0.4"/>
                                          </p:val>
                                        </p:tav>
                                        <p:tav tm="100000">
                                          <p:val>
                                            <p:strVal val="#ppt_y+0.1"/>
                                          </p:val>
                                        </p:tav>
                                      </p:tavLst>
                                    </p:anim>
                                    <p:anim calcmode="lin" valueType="num">
                                      <p:cBhvr>
                                        <p:cTn id="248" dur="200" accel="100000" fill="hold">
                                          <p:stCondLst>
                                            <p:cond delay="800"/>
                                          </p:stCondLst>
                                        </p:cTn>
                                        <p:tgtEl>
                                          <p:spTgt spid="134159"/>
                                        </p:tgtEl>
                                        <p:attrNameLst>
                                          <p:attrName>ppt_x</p:attrName>
                                        </p:attrNameLst>
                                      </p:cBhvr>
                                      <p:tavLst>
                                        <p:tav tm="0">
                                          <p:val>
                                            <p:strVal val="#ppt_x-0.05"/>
                                          </p:val>
                                        </p:tav>
                                        <p:tav tm="100000">
                                          <p:val>
                                            <p:strVal val="#ppt_x"/>
                                          </p:val>
                                        </p:tav>
                                      </p:tavLst>
                                    </p:anim>
                                    <p:anim calcmode="lin" valueType="num">
                                      <p:cBhvr>
                                        <p:cTn id="249" dur="200" accel="100000" fill="hold">
                                          <p:stCondLst>
                                            <p:cond delay="800"/>
                                          </p:stCondLst>
                                        </p:cTn>
                                        <p:tgtEl>
                                          <p:spTgt spid="134159"/>
                                        </p:tgtEl>
                                        <p:attrNameLst>
                                          <p:attrName>ppt_y</p:attrName>
                                        </p:attrNameLst>
                                      </p:cBhvr>
                                      <p:tavLst>
                                        <p:tav tm="0">
                                          <p:val>
                                            <p:strVal val="#ppt_y+0.1"/>
                                          </p:val>
                                        </p:tav>
                                        <p:tav tm="100000">
                                          <p:val>
                                            <p:strVal val="#ppt_y"/>
                                          </p:val>
                                        </p:tav>
                                      </p:tavLst>
                                    </p:anim>
                                  </p:childTnLst>
                                </p:cTn>
                              </p:par>
                            </p:childTnLst>
                          </p:cTn>
                        </p:par>
                        <p:par>
                          <p:cTn id="250" fill="hold" nodeType="afterGroup">
                            <p:stCondLst>
                              <p:cond delay="1000"/>
                            </p:stCondLst>
                            <p:childTnLst>
                              <p:par>
                                <p:cTn id="251" presetID="34" presetClass="entr" presetSubtype="0" fill="hold" nodeType="afterEffect">
                                  <p:stCondLst>
                                    <p:cond delay="0"/>
                                  </p:stCondLst>
                                  <p:childTnLst>
                                    <p:set>
                                      <p:cBhvr>
                                        <p:cTn id="252" dur="1" fill="hold">
                                          <p:stCondLst>
                                            <p:cond delay="0"/>
                                          </p:stCondLst>
                                        </p:cTn>
                                        <p:tgtEl>
                                          <p:spTgt spid="134173"/>
                                        </p:tgtEl>
                                        <p:attrNameLst>
                                          <p:attrName>style.visibility</p:attrName>
                                        </p:attrNameLst>
                                      </p:cBhvr>
                                      <p:to>
                                        <p:strVal val="visible"/>
                                      </p:to>
                                    </p:set>
                                    <p:anim from="(-#ppt_w/2)" to="(#ppt_x)" calcmode="lin" valueType="num">
                                      <p:cBhvr>
                                        <p:cTn id="253" dur="600" fill="hold">
                                          <p:stCondLst>
                                            <p:cond delay="0"/>
                                          </p:stCondLst>
                                        </p:cTn>
                                        <p:tgtEl>
                                          <p:spTgt spid="134173"/>
                                        </p:tgtEl>
                                        <p:attrNameLst>
                                          <p:attrName>ppt_x</p:attrName>
                                        </p:attrNameLst>
                                      </p:cBhvr>
                                    </p:anim>
                                    <p:anim from="0" to="-1.0" calcmode="lin" valueType="num">
                                      <p:cBhvr>
                                        <p:cTn id="254" dur="200" decel="50000" autoRev="1" fill="hold">
                                          <p:stCondLst>
                                            <p:cond delay="600"/>
                                          </p:stCondLst>
                                        </p:cTn>
                                        <p:tgtEl>
                                          <p:spTgt spid="134173"/>
                                        </p:tgtEl>
                                        <p:attrNameLst>
                                          <p:attrName>xshear</p:attrName>
                                        </p:attrNameLst>
                                      </p:cBhvr>
                                    </p:anim>
                                    <p:animScale>
                                      <p:cBhvr>
                                        <p:cTn id="255" dur="200" decel="100000" autoRev="1" fill="hold">
                                          <p:stCondLst>
                                            <p:cond delay="600"/>
                                          </p:stCondLst>
                                        </p:cTn>
                                        <p:tgtEl>
                                          <p:spTgt spid="134173"/>
                                        </p:tgtEl>
                                      </p:cBhvr>
                                      <p:from x="100000" y="100000"/>
                                      <p:to x="80000" y="100000"/>
                                    </p:animScale>
                                    <p:anim by="(#ppt_h/3+#ppt_w*0.1)" calcmode="lin" valueType="num">
                                      <p:cBhvr additive="sum">
                                        <p:cTn id="256" dur="200" decel="100000" autoRev="1" fill="hold">
                                          <p:stCondLst>
                                            <p:cond delay="600"/>
                                          </p:stCondLst>
                                        </p:cTn>
                                        <p:tgtEl>
                                          <p:spTgt spid="134173"/>
                                        </p:tgtEl>
                                        <p:attrNameLst>
                                          <p:attrName>ppt_x</p:attrName>
                                        </p:attrNameLst>
                                      </p:cBhvr>
                                    </p:anim>
                                  </p:childTnLst>
                                </p:cTn>
                              </p:par>
                            </p:childTnLst>
                          </p:cTn>
                        </p:par>
                      </p:childTnLst>
                    </p:cTn>
                  </p:par>
                  <p:par>
                    <p:cTn id="257" fill="hold" nodeType="clickPar">
                      <p:stCondLst>
                        <p:cond delay="indefinite"/>
                      </p:stCondLst>
                      <p:childTnLst>
                        <p:par>
                          <p:cTn id="258" fill="hold" nodeType="afterGroup">
                            <p:stCondLst>
                              <p:cond delay="0"/>
                            </p:stCondLst>
                            <p:childTnLst>
                              <p:par>
                                <p:cTn id="259" presetID="30" presetClass="entr" presetSubtype="0" fill="hold" grpId="0" nodeType="clickEffect">
                                  <p:stCondLst>
                                    <p:cond delay="0"/>
                                  </p:stCondLst>
                                  <p:childTnLst>
                                    <p:set>
                                      <p:cBhvr>
                                        <p:cTn id="260" dur="1" fill="hold">
                                          <p:stCondLst>
                                            <p:cond delay="0"/>
                                          </p:stCondLst>
                                        </p:cTn>
                                        <p:tgtEl>
                                          <p:spTgt spid="134160"/>
                                        </p:tgtEl>
                                        <p:attrNameLst>
                                          <p:attrName>style.visibility</p:attrName>
                                        </p:attrNameLst>
                                      </p:cBhvr>
                                      <p:to>
                                        <p:strVal val="visible"/>
                                      </p:to>
                                    </p:set>
                                    <p:animEffect transition="in" filter="fade">
                                      <p:cBhvr>
                                        <p:cTn id="261" dur="800" decel="100000"/>
                                        <p:tgtEl>
                                          <p:spTgt spid="134160"/>
                                        </p:tgtEl>
                                      </p:cBhvr>
                                    </p:animEffect>
                                    <p:anim calcmode="lin" valueType="num">
                                      <p:cBhvr>
                                        <p:cTn id="262" dur="800" decel="100000" fill="hold"/>
                                        <p:tgtEl>
                                          <p:spTgt spid="134160"/>
                                        </p:tgtEl>
                                        <p:attrNameLst>
                                          <p:attrName>style.rotation</p:attrName>
                                        </p:attrNameLst>
                                      </p:cBhvr>
                                      <p:tavLst>
                                        <p:tav tm="0">
                                          <p:val>
                                            <p:fltVal val="-90"/>
                                          </p:val>
                                        </p:tav>
                                        <p:tav tm="100000">
                                          <p:val>
                                            <p:fltVal val="0"/>
                                          </p:val>
                                        </p:tav>
                                      </p:tavLst>
                                    </p:anim>
                                    <p:anim calcmode="lin" valueType="num">
                                      <p:cBhvr>
                                        <p:cTn id="263" dur="800" decel="100000" fill="hold"/>
                                        <p:tgtEl>
                                          <p:spTgt spid="134160"/>
                                        </p:tgtEl>
                                        <p:attrNameLst>
                                          <p:attrName>ppt_x</p:attrName>
                                        </p:attrNameLst>
                                      </p:cBhvr>
                                      <p:tavLst>
                                        <p:tav tm="0">
                                          <p:val>
                                            <p:strVal val="#ppt_x+0.4"/>
                                          </p:val>
                                        </p:tav>
                                        <p:tav tm="100000">
                                          <p:val>
                                            <p:strVal val="#ppt_x-0.05"/>
                                          </p:val>
                                        </p:tav>
                                      </p:tavLst>
                                    </p:anim>
                                    <p:anim calcmode="lin" valueType="num">
                                      <p:cBhvr>
                                        <p:cTn id="264" dur="800" decel="100000" fill="hold"/>
                                        <p:tgtEl>
                                          <p:spTgt spid="134160"/>
                                        </p:tgtEl>
                                        <p:attrNameLst>
                                          <p:attrName>ppt_y</p:attrName>
                                        </p:attrNameLst>
                                      </p:cBhvr>
                                      <p:tavLst>
                                        <p:tav tm="0">
                                          <p:val>
                                            <p:strVal val="#ppt_y-0.4"/>
                                          </p:val>
                                        </p:tav>
                                        <p:tav tm="100000">
                                          <p:val>
                                            <p:strVal val="#ppt_y+0.1"/>
                                          </p:val>
                                        </p:tav>
                                      </p:tavLst>
                                    </p:anim>
                                    <p:anim calcmode="lin" valueType="num">
                                      <p:cBhvr>
                                        <p:cTn id="265" dur="200" accel="100000" fill="hold">
                                          <p:stCondLst>
                                            <p:cond delay="800"/>
                                          </p:stCondLst>
                                        </p:cTn>
                                        <p:tgtEl>
                                          <p:spTgt spid="134160"/>
                                        </p:tgtEl>
                                        <p:attrNameLst>
                                          <p:attrName>ppt_x</p:attrName>
                                        </p:attrNameLst>
                                      </p:cBhvr>
                                      <p:tavLst>
                                        <p:tav tm="0">
                                          <p:val>
                                            <p:strVal val="#ppt_x-0.05"/>
                                          </p:val>
                                        </p:tav>
                                        <p:tav tm="100000">
                                          <p:val>
                                            <p:strVal val="#ppt_x"/>
                                          </p:val>
                                        </p:tav>
                                      </p:tavLst>
                                    </p:anim>
                                    <p:anim calcmode="lin" valueType="num">
                                      <p:cBhvr>
                                        <p:cTn id="266" dur="200" accel="100000" fill="hold">
                                          <p:stCondLst>
                                            <p:cond delay="800"/>
                                          </p:stCondLst>
                                        </p:cTn>
                                        <p:tgtEl>
                                          <p:spTgt spid="134160"/>
                                        </p:tgtEl>
                                        <p:attrNameLst>
                                          <p:attrName>ppt_y</p:attrName>
                                        </p:attrNameLst>
                                      </p:cBhvr>
                                      <p:tavLst>
                                        <p:tav tm="0">
                                          <p:val>
                                            <p:strVal val="#ppt_y+0.1"/>
                                          </p:val>
                                        </p:tav>
                                        <p:tav tm="100000">
                                          <p:val>
                                            <p:strVal val="#ppt_y"/>
                                          </p:val>
                                        </p:tav>
                                      </p:tavLst>
                                    </p:anim>
                                  </p:childTnLst>
                                </p:cTn>
                              </p:par>
                            </p:childTnLst>
                          </p:cTn>
                        </p:par>
                        <p:par>
                          <p:cTn id="267" fill="hold" nodeType="afterGroup">
                            <p:stCondLst>
                              <p:cond delay="1000"/>
                            </p:stCondLst>
                            <p:childTnLst>
                              <p:par>
                                <p:cTn id="268" presetID="34" presetClass="entr" presetSubtype="0" fill="hold" nodeType="afterEffect">
                                  <p:stCondLst>
                                    <p:cond delay="0"/>
                                  </p:stCondLst>
                                  <p:childTnLst>
                                    <p:set>
                                      <p:cBhvr>
                                        <p:cTn id="269" dur="1" fill="hold">
                                          <p:stCondLst>
                                            <p:cond delay="0"/>
                                          </p:stCondLst>
                                        </p:cTn>
                                        <p:tgtEl>
                                          <p:spTgt spid="134174"/>
                                        </p:tgtEl>
                                        <p:attrNameLst>
                                          <p:attrName>style.visibility</p:attrName>
                                        </p:attrNameLst>
                                      </p:cBhvr>
                                      <p:to>
                                        <p:strVal val="visible"/>
                                      </p:to>
                                    </p:set>
                                    <p:anim from="(-#ppt_w/2)" to="(#ppt_x)" calcmode="lin" valueType="num">
                                      <p:cBhvr>
                                        <p:cTn id="270" dur="600" fill="hold">
                                          <p:stCondLst>
                                            <p:cond delay="0"/>
                                          </p:stCondLst>
                                        </p:cTn>
                                        <p:tgtEl>
                                          <p:spTgt spid="134174"/>
                                        </p:tgtEl>
                                        <p:attrNameLst>
                                          <p:attrName>ppt_x</p:attrName>
                                        </p:attrNameLst>
                                      </p:cBhvr>
                                    </p:anim>
                                    <p:anim from="0" to="-1.0" calcmode="lin" valueType="num">
                                      <p:cBhvr>
                                        <p:cTn id="271" dur="200" decel="50000" autoRev="1" fill="hold">
                                          <p:stCondLst>
                                            <p:cond delay="600"/>
                                          </p:stCondLst>
                                        </p:cTn>
                                        <p:tgtEl>
                                          <p:spTgt spid="134174"/>
                                        </p:tgtEl>
                                        <p:attrNameLst>
                                          <p:attrName>xshear</p:attrName>
                                        </p:attrNameLst>
                                      </p:cBhvr>
                                    </p:anim>
                                    <p:animScale>
                                      <p:cBhvr>
                                        <p:cTn id="272" dur="200" decel="100000" autoRev="1" fill="hold">
                                          <p:stCondLst>
                                            <p:cond delay="600"/>
                                          </p:stCondLst>
                                        </p:cTn>
                                        <p:tgtEl>
                                          <p:spTgt spid="134174"/>
                                        </p:tgtEl>
                                      </p:cBhvr>
                                      <p:from x="100000" y="100000"/>
                                      <p:to x="80000" y="100000"/>
                                    </p:animScale>
                                    <p:anim by="(#ppt_h/3+#ppt_w*0.1)" calcmode="lin" valueType="num">
                                      <p:cBhvr additive="sum">
                                        <p:cTn id="273" dur="200" decel="100000" autoRev="1" fill="hold">
                                          <p:stCondLst>
                                            <p:cond delay="600"/>
                                          </p:stCondLst>
                                        </p:cTn>
                                        <p:tgtEl>
                                          <p:spTgt spid="134174"/>
                                        </p:tgtEl>
                                        <p:attrNameLst>
                                          <p:attrName>ppt_x</p:attrName>
                                        </p:attrNameLst>
                                      </p:cBhvr>
                                    </p:anim>
                                  </p:childTnLst>
                                </p:cTn>
                              </p:par>
                            </p:childTnLst>
                          </p:cTn>
                        </p:par>
                      </p:childTnLst>
                    </p:cTn>
                  </p:par>
                  <p:par>
                    <p:cTn id="274" fill="hold" nodeType="clickPar">
                      <p:stCondLst>
                        <p:cond delay="indefinite"/>
                      </p:stCondLst>
                      <p:childTnLst>
                        <p:par>
                          <p:cTn id="275" fill="hold" nodeType="afterGroup">
                            <p:stCondLst>
                              <p:cond delay="0"/>
                            </p:stCondLst>
                            <p:childTnLst>
                              <p:par>
                                <p:cTn id="276" presetID="30" presetClass="entr" presetSubtype="0" fill="hold" grpId="0" nodeType="clickEffect">
                                  <p:stCondLst>
                                    <p:cond delay="0"/>
                                  </p:stCondLst>
                                  <p:childTnLst>
                                    <p:set>
                                      <p:cBhvr>
                                        <p:cTn id="277" dur="1" fill="hold">
                                          <p:stCondLst>
                                            <p:cond delay="0"/>
                                          </p:stCondLst>
                                        </p:cTn>
                                        <p:tgtEl>
                                          <p:spTgt spid="134161"/>
                                        </p:tgtEl>
                                        <p:attrNameLst>
                                          <p:attrName>style.visibility</p:attrName>
                                        </p:attrNameLst>
                                      </p:cBhvr>
                                      <p:to>
                                        <p:strVal val="visible"/>
                                      </p:to>
                                    </p:set>
                                    <p:animEffect transition="in" filter="fade">
                                      <p:cBhvr>
                                        <p:cTn id="278" dur="800" decel="100000"/>
                                        <p:tgtEl>
                                          <p:spTgt spid="134161"/>
                                        </p:tgtEl>
                                      </p:cBhvr>
                                    </p:animEffect>
                                    <p:anim calcmode="lin" valueType="num">
                                      <p:cBhvr>
                                        <p:cTn id="279" dur="800" decel="100000" fill="hold"/>
                                        <p:tgtEl>
                                          <p:spTgt spid="134161"/>
                                        </p:tgtEl>
                                        <p:attrNameLst>
                                          <p:attrName>style.rotation</p:attrName>
                                        </p:attrNameLst>
                                      </p:cBhvr>
                                      <p:tavLst>
                                        <p:tav tm="0">
                                          <p:val>
                                            <p:fltVal val="-90"/>
                                          </p:val>
                                        </p:tav>
                                        <p:tav tm="100000">
                                          <p:val>
                                            <p:fltVal val="0"/>
                                          </p:val>
                                        </p:tav>
                                      </p:tavLst>
                                    </p:anim>
                                    <p:anim calcmode="lin" valueType="num">
                                      <p:cBhvr>
                                        <p:cTn id="280" dur="800" decel="100000" fill="hold"/>
                                        <p:tgtEl>
                                          <p:spTgt spid="134161"/>
                                        </p:tgtEl>
                                        <p:attrNameLst>
                                          <p:attrName>ppt_x</p:attrName>
                                        </p:attrNameLst>
                                      </p:cBhvr>
                                      <p:tavLst>
                                        <p:tav tm="0">
                                          <p:val>
                                            <p:strVal val="#ppt_x+0.4"/>
                                          </p:val>
                                        </p:tav>
                                        <p:tav tm="100000">
                                          <p:val>
                                            <p:strVal val="#ppt_x-0.05"/>
                                          </p:val>
                                        </p:tav>
                                      </p:tavLst>
                                    </p:anim>
                                    <p:anim calcmode="lin" valueType="num">
                                      <p:cBhvr>
                                        <p:cTn id="281" dur="800" decel="100000" fill="hold"/>
                                        <p:tgtEl>
                                          <p:spTgt spid="134161"/>
                                        </p:tgtEl>
                                        <p:attrNameLst>
                                          <p:attrName>ppt_y</p:attrName>
                                        </p:attrNameLst>
                                      </p:cBhvr>
                                      <p:tavLst>
                                        <p:tav tm="0">
                                          <p:val>
                                            <p:strVal val="#ppt_y-0.4"/>
                                          </p:val>
                                        </p:tav>
                                        <p:tav tm="100000">
                                          <p:val>
                                            <p:strVal val="#ppt_y+0.1"/>
                                          </p:val>
                                        </p:tav>
                                      </p:tavLst>
                                    </p:anim>
                                    <p:anim calcmode="lin" valueType="num">
                                      <p:cBhvr>
                                        <p:cTn id="282" dur="200" accel="100000" fill="hold">
                                          <p:stCondLst>
                                            <p:cond delay="800"/>
                                          </p:stCondLst>
                                        </p:cTn>
                                        <p:tgtEl>
                                          <p:spTgt spid="134161"/>
                                        </p:tgtEl>
                                        <p:attrNameLst>
                                          <p:attrName>ppt_x</p:attrName>
                                        </p:attrNameLst>
                                      </p:cBhvr>
                                      <p:tavLst>
                                        <p:tav tm="0">
                                          <p:val>
                                            <p:strVal val="#ppt_x-0.05"/>
                                          </p:val>
                                        </p:tav>
                                        <p:tav tm="100000">
                                          <p:val>
                                            <p:strVal val="#ppt_x"/>
                                          </p:val>
                                        </p:tav>
                                      </p:tavLst>
                                    </p:anim>
                                    <p:anim calcmode="lin" valueType="num">
                                      <p:cBhvr>
                                        <p:cTn id="283" dur="200" accel="100000" fill="hold">
                                          <p:stCondLst>
                                            <p:cond delay="800"/>
                                          </p:stCondLst>
                                        </p:cTn>
                                        <p:tgtEl>
                                          <p:spTgt spid="134161"/>
                                        </p:tgtEl>
                                        <p:attrNameLst>
                                          <p:attrName>ppt_y</p:attrName>
                                        </p:attrNameLst>
                                      </p:cBhvr>
                                      <p:tavLst>
                                        <p:tav tm="0">
                                          <p:val>
                                            <p:strVal val="#ppt_y+0.1"/>
                                          </p:val>
                                        </p:tav>
                                        <p:tav tm="100000">
                                          <p:val>
                                            <p:strVal val="#ppt_y"/>
                                          </p:val>
                                        </p:tav>
                                      </p:tavLst>
                                    </p:anim>
                                  </p:childTnLst>
                                </p:cTn>
                              </p:par>
                            </p:childTnLst>
                          </p:cTn>
                        </p:par>
                        <p:par>
                          <p:cTn id="284" fill="hold" nodeType="afterGroup">
                            <p:stCondLst>
                              <p:cond delay="1000"/>
                            </p:stCondLst>
                            <p:childTnLst>
                              <p:par>
                                <p:cTn id="285" presetID="34" presetClass="entr" presetSubtype="0" fill="hold" nodeType="afterEffect">
                                  <p:stCondLst>
                                    <p:cond delay="0"/>
                                  </p:stCondLst>
                                  <p:childTnLst>
                                    <p:set>
                                      <p:cBhvr>
                                        <p:cTn id="286" dur="1" fill="hold">
                                          <p:stCondLst>
                                            <p:cond delay="0"/>
                                          </p:stCondLst>
                                        </p:cTn>
                                        <p:tgtEl>
                                          <p:spTgt spid="134175"/>
                                        </p:tgtEl>
                                        <p:attrNameLst>
                                          <p:attrName>style.visibility</p:attrName>
                                        </p:attrNameLst>
                                      </p:cBhvr>
                                      <p:to>
                                        <p:strVal val="visible"/>
                                      </p:to>
                                    </p:set>
                                    <p:anim from="(-#ppt_w/2)" to="(#ppt_x)" calcmode="lin" valueType="num">
                                      <p:cBhvr>
                                        <p:cTn id="287" dur="600" fill="hold">
                                          <p:stCondLst>
                                            <p:cond delay="0"/>
                                          </p:stCondLst>
                                        </p:cTn>
                                        <p:tgtEl>
                                          <p:spTgt spid="134175"/>
                                        </p:tgtEl>
                                        <p:attrNameLst>
                                          <p:attrName>ppt_x</p:attrName>
                                        </p:attrNameLst>
                                      </p:cBhvr>
                                    </p:anim>
                                    <p:anim from="0" to="-1.0" calcmode="lin" valueType="num">
                                      <p:cBhvr>
                                        <p:cTn id="288" dur="200" decel="50000" autoRev="1" fill="hold">
                                          <p:stCondLst>
                                            <p:cond delay="600"/>
                                          </p:stCondLst>
                                        </p:cTn>
                                        <p:tgtEl>
                                          <p:spTgt spid="134175"/>
                                        </p:tgtEl>
                                        <p:attrNameLst>
                                          <p:attrName>xshear</p:attrName>
                                        </p:attrNameLst>
                                      </p:cBhvr>
                                    </p:anim>
                                    <p:animScale>
                                      <p:cBhvr>
                                        <p:cTn id="289" dur="200" decel="100000" autoRev="1" fill="hold">
                                          <p:stCondLst>
                                            <p:cond delay="600"/>
                                          </p:stCondLst>
                                        </p:cTn>
                                        <p:tgtEl>
                                          <p:spTgt spid="134175"/>
                                        </p:tgtEl>
                                      </p:cBhvr>
                                      <p:from x="100000" y="100000"/>
                                      <p:to x="80000" y="100000"/>
                                    </p:animScale>
                                    <p:anim by="(#ppt_h/3+#ppt_w*0.1)" calcmode="lin" valueType="num">
                                      <p:cBhvr additive="sum">
                                        <p:cTn id="290" dur="200" decel="100000" autoRev="1" fill="hold">
                                          <p:stCondLst>
                                            <p:cond delay="600"/>
                                          </p:stCondLst>
                                        </p:cTn>
                                        <p:tgtEl>
                                          <p:spTgt spid="134175"/>
                                        </p:tgtEl>
                                        <p:attrNameLst>
                                          <p:attrName>ppt_x</p:attrName>
                                        </p:attrNameLst>
                                      </p:cBhvr>
                                    </p:anim>
                                  </p:childTnLst>
                                </p:cTn>
                              </p:par>
                            </p:childTnLst>
                          </p:cTn>
                        </p:par>
                      </p:childTnLst>
                    </p:cTn>
                  </p:par>
                  <p:par>
                    <p:cTn id="291" fill="hold" nodeType="clickPar">
                      <p:stCondLst>
                        <p:cond delay="indefinite"/>
                      </p:stCondLst>
                      <p:childTnLst>
                        <p:par>
                          <p:cTn id="292" fill="hold" nodeType="afterGroup">
                            <p:stCondLst>
                              <p:cond delay="0"/>
                            </p:stCondLst>
                            <p:childTnLst>
                              <p:par>
                                <p:cTn id="293" presetID="8" presetClass="emph" presetSubtype="0" fill="hold" grpId="1" nodeType="clickEffect">
                                  <p:stCondLst>
                                    <p:cond delay="0"/>
                                  </p:stCondLst>
                                  <p:childTnLst>
                                    <p:animRot by="43200000">
                                      <p:cBhvr>
                                        <p:cTn id="294" dur="2000" fill="hold"/>
                                        <p:tgtEl>
                                          <p:spTgt spid="1341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48" grpId="0"/>
      <p:bldP spid="134149" grpId="0"/>
      <p:bldP spid="134150" grpId="0"/>
      <p:bldP spid="134151" grpId="0"/>
      <p:bldP spid="134152" grpId="0"/>
      <p:bldP spid="134153" grpId="0"/>
      <p:bldP spid="134154" grpId="0"/>
      <p:bldP spid="134154" grpId="1"/>
      <p:bldP spid="134155" grpId="0"/>
      <p:bldP spid="134156" grpId="0"/>
      <p:bldP spid="134157" grpId="0"/>
      <p:bldP spid="134158" grpId="0"/>
      <p:bldP spid="134159" grpId="0"/>
      <p:bldP spid="134160" grpId="0"/>
      <p:bldP spid="134161" grpId="0"/>
      <p:bldP spid="134178" grpId="0" animBg="1"/>
      <p:bldP spid="13419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矩形 5121"/>
          <p:cNvSpPr/>
          <p:nvPr/>
        </p:nvSpPr>
        <p:spPr>
          <a:xfrm>
            <a:off x="0" y="0"/>
            <a:ext cx="2416175" cy="692150"/>
          </a:xfrm>
          <a:prstGeom prst="rect">
            <a:avLst/>
          </a:prstGeom>
          <a:noFill/>
          <a:ln w="9525">
            <a:noFill/>
          </a:ln>
        </p:spPr>
        <p:txBody>
          <a:bodyPr lIns="64291" tIns="32146" rIns="64291" bIns="32146" anchor="ctr"/>
          <a:lstStyle/>
          <a:p>
            <a:r>
              <a:rPr lang="zh-CN" altLang="en-US" sz="4000">
                <a:solidFill>
                  <a:srgbClr val="000000"/>
                </a:solidFill>
                <a:latin typeface="Arial" pitchFamily="34" charset="0"/>
                <a:ea typeface="隶书" pitchFamily="49" charset="-122"/>
              </a:rPr>
              <a:t>作者简介</a:t>
            </a:r>
          </a:p>
        </p:txBody>
      </p:sp>
      <p:sp>
        <p:nvSpPr>
          <p:cNvPr id="5123" name="矩形 5122"/>
          <p:cNvSpPr/>
          <p:nvPr/>
        </p:nvSpPr>
        <p:spPr>
          <a:xfrm>
            <a:off x="0" y="592138"/>
            <a:ext cx="9144000" cy="3363912"/>
          </a:xfrm>
          <a:prstGeom prst="rect">
            <a:avLst/>
          </a:prstGeom>
          <a:noFill/>
          <a:ln w="9525">
            <a:noFill/>
          </a:ln>
        </p:spPr>
        <p:txBody>
          <a:bodyPr lIns="64291" tIns="32146" rIns="64291" bIns="32146" anchor="t"/>
          <a:lstStyle/>
          <a:p>
            <a:pPr marL="241093" indent="-241093">
              <a:spcBef>
                <a:spcPct val="20000"/>
              </a:spcBef>
              <a:buClr>
                <a:schemeClr val="folHlink"/>
              </a:buClr>
              <a:buSzPct val="60000"/>
            </a:pPr>
            <a:r>
              <a:rPr lang="en-US" altLang="zh-CN" sz="2800" b="1">
                <a:solidFill>
                  <a:srgbClr val="000000"/>
                </a:solidFill>
                <a:latin typeface="黑体" panose="02010609060101010101" pitchFamily="2" charset="-122"/>
                <a:ea typeface="黑体" panose="02010609060101010101" pitchFamily="2" charset="-122"/>
              </a:rPr>
              <a:t>     </a:t>
            </a:r>
            <a:r>
              <a:rPr lang="en-US" altLang="zh-CN" sz="2800" b="1">
                <a:solidFill>
                  <a:srgbClr val="000000"/>
                </a:solidFill>
                <a:latin typeface="楷体" panose="02010609060101010101" charset="-122"/>
                <a:ea typeface="楷体" panose="02010609060101010101" charset="-122"/>
              </a:rPr>
              <a:t> </a:t>
            </a:r>
            <a:r>
              <a:rPr lang="zh-CN" altLang="en-US" sz="2800" b="1">
                <a:solidFill>
                  <a:srgbClr val="4C3302"/>
                </a:solidFill>
                <a:latin typeface="楷体" panose="02010609060101010101" charset="-122"/>
                <a:ea typeface="楷体" panose="02010609060101010101" charset="-122"/>
              </a:rPr>
              <a:t>朱自清</a:t>
            </a:r>
            <a:r>
              <a:rPr lang="en-US" altLang="zh-CN" sz="2800" b="1">
                <a:solidFill>
                  <a:srgbClr val="4C3302"/>
                </a:solidFill>
                <a:latin typeface="楷体" panose="02010609060101010101" charset="-122"/>
                <a:ea typeface="楷体" panose="02010609060101010101" charset="-122"/>
              </a:rPr>
              <a:t>(1898</a:t>
            </a:r>
            <a:r>
              <a:rPr lang="zh-CN" altLang="en-US" sz="2800" b="1">
                <a:solidFill>
                  <a:srgbClr val="4C3302"/>
                </a:solidFill>
                <a:latin typeface="楷体" panose="02010609060101010101" charset="-122"/>
                <a:ea typeface="楷体" panose="02010609060101010101" charset="-122"/>
              </a:rPr>
              <a:t>－</a:t>
            </a:r>
            <a:r>
              <a:rPr lang="en-US" altLang="zh-CN" sz="2800" b="1">
                <a:solidFill>
                  <a:srgbClr val="4C3302"/>
                </a:solidFill>
                <a:latin typeface="楷体" panose="02010609060101010101" charset="-122"/>
                <a:ea typeface="楷体" panose="02010609060101010101" charset="-122"/>
              </a:rPr>
              <a:t>1948),</a:t>
            </a:r>
            <a:r>
              <a:rPr lang="zh-CN" altLang="en-US" sz="2800" b="1">
                <a:solidFill>
                  <a:srgbClr val="4C3302"/>
                </a:solidFill>
                <a:latin typeface="楷体" panose="02010609060101010101" charset="-122"/>
                <a:ea typeface="楷体" panose="02010609060101010101" charset="-122"/>
              </a:rPr>
              <a:t>原名自华，号秋实，取春华秋实之意。为勉励自己在困境中不丧志，保持清白，便取</a:t>
            </a:r>
            <a:r>
              <a:rPr lang="en-US" altLang="zh-CN" sz="2800" b="1">
                <a:solidFill>
                  <a:srgbClr val="4C3302"/>
                </a:solidFill>
                <a:latin typeface="楷体" panose="02010609060101010101" charset="-122"/>
                <a:ea typeface="楷体" panose="02010609060101010101" charset="-122"/>
              </a:rPr>
              <a:t>《</a:t>
            </a:r>
            <a:r>
              <a:rPr lang="zh-CN" altLang="en-US" sz="2800" b="1">
                <a:solidFill>
                  <a:srgbClr val="4C3302"/>
                </a:solidFill>
                <a:latin typeface="楷体" panose="02010609060101010101" charset="-122"/>
                <a:ea typeface="楷体" panose="02010609060101010101" charset="-122"/>
              </a:rPr>
              <a:t>楚辞</a:t>
            </a:r>
            <a:r>
              <a:rPr lang="en-US" altLang="zh-CN" sz="2800" b="1">
                <a:solidFill>
                  <a:srgbClr val="4C3302"/>
                </a:solidFill>
                <a:latin typeface="楷体" panose="02010609060101010101" charset="-122"/>
                <a:ea typeface="楷体" panose="02010609060101010101" charset="-122"/>
              </a:rPr>
              <a:t>》</a:t>
            </a:r>
            <a:r>
              <a:rPr lang="zh-CN" altLang="en-US" sz="2800" b="1">
                <a:solidFill>
                  <a:srgbClr val="4C3302"/>
                </a:solidFill>
                <a:latin typeface="楷体" panose="02010609060101010101" charset="-122"/>
                <a:ea typeface="楷体" panose="02010609060101010101" charset="-122"/>
              </a:rPr>
              <a:t>中“宁廉洁正直以自清乎”中“自清”。字佩弦。生于江苏东海县，祖籍浙江绍兴，自祖父以来定居扬州，所以自称扬州人。</a:t>
            </a:r>
            <a:r>
              <a:rPr lang="en-US" altLang="zh-CN" sz="2800" b="1">
                <a:solidFill>
                  <a:srgbClr val="4C3302"/>
                </a:solidFill>
                <a:latin typeface="楷体" panose="02010609060101010101" charset="-122"/>
                <a:ea typeface="楷体" panose="02010609060101010101" charset="-122"/>
              </a:rPr>
              <a:t>1920</a:t>
            </a:r>
            <a:r>
              <a:rPr lang="zh-CN" altLang="en-US" sz="2800" b="1">
                <a:solidFill>
                  <a:srgbClr val="4C3302"/>
                </a:solidFill>
                <a:latin typeface="楷体" panose="02010609060101010101" charset="-122"/>
                <a:ea typeface="楷体" panose="02010609060101010101" charset="-122"/>
              </a:rPr>
              <a:t>年毕业于北京大学的哲学系，在江浙等地的中学任教，参加了文学研究会。</a:t>
            </a:r>
            <a:r>
              <a:rPr lang="en-US" altLang="zh-CN" sz="2800" b="1">
                <a:solidFill>
                  <a:srgbClr val="4C3302"/>
                </a:solidFill>
                <a:latin typeface="楷体" panose="02010609060101010101" charset="-122"/>
                <a:ea typeface="楷体" panose="02010609060101010101" charset="-122"/>
              </a:rPr>
              <a:t>1925</a:t>
            </a:r>
            <a:r>
              <a:rPr lang="zh-CN" altLang="en-US" sz="2800" b="1">
                <a:solidFill>
                  <a:srgbClr val="4C3302"/>
                </a:solidFill>
                <a:latin typeface="楷体" panose="02010609060101010101" charset="-122"/>
                <a:ea typeface="楷体" panose="02010609060101010101" charset="-122"/>
              </a:rPr>
              <a:t>年任清华大学教授。是著名的</a:t>
            </a:r>
            <a:r>
              <a:rPr lang="zh-CN" altLang="en-US" sz="2800" b="1">
                <a:solidFill>
                  <a:srgbClr val="FF3300"/>
                </a:solidFill>
                <a:latin typeface="楷体" panose="02010609060101010101" charset="-122"/>
                <a:ea typeface="楷体" panose="02010609060101010101" charset="-122"/>
              </a:rPr>
              <a:t>散文家、诗人、学者、民主战士。               </a:t>
            </a:r>
            <a:r>
              <a:rPr lang="zh-CN" altLang="en-US" sz="2800" b="1">
                <a:solidFill>
                  <a:srgbClr val="FF3300"/>
                </a:solidFill>
                <a:latin typeface="华文行楷" pitchFamily="2" charset="-122"/>
                <a:ea typeface="华文行楷" pitchFamily="2" charset="-122"/>
              </a:rPr>
              <a:t>    </a:t>
            </a:r>
            <a:endParaRPr lang="zh-CN" altLang="en-US" sz="2800" b="1">
              <a:solidFill>
                <a:srgbClr val="FF3300"/>
              </a:solidFill>
              <a:latin typeface="Arial" panose="020B0604020202020204" pitchFamily="34" charset="0"/>
              <a:ea typeface="黑体" panose="02010609060101010101" pitchFamily="2" charset="-122"/>
            </a:endParaRPr>
          </a:p>
        </p:txBody>
      </p:sp>
      <p:sp>
        <p:nvSpPr>
          <p:cNvPr id="5124" name="文本框 5123"/>
          <p:cNvSpPr txBox="1"/>
          <p:nvPr/>
        </p:nvSpPr>
        <p:spPr>
          <a:xfrm>
            <a:off x="75902" y="3955951"/>
            <a:ext cx="9144000" cy="1228315"/>
          </a:xfrm>
          <a:prstGeom prst="rect">
            <a:avLst/>
          </a:prstGeom>
          <a:noFill/>
          <a:ln w="9525">
            <a:noFill/>
          </a:ln>
        </p:spPr>
        <p:txBody>
          <a:bodyPr wrap="square" lIns="64291" tIns="32146" rIns="64291" bIns="32146" anchor="t">
            <a:spAutoFit/>
          </a:bodyPr>
          <a:lstStyle/>
          <a:p>
            <a:pPr algn="l">
              <a:lnSpc>
                <a:spcPct val="90000"/>
              </a:lnSpc>
              <a:spcBef>
                <a:spcPct val="20000"/>
              </a:spcBef>
              <a:buClr>
                <a:schemeClr val="folHlink"/>
              </a:buClr>
              <a:buSzPct val="60000"/>
              <a:buFont typeface="Wingdings" panose="05000000000000000000" pitchFamily="2" charset="2"/>
              <a:buNone/>
            </a:pPr>
            <a:r>
              <a:rPr lang="en-US" altLang="zh-CN" sz="2800" b="1">
                <a:solidFill>
                  <a:srgbClr val="CC0000"/>
                </a:solidFill>
                <a:latin typeface="黑体" panose="02010609060101010101" pitchFamily="2" charset="-122"/>
                <a:ea typeface="黑体" panose="02010609060101010101" pitchFamily="2" charset="-122"/>
              </a:rPr>
              <a:t> </a:t>
            </a:r>
            <a:r>
              <a:rPr lang="en-US" altLang="zh-CN" sz="2800" b="1">
                <a:solidFill>
                  <a:schemeClr val="tx2">
                    <a:lumMod val="75000"/>
                  </a:schemeClr>
                </a:solidFill>
                <a:latin typeface="新宋体" panose="02010609030101010101" charset="-122"/>
                <a:ea typeface="新宋体" panose="02010609030101010101" charset="-122"/>
              </a:rPr>
              <a:t>   </a:t>
            </a:r>
            <a:r>
              <a:rPr lang="zh-CN" altLang="en-US" sz="2800" b="1">
                <a:solidFill>
                  <a:schemeClr val="tx2">
                    <a:lumMod val="75000"/>
                  </a:schemeClr>
                </a:solidFill>
                <a:latin typeface="新宋体" panose="02010609030101010101" charset="-122"/>
                <a:ea typeface="新宋体" panose="02010609030101010101" charset="-122"/>
              </a:rPr>
              <a:t>作品有诗文集</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踪迹</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，散文集</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背影</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欧游杂记</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伦敦杂记</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杂文集</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论雅俗共赏</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标准与尺度</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以及一些文艺论著，收在</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朱自清文集</a:t>
            </a:r>
            <a:r>
              <a:rPr lang="en-US" altLang="zh-CN" sz="2800" b="1">
                <a:solidFill>
                  <a:schemeClr val="tx2">
                    <a:lumMod val="75000"/>
                  </a:schemeClr>
                </a:solidFill>
                <a:latin typeface="新宋体" panose="02010609030101010101" charset="-122"/>
                <a:ea typeface="新宋体" panose="02010609030101010101" charset="-122"/>
              </a:rPr>
              <a:t>》</a:t>
            </a:r>
            <a:r>
              <a:rPr lang="zh-CN" altLang="en-US" sz="2800" b="1">
                <a:solidFill>
                  <a:schemeClr val="tx2">
                    <a:lumMod val="75000"/>
                  </a:schemeClr>
                </a:solidFill>
                <a:latin typeface="新宋体" panose="02010609030101010101" charset="-122"/>
                <a:ea typeface="新宋体" panose="02010609030101010101" charset="-122"/>
              </a:rPr>
              <a:t>里。</a:t>
            </a:r>
          </a:p>
        </p:txBody>
      </p:sp>
      <p:sp>
        <p:nvSpPr>
          <p:cNvPr id="2" name="文本框 1"/>
          <p:cNvSpPr txBox="1"/>
          <p:nvPr/>
        </p:nvSpPr>
        <p:spPr>
          <a:xfrm>
            <a:off x="151805" y="5139036"/>
            <a:ext cx="8992195" cy="1616114"/>
          </a:xfrm>
          <a:prstGeom prst="rect">
            <a:avLst/>
          </a:prstGeom>
          <a:noFill/>
          <a:ln w="9525">
            <a:noFill/>
          </a:ln>
        </p:spPr>
        <p:txBody>
          <a:bodyPr wrap="square" lIns="64291" tIns="32146" rIns="64291" bIns="32146" anchor="t">
            <a:spAutoFit/>
          </a:bodyPr>
          <a:lstStyle/>
          <a:p>
            <a:pPr algn="l">
              <a:lnSpc>
                <a:spcPct val="90000"/>
              </a:lnSpc>
              <a:spcBef>
                <a:spcPct val="20000"/>
              </a:spcBef>
              <a:buClr>
                <a:schemeClr val="folHlink"/>
              </a:buClr>
              <a:buSzPct val="60000"/>
              <a:buFont typeface="Wingdings" panose="05000000000000000000" pitchFamily="2" charset="2"/>
              <a:buNone/>
            </a:pPr>
            <a:r>
              <a:rPr lang="en-US" altLang="zh-CN" sz="2800" b="1">
                <a:solidFill>
                  <a:srgbClr val="CC0000"/>
                </a:solidFill>
                <a:latin typeface="黑体" panose="02010609060101010101" pitchFamily="2" charset="-122"/>
                <a:ea typeface="黑体" panose="02010609060101010101" pitchFamily="2" charset="-122"/>
              </a:rPr>
              <a:t>    </a:t>
            </a:r>
            <a:r>
              <a:rPr lang="zh-CN" altLang="en-US" sz="2800" b="1">
                <a:solidFill>
                  <a:schemeClr val="tx2">
                    <a:lumMod val="75000"/>
                  </a:schemeClr>
                </a:solidFill>
                <a:latin typeface="黑体" panose="02010609060101010101" pitchFamily="2" charset="-122"/>
                <a:ea typeface="黑体" panose="02010609060101010101" pitchFamily="2" charset="-122"/>
              </a:rPr>
              <a:t>一、19岁考入北大哲学系；二、27岁任清华大学教授；三、伟大领袖毛泽东主席高度赞扬朱自清“一身重病，宁可饿死，不领美国的‘救济粮’”“表现了我们民族的英雄气概”；四、朱自清的散文</a:t>
            </a:r>
            <a:r>
              <a:rPr lang="zh-CN" altLang="en-US" sz="2800" b="1">
                <a:solidFill>
                  <a:srgbClr val="FF0000"/>
                </a:solidFill>
                <a:latin typeface="黑体" panose="02010609060101010101" pitchFamily="2" charset="-122"/>
                <a:ea typeface="黑体" panose="02010609060101010101" pitchFamily="2" charset="-122"/>
              </a:rPr>
              <a:t>秀丽朴素</a:t>
            </a:r>
            <a:r>
              <a:rPr lang="zh-CN" altLang="en-US" sz="2800" b="1">
                <a:solidFill>
                  <a:schemeClr val="tx2">
                    <a:lumMod val="75000"/>
                  </a:schemeClr>
                </a:solidFill>
                <a:latin typeface="黑体" panose="02010609060101010101" pitchFamily="2" charset="-122"/>
                <a:ea typeface="黑体" panose="02010609060101010101" pitchFamily="2" charset="-122"/>
              </a:rPr>
              <a:t>。</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anim calcmode="lin" valueType="num">
                                      <p:cBhvr>
                                        <p:cTn id="9" dur="1000" fill="hold"/>
                                        <p:tgtEl>
                                          <p:spTgt spid="51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124"/>
                                        </p:tgtEl>
                                        <p:attrNameLst>
                                          <p:attrName>style.visibility</p:attrName>
                                        </p:attrNameLst>
                                      </p:cBhvr>
                                      <p:to>
                                        <p:strVal val="visible"/>
                                      </p:to>
                                    </p:set>
                                    <p:anim calcmode="discrete" valueType="clr">
                                      <p:cBhvr override="childStyle">
                                        <p:cTn id="15" dur="1000"/>
                                        <p:tgtEl>
                                          <p:spTgt spid="5124"/>
                                        </p:tgtEl>
                                        <p:attrNameLst>
                                          <p:attrName>style.color</p:attrName>
                                        </p:attrNameLst>
                                      </p:cBhvr>
                                      <p:tavLst>
                                        <p:tav tm="0">
                                          <p:val>
                                            <p:clrVal>
                                              <a:schemeClr val="accent2"/>
                                            </p:clrVal>
                                          </p:val>
                                        </p:tav>
                                        <p:tav tm="50000">
                                          <p:val>
                                            <p:clrVal>
                                              <a:schemeClr val="hlink"/>
                                            </p:clrVal>
                                          </p:val>
                                        </p:tav>
                                      </p:tavLst>
                                    </p:anim>
                                    <p:anim calcmode="discrete" valueType="clr">
                                      <p:cBhvr>
                                        <p:cTn id="16" dur="1000"/>
                                        <p:tgtEl>
                                          <p:spTgt spid="5124"/>
                                        </p:tgtEl>
                                        <p:attrNameLst>
                                          <p:attrName>fillcolor</p:attrName>
                                        </p:attrNameLst>
                                      </p:cBhvr>
                                      <p:tavLst>
                                        <p:tav tm="0">
                                          <p:val>
                                            <p:clrVal>
                                              <a:schemeClr val="accent2"/>
                                            </p:clrVal>
                                          </p:val>
                                        </p:tav>
                                        <p:tav tm="50000">
                                          <p:val>
                                            <p:clrVal>
                                              <a:schemeClr val="hlink"/>
                                            </p:clrVal>
                                          </p:val>
                                        </p:tav>
                                      </p:tavLst>
                                    </p:anim>
                                    <p:set>
                                      <p:cBhvr>
                                        <p:cTn id="17" dur="1000"/>
                                        <p:tgtEl>
                                          <p:spTgt spid="5124"/>
                                        </p:tgtEl>
                                        <p:attrNameLst>
                                          <p:attrName>fill.type</p:attrName>
                                        </p:attrNameLst>
                                      </p:cBhvr>
                                      <p:to>
                                        <p:strVal val="solid"/>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discrete" valueType="clr">
                                      <p:cBhvr override="childStyle">
                                        <p:cTn id="22"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3" dur="1000"/>
                                        <p:tgtEl>
                                          <p:spTgt spid="2"/>
                                        </p:tgtEl>
                                        <p:attrNameLst>
                                          <p:attrName>fillcolor</p:attrName>
                                        </p:attrNameLst>
                                      </p:cBhvr>
                                      <p:tavLst>
                                        <p:tav tm="0">
                                          <p:val>
                                            <p:clrVal>
                                              <a:schemeClr val="accent2"/>
                                            </p:clrVal>
                                          </p:val>
                                        </p:tav>
                                        <p:tav tm="50000">
                                          <p:val>
                                            <p:clrVal>
                                              <a:schemeClr val="hlink"/>
                                            </p:clrVal>
                                          </p:val>
                                        </p:tav>
                                      </p:tavLst>
                                    </p:anim>
                                    <p:set>
                                      <p:cBhvr>
                                        <p:cTn id="24" dur="10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文本框 106498"/>
          <p:cNvSpPr txBox="1"/>
          <p:nvPr/>
        </p:nvSpPr>
        <p:spPr>
          <a:xfrm>
            <a:off x="0" y="0"/>
            <a:ext cx="9102725" cy="2034690"/>
          </a:xfrm>
          <a:prstGeom prst="rect">
            <a:avLst/>
          </a:prstGeom>
          <a:noFill/>
          <a:ln w="9525">
            <a:noFill/>
          </a:ln>
        </p:spPr>
        <p:txBody>
          <a:bodyPr wrap="square" lIns="64291" tIns="32146" rIns="64291" bIns="32146">
            <a:spAutoFit/>
          </a:bodyPr>
          <a:lstStyle/>
          <a:p>
            <a:pPr marL="241093" indent="-241093" fontAlgn="ctr"/>
            <a:r>
              <a:rPr lang="en-US" altLang="zh-CN" sz="3200" b="1" noProof="1">
                <a:solidFill>
                  <a:srgbClr val="FF0066"/>
                </a:solidFill>
                <a:effectLst>
                  <a:outerShdw blurRad="38100" dist="38100" dir="2700000">
                    <a:srgbClr val="C0C0C0"/>
                  </a:outerShdw>
                </a:effectLst>
                <a:latin typeface="Arial" pitchFamily="34" charset="0"/>
                <a:ea typeface="华文新魏" pitchFamily="2" charset="-122"/>
              </a:rPr>
              <a:t>   </a:t>
            </a:r>
            <a:r>
              <a:rPr lang="zh-CN" altLang="en-US" sz="3200" b="1" noProof="1">
                <a:solidFill>
                  <a:srgbClr val="FF0066"/>
                </a:solidFill>
                <a:effectLst>
                  <a:outerShdw blurRad="38100" dist="38100" dir="2700000">
                    <a:srgbClr val="C0C0C0"/>
                  </a:outerShdw>
                </a:effectLst>
                <a:latin typeface="Arial" pitchFamily="34" charset="0"/>
                <a:ea typeface="华文新魏" pitchFamily="2" charset="-122"/>
              </a:rPr>
              <a:t>月下荷塘的美景使作者获得了片刻的宁静，但蝉声和蛙声又打破了他内心的宁静，作者的思绪由理想回到现实，似乎可以收尾，为什么还要写一段描写古人采莲和记起《西洲曲》情景的文字？</a:t>
            </a:r>
          </a:p>
        </p:txBody>
      </p:sp>
      <p:sp>
        <p:nvSpPr>
          <p:cNvPr id="2" name="文本框 1"/>
          <p:cNvSpPr txBox="1"/>
          <p:nvPr/>
        </p:nvSpPr>
        <p:spPr>
          <a:xfrm>
            <a:off x="20638" y="2259013"/>
            <a:ext cx="9102725" cy="4496902"/>
          </a:xfrm>
          <a:prstGeom prst="rect">
            <a:avLst/>
          </a:prstGeom>
          <a:noFill/>
          <a:ln w="9525">
            <a:noFill/>
          </a:ln>
        </p:spPr>
        <p:txBody>
          <a:bodyPr wrap="square" lIns="64291" tIns="32146" rIns="64291" bIns="32146">
            <a:spAutoFit/>
          </a:bodyPr>
          <a:lstStyle/>
          <a:p>
            <a:pPr marL="241093" indent="-241093" fontAlgn="ctr"/>
            <a:r>
              <a:rPr lang="en-US" altLang="zh-CN" sz="3200" b="1" noProof="1">
                <a:solidFill>
                  <a:srgbClr val="FF0066"/>
                </a:solidFill>
                <a:effectLst>
                  <a:outerShdw blurRad="38100" dist="38100" dir="2700000">
                    <a:srgbClr val="C0C0C0"/>
                  </a:outerShdw>
                </a:effectLst>
                <a:latin typeface="Arial" pitchFamily="34" charset="0"/>
                <a:ea typeface="华文新魏" pitchFamily="2" charset="-122"/>
              </a:rPr>
              <a:t>         </a:t>
            </a:r>
            <a:r>
              <a:rPr lang="en-US" altLang="zh-CN" sz="3200" b="1" noProof="1">
                <a:solidFill>
                  <a:srgbClr val="003300"/>
                </a:solidFill>
                <a:effectLst>
                  <a:outerShdw blurRad="38100" dist="38100" dir="2700000">
                    <a:srgbClr val="C0C0C0"/>
                  </a:outerShdw>
                </a:effectLst>
                <a:latin typeface="Arial" pitchFamily="34" charset="0"/>
                <a:ea typeface="华文新魏" pitchFamily="2" charset="-122"/>
              </a:rPr>
              <a:t> </a:t>
            </a:r>
            <a:r>
              <a:rPr lang="zh-CN" altLang="en-US" sz="3200" b="1" noProof="1">
                <a:solidFill>
                  <a:srgbClr val="003300"/>
                </a:solidFill>
                <a:effectLst>
                  <a:outerShdw blurRad="38100" dist="38100" dir="2700000">
                    <a:srgbClr val="C0C0C0"/>
                  </a:outerShdw>
                </a:effectLst>
                <a:latin typeface="Arial" pitchFamily="34" charset="0"/>
                <a:ea typeface="华文新魏" pitchFamily="2" charset="-122"/>
              </a:rPr>
              <a:t>作者夜游荷塘是为了摆脱“心里颇不宁静”，追求刹那间的安宁。作者笔下的荷塘是一派幽静安宁的景象，正是作者所追求的，在作者眼中，荷塘景色“恰是到了好处”，不浓不淡，不明不暗，一切都是那样的调和适中安逸。追求刹那间的安宁正是为了暂时忘却，分明曲折地反映了他对当时现实的不满。荷塘景色越宁静、安逸，越反衬心里“颇不宁静”。作者把这种情感很自然地融入这月下荷塘的美景中。</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54032"/>
          </a:xfrm>
        </p:spPr>
        <p:txBody>
          <a:bodyPr>
            <a:noAutofit/>
          </a:bodyPr>
          <a:lstStyle/>
          <a:p>
            <a:r>
              <a:rPr lang="zh-CN" altLang="en-US" b="1" smtClean="0">
                <a:solidFill>
                  <a:srgbClr val="FF0000"/>
                </a:solidFill>
                <a:effectLst>
                  <a:outerShdw blurRad="38100" dist="38100" dir="2700000" algn="tl">
                    <a:srgbClr val="000000">
                      <a:alpha val="43137"/>
                    </a:srgbClr>
                  </a:outerShdw>
                </a:effectLst>
              </a:rPr>
              <a:t>本文写景的方法</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428596" y="1071546"/>
            <a:ext cx="8258204" cy="5054617"/>
          </a:xfrm>
        </p:spPr>
        <p:txBody>
          <a:bodyPr>
            <a:normAutofit/>
          </a:bodyPr>
          <a:lstStyle/>
          <a:p>
            <a:r>
              <a:rPr lang="en-US" altLang="zh-CN" sz="3600" b="1" smtClean="0">
                <a:solidFill>
                  <a:srgbClr val="FF0000"/>
                </a:solidFill>
                <a:effectLst>
                  <a:outerShdw blurRad="38100" dist="38100" dir="2700000" algn="tl">
                    <a:srgbClr val="000000">
                      <a:alpha val="43137"/>
                    </a:srgbClr>
                  </a:outerShdw>
                </a:effectLst>
              </a:rPr>
              <a:t>1</a:t>
            </a:r>
            <a:r>
              <a:rPr lang="zh-CN" altLang="en-US" sz="3600" b="1" smtClean="0">
                <a:solidFill>
                  <a:srgbClr val="FF0000"/>
                </a:solidFill>
                <a:effectLst>
                  <a:outerShdw blurRad="38100" dist="38100" dir="2700000" algn="tl">
                    <a:srgbClr val="000000">
                      <a:alpha val="43137"/>
                    </a:srgbClr>
                  </a:outerShdw>
                </a:effectLst>
              </a:rPr>
              <a:t>、修辞手法：比喻、拟人、排比</a:t>
            </a:r>
            <a:endParaRPr lang="en-US" altLang="zh-CN" sz="3600" b="1" smtClean="0">
              <a:solidFill>
                <a:srgbClr val="FF0000"/>
              </a:solidFill>
              <a:effectLst>
                <a:outerShdw blurRad="38100" dist="38100" dir="2700000" algn="tl">
                  <a:srgbClr val="000000">
                    <a:alpha val="43137"/>
                  </a:srgbClr>
                </a:outerShdw>
              </a:effectLst>
            </a:endParaRPr>
          </a:p>
          <a:p>
            <a:r>
              <a:rPr lang="en-US" altLang="zh-CN" sz="3600" b="1" smtClean="0">
                <a:solidFill>
                  <a:srgbClr val="FF0000"/>
                </a:solidFill>
                <a:effectLst>
                  <a:outerShdw blurRad="38100" dist="38100" dir="2700000" algn="tl">
                    <a:srgbClr val="000000">
                      <a:alpha val="43137"/>
                    </a:srgbClr>
                  </a:outerShdw>
                </a:effectLst>
              </a:rPr>
              <a:t>2</a:t>
            </a:r>
            <a:r>
              <a:rPr lang="zh-CN" altLang="en-US" sz="3600" b="1" smtClean="0">
                <a:solidFill>
                  <a:srgbClr val="FF0000"/>
                </a:solidFill>
                <a:effectLst>
                  <a:outerShdw blurRad="38100" dist="38100" dir="2700000" algn="tl">
                    <a:srgbClr val="000000">
                      <a:alpha val="43137"/>
                    </a:srgbClr>
                  </a:outerShdw>
                </a:effectLst>
              </a:rPr>
              <a:t>、通感</a:t>
            </a:r>
            <a:endParaRPr lang="en-US" altLang="zh-CN" sz="3600" b="1" smtClean="0">
              <a:solidFill>
                <a:srgbClr val="FF0000"/>
              </a:solidFill>
              <a:effectLst>
                <a:outerShdw blurRad="38100" dist="38100" dir="2700000" algn="tl">
                  <a:srgbClr val="000000">
                    <a:alpha val="43137"/>
                  </a:srgbClr>
                </a:outerShdw>
              </a:effectLst>
            </a:endParaRPr>
          </a:p>
          <a:p>
            <a:r>
              <a:rPr lang="en-US" altLang="zh-CN" sz="3600" b="1" smtClean="0">
                <a:solidFill>
                  <a:srgbClr val="FF0000"/>
                </a:solidFill>
                <a:effectLst>
                  <a:outerShdw blurRad="38100" dist="38100" dir="2700000" algn="tl">
                    <a:srgbClr val="000000">
                      <a:alpha val="43137"/>
                    </a:srgbClr>
                  </a:outerShdw>
                </a:effectLst>
              </a:rPr>
              <a:t>3</a:t>
            </a:r>
            <a:r>
              <a:rPr lang="zh-CN" altLang="en-US" sz="3600" b="1" smtClean="0">
                <a:solidFill>
                  <a:srgbClr val="FF0000"/>
                </a:solidFill>
                <a:effectLst>
                  <a:outerShdw blurRad="38100" dist="38100" dir="2700000" algn="tl">
                    <a:srgbClr val="000000">
                      <a:alpha val="43137"/>
                    </a:srgbClr>
                  </a:outerShdw>
                </a:effectLst>
              </a:rPr>
              <a:t>、联想想象</a:t>
            </a:r>
            <a:endParaRPr lang="en-US" altLang="zh-CN" sz="3600" b="1" smtClean="0">
              <a:solidFill>
                <a:srgbClr val="FF0000"/>
              </a:solidFill>
              <a:effectLst>
                <a:outerShdw blurRad="38100" dist="38100" dir="2700000" algn="tl">
                  <a:srgbClr val="000000">
                    <a:alpha val="43137"/>
                  </a:srgbClr>
                </a:outerShdw>
              </a:effectLst>
            </a:endParaRPr>
          </a:p>
          <a:p>
            <a:r>
              <a:rPr lang="en-US" altLang="zh-CN" sz="3600" b="1" smtClean="0">
                <a:solidFill>
                  <a:srgbClr val="FF0000"/>
                </a:solidFill>
                <a:effectLst>
                  <a:outerShdw blurRad="38100" dist="38100" dir="2700000" algn="tl">
                    <a:srgbClr val="000000">
                      <a:alpha val="43137"/>
                    </a:srgbClr>
                  </a:outerShdw>
                </a:effectLst>
              </a:rPr>
              <a:t>4</a:t>
            </a:r>
            <a:r>
              <a:rPr lang="zh-CN" altLang="en-US" sz="3600" b="1" smtClean="0">
                <a:solidFill>
                  <a:srgbClr val="FF0000"/>
                </a:solidFill>
                <a:effectLst>
                  <a:outerShdw blurRad="38100" dist="38100" dir="2700000" algn="tl">
                    <a:srgbClr val="000000">
                      <a:alpha val="43137"/>
                    </a:srgbClr>
                  </a:outerShdw>
                </a:effectLst>
              </a:rPr>
              <a:t>、动静结合</a:t>
            </a:r>
            <a:endParaRPr lang="en-US" altLang="zh-CN" sz="3600" b="1" smtClean="0">
              <a:solidFill>
                <a:srgbClr val="FF0000"/>
              </a:solidFill>
              <a:effectLst>
                <a:outerShdw blurRad="38100" dist="38100" dir="2700000" algn="tl">
                  <a:srgbClr val="000000">
                    <a:alpha val="43137"/>
                  </a:srgbClr>
                </a:outerShdw>
              </a:effectLst>
            </a:endParaRPr>
          </a:p>
          <a:p>
            <a:r>
              <a:rPr lang="en-US" altLang="zh-CN" sz="3600" b="1" smtClean="0">
                <a:solidFill>
                  <a:srgbClr val="FF0000"/>
                </a:solidFill>
                <a:effectLst>
                  <a:outerShdw blurRad="38100" dist="38100" dir="2700000" algn="tl">
                    <a:srgbClr val="000000">
                      <a:alpha val="43137"/>
                    </a:srgbClr>
                  </a:outerShdw>
                </a:effectLst>
              </a:rPr>
              <a:t>5</a:t>
            </a:r>
            <a:r>
              <a:rPr lang="zh-CN" altLang="en-US" sz="3600" b="1" smtClean="0">
                <a:solidFill>
                  <a:srgbClr val="FF0000"/>
                </a:solidFill>
                <a:effectLst>
                  <a:outerShdw blurRad="38100" dist="38100" dir="2700000" algn="tl">
                    <a:srgbClr val="000000">
                      <a:alpha val="43137"/>
                    </a:srgbClr>
                  </a:outerShdw>
                </a:effectLst>
              </a:rPr>
              <a:t>、叠词的使用</a:t>
            </a:r>
            <a:endParaRPr lang="zh-CN" altLang="en-US" sz="3600" b="1">
              <a:solidFill>
                <a:srgbClr val="FF0000"/>
              </a:solidFill>
              <a:effectLst>
                <a:outerShdw blurRad="38100" dist="38100" dir="2700000" algn="tl">
                  <a:srgbClr val="000000">
                    <a:alpha val="43137"/>
                  </a:srgbClr>
                </a:outerShdw>
              </a:effectLst>
            </a:endParaRPr>
          </a:p>
        </p:txBody>
      </p:sp>
      <p:pic>
        <p:nvPicPr>
          <p:cNvPr id="4" name="Picture 2" descr="https://ss0.bdstatic.com/70cFuHSh_Q1YnxGkpoWK1HF6hhy/it/u=3830892576,585420194&amp;fm=26&amp;gp=0.jpg"/>
          <p:cNvPicPr>
            <a:picLocks noChangeAspect="1" noChangeArrowheads="1"/>
          </p:cNvPicPr>
          <p:nvPr/>
        </p:nvPicPr>
        <p:blipFill>
          <a:blip r:embed="rId2"/>
          <a:stretch>
            <a:fillRect/>
          </a:stretch>
        </p:blipFill>
        <p:spPr bwMode="auto">
          <a:xfrm>
            <a:off x="7072330" y="5214950"/>
            <a:ext cx="1809731" cy="1357298"/>
          </a:xfrm>
          <a:prstGeom prst="rect">
            <a:avLst/>
          </a:prstGeom>
          <a:noFill/>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图片 192513" descr="20041108010316254"/>
          <p:cNvPicPr>
            <a:picLocks noChangeAspect="1"/>
          </p:cNvPicPr>
          <p:nvPr/>
        </p:nvPicPr>
        <p:blipFill>
          <a:blip r:embed="rId2"/>
          <a:stretch>
            <a:fillRect/>
          </a:stretch>
        </p:blipFill>
        <p:spPr>
          <a:xfrm>
            <a:off x="0" y="0"/>
            <a:ext cx="9144000" cy="6858000"/>
          </a:xfrm>
          <a:prstGeom prst="rect">
            <a:avLst/>
          </a:prstGeom>
          <a:noFill/>
          <a:ln w="9525">
            <a:noFill/>
          </a:ln>
        </p:spPr>
      </p:pic>
      <p:sp>
        <p:nvSpPr>
          <p:cNvPr id="95234" name="矩形 192514"/>
          <p:cNvSpPr/>
          <p:nvPr/>
        </p:nvSpPr>
        <p:spPr>
          <a:xfrm>
            <a:off x="179388" y="2565400"/>
            <a:ext cx="8713787" cy="2951163"/>
          </a:xfrm>
          <a:prstGeom prst="rect">
            <a:avLst/>
          </a:prstGeom>
        </p:spPr>
        <p:txBody>
          <a:bodyPr wrap="none" lIns="64291" tIns="32146" rIns="64291" bIns="32146" fromWordArt="1">
            <a:prstTxWarp prst="textWave1">
              <a:avLst>
                <a:gd name="adj1" fmla="val 13005"/>
                <a:gd name="adj2" fmla="val 0"/>
              </a:avLst>
            </a:prstTxWarp>
            <a:normAutofit/>
          </a:bodyPr>
          <a:lstStyle/>
          <a:p>
            <a:pPr algn="r"/>
            <a:r>
              <a:rPr lang="zh-CN" altLang="en-US" sz="7200">
                <a:ln w="31750" cap="flat" cmpd="sng">
                  <a:solidFill>
                    <a:srgbClr val="00FF00"/>
                  </a:solidFill>
                  <a:prstDash val="solid"/>
                  <a:round/>
                  <a:headEnd type="none" w="med" len="med"/>
                  <a:tailEnd type="none" w="med" len="med"/>
                </a:ln>
                <a:solidFill>
                  <a:srgbClr val="FFFF00"/>
                </a:solidFill>
                <a:effectLst>
                  <a:outerShdw dist="53882" dir="2699999" algn="ctr" rotWithShape="0">
                    <a:srgbClr val="C0C0C0">
                      <a:alpha val="80000"/>
                    </a:srgbClr>
                  </a:outerShdw>
                </a:effectLst>
                <a:latin typeface="宋体" panose="02010600030101010101" pitchFamily="2" charset="-122"/>
                <a:ea typeface="宋体" panose="02010600030101010101" pitchFamily="2" charset="-122"/>
              </a:rPr>
              <a:t>享受这荷塘月色吧！</a:t>
            </a:r>
          </a:p>
        </p:txBody>
      </p:sp>
    </p:spTree>
  </p:cSld>
  <p:clrMapOvr>
    <a:masterClrMapping/>
  </p:clrMapOvr>
  <p:transition>
    <p:blinds dir="ver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smtClean="0">
                <a:effectLst>
                  <a:outerShdw blurRad="38100" dist="38100" dir="2700000" algn="tl">
                    <a:srgbClr val="000000">
                      <a:alpha val="43137"/>
                    </a:srgbClr>
                  </a:outerShdw>
                </a:effectLst>
              </a:rPr>
              <a:t>作业</a:t>
            </a:r>
            <a:endParaRPr lang="zh-CN" altLang="en-US" sz="4800"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smtClean="0"/>
              <a:t>1</a:t>
            </a:r>
            <a:r>
              <a:rPr lang="zh-CN" altLang="en-US" smtClean="0"/>
              <a:t>、背诵“曲曲折折的荷塘上面</a:t>
            </a:r>
            <a:r>
              <a:rPr lang="en-US" altLang="zh-CN" smtClean="0"/>
              <a:t>……</a:t>
            </a:r>
            <a:r>
              <a:rPr lang="zh-CN" altLang="en-US" smtClean="0"/>
              <a:t>”</a:t>
            </a:r>
            <a:endParaRPr lang="en-US" altLang="zh-CN" smtClean="0"/>
          </a:p>
          <a:p>
            <a:r>
              <a:rPr lang="en-US" altLang="zh-CN" smtClean="0"/>
              <a:t>2</a:t>
            </a:r>
            <a:r>
              <a:rPr lang="zh-CN" altLang="en-US" smtClean="0"/>
              <a:t>、整理本文写景方法的知识点。</a:t>
            </a:r>
            <a:endParaRPr lang="zh-CN" altLang="en-US"/>
          </a:p>
        </p:txBody>
      </p:sp>
      <p:pic>
        <p:nvPicPr>
          <p:cNvPr id="6146" name="Picture 2" descr="C:\Users\Administrator\Desktop\u=1608024605,1101213687&amp;fm=26&amp;gp=0.jpg"/>
          <p:cNvPicPr>
            <a:picLocks noChangeAspect="1" noChangeArrowheads="1"/>
          </p:cNvPicPr>
          <p:nvPr/>
        </p:nvPicPr>
        <p:blipFill>
          <a:blip r:embed="rId2"/>
          <a:stretch>
            <a:fillRect/>
          </a:stretch>
        </p:blipFill>
        <p:spPr bwMode="auto">
          <a:xfrm>
            <a:off x="7620020" y="5715016"/>
            <a:ext cx="1523979" cy="1142984"/>
          </a:xfrm>
          <a:prstGeom prst="rect">
            <a:avLst/>
          </a:prstGeom>
          <a:noFill/>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7172" descr="0020"/>
          <p:cNvPicPr>
            <a:picLocks noChangeAspect="1"/>
          </p:cNvPicPr>
          <p:nvPr/>
        </p:nvPicPr>
        <p:blipFill>
          <a:blip r:embed="rId2"/>
          <a:stretch>
            <a:fillRect/>
          </a:stretch>
        </p:blipFill>
        <p:spPr>
          <a:xfrm>
            <a:off x="0" y="-171450"/>
            <a:ext cx="9144000" cy="7029450"/>
          </a:xfrm>
          <a:prstGeom prst="rect">
            <a:avLst/>
          </a:prstGeom>
          <a:noFill/>
          <a:ln w="9525">
            <a:noFill/>
          </a:ln>
        </p:spPr>
      </p:pic>
      <p:sp>
        <p:nvSpPr>
          <p:cNvPr id="33794" name="标题 7169"/>
          <p:cNvSpPr>
            <a:spLocks noGrp="1"/>
          </p:cNvSpPr>
          <p:nvPr>
            <p:ph type="title"/>
          </p:nvPr>
        </p:nvSpPr>
        <p:spPr>
          <a:xfrm>
            <a:off x="0" y="-171450"/>
            <a:ext cx="8229600" cy="576263"/>
          </a:xfrm>
        </p:spPr>
        <p:txBody>
          <a:bodyPr anchor="ctr">
            <a:normAutofit fontScale="90000"/>
          </a:bodyPr>
          <a:lstStyle/>
          <a:p>
            <a:pPr algn="l"/>
            <a:r>
              <a:rPr lang="zh-CN" altLang="en-US" sz="4000" b="1"/>
              <a:t>时代背景</a:t>
            </a:r>
          </a:p>
        </p:txBody>
      </p:sp>
      <p:sp>
        <p:nvSpPr>
          <p:cNvPr id="7171" name="内容占位符 7170"/>
          <p:cNvSpPr>
            <a:spLocks noGrp="1"/>
          </p:cNvSpPr>
          <p:nvPr>
            <p:ph idx="1"/>
          </p:nvPr>
        </p:nvSpPr>
        <p:spPr>
          <a:xfrm>
            <a:off x="0" y="549275"/>
            <a:ext cx="9144000" cy="6308725"/>
          </a:xfrm>
        </p:spPr>
        <p:txBody>
          <a:bodyPr anchor="t"/>
          <a:lstStyle/>
          <a:p>
            <a:pPr fontAlgn="t">
              <a:buNone/>
            </a:pPr>
            <a:r>
              <a:rPr lang="en-US" altLang="zh-CN" sz="3600" b="1">
                <a:solidFill>
                  <a:srgbClr val="CC0000"/>
                </a:solidFill>
                <a:latin typeface="黑体" panose="02010609060101010101" pitchFamily="2" charset="-122"/>
                <a:ea typeface="黑体" panose="02010609060101010101" pitchFamily="2" charset="-122"/>
              </a:rPr>
              <a:t>     </a:t>
            </a:r>
            <a:r>
              <a:rPr lang="en-US" altLang="zh-CN" sz="3600" b="1">
                <a:solidFill>
                  <a:srgbClr val="0A090C"/>
                </a:solidFill>
                <a:latin typeface="楷体" panose="02010609060101010101" charset="-122"/>
                <a:ea typeface="楷体" panose="02010609060101010101" charset="-122"/>
              </a:rPr>
              <a:t>1927</a:t>
            </a:r>
            <a:r>
              <a:rPr lang="zh-CN" altLang="en-US" sz="3600" b="1">
                <a:solidFill>
                  <a:srgbClr val="0A090C"/>
                </a:solidFill>
                <a:latin typeface="楷体" panose="02010609060101010101" charset="-122"/>
                <a:ea typeface="楷体" panose="02010609060101010101" charset="-122"/>
              </a:rPr>
              <a:t>年</a:t>
            </a:r>
            <a:r>
              <a:rPr lang="en-US" altLang="zh-CN" sz="3600" b="1">
                <a:solidFill>
                  <a:srgbClr val="0A090C"/>
                </a:solidFill>
                <a:latin typeface="楷体" panose="02010609060101010101" charset="-122"/>
                <a:ea typeface="楷体" panose="02010609060101010101" charset="-122"/>
              </a:rPr>
              <a:t>7</a:t>
            </a:r>
            <a:r>
              <a:rPr lang="zh-CN" altLang="en-US" sz="3600" b="1">
                <a:solidFill>
                  <a:srgbClr val="0A090C"/>
                </a:solidFill>
                <a:latin typeface="楷体" panose="02010609060101010101" charset="-122"/>
                <a:ea typeface="楷体" panose="02010609060101010101" charset="-122"/>
              </a:rPr>
              <a:t>月，蒋介石发动</a:t>
            </a:r>
            <a:r>
              <a:rPr lang="zh-CN" altLang="en-US" sz="3600" b="1">
                <a:solidFill>
                  <a:srgbClr val="FF0000"/>
                </a:solidFill>
                <a:latin typeface="楷体" panose="02010609060101010101" charset="-122"/>
                <a:ea typeface="楷体" panose="02010609060101010101" charset="-122"/>
              </a:rPr>
              <a:t>“四</a:t>
            </a:r>
            <a:r>
              <a:rPr lang="en-US" altLang="zh-CN" sz="3600" b="1">
                <a:solidFill>
                  <a:srgbClr val="FF0000"/>
                </a:solidFill>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rPr>
              <a:t>一二”反革命政变</a:t>
            </a:r>
            <a:r>
              <a:rPr lang="zh-CN" altLang="en-US" sz="3600" b="1">
                <a:solidFill>
                  <a:srgbClr val="0A090C"/>
                </a:solidFill>
                <a:latin typeface="楷体" panose="02010609060101010101" charset="-122"/>
                <a:ea typeface="楷体" panose="02010609060101010101" charset="-122"/>
              </a:rPr>
              <a:t>之后，白色恐怖笼罩了中国大地。旧时代正在崩溃，新时局尚未到来。知识分子不满黑暗现实，向往自由生活，但颓丧和骚动使得他们惶然，看不到前进的方向。</a:t>
            </a:r>
          </a:p>
          <a:p>
            <a:pPr fontAlgn="t">
              <a:buNone/>
            </a:pPr>
            <a:r>
              <a:rPr lang="zh-CN" altLang="en-US" sz="3600" b="1">
                <a:solidFill>
                  <a:srgbClr val="0A090C"/>
                </a:solidFill>
                <a:latin typeface="楷体" panose="02010609060101010101" charset="-122"/>
                <a:ea typeface="楷体" panose="02010609060101010101" charset="-122"/>
              </a:rPr>
              <a:t>     作者在此想躲开恼人的现实，求得短暂的安宁。可是现实并不允许他去实现自己的这么一丁点儿的愿望。</a:t>
            </a:r>
          </a:p>
          <a:p>
            <a:pPr fontAlgn="t">
              <a:buNone/>
            </a:pPr>
            <a:r>
              <a:rPr lang="zh-CN" altLang="en-US" sz="3600" b="1">
                <a:solidFill>
                  <a:srgbClr val="CC0000"/>
                </a:solidFill>
                <a:latin typeface="黑体" panose="02010609060101010101" pitchFamily="2" charset="-122"/>
                <a:ea typeface="黑体" panose="02010609060101010101" pitchFamily="2" charset="-122"/>
              </a:rPr>
              <a:t>所以在文章的一开始便有了一句：</a:t>
            </a:r>
          </a:p>
        </p:txBody>
      </p:sp>
      <p:sp>
        <p:nvSpPr>
          <p:cNvPr id="7174" name="文本框 7173"/>
          <p:cNvSpPr txBox="1"/>
          <p:nvPr/>
        </p:nvSpPr>
        <p:spPr>
          <a:xfrm>
            <a:off x="2806700" y="6308725"/>
            <a:ext cx="6337300" cy="556320"/>
          </a:xfrm>
          <a:prstGeom prst="rect">
            <a:avLst/>
          </a:prstGeom>
          <a:solidFill>
            <a:srgbClr val="00FF00"/>
          </a:solidFill>
          <a:ln w="9525">
            <a:noFill/>
          </a:ln>
        </p:spPr>
        <p:txBody>
          <a:bodyPr lIns="64291" tIns="32146" rIns="64291" bIns="32146">
            <a:spAutoFit/>
          </a:bodyPr>
          <a:lstStyle/>
          <a:p>
            <a:pPr>
              <a:spcBef>
                <a:spcPct val="50000"/>
              </a:spcBef>
            </a:pPr>
            <a:r>
              <a:rPr lang="zh-CN" altLang="en-US" sz="3200" b="1" i="1" u="sng" noProof="1">
                <a:solidFill>
                  <a:srgbClr val="FF0000"/>
                </a:solidFill>
                <a:effectLst>
                  <a:outerShdw blurRad="38100" dist="38100" dir="2700000">
                    <a:srgbClr val="C0C0C0"/>
                  </a:outerShdw>
                </a:effectLst>
                <a:latin typeface="Arial" pitchFamily="34" charset="0"/>
                <a:ea typeface="华文行楷" pitchFamily="2" charset="-122"/>
              </a:rPr>
              <a:t>这几天心里颇不宁静。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171">
                                            <p:txEl>
                                              <p:pRg st="0" end="0"/>
                                            </p:txEl>
                                          </p:spTgt>
                                        </p:tgtEl>
                                        <p:attrNameLst>
                                          <p:attrName>style.visibility</p:attrName>
                                        </p:attrNameLst>
                                      </p:cBhvr>
                                      <p:to>
                                        <p:strVal val="visible"/>
                                      </p:to>
                                    </p:set>
                                    <p:anim calcmode="discrete" valueType="clr">
                                      <p:cBhvr override="childStyle">
                                        <p:cTn id="7" dur="80"/>
                                        <p:tgtEl>
                                          <p:spTgt spid="71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171">
                                            <p:txEl>
                                              <p:pRg st="0" end="0"/>
                                            </p:txEl>
                                          </p:spTgt>
                                        </p:tgtEl>
                                        <p:attrNameLst>
                                          <p:attrName>fill.type</p:attrName>
                                        </p:attrNameLst>
                                      </p:cBhvr>
                                      <p:to>
                                        <p:strVal val="solid"/>
                                      </p:to>
                                    </p:set>
                                  </p:childTnLst>
                                </p:cTn>
                              </p:par>
                            </p:childTnLst>
                          </p:cTn>
                        </p:par>
                        <p:par>
                          <p:cTn id="10" fill="hold" nodeType="afterGroup">
                            <p:stCondLst>
                              <p:cond delay="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7171">
                                            <p:txEl>
                                              <p:pRg st="1" end="1"/>
                                            </p:txEl>
                                          </p:spTgt>
                                        </p:tgtEl>
                                        <p:attrNameLst>
                                          <p:attrName>style.visibility</p:attrName>
                                        </p:attrNameLst>
                                      </p:cBhvr>
                                      <p:to>
                                        <p:strVal val="visible"/>
                                      </p:to>
                                    </p:set>
                                    <p:anim calcmode="discrete" valueType="clr">
                                      <p:cBhvr override="childStyle">
                                        <p:cTn id="13" dur="80"/>
                                        <p:tgtEl>
                                          <p:spTgt spid="717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171">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7171">
                                            <p:txEl>
                                              <p:pRg st="1" end="1"/>
                                            </p:txEl>
                                          </p:spTgt>
                                        </p:tgtEl>
                                        <p:attrNameLst>
                                          <p:attrName>fill.type</p:attrName>
                                        </p:attrNameLst>
                                      </p:cBhvr>
                                      <p:to>
                                        <p:strVal val="solid"/>
                                      </p:to>
                                    </p:set>
                                  </p:childTnLst>
                                </p:cTn>
                              </p:par>
                            </p:childTnLst>
                          </p:cTn>
                        </p:par>
                        <p:par>
                          <p:cTn id="16" fill="hold" nodeType="afterGroup">
                            <p:stCondLst>
                              <p:cond delay="16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7171">
                                            <p:txEl>
                                              <p:pRg st="2" end="2"/>
                                            </p:txEl>
                                          </p:spTgt>
                                        </p:tgtEl>
                                        <p:attrNameLst>
                                          <p:attrName>style.visibility</p:attrName>
                                        </p:attrNameLst>
                                      </p:cBhvr>
                                      <p:to>
                                        <p:strVal val="visible"/>
                                      </p:to>
                                    </p:set>
                                    <p:anim calcmode="discrete" valueType="clr">
                                      <p:cBhvr override="childStyle">
                                        <p:cTn id="19" dur="80"/>
                                        <p:tgtEl>
                                          <p:spTgt spid="717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7171">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7171">
                                            <p:txEl>
                                              <p:pRg st="2" end="2"/>
                                            </p:txEl>
                                          </p:spTgt>
                                        </p:tgtEl>
                                        <p:attrNameLst>
                                          <p:attrName>fill.type</p:attrName>
                                        </p:attrNameLst>
                                      </p:cBhvr>
                                      <p:to>
                                        <p:strVal val="solid"/>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7174"/>
                                        </p:tgtEl>
                                        <p:attrNameLst>
                                          <p:attrName>style.visibility</p:attrName>
                                        </p:attrNameLst>
                                      </p:cBhvr>
                                      <p:to>
                                        <p:strVal val="visible"/>
                                      </p:to>
                                    </p:set>
                                    <p:anim calcmode="discrete" valueType="clr">
                                      <p:cBhvr override="childStyle">
                                        <p:cTn id="26" dur="500"/>
                                        <p:tgtEl>
                                          <p:spTgt spid="7174"/>
                                        </p:tgtEl>
                                        <p:attrNameLst>
                                          <p:attrName>style.color</p:attrName>
                                        </p:attrNameLst>
                                      </p:cBhvr>
                                      <p:tavLst>
                                        <p:tav tm="0">
                                          <p:val>
                                            <p:clrVal>
                                              <a:schemeClr val="accent2"/>
                                            </p:clrVal>
                                          </p:val>
                                        </p:tav>
                                        <p:tav tm="50000">
                                          <p:val>
                                            <p:clrVal>
                                              <a:schemeClr val="hlink"/>
                                            </p:clrVal>
                                          </p:val>
                                        </p:tav>
                                      </p:tavLst>
                                    </p:anim>
                                    <p:anim calcmode="discrete" valueType="clr">
                                      <p:cBhvr>
                                        <p:cTn id="27" dur="500"/>
                                        <p:tgtEl>
                                          <p:spTgt spid="7174"/>
                                        </p:tgtEl>
                                        <p:attrNameLst>
                                          <p:attrName>fillcolor</p:attrName>
                                        </p:attrNameLst>
                                      </p:cBhvr>
                                      <p:tavLst>
                                        <p:tav tm="0">
                                          <p:val>
                                            <p:clrVal>
                                              <a:schemeClr val="accent2"/>
                                            </p:clrVal>
                                          </p:val>
                                        </p:tav>
                                        <p:tav tm="50000">
                                          <p:val>
                                            <p:clrVal>
                                              <a:schemeClr val="hlink"/>
                                            </p:clrVal>
                                          </p:val>
                                        </p:tav>
                                      </p:tavLst>
                                    </p:anim>
                                    <p:set>
                                      <p:cBhvr>
                                        <p:cTn id="28" dur="500"/>
                                        <p:tgtEl>
                                          <p:spTgt spid="71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717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1"/>
          <p:cNvSpPr/>
          <p:nvPr/>
        </p:nvSpPr>
        <p:spPr>
          <a:xfrm>
            <a:off x="1553369" y="6334125"/>
            <a:ext cx="5875000" cy="495807"/>
          </a:xfrm>
          <a:prstGeom prst="rect">
            <a:avLst/>
          </a:prstGeom>
          <a:noFill/>
          <a:ln w="9525">
            <a:noFill/>
          </a:ln>
        </p:spPr>
        <p:txBody>
          <a:bodyPr wrap="none" lIns="64291" tIns="32146" rIns="64291" bIns="32146" anchor="t">
            <a:spAutoFit/>
          </a:bodyPr>
          <a:lstStyle/>
          <a:p>
            <a:r>
              <a:rPr lang="zh-CN" altLang="en-US" sz="2800">
                <a:latin typeface="黑体" panose="02010609060101010101" pitchFamily="2" charset="-122"/>
                <a:ea typeface="黑体" panose="02010609060101010101" pitchFamily="2" charset="-122"/>
              </a:rPr>
              <a:t>近春园（朱自清</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荷塘月色</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原址）</a:t>
            </a:r>
          </a:p>
        </p:txBody>
      </p:sp>
      <p:pic>
        <p:nvPicPr>
          <p:cNvPr id="34818" name="图片 2" descr="近春园01.jpg"/>
          <p:cNvPicPr>
            <a:picLocks noChangeAspect="1"/>
          </p:cNvPicPr>
          <p:nvPr/>
        </p:nvPicPr>
        <p:blipFill>
          <a:blip r:embed="rId2"/>
          <a:stretch>
            <a:fillRect/>
          </a:stretch>
        </p:blipFill>
        <p:spPr>
          <a:xfrm>
            <a:off x="2428860" y="2143116"/>
            <a:ext cx="4500594" cy="2971800"/>
          </a:xfrm>
          <a:prstGeom prst="rect">
            <a:avLst/>
          </a:prstGeom>
          <a:noFill/>
          <a:ln w="9525">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2"/>
          <p:cNvSpPr txBox="1"/>
          <p:nvPr/>
        </p:nvSpPr>
        <p:spPr>
          <a:xfrm>
            <a:off x="0" y="0"/>
            <a:ext cx="9144000" cy="680473"/>
          </a:xfrm>
          <a:prstGeom prst="rect">
            <a:avLst/>
          </a:prstGeom>
          <a:solidFill>
            <a:srgbClr val="92D050"/>
          </a:solidFill>
          <a:ln w="9525">
            <a:noFill/>
          </a:ln>
        </p:spPr>
        <p:txBody>
          <a:bodyPr lIns="64291" tIns="32146" rIns="64291" bIns="32146" anchor="t">
            <a:spAutoFit/>
          </a:bodyPr>
          <a:lstStyle/>
          <a:p>
            <a:pPr>
              <a:spcBef>
                <a:spcPct val="50000"/>
              </a:spcBef>
            </a:pPr>
            <a:r>
              <a:rPr lang="en-US" altLang="zh-CN" sz="4000" b="1">
                <a:latin typeface="黑体" panose="02010609060101010101" pitchFamily="2" charset="-122"/>
                <a:ea typeface="黑体" panose="02010609060101010101" pitchFamily="2" charset="-122"/>
              </a:rPr>
              <a:t>1</a:t>
            </a:r>
            <a:r>
              <a:rPr lang="zh-CN" altLang="en-US" sz="4000" b="1" smtClean="0">
                <a:latin typeface="黑体" panose="02010609060101010101" pitchFamily="2" charset="-122"/>
                <a:ea typeface="黑体" panose="02010609060101010101" pitchFamily="2" charset="-122"/>
              </a:rPr>
              <a:t>、解题：如何</a:t>
            </a:r>
            <a:r>
              <a:rPr lang="zh-CN" altLang="en-US" sz="4000" b="1">
                <a:latin typeface="黑体" panose="02010609060101010101" pitchFamily="2" charset="-122"/>
                <a:ea typeface="黑体" panose="02010609060101010101" pitchFamily="2" charset="-122"/>
              </a:rPr>
              <a:t>理解题目</a:t>
            </a:r>
            <a:r>
              <a:rPr lang="en-US" altLang="zh-CN" sz="4000" b="1">
                <a:latin typeface="黑体" panose="02010609060101010101" pitchFamily="2" charset="-122"/>
                <a:ea typeface="黑体" panose="02010609060101010101" pitchFamily="2" charset="-122"/>
              </a:rPr>
              <a:t>《</a:t>
            </a:r>
            <a:r>
              <a:rPr lang="zh-CN" altLang="en-US" sz="4000" b="1">
                <a:latin typeface="黑体" panose="02010609060101010101" pitchFamily="2" charset="-122"/>
                <a:ea typeface="黑体" panose="02010609060101010101" pitchFamily="2" charset="-122"/>
              </a:rPr>
              <a:t>荷塘月色</a:t>
            </a:r>
            <a:r>
              <a:rPr lang="en-US" altLang="zh-CN" sz="4000" b="1">
                <a:latin typeface="黑体" panose="02010609060101010101" pitchFamily="2" charset="-122"/>
                <a:ea typeface="黑体" panose="02010609060101010101" pitchFamily="2" charset="-122"/>
              </a:rPr>
              <a:t>》</a:t>
            </a:r>
          </a:p>
        </p:txBody>
      </p:sp>
      <p:sp>
        <p:nvSpPr>
          <p:cNvPr id="217093" name="Text Box 4"/>
          <p:cNvSpPr txBox="1"/>
          <p:nvPr/>
        </p:nvSpPr>
        <p:spPr>
          <a:xfrm>
            <a:off x="0" y="762000"/>
            <a:ext cx="9144000" cy="1099049"/>
          </a:xfrm>
          <a:prstGeom prst="rect">
            <a:avLst/>
          </a:prstGeom>
          <a:noFill/>
          <a:ln w="9525">
            <a:noFill/>
          </a:ln>
        </p:spPr>
        <p:txBody>
          <a:bodyPr lIns="64291" tIns="32146" rIns="64291" bIns="32146" anchor="t">
            <a:spAutoFit/>
          </a:bodyPr>
          <a:lstStyle/>
          <a:p>
            <a:pPr algn="l">
              <a:lnSpc>
                <a:spcPct val="120000"/>
              </a:lnSpc>
            </a:pPr>
            <a:r>
              <a:rPr lang="zh-CN" altLang="en-US" sz="2800" b="1">
                <a:latin typeface="楷体" panose="02010609060101010101" charset="-122"/>
                <a:ea typeface="楷体" panose="02010609060101010101" charset="-122"/>
              </a:rPr>
              <a:t>荷塘：指朱自清先生当时任教的北京清华大学清华园里的荷花池，是本文所要描绘的特定处所。</a:t>
            </a:r>
          </a:p>
        </p:txBody>
      </p:sp>
      <p:sp>
        <p:nvSpPr>
          <p:cNvPr id="217094" name="Text Box 6"/>
          <p:cNvSpPr txBox="1"/>
          <p:nvPr/>
        </p:nvSpPr>
        <p:spPr>
          <a:xfrm>
            <a:off x="0" y="1981201"/>
            <a:ext cx="9144000" cy="1357581"/>
          </a:xfrm>
          <a:prstGeom prst="rect">
            <a:avLst/>
          </a:prstGeom>
          <a:noFill/>
          <a:ln w="9525">
            <a:noFill/>
          </a:ln>
        </p:spPr>
        <p:txBody>
          <a:bodyPr lIns="64291" tIns="32146" rIns="64291" bIns="32146" anchor="t">
            <a:spAutoFit/>
          </a:bodyPr>
          <a:lstStyle/>
          <a:p>
            <a:pPr algn="l">
              <a:spcBef>
                <a:spcPct val="50000"/>
              </a:spcBef>
            </a:pPr>
            <a:r>
              <a:rPr lang="zh-CN" altLang="en-US" sz="2800" b="1">
                <a:latin typeface="楷体" panose="02010609060101010101" charset="-122"/>
                <a:ea typeface="楷体" panose="02010609060101010101" charset="-122"/>
              </a:rPr>
              <a:t>月色：月光。点明了时间</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是一个有月亮的夜晚。月色是文章描绘的中心，它是作者心目中</a:t>
            </a:r>
            <a:r>
              <a:rPr lang="zh-CN" altLang="en-US" sz="2800" b="1">
                <a:solidFill>
                  <a:srgbClr val="FF0000"/>
                </a:solidFill>
                <a:latin typeface="楷体" panose="02010609060101010101" charset="-122"/>
                <a:ea typeface="楷体" panose="02010609060101010101" charset="-122"/>
              </a:rPr>
              <a:t>向往、追求的和谐宁静</a:t>
            </a:r>
            <a:r>
              <a:rPr lang="zh-CN" altLang="en-US" sz="2800" b="1">
                <a:latin typeface="楷体" panose="02010609060101010101" charset="-122"/>
                <a:ea typeface="楷体" panose="02010609060101010101" charset="-122"/>
              </a:rPr>
              <a:t>的境界。</a:t>
            </a:r>
          </a:p>
        </p:txBody>
      </p:sp>
      <p:pic>
        <p:nvPicPr>
          <p:cNvPr id="217095" name="图片 8" descr="月下池塘.jpg"/>
          <p:cNvPicPr>
            <a:picLocks noChangeAspect="1"/>
          </p:cNvPicPr>
          <p:nvPr/>
        </p:nvPicPr>
        <p:blipFill>
          <a:blip r:embed="rId2"/>
          <a:stretch>
            <a:fillRect/>
          </a:stretch>
        </p:blipFill>
        <p:spPr>
          <a:xfrm>
            <a:off x="0" y="3352800"/>
            <a:ext cx="9144000" cy="3505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dissolve">
                                      <p:cBhvr>
                                        <p:cTn id="7" dur="500"/>
                                        <p:tgtEl>
                                          <p:spTgt spid="21709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7094"/>
                                        </p:tgtEl>
                                        <p:attrNameLst>
                                          <p:attrName>style.visibility</p:attrName>
                                        </p:attrNameLst>
                                      </p:cBhvr>
                                      <p:to>
                                        <p:strVal val="visible"/>
                                      </p:to>
                                    </p:set>
                                    <p:animEffect transition="in" filter="dissolve">
                                      <p:cBhvr>
                                        <p:cTn id="12" dur="500"/>
                                        <p:tgtEl>
                                          <p:spTgt spid="21709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17095"/>
                                        </p:tgtEl>
                                        <p:attrNameLst>
                                          <p:attrName>style.visibility</p:attrName>
                                        </p:attrNameLst>
                                      </p:cBhvr>
                                      <p:to>
                                        <p:strVal val="visible"/>
                                      </p:to>
                                    </p:set>
                                    <p:anim calcmode="lin" valueType="num">
                                      <p:cBhvr additive="base">
                                        <p:cTn id="17" dur="500" fill="hold"/>
                                        <p:tgtEl>
                                          <p:spTgt spid="217095"/>
                                        </p:tgtEl>
                                        <p:attrNameLst>
                                          <p:attrName>ppt_x</p:attrName>
                                        </p:attrNameLst>
                                      </p:cBhvr>
                                      <p:tavLst>
                                        <p:tav tm="0">
                                          <p:val>
                                            <p:strVal val="#ppt_x"/>
                                          </p:val>
                                        </p:tav>
                                        <p:tav tm="100000">
                                          <p:val>
                                            <p:strVal val="#ppt_x"/>
                                          </p:val>
                                        </p:tav>
                                      </p:tavLst>
                                    </p:anim>
                                    <p:anim calcmode="lin" valueType="num">
                                      <p:cBhvr additive="base">
                                        <p:cTn id="18" dur="500" fill="hold"/>
                                        <p:tgtEl>
                                          <p:spTgt spid="2170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P spid="21709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TotalTime>
  <Words>3262</Words>
  <Application>Microsoft Office PowerPoint</Application>
  <PresentationFormat>全屏显示(4:3)</PresentationFormat>
  <Paragraphs>341</Paragraphs>
  <Slides>63</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63</vt:i4>
      </vt:variant>
    </vt:vector>
  </HeadingPairs>
  <TitlesOfParts>
    <vt:vector size="65" baseType="lpstr">
      <vt:lpstr>Office 主题</vt:lpstr>
      <vt:lpstr>Microsoft Graph 图表</vt:lpstr>
      <vt:lpstr>PowerPoint 演示文稿</vt:lpstr>
      <vt:lpstr>PowerPoint 演示文稿</vt:lpstr>
      <vt:lpstr>PowerPoint 演示文稿</vt:lpstr>
      <vt:lpstr>圆明园遗址：清华大学 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vt:lpstr>
      <vt:lpstr>PowerPoint 演示文稿</vt:lpstr>
      <vt:lpstr>PowerPoint 演示文稿</vt:lpstr>
      <vt:lpstr>时代背景</vt:lpstr>
      <vt:lpstr>PowerPoint 演示文稿</vt:lpstr>
      <vt:lpstr>PowerPoint 演示文稿</vt:lpstr>
      <vt:lpstr>注意下面的字的读音</vt:lpstr>
      <vt:lpstr>PowerPoint 演示文稿</vt:lpstr>
      <vt:lpstr>全文分为三部分</vt:lpstr>
      <vt:lpstr>PowerPoint 演示文稿</vt:lpstr>
      <vt:lpstr>PowerPoint 演示文稿</vt:lpstr>
      <vt:lpstr>PowerPoint 演示文稿</vt:lpstr>
      <vt:lpstr>赏析第四段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修辞手法：通感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本文写景的方法</vt:lpstr>
      <vt:lpstr>PowerPoint 演示文稿</vt:lpstr>
      <vt:lpstr>作业</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hj</cp:lastModifiedBy>
  <cp:revision>8</cp:revision>
  <dcterms:created xsi:type="dcterms:W3CDTF">2020-08-10T13:46:22Z</dcterms:created>
  <dcterms:modified xsi:type="dcterms:W3CDTF">2020-11-03T02:43:31Z</dcterms:modified>
</cp:coreProperties>
</file>