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  <p:sldMasterId id="2147483699" r:id="rId5"/>
  </p:sldMasterIdLst>
  <p:notesMasterIdLst>
    <p:notesMasterId r:id="rId6"/>
  </p:notesMasterIdLst>
  <p:sldIdLst>
    <p:sldId id="257" r:id="rId7"/>
    <p:sldId id="797" r:id="rId8"/>
    <p:sldId id="264" r:id="rId9"/>
    <p:sldId id="839" r:id="rId10"/>
    <p:sldId id="840" r:id="rId11"/>
    <p:sldId id="801" r:id="rId12"/>
    <p:sldId id="802" r:id="rId13"/>
    <p:sldId id="798" r:id="rId14"/>
    <p:sldId id="799" r:id="rId15"/>
    <p:sldId id="800" r:id="rId16"/>
    <p:sldId id="796" r:id="rId17"/>
    <p:sldId id="803" r:id="rId18"/>
    <p:sldId id="804" r:id="rId19"/>
    <p:sldId id="805" r:id="rId20"/>
    <p:sldId id="841" r:id="rId21"/>
    <p:sldId id="845" r:id="rId22"/>
    <p:sldId id="806" r:id="rId23"/>
    <p:sldId id="807" r:id="rId24"/>
    <p:sldId id="808" r:id="rId25"/>
    <p:sldId id="842" r:id="rId26"/>
    <p:sldId id="843" r:id="rId27"/>
    <p:sldId id="844" r:id="rId28"/>
    <p:sldId id="812" r:id="rId29"/>
    <p:sldId id="813" r:id="rId30"/>
    <p:sldId id="815" r:id="rId31"/>
    <p:sldId id="816" r:id="rId32"/>
    <p:sldId id="817" r:id="rId33"/>
    <p:sldId id="846" r:id="rId34"/>
    <p:sldId id="818" r:id="rId35"/>
    <p:sldId id="819" r:id="rId36"/>
    <p:sldId id="820" r:id="rId37"/>
    <p:sldId id="821" r:id="rId38"/>
    <p:sldId id="822" r:id="rId39"/>
    <p:sldId id="823" r:id="rId40"/>
    <p:sldId id="824" r:id="rId41"/>
    <p:sldId id="291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Yan Zeng" initials="Y" lastIdx="0" clrIdx="0"/>
  <p:cmAuthor id="0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3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tags" Target="tags/tag725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6.xml" /><Relationship Id="rId2" Type="http://schemas.openxmlformats.org/officeDocument/2006/relationships/tags" Target="../tags/tag487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tags" Target="../tags/tag492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1.xml" /><Relationship Id="rId4" Type="http://schemas.openxmlformats.org/officeDocument/2006/relationships/tags" Target="../tags/tag502.xml" /><Relationship Id="rId5" Type="http://schemas.openxmlformats.org/officeDocument/2006/relationships/tags" Target="../tags/tag503.xml" /><Relationship Id="rId6" Type="http://schemas.openxmlformats.org/officeDocument/2006/relationships/tags" Target="../tags/tag50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Relationship Id="rId6" Type="http://schemas.openxmlformats.org/officeDocument/2006/relationships/tags" Target="../tags/tag52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82.xml" /><Relationship Id="rId4" Type="http://schemas.openxmlformats.org/officeDocument/2006/relationships/tags" Target="../tags/tag583.xml" /><Relationship Id="rId5" Type="http://schemas.openxmlformats.org/officeDocument/2006/relationships/tags" Target="../tags/tag584.xml" /><Relationship Id="rId6" Type="http://schemas.openxmlformats.org/officeDocument/2006/relationships/tags" Target="../tags/tag585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4.xml" /><Relationship Id="rId4" Type="http://schemas.openxmlformats.org/officeDocument/2006/relationships/tags" Target="../tags/tag615.xml" /><Relationship Id="rId5" Type="http://schemas.openxmlformats.org/officeDocument/2006/relationships/tags" Target="../tags/tag61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tags" Target="../tags/tag63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5.xml" /><Relationship Id="rId4" Type="http://schemas.openxmlformats.org/officeDocument/2006/relationships/tags" Target="../tags/tag666.xml" /><Relationship Id="rId5" Type="http://schemas.openxmlformats.org/officeDocument/2006/relationships/tags" Target="../tags/tag667.xml" /><Relationship Id="rId6" Type="http://schemas.openxmlformats.org/officeDocument/2006/relationships/tags" Target="../tags/tag66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15.xml" /><Relationship Id="rId4" Type="http://schemas.openxmlformats.org/officeDocument/2006/relationships/tags" Target="../tags/tag716.xml" /><Relationship Id="rId5" Type="http://schemas.openxmlformats.org/officeDocument/2006/relationships/tags" Target="../tags/tag717.xml" /><Relationship Id="rId6" Type="http://schemas.openxmlformats.org/officeDocument/2006/relationships/tags" Target="../tags/tag71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71E8E6-12E8-4BB6-A28D-ECD04286840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另辟蹊径</a:t>
            </a:r>
            <a:endParaRPr lang="zh-CN" altLang="en-US"/>
          </a:p>
          <a:p>
            <a:r>
              <a:rPr lang="zh-CN" altLang="en-US"/>
              <a:t>拼音：[lìng pì xī jìng]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1、标题。</a:t>
            </a:r>
            <a:r>
              <a:rPr lang="zh-CN" altLang="en-US" b="1">
                <a:latin typeface="+mn-ea"/>
                <a:cs typeface="+mn-ea"/>
                <a:sym typeface="+mn-ea"/>
              </a:rPr>
              <a:t>漫画的标题是漫画的眼睛，往往告知或者暗示漫画的主题思想。透过标题，结合漫画内容，联系现实，常常可以洞察漫画的主题；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2、漫画形象。</a:t>
            </a:r>
            <a:r>
              <a:rPr lang="zh-CN" altLang="en-US" b="1">
                <a:latin typeface="+mn-ea"/>
                <a:cs typeface="+mn-ea"/>
                <a:sym typeface="+mn-ea"/>
              </a:rPr>
              <a:t>漫画形象是漫画的主体内容，常由相关的人或物组成，是漫画主题的主要传达者。分析中要细致观察漫画形象的动作、神态、关联等相关状态和细节，体悟其间隐含的情感和思想倾向。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3、文字说明。</a:t>
            </a:r>
            <a:r>
              <a:rPr lang="zh-CN" altLang="en-US" b="1">
                <a:latin typeface="+mn-ea"/>
                <a:cs typeface="+mn-ea"/>
                <a:sym typeface="+mn-ea"/>
              </a:rPr>
              <a:t>文字说明是漫画的补充内容，文字言简意赅，其间隐藏的观点会成为理解漫画主旨的金钥匙。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4、漫画布局。</a:t>
            </a:r>
            <a:r>
              <a:rPr lang="zh-CN" altLang="en-US" b="1">
                <a:highlight>
                  <a:srgbClr val="FFFF00"/>
                </a:highlight>
                <a:latin typeface="+mn-ea"/>
                <a:cs typeface="+mn-ea"/>
                <a:sym typeface="+mn-ea"/>
              </a:rPr>
              <a:t>层次安排不要轻易放过，上下左右的顺序安排、主次的布局都是为了表达或者强调相关情感。</a:t>
            </a:r>
            <a:endParaRPr lang="zh-CN" altLang="en-US" b="1">
              <a:solidFill>
                <a:schemeClr val="tx1"/>
              </a:solidFill>
              <a:highlight>
                <a:srgbClr val="FFFF00"/>
              </a:highlight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5、漫画夸张。</a:t>
            </a:r>
            <a:r>
              <a:rPr lang="zh-CN" altLang="en-US" b="1">
                <a:latin typeface="+mn-ea"/>
                <a:cs typeface="+mn-ea"/>
                <a:sym typeface="+mn-ea"/>
              </a:rPr>
              <a:t>夸张和变形是漫画最常运用的技法，而夸张和变形之处恰是作者表达情感和思想的关键处。读懂漫画时，当对此认真分析，与常规状态比较，思考夸张和变形的表达目的。</a:t>
            </a:r>
            <a:endParaRPr lang="zh-CN" altLang="en-US" b="1">
              <a:latin typeface="+mn-ea"/>
              <a:cs typeface="+mn-ea"/>
              <a:sym typeface="+mn-ea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  <a:p>
            <a:r>
              <a:rPr lang="zh-CN" altLang="en-US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揣摩画面，对接现实，透过表象，揭示寓意</a:t>
            </a:r>
            <a:br>
              <a:rPr lang="zh-CN" altLang="en-US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</a:br>
            <a:endParaRPr lang="zh-CN" altLang="en-US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54117AE0-B1CF-41A0-A58E-34BA51003D21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image" Target="../media/image5.png" /><Relationship Id="rId11" Type="http://schemas.openxmlformats.org/officeDocument/2006/relationships/tags" Target="../tags/tag82.xml" /><Relationship Id="rId12" Type="http://schemas.openxmlformats.org/officeDocument/2006/relationships/tags" Target="../tags/tag83.xml" /><Relationship Id="rId13" Type="http://schemas.openxmlformats.org/officeDocument/2006/relationships/tags" Target="../tags/tag84.xml" /><Relationship Id="rId14" Type="http://schemas.openxmlformats.org/officeDocument/2006/relationships/tags" Target="../tags/tag85.xml" /><Relationship Id="rId15" Type="http://schemas.openxmlformats.org/officeDocument/2006/relationships/tags" Target="../tags/tag86.xml" /><Relationship Id="rId16" Type="http://schemas.openxmlformats.org/officeDocument/2006/relationships/tags" Target="../tags/tag87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7.xml" /><Relationship Id="rId4" Type="http://schemas.openxmlformats.org/officeDocument/2006/relationships/image" Target="../media/image3.png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image" Target="../media/image4.png" /><Relationship Id="rId9" Type="http://schemas.openxmlformats.org/officeDocument/2006/relationships/tags" Target="../tags/tag8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tags" Target="../tags/tag95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89.xml" /><Relationship Id="rId4" Type="http://schemas.openxmlformats.org/officeDocument/2006/relationships/image" Target="../media/image7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png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05.xml" /><Relationship Id="rId4" Type="http://schemas.openxmlformats.org/officeDocument/2006/relationships/image" Target="../media/image7.png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image" Target="../media/image6.png" /><Relationship Id="rId3" Type="http://schemas.openxmlformats.org/officeDocument/2006/relationships/tags" Target="../tags/tag128.xml" /><Relationship Id="rId4" Type="http://schemas.openxmlformats.org/officeDocument/2006/relationships/image" Target="../media/image7.png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34.xml" /><Relationship Id="rId4" Type="http://schemas.openxmlformats.org/officeDocument/2006/relationships/image" Target="../media/image7.png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49.xml" /><Relationship Id="rId4" Type="http://schemas.openxmlformats.org/officeDocument/2006/relationships/image" Target="../media/image7.png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image" Target="../media/image5.png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tags" Target="../tags/tag166.xml" /><Relationship Id="rId17" Type="http://schemas.openxmlformats.org/officeDocument/2006/relationships/tags" Target="../tags/tag167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56.xml" /><Relationship Id="rId4" Type="http://schemas.openxmlformats.org/officeDocument/2006/relationships/image" Target="../media/image3.png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image" Target="../media/image4.png" /><Relationship Id="rId9" Type="http://schemas.openxmlformats.org/officeDocument/2006/relationships/tags" Target="../tags/tag160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169.xml" /><Relationship Id="rId4" Type="http://schemas.openxmlformats.org/officeDocument/2006/relationships/image" Target="../media/image9.png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76.xml" /><Relationship Id="rId3" Type="http://schemas.openxmlformats.org/officeDocument/2006/relationships/image" Target="../media/image6.png" /><Relationship Id="rId4" Type="http://schemas.openxmlformats.org/officeDocument/2006/relationships/tags" Target="../tags/tag177.xml" /><Relationship Id="rId5" Type="http://schemas.openxmlformats.org/officeDocument/2006/relationships/image" Target="../media/image7.png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85.xml" /><Relationship Id="rId3" Type="http://schemas.openxmlformats.org/officeDocument/2006/relationships/image" Target="../media/image10.png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3.xml" /><Relationship Id="rId10" Type="http://schemas.openxmlformats.org/officeDocument/2006/relationships/tags" Target="../tags/tag201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94.xml" /><Relationship Id="rId3" Type="http://schemas.openxmlformats.org/officeDocument/2006/relationships/image" Target="../media/image11.png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10" Type="http://schemas.openxmlformats.org/officeDocument/2006/relationships/tags" Target="../tags/tag21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3.xml" /><Relationship Id="rId3" Type="http://schemas.openxmlformats.org/officeDocument/2006/relationships/image" Target="../media/image11.png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1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212.xml" /><Relationship Id="rId3" Type="http://schemas.openxmlformats.org/officeDocument/2006/relationships/image" Target="../media/image6.png" /><Relationship Id="rId4" Type="http://schemas.openxmlformats.org/officeDocument/2006/relationships/tags" Target="../tags/tag213.xml" /><Relationship Id="rId5" Type="http://schemas.openxmlformats.org/officeDocument/2006/relationships/image" Target="../media/image7.png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24.xml" /><Relationship Id="rId3" Type="http://schemas.openxmlformats.org/officeDocument/2006/relationships/image" Target="../media/image12.png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10" Type="http://schemas.openxmlformats.org/officeDocument/2006/relationships/image" Target="../media/image5.png" /><Relationship Id="rId11" Type="http://schemas.openxmlformats.org/officeDocument/2006/relationships/tags" Target="../tags/tag245.xml" /><Relationship Id="rId12" Type="http://schemas.openxmlformats.org/officeDocument/2006/relationships/tags" Target="../tags/tag246.xml" /><Relationship Id="rId13" Type="http://schemas.openxmlformats.org/officeDocument/2006/relationships/tags" Target="../tags/tag247.xml" /><Relationship Id="rId14" Type="http://schemas.openxmlformats.org/officeDocument/2006/relationships/tags" Target="../tags/tag248.xml" /><Relationship Id="rId15" Type="http://schemas.openxmlformats.org/officeDocument/2006/relationships/tags" Target="../tags/tag249.xml" /><Relationship Id="rId16" Type="http://schemas.openxmlformats.org/officeDocument/2006/relationships/tags" Target="../tags/tag250.xml" /><Relationship Id="rId17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240.xml" /><Relationship Id="rId4" Type="http://schemas.openxmlformats.org/officeDocument/2006/relationships/image" Target="../media/image3.png" /><Relationship Id="rId5" Type="http://schemas.openxmlformats.org/officeDocument/2006/relationships/tags" Target="../tags/tag241.xml" /><Relationship Id="rId6" Type="http://schemas.openxmlformats.org/officeDocument/2006/relationships/tags" Target="../tags/tag242.xml" /><Relationship Id="rId7" Type="http://schemas.openxmlformats.org/officeDocument/2006/relationships/tags" Target="../tags/tag243.xml" /><Relationship Id="rId8" Type="http://schemas.openxmlformats.org/officeDocument/2006/relationships/image" Target="../media/image4.png" /><Relationship Id="rId9" Type="http://schemas.openxmlformats.org/officeDocument/2006/relationships/tags" Target="../tags/tag244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1.xml" /><Relationship Id="rId10" Type="http://schemas.openxmlformats.org/officeDocument/2006/relationships/tags" Target="../tags/tag258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52.xml" /><Relationship Id="rId4" Type="http://schemas.openxmlformats.org/officeDocument/2006/relationships/image" Target="../media/image7.png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9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3.png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68.xml" /><Relationship Id="rId4" Type="http://schemas.openxmlformats.org/officeDocument/2006/relationships/image" Target="../media/image7.png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tags" Target="../tags/tag283.xml" /><Relationship Id="rId9" Type="http://schemas.openxmlformats.org/officeDocument/2006/relationships/tags" Target="../tags/tag28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5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0.xml" /><Relationship Id="rId2" Type="http://schemas.openxmlformats.org/officeDocument/2006/relationships/image" Target="../media/image6.png" /><Relationship Id="rId3" Type="http://schemas.openxmlformats.org/officeDocument/2006/relationships/tags" Target="../tags/tag291.xml" /><Relationship Id="rId4" Type="http://schemas.openxmlformats.org/officeDocument/2006/relationships/image" Target="../media/image7.png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6.xml" /><Relationship Id="rId10" Type="http://schemas.openxmlformats.org/officeDocument/2006/relationships/tags" Target="../tags/tag303.xml" /><Relationship Id="rId11" Type="http://schemas.openxmlformats.org/officeDocument/2006/relationships/tags" Target="../tags/tag304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97.xml" /><Relationship Id="rId4" Type="http://schemas.openxmlformats.org/officeDocument/2006/relationships/image" Target="../media/image7.png" /><Relationship Id="rId5" Type="http://schemas.openxmlformats.org/officeDocument/2006/relationships/tags" Target="../tags/tag298.xml" /><Relationship Id="rId6" Type="http://schemas.openxmlformats.org/officeDocument/2006/relationships/tags" Target="../tags/tag299.xml" /><Relationship Id="rId7" Type="http://schemas.openxmlformats.org/officeDocument/2006/relationships/tags" Target="../tags/tag300.xml" /><Relationship Id="rId8" Type="http://schemas.openxmlformats.org/officeDocument/2006/relationships/tags" Target="../tags/tag301.xml" /><Relationship Id="rId9" Type="http://schemas.openxmlformats.org/officeDocument/2006/relationships/tags" Target="../tags/tag30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5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312.xml" /><Relationship Id="rId4" Type="http://schemas.openxmlformats.org/officeDocument/2006/relationships/image" Target="../media/image7.png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8.xml" /><Relationship Id="rId10" Type="http://schemas.openxmlformats.org/officeDocument/2006/relationships/image" Target="../media/image5.png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14" Type="http://schemas.openxmlformats.org/officeDocument/2006/relationships/tags" Target="../tags/tag327.xml" /><Relationship Id="rId15" Type="http://schemas.openxmlformats.org/officeDocument/2006/relationships/tags" Target="../tags/tag328.xml" /><Relationship Id="rId16" Type="http://schemas.openxmlformats.org/officeDocument/2006/relationships/tags" Target="../tags/tag329.xml" /><Relationship Id="rId17" Type="http://schemas.openxmlformats.org/officeDocument/2006/relationships/tags" Target="../tags/tag330.xml" /><Relationship Id="rId18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319.xml" /><Relationship Id="rId4" Type="http://schemas.openxmlformats.org/officeDocument/2006/relationships/image" Target="../media/image3.png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image" Target="../media/image4.png" /><Relationship Id="rId9" Type="http://schemas.openxmlformats.org/officeDocument/2006/relationships/tags" Target="../tags/tag32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332.xml" /><Relationship Id="rId4" Type="http://schemas.openxmlformats.org/officeDocument/2006/relationships/image" Target="../media/image9.png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8.xml" /><Relationship Id="rId10" Type="http://schemas.openxmlformats.org/officeDocument/2006/relationships/tags" Target="../tags/tag345.xml" /><Relationship Id="rId11" Type="http://schemas.openxmlformats.org/officeDocument/2006/relationships/tags" Target="../tags/tag346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39.xml" /><Relationship Id="rId3" Type="http://schemas.openxmlformats.org/officeDocument/2006/relationships/image" Target="../media/image6.png" /><Relationship Id="rId4" Type="http://schemas.openxmlformats.org/officeDocument/2006/relationships/tags" Target="../tags/tag340.xml" /><Relationship Id="rId5" Type="http://schemas.openxmlformats.org/officeDocument/2006/relationships/image" Target="../media/image7.png" /><Relationship Id="rId6" Type="http://schemas.openxmlformats.org/officeDocument/2006/relationships/tags" Target="../tags/tag341.xml" /><Relationship Id="rId7" Type="http://schemas.openxmlformats.org/officeDocument/2006/relationships/tags" Target="../tags/tag342.xml" /><Relationship Id="rId8" Type="http://schemas.openxmlformats.org/officeDocument/2006/relationships/tags" Target="../tags/tag343.xml" /><Relationship Id="rId9" Type="http://schemas.openxmlformats.org/officeDocument/2006/relationships/tags" Target="../tags/tag34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7.xml" /><Relationship Id="rId10" Type="http://schemas.openxmlformats.org/officeDocument/2006/relationships/tags" Target="../tags/tag355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48.xml" /><Relationship Id="rId3" Type="http://schemas.openxmlformats.org/officeDocument/2006/relationships/image" Target="../media/image10.png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tags" Target="../tags/tag353.xml" /><Relationship Id="rId9" Type="http://schemas.openxmlformats.org/officeDocument/2006/relationships/tags" Target="../tags/tag35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6.xml" /><Relationship Id="rId10" Type="http://schemas.openxmlformats.org/officeDocument/2006/relationships/tags" Target="../tags/tag364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57.xml" /><Relationship Id="rId3" Type="http://schemas.openxmlformats.org/officeDocument/2006/relationships/image" Target="../media/image11.png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5.xml" /><Relationship Id="rId10" Type="http://schemas.openxmlformats.org/officeDocument/2006/relationships/tags" Target="../tags/tag373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66.xml" /><Relationship Id="rId3" Type="http://schemas.openxmlformats.org/officeDocument/2006/relationships/image" Target="../media/image11.png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4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12" Type="http://schemas.openxmlformats.org/officeDocument/2006/relationships/tags" Target="../tags/tag383.xml" /><Relationship Id="rId13" Type="http://schemas.openxmlformats.org/officeDocument/2006/relationships/tags" Target="../tags/tag384.xml" /><Relationship Id="rId14" Type="http://schemas.openxmlformats.org/officeDocument/2006/relationships/tags" Target="../tags/tag385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375.xml" /><Relationship Id="rId3" Type="http://schemas.openxmlformats.org/officeDocument/2006/relationships/image" Target="../media/image6.png" /><Relationship Id="rId4" Type="http://schemas.openxmlformats.org/officeDocument/2006/relationships/tags" Target="../tags/tag376.xml" /><Relationship Id="rId5" Type="http://schemas.openxmlformats.org/officeDocument/2006/relationships/image" Target="../media/image7.png" /><Relationship Id="rId6" Type="http://schemas.openxmlformats.org/officeDocument/2006/relationships/tags" Target="../tags/tag377.xml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6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387.xml" /><Relationship Id="rId3" Type="http://schemas.openxmlformats.org/officeDocument/2006/relationships/image" Target="../media/image12.png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4.xml" /><Relationship Id="rId2" Type="http://schemas.openxmlformats.org/officeDocument/2006/relationships/tags" Target="../tags/tag395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tags" Target="../tags/tag413.xml" /><Relationship Id="rId6" Type="http://schemas.openxmlformats.org/officeDocument/2006/relationships/tags" Target="../tags/tag414.xml" /><Relationship Id="rId7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5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Relationship Id="rId5" Type="http://schemas.openxmlformats.org/officeDocument/2006/relationships/tags" Target="../tags/tag419.xml" /><Relationship Id="rId6" Type="http://schemas.openxmlformats.org/officeDocument/2006/relationships/tags" Target="../tags/tag420.xml" /><Relationship Id="rId7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1.xml" /><Relationship Id="rId2" Type="http://schemas.openxmlformats.org/officeDocument/2006/relationships/tags" Target="../tags/tag42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7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4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tags" Target="../tags/tag441.xml" /><Relationship Id="rId9" Type="http://schemas.openxmlformats.org/officeDocument/2006/relationships/tags" Target="../tags/tag442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3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tags" Target="../tags/tag447.xml" /><Relationship Id="rId6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8.xml" /><Relationship Id="rId2" Type="http://schemas.openxmlformats.org/officeDocument/2006/relationships/tags" Target="../tags/tag449.xml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2.xml" /><Relationship Id="rId2" Type="http://schemas.openxmlformats.org/officeDocument/2006/relationships/tags" Target="../tags/tag453.xml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tags" Target="../tags/tag457.xml" /><Relationship Id="rId7" Type="http://schemas.openxmlformats.org/officeDocument/2006/relationships/tags" Target="../tags/tag458.xml" /><Relationship Id="rId8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9.xml" /><Relationship Id="rId2" Type="http://schemas.openxmlformats.org/officeDocument/2006/relationships/tags" Target="../tags/tag460.xml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6.xml" /><Relationship Id="rId2" Type="http://schemas.openxmlformats.org/officeDocument/2006/relationships/tags" Target="../tags/tag467.xml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2.xml" /><Relationship Id="rId2" Type="http://schemas.openxmlformats.org/officeDocument/2006/relationships/tags" Target="../tags/tag473.xml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 flipV="1">
            <a:off x="2585503" y="947238"/>
            <a:ext cx="7038147" cy="29357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251" y="2940362"/>
            <a:ext cx="7601495" cy="2958666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016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990583" y="2196789"/>
            <a:ext cx="8270146" cy="245617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21202862" flipH="1">
            <a:off x="872813" y="3643761"/>
            <a:ext cx="1570308" cy="18633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546709">
            <a:off x="9060977" y="3607313"/>
            <a:ext cx="1554099" cy="198720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825087" y="2320119"/>
            <a:ext cx="6564574" cy="108186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2825087" y="3468163"/>
            <a:ext cx="6564574" cy="60489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8" name="圆角矩形 6"/>
          <p:cNvSpPr/>
          <p:nvPr>
            <p:custDataLst>
              <p:tags r:id="rId4"/>
            </p:custDataLst>
          </p:nvPr>
        </p:nvSpPr>
        <p:spPr>
          <a:xfrm>
            <a:off x="4342406" y="3263673"/>
            <a:ext cx="3627708" cy="1340674"/>
          </a:xfrm>
          <a:prstGeom prst="roundRect">
            <a:avLst/>
          </a:prstGeom>
          <a:solidFill>
            <a:schemeClr val="accent1"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11" name="圆角矩形 40"/>
          <p:cNvSpPr/>
          <p:nvPr>
            <p:custDataLst>
              <p:tags r:id="rId5"/>
            </p:custDataLst>
          </p:nvPr>
        </p:nvSpPr>
        <p:spPr>
          <a:xfrm>
            <a:off x="4284407" y="3206678"/>
            <a:ext cx="3743707" cy="1441170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476467" y="3851512"/>
            <a:ext cx="3343700" cy="75823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2807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931790" y="365125"/>
            <a:ext cx="142200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8938846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 flipV="1">
            <a:off x="2585503" y="947238"/>
            <a:ext cx="7038147" cy="2935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251" y="2940362"/>
            <a:ext cx="7601495" cy="295866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016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990583" y="2196789"/>
            <a:ext cx="8270146" cy="245617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21202862" flipH="1">
            <a:off x="872813" y="3643761"/>
            <a:ext cx="1570308" cy="18633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546709">
            <a:off x="9060977" y="3607313"/>
            <a:ext cx="1554099" cy="198720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2710726" y="2287440"/>
            <a:ext cx="6770548" cy="1080822"/>
          </a:xfrm>
        </p:spPr>
        <p:txBody>
          <a:bodyPr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6" name="内容占位符 15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2695130" y="3463022"/>
            <a:ext cx="6801740" cy="6175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9" name="内容占位符 1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3221038" y="4148023"/>
            <a:ext cx="5732462" cy="477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200025"/>
            <a:ext cx="1150620" cy="1656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546709">
            <a:off x="10530205" y="325120"/>
            <a:ext cx="1353185" cy="1730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657860" y="0"/>
            <a:ext cx="3815080" cy="11595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>
            <a:off x="3898265" y="0"/>
            <a:ext cx="4404360" cy="1093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>
            <a:off x="3898265" y="0"/>
            <a:ext cx="4404360" cy="1093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 flipV="1">
            <a:off x="0" y="-76200"/>
            <a:ext cx="2546350" cy="1840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 flipV="1">
            <a:off x="2585503" y="947238"/>
            <a:ext cx="7038147" cy="29357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251" y="2940362"/>
            <a:ext cx="7601495" cy="2958666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016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990583" y="2196789"/>
            <a:ext cx="8270146" cy="245617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21202862" flipH="1">
            <a:off x="872813" y="3643761"/>
            <a:ext cx="1570308" cy="18633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546709">
            <a:off x="9060977" y="3607313"/>
            <a:ext cx="1554099" cy="198720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825087" y="2320119"/>
            <a:ext cx="6564574" cy="108186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2825087" y="3468163"/>
            <a:ext cx="6564574" cy="60489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5253" y="2348277"/>
            <a:ext cx="7601495" cy="2958666"/>
          </a:xfrm>
          <a:prstGeom prst="rect">
            <a:avLst/>
          </a:prstGeom>
        </p:spPr>
      </p:pic>
      <p:sp>
        <p:nvSpPr>
          <p:cNvPr id="8" name="圆角矩形 6"/>
          <p:cNvSpPr/>
          <p:nvPr>
            <p:custDataLst>
              <p:tags r:id="rId4"/>
            </p:custDataLst>
          </p:nvPr>
        </p:nvSpPr>
        <p:spPr>
          <a:xfrm>
            <a:off x="4342406" y="3263673"/>
            <a:ext cx="3627708" cy="1340674"/>
          </a:xfrm>
          <a:prstGeom prst="roundRect">
            <a:avLst/>
          </a:prstGeom>
          <a:solidFill>
            <a:schemeClr val="accent1"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11" name="圆角矩形 40"/>
          <p:cNvSpPr/>
          <p:nvPr>
            <p:custDataLst>
              <p:tags r:id="rId5"/>
            </p:custDataLst>
          </p:nvPr>
        </p:nvSpPr>
        <p:spPr>
          <a:xfrm>
            <a:off x="4284407" y="3206678"/>
            <a:ext cx="3743707" cy="1441170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476467" y="3851512"/>
            <a:ext cx="3343700" cy="75823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2807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931790" y="365125"/>
            <a:ext cx="142200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8938846" cy="581183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 flipV="1">
            <a:off x="2585503" y="947238"/>
            <a:ext cx="7038147" cy="29357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95251" y="2940362"/>
            <a:ext cx="7601495" cy="2958666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845991" y="2063515"/>
            <a:ext cx="8500019" cy="2789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01600" dir="5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1990583" y="2196789"/>
            <a:ext cx="8270146" cy="245617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705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21202862" flipH="1">
            <a:off x="872813" y="3643761"/>
            <a:ext cx="1570308" cy="18633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546709">
            <a:off x="9060977" y="3607313"/>
            <a:ext cx="1554099" cy="198720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2710726" y="2287440"/>
            <a:ext cx="6770548" cy="1080822"/>
          </a:xfrm>
        </p:spPr>
        <p:txBody>
          <a:bodyPr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8E263469-B0E0-4D26-B40C-DC66FAB244EA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6" name="内容占位符 15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2695130" y="3463022"/>
            <a:ext cx="6801740" cy="6175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9" name="内容占位符 1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3221038" y="4148023"/>
            <a:ext cx="5732462" cy="477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200025"/>
            <a:ext cx="1150620" cy="1656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546709">
            <a:off x="10530205" y="325120"/>
            <a:ext cx="1353185" cy="1730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657860" y="0"/>
            <a:ext cx="3815080" cy="11595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>
            <a:off x="3898265" y="0"/>
            <a:ext cx="4404360" cy="1093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0800000" flipH="1">
            <a:off x="3898265" y="0"/>
            <a:ext cx="4404360" cy="1093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3463" y="5655259"/>
            <a:ext cx="1721707" cy="124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8889505">
            <a:off x="-120778" y="-89510"/>
            <a:ext cx="955393" cy="1222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 flipV="1">
            <a:off x="0" y="-76200"/>
            <a:ext cx="2546350" cy="1840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31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32.xml" /><Relationship Id="rId21" Type="http://schemas.openxmlformats.org/officeDocument/2006/relationships/tags" Target="../tags/tag233.xml" /><Relationship Id="rId22" Type="http://schemas.openxmlformats.org/officeDocument/2006/relationships/tags" Target="../tags/tag234.xml" /><Relationship Id="rId23" Type="http://schemas.openxmlformats.org/officeDocument/2006/relationships/tags" Target="../tags/tag235.xml" /><Relationship Id="rId24" Type="http://schemas.openxmlformats.org/officeDocument/2006/relationships/tags" Target="../tags/tag236.xml" /><Relationship Id="rId25" Type="http://schemas.openxmlformats.org/officeDocument/2006/relationships/tags" Target="../tags/tag237.xml" /><Relationship Id="rId26" Type="http://schemas.openxmlformats.org/officeDocument/2006/relationships/image" Target="file:///D:\qq&#25991;&#20214;\712321467\Image\C2C\Image2\%7b75232B38-A165-1FB7-499C-2E1C792CACB5%7d.png" TargetMode="External" /><Relationship Id="rId27" Type="http://schemas.openxmlformats.org/officeDocument/2006/relationships/image" Target="../media/image1.png" /><Relationship Id="rId28" Type="http://schemas.openxmlformats.org/officeDocument/2006/relationships/tags" Target="../tags/tag238.xml" /><Relationship Id="rId29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slideLayout" Target="../slideLayouts/slideLayout48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401.xml" /><Relationship Id="rId21" Type="http://schemas.openxmlformats.org/officeDocument/2006/relationships/tags" Target="../tags/tag402.xml" /><Relationship Id="rId22" Type="http://schemas.openxmlformats.org/officeDocument/2006/relationships/tags" Target="../tags/tag403.xml" /><Relationship Id="rId23" Type="http://schemas.openxmlformats.org/officeDocument/2006/relationships/tags" Target="../tags/tag404.xml" /><Relationship Id="rId24" Type="http://schemas.openxmlformats.org/officeDocument/2006/relationships/tags" Target="../tags/tag405.xml" /><Relationship Id="rId25" Type="http://schemas.openxmlformats.org/officeDocument/2006/relationships/tags" Target="../tags/tag406.xml" /><Relationship Id="rId26" Type="http://schemas.openxmlformats.org/officeDocument/2006/relationships/tags" Target="../tags/tag407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1.png" /><Relationship Id="rId29" Type="http://schemas.openxmlformats.org/officeDocument/2006/relationships/tags" Target="../tags/tag408.xml" /><Relationship Id="rId3" Type="http://schemas.openxmlformats.org/officeDocument/2006/relationships/slideLayout" Target="../slideLayouts/slideLayout32.xml" /><Relationship Id="rId30" Type="http://schemas.openxmlformats.org/officeDocument/2006/relationships/theme" Target="../theme/theme3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tags" Target="../tags/tag478.xml" /><Relationship Id="rId13" Type="http://schemas.openxmlformats.org/officeDocument/2006/relationships/tags" Target="../tags/tag479.xml" /><Relationship Id="rId14" Type="http://schemas.openxmlformats.org/officeDocument/2006/relationships/tags" Target="../tags/tag480.xml" /><Relationship Id="rId15" Type="http://schemas.openxmlformats.org/officeDocument/2006/relationships/tags" Target="../tags/tag481.xml" /><Relationship Id="rId16" Type="http://schemas.openxmlformats.org/officeDocument/2006/relationships/tags" Target="../tags/tag482.xml" /><Relationship Id="rId17" Type="http://schemas.openxmlformats.org/officeDocument/2006/relationships/tags" Target="../tags/tag48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484.xml" /><Relationship Id="rId21" Type="http://schemas.openxmlformats.org/officeDocument/2006/relationships/tags" Target="../tags/tag485.xml" /><Relationship Id="rId22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263469-B0E0-4D26-B40C-DC66FAB244EA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E3CEEB-3B5E-476F-AB37-5CE679BE284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263469-B0E0-4D26-B40C-DC66FAB244EA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</p:sldLayoutIdLst>
  <p:transition/>
  <p:timing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8E21F-0FF5-4727-98A3-A25D1F76FB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25477-6E4D-4277-A9D8-724D481B0DC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493.xml" /><Relationship Id="rId3" Type="http://schemas.openxmlformats.org/officeDocument/2006/relationships/image" Target="../media/image13.png" /><Relationship Id="rId4" Type="http://schemas.openxmlformats.org/officeDocument/2006/relationships/tags" Target="../tags/tag494.xml" /><Relationship Id="rId5" Type="http://schemas.microsoft.com/office/2007/relationships/media" Target="../media/media1.mp3" /><Relationship Id="rId6" Type="http://schemas.microsoft.com/office/2007/relationships/media" Target="../media/media1.mp3" TargetMode="Internal" /><Relationship Id="rId7" Type="http://schemas.openxmlformats.org/officeDocument/2006/relationships/tags" Target="../tags/tag495.xml" /><Relationship Id="rId8" Type="http://schemas.openxmlformats.org/officeDocument/2006/relationships/tags" Target="../tags/tag496.xml" /><Relationship Id="rId9" Type="http://schemas.openxmlformats.org/officeDocument/2006/relationships/tags" Target="../tags/tag49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52.xml" /><Relationship Id="rId3" Type="http://schemas.openxmlformats.org/officeDocument/2006/relationships/tags" Target="../tags/tag553.xml" /><Relationship Id="rId4" Type="http://schemas.openxmlformats.org/officeDocument/2006/relationships/tags" Target="../tags/tag554.xml" /><Relationship Id="rId5" Type="http://schemas.openxmlformats.org/officeDocument/2006/relationships/tags" Target="../tags/tag555.xml" /><Relationship Id="rId6" Type="http://schemas.openxmlformats.org/officeDocument/2006/relationships/image" Target="../media/image15.jpeg" /><Relationship Id="rId7" Type="http://schemas.openxmlformats.org/officeDocument/2006/relationships/tags" Target="../tags/tag55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57.xml" /><Relationship Id="rId3" Type="http://schemas.openxmlformats.org/officeDocument/2006/relationships/tags" Target="../tags/tag558.xml" /><Relationship Id="rId4" Type="http://schemas.openxmlformats.org/officeDocument/2006/relationships/tags" Target="../tags/tag559.xml" /><Relationship Id="rId5" Type="http://schemas.openxmlformats.org/officeDocument/2006/relationships/image" Target="../media/image16.png" /><Relationship Id="rId6" Type="http://schemas.openxmlformats.org/officeDocument/2006/relationships/tags" Target="../tags/tag560.xml" /><Relationship Id="rId7" Type="http://schemas.openxmlformats.org/officeDocument/2006/relationships/tags" Target="../tags/tag56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NULL" TargetMode="External" /><Relationship Id="rId11" Type="http://schemas.openxmlformats.org/officeDocument/2006/relationships/image" Target="../media/image17.jpeg" /><Relationship Id="rId12" Type="http://schemas.openxmlformats.org/officeDocument/2006/relationships/tags" Target="../tags/tag570.xml" /><Relationship Id="rId2" Type="http://schemas.openxmlformats.org/officeDocument/2006/relationships/tags" Target="../tags/tag562.xml" /><Relationship Id="rId3" Type="http://schemas.openxmlformats.org/officeDocument/2006/relationships/tags" Target="../tags/tag563.xml" /><Relationship Id="rId4" Type="http://schemas.openxmlformats.org/officeDocument/2006/relationships/tags" Target="../tags/tag564.xml" /><Relationship Id="rId5" Type="http://schemas.openxmlformats.org/officeDocument/2006/relationships/tags" Target="../tags/tag565.xml" /><Relationship Id="rId6" Type="http://schemas.openxmlformats.org/officeDocument/2006/relationships/tags" Target="../tags/tag566.xml" /><Relationship Id="rId7" Type="http://schemas.openxmlformats.org/officeDocument/2006/relationships/tags" Target="../tags/tag567.xml" /><Relationship Id="rId8" Type="http://schemas.openxmlformats.org/officeDocument/2006/relationships/tags" Target="../tags/tag568.xml" /><Relationship Id="rId9" Type="http://schemas.openxmlformats.org/officeDocument/2006/relationships/tags" Target="../tags/tag56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71.xml" /><Relationship Id="rId3" Type="http://schemas.openxmlformats.org/officeDocument/2006/relationships/tags" Target="../tags/tag572.xml" /><Relationship Id="rId4" Type="http://schemas.openxmlformats.org/officeDocument/2006/relationships/image" Target="../media/image18.png" /><Relationship Id="rId5" Type="http://schemas.openxmlformats.org/officeDocument/2006/relationships/tags" Target="../tags/tag573.xml" /><Relationship Id="rId6" Type="http://schemas.openxmlformats.org/officeDocument/2006/relationships/tags" Target="../tags/tag5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75.xml" /><Relationship Id="rId3" Type="http://schemas.openxmlformats.org/officeDocument/2006/relationships/tags" Target="../tags/tag576.xml" /><Relationship Id="rId4" Type="http://schemas.openxmlformats.org/officeDocument/2006/relationships/tags" Target="../tags/tag57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578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59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86.xml" /><Relationship Id="rId4" Type="http://schemas.openxmlformats.org/officeDocument/2006/relationships/image" Target="../media/image13.png" /><Relationship Id="rId5" Type="http://schemas.openxmlformats.org/officeDocument/2006/relationships/tags" Target="../tags/tag587.xml" /><Relationship Id="rId6" Type="http://schemas.microsoft.com/office/2007/relationships/media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588.xml" /><Relationship Id="rId9" Type="http://schemas.openxmlformats.org/officeDocument/2006/relationships/tags" Target="../tags/tag58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image" Target="../media/image19.png" /><Relationship Id="rId5" Type="http://schemas.openxmlformats.org/officeDocument/2006/relationships/tags" Target="../tags/tag593.xml" /><Relationship Id="rId6" Type="http://schemas.openxmlformats.org/officeDocument/2006/relationships/tags" Target="../tags/tag59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603.xml" /><Relationship Id="rId2" Type="http://schemas.openxmlformats.org/officeDocument/2006/relationships/tags" Target="../tags/tag595.xml" /><Relationship Id="rId3" Type="http://schemas.openxmlformats.org/officeDocument/2006/relationships/tags" Target="../tags/tag596.xml" /><Relationship Id="rId4" Type="http://schemas.openxmlformats.org/officeDocument/2006/relationships/tags" Target="../tags/tag597.xml" /><Relationship Id="rId5" Type="http://schemas.openxmlformats.org/officeDocument/2006/relationships/tags" Target="../tags/tag598.xml" /><Relationship Id="rId6" Type="http://schemas.openxmlformats.org/officeDocument/2006/relationships/tags" Target="../tags/tag599.xml" /><Relationship Id="rId7" Type="http://schemas.openxmlformats.org/officeDocument/2006/relationships/tags" Target="../tags/tag600.xml" /><Relationship Id="rId8" Type="http://schemas.openxmlformats.org/officeDocument/2006/relationships/tags" Target="../tags/tag601.xml" /><Relationship Id="rId9" Type="http://schemas.openxmlformats.org/officeDocument/2006/relationships/tags" Target="../tags/tag60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04.xml" /><Relationship Id="rId3" Type="http://schemas.openxmlformats.org/officeDocument/2006/relationships/tags" Target="../tags/tag605.xml" /><Relationship Id="rId4" Type="http://schemas.openxmlformats.org/officeDocument/2006/relationships/tags" Target="../tags/tag606.xml" /><Relationship Id="rId5" Type="http://schemas.openxmlformats.org/officeDocument/2006/relationships/tags" Target="../tags/tag607.xml" /><Relationship Id="rId6" Type="http://schemas.openxmlformats.org/officeDocument/2006/relationships/tags" Target="../tags/tag60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498.xml" /><Relationship Id="rId3" Type="http://schemas.openxmlformats.org/officeDocument/2006/relationships/tags" Target="../tags/tag499.xml" /><Relationship Id="rId4" Type="http://schemas.openxmlformats.org/officeDocument/2006/relationships/tags" Target="../tags/tag5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609.xml" /><Relationship Id="rId3" Type="http://schemas.openxmlformats.org/officeDocument/2006/relationships/tags" Target="../tags/tag610.xml" /><Relationship Id="rId4" Type="http://schemas.openxmlformats.org/officeDocument/2006/relationships/image" Target="../media/image20.png" /><Relationship Id="rId5" Type="http://schemas.openxmlformats.org/officeDocument/2006/relationships/tags" Target="../tags/tag611.xml" /><Relationship Id="rId6" Type="http://schemas.openxmlformats.org/officeDocument/2006/relationships/tags" Target="../tags/tag612.xml" /><Relationship Id="rId7" Type="http://schemas.openxmlformats.org/officeDocument/2006/relationships/tags" Target="../tags/tag6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624.xml" /><Relationship Id="rId11" Type="http://schemas.openxmlformats.org/officeDocument/2006/relationships/tags" Target="../tags/tag625.xml" /><Relationship Id="rId12" Type="http://schemas.openxmlformats.org/officeDocument/2006/relationships/tags" Target="../tags/tag626.xml" /><Relationship Id="rId13" Type="http://schemas.openxmlformats.org/officeDocument/2006/relationships/tags" Target="../tags/tag627.xml" /><Relationship Id="rId14" Type="http://schemas.openxmlformats.org/officeDocument/2006/relationships/tags" Target="../tags/tag62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617.xml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tags" Target="../tags/tag621.xml" /><Relationship Id="rId8" Type="http://schemas.openxmlformats.org/officeDocument/2006/relationships/tags" Target="../tags/tag622.xml" /><Relationship Id="rId9" Type="http://schemas.openxmlformats.org/officeDocument/2006/relationships/tags" Target="../tags/tag62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tags" Target="../tags/tag63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36.xml" /><Relationship Id="rId3" Type="http://schemas.openxmlformats.org/officeDocument/2006/relationships/tags" Target="../tags/tag637.xml" /><Relationship Id="rId4" Type="http://schemas.openxmlformats.org/officeDocument/2006/relationships/tags" Target="../tags/tag638.xml" /><Relationship Id="rId5" Type="http://schemas.openxmlformats.org/officeDocument/2006/relationships/tags" Target="../tags/tag639.xml" /><Relationship Id="rId6" Type="http://schemas.openxmlformats.org/officeDocument/2006/relationships/tags" Target="../tags/tag64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41.xml" /><Relationship Id="rId3" Type="http://schemas.openxmlformats.org/officeDocument/2006/relationships/tags" Target="../tags/tag642.xml" /><Relationship Id="rId4" Type="http://schemas.openxmlformats.org/officeDocument/2006/relationships/image" Target="NULL" TargetMode="External" /><Relationship Id="rId5" Type="http://schemas.openxmlformats.org/officeDocument/2006/relationships/image" Target="../media/image21.png" /><Relationship Id="rId6" Type="http://schemas.openxmlformats.org/officeDocument/2006/relationships/tags" Target="../tags/tag643.xml" /><Relationship Id="rId7" Type="http://schemas.openxmlformats.org/officeDocument/2006/relationships/tags" Target="../tags/tag64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45.xml" /><Relationship Id="rId3" Type="http://schemas.openxmlformats.org/officeDocument/2006/relationships/tags" Target="../tags/tag646.xml" /><Relationship Id="rId4" Type="http://schemas.openxmlformats.org/officeDocument/2006/relationships/image" Target="../media/image22.jpeg" /><Relationship Id="rId5" Type="http://schemas.openxmlformats.org/officeDocument/2006/relationships/tags" Target="../tags/tag64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656.xml" /><Relationship Id="rId11" Type="http://schemas.openxmlformats.org/officeDocument/2006/relationships/tags" Target="../tags/tag657.xml" /><Relationship Id="rId12" Type="http://schemas.openxmlformats.org/officeDocument/2006/relationships/tags" Target="../tags/tag658.xml" /><Relationship Id="rId13" Type="http://schemas.openxmlformats.org/officeDocument/2006/relationships/tags" Target="../tags/tag659.xml" /><Relationship Id="rId14" Type="http://schemas.openxmlformats.org/officeDocument/2006/relationships/tags" Target="../tags/tag660.xml" /><Relationship Id="rId15" Type="http://schemas.openxmlformats.org/officeDocument/2006/relationships/tags" Target="../tags/tag661.xml" /><Relationship Id="rId2" Type="http://schemas.openxmlformats.org/officeDocument/2006/relationships/tags" Target="../tags/tag648.xml" /><Relationship Id="rId3" Type="http://schemas.openxmlformats.org/officeDocument/2006/relationships/tags" Target="../tags/tag649.xml" /><Relationship Id="rId4" Type="http://schemas.openxmlformats.org/officeDocument/2006/relationships/tags" Target="../tags/tag650.xml" /><Relationship Id="rId5" Type="http://schemas.openxmlformats.org/officeDocument/2006/relationships/tags" Target="../tags/tag651.xml" /><Relationship Id="rId6" Type="http://schemas.openxmlformats.org/officeDocument/2006/relationships/tags" Target="../tags/tag652.xml" /><Relationship Id="rId7" Type="http://schemas.openxmlformats.org/officeDocument/2006/relationships/tags" Target="../tags/tag653.xml" /><Relationship Id="rId8" Type="http://schemas.openxmlformats.org/officeDocument/2006/relationships/tags" Target="../tags/tag654.xml" /><Relationship Id="rId9" Type="http://schemas.openxmlformats.org/officeDocument/2006/relationships/tags" Target="../tags/tag65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62.xml" /><Relationship Id="rId3" Type="http://schemas.openxmlformats.org/officeDocument/2006/relationships/tags" Target="../tags/tag663.xml" /><Relationship Id="rId4" Type="http://schemas.openxmlformats.org/officeDocument/2006/relationships/tags" Target="../tags/tag66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67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669.xml" /><Relationship Id="rId4" Type="http://schemas.openxmlformats.org/officeDocument/2006/relationships/image" Target="../media/image13.png" /><Relationship Id="rId5" Type="http://schemas.openxmlformats.org/officeDocument/2006/relationships/tags" Target="../tags/tag670.xml" /><Relationship Id="rId6" Type="http://schemas.microsoft.com/office/2007/relationships/media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671.xml" /><Relationship Id="rId9" Type="http://schemas.openxmlformats.org/officeDocument/2006/relationships/tags" Target="../tags/tag67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74.xml" /><Relationship Id="rId3" Type="http://schemas.openxmlformats.org/officeDocument/2006/relationships/tags" Target="../tags/tag675.xml" /><Relationship Id="rId4" Type="http://schemas.openxmlformats.org/officeDocument/2006/relationships/tags" Target="../tags/tag676.xml" /><Relationship Id="rId5" Type="http://schemas.openxmlformats.org/officeDocument/2006/relationships/tags" Target="../tags/tag67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12.xml" /><Relationship Id="rId11" Type="http://schemas.openxmlformats.org/officeDocument/2006/relationships/tags" Target="../tags/tag513.xml" /><Relationship Id="rId12" Type="http://schemas.openxmlformats.org/officeDocument/2006/relationships/tags" Target="../tags/tag514.xml" /><Relationship Id="rId13" Type="http://schemas.openxmlformats.org/officeDocument/2006/relationships/tags" Target="../tags/tag515.xml" /><Relationship Id="rId14" Type="http://schemas.openxmlformats.org/officeDocument/2006/relationships/tags" Target="../tags/tag51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Relationship Id="rId7" Type="http://schemas.openxmlformats.org/officeDocument/2006/relationships/tags" Target="../tags/tag509.xml" /><Relationship Id="rId8" Type="http://schemas.openxmlformats.org/officeDocument/2006/relationships/tags" Target="../tags/tag510.xml" /><Relationship Id="rId9" Type="http://schemas.openxmlformats.org/officeDocument/2006/relationships/tags" Target="../tags/tag51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78.xml" /><Relationship Id="rId3" Type="http://schemas.openxmlformats.org/officeDocument/2006/relationships/tags" Target="../tags/tag679.xml" /><Relationship Id="rId4" Type="http://schemas.openxmlformats.org/officeDocument/2006/relationships/image" Target="../media/image23.jpeg" /><Relationship Id="rId5" Type="http://schemas.openxmlformats.org/officeDocument/2006/relationships/tags" Target="../tags/tag680.xml" /><Relationship Id="rId6" Type="http://schemas.openxmlformats.org/officeDocument/2006/relationships/tags" Target="../tags/tag68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82.xml" /><Relationship Id="rId3" Type="http://schemas.openxmlformats.org/officeDocument/2006/relationships/tags" Target="../tags/tag683.xml" /><Relationship Id="rId4" Type="http://schemas.openxmlformats.org/officeDocument/2006/relationships/tags" Target="../tags/tag684.xml" /><Relationship Id="rId5" Type="http://schemas.openxmlformats.org/officeDocument/2006/relationships/tags" Target="../tags/tag685.xml" /><Relationship Id="rId6" Type="http://schemas.openxmlformats.org/officeDocument/2006/relationships/tags" Target="../tags/tag686.xml" /><Relationship Id="rId7" Type="http://schemas.openxmlformats.org/officeDocument/2006/relationships/tags" Target="../tags/tag687.xml" /><Relationship Id="rId8" Type="http://schemas.openxmlformats.org/officeDocument/2006/relationships/tags" Target="../tags/tag688.xml" /><Relationship Id="rId9" Type="http://schemas.openxmlformats.org/officeDocument/2006/relationships/tags" Target="../tags/tag68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90.xml" /><Relationship Id="rId3" Type="http://schemas.openxmlformats.org/officeDocument/2006/relationships/tags" Target="../tags/tag691.xml" /><Relationship Id="rId4" Type="http://schemas.openxmlformats.org/officeDocument/2006/relationships/tags" Target="../tags/tag692.xml" /><Relationship Id="rId5" Type="http://schemas.openxmlformats.org/officeDocument/2006/relationships/tags" Target="../tags/tag69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94.xml" /><Relationship Id="rId3" Type="http://schemas.openxmlformats.org/officeDocument/2006/relationships/tags" Target="../tags/tag695.xml" /><Relationship Id="rId4" Type="http://schemas.openxmlformats.org/officeDocument/2006/relationships/tags" Target="../tags/tag696.xml" /><Relationship Id="rId5" Type="http://schemas.openxmlformats.org/officeDocument/2006/relationships/tags" Target="../tags/tag697.xml" /><Relationship Id="rId6" Type="http://schemas.openxmlformats.org/officeDocument/2006/relationships/tags" Target="../tags/tag69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699.xml" /><Relationship Id="rId3" Type="http://schemas.openxmlformats.org/officeDocument/2006/relationships/tags" Target="../tags/tag700.xml" /><Relationship Id="rId4" Type="http://schemas.openxmlformats.org/officeDocument/2006/relationships/tags" Target="../tags/tag701.xml" /><Relationship Id="rId5" Type="http://schemas.openxmlformats.org/officeDocument/2006/relationships/tags" Target="../tags/tag702.xml" /><Relationship Id="rId6" Type="http://schemas.openxmlformats.org/officeDocument/2006/relationships/tags" Target="../tags/tag70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712.xml" /><Relationship Id="rId11" Type="http://schemas.openxmlformats.org/officeDocument/2006/relationships/tags" Target="../tags/tag713.xml" /><Relationship Id="rId12" Type="http://schemas.openxmlformats.org/officeDocument/2006/relationships/tags" Target="../tags/tag714.xml" /><Relationship Id="rId2" Type="http://schemas.openxmlformats.org/officeDocument/2006/relationships/tags" Target="../tags/tag704.xml" /><Relationship Id="rId3" Type="http://schemas.openxmlformats.org/officeDocument/2006/relationships/tags" Target="../tags/tag705.xml" /><Relationship Id="rId4" Type="http://schemas.openxmlformats.org/officeDocument/2006/relationships/tags" Target="../tags/tag706.xml" /><Relationship Id="rId5" Type="http://schemas.openxmlformats.org/officeDocument/2006/relationships/tags" Target="../tags/tag707.xml" /><Relationship Id="rId6" Type="http://schemas.openxmlformats.org/officeDocument/2006/relationships/tags" Target="../tags/tag708.xml" /><Relationship Id="rId7" Type="http://schemas.openxmlformats.org/officeDocument/2006/relationships/tags" Target="../tags/tag709.xml" /><Relationship Id="rId8" Type="http://schemas.openxmlformats.org/officeDocument/2006/relationships/tags" Target="../tags/tag710.xml" /><Relationship Id="rId9" Type="http://schemas.openxmlformats.org/officeDocument/2006/relationships/tags" Target="../tags/tag71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image" Target="../media/image24.png" /><Relationship Id="rId11" Type="http://schemas.openxmlformats.org/officeDocument/2006/relationships/tags" Target="../tags/tag723.xml" /><Relationship Id="rId12" Type="http://schemas.openxmlformats.org/officeDocument/2006/relationships/tags" Target="../tags/tag724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719.xml" /><Relationship Id="rId4" Type="http://schemas.openxmlformats.org/officeDocument/2006/relationships/image" Target="../media/image13.png" /><Relationship Id="rId5" Type="http://schemas.openxmlformats.org/officeDocument/2006/relationships/tags" Target="../tags/tag720.xml" /><Relationship Id="rId6" Type="http://schemas.microsoft.com/office/2007/relationships/media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721.xml" /><Relationship Id="rId9" Type="http://schemas.openxmlformats.org/officeDocument/2006/relationships/tags" Target="../tags/tag72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tags" Target="../tags/tag52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21.xml" /><Relationship Id="rId4" Type="http://schemas.openxmlformats.org/officeDocument/2006/relationships/image" Target="../media/image13.png" /><Relationship Id="rId5" Type="http://schemas.openxmlformats.org/officeDocument/2006/relationships/tags" Target="../tags/tag522.xml" /><Relationship Id="rId6" Type="http://schemas.microsoft.com/office/2007/relationships/media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523.xml" /><Relationship Id="rId9" Type="http://schemas.openxmlformats.org/officeDocument/2006/relationships/tags" Target="../tags/tag5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tags" Target="../tags/tag534.xml" /><Relationship Id="rId11" Type="http://schemas.openxmlformats.org/officeDocument/2006/relationships/tags" Target="../tags/tag535.xml" /><Relationship Id="rId12" Type="http://schemas.openxmlformats.org/officeDocument/2006/relationships/tags" Target="../tags/tag536.xml" /><Relationship Id="rId13" Type="http://schemas.openxmlformats.org/officeDocument/2006/relationships/tags" Target="../tags/tag537.xml" /><Relationship Id="rId2" Type="http://schemas.openxmlformats.org/officeDocument/2006/relationships/tags" Target="../tags/tag526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tags" Target="../tags/tag53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38.xml" /><Relationship Id="rId3" Type="http://schemas.openxmlformats.org/officeDocument/2006/relationships/tags" Target="../tags/tag539.xml" /><Relationship Id="rId4" Type="http://schemas.openxmlformats.org/officeDocument/2006/relationships/tags" Target="../tags/tag54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tags" Target="../tags/tag5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44.xml" /><Relationship Id="rId3" Type="http://schemas.openxmlformats.org/officeDocument/2006/relationships/tags" Target="../tags/tag54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546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image" Target="NULL" TargetMode="External" /><Relationship Id="rId8" Type="http://schemas.openxmlformats.org/officeDocument/2006/relationships/image" Target="../media/image14.jpeg" /><Relationship Id="rId9" Type="http://schemas.openxmlformats.org/officeDocument/2006/relationships/tags" Target="../tags/tag5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好听纯音乐">
            <a:hlinkClick action="ppaction://media"/>
          </p:cNvPr>
          <p:cNvPicPr>
            <a:picLocks noChangeAspect="1"/>
          </p:cNvPicPr>
          <p:nvPr>
            <a:audi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444920" y="2255882"/>
            <a:ext cx="487363" cy="487363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825087" y="3331638"/>
            <a:ext cx="6564574" cy="604893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chemeClr val="tx2"/>
                </a:solidFill>
              </a:defRPr>
            </a:lvl1pPr>
            <a:lvl2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一篇悟透漫画作文审题立意与构思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（上）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813657" y="2249634"/>
            <a:ext cx="6564574" cy="1081864"/>
          </a:xfrm>
          <a:prstGeom prst="rect">
            <a:avLst/>
          </a:prstGeom>
        </p:spPr>
        <p:txBody>
          <a:bodyPr vert="horz" lIns="90000" tIns="46800" rIns="90000" bIns="46800" rtlCol="0" anchor="b">
            <a:normAutofit fontScale="90000"/>
          </a:bodyPr>
          <a:lstStyle>
            <a:lvl1pPr algn="ctr">
              <a:lnSpc>
                <a:spcPct val="120000"/>
              </a:lnSpc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90" b="1">
                <a:solidFill>
                  <a:schemeClr val="accent1">
                    <a:lumMod val="75000"/>
                  </a:schemeClr>
                </a:solidFill>
              </a:rPr>
              <a:t>高中语文作文精讲专练0</a:t>
            </a:r>
            <a:r>
              <a:rPr lang="en-US" altLang="zh-CN" sz="4890" b="1">
                <a:solidFill>
                  <a:schemeClr val="accent1">
                    <a:lumMod val="75000"/>
                  </a:schemeClr>
                </a:solidFill>
              </a:rPr>
              <a:t>7</a:t>
            </a:r>
            <a:endParaRPr lang="en-US" altLang="zh-CN" sz="489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Text Box 2"/>
          <p:cNvSpPr/>
          <p:nvPr>
            <p:custDataLst>
              <p:tags r:id="rId3"/>
            </p:custDataLst>
          </p:nvPr>
        </p:nvSpPr>
        <p:spPr>
          <a:xfrm>
            <a:off x="610235" y="304800"/>
            <a:ext cx="70088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借物喻人，巧妙表意</a:t>
            </a:r>
            <a:endParaRPr lang="zh-CN" altLang="en-US" sz="3600" b="1">
              <a:solidFill>
                <a:srgbClr val="FF33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3" name="Rectangle 4"/>
          <p:cNvSpPr/>
          <p:nvPr>
            <p:custDataLst>
              <p:tags r:id="rId4"/>
            </p:custDataLst>
          </p:nvPr>
        </p:nvSpPr>
        <p:spPr>
          <a:xfrm>
            <a:off x="1219835" y="2500472"/>
            <a:ext cx="5789613" cy="35382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font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画中无人，却无不隐含着人，高大的树喻指上一代，小树喻指下一代，反映了两辈人的关系，隐含了教育问题，喻指了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老一辈人的呵护与溺爱，影响了下一辈人的成长，真是“挡风挡雨又挡路”。</a:t>
            </a:r>
            <a:endParaRPr lang="zh-CN" altLang="en-US" sz="3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4" name="矩形 10243"/>
          <p:cNvSpPr/>
          <p:nvPr>
            <p:custDataLst>
              <p:tags r:id="rId5"/>
            </p:custDataLst>
          </p:nvPr>
        </p:nvSpPr>
        <p:spPr>
          <a:xfrm>
            <a:off x="1016635" y="914400"/>
            <a:ext cx="106664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漫画中的物往往是寄予了喻意的，无人物的漫画却时时透视出人和人类社会的内容：人类的思想、人类社会复杂的内容。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45" name="Picture 4" descr="11005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76390" y="2090420"/>
            <a:ext cx="5620385" cy="4552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Text Box 2"/>
          <p:cNvSpPr/>
          <p:nvPr>
            <p:custDataLst>
              <p:tags r:id="rId3"/>
            </p:custDataLst>
          </p:nvPr>
        </p:nvSpPr>
        <p:spPr>
          <a:xfrm>
            <a:off x="96520" y="515620"/>
            <a:ext cx="75168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）幽默诙谐，辛辣讽刺</a:t>
            </a:r>
            <a:endParaRPr lang="zh-CN" altLang="en-US" sz="3600" b="1">
              <a:solidFill>
                <a:srgbClr val="FF33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7" name="Rectangle 4"/>
          <p:cNvSpPr/>
          <p:nvPr>
            <p:custDataLst>
              <p:tags r:id="rId4"/>
            </p:custDataLst>
          </p:nvPr>
        </p:nvSpPr>
        <p:spPr>
          <a:xfrm>
            <a:off x="407035" y="2098834"/>
            <a:ext cx="6094413" cy="35382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fontAlgn="ctr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题目是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“‘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关’怀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，将自己的孩子关在鸟笼里，这也叫关怀？在高考竞争越来越激烈的今天，不仅仅是家长，也包括老师，对考生进行封闭式训练的情况可以说是比比皆是。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讽刺了教育中出现的严重问题。</a:t>
            </a:r>
            <a:endParaRPr lang="zh-CN" altLang="en-US" sz="3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268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01765" y="1302385"/>
            <a:ext cx="5689600" cy="4717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Rectangle 7"/>
          <p:cNvSpPr/>
          <p:nvPr>
            <p:custDataLst>
              <p:tags r:id="rId7"/>
            </p:custDataLst>
          </p:nvPr>
        </p:nvSpPr>
        <p:spPr>
          <a:xfrm>
            <a:off x="9115108" y="6019800"/>
            <a:ext cx="14331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黑体" panose="02010609060101010101" charset="-122"/>
              </a:rPr>
              <a:t>关”怀</a:t>
            </a:r>
            <a:endParaRPr lang="zh-CN" altLang="en-US" sz="2800" b="1">
              <a:solidFill>
                <a:srgbClr val="FF33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Text Box 2"/>
          <p:cNvSpPr/>
          <p:nvPr>
            <p:custDataLst>
              <p:tags r:id="rId3"/>
            </p:custDataLst>
          </p:nvPr>
        </p:nvSpPr>
        <p:spPr>
          <a:xfrm>
            <a:off x="635" y="228600"/>
            <a:ext cx="74152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）以点带面，含意丰富</a:t>
            </a:r>
            <a:endParaRPr lang="zh-CN" altLang="en-US" sz="3600" b="1">
              <a:solidFill>
                <a:srgbClr val="FF33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Rectangle 4"/>
          <p:cNvSpPr/>
          <p:nvPr>
            <p:custDataLst>
              <p:tags r:id="rId4"/>
            </p:custDataLst>
          </p:nvPr>
        </p:nvSpPr>
        <p:spPr>
          <a:xfrm>
            <a:off x="102235" y="1914525"/>
            <a:ext cx="6196013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右图画面中一共有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只苹果，左边的一只上面商家没有作任何标记，表示这是一只普通苹果，已经长出虫子；有虫的苹果被贴上“优”的标记，冒充优质苹果，但终究掩饰不了，虫子还是钻了出来。它用十分直观的手法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讽刺社会上那种以次充好、损害消费者利益的欺诈行为。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Rectangle 6"/>
          <p:cNvSpPr/>
          <p:nvPr>
            <p:custDataLst>
              <p:tags r:id="rId5"/>
            </p:custDataLst>
          </p:nvPr>
        </p:nvSpPr>
        <p:spPr>
          <a:xfrm>
            <a:off x="508635" y="838200"/>
            <a:ext cx="105648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漫画毕竟是一小方天地，因此，它要反映社会问题就必须借助于点来代面。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3" name="矩形 12292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5893435" y="3276600"/>
            <a:ext cx="404813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矩形 12293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020435" y="3403600"/>
            <a:ext cx="404813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矩形 12294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147435" y="3530600"/>
            <a:ext cx="404813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矩形 12295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6274435" y="3657600"/>
            <a:ext cx="404813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297" name="图片 12296" descr="I:/上课ppt/2022作文/新建文件夹 (2)/u=2361320694,3414388833&amp;fm=23&amp;gp=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rcRect l="5000" r="8333" b="31519"/>
          <a:stretch>
            <a:fillRect/>
          </a:stretch>
        </p:blipFill>
        <p:spPr>
          <a:xfrm>
            <a:off x="6142990" y="2157730"/>
            <a:ext cx="5713730" cy="3295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Text Box 2"/>
          <p:cNvSpPr/>
          <p:nvPr>
            <p:custDataLst>
              <p:tags r:id="rId3"/>
            </p:custDataLst>
          </p:nvPr>
        </p:nvSpPr>
        <p:spPr>
          <a:xfrm>
            <a:off x="686435" y="304800"/>
            <a:ext cx="106664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32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）对比强化，彰显重点</a:t>
            </a:r>
            <a:endParaRPr lang="zh-CN" altLang="en-US" sz="3200" b="1">
              <a:solidFill>
                <a:srgbClr val="FF33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对比是最能凸现事物特征的艺术手法。漫画通常也采用这种手法，把事物的特征淋漓尽致地表现出来。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315" name="Picture 4" descr="YWQGT3.TI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15848" y="2133600"/>
            <a:ext cx="4522787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5"/>
          <p:cNvSpPr/>
          <p:nvPr>
            <p:custDataLst>
              <p:tags r:id="rId6"/>
            </p:custDataLst>
          </p:nvPr>
        </p:nvSpPr>
        <p:spPr>
          <a:xfrm>
            <a:off x="508635" y="1981200"/>
            <a:ext cx="7313613" cy="3752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左边那只兔子仅射出一支箭，就正中靶心，他的手做着“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V”(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胜利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的姿势；右边的兔子射出三支箭，却都在靶心之外，“一个问号和一个感叹号”出现在他的脑袋上：他那么小的靶心都能一箭射中，我这么大的靶心却屡射不中，怎么可能这样啊？！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有时候，目标看上去越难达到，反而越会使人全力以赴，最终达到目标；相反，目标看上去越容易达到，就越有可能令人掉以轻心，反而无法达到目标。</a:t>
            </a:r>
            <a:endParaRPr lang="zh-CN" altLang="en-US" sz="28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3175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透过表象，揭示寓意</a:t>
            </a:r>
            <a:br>
              <a:rPr lang="zh-CN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zh-CN" altLang="en-US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42925" y="1170940"/>
            <a:ext cx="11106150" cy="5375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/>
              <a:t>寓言、童话以及其他类型的寄寓性材料，一般具有</a:t>
            </a: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隐喻性</a:t>
            </a:r>
            <a:r>
              <a:rPr lang="zh-CN" altLang="en-US" sz="2800">
                <a:sym typeface="+mn-ea"/>
              </a:rPr>
              <a:t>的</a:t>
            </a:r>
            <a:r>
              <a:rPr lang="zh-CN" altLang="en-US" sz="2800"/>
              <a:t>特点：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</a:rPr>
              <a:t>隐喻性，</a:t>
            </a:r>
            <a:r>
              <a:rPr lang="zh-CN" altLang="en-US" sz="2800"/>
              <a:t>即借用虚构的故事等讲述道理，而不直接说明道理；需要透过材料的表象，进行“由物及人”“由物及事”的联想，挖掘其真正的内涵，拓展思路，由假托的故事联想现实的人生、社会等，根据材料主旨确定立意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latin typeface="+mn-ea"/>
                <a:cs typeface="+mn-ea"/>
                <a:sym typeface="+mn-ea"/>
              </a:rPr>
              <a:t>在此基础上，把握漫画的</a:t>
            </a:r>
            <a:r>
              <a:rPr lang="zh-CN" altLang="en-US" sz="2800">
                <a:solidFill>
                  <a:srgbClr val="7030A0"/>
                </a:solidFill>
                <a:latin typeface="+mn-ea"/>
                <a:cs typeface="+mn-ea"/>
                <a:sym typeface="+mn-ea"/>
              </a:rPr>
              <a:t>褒贬倾向定位</a:t>
            </a:r>
            <a:r>
              <a:rPr lang="zh-CN" altLang="en-US" sz="2800">
                <a:latin typeface="+mn-ea"/>
                <a:cs typeface="+mn-ea"/>
                <a:sym typeface="+mn-ea"/>
              </a:rPr>
              <a:t>，并联系生活</a:t>
            </a:r>
            <a:r>
              <a:rPr lang="zh-CN" altLang="en-US" sz="2800">
                <a:solidFill>
                  <a:srgbClr val="7030A0"/>
                </a:solidFill>
                <a:latin typeface="+mn-ea"/>
                <a:cs typeface="+mn-ea"/>
                <a:sym typeface="+mn-ea"/>
              </a:rPr>
              <a:t>思考漫画的现实意义</a:t>
            </a:r>
            <a:r>
              <a:rPr lang="zh-CN" altLang="en-US" sz="2800">
                <a:latin typeface="+mn-ea"/>
                <a:cs typeface="+mn-ea"/>
                <a:sym typeface="+mn-ea"/>
              </a:rPr>
              <a:t>，便可以理解漫画</a:t>
            </a:r>
            <a:r>
              <a:rPr lang="zh-CN" altLang="en-US" sz="2800">
                <a:solidFill>
                  <a:srgbClr val="7030A0"/>
                </a:solidFill>
                <a:latin typeface="+mn-ea"/>
                <a:cs typeface="+mn-ea"/>
                <a:sym typeface="+mn-ea"/>
              </a:rPr>
              <a:t>传达的思想感情</a:t>
            </a:r>
            <a:r>
              <a:rPr lang="zh-CN" altLang="en-US" sz="2800">
                <a:latin typeface="+mn-ea"/>
                <a:cs typeface="+mn-ea"/>
                <a:sym typeface="+mn-ea"/>
              </a:rPr>
              <a:t>。写作时，依据画面意义及其寓意，展开联想，分别从</a:t>
            </a:r>
            <a:r>
              <a:rPr lang="zh-CN" altLang="en-US" sz="2800">
                <a:solidFill>
                  <a:srgbClr val="7030A0"/>
                </a:solidFill>
                <a:latin typeface="+mn-ea"/>
                <a:cs typeface="+mn-ea"/>
                <a:sym typeface="+mn-ea"/>
              </a:rPr>
              <a:t>相关、相似、相对、相反、因果、条件</a:t>
            </a:r>
            <a:r>
              <a:rPr lang="zh-CN" altLang="en-US" sz="2800">
                <a:latin typeface="+mn-ea"/>
                <a:cs typeface="+mn-ea"/>
                <a:sym typeface="+mn-ea"/>
              </a:rPr>
              <a:t>等诸多方面，联系现实生活，找到与画面主旨相对应的现实素材，从画面与现实的“勾连”中，确定话题及立意的方向。</a:t>
            </a:r>
            <a:endParaRPr lang="zh-CN" altLang="en-US" sz="2800">
              <a:latin typeface="+mn-ea"/>
              <a:cs typeface="+mn-ea"/>
            </a:endParaRPr>
          </a:p>
          <a:p>
            <a:pPr marL="0" indent="0">
              <a:buNone/>
            </a:pP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揣摩画面，对接现实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12775" y="1302385"/>
            <a:ext cx="11132820" cy="487489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1、标题。</a:t>
            </a:r>
            <a:r>
              <a:rPr lang="zh-CN" altLang="en-US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漫画的标题是漫画的眼睛，往往告知或者暗示漫画的主题思想。透过标题，结合漫画内容，联系现实，常常可以洞察漫画的主题；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2、漫画形象。</a:t>
            </a:r>
            <a:r>
              <a:rPr lang="zh-CN" altLang="en-US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漫画形象是漫画的主体内容，常由相关的人或物组成，是漫画主题的主要传达者。分析中要细致观察漫画形象的动作、神态、关联等相关状态和细节，体悟其间隐含的情感和思想倾向。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3、文字说明。</a:t>
            </a:r>
            <a:r>
              <a:rPr lang="zh-CN" altLang="en-US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文字说明是漫画的补充内容，文字言简意赅，其间隐藏的观点会成为理解漫画主旨的金钥匙。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4、漫画布局。</a:t>
            </a:r>
            <a:r>
              <a:rPr lang="zh-CN" altLang="en-US" b="1">
                <a:solidFill>
                  <a:schemeClr val="tx1"/>
                </a:solidFill>
                <a:highlight>
                  <a:srgbClr val="FFFF00"/>
                </a:highlight>
                <a:latin typeface="+mn-ea"/>
                <a:cs typeface="+mn-ea"/>
                <a:sym typeface="+mn-ea"/>
              </a:rPr>
              <a:t>层次安排不要轻易放过，上下左右的顺序安排、主次的布局都是为了表达或者强调相关情感。</a:t>
            </a:r>
            <a:endParaRPr lang="zh-CN" altLang="en-US" b="1">
              <a:solidFill>
                <a:schemeClr val="tx1"/>
              </a:solidFill>
              <a:highlight>
                <a:srgbClr val="FFFF00"/>
              </a:highlight>
              <a:latin typeface="+mn-ea"/>
              <a:cs typeface="+mn-ea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5、漫画夸张。</a:t>
            </a:r>
            <a:r>
              <a:rPr lang="zh-CN" altLang="en-US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夸张和变形是漫画最常运用的技法，而夸张和变形之处恰是作者表达情感和思想的关键处。读懂漫画时，当对此认真分析，与常规状态比较，思考夸张和变形的表达目的。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好听纯音乐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4920" y="2255882"/>
            <a:ext cx="487363" cy="48736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825087" y="3468163"/>
            <a:ext cx="6564574" cy="6048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chemeClr val="tx2"/>
                </a:solidFill>
              </a:defRPr>
            </a:lvl1pPr>
            <a:lvl2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US" altLang="zh-CN">
                <a:solidFill>
                  <a:schemeClr val="accent6"/>
                </a:solidFill>
              </a:rPr>
              <a:t>02</a:t>
            </a:r>
            <a:endParaRPr lang="en-US" altLang="zh-CN">
              <a:solidFill>
                <a:schemeClr val="accent6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825087" y="2320119"/>
            <a:ext cx="6564574" cy="1081864"/>
          </a:xfrm>
          <a:prstGeom prst="rect">
            <a:avLst/>
          </a:prstGeom>
        </p:spPr>
        <p:txBody>
          <a:bodyPr vert="horz" lIns="90000" tIns="46800" rIns="90000" bIns="46800" rtlCol="0" anchor="b">
            <a:normAutofit fontScale="80000"/>
          </a:bodyPr>
          <a:lstStyle>
            <a:lvl1pPr algn="ctr">
              <a:lnSpc>
                <a:spcPct val="120000"/>
              </a:lnSpc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</a:rPr>
              <a:t>单则</a:t>
            </a:r>
            <a:r>
              <a:rPr lang="en-US" altLang="zh-CN">
                <a:solidFill>
                  <a:schemeClr val="accent1"/>
                </a:solidFill>
              </a:rPr>
              <a:t>+</a:t>
            </a:r>
            <a:r>
              <a:rPr lang="zh-CN" altLang="en-US">
                <a:solidFill>
                  <a:schemeClr val="accent1"/>
                </a:solidFill>
              </a:rPr>
              <a:t>多则漫画作文审题立意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object 3"/>
          <p:cNvSpPr txBox="1"/>
          <p:nvPr>
            <p:custDataLst>
              <p:tags r:id="rId3"/>
            </p:custDataLst>
          </p:nvPr>
        </p:nvSpPr>
        <p:spPr>
          <a:xfrm>
            <a:off x="929639" y="360273"/>
            <a:ext cx="9860915" cy="577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阅读下面的材料，根据要求写作。（</a:t>
            </a:r>
            <a:r>
              <a:rPr sz="40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60</a:t>
            </a:r>
            <a:r>
              <a:rPr sz="4000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分）</a:t>
            </a:r>
            <a:endParaRPr sz="4000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03780" y="1048385"/>
            <a:ext cx="7459980" cy="4211955"/>
          </a:xfrm>
          <a:prstGeom prst="rect">
            <a:avLst/>
          </a:prstGeom>
        </p:spPr>
      </p:pic>
      <p:sp>
        <p:nvSpPr>
          <p:cNvPr id="12" name="object 4"/>
          <p:cNvSpPr txBox="1"/>
          <p:nvPr>
            <p:custDataLst>
              <p:tags r:id="rId6"/>
            </p:custDataLst>
          </p:nvPr>
        </p:nvSpPr>
        <p:spPr>
          <a:xfrm>
            <a:off x="480060" y="5371147"/>
            <a:ext cx="11106784" cy="1421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262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请整体把握漫画内容和寓意写一篇文章，反映你的认识与评价，体现新时代</a:t>
            </a:r>
            <a:endParaRPr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ts val="2400"/>
              </a:lnSpc>
              <a:spcBef>
                <a:spcPts val="465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青年的思考。</a:t>
            </a:r>
            <a:endParaRPr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811530" marR="0">
              <a:lnSpc>
                <a:spcPts val="2500"/>
              </a:lnSpc>
              <a:spcBef>
                <a:spcPts val="495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要求:选好角度，确定立意，明确文体，自拟标题；不要套作，不得抄袭；不</a:t>
            </a:r>
            <a:endParaRPr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ts val="2500"/>
              </a:lnSpc>
              <a:spcBef>
                <a:spcPts val="325"/>
              </a:spcBef>
              <a:spcAft>
                <a:spcPct val="0"/>
              </a:spcAft>
            </a:pPr>
            <a:r>
              <a:rPr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得泄露个人信息；不少于800字。</a:t>
            </a:r>
            <a:endParaRPr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4176395" y="344894"/>
            <a:ext cx="5867401" cy="821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20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雨中佝</a:t>
            </a: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gōu</a:t>
            </a: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偻lóu的父母，伞下穿成人礼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服</a:t>
            </a:r>
            <a:r>
              <a:rPr sz="3200" spc="19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，怀抱毕业证的青年</a:t>
            </a:r>
            <a:endParaRPr sz="32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760094" y="465048"/>
            <a:ext cx="3336925" cy="1796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</a:pP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4000" spc="2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、</a:t>
            </a: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找对象：</a:t>
            </a:r>
            <a:endParaRPr sz="4000" spc="22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>
              <a:lnSpc>
                <a:spcPts val="4160"/>
              </a:lnSpc>
              <a:spcBef>
                <a:spcPts val="5300"/>
              </a:spcBef>
              <a:spcAft>
                <a:spcPct val="0"/>
              </a:spcAft>
            </a:pP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4000" spc="2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、</a:t>
            </a: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抓细节</a:t>
            </a:r>
            <a:endParaRPr sz="4000" spc="22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3437254" y="1880701"/>
            <a:ext cx="43116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1497964" y="2319744"/>
            <a:ext cx="5783315" cy="958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1.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父母身躯佝偻，满脸无奈</a:t>
            </a:r>
            <a:endParaRPr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>
              <a:lnSpc>
                <a:spcPts val="3340"/>
              </a:lnSpc>
              <a:spcBef>
                <a:spcPts val="48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2.</a:t>
            </a:r>
            <a:r>
              <a:rPr sz="32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青年安坐婴儿车，一脸坦然。</a:t>
            </a:r>
            <a:endParaRPr sz="320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>
            <p:custDataLst>
              <p:tags r:id="rId7"/>
            </p:custDataLst>
          </p:nvPr>
        </p:nvSpPr>
        <p:spPr>
          <a:xfrm>
            <a:off x="760094" y="3604488"/>
            <a:ext cx="3336925" cy="577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160"/>
              </a:lnSpc>
              <a:spcBef>
                <a:spcPct val="0"/>
              </a:spcBef>
              <a:spcAft>
                <a:spcPct val="0"/>
              </a:spcAft>
            </a:pP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sz="4000" spc="2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、</a:t>
            </a:r>
            <a:r>
              <a:rPr sz="4000" spc="2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理关系：</a:t>
            </a:r>
            <a:endParaRPr sz="4000" spc="22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>
            <p:custDataLst>
              <p:tags r:id="rId8"/>
            </p:custDataLst>
          </p:nvPr>
        </p:nvSpPr>
        <p:spPr>
          <a:xfrm>
            <a:off x="1148714" y="4216489"/>
            <a:ext cx="5459094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20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父母风雨中艰难地</a:t>
            </a:r>
            <a:r>
              <a:rPr sz="32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推</a:t>
            </a:r>
            <a:r>
              <a:rPr sz="32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着婴儿车</a:t>
            </a:r>
            <a:endParaRPr sz="32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>
            <p:custDataLst>
              <p:tags r:id="rId9"/>
            </p:custDataLst>
          </p:nvPr>
        </p:nvSpPr>
        <p:spPr>
          <a:xfrm>
            <a:off x="761365" y="4958536"/>
            <a:ext cx="2895600" cy="514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75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四、看文字：</a:t>
            </a:r>
            <a:endParaRPr sz="36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10" name="object 10"/>
          <p:cNvSpPr txBox="1"/>
          <p:nvPr>
            <p:custDataLst>
              <p:tags r:id="rId10"/>
            </p:custDataLst>
          </p:nvPr>
        </p:nvSpPr>
        <p:spPr>
          <a:xfrm>
            <a:off x="1133475" y="5917323"/>
            <a:ext cx="1811116" cy="40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不做</a:t>
            </a:r>
            <a:r>
              <a:rPr sz="28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“</a:t>
            </a: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巨婴</a:t>
            </a:r>
            <a:r>
              <a:rPr sz="28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”</a:t>
            </a:r>
            <a:endParaRPr sz="2800">
              <a:solidFill>
                <a:srgbClr val="000000"/>
              </a:solidFill>
              <a:latin typeface="DAUMQJ+ArialMT" panose="02000500000000000000"/>
              <a:cs typeface="DAUMQJ+ArialMT" panose="0200050000000000000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1199464" y="429204"/>
            <a:ext cx="2266315" cy="462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3200" spc="16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正确立意：</a:t>
            </a:r>
            <a:endParaRPr sz="3200" spc="160">
              <a:solidFill>
                <a:srgbClr val="FF0000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2929254" y="1716633"/>
            <a:ext cx="4775200" cy="240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75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迎接时代风雨，展现青年本色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2929254" y="2147163"/>
            <a:ext cx="5537200" cy="280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走出温室迎风雨，踔chuō厉奋发向未来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ts val="141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少年当栉风沐雨，何故安于摇篮中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ts val="141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收起溺爱之伞，在风雨中磨砺人生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ts val="141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父母懂得放手，青年自立奋斗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ts val="141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不做襁褓中的“巨婴”</a:t>
            </a:r>
            <a:r>
              <a:rPr sz="1800" b="1" spc="20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2927984" y="5013553"/>
            <a:ext cx="6045200" cy="1661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弃精神之舒适，迎时代之风雨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学会承担责任，不做时代“巨婴”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不做“躺平”一代，争当奋发青年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18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l</a:t>
            </a:r>
            <a:r>
              <a:rPr sz="1800" b="1" spc="806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1800" b="1" spc="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弄潮儿向潮头立，吾辈青年拒“躺平”</a:t>
            </a:r>
            <a:endParaRPr sz="1800" b="1" spc="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4" name="TextBox 1"/>
          <p:cNvSpPr/>
          <p:nvPr>
            <p:custDataLst>
              <p:tags r:id="rId3"/>
            </p:custDataLst>
          </p:nvPr>
        </p:nvSpPr>
        <p:spPr>
          <a:xfrm>
            <a:off x="3340735" y="964565"/>
            <a:ext cx="7415213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B6107"/>
                </a:solidFill>
                <a:latin typeface="黑体" panose="02010609060101010101" charset="-122"/>
                <a:ea typeface="黑体" panose="02010609060101010101" charset="-122"/>
              </a:rPr>
              <a:t>尺幅虽小蕴乾坤，</a:t>
            </a:r>
            <a:endParaRPr lang="en-US" altLang="zh-CN" sz="4800" b="1">
              <a:solidFill>
                <a:srgbClr val="0B610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800" b="1">
                <a:solidFill>
                  <a:srgbClr val="0B6107"/>
                </a:solidFill>
                <a:latin typeface="黑体" panose="02010609060101010101" charset="-122"/>
                <a:ea typeface="黑体" panose="02010609060101010101" charset="-122"/>
              </a:rPr>
              <a:t>针砭暗含形象真。</a:t>
            </a:r>
            <a:endParaRPr lang="en-US" altLang="zh-CN" sz="4800" b="1">
              <a:solidFill>
                <a:srgbClr val="0B610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800" b="1">
                <a:solidFill>
                  <a:srgbClr val="0B6107"/>
                </a:solidFill>
                <a:latin typeface="黑体" panose="02010609060101010101" charset="-122"/>
                <a:ea typeface="黑体" panose="02010609060101010101" charset="-122"/>
              </a:rPr>
              <a:t>举止言谈需谨慎，</a:t>
            </a:r>
            <a:endParaRPr lang="en-US" altLang="zh-CN" sz="4800" b="1">
              <a:solidFill>
                <a:srgbClr val="0B610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800" b="1">
                <a:solidFill>
                  <a:srgbClr val="0B6107"/>
                </a:solidFill>
                <a:latin typeface="黑体" panose="02010609060101010101" charset="-122"/>
                <a:ea typeface="黑体" panose="02010609060101010101" charset="-122"/>
              </a:rPr>
              <a:t>小心成为画中人。</a:t>
            </a:r>
            <a:r>
              <a:rPr lang="en-US" altLang="zh-CN" sz="4800" b="1">
                <a:solidFill>
                  <a:srgbClr val="0B6107"/>
                </a:solidFill>
                <a:latin typeface="黑体" panose="02010609060101010101" charset="-122"/>
                <a:ea typeface="黑体" panose="02010609060101010101" charset="-122"/>
              </a:rPr>
              <a:t>               </a:t>
            </a:r>
            <a:endParaRPr lang="zh-CN" altLang="en-US" sz="3600" b="1">
              <a:solidFill>
                <a:srgbClr val="0B610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Rectangle 4"/>
          <p:cNvSpPr/>
          <p:nvPr>
            <p:custDataLst>
              <p:tags r:id="rId4"/>
            </p:custDataLst>
          </p:nvPr>
        </p:nvSpPr>
        <p:spPr>
          <a:xfrm>
            <a:off x="1761490" y="4444365"/>
            <a:ext cx="9716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漫画作文写作指导</a:t>
            </a:r>
            <a:endParaRPr lang="zh-CN" altLang="en-US" sz="80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2635250" cy="94043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highlight>
                  <a:srgbClr val="FFFF00"/>
                </a:highlight>
              </a:rPr>
              <a:t>边学边悟</a:t>
            </a:r>
            <a:endParaRPr lang="zh-CN" altLang="en-US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1073742851" name="图片 2" descr="说明: 说明: F195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12155" y="670560"/>
            <a:ext cx="5823585" cy="534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>
            <p:custDataLst>
              <p:tags r:id="rId6"/>
            </p:custDataLst>
          </p:nvPr>
        </p:nvSpPr>
        <p:spPr>
          <a:xfrm>
            <a:off x="196850" y="1306195"/>
            <a:ext cx="52222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阅读下面的图画材料，根据要求写作。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这幅漫画引起你的哪些感受和思考？请根据自己对生活的观察、体验和思考，根据漫画立意，写一篇作文。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要求：角度自定，文体自选，题目自拟，不少于800字。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87655" y="155575"/>
            <a:ext cx="2538730" cy="698500"/>
          </a:xfrm>
        </p:spPr>
        <p:txBody>
          <a:bodyPr/>
          <a:lstStyle/>
          <a:p>
            <a:r>
              <a:rPr lang="zh-CN" altLang="en-US" sz="2400" b="1">
                <a:solidFill>
                  <a:srgbClr val="FF0000"/>
                </a:solidFill>
              </a:rPr>
              <a:t>借助支架审好题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87655" y="854075"/>
          <a:ext cx="11774805" cy="542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3010"/>
                <a:gridCol w="3622040"/>
                <a:gridCol w="6929755"/>
              </a:tblGrid>
              <a:tr h="44196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思考角度</a:t>
                      </a:r>
                      <a:endParaRPr lang="en-US" altLang="en-US" sz="20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思考方向和追问问题</a:t>
                      </a:r>
                      <a:endParaRPr lang="en-US" altLang="en-US" sz="20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所得思考</a:t>
                      </a:r>
                      <a:endParaRPr lang="en-US" altLang="en-US" sz="2000" b="1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漫画题目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题目蕴含了什么道理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84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漫画形象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相关人或物的状态和细节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文字说明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文字说明有什么启示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褒贬倾向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漫画的褒贬倾向是什么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漫画布局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上下左右的层次顺序暗示了什么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漫画夸张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夸张处想强调什么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联系生活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漫画对应了何种生活现象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rgbClr val="7030A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社会意义</a:t>
                      </a:r>
                      <a:endParaRPr lang="en-US" altLang="en-US" sz="2000" b="1">
                        <a:solidFill>
                          <a:srgbClr val="7030A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从深层次思考，社会意义何在</a:t>
                      </a: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solidFill>
                          <a:schemeClr val="accent5">
                            <a:lumMod val="75000"/>
                          </a:schemeClr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259070" y="1353820"/>
            <a:ext cx="9486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无题目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146675" y="1831975"/>
            <a:ext cx="68199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众多的人在等待乘坐电梯，而有一人，独自提着行李，沿楼</a:t>
            </a:r>
            <a:endParaRPr 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梯步行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259070" y="2506980"/>
            <a:ext cx="9486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无文字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259070" y="2905760"/>
            <a:ext cx="47777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褒扬独行者不盲从；暗讽从众者出路不大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5259070" y="3541395"/>
            <a:ext cx="42672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一人和众人并列，皆可作为立意方向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146675" y="4152265"/>
            <a:ext cx="68199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独行者两手提行李：不辞辛苦方先登；电梯拥挤：别走安逸</a:t>
            </a:r>
            <a:endParaRPr 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从众路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5146675" y="4859020"/>
            <a:ext cx="68199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安逸之路难出众；走别人不走的路，可以取得别人取得不了</a:t>
            </a:r>
            <a:endParaRPr 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的成绩。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5226685" y="5676900"/>
            <a:ext cx="6819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莫要追逐安逸，辛劳处自有风景；盲目追随，不如另辟蹊径</a:t>
            </a:r>
            <a:endParaRPr lang="en-US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4177665" cy="908050"/>
          </a:xfrm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综合思考立好意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709295" y="1439545"/>
            <a:ext cx="10515600" cy="435133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1.从独行与从众的角度：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盲目追随，不如另辟蹊径；独辟蹊径，远离盲从；不盲从众人，做理智选择；独辟蹊径，别有洞天； 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2.从安逸和辛劳的角度：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不辞劳苦，才能捷足先登；辛劳处自有风景；别挤入安逸的平庸路；拒绝等待便利，坚持自我奋斗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3.从选择不同道路的角度：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于无人处赶路；择佳径，成大事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标题 14337"/>
          <p:cNvSpPr/>
          <p:nvPr>
            <p:custDataLst>
              <p:tags r:id="rId3"/>
            </p:custDataLst>
          </p:nvPr>
        </p:nvSpPr>
        <p:spPr>
          <a:xfrm>
            <a:off x="527685" y="333375"/>
            <a:ext cx="11385550" cy="5762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8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algn="ctr"/>
            <a:r>
              <a:rPr lang="zh-CN" altLang="en-US" sz="3400" b="1">
                <a:solidFill>
                  <a:srgbClr val="FF3300"/>
                </a:solidFill>
                <a:highlight>
                  <a:srgbClr val="FFFF00"/>
                </a:highlight>
                <a:ea typeface="楷体" panose="02010609060101010101" charset="-122"/>
              </a:rPr>
              <a:t>多幅图应怎样观察</a:t>
            </a:r>
            <a:endParaRPr lang="zh-CN" altLang="en-US" sz="3400" b="1">
              <a:solidFill>
                <a:srgbClr val="FF3300"/>
              </a:solidFill>
              <a:highlight>
                <a:srgbClr val="FFFF00"/>
              </a:highlight>
              <a:ea typeface="楷体" panose="02010609060101010101" charset="-122"/>
            </a:endParaRPr>
          </a:p>
        </p:txBody>
      </p:sp>
      <p:sp>
        <p:nvSpPr>
          <p:cNvPr id="14339" name="内容占位符 14338"/>
          <p:cNvSpPr/>
          <p:nvPr>
            <p:custDataLst>
              <p:tags r:id="rId4"/>
            </p:custDataLst>
          </p:nvPr>
        </p:nvSpPr>
        <p:spPr>
          <a:xfrm>
            <a:off x="407035" y="1196975"/>
            <a:ext cx="11385550" cy="35274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l"/>
              <a:defRPr kumimoji="0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¡"/>
              <a:defRPr kumimoji="0" sz="27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l"/>
              <a:defRPr kumimoji="0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Char char="•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"/>
              <a:defRPr kumimoji="0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rgbClr val="CCCCFF"/>
              </a:buClr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如果是多幅图，要注意图与图之间的</a:t>
            </a:r>
            <a:r>
              <a:rPr lang="zh-CN" altLang="en-US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联系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rgbClr val="CCCCFF"/>
              </a:buClr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它或许反映的是一个事物的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发生、发展及结果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的过程；它或许有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主次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之分，构成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映衬、相反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的关系；它或许通过比较归纳找出现象相同的根源。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object 3"/>
          <p:cNvSpPr txBox="1"/>
          <p:nvPr>
            <p:custDataLst>
              <p:tags r:id="rId5"/>
            </p:custDataLst>
          </p:nvPr>
        </p:nvSpPr>
        <p:spPr>
          <a:xfrm>
            <a:off x="1251585" y="3677285"/>
            <a:ext cx="5922010" cy="480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75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6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特别提醒：</a:t>
            </a:r>
            <a:endParaRPr sz="3600" spc="160">
              <a:solidFill>
                <a:srgbClr val="FF0000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6"/>
            </p:custDataLst>
          </p:nvPr>
        </p:nvSpPr>
        <p:spPr>
          <a:xfrm>
            <a:off x="4098290" y="3961130"/>
            <a:ext cx="10300335" cy="2444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149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spc="160">
                <a:solidFill>
                  <a:srgbClr val="404040"/>
                </a:solidFill>
                <a:latin typeface="NVPFRE+MicrosoftYaHei" panose="02000500000000000000"/>
                <a:cs typeface="NVPFRE+MicrosoftYaHei" panose="02000500000000000000"/>
              </a:rPr>
              <a:t>组合类漫画除了了以上</a:t>
            </a:r>
            <a:endParaRPr sz="2800" b="1" spc="160">
              <a:solidFill>
                <a:srgbClr val="40404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1115"/>
              </a:spcBef>
              <a:spcAft>
                <a:spcPct val="0"/>
              </a:spcAft>
            </a:pPr>
            <a:r>
              <a:rPr sz="2800" b="1" spc="160">
                <a:solidFill>
                  <a:srgbClr val="404040"/>
                </a:solidFill>
                <a:latin typeface="NVPFRE+MicrosoftYaHei" panose="02000500000000000000"/>
                <a:cs typeface="NVPFRE+MicrosoftYaHei" panose="02000500000000000000"/>
              </a:rPr>
              <a:t>步骤，还要注意图片之间</a:t>
            </a:r>
            <a:endParaRPr sz="2800" b="1" spc="160">
              <a:solidFill>
                <a:srgbClr val="40404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1165"/>
              </a:spcBef>
              <a:spcAft>
                <a:spcPct val="0"/>
              </a:spcAft>
            </a:pPr>
            <a:r>
              <a:rPr sz="2800" b="1" spc="160">
                <a:solidFill>
                  <a:srgbClr val="404040"/>
                </a:solidFill>
                <a:latin typeface="NVPFRE+MicrosoftYaHei" panose="02000500000000000000"/>
                <a:cs typeface="NVPFRE+MicrosoftYaHei" panose="02000500000000000000"/>
              </a:rPr>
              <a:t>的联系：</a:t>
            </a:r>
            <a:r>
              <a:rPr sz="2800" b="1" spc="160">
                <a:solidFill>
                  <a:srgbClr val="0000FF"/>
                </a:solidFill>
                <a:latin typeface="NVPFRE+MicrosoftYaHei" panose="02000500000000000000"/>
                <a:cs typeface="NVPFRE+MicrosoftYaHei" panose="02000500000000000000"/>
              </a:rPr>
              <a:t>因果？对比？并</a:t>
            </a:r>
            <a:endParaRPr sz="2800" b="1" spc="160">
              <a:solidFill>
                <a:srgbClr val="0000FF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1115"/>
              </a:spcBef>
              <a:spcAft>
                <a:spcPct val="0"/>
              </a:spcAft>
            </a:pPr>
            <a:r>
              <a:rPr sz="2800" b="1" spc="160">
                <a:solidFill>
                  <a:srgbClr val="0000FF"/>
                </a:solidFill>
                <a:latin typeface="NVPFRE+MicrosoftYaHei" panose="02000500000000000000"/>
                <a:cs typeface="NVPFRE+MicrosoftYaHei" panose="02000500000000000000"/>
              </a:rPr>
              <a:t>列？情节发展？</a:t>
            </a:r>
            <a:r>
              <a:rPr sz="2800" b="1" spc="160">
                <a:solidFill>
                  <a:srgbClr val="404040"/>
                </a:solidFill>
                <a:latin typeface="NVPFRE+MicrosoftYaHei" panose="02000500000000000000"/>
                <a:cs typeface="NVPFRE+MicrosoftYaHei" panose="02000500000000000000"/>
              </a:rPr>
              <a:t>综合每一</a:t>
            </a:r>
            <a:endParaRPr sz="2800" b="1" spc="160">
              <a:solidFill>
                <a:srgbClr val="40404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1115"/>
              </a:spcBef>
              <a:spcAft>
                <a:spcPct val="0"/>
              </a:spcAft>
            </a:pPr>
            <a:r>
              <a:rPr sz="2800" b="1" spc="160">
                <a:solidFill>
                  <a:srgbClr val="404040"/>
                </a:solidFill>
                <a:latin typeface="NVPFRE+MicrosoftYaHei" panose="02000500000000000000"/>
                <a:cs typeface="NVPFRE+MicrosoftYaHei" panose="02000500000000000000"/>
              </a:rPr>
              <a:t>幅图画选准角度。</a:t>
            </a:r>
            <a:endParaRPr sz="2800" b="1" spc="160">
              <a:solidFill>
                <a:srgbClr val="40404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矩形 15361"/>
          <p:cNvSpPr/>
          <p:nvPr>
            <p:custDataLst>
              <p:tags r:id="rId3"/>
            </p:custDataLst>
          </p:nvPr>
        </p:nvSpPr>
        <p:spPr>
          <a:xfrm>
            <a:off x="236855" y="104775"/>
            <a:ext cx="6767195" cy="5000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漫画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羡慕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由三幅画面组成。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    第一幅：画面上左右各放着一个盛满水的鱼缸，两个鱼缸里分别盛着两条鱼和一条鱼。左边鱼缸中的两条鱼呆呆地、羡慕地望着对面的鱼缸。而右边鱼缸中的那条鱼也呆呆地、羡慕地望着对面的鱼缸。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第二幅：仍然是这两个鱼缸，可里面的鱼却因羡慕对方的条件、环境，各自跳出了自己的鱼缸而奔向对方的鱼缸。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第三幅：右边的一条鱼和左边的两条鱼已经跃入对方的鱼缸，环境如前，只是互换了一下位置。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363" name="图片 15362" descr="按此在新窗口浏览图片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6887845" y="241300"/>
            <a:ext cx="5186680" cy="595249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</p:pic>
      <p:sp>
        <p:nvSpPr>
          <p:cNvPr id="15364" name="矩形 15363"/>
          <p:cNvSpPr/>
          <p:nvPr>
            <p:custDataLst>
              <p:tags r:id="rId7"/>
            </p:custDataLst>
          </p:nvPr>
        </p:nvSpPr>
        <p:spPr>
          <a:xfrm>
            <a:off x="236855" y="5105400"/>
            <a:ext cx="6792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这幅漫画讽刺了那些“这山望着那山高”，只知羡慕，不能脚踏实地把握自己位置的人。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object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>
            <p:custDataLst>
              <p:tags r:id="rId5"/>
            </p:custDataLst>
          </p:nvPr>
        </p:nvSpPr>
        <p:spPr>
          <a:xfrm>
            <a:off x="351155" y="4962525"/>
            <a:ext cx="11776710" cy="1791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673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看了以上图画，你有什么感受或启发？假如你向《长沙晚报》投稿，发表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一下你对以上现象的感受或认识，你会怎么写？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要求：选准角度，明确立意；自选文体，自拟标题；不要套作，不得抄袭；不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3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要脱离材料内容及含意的范围作文。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>
            <p:custDataLst>
              <p:tags r:id="rId3"/>
            </p:custDataLst>
          </p:nvPr>
        </p:nvSpPr>
        <p:spPr>
          <a:xfrm>
            <a:off x="1200150" y="108814"/>
            <a:ext cx="1170305" cy="545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2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表意</a:t>
            </a:r>
            <a:endParaRPr sz="4000" spc="20">
              <a:solidFill>
                <a:srgbClr val="7030A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848677" y="653801"/>
            <a:ext cx="10783887" cy="1147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747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找对象：</a:t>
            </a:r>
            <a:r>
              <a:rPr sz="3600" spc="4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spc="15">
                <a:solidFill>
                  <a:srgbClr val="1605F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三代人</a:t>
            </a:r>
            <a:r>
              <a:rPr sz="2800" spc="2845">
                <a:solidFill>
                  <a:srgbClr val="1605F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800" spc="15">
                <a:solidFill>
                  <a:srgbClr val="1605F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三个圈（铁圈、哗啦圈、朋友圈）</a:t>
            </a:r>
            <a:endParaRPr sz="2800" spc="15">
              <a:solidFill>
                <a:srgbClr val="1605F5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>
              <a:lnSpc>
                <a:spcPts val="3600"/>
              </a:lnSpc>
              <a:spcBef>
                <a:spcPts val="1475"/>
              </a:spcBef>
              <a:spcAft>
                <a:spcPct val="0"/>
              </a:spcAft>
            </a:pPr>
            <a:r>
              <a:rPr sz="36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抓细节：</a:t>
            </a:r>
            <a:r>
              <a:rPr sz="3600" spc="252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600" baseline="29000">
                <a:solidFill>
                  <a:srgbClr val="2F3035"/>
                </a:solidFill>
                <a:latin typeface="SOSQFP+MicrosoftYaHei-Bold" panose="02000500000000000000"/>
                <a:cs typeface="SOSQFP+MicrosoftYaHei-Bold" panose="02000500000000000000"/>
              </a:rPr>
              <a:t>三代人的表情，爸爸和爷爷玩得兴高采烈，而我身背一个大“书</a:t>
            </a:r>
            <a:endParaRPr sz="3600" baseline="29000">
              <a:solidFill>
                <a:srgbClr val="2F3035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2945765" y="1675765"/>
            <a:ext cx="7237095" cy="320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2F3035"/>
                </a:solidFill>
                <a:latin typeface="SOSQFP+MicrosoftYaHei-Bold" panose="02000500000000000000"/>
                <a:cs typeface="SOSQFP+MicrosoftYaHei-Bold" panose="02000500000000000000"/>
              </a:rPr>
              <a:t>包”，戴着高度近视眼镜，耷dā拉着脑袋</a:t>
            </a:r>
            <a:endParaRPr sz="2400">
              <a:solidFill>
                <a:srgbClr val="2F3035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863600" y="2141378"/>
            <a:ext cx="1986915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理关系：</a:t>
            </a:r>
            <a:endParaRPr sz="3600" spc="15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>
            <p:custDataLst>
              <p:tags r:id="rId7"/>
            </p:custDataLst>
          </p:nvPr>
        </p:nvSpPr>
        <p:spPr>
          <a:xfrm>
            <a:off x="2945764" y="2206823"/>
            <a:ext cx="83820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2F3035"/>
                </a:solidFill>
                <a:latin typeface="SOSQFP+MicrosoftYaHei-Bold" panose="02000500000000000000"/>
                <a:cs typeface="SOSQFP+MicrosoftYaHei-Bold" panose="02000500000000000000"/>
              </a:rPr>
              <a:t>爷爷爸爸充满活力的童年来</a:t>
            </a:r>
            <a:r>
              <a:rPr sz="2400">
                <a:solidFill>
                  <a:srgbClr val="2F3035"/>
                </a:solidFill>
                <a:highlight>
                  <a:srgbClr val="FFFF00"/>
                </a:highlight>
                <a:latin typeface="SOSQFP+MicrosoftYaHei-Bold" panose="02000500000000000000"/>
                <a:cs typeface="SOSQFP+MicrosoftYaHei-Bold" panose="02000500000000000000"/>
              </a:rPr>
              <a:t>衬托</a:t>
            </a:r>
            <a:r>
              <a:rPr sz="2400">
                <a:solidFill>
                  <a:srgbClr val="2F3035"/>
                </a:solidFill>
                <a:latin typeface="SOSQFP+MicrosoftYaHei-Bold" panose="02000500000000000000"/>
                <a:cs typeface="SOSQFP+MicrosoftYaHei-Bold" panose="02000500000000000000"/>
              </a:rPr>
              <a:t>我略显沉闷、缺少活力的童年</a:t>
            </a:r>
            <a:endParaRPr sz="2400">
              <a:solidFill>
                <a:srgbClr val="2F3035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8" name="object 8"/>
          <p:cNvSpPr txBox="1"/>
          <p:nvPr>
            <p:custDataLst>
              <p:tags r:id="rId8"/>
            </p:custDataLst>
          </p:nvPr>
        </p:nvSpPr>
        <p:spPr>
          <a:xfrm>
            <a:off x="1467485" y="3288893"/>
            <a:ext cx="1170304" cy="545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2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寓意</a:t>
            </a:r>
            <a:endParaRPr sz="4000" spc="20">
              <a:solidFill>
                <a:srgbClr val="7030A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>
            <p:custDataLst>
              <p:tags r:id="rId9"/>
            </p:custDataLst>
          </p:nvPr>
        </p:nvSpPr>
        <p:spPr>
          <a:xfrm>
            <a:off x="7051141" y="3398820"/>
            <a:ext cx="4724400" cy="721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我们需要一个充满生机活力的童年</a:t>
            </a:r>
            <a:endParaRPr sz="2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91440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找回“逝去”的童趣</a:t>
            </a:r>
            <a:endParaRPr sz="2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10" name="object 10"/>
          <p:cNvSpPr txBox="1"/>
          <p:nvPr>
            <p:custDataLst>
              <p:tags r:id="rId10"/>
            </p:custDataLst>
          </p:nvPr>
        </p:nvSpPr>
        <p:spPr>
          <a:xfrm>
            <a:off x="3763327" y="3984694"/>
            <a:ext cx="2830194" cy="4155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26269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①否定</a:t>
            </a:r>
            <a:r>
              <a:rPr sz="2800">
                <a:solidFill>
                  <a:srgbClr val="262699"/>
                </a:solidFill>
                <a:latin typeface="IWAVPM+Arial-BoldMT" panose="02000500000000000000"/>
                <a:cs typeface="IWAVPM+Arial-BoldMT" panose="02000500000000000000"/>
              </a:rPr>
              <a:t>“</a:t>
            </a:r>
            <a:r>
              <a:rPr sz="2800" spc="15">
                <a:solidFill>
                  <a:srgbClr val="262699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我的童年</a:t>
            </a:r>
            <a:endParaRPr sz="2800" spc="15">
              <a:solidFill>
                <a:srgbClr val="262699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 txBox="1"/>
          <p:nvPr>
            <p:custDataLst>
              <p:tags r:id="rId11"/>
            </p:custDataLst>
          </p:nvPr>
        </p:nvSpPr>
        <p:spPr>
          <a:xfrm>
            <a:off x="699452" y="4329201"/>
            <a:ext cx="3158489" cy="1030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9225" marR="0">
              <a:lnSpc>
                <a:spcPts val="3205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作者感情倾向：</a:t>
            </a:r>
            <a:endParaRPr sz="3200" spc="15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>
              <a:lnSpc>
                <a:spcPts val="3205"/>
              </a:lnSpc>
              <a:spcBef>
                <a:spcPts val="1405"/>
              </a:spcBef>
              <a:spcAft>
                <a:spcPct val="0"/>
              </a:spcAft>
            </a:pPr>
            <a:r>
              <a:rPr sz="32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由画面到生活：</a:t>
            </a:r>
            <a:endParaRPr sz="3200" spc="15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 txBox="1"/>
          <p:nvPr>
            <p:custDataLst>
              <p:tags r:id="rId12"/>
            </p:custDataLst>
          </p:nvPr>
        </p:nvSpPr>
        <p:spPr>
          <a:xfrm>
            <a:off x="3763327" y="4540448"/>
            <a:ext cx="16764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262699"/>
                </a:solidFill>
                <a:latin typeface="SOSQFP+MicrosoftYaHei-Bold" panose="02000500000000000000"/>
                <a:cs typeface="SOSQFP+MicrosoftYaHei-Bold" panose="02000500000000000000"/>
              </a:rPr>
              <a:t>②辩证看待</a:t>
            </a:r>
            <a:endParaRPr sz="2400">
              <a:solidFill>
                <a:srgbClr val="262699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13" name="object 13"/>
          <p:cNvSpPr txBox="1"/>
          <p:nvPr>
            <p:custDataLst>
              <p:tags r:id="rId13"/>
            </p:custDataLst>
          </p:nvPr>
        </p:nvSpPr>
        <p:spPr>
          <a:xfrm>
            <a:off x="6667728" y="5008036"/>
            <a:ext cx="5418683" cy="1087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科技的发展，让童年不再封闭，但也有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负面影响；每一代人有每一代人的生活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方式</a:t>
            </a:r>
            <a:r>
              <a:rPr sz="24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;</a:t>
            </a: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工具的变化也代表着时代的变革。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14" name="object 14"/>
          <p:cNvSpPr txBox="1"/>
          <p:nvPr>
            <p:custDataLst>
              <p:tags r:id="rId14"/>
            </p:custDataLst>
          </p:nvPr>
        </p:nvSpPr>
        <p:spPr>
          <a:xfrm>
            <a:off x="781367" y="5523745"/>
            <a:ext cx="5334000" cy="721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262699"/>
                </a:solidFill>
                <a:latin typeface="SOSQFP+MicrosoftYaHei-Bold" panose="02000500000000000000"/>
                <a:cs typeface="SOSQFP+MicrosoftYaHei-Bold" panose="02000500000000000000"/>
              </a:rPr>
              <a:t>我们需要一个什么样的童年？我们的童</a:t>
            </a:r>
            <a:endParaRPr sz="2400">
              <a:solidFill>
                <a:srgbClr val="262699"/>
              </a:solidFill>
              <a:latin typeface="SOSQFP+MicrosoftYaHei-Bold" panose="02000500000000000000"/>
              <a:cs typeface="SOSQFP+MicrosoftYaHei-Bold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262699"/>
                </a:solidFill>
                <a:latin typeface="SOSQFP+MicrosoftYaHei-Bold" panose="02000500000000000000"/>
                <a:cs typeface="SOSQFP+MicrosoftYaHei-Bold" panose="02000500000000000000"/>
              </a:rPr>
              <a:t>年需要一种什么样的交往方式？</a:t>
            </a:r>
            <a:endParaRPr sz="2400">
              <a:solidFill>
                <a:srgbClr val="262699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15" name="object 15"/>
          <p:cNvSpPr txBox="1"/>
          <p:nvPr>
            <p:custDataLst>
              <p:tags r:id="rId15"/>
            </p:custDataLst>
          </p:nvPr>
        </p:nvSpPr>
        <p:spPr>
          <a:xfrm>
            <a:off x="848994" y="6370518"/>
            <a:ext cx="56388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262699"/>
                </a:solidFill>
                <a:latin typeface="SOSQFP+MicrosoftYaHei-Bold" panose="02000500000000000000"/>
                <a:cs typeface="SOSQFP+MicrosoftYaHei-Bold" panose="02000500000000000000"/>
              </a:rPr>
              <a:t>如何理性看待科技的发展和社会的进步？</a:t>
            </a:r>
            <a:endParaRPr sz="2400">
              <a:solidFill>
                <a:srgbClr val="262699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3598227" y="384512"/>
            <a:ext cx="3200400" cy="8320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250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参考立意</a:t>
            </a:r>
            <a:endParaRPr sz="60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1056639" y="2207018"/>
            <a:ext cx="9397365" cy="3416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①放下沉重的书包，远离虚拟“朋友圈”，回归现实生活，</a:t>
            </a:r>
            <a:endParaRPr sz="28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找回“逝去”的童趣。</a:t>
            </a:r>
            <a:r>
              <a:rPr sz="28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（否定）</a:t>
            </a:r>
            <a:endParaRPr sz="28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endParaRPr sz="28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②时代在变化，生活在改善，但童年的乐趣是不变的，我们</a:t>
            </a:r>
            <a:endParaRPr sz="28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需要一个充满生机活力的童年。</a:t>
            </a:r>
            <a:r>
              <a:rPr sz="28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（否定）</a:t>
            </a:r>
            <a:endParaRPr sz="28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endParaRPr sz="28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③通讯科技的发展，让童年不再封闭，孩子之间的交往变得</a:t>
            </a:r>
            <a:endParaRPr sz="28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便捷丰富，但警惕这一些给孩子带来的负面影响。</a:t>
            </a:r>
            <a:r>
              <a:rPr sz="28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（辩证）</a:t>
            </a:r>
            <a:endParaRPr sz="28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好听纯音乐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4920" y="2255882"/>
            <a:ext cx="487363" cy="48736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825087" y="3468163"/>
            <a:ext cx="6564574" cy="6048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chemeClr val="tx2"/>
                </a:solidFill>
              </a:defRPr>
            </a:lvl1pPr>
            <a:lvl2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US" altLang="zh-CN">
                <a:solidFill>
                  <a:schemeClr val="accent6"/>
                </a:solidFill>
              </a:rPr>
              <a:t>03</a:t>
            </a:r>
            <a:endParaRPr lang="en-US" altLang="zh-CN">
              <a:solidFill>
                <a:schemeClr val="accent6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825087" y="2320119"/>
            <a:ext cx="6564574" cy="1081864"/>
          </a:xfrm>
          <a:prstGeom prst="rect">
            <a:avLst/>
          </a:prstGeom>
        </p:spPr>
        <p:txBody>
          <a:bodyPr vert="horz" lIns="90000" tIns="46800" rIns="90000" bIns="46800" rtlCol="0" anchor="b">
            <a:normAutofit fontScale="80000"/>
          </a:bodyPr>
          <a:lstStyle>
            <a:lvl1pPr algn="ctr">
              <a:lnSpc>
                <a:spcPct val="120000"/>
              </a:lnSpc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</a:rPr>
              <a:t>漫画作文如何快速构思布局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3995102" y="129301"/>
            <a:ext cx="4419600" cy="673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sz="4800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漫画类作文构思</a:t>
            </a:r>
            <a:endParaRPr sz="4800">
              <a:solidFill>
                <a:srgbClr val="000000"/>
              </a:solidFill>
              <a:highlight>
                <a:srgbClr val="FFFF00"/>
              </a:highlight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504190" y="1406283"/>
            <a:ext cx="10801984" cy="3821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引：引出漫画，简单描绘</a:t>
            </a:r>
            <a:endParaRPr sz="28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79248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简单描绘画面，整体感受如何。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析：分析内蕴，做出评价</a:t>
            </a:r>
            <a:endParaRPr sz="28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89154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抓住漫画的关键信息分析，展开合理想象，得出中心思想。并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进行一定程度的阐述分析。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联：联系现实，拓展延伸</a:t>
            </a:r>
            <a:endParaRPr sz="28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69342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联系社会生活，联系国家历史等等，对这幅画所揭示的寓意进行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拓展。可以谈类似的现象，可以谈相反的现象。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结：收束全文，强调中心</a:t>
            </a:r>
            <a:endParaRPr sz="28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1226820" y="5227713"/>
            <a:ext cx="8330565" cy="834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强调观点，启发思考，提出建设性意见，总结全文。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386334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（后有例文）</a:t>
            </a:r>
            <a:endParaRPr sz="2800">
              <a:solidFill>
                <a:srgbClr val="FF0000"/>
              </a:solidFill>
              <a:highlight>
                <a:srgbClr val="FFFF00"/>
              </a:highlight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" name="矩形 39"/>
          <p:cNvSpPr/>
          <p:nvPr>
            <p:custDataLst>
              <p:tags r:id="rId4"/>
            </p:custDataLst>
          </p:nvPr>
        </p:nvSpPr>
        <p:spPr>
          <a:xfrm>
            <a:off x="8538845" y="2501900"/>
            <a:ext cx="1120140" cy="207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90000" tIns="46800" rIns="90000" bIns="46800" rtlCol="0" anchor="ctr">
            <a:normAutofit/>
          </a:bodyPr>
          <a:lstStyle/>
          <a:p>
            <a:pPr algn="ctr"/>
            <a:r>
              <a:rPr lang="zh-CN" altLang="en-US" sz="6000">
                <a:solidFill>
                  <a:srgbClr val="43A49A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6000">
              <a:solidFill>
                <a:srgbClr val="43A49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等腰三角形 14"/>
          <p:cNvSpPr/>
          <p:nvPr>
            <p:custDataLst>
              <p:tags r:id="rId5"/>
            </p:custDataLst>
          </p:nvPr>
        </p:nvSpPr>
        <p:spPr>
          <a:xfrm rot="5400000">
            <a:off x="2208380" y="1658867"/>
            <a:ext cx="560414" cy="51109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>
            <p:custDataLst>
              <p:tags r:id="rId6"/>
            </p:custDataLst>
          </p:nvPr>
        </p:nvSpPr>
        <p:spPr>
          <a:xfrm rot="5400000">
            <a:off x="2047080" y="1647432"/>
            <a:ext cx="560414" cy="5110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7"/>
            </p:custDataLst>
          </p:nvPr>
        </p:nvSpPr>
        <p:spPr>
          <a:xfrm>
            <a:off x="3071226" y="1623009"/>
            <a:ext cx="7086454" cy="5673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漫画作文常用手法及特点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等腰三角形 43"/>
          <p:cNvSpPr/>
          <p:nvPr>
            <p:custDataLst>
              <p:tags r:id="rId8"/>
            </p:custDataLst>
          </p:nvPr>
        </p:nvSpPr>
        <p:spPr>
          <a:xfrm rot="5400000">
            <a:off x="2208380" y="3296907"/>
            <a:ext cx="560414" cy="51109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>
            <p:custDataLst>
              <p:tags r:id="rId9"/>
            </p:custDataLst>
          </p:nvPr>
        </p:nvSpPr>
        <p:spPr>
          <a:xfrm rot="5400000">
            <a:off x="2047080" y="3285472"/>
            <a:ext cx="560414" cy="5110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10"/>
            </p:custDataLst>
          </p:nvPr>
        </p:nvSpPr>
        <p:spPr>
          <a:xfrm>
            <a:off x="3071226" y="3261049"/>
            <a:ext cx="7086454" cy="5673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单则+多则漫画作文审题立意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9" name="等腰三角形 48"/>
          <p:cNvSpPr/>
          <p:nvPr>
            <p:custDataLst>
              <p:tags r:id="rId11"/>
            </p:custDataLst>
          </p:nvPr>
        </p:nvSpPr>
        <p:spPr>
          <a:xfrm rot="5400000">
            <a:off x="2208380" y="4934947"/>
            <a:ext cx="560414" cy="51109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>
            <p:custDataLst>
              <p:tags r:id="rId12"/>
            </p:custDataLst>
          </p:nvPr>
        </p:nvSpPr>
        <p:spPr>
          <a:xfrm rot="5400000">
            <a:off x="2047080" y="4923512"/>
            <a:ext cx="560414" cy="51109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13"/>
            </p:custDataLst>
          </p:nvPr>
        </p:nvSpPr>
        <p:spPr>
          <a:xfrm>
            <a:off x="3071226" y="4899089"/>
            <a:ext cx="7086454" cy="5673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eaLnBrk="1" fontAlgn="auto" hangingPunct="1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漫画作文如何快速构思布局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object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>
            <p:custDataLst>
              <p:tags r:id="rId5"/>
            </p:custDataLst>
          </p:nvPr>
        </p:nvSpPr>
        <p:spPr>
          <a:xfrm>
            <a:off x="91439" y="1772969"/>
            <a:ext cx="2895600" cy="752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625"/>
              </a:lnSpc>
              <a:spcBef>
                <a:spcPct val="0"/>
              </a:spcBef>
              <a:spcAft>
                <a:spcPct val="0"/>
              </a:spcAft>
            </a:pPr>
            <a:r>
              <a:rPr sz="5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课后巩固</a:t>
            </a:r>
            <a:endParaRPr sz="5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6"/>
            </p:custDataLst>
          </p:nvPr>
        </p:nvSpPr>
        <p:spPr>
          <a:xfrm>
            <a:off x="1215389" y="5441708"/>
            <a:ext cx="10464165" cy="1261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1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下雨没带伞，带伞不下雨。就像人生。（小林</a:t>
            </a:r>
            <a:r>
              <a:rPr sz="2800">
                <a:solidFill>
                  <a:srgbClr val="FF0000"/>
                </a:solidFill>
                <a:latin typeface="DAUMQJ+ArialMT" panose="02000500000000000000"/>
                <a:cs typeface="DAUMQJ+ArialMT" panose="02000500000000000000"/>
              </a:rPr>
              <a:t>2012</a:t>
            </a:r>
            <a:r>
              <a:rPr sz="28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年漫画）</a:t>
            </a:r>
            <a:endParaRPr sz="28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9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要求：结合材料的内容和寓意，选好角度，确定立意，明确文体，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910"/>
              </a:lnSpc>
              <a:spcBef>
                <a:spcPts val="44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自拟标题；不要套作，不得抄袭；不得泄露个人信息。</a:t>
            </a:r>
            <a:endParaRPr sz="28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2362200" y="502487"/>
            <a:ext cx="7467600" cy="36656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57575" marR="0">
              <a:lnSpc>
                <a:spcPts val="459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作文解析</a:t>
            </a:r>
            <a:endParaRPr sz="4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3340"/>
              </a:lnSpc>
              <a:spcBef>
                <a:spcPts val="455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漫画寓意：</a:t>
            </a:r>
            <a:endParaRPr sz="32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95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下雨</a:t>
            </a: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象征着人生道路中会遇到的风雨，即困难；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伞</a:t>
            </a: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象征着我们为迎接困难所做的准备。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3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下雨没带伞</a:t>
            </a:r>
            <a:r>
              <a:rPr sz="2400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，意味着没有准备却突如其来的困境。</a:t>
            </a:r>
            <a:endParaRPr sz="2400">
              <a:solidFill>
                <a:srgbClr val="000000"/>
              </a:solidFill>
              <a:highlight>
                <a:srgbClr val="FFFF00"/>
              </a:highlight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带伞没下雨</a:t>
            </a:r>
            <a:r>
              <a:rPr sz="2400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，意味着努力之后却徒劳无功的结局。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这就像人生</a:t>
            </a: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，因为人生也有很多这样的时刻：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人生无常，几多风雨，我们难免毫无准备而措手不及。</a:t>
            </a:r>
            <a:endParaRPr sz="2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人生艰难，几多不易，我们的心血随时可能付诸东流。</a:t>
            </a:r>
            <a:endParaRPr sz="2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2509837" y="4342391"/>
            <a:ext cx="1780539" cy="462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抓细节：</a:t>
            </a:r>
            <a:endParaRPr sz="32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4429124" y="4452818"/>
            <a:ext cx="22860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雨中人物的状态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2527300" y="5047241"/>
            <a:ext cx="1780539" cy="4622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看文字：</a:t>
            </a:r>
            <a:endParaRPr sz="3200">
              <a:solidFill>
                <a:srgbClr val="FF0000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  <p:sp>
        <p:nvSpPr>
          <p:cNvPr id="7" name="object 7"/>
          <p:cNvSpPr txBox="1"/>
          <p:nvPr>
            <p:custDataLst>
              <p:tags r:id="rId7"/>
            </p:custDataLst>
          </p:nvPr>
        </p:nvSpPr>
        <p:spPr>
          <a:xfrm>
            <a:off x="4430712" y="5157668"/>
            <a:ext cx="50292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下雨没带伞，带伞没下雨，就像人生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8" name="object 8"/>
          <p:cNvSpPr txBox="1"/>
          <p:nvPr>
            <p:custDataLst>
              <p:tags r:id="rId8"/>
            </p:custDataLst>
          </p:nvPr>
        </p:nvSpPr>
        <p:spPr>
          <a:xfrm>
            <a:off x="2444750" y="5764093"/>
            <a:ext cx="5449887" cy="475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联系生活：</a:t>
            </a:r>
            <a:r>
              <a:rPr sz="3200" spc="765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 </a:t>
            </a:r>
            <a:r>
              <a:rPr sz="3600" baseline="240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如何对待人生中的意外</a:t>
            </a:r>
            <a:endParaRPr sz="3600" baseline="240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9" name="object 9"/>
          <p:cNvSpPr txBox="1"/>
          <p:nvPr>
            <p:custDataLst>
              <p:tags r:id="rId9"/>
            </p:custDataLst>
          </p:nvPr>
        </p:nvSpPr>
        <p:spPr>
          <a:xfrm>
            <a:off x="4694237" y="6129853"/>
            <a:ext cx="3810000" cy="355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如何对待做好准备却没意外</a:t>
            </a:r>
            <a:endParaRPr sz="24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4458970" y="243601"/>
            <a:ext cx="2590800" cy="6732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</a:pPr>
            <a:r>
              <a:rPr sz="4800">
                <a:solidFill>
                  <a:srgbClr val="FF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参考立意</a:t>
            </a:r>
            <a:endParaRPr sz="4800">
              <a:solidFill>
                <a:srgbClr val="FF0000"/>
              </a:solidFill>
              <a:highlight>
                <a:srgbClr val="FFFF00"/>
              </a:highlight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1127760" y="1279405"/>
            <a:ext cx="10739755" cy="329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342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下雨没带伞，意味着</a:t>
            </a: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没有准备却突如其来的困境。对此，我们可以淡然处</a:t>
            </a:r>
            <a:endParaRPr sz="24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615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之，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享受风雨，也可以想办法与意外抗争，让自己免受风雨的侵袭。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591185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带伞没下雨，意味着</a:t>
            </a: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努力之后却徒劳无功的结局。对此，我们可以坦然接</a:t>
            </a:r>
            <a:endParaRPr sz="24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受，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承认失败，也可以继续养精蓄锐，不因此就丢弃我们手中的伞。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这都是我们面对人生种种无奈的比较好的态度。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528955" marR="0">
              <a:lnSpc>
                <a:spcPts val="2500"/>
              </a:lnSpc>
              <a:spcBef>
                <a:spcPts val="33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在理解这一切的基础上，莫忘记还有一句话，“这就像人生”。也就是说，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不能只象征性地谈雨伞和下雨，而是要落实到人生的细节中去，写出来的文字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要有</a:t>
            </a: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生活画面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1127760" y="4941252"/>
            <a:ext cx="10515600" cy="1037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227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生活不乏这样的囧事。未来未知，我们不能彷徨，而应继续前行，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cs typeface="黑体" panose="02010609060101010101" charset="-122"/>
              </a:rPr>
              <a:t>努力不</a:t>
            </a:r>
            <a:endParaRPr sz="2400" b="1">
              <a:solidFill>
                <a:srgbClr val="FF0000"/>
              </a:solidFill>
              <a:latin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ts val="2400"/>
              </a:lnSpc>
              <a:spcBef>
                <a:spcPts val="465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cs typeface="黑体" panose="02010609060101010101" charset="-122"/>
              </a:rPr>
              <a:t>一定会有收获，不努力却一定没有机会</a:t>
            </a:r>
            <a:r>
              <a:rPr sz="2400" b="1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。明天是否会下雨，没有人会告诉你。</a:t>
            </a:r>
            <a:endParaRPr sz="2400" b="1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  <a:p>
            <a:pPr marL="0" marR="0">
              <a:lnSpc>
                <a:spcPts val="2400"/>
              </a:lnSpc>
              <a:spcBef>
                <a:spcPts val="43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但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cs typeface="黑体" panose="02010609060101010101" charset="-122"/>
              </a:rPr>
              <a:t>把握当下，继续前行</a:t>
            </a:r>
            <a:r>
              <a:rPr sz="2400" b="1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，始终是我们现在最该做出的选择。</a:t>
            </a:r>
            <a:endParaRPr sz="2400" b="1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1241425" y="372477"/>
            <a:ext cx="2895600" cy="752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625"/>
              </a:lnSpc>
              <a:spcBef>
                <a:spcPct val="0"/>
              </a:spcBef>
              <a:spcAft>
                <a:spcPct val="0"/>
              </a:spcAft>
            </a:pPr>
            <a:r>
              <a:rPr sz="5400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优秀开头</a:t>
            </a:r>
            <a:endParaRPr sz="5400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3920490" y="1337131"/>
            <a:ext cx="3352800" cy="514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75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人生之常是无常</a:t>
            </a:r>
            <a:endParaRPr sz="3600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935989" y="2139195"/>
            <a:ext cx="10515600" cy="3761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0673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 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漫画中的人奔波在外，忽然下起瓢泼大雨，而他没带伞，只得戴上帽子，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但他并没有奔跑，更没有惊慌失措，好像已经习以为常，任凭淅淅沥沥的雨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3340"/>
              </a:lnSpc>
              <a:spcBef>
                <a:spcPts val="485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洒在身上。</a:t>
            </a:r>
            <a:r>
              <a:rPr sz="32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（引）</a:t>
            </a:r>
            <a:endParaRPr sz="32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253365" marR="0">
              <a:lnSpc>
                <a:spcPts val="2500"/>
              </a:lnSpc>
              <a:spcBef>
                <a:spcPts val="395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   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“</a:t>
            </a:r>
            <a:r>
              <a:rPr sz="2400" b="1" spc="-44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 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下雨没带伞，带伞不下雨”，就像人生。如果说不定的雨意味着可能遇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见的意外，那伞就是我们提前的准备了。雨不知何时会下，伞也不知何时要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带。</a:t>
            </a: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人生变幻多端，难以预测，或许我们无法时刻做好准备，但当它发生时，</a:t>
            </a:r>
            <a:endParaRPr sz="24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3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无论是否带伞，我们都应该大胆面对。同样，提前带伞，却不下雨，虽说是</a:t>
            </a:r>
            <a:endParaRPr sz="24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做了“无用功”，但未雨绸缪，就算虚惊一场，也是值得。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“说是人生无常，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却也是人生之常。”生活中，有些人有些事，上一秒恒定如常，下一秒变化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无常。面对无常，我们不该执着于圆满。酒饮微醺，花看半开，就是面对无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935989" y="5932114"/>
            <a:ext cx="3507104" cy="427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常最好的姿态。</a:t>
            </a:r>
            <a:r>
              <a:rPr sz="32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（析）</a:t>
            </a:r>
            <a:endParaRPr sz="32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2501264" y="1072019"/>
            <a:ext cx="6680200" cy="480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750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我以晴朗看无常</a:t>
            </a:r>
            <a:r>
              <a:rPr sz="3600" b="1" spc="-64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 </a:t>
            </a:r>
            <a:r>
              <a:rPr sz="3600" b="1">
                <a:solidFill>
                  <a:srgbClr val="000000"/>
                </a:solidFill>
                <a:highlight>
                  <a:srgbClr val="FFFF00"/>
                </a:highlight>
                <a:latin typeface="NVPFRE+MicrosoftYaHei" panose="02000500000000000000"/>
                <a:cs typeface="NVPFRE+MicrosoftYaHei" panose="02000500000000000000"/>
              </a:rPr>
              <a:t>胸怀底气自不惧</a:t>
            </a:r>
            <a:endParaRPr sz="3600" b="1">
              <a:solidFill>
                <a:srgbClr val="000000"/>
              </a:solidFill>
              <a:highlight>
                <a:srgbClr val="FFFF00"/>
              </a:highlight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850264" y="1874083"/>
            <a:ext cx="10612754" cy="1010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1955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 </a:t>
            </a: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一个西装革履的人被雨淋得全身湿透，耸拉着头走着，这是小林老师笔下的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一幅漫画所描绘的场景。在踽jǔ踽jǔ独行之时，天公突然“作美”，被淋成落汤鸡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850264" y="2619001"/>
            <a:ext cx="10820400" cy="222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是你我都经历过的事情。我们也不禁感慨：“这就像人生。”</a:t>
            </a:r>
            <a:r>
              <a:rPr sz="32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（引）</a:t>
            </a:r>
            <a:endParaRPr sz="32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425450" marR="0">
              <a:lnSpc>
                <a:spcPts val="2500"/>
              </a:lnSpc>
              <a:spcBef>
                <a:spcPts val="395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下雨没带伞，是人生中突如其来的困境；带伞没下雨，是徒劳无功的瓶颈。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而未来又会有怎样的命运颠簸bǒ？我们不得而知。在人生中，所遇的无常事居多，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起起伏伏，跌跌撞撞，我们正是这样一路走来。换一个角度来看，人生无常，</a:t>
            </a:r>
            <a:endParaRPr sz="2400" b="1">
              <a:solidFill>
                <a:srgbClr val="000000"/>
              </a:solidFill>
              <a:latin typeface="NVPFRE+MicrosoftYaHei" panose="02000500000000000000"/>
              <a:cs typeface="NVPFRE+MicrosoftYaHei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NVPFRE+MicrosoftYaHei" panose="02000500000000000000"/>
                <a:cs typeface="NVPFRE+MicrosoftYaHei" panose="02000500000000000000"/>
              </a:rPr>
              <a:t>却也是人生之常。</a:t>
            </a: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我们可能曾在挫折面前一蹶jué不振，但逆风中仍然要保持着一颗前行的心；我们或许在奋斗中收获甚少，但依旧要相信时刻准备着总会迎来</a:t>
            </a:r>
            <a:endParaRPr sz="24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850264" y="4935481"/>
            <a:ext cx="6250304" cy="427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4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曙光，这才是我们对待人生的态度。</a:t>
            </a:r>
            <a:r>
              <a:rPr sz="3200" b="1">
                <a:solidFill>
                  <a:srgbClr val="FF0000"/>
                </a:solidFill>
                <a:latin typeface="NVPFRE+MicrosoftYaHei" panose="02000500000000000000"/>
                <a:cs typeface="NVPFRE+MicrosoftYaHei" panose="02000500000000000000"/>
              </a:rPr>
              <a:t>（析）</a:t>
            </a:r>
            <a:endParaRPr sz="3200" b="1">
              <a:solidFill>
                <a:srgbClr val="FF0000"/>
              </a:solidFill>
              <a:latin typeface="NVPFRE+MicrosoftYaHei" panose="02000500000000000000"/>
              <a:cs typeface="NVPFRE+MicrosoftYaHei" panose="02000500000000000000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>
            <p:custDataLst>
              <p:tags r:id="rId3"/>
            </p:custDataLst>
          </p:nvPr>
        </p:nvSpPr>
        <p:spPr>
          <a:xfrm>
            <a:off x="641984" y="56108"/>
            <a:ext cx="6610986" cy="545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20">
                <a:solidFill>
                  <a:srgbClr val="000000"/>
                </a:solidFill>
                <a:highlight>
                  <a:srgbClr val="FFFF00"/>
                </a:highlight>
                <a:latin typeface="黑体" panose="02010609060101010101" charset="-122"/>
                <a:cs typeface="黑体" panose="02010609060101010101" charset="-122"/>
              </a:rPr>
              <a:t>小结</a:t>
            </a:r>
            <a:r>
              <a:rPr sz="4000" spc="4659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 </a:t>
            </a:r>
            <a:r>
              <a:rPr sz="4000" spc="20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漫画材料立意的方法</a:t>
            </a:r>
            <a:endParaRPr sz="4000" spc="20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object 4"/>
          <p:cNvSpPr txBox="1"/>
          <p:nvPr>
            <p:custDataLst>
              <p:tags r:id="rId4"/>
            </p:custDataLst>
          </p:nvPr>
        </p:nvSpPr>
        <p:spPr>
          <a:xfrm>
            <a:off x="1751964" y="557053"/>
            <a:ext cx="1986914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一、表意</a:t>
            </a:r>
            <a:endParaRPr sz="3600" spc="15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object 5"/>
          <p:cNvSpPr txBox="1"/>
          <p:nvPr>
            <p:custDataLst>
              <p:tags r:id="rId5"/>
            </p:custDataLst>
          </p:nvPr>
        </p:nvSpPr>
        <p:spPr>
          <a:xfrm>
            <a:off x="6568440" y="845978"/>
            <a:ext cx="3364231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找对象、定主体</a:t>
            </a:r>
            <a:endParaRPr sz="36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>
            <p:custDataLst>
              <p:tags r:id="rId6"/>
            </p:custDataLst>
          </p:nvPr>
        </p:nvSpPr>
        <p:spPr>
          <a:xfrm>
            <a:off x="2682239" y="1473358"/>
            <a:ext cx="2311400" cy="22616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75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IWAVPM+Arial-BoldMT" panose="02000500000000000000"/>
                <a:cs typeface="IWAVPM+Arial-BoldMT" panose="02000500000000000000"/>
              </a:rPr>
              <a:t>1</a:t>
            </a:r>
            <a:r>
              <a:rPr sz="3600" spc="15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、看画面</a:t>
            </a:r>
            <a:endParaRPr sz="3600" spc="15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  <a:p>
            <a:pPr marL="76200" marR="0">
              <a:lnSpc>
                <a:spcPts val="3750"/>
              </a:lnSpc>
              <a:spcBef>
                <a:spcPts val="980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DAUMQJ+ArialMT" panose="02000500000000000000"/>
                <a:cs typeface="DAUMQJ+ArialMT" panose="02000500000000000000"/>
              </a:rPr>
              <a:t>2</a:t>
            </a:r>
            <a:r>
              <a:rPr sz="36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600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品文字</a:t>
            </a:r>
            <a:endParaRPr sz="3600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object 7"/>
          <p:cNvSpPr txBox="1"/>
          <p:nvPr>
            <p:custDataLst>
              <p:tags r:id="rId7"/>
            </p:custDataLst>
          </p:nvPr>
        </p:nvSpPr>
        <p:spPr>
          <a:xfrm>
            <a:off x="6568440" y="1531778"/>
            <a:ext cx="5659758" cy="1181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抓细节（夸张处）、辨特征</a:t>
            </a:r>
            <a:endParaRPr sz="36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>
              <a:lnSpc>
                <a:spcPts val="3600"/>
              </a:lnSpc>
              <a:spcBef>
                <a:spcPts val="180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理关系、找联系</a:t>
            </a:r>
            <a:endParaRPr sz="36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>
            <p:custDataLst>
              <p:tags r:id="rId8"/>
            </p:custDataLst>
          </p:nvPr>
        </p:nvSpPr>
        <p:spPr>
          <a:xfrm>
            <a:off x="6263640" y="2979578"/>
            <a:ext cx="1068705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标题</a:t>
            </a:r>
            <a:endParaRPr sz="36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>
            <p:custDataLst>
              <p:tags r:id="rId9"/>
            </p:custDataLst>
          </p:nvPr>
        </p:nvSpPr>
        <p:spPr>
          <a:xfrm>
            <a:off x="6339840" y="3970178"/>
            <a:ext cx="1527810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画中字</a:t>
            </a:r>
            <a:endParaRPr sz="3600" spc="15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/>
          <p:nvPr>
            <p:custDataLst>
              <p:tags r:id="rId10"/>
            </p:custDataLst>
          </p:nvPr>
        </p:nvSpPr>
        <p:spPr>
          <a:xfrm>
            <a:off x="4358640" y="4606676"/>
            <a:ext cx="5869942" cy="9153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7030A0"/>
                </a:solidFill>
                <a:latin typeface="黑体" panose="02010609060101010101" charset="-122"/>
                <a:cs typeface="黑体" panose="02010609060101010101" charset="-122"/>
              </a:rPr>
              <a:t>作者的感情倾向：批评、讽刺、赞扬</a:t>
            </a:r>
            <a:endParaRPr sz="2800" spc="15">
              <a:solidFill>
                <a:srgbClr val="7030A0"/>
              </a:solidFill>
              <a:latin typeface="黑体" panose="02010609060101010101" charset="-122"/>
              <a:cs typeface="黑体" panose="02010609060101010101" charset="-122"/>
            </a:endParaRPr>
          </a:p>
          <a:p>
            <a:pPr marL="114300" marR="0">
              <a:lnSpc>
                <a:spcPts val="2795"/>
              </a:lnSpc>
              <a:spcBef>
                <a:spcPts val="1315"/>
              </a:spcBef>
              <a:spcAft>
                <a:spcPct val="0"/>
              </a:spcAft>
            </a:pPr>
            <a:r>
              <a:rPr sz="2800" spc="15">
                <a:solidFill>
                  <a:srgbClr val="7030A0"/>
                </a:solidFill>
                <a:latin typeface="黑体" panose="02010609060101010101" charset="-122"/>
                <a:cs typeface="黑体" panose="02010609060101010101" charset="-122"/>
              </a:rPr>
              <a:t>由画面到生活（引发）：对接本体</a:t>
            </a:r>
            <a:endParaRPr sz="2800" spc="15">
              <a:solidFill>
                <a:srgbClr val="7030A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object 11"/>
          <p:cNvSpPr txBox="1"/>
          <p:nvPr>
            <p:custDataLst>
              <p:tags r:id="rId11"/>
            </p:custDataLst>
          </p:nvPr>
        </p:nvSpPr>
        <p:spPr>
          <a:xfrm>
            <a:off x="1836102" y="4765516"/>
            <a:ext cx="1986914" cy="495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5">
                <a:solidFill>
                  <a:srgbClr val="000000"/>
                </a:solidFill>
                <a:latin typeface="黑体" panose="02010609060101010101" charset="-122"/>
                <a:cs typeface="黑体" panose="02010609060101010101" charset="-122"/>
              </a:rPr>
              <a:t>二、寓意</a:t>
            </a:r>
            <a:endParaRPr sz="3600" spc="15">
              <a:solidFill>
                <a:srgbClr val="000000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object 12"/>
          <p:cNvSpPr txBox="1"/>
          <p:nvPr>
            <p:custDataLst>
              <p:tags r:id="rId12"/>
            </p:custDataLst>
          </p:nvPr>
        </p:nvSpPr>
        <p:spPr>
          <a:xfrm>
            <a:off x="1397952" y="5832673"/>
            <a:ext cx="10515600" cy="721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另外，组合类漫画除了了以上步骤，还要注意图片之间的联系：</a:t>
            </a:r>
            <a:r>
              <a:rPr sz="2400">
                <a:solidFill>
                  <a:srgbClr val="7030A0"/>
                </a:solidFill>
                <a:latin typeface="SOSQFP+MicrosoftYaHei-Bold" panose="02000500000000000000"/>
                <a:cs typeface="SOSQFP+MicrosoftYaHei-Bold" panose="02000500000000000000"/>
              </a:rPr>
              <a:t>因果？对比？</a:t>
            </a:r>
            <a:endParaRPr sz="2400">
              <a:solidFill>
                <a:srgbClr val="7030A0"/>
              </a:solidFill>
              <a:latin typeface="SOSQFP+MicrosoftYaHei-Bold" panose="02000500000000000000"/>
              <a:cs typeface="SOSQFP+MicrosoftYaHei-Bold" panose="02000500000000000000"/>
            </a:endParaRPr>
          </a:p>
          <a:p>
            <a:pPr marL="0" marR="0">
              <a:lnSpc>
                <a:spcPts val="2500"/>
              </a:lnSpc>
              <a:spcBef>
                <a:spcPts val="380"/>
              </a:spcBef>
              <a:spcAft>
                <a:spcPct val="0"/>
              </a:spcAft>
            </a:pPr>
            <a:r>
              <a:rPr sz="2400">
                <a:solidFill>
                  <a:srgbClr val="7030A0"/>
                </a:solidFill>
                <a:latin typeface="SOSQFP+MicrosoftYaHei-Bold" panose="02000500000000000000"/>
                <a:cs typeface="SOSQFP+MicrosoftYaHei-Bold" panose="02000500000000000000"/>
              </a:rPr>
              <a:t>并列？情节发展？</a:t>
            </a:r>
            <a:r>
              <a:rPr sz="2400">
                <a:solidFill>
                  <a:srgbClr val="FF0000"/>
                </a:solidFill>
                <a:latin typeface="SOSQFP+MicrosoftYaHei-Bold" panose="02000500000000000000"/>
                <a:cs typeface="SOSQFP+MicrosoftYaHei-Bold" panose="02000500000000000000"/>
              </a:rPr>
              <a:t>综合每一幅图画选准角度。</a:t>
            </a:r>
            <a:endParaRPr sz="2400">
              <a:solidFill>
                <a:srgbClr val="FF0000"/>
              </a:solidFill>
              <a:latin typeface="SOSQFP+MicrosoftYaHei-Bold" panose="02000500000000000000"/>
              <a:cs typeface="SOSQFP+MicrosoftYaHei-Bold" panose="02000500000000000000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好听纯音乐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4920" y="2255882"/>
            <a:ext cx="487363" cy="4873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2710726" y="2389675"/>
            <a:ext cx="6770548" cy="1080822"/>
          </a:xfrm>
        </p:spPr>
        <p:txBody>
          <a:bodyPr>
            <a:normAutofit/>
          </a:bodyPr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2601785" y="3630662"/>
            <a:ext cx="6801740" cy="617538"/>
          </a:xfrm>
        </p:spPr>
        <p:txBody>
          <a:bodyPr>
            <a:norm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下节再见</a:t>
            </a:r>
            <a:endParaRPr lang="zh-CN" altLang="en-US" sz="2800">
              <a:solidFill>
                <a:srgbClr val="FF0000"/>
              </a:solidFill>
            </a:endParaRPr>
          </a:p>
        </p:txBody>
      </p:sp>
      <p:pic>
        <p:nvPicPr>
          <p:cNvPr id="14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099800" y="11633200"/>
            <a:ext cx="317500" cy="2286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" name="好听纯音乐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4920" y="2255882"/>
            <a:ext cx="487363" cy="48736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825087" y="3468163"/>
            <a:ext cx="6564574" cy="6048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indent="0" algn="ctr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chemeClr val="tx2"/>
                </a:solidFill>
              </a:defRPr>
            </a:lvl1pPr>
            <a:lvl2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en-US" altLang="zh-CN">
                <a:solidFill>
                  <a:schemeClr val="accent6"/>
                </a:solidFill>
              </a:rPr>
              <a:t>01</a:t>
            </a:r>
            <a:endParaRPr lang="en-US" altLang="zh-CN">
              <a:solidFill>
                <a:schemeClr val="accent6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825087" y="2320119"/>
            <a:ext cx="6564574" cy="1081864"/>
          </a:xfrm>
          <a:prstGeom prst="rect">
            <a:avLst/>
          </a:prstGeom>
        </p:spPr>
        <p:txBody>
          <a:bodyPr vert="horz" lIns="90000" tIns="46800" rIns="90000" bIns="46800" rtlCol="0" anchor="b">
            <a:normAutofit fontScale="90000"/>
          </a:bodyPr>
          <a:lstStyle>
            <a:lvl1pPr algn="ctr">
              <a:lnSpc>
                <a:spcPct val="120000"/>
              </a:lnSpc>
              <a:spcBef>
                <a:spcPct val="0"/>
              </a:spcBef>
              <a:buNone/>
              <a:defRPr sz="4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</a:rPr>
              <a:t>漫画作文常用手法及特点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5" name="文本框 179203"/>
          <p:cNvSpPr/>
          <p:nvPr>
            <p:custDataLst>
              <p:tags r:id="rId3"/>
            </p:custDataLst>
          </p:nvPr>
        </p:nvSpPr>
        <p:spPr>
          <a:xfrm>
            <a:off x="5628640" y="319151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sp>
        <p:nvSpPr>
          <p:cNvPr id="59396" name="文本框 179204"/>
          <p:cNvSpPr/>
          <p:nvPr>
            <p:custDataLst>
              <p:tags r:id="rId4"/>
            </p:custDataLst>
          </p:nvPr>
        </p:nvSpPr>
        <p:spPr>
          <a:xfrm>
            <a:off x="5628640" y="3983673"/>
            <a:ext cx="23764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sp>
        <p:nvSpPr>
          <p:cNvPr id="59397" name="文本框 179205"/>
          <p:cNvSpPr/>
          <p:nvPr>
            <p:custDataLst>
              <p:tags r:id="rId5"/>
            </p:custDataLst>
          </p:nvPr>
        </p:nvSpPr>
        <p:spPr>
          <a:xfrm>
            <a:off x="5628640" y="484886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sp>
        <p:nvSpPr>
          <p:cNvPr id="59398" name="文本框 179206"/>
          <p:cNvSpPr/>
          <p:nvPr>
            <p:custDataLst>
              <p:tags r:id="rId6"/>
            </p:custDataLst>
          </p:nvPr>
        </p:nvSpPr>
        <p:spPr>
          <a:xfrm>
            <a:off x="5628640" y="5712460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graphicFrame>
        <p:nvGraphicFramePr>
          <p:cNvPr id="59399" name="表格 59398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975361" y="1163717"/>
          <a:ext cx="10197736" cy="5172710"/>
        </p:xfrm>
        <a:graphic>
          <a:graphicData uri="http://schemas.openxmlformats.org/drawingml/2006/table">
            <a:tbl>
              <a:tblPr/>
              <a:tblGrid>
                <a:gridCol w="777397"/>
                <a:gridCol w="974915"/>
                <a:gridCol w="2176763"/>
                <a:gridCol w="2086834"/>
                <a:gridCol w="2035056"/>
                <a:gridCol w="2146771"/>
              </a:tblGrid>
              <a:tr h="568928">
                <a:tc gridSpan="2">
                  <a:txBody>
                    <a:bodyPr vert="horz" wrap="square"/>
                    <a:lstStyle/>
                    <a:p>
                      <a:pPr marL="3175" lvl="0" indent="0">
                        <a:spcBef>
                          <a:spcPts val="175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900" b="0">
                        <a:latin typeface="黑?"/>
                        <a:ea typeface="黑?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8290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8290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一等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829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829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20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</a:t>
                      </a: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37782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7782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二等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15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11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</a:t>
                      </a: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49212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492125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三等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492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492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10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6 </a:t>
                      </a: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506730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506730" lvl="0" indent="0">
                        <a:lnSpc>
                          <a:spcPts val="109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四等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50673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50673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5</a:t>
                      </a:r>
                      <a:r>
                        <a:rPr lang="zh-CN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～</a:t>
                      </a: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0 </a:t>
                      </a: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分）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07840">
                <a:tc rowSpan="2">
                  <a:txBody>
                    <a:bodyPr vert="horz" wrap="square"/>
                    <a:lstStyle/>
                    <a:p>
                      <a:pPr marL="76200" lvl="0" indent="0">
                        <a:lnSpc>
                          <a:spcPts val="604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基</a:t>
                      </a:r>
                      <a:endParaRPr lang="zh-CN" altLang="zh-CN" sz="32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  </a:t>
                      </a:r>
                      <a:r>
                        <a:rPr lang="zh-CN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础</a:t>
                      </a:r>
                      <a:endParaRPr lang="zh-CN" altLang="zh-CN" sz="32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</a:t>
                      </a:r>
                      <a:endParaRPr lang="en-US" altLang="zh-CN" sz="32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  </a:t>
                      </a:r>
                      <a:r>
                        <a:rPr lang="zh-CN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等</a:t>
                      </a:r>
                      <a:endParaRPr lang="zh-CN" altLang="zh-CN" sz="32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32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  </a:t>
                      </a:r>
                      <a:r>
                        <a:rPr lang="zh-CN" altLang="zh-CN" sz="32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级</a:t>
                      </a:r>
                      <a:endParaRPr lang="zh-CN" altLang="zh-CN" sz="32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11125" lvl="0" indent="0">
                        <a:lnSpc>
                          <a:spcPts val="267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内</a:t>
                      </a: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容</a:t>
                      </a:r>
                      <a:endParaRPr lang="zh-CN" altLang="zh-CN" sz="2000"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111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111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00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20</a:t>
                      </a:r>
                      <a:r>
                        <a:rPr lang="zh-CN" altLang="zh-CN" sz="200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</a:t>
                      </a:r>
                      <a:endParaRPr lang="zh-CN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6860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符合题意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860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中心突出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860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内容充实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860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思想健康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860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感情真挚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符合题意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中心明确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内容较充实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思想健康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感情真实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基本符合题意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中心基本明确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内容单薄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思想基本健康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63525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感情基本真实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392430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偏离题意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92430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中心不明确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92430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内容不当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92430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思想不健康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92430" lvl="0" indent="0">
                        <a:lnSpc>
                          <a:spcPts val="26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感情虚假</a:t>
                      </a:r>
                      <a:endParaRPr lang="zh-CN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298640"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     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表达</a:t>
                      </a:r>
                      <a:endParaRPr lang="en-US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   </a:t>
                      </a:r>
                      <a:r>
                        <a:rPr lang="en-US" altLang="zh-CN" sz="200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20</a:t>
                      </a:r>
                      <a:r>
                        <a:rPr lang="zh-CN" altLang="en-US" sz="200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5430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5430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符合文体要求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543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543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结构严谨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543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543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语言流畅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4922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符合文体要求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结构完整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语言通顺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4922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20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基本符合文体要求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结构基本完整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1492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语言基本通顺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22250" lvl="0" indent="0">
                        <a:lnSpc>
                          <a:spcPts val="2125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222250" lvl="0" indent="0">
                        <a:lnSpc>
                          <a:spcPts val="21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不符合文体要求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222250" lvl="0" indent="0">
                        <a:lnSpc>
                          <a:spcPts val="21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结构混乱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222250" lvl="0" indent="0">
                        <a:lnSpc>
                          <a:spcPts val="21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0070C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语言不通顺语病多</a:t>
                      </a:r>
                      <a:endParaRPr lang="zh-CN" altLang="zh-CN" sz="2000">
                        <a:solidFill>
                          <a:srgbClr val="0070C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484160">
                <a:tc>
                  <a:txBody>
                    <a:bodyPr vert="horz" wrap="square"/>
                    <a:lstStyle/>
                    <a:p>
                      <a:pPr marL="76200" lvl="0" indent="0">
                        <a:lnSpc>
                          <a:spcPts val="29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发</a:t>
                      </a:r>
                      <a:endParaRPr lang="zh-CN" altLang="zh-CN" sz="28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</a:t>
                      </a:r>
                      <a:r>
                        <a:rPr lang="zh-CN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展</a:t>
                      </a:r>
                      <a:endParaRPr lang="zh-CN" altLang="zh-CN" sz="28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8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</a:t>
                      </a:r>
                      <a:r>
                        <a:rPr lang="zh-CN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等</a:t>
                      </a:r>
                      <a:endParaRPr lang="zh-CN" altLang="zh-CN" sz="2800" b="1">
                        <a:solidFill>
                          <a:srgbClr val="0000CC"/>
                        </a:solidFill>
                        <a:latin typeface="Calibri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8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  <a:p>
                      <a:pPr marL="7620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      </a:t>
                      </a:r>
                      <a:r>
                        <a:rPr lang="zh-CN" altLang="zh-CN" sz="2800" b="1">
                          <a:solidFill>
                            <a:srgbClr val="0000CC"/>
                          </a:solidFill>
                          <a:latin typeface="宋?"/>
                          <a:ea typeface="宋?"/>
                        </a:rPr>
                        <a:t>级</a:t>
                      </a:r>
                      <a:endParaRPr lang="zh-CN" altLang="zh-CN" sz="2800" b="1">
                        <a:solidFill>
                          <a:srgbClr val="0000CC"/>
                        </a:solidFill>
                        <a:latin typeface="宋?"/>
                        <a:ea typeface="宋?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111125" lvl="0" indent="0">
                        <a:lnSpc>
                          <a:spcPts val="2925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特征</a:t>
                      </a:r>
                      <a:endParaRPr lang="zh-CN" altLang="zh-CN" sz="20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111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  <a:p>
                      <a:pPr marL="1111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en-US" altLang="zh-CN" sz="200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20 </a:t>
                      </a:r>
                      <a:r>
                        <a:rPr lang="zh-CN" altLang="zh-CN" sz="2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分</a:t>
                      </a:r>
                      <a:endParaRPr lang="zh-CN" altLang="zh-CN" sz="200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深刻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丰富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有文采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lvl="0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有创意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319405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较深刻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较丰富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较有文采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1940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较有创意</a:t>
                      </a: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377825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略显深刻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略显丰富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略有文采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377825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略有创意</a:t>
                      </a: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22250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94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个别语句有深意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个别例子较好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个别语句较精彩</a:t>
                      </a:r>
                      <a:endParaRPr lang="zh-CN" alt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22250" lvl="0" indent="0">
                        <a:lnSpc>
                          <a:spcPts val="12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个别地方有新意</a:t>
                      </a:r>
                      <a:endParaRPr lang="zh-CN" altLang="zh-CN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4622" name="Rectangle 1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326207" y="383656"/>
            <a:ext cx="10472421" cy="589280"/>
          </a:xfrm>
        </p:spPr>
        <p:txBody>
          <a:bodyPr wrap="square" lIns="91440" tIns="45720" rIns="91440" bIns="45720" anchor="ctr">
            <a:spAutoFit/>
          </a:bodyPr>
          <a:lstStyle/>
          <a:p>
            <a:pPr marL="0" indent="0">
              <a:buNone/>
            </a:pPr>
            <a:r>
              <a:rPr lang="en-US" altLang="zh-CN" sz="3600" b="1" smtClean="0">
                <a:solidFill>
                  <a:srgbClr val="0000FF"/>
                </a:solidFill>
              </a:rPr>
              <a:t> </a:t>
            </a:r>
            <a:r>
              <a:rPr lang="zh-CN" altLang="en-US" sz="3600" b="1" smtClean="0">
                <a:solidFill>
                  <a:srgbClr val="0000FF"/>
                </a:solidFill>
              </a:rPr>
              <a:t>审题立意    </a:t>
            </a:r>
            <a:r>
              <a:rPr lang="zh-CN" altLang="en-US" sz="3600" b="1" smtClean="0">
                <a:solidFill>
                  <a:srgbClr val="FF0000"/>
                </a:solidFill>
              </a:rPr>
              <a:t>  </a:t>
            </a:r>
            <a:r>
              <a:rPr lang="zh-CN" altLang="en-US" sz="3600" b="1" smtClean="0">
                <a:solidFill>
                  <a:srgbClr val="FF0000"/>
                </a:solidFill>
                <a:highlight>
                  <a:srgbClr val="FFFF00"/>
                </a:highlight>
              </a:rPr>
              <a:t>意在笔先  意犹帅也</a:t>
            </a:r>
            <a:endParaRPr lang="zh-CN" altLang="en-US" sz="3600" b="1" smtClean="0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</a:endParaRPr>
          </a:p>
        </p:txBody>
      </p:sp>
      <p:sp>
        <p:nvSpPr>
          <p:cNvPr id="60463" name="Oval 7"/>
          <p:cNvSpPr/>
          <p:nvPr>
            <p:custDataLst>
              <p:tags r:id="rId9"/>
            </p:custDataLst>
          </p:nvPr>
        </p:nvSpPr>
        <p:spPr>
          <a:xfrm>
            <a:off x="2963636" y="1825172"/>
            <a:ext cx="1221105" cy="33464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Franklin Gothic Book" panose="020b0503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4" name="Oval 8"/>
          <p:cNvSpPr/>
          <p:nvPr>
            <p:custDataLst>
              <p:tags r:id="rId10"/>
            </p:custDataLst>
          </p:nvPr>
        </p:nvSpPr>
        <p:spPr>
          <a:xfrm>
            <a:off x="4979987" y="1813750"/>
            <a:ext cx="1297305" cy="33401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Franklin Gothic Book" panose="020b0503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5" name="Oval 9"/>
          <p:cNvSpPr/>
          <p:nvPr>
            <p:custDataLst>
              <p:tags r:id="rId11"/>
            </p:custDataLst>
          </p:nvPr>
        </p:nvSpPr>
        <p:spPr>
          <a:xfrm>
            <a:off x="7136622" y="1709841"/>
            <a:ext cx="1695450" cy="33528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Franklin Gothic Book" panose="020b0503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60466" name="Oval 10"/>
          <p:cNvSpPr/>
          <p:nvPr>
            <p:custDataLst>
              <p:tags r:id="rId12"/>
            </p:custDataLst>
          </p:nvPr>
        </p:nvSpPr>
        <p:spPr>
          <a:xfrm>
            <a:off x="9380832" y="1813750"/>
            <a:ext cx="1264285" cy="33528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Franklin Gothic Book" panose="020b05030201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Text Box 2"/>
          <p:cNvSpPr/>
          <p:nvPr>
            <p:custDataLst>
              <p:tags r:id="rId3"/>
            </p:custDataLst>
          </p:nvPr>
        </p:nvSpPr>
        <p:spPr>
          <a:xfrm>
            <a:off x="508635" y="0"/>
            <a:ext cx="406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a typeface="黑体" panose="02010609060101010101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关于漫画</a:t>
            </a:r>
            <a:r>
              <a:rPr lang="en-US" altLang="zh-CN" sz="3600" b="1">
                <a:solidFill>
                  <a:srgbClr val="FF0000"/>
                </a:solidFill>
                <a:ea typeface="黑体" panose="02010609060101010101" charset="-122"/>
              </a:rPr>
              <a:t>】</a:t>
            </a:r>
            <a:endParaRPr lang="en-US" altLang="zh-CN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6147" name="Text Box 3"/>
          <p:cNvSpPr/>
          <p:nvPr>
            <p:custDataLst>
              <p:tags r:id="rId4"/>
            </p:custDataLst>
          </p:nvPr>
        </p:nvSpPr>
        <p:spPr>
          <a:xfrm>
            <a:off x="711835" y="609600"/>
            <a:ext cx="11479213" cy="5700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什么是漫画？</a:t>
            </a:r>
            <a:endParaRPr lang="zh-CN" altLang="en-US" sz="3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A.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一种具有强烈的讽刺性或幽默性的绘画。画家从政治事件和生活现象中取材，通过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夸张、比喻、象征、寓意等手法，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表现为幽默、诙谐的画面，借以讽刺、批评或歌颂某些人和事。它是政治斗争和思想斗争的一种工具。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lnSpc>
                <a:spcPct val="95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           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辞海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B.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简单而夸大事物特征的绘画，多含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讽刺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的意义。          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lnSpc>
                <a:spcPct val="95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新华字典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C.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用简单而夸张的手法来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描绘生活或时事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的图画。一般运用变形、比拟、象征的方法，构成幽默、诙谐的画面，以取得讽刺或歌颂的效果。          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lnSpc>
                <a:spcPct val="95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现代汉语词典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Text Box 2"/>
          <p:cNvSpPr/>
          <p:nvPr>
            <p:custDataLst>
              <p:tags r:id="rId3"/>
            </p:custDataLst>
          </p:nvPr>
        </p:nvSpPr>
        <p:spPr>
          <a:xfrm>
            <a:off x="51435" y="1082358"/>
            <a:ext cx="9144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charset="-122"/>
              </a:rPr>
              <a:t>漫画的艺术手法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charset="-122"/>
            </a:endParaRPr>
          </a:p>
        </p:txBody>
      </p:sp>
      <p:sp>
        <p:nvSpPr>
          <p:cNvPr id="7171" name="Text Box 3"/>
          <p:cNvSpPr/>
          <p:nvPr>
            <p:custDataLst>
              <p:tags r:id="rId4"/>
            </p:custDataLst>
          </p:nvPr>
        </p:nvSpPr>
        <p:spPr>
          <a:xfrm>
            <a:off x="890270" y="3098165"/>
            <a:ext cx="109531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4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夸张、比喻、比拟、变形、象征、以小见大、以虚带实、荒诞中见真实 </a:t>
            </a:r>
            <a:endParaRPr lang="zh-CN" altLang="en-US" sz="44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Text Box 2"/>
          <p:cNvSpPr/>
          <p:nvPr>
            <p:custDataLst>
              <p:tags r:id="rId3"/>
            </p:custDataLst>
          </p:nvPr>
        </p:nvSpPr>
        <p:spPr>
          <a:xfrm>
            <a:off x="512445" y="644525"/>
            <a:ext cx="111671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漫画的构成：</a:t>
            </a:r>
            <a:endParaRPr lang="zh-CN" altLang="en-US" sz="36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　　一幅漫画主要由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标题、主体、注释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三部分构成。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标题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即题目，往往告知人们漫画的主题思想，有的虽没有标题但一定有鲜明的主题。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主体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是画面各“因素”构成的情景。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注释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是对画面情景的文字提示或注解。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通过对这三部分的仔细阅读，就能从整体上概括其寓意。一幅好的漫画，在给人们带来愉快的同时，也给人以思考和警示。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Text Box 2"/>
          <p:cNvSpPr/>
          <p:nvPr>
            <p:custDataLst>
              <p:tags r:id="rId3"/>
            </p:custDataLst>
          </p:nvPr>
        </p:nvSpPr>
        <p:spPr>
          <a:xfrm>
            <a:off x="635" y="152400"/>
            <a:ext cx="97932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漫画的特点：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19" name="Text Box 3"/>
          <p:cNvSpPr/>
          <p:nvPr>
            <p:custDataLst>
              <p:tags r:id="rId4"/>
            </p:custDataLst>
          </p:nvPr>
        </p:nvSpPr>
        <p:spPr>
          <a:xfrm>
            <a:off x="610235" y="1066800"/>
            <a:ext cx="70072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3600" b="1">
                <a:solidFill>
                  <a:srgbClr val="FF33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夸张渲染，突出特质</a:t>
            </a:r>
            <a:endParaRPr lang="zh-CN" altLang="en-US" sz="3600" b="1">
              <a:solidFill>
                <a:srgbClr val="FF33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0" name="Text Box 4"/>
          <p:cNvSpPr/>
          <p:nvPr>
            <p:custDataLst>
              <p:tags r:id="rId5"/>
            </p:custDataLst>
          </p:nvPr>
        </p:nvSpPr>
        <p:spPr>
          <a:xfrm>
            <a:off x="8127048" y="1066800"/>
            <a:ext cx="254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ea typeface="黑体" panose="02010609060101010101" charset="-122"/>
              </a:rPr>
              <a:t>《</a:t>
            </a:r>
            <a:r>
              <a:rPr lang="zh-CN" altLang="en-US" sz="3200" b="1">
                <a:ea typeface="黑体" panose="02010609060101010101" charset="-122"/>
              </a:rPr>
              <a:t>好险</a:t>
            </a:r>
            <a:r>
              <a:rPr lang="en-US" altLang="zh-CN" sz="3200" b="1">
                <a:ea typeface="黑体" panose="02010609060101010101" charset="-122"/>
              </a:rPr>
              <a:t>》</a:t>
            </a:r>
            <a:endParaRPr lang="en-US" altLang="zh-CN" sz="3200" b="1">
              <a:ea typeface="黑体" panose="02010609060101010101" charset="-122"/>
            </a:endParaRPr>
          </a:p>
        </p:txBody>
      </p:sp>
      <p:sp>
        <p:nvSpPr>
          <p:cNvPr id="9221" name="Rectangle 7"/>
          <p:cNvSpPr/>
          <p:nvPr>
            <p:custDataLst>
              <p:tags r:id="rId6"/>
            </p:custDataLst>
          </p:nvPr>
        </p:nvSpPr>
        <p:spPr>
          <a:xfrm>
            <a:off x="711835" y="2161858"/>
            <a:ext cx="5286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fontAlgn="ct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这是一个刚过铁路还站在轨道边的旅行者，他的西服已被切去了一角，裤子被剐破，旅行箱也被剐去了一半，显然是火车通过产生的后果。如果是在现实生活中，旅行者早就命赴黄泉了，但漫画作者却没有让他去死，作者正是通过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夸张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的手法，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突出了违反交通规则的危险。</a:t>
            </a:r>
            <a:endParaRPr lang="zh-CN" altLang="en-US" sz="28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222" name="图片 9221" descr="I:/上课ppt/2022作文/新建文件夹 (2)/2559252dd42a2834918669415bb5c9ea15cebf5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 r:link="rId7"/>
          <a:stretch>
            <a:fillRect/>
          </a:stretch>
        </p:blipFill>
        <p:spPr>
          <a:xfrm>
            <a:off x="6113145" y="1981200"/>
            <a:ext cx="6078220" cy="4604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19" grpId="0"/>
    </p:bldLst>
  </p:timing>
</p:sld>
</file>

<file path=ppt/tags/tag1.xml><?xml version="1.0" encoding="utf-8"?>
<p:tagLst xmlns:p="http://schemas.openxmlformats.org/presentationml/2006/main">
  <p:tag name="AS_UNIQUEID" val="134"/>
</p:tagLst>
</file>

<file path=ppt/tags/tag10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AS_UNIQUEID" val="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3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.xml><?xml version="1.0" encoding="utf-8"?>
<p:tagLst xmlns:p="http://schemas.openxmlformats.org/presentationml/2006/main">
  <p:tag name="AS_UNIQUEID" val="236"/>
</p:tagLst>
</file>

<file path=ppt/tags/tag105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6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7.xml><?xml version="1.0" encoding="utf-8"?>
<p:tagLst xmlns:p="http://schemas.openxmlformats.org/presentationml/2006/main">
  <p:tag name="AS_UNIQUEID" val="2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.xml><?xml version="1.0" encoding="utf-8"?>
<p:tagLst xmlns:p="http://schemas.openxmlformats.org/presentationml/2006/main">
  <p:tag name="AS_UNIQUEID" val="2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9.xml><?xml version="1.0" encoding="utf-8"?>
<p:tagLst xmlns:p="http://schemas.openxmlformats.org/presentationml/2006/main">
  <p:tag name="AS_UNIQUEID" val="2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AS_UNIQUEID" val="2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.xml><?xml version="1.0" encoding="utf-8"?>
<p:tagLst xmlns:p="http://schemas.openxmlformats.org/presentationml/2006/main">
  <p:tag name="AS_UNIQUEID" val="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3.xml><?xml version="1.0" encoding="utf-8"?>
<p:tagLst xmlns:p="http://schemas.openxmlformats.org/presentationml/2006/main">
  <p:tag name="AS_UNIQUEID" val="245"/>
</p:tagLst>
</file>

<file path=ppt/tags/tag114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5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6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AS_UNIQUEID" val="2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2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AS_UNIQUEID" val="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254"/>
</p:tagLst>
</file>

<file path=ppt/tags/tag123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4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5.xml><?xml version="1.0" encoding="utf-8"?>
<p:tagLst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6.xml><?xml version="1.0" encoding="utf-8"?>
<p:tagLst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7.xml><?xml version="1.0" encoding="utf-8"?>
<p:tagLst xmlns:p="http://schemas.openxmlformats.org/presentationml/2006/main">
  <p:tag name="AS_UNIQUEID" val="259"/>
</p:tagLst>
</file>

<file path=ppt/tags/tag128.xml><?xml version="1.0" encoding="utf-8"?>
<p:tagLst xmlns:p="http://schemas.openxmlformats.org/presentationml/2006/main">
  <p:tag name="AS_UNIQUEID" val="2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29.xml><?xml version="1.0" encoding="utf-8"?>
<p:tagLst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.xml><?xml version="1.0" encoding="utf-8"?>
<p:tagLst xmlns:p="http://schemas.openxmlformats.org/presentationml/2006/main">
  <p:tag name="AS_UNIQUEID" val="146"/>
</p:tagLst>
</file>

<file path=ppt/tags/tag130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1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2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3.xml><?xml version="1.0" encoding="utf-8"?>
<p:tagLst xmlns:p="http://schemas.openxmlformats.org/presentationml/2006/main">
  <p:tag name="AS_UNIQUEID" val="265"/>
</p:tagLst>
</file>

<file path=ppt/tags/tag134.xml><?xml version="1.0" encoding="utf-8"?>
<p:tagLst xmlns:p="http://schemas.openxmlformats.org/presentationml/2006/main">
  <p:tag name="AS_UNIQUEID" val="2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5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6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7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8.xml><?xml version="1.0" encoding="utf-8"?>
<p:tagLst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9.xml><?xml version="1.0" encoding="utf-8"?>
<p:tagLst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274"/>
</p:tagLst>
</file>

<file path=ppt/tags/tag143.xml><?xml version="1.0" encoding="utf-8"?>
<p:tagLst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4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5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6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280"/>
</p:tagLst>
</file>

<file path=ppt/tags/tag149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1.xml><?xml version="1.0" encoding="utf-8"?>
<p:tagLst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2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3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287"/>
</p:tagLst>
</file>

<file path=ppt/tags/tag156.xml><?xml version="1.0" encoding="utf-8"?>
<p:tagLst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7.xml><?xml version="1.0" encoding="utf-8"?>
<p:tagLst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AS_UNIQUEID" val="2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AS_UNIQUEID" val="300"/>
</p:tagLst>
</file>

<file path=ppt/tags/tag169.xml><?xml version="1.0" encoding="utf-8"?>
<p:tagLst xmlns:p="http://schemas.openxmlformats.org/presentationml/2006/main">
  <p:tag name="AS_UNIQUEID" val="30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30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1.xml><?xml version="1.0" encoding="utf-8"?>
<p:tagLst xmlns:p="http://schemas.openxmlformats.org/presentationml/2006/main">
  <p:tag name="AS_UNIQUEID" val="30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2.xml><?xml version="1.0" encoding="utf-8"?>
<p:tagLst xmlns:p="http://schemas.openxmlformats.org/presentationml/2006/main">
  <p:tag name="AS_UNIQUEID" val="30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3.xml><?xml version="1.0" encoding="utf-8"?>
<p:tagLst xmlns:p="http://schemas.openxmlformats.org/presentationml/2006/main">
  <p:tag name="AS_UNIQUEID" val="30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4.xml><?xml version="1.0" encoding="utf-8"?>
<p:tagLst xmlns:p="http://schemas.openxmlformats.org/presentationml/2006/main">
  <p:tag name="AS_UNIQUEID" val="30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5.xml><?xml version="1.0" encoding="utf-8"?>
<p:tagLst xmlns:p="http://schemas.openxmlformats.org/presentationml/2006/main">
  <p:tag name="AS_UNIQUEID" val="307"/>
</p:tagLst>
</file>

<file path=ppt/tags/tag176.xml><?xml version="1.0" encoding="utf-8"?>
<p:tagLst xmlns:p="http://schemas.openxmlformats.org/presentationml/2006/main">
  <p:tag name="AS_UNIQUEID" val="308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77.xml><?xml version="1.0" encoding="utf-8"?>
<p:tagLst xmlns:p="http://schemas.openxmlformats.org/presentationml/2006/main">
  <p:tag name="AS_UNIQUEID" val="3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8.xml><?xml version="1.0" encoding="utf-8"?>
<p:tagLst xmlns:p="http://schemas.openxmlformats.org/presentationml/2006/main">
  <p:tag name="AS_UNIQUEID" val="31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79.xml><?xml version="1.0" encoding="utf-8"?>
<p:tagLst xmlns:p="http://schemas.openxmlformats.org/presentationml/2006/main">
  <p:tag name="AS_UNIQUEID" val="31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.xml><?xml version="1.0" encoding="utf-8"?>
<p:tagLst xmlns:p="http://schemas.openxmlformats.org/presentationml/2006/main">
  <p:tag name="AS_UNIQUEID" val="1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31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1.xml><?xml version="1.0" encoding="utf-8"?>
<p:tagLst xmlns:p="http://schemas.openxmlformats.org/presentationml/2006/main">
  <p:tag name="AS_UNIQUEID" val="31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2.xml><?xml version="1.0" encoding="utf-8"?>
<p:tagLst xmlns:p="http://schemas.openxmlformats.org/presentationml/2006/main">
  <p:tag name="AS_UNIQUEID" val="31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3.xml><?xml version="1.0" encoding="utf-8"?>
<p:tagLst xmlns:p="http://schemas.openxmlformats.org/presentationml/2006/main">
  <p:tag name="AS_UNIQUEID" val="31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4.xml><?xml version="1.0" encoding="utf-8"?>
<p:tagLst xmlns:p="http://schemas.openxmlformats.org/presentationml/2006/main">
  <p:tag name="AS_UNIQUEID" val="316"/>
</p:tagLst>
</file>

<file path=ppt/tags/tag185.xml><?xml version="1.0" encoding="utf-8"?>
<p:tagLst xmlns:p="http://schemas.openxmlformats.org/presentationml/2006/main">
  <p:tag name="AS_UNIQUEID" val="317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86.xml><?xml version="1.0" encoding="utf-8"?>
<p:tagLst xmlns:p="http://schemas.openxmlformats.org/presentationml/2006/main">
  <p:tag name="AS_UNIQUEID" val="31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7.xml><?xml version="1.0" encoding="utf-8"?>
<p:tagLst xmlns:p="http://schemas.openxmlformats.org/presentationml/2006/main">
  <p:tag name="AS_UNIQUEID" val="31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8.xml><?xml version="1.0" encoding="utf-8"?>
<p:tagLst xmlns:p="http://schemas.openxmlformats.org/presentationml/2006/main">
  <p:tag name="AS_UNIQUEID" val="32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89.xml><?xml version="1.0" encoding="utf-8"?>
<p:tagLst xmlns:p="http://schemas.openxmlformats.org/presentationml/2006/main">
  <p:tag name="AS_UNIQUEID" val="32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.xml><?xml version="1.0" encoding="utf-8"?>
<p:tagLst xmlns:p="http://schemas.openxmlformats.org/presentationml/2006/main">
  <p:tag name="AS_UNIQUEID" val="152"/>
</p:tagLst>
</file>

<file path=ppt/tags/tag190.xml><?xml version="1.0" encoding="utf-8"?>
<p:tagLst xmlns:p="http://schemas.openxmlformats.org/presentationml/2006/main">
  <p:tag name="AS_UNIQUEID" val="32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1.xml><?xml version="1.0" encoding="utf-8"?>
<p:tagLst xmlns:p="http://schemas.openxmlformats.org/presentationml/2006/main">
  <p:tag name="AS_UNIQUEID" val="32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2.xml><?xml version="1.0" encoding="utf-8"?>
<p:tagLst xmlns:p="http://schemas.openxmlformats.org/presentationml/2006/main">
  <p:tag name="AS_UNIQUEID" val="32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3.xml><?xml version="1.0" encoding="utf-8"?>
<p:tagLst xmlns:p="http://schemas.openxmlformats.org/presentationml/2006/main">
  <p:tag name="AS_UNIQUEID" val="325"/>
</p:tagLst>
</file>

<file path=ppt/tags/tag194.xml><?xml version="1.0" encoding="utf-8"?>
<p:tagLst xmlns:p="http://schemas.openxmlformats.org/presentationml/2006/main">
  <p:tag name="AS_UNIQUEID" val="326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5.xml><?xml version="1.0" encoding="utf-8"?>
<p:tagLst xmlns:p="http://schemas.openxmlformats.org/presentationml/2006/main">
  <p:tag name="AS_UNIQUEID" val="32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6.xml><?xml version="1.0" encoding="utf-8"?>
<p:tagLst xmlns:p="http://schemas.openxmlformats.org/presentationml/2006/main">
  <p:tag name="AS_UNIQUEID" val="32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7.xml><?xml version="1.0" encoding="utf-8"?>
<p:tagLst xmlns:p="http://schemas.openxmlformats.org/presentationml/2006/main">
  <p:tag name="AS_UNIQUEID" val="32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8.xml><?xml version="1.0" encoding="utf-8"?>
<p:tagLst xmlns:p="http://schemas.openxmlformats.org/presentationml/2006/main">
  <p:tag name="AS_UNIQUEID" val="33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.xml><?xml version="1.0" encoding="utf-8"?>
<p:tagLst xmlns:p="http://schemas.openxmlformats.org/presentationml/2006/main">
  <p:tag name="AS_UNIQUEID" val="33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33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.xml><?xml version="1.0" encoding="utf-8"?>
<p:tagLst xmlns:p="http://schemas.openxmlformats.org/presentationml/2006/main">
  <p:tag name="AS_UNIQUEID" val="33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2.xml><?xml version="1.0" encoding="utf-8"?>
<p:tagLst xmlns:p="http://schemas.openxmlformats.org/presentationml/2006/main">
  <p:tag name="AS_UNIQUEID" val="334"/>
</p:tagLst>
</file>

<file path=ppt/tags/tag203.xml><?xml version="1.0" encoding="utf-8"?>
<p:tagLst xmlns:p="http://schemas.openxmlformats.org/presentationml/2006/main">
  <p:tag name="AS_UNIQUEID" val="335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04.xml><?xml version="1.0" encoding="utf-8"?>
<p:tagLst xmlns:p="http://schemas.openxmlformats.org/presentationml/2006/main">
  <p:tag name="AS_UNIQUEID" val="3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5.xml><?xml version="1.0" encoding="utf-8"?>
<p:tagLst xmlns:p="http://schemas.openxmlformats.org/presentationml/2006/main">
  <p:tag name="AS_UNIQUEID" val="3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6.xml><?xml version="1.0" encoding="utf-8"?>
<p:tagLst xmlns:p="http://schemas.openxmlformats.org/presentationml/2006/main">
  <p:tag name="AS_UNIQUEID" val="33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7.xml><?xml version="1.0" encoding="utf-8"?>
<p:tagLst xmlns:p="http://schemas.openxmlformats.org/presentationml/2006/main">
  <p:tag name="AS_UNIQUEID" val="33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8.xml><?xml version="1.0" encoding="utf-8"?>
<p:tagLst xmlns:p="http://schemas.openxmlformats.org/presentationml/2006/main">
  <p:tag name="AS_UNIQUEID" val="3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AS_UNIQUEID" val="3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34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AS_UNIQUEID" val="343"/>
</p:tagLst>
</file>

<file path=ppt/tags/tag212.xml><?xml version="1.0" encoding="utf-8"?>
<p:tagLst xmlns:p="http://schemas.openxmlformats.org/presentationml/2006/main">
  <p:tag name="AS_UNIQUEID" val="34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3.xml><?xml version="1.0" encoding="utf-8"?>
<p:tagLst xmlns:p="http://schemas.openxmlformats.org/presentationml/2006/main">
  <p:tag name="AS_UNIQUEID" val="3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p="http://schemas.openxmlformats.org/presentationml/2006/main">
  <p:tag name="AS_UNIQUEID" val="3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5.xml><?xml version="1.0" encoding="utf-8"?>
<p:tagLst xmlns:p="http://schemas.openxmlformats.org/presentationml/2006/main">
  <p:tag name="AS_UNIQUEID" val="3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6.xml><?xml version="1.0" encoding="utf-8"?>
<p:tagLst xmlns:p="http://schemas.openxmlformats.org/presentationml/2006/main">
  <p:tag name="AS_UNIQUEID" val="34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p="http://schemas.openxmlformats.org/presentationml/2006/main">
  <p:tag name="AS_UNIQUEID" val="34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AS_UNIQUEID" val="35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AS_UNIQUEID" val="35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35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AS_UNIQUEID" val="35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AS_UNIQUEID" val="35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AS_UNIQUEID" val="355"/>
</p:tagLst>
</file>

<file path=ppt/tags/tag224.xml><?xml version="1.0" encoding="utf-8"?>
<p:tagLst xmlns:p="http://schemas.openxmlformats.org/presentationml/2006/main">
  <p:tag name="AS_UNIQUEID" val="35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5.xml><?xml version="1.0" encoding="utf-8"?>
<p:tagLst xmlns:p="http://schemas.openxmlformats.org/presentationml/2006/main">
  <p:tag name="AS_UNIQUEID" val="35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p="http://schemas.openxmlformats.org/presentationml/2006/main">
  <p:tag name="AS_UNIQUEID" val="35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AS_UNIQUEID" val="35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8.xml><?xml version="1.0" encoding="utf-8"?>
<p:tagLst xmlns:p="http://schemas.openxmlformats.org/presentationml/2006/main">
  <p:tag name="AS_UNIQUEID" val="36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AS_UNIQUEID" val="36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36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AS_UNIQUEID" val="363"/>
</p:tagLst>
</file>

<file path=ppt/tags/tag232.xml><?xml version="1.0" encoding="utf-8"?>
<p:tagLst xmlns:p="http://schemas.openxmlformats.org/presentationml/2006/main">
  <p:tag name="AS_UNIQUEID" val="364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3.xml><?xml version="1.0" encoding="utf-8"?>
<p:tagLst xmlns:p="http://schemas.openxmlformats.org/presentationml/2006/main">
  <p:tag name="AS_UNIQUEID" val="365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4.xml><?xml version="1.0" encoding="utf-8"?>
<p:tagLst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5.xml><?xml version="1.0" encoding="utf-8"?>
<p:tagLst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6.xml><?xml version="1.0" encoding="utf-8"?>
<p:tagLst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.xml><?xml version="1.0" encoding="utf-8"?>
<p:tagLst xmlns:p="http://schemas.openxmlformats.org/presentationml/2006/main">
  <p:tag name="AS_UNIQUEID" val="369"/>
  <p:tag name="KSO_WM_BEAUTIFY_FLAG" val="#wm#"/>
  <p:tag name="KSO_WM_COMBINE_RELATE_SLIDE_ID" val="background20176855_1"/>
  <p:tag name="KSO_WM_TAG_VERSION" val="1.0"/>
  <p:tag name="KSO_WM_TEMPLATE_CATEGORY" val="custom"/>
  <p:tag name="KSO_WM_TEMPLATE_INDEX" val="20177426"/>
  <p:tag name="KSO_WM_TEMPLATE_MASTER_TYPE" val="1"/>
  <p:tag name="KSO_WM_TEMPLATE_SUBCATEGORY" val="combine"/>
  <p:tag name="KSO_WM_TEMPLATE_THUMBS_INDEX" val="1、6、11、12、18、19、24、25、33、34"/>
</p:tagLst>
</file>

<file path=ppt/tags/tag238.xml><?xml version="1.0" encoding="utf-8"?>
<p:tagLst xmlns:p="http://schemas.openxmlformats.org/presentationml/2006/main">
  <p:tag name="AS_UNIQUEID" val="370"/>
</p:tagLst>
</file>

<file path=ppt/tags/tag239.xml><?xml version="1.0" encoding="utf-8"?>
<p:tagLst xmlns:p="http://schemas.openxmlformats.org/presentationml/2006/main">
  <p:tag name="AS_UNIQUEID" val="371"/>
</p:tagLst>
</file>

<file path=ppt/tags/tag24.xml><?xml version="1.0" encoding="utf-8"?>
<p:tagLst xmlns:p="http://schemas.openxmlformats.org/presentationml/2006/main">
  <p:tag name="AS_UNIQUEID" val="1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p="http://schemas.openxmlformats.org/presentationml/2006/main">
  <p:tag name="AS_UNIQUEID" val="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p="http://schemas.openxmlformats.org/presentationml/2006/main">
  <p:tag name="AS_UNIQUEID" val="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p="http://schemas.openxmlformats.org/presentationml/2006/main">
  <p:tag name="AS_UNIQUEID" val="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p="http://schemas.openxmlformats.org/presentationml/2006/main">
  <p:tag name="AS_UNIQUEID" val="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p="http://schemas.openxmlformats.org/presentationml/2006/main">
  <p:tag name="AS_UNIQUEID" val="3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AS_UNIQUEID" val="1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p="http://schemas.openxmlformats.org/presentationml/2006/main">
  <p:tag name="AS_UNIQUEID" val="383"/>
</p:tagLst>
</file>

<file path=ppt/tags/tag252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3.xml><?xml version="1.0" encoding="utf-8"?>
<p:tagLst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4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5.xml><?xml version="1.0" encoding="utf-8"?>
<p:tagLst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6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7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8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9.xml><?xml version="1.0" encoding="utf-8"?>
<p:tagLst xmlns:p="http://schemas.openxmlformats.org/presentationml/2006/main">
  <p:tag name="AS_UNIQUEID" val="391"/>
</p:tagLst>
</file>

<file path=ppt/tags/tag26.xml><?xml version="1.0" encoding="utf-8"?>
<p:tagLst xmlns:p="http://schemas.openxmlformats.org/presentationml/2006/main">
  <p:tag name="AS_UNIQUEID" val="159"/>
</p:tagLst>
</file>

<file path=ppt/tags/tag260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1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2.xml><?xml version="1.0" encoding="utf-8"?>
<p:tagLst xmlns:p="http://schemas.openxmlformats.org/presentationml/2006/main">
  <p:tag name="AS_UNIQUEID" val="3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3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4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5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6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7.xml><?xml version="1.0" encoding="utf-8"?>
<p:tagLst xmlns:p="http://schemas.openxmlformats.org/presentationml/2006/main">
  <p:tag name="AS_UNIQUEID" val="399"/>
</p:tagLst>
</file>

<file path=ppt/tags/tag268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9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AS_UNIQUEID" val="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1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2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3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4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5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6.xml><?xml version="1.0" encoding="utf-8"?>
<p:tagLst xmlns:p="http://schemas.openxmlformats.org/presentationml/2006/main">
  <p:tag name="AS_UNIQUEID" val="408"/>
</p:tagLst>
</file>

<file path=ppt/tags/tag277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8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9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1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2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3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4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5.xml><?xml version="1.0" encoding="utf-8"?>
<p:tagLst xmlns:p="http://schemas.openxmlformats.org/presentationml/2006/main">
  <p:tag name="AS_UNIQUEID" val="417"/>
</p:tagLst>
</file>

<file path=ppt/tags/tag286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7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8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9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.xml><?xml version="1.0" encoding="utf-8"?>
<p:tagLst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422"/>
</p:tagLst>
</file>

<file path=ppt/tags/tag291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2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3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4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5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6.xml><?xml version="1.0" encoding="utf-8"?>
<p:tagLst xmlns:p="http://schemas.openxmlformats.org/presentationml/2006/main">
  <p:tag name="AS_UNIQUEID" val="428"/>
</p:tagLst>
</file>

<file path=ppt/tags/tag297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8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9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1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2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3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4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5.xml><?xml version="1.0" encoding="utf-8"?>
<p:tagLst xmlns:p="http://schemas.openxmlformats.org/presentationml/2006/main">
  <p:tag name="AS_UNIQUEID" val="437"/>
</p:tagLst>
</file>

<file path=ppt/tags/tag306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7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8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9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.xml><?xml version="1.0" encoding="utf-8"?>
<p:tagLst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1.xml><?xml version="1.0" encoding="utf-8"?>
<p:tagLst xmlns:p="http://schemas.openxmlformats.org/presentationml/2006/main">
  <p:tag name="AS_UNIQUEID" val="443"/>
</p:tagLst>
</file>

<file path=ppt/tags/tag312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3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4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5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6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7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18.xml><?xml version="1.0" encoding="utf-8"?>
<p:tagLst xmlns:p="http://schemas.openxmlformats.org/presentationml/2006/main">
  <p:tag name="AS_UNIQUEID" val="450"/>
</p:tagLst>
</file>

<file path=ppt/tags/tag319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.xml><?xml version="1.0" encoding="utf-8"?>
<p:tagLst xmlns:p="http://schemas.openxmlformats.org/presentationml/2006/main">
  <p:tag name="AS_UNIQUEID" val="1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1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2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3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4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5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6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7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8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29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.xml><?xml version="1.0" encoding="utf-8"?>
<p:tagLst xmlns:p="http://schemas.openxmlformats.org/presentationml/2006/main">
  <p:tag name="AS_UNIQUEID" val="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31.xml><?xml version="1.0" encoding="utf-8"?>
<p:tagLst xmlns:p="http://schemas.openxmlformats.org/presentationml/2006/main">
  <p:tag name="AS_UNIQUEID" val="463"/>
</p:tagLst>
</file>

<file path=ppt/tags/tag332.xml><?xml version="1.0" encoding="utf-8"?>
<p:tagLst xmlns:p="http://schemas.openxmlformats.org/presentationml/2006/main">
  <p:tag name="AS_UNIQUEID" val="46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3.xml><?xml version="1.0" encoding="utf-8"?>
<p:tagLst xmlns:p="http://schemas.openxmlformats.org/presentationml/2006/main">
  <p:tag name="AS_UNIQUEID" val="465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4.xml><?xml version="1.0" encoding="utf-8"?>
<p:tagLst xmlns:p="http://schemas.openxmlformats.org/presentationml/2006/main">
  <p:tag name="AS_UNIQUEID" val="466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5.xml><?xml version="1.0" encoding="utf-8"?>
<p:tagLst xmlns:p="http://schemas.openxmlformats.org/presentationml/2006/main">
  <p:tag name="AS_UNIQUEID" val="467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6.xml><?xml version="1.0" encoding="utf-8"?>
<p:tagLst xmlns:p="http://schemas.openxmlformats.org/presentationml/2006/main">
  <p:tag name="AS_UNIQUEID" val="468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7.xml><?xml version="1.0" encoding="utf-8"?>
<p:tagLst xmlns:p="http://schemas.openxmlformats.org/presentationml/2006/main">
  <p:tag name="AS_UNIQUEID" val="46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38.xml><?xml version="1.0" encoding="utf-8"?>
<p:tagLst xmlns:p="http://schemas.openxmlformats.org/presentationml/2006/main">
  <p:tag name="AS_UNIQUEID" val="470"/>
</p:tagLst>
</file>

<file path=ppt/tags/tag339.xml><?xml version="1.0" encoding="utf-8"?>
<p:tagLst xmlns:p="http://schemas.openxmlformats.org/presentationml/2006/main">
  <p:tag name="AS_UNIQUEID" val="47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4.xml><?xml version="1.0" encoding="utf-8"?>
<p:tagLst xmlns:p="http://schemas.openxmlformats.org/presentationml/2006/main">
  <p:tag name="AS_UNIQUEID" val="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47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1.xml><?xml version="1.0" encoding="utf-8"?>
<p:tagLst xmlns:p="http://schemas.openxmlformats.org/presentationml/2006/main">
  <p:tag name="AS_UNIQUEID" val="47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2.xml><?xml version="1.0" encoding="utf-8"?>
<p:tagLst xmlns:p="http://schemas.openxmlformats.org/presentationml/2006/main">
  <p:tag name="AS_UNIQUEID" val="47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3.xml><?xml version="1.0" encoding="utf-8"?>
<p:tagLst xmlns:p="http://schemas.openxmlformats.org/presentationml/2006/main">
  <p:tag name="AS_UNIQUEID" val="47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4.xml><?xml version="1.0" encoding="utf-8"?>
<p:tagLst xmlns:p="http://schemas.openxmlformats.org/presentationml/2006/main">
  <p:tag name="AS_UNIQUEID" val="47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5.xml><?xml version="1.0" encoding="utf-8"?>
<p:tagLst xmlns:p="http://schemas.openxmlformats.org/presentationml/2006/main">
  <p:tag name="AS_UNIQUEID" val="47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6.xml><?xml version="1.0" encoding="utf-8"?>
<p:tagLst xmlns:p="http://schemas.openxmlformats.org/presentationml/2006/main">
  <p:tag name="AS_UNIQUEID" val="47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47.xml><?xml version="1.0" encoding="utf-8"?>
<p:tagLst xmlns:p="http://schemas.openxmlformats.org/presentationml/2006/main">
  <p:tag name="AS_UNIQUEID" val="479"/>
</p:tagLst>
</file>

<file path=ppt/tags/tag348.xml><?xml version="1.0" encoding="utf-8"?>
<p:tagLst xmlns:p="http://schemas.openxmlformats.org/presentationml/2006/main">
  <p:tag name="AS_UNIQUEID" val="480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49.xml><?xml version="1.0" encoding="utf-8"?>
<p:tagLst xmlns:p="http://schemas.openxmlformats.org/presentationml/2006/main">
  <p:tag name="AS_UNIQUEID" val="48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.xml><?xml version="1.0" encoding="utf-8"?>
<p:tagLst xmlns:p="http://schemas.openxmlformats.org/presentationml/2006/main">
  <p:tag name="AS_UNIQUEID" val="168"/>
</p:tagLst>
</file>

<file path=ppt/tags/tag350.xml><?xml version="1.0" encoding="utf-8"?>
<p:tagLst xmlns:p="http://schemas.openxmlformats.org/presentationml/2006/main">
  <p:tag name="AS_UNIQUEID" val="48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1.xml><?xml version="1.0" encoding="utf-8"?>
<p:tagLst xmlns:p="http://schemas.openxmlformats.org/presentationml/2006/main">
  <p:tag name="AS_UNIQUEID" val="48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2.xml><?xml version="1.0" encoding="utf-8"?>
<p:tagLst xmlns:p="http://schemas.openxmlformats.org/presentationml/2006/main">
  <p:tag name="AS_UNIQUEID" val="48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3.xml><?xml version="1.0" encoding="utf-8"?>
<p:tagLst xmlns:p="http://schemas.openxmlformats.org/presentationml/2006/main">
  <p:tag name="AS_UNIQUEID" val="48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4.xml><?xml version="1.0" encoding="utf-8"?>
<p:tagLst xmlns:p="http://schemas.openxmlformats.org/presentationml/2006/main">
  <p:tag name="AS_UNIQUEID" val="48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5.xml><?xml version="1.0" encoding="utf-8"?>
<p:tagLst xmlns:p="http://schemas.openxmlformats.org/presentationml/2006/main">
  <p:tag name="AS_UNIQUEID" val="48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56.xml><?xml version="1.0" encoding="utf-8"?>
<p:tagLst xmlns:p="http://schemas.openxmlformats.org/presentationml/2006/main">
  <p:tag name="AS_UNIQUEID" val="488"/>
</p:tagLst>
</file>

<file path=ppt/tags/tag357.xml><?xml version="1.0" encoding="utf-8"?>
<p:tagLst xmlns:p="http://schemas.openxmlformats.org/presentationml/2006/main">
  <p:tag name="AS_UNIQUEID" val="48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58.xml><?xml version="1.0" encoding="utf-8"?>
<p:tagLst xmlns:p="http://schemas.openxmlformats.org/presentationml/2006/main">
  <p:tag name="AS_UNIQUEID" val="49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59.xml><?xml version="1.0" encoding="utf-8"?>
<p:tagLst xmlns:p="http://schemas.openxmlformats.org/presentationml/2006/main">
  <p:tag name="AS_UNIQUEID" val="49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.xml><?xml version="1.0" encoding="utf-8"?>
<p:tagLst xmlns:p="http://schemas.openxmlformats.org/presentationml/2006/main">
  <p:tag name="AS_UNIQUEID" val="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49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1.xml><?xml version="1.0" encoding="utf-8"?>
<p:tagLst xmlns:p="http://schemas.openxmlformats.org/presentationml/2006/main">
  <p:tag name="AS_UNIQUEID" val="49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2.xml><?xml version="1.0" encoding="utf-8"?>
<p:tagLst xmlns:p="http://schemas.openxmlformats.org/presentationml/2006/main">
  <p:tag name="AS_UNIQUEID" val="49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3.xml><?xml version="1.0" encoding="utf-8"?>
<p:tagLst xmlns:p="http://schemas.openxmlformats.org/presentationml/2006/main">
  <p:tag name="AS_UNIQUEID" val="49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4.xml><?xml version="1.0" encoding="utf-8"?>
<p:tagLst xmlns:p="http://schemas.openxmlformats.org/presentationml/2006/main">
  <p:tag name="AS_UNIQUEID" val="49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65.xml><?xml version="1.0" encoding="utf-8"?>
<p:tagLst xmlns:p="http://schemas.openxmlformats.org/presentationml/2006/main">
  <p:tag name="AS_UNIQUEID" val="497"/>
</p:tagLst>
</file>

<file path=ppt/tags/tag366.xml><?xml version="1.0" encoding="utf-8"?>
<p:tagLst xmlns:p="http://schemas.openxmlformats.org/presentationml/2006/main">
  <p:tag name="AS_UNIQUEID" val="498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67.xml><?xml version="1.0" encoding="utf-8"?>
<p:tagLst xmlns:p="http://schemas.openxmlformats.org/presentationml/2006/main">
  <p:tag name="AS_UNIQUEID" val="49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8.xml><?xml version="1.0" encoding="utf-8"?>
<p:tagLst xmlns:p="http://schemas.openxmlformats.org/presentationml/2006/main">
  <p:tag name="AS_UNIQUEID" val="50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69.xml><?xml version="1.0" encoding="utf-8"?>
<p:tagLst xmlns:p="http://schemas.openxmlformats.org/presentationml/2006/main">
  <p:tag name="AS_UNIQUEID" val="50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.xml><?xml version="1.0" encoding="utf-8"?>
<p:tagLst xmlns:p="http://schemas.openxmlformats.org/presentationml/2006/main">
  <p:tag name="AS_UNIQUEID" val="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50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1.xml><?xml version="1.0" encoding="utf-8"?>
<p:tagLst xmlns:p="http://schemas.openxmlformats.org/presentationml/2006/main">
  <p:tag name="AS_UNIQUEID" val="50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2.xml><?xml version="1.0" encoding="utf-8"?>
<p:tagLst xmlns:p="http://schemas.openxmlformats.org/presentationml/2006/main">
  <p:tag name="AS_UNIQUEID" val="50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3.xml><?xml version="1.0" encoding="utf-8"?>
<p:tagLst xmlns:p="http://schemas.openxmlformats.org/presentationml/2006/main">
  <p:tag name="AS_UNIQUEID" val="50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74.xml><?xml version="1.0" encoding="utf-8"?>
<p:tagLst xmlns:p="http://schemas.openxmlformats.org/presentationml/2006/main">
  <p:tag name="AS_UNIQUEID" val="506"/>
</p:tagLst>
</file>

<file path=ppt/tags/tag375.xml><?xml version="1.0" encoding="utf-8"?>
<p:tagLst xmlns:p="http://schemas.openxmlformats.org/presentationml/2006/main">
  <p:tag name="AS_UNIQUEID" val="507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76.xml><?xml version="1.0" encoding="utf-8"?>
<p:tagLst xmlns:p="http://schemas.openxmlformats.org/presentationml/2006/main">
  <p:tag name="AS_UNIQUEID" val="50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7.xml><?xml version="1.0" encoding="utf-8"?>
<p:tagLst xmlns:p="http://schemas.openxmlformats.org/presentationml/2006/main">
  <p:tag name="AS_UNIQUEID" val="50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8.xml><?xml version="1.0" encoding="utf-8"?>
<p:tagLst xmlns:p="http://schemas.openxmlformats.org/presentationml/2006/main">
  <p:tag name="AS_UNIQUEID" val="51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79.xml><?xml version="1.0" encoding="utf-8"?>
<p:tagLst xmlns:p="http://schemas.openxmlformats.org/presentationml/2006/main">
  <p:tag name="AS_UNIQUEID" val="51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.xml><?xml version="1.0" encoding="utf-8"?>
<p:tagLst xmlns:p="http://schemas.openxmlformats.org/presentationml/2006/main">
  <p:tag name="AS_UNIQUEID" val="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51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1.xml><?xml version="1.0" encoding="utf-8"?>
<p:tagLst xmlns:p="http://schemas.openxmlformats.org/presentationml/2006/main">
  <p:tag name="AS_UNIQUEID" val="51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2.xml><?xml version="1.0" encoding="utf-8"?>
<p:tagLst xmlns:p="http://schemas.openxmlformats.org/presentationml/2006/main">
  <p:tag name="AS_UNIQUEID" val="51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3.xml><?xml version="1.0" encoding="utf-8"?>
<p:tagLst xmlns:p="http://schemas.openxmlformats.org/presentationml/2006/main">
  <p:tag name="AS_UNIQUEID" val="51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4.xml><?xml version="1.0" encoding="utf-8"?>
<p:tagLst xmlns:p="http://schemas.openxmlformats.org/presentationml/2006/main">
  <p:tag name="AS_UNIQUEID" val="51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5.xml><?xml version="1.0" encoding="utf-8"?>
<p:tagLst xmlns:p="http://schemas.openxmlformats.org/presentationml/2006/main">
  <p:tag name="AS_UNIQUEID" val="51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6.xml><?xml version="1.0" encoding="utf-8"?>
<p:tagLst xmlns:p="http://schemas.openxmlformats.org/presentationml/2006/main">
  <p:tag name="AS_UNIQUEID" val="518"/>
</p:tagLst>
</file>

<file path=ppt/tags/tag387.xml><?xml version="1.0" encoding="utf-8"?>
<p:tagLst xmlns:p="http://schemas.openxmlformats.org/presentationml/2006/main">
  <p:tag name="AS_UNIQUEID" val="519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88.xml><?xml version="1.0" encoding="utf-8"?>
<p:tagLst xmlns:p="http://schemas.openxmlformats.org/presentationml/2006/main">
  <p:tag name="AS_UNIQUEID" val="52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89.xml><?xml version="1.0" encoding="utf-8"?>
<p:tagLst xmlns:p="http://schemas.openxmlformats.org/presentationml/2006/main">
  <p:tag name="AS_UNIQUEID" val="52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.xml><?xml version="1.0" encoding="utf-8"?>
<p:tagLst xmlns:p="http://schemas.openxmlformats.org/presentationml/2006/main">
  <p:tag name="AS_UNIQUEID" val="1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52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1.xml><?xml version="1.0" encoding="utf-8"?>
<p:tagLst xmlns:p="http://schemas.openxmlformats.org/presentationml/2006/main">
  <p:tag name="AS_UNIQUEID" val="52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2.xml><?xml version="1.0" encoding="utf-8"?>
<p:tagLst xmlns:p="http://schemas.openxmlformats.org/presentationml/2006/main">
  <p:tag name="AS_UNIQUEID" val="52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3.xml><?xml version="1.0" encoding="utf-8"?>
<p:tagLst xmlns:p="http://schemas.openxmlformats.org/presentationml/2006/main">
  <p:tag name="AS_UNIQUEID" val="52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94.xml><?xml version="1.0" encoding="utf-8"?>
<p:tagLst xmlns:p="http://schemas.openxmlformats.org/presentationml/2006/main">
  <p:tag name="AS_UNIQUEID" val="526"/>
</p:tagLst>
</file>

<file path=ppt/tags/tag395.xml><?xml version="1.0" encoding="utf-8"?>
<p:tagLst xmlns:p="http://schemas.openxmlformats.org/presentationml/2006/main">
  <p:tag name="AS_UNIQUEID" val="527"/>
</p:tagLst>
</file>

<file path=ppt/tags/tag396.xml><?xml version="1.0" encoding="utf-8"?>
<p:tagLst xmlns:p="http://schemas.openxmlformats.org/presentationml/2006/main">
  <p:tag name="AS_UNIQUEID" val="528"/>
</p:tagLst>
</file>

<file path=ppt/tags/tag397.xml><?xml version="1.0" encoding="utf-8"?>
<p:tagLst xmlns:p="http://schemas.openxmlformats.org/presentationml/2006/main">
  <p:tag name="AS_UNIQUEID" val="529"/>
</p:tagLst>
</file>

<file path=ppt/tags/tag398.xml><?xml version="1.0" encoding="utf-8"?>
<p:tagLst xmlns:p="http://schemas.openxmlformats.org/presentationml/2006/main">
  <p:tag name="AS_UNIQUEID" val="530"/>
</p:tagLst>
</file>

<file path=ppt/tags/tag399.xml><?xml version="1.0" encoding="utf-8"?>
<p:tagLst xmlns:p="http://schemas.openxmlformats.org/presentationml/2006/main">
  <p:tag name="AS_UNIQUEID" val="531"/>
</p:tagLst>
</file>

<file path=ppt/tags/tag4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73"/>
</p:tagLst>
</file>

<file path=ppt/tags/tag400.xml><?xml version="1.0" encoding="utf-8"?>
<p:tagLst xmlns:p="http://schemas.openxmlformats.org/presentationml/2006/main">
  <p:tag name="AS_UNIQUEID" val="532"/>
</p:tagLst>
</file>

<file path=ppt/tags/tag401.xml><?xml version="1.0" encoding="utf-8"?>
<p:tagLst xmlns:p="http://schemas.openxmlformats.org/presentationml/2006/main">
  <p:tag name="AS_UNIQUEID" val="533"/>
</p:tagLst>
</file>

<file path=ppt/tags/tag402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3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4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5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6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7.xml><?xml version="1.0" encoding="utf-8"?>
<p:tagLst xmlns:p="http://schemas.openxmlformats.org/presentationml/2006/main">
  <p:tag name="AS_UNIQUEID" val="539"/>
  <p:tag name="KSO_WM_BEAUTIFY_FLAG" val="#wm#"/>
  <p:tag name="KSO_WM_COMBINE_RELATE_SLIDE_ID" val="background20176855_1"/>
  <p:tag name="KSO_WM_TAG_VERSION" val="1.0"/>
  <p:tag name="KSO_WM_TEMPLATE_CATEGORY" val="custom"/>
  <p:tag name="KSO_WM_TEMPLATE_INDEX" val="20177426"/>
  <p:tag name="KSO_WM_TEMPLATE_MASTER_TYPE" val="1"/>
  <p:tag name="KSO_WM_TEMPLATE_SUBCATEGORY" val="combine"/>
  <p:tag name="KSO_WM_TEMPLATE_THUMBS_INDEX" val="1、6、11、12、18、19、24、25、33、34"/>
</p:tagLst>
</file>

<file path=ppt/tags/tag408.xml><?xml version="1.0" encoding="utf-8"?>
<p:tagLst xmlns:p="http://schemas.openxmlformats.org/presentationml/2006/main">
  <p:tag name="AS_UNIQUEID" val="540"/>
</p:tagLst>
</file>

<file path=ppt/tags/tag409.xml><?xml version="1.0" encoding="utf-8"?>
<p:tagLst xmlns:p="http://schemas.openxmlformats.org/presentationml/2006/main">
  <p:tag name="AS_UNIQUEID" val="541"/>
</p:tagLst>
</file>

<file path=ppt/tags/tag41.xml><?xml version="1.0" encoding="utf-8"?>
<p:tagLst xmlns:p="http://schemas.openxmlformats.org/presentationml/2006/main">
  <p:tag name="AS_UNIQUEID" val="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8"/>
</p:tagLst>
</file>

<file path=ppt/tags/tag411.xml><?xml version="1.0" encoding="utf-8"?>
<p:tagLst xmlns:p="http://schemas.openxmlformats.org/presentationml/2006/main">
  <p:tag name="AS_UNIQUEID" val="19"/>
</p:tagLst>
</file>

<file path=ppt/tags/tag412.xml><?xml version="1.0" encoding="utf-8"?>
<p:tagLst xmlns:p="http://schemas.openxmlformats.org/presentationml/2006/main">
  <p:tag name="AS_UNIQUEID" val="20"/>
</p:tagLst>
</file>

<file path=ppt/tags/tag413.xml><?xml version="1.0" encoding="utf-8"?>
<p:tagLst xmlns:p="http://schemas.openxmlformats.org/presentationml/2006/main">
  <p:tag name="AS_UNIQUEID" val="21"/>
</p:tagLst>
</file>

<file path=ppt/tags/tag414.xml><?xml version="1.0" encoding="utf-8"?>
<p:tagLst xmlns:p="http://schemas.openxmlformats.org/presentationml/2006/main">
  <p:tag name="AS_UNIQUEID" val="22"/>
</p:tagLst>
</file>

<file path=ppt/tags/tag415.xml><?xml version="1.0" encoding="utf-8"?>
<p:tagLst xmlns:p="http://schemas.openxmlformats.org/presentationml/2006/main">
  <p:tag name="AS_UNIQUEID" val="542"/>
</p:tagLst>
</file>

<file path=ppt/tags/tag416.xml><?xml version="1.0" encoding="utf-8"?>
<p:tagLst xmlns:p="http://schemas.openxmlformats.org/presentationml/2006/main">
  <p:tag name="AS_UNIQUEID" val="24"/>
</p:tagLst>
</file>

<file path=ppt/tags/tag417.xml><?xml version="1.0" encoding="utf-8"?>
<p:tagLst xmlns:p="http://schemas.openxmlformats.org/presentationml/2006/main">
  <p:tag name="AS_UNIQUEID" val="25"/>
</p:tagLst>
</file>

<file path=ppt/tags/tag418.xml><?xml version="1.0" encoding="utf-8"?>
<p:tagLst xmlns:p="http://schemas.openxmlformats.org/presentationml/2006/main">
  <p:tag name="AS_UNIQUEID" val="26"/>
</p:tagLst>
</file>

<file path=ppt/tags/tag419.xml><?xml version="1.0" encoding="utf-8"?>
<p:tagLst xmlns:p="http://schemas.openxmlformats.org/presentationml/2006/main">
  <p:tag name="AS_UNIQUEID" val="27"/>
</p:tagLst>
</file>

<file path=ppt/tags/tag42.xml><?xml version="1.0" encoding="utf-8"?>
<p:tagLst xmlns:p="http://schemas.openxmlformats.org/presentationml/2006/main">
  <p:tag name="AS_UNIQUEID" val="1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28"/>
</p:tagLst>
</file>

<file path=ppt/tags/tag421.xml><?xml version="1.0" encoding="utf-8"?>
<p:tagLst xmlns:p="http://schemas.openxmlformats.org/presentationml/2006/main">
  <p:tag name="AS_UNIQUEID" val="543"/>
</p:tagLst>
</file>

<file path=ppt/tags/tag422.xml><?xml version="1.0" encoding="utf-8"?>
<p:tagLst xmlns:p="http://schemas.openxmlformats.org/presentationml/2006/main">
  <p:tag name="AS_UNIQUEID" val="30"/>
</p:tagLst>
</file>

<file path=ppt/tags/tag423.xml><?xml version="1.0" encoding="utf-8"?>
<p:tagLst xmlns:p="http://schemas.openxmlformats.org/presentationml/2006/main">
  <p:tag name="AS_UNIQUEID" val="31"/>
</p:tagLst>
</file>

<file path=ppt/tags/tag424.xml><?xml version="1.0" encoding="utf-8"?>
<p:tagLst xmlns:p="http://schemas.openxmlformats.org/presentationml/2006/main">
  <p:tag name="AS_UNIQUEID" val="32"/>
</p:tagLst>
</file>

<file path=ppt/tags/tag425.xml><?xml version="1.0" encoding="utf-8"?>
<p:tagLst xmlns:p="http://schemas.openxmlformats.org/presentationml/2006/main">
  <p:tag name="AS_UNIQUEID" val="33"/>
</p:tagLst>
</file>

<file path=ppt/tags/tag426.xml><?xml version="1.0" encoding="utf-8"?>
<p:tagLst xmlns:p="http://schemas.openxmlformats.org/presentationml/2006/main">
  <p:tag name="AS_UNIQUEID" val="34"/>
</p:tagLst>
</file>

<file path=ppt/tags/tag427.xml><?xml version="1.0" encoding="utf-8"?>
<p:tagLst xmlns:p="http://schemas.openxmlformats.org/presentationml/2006/main">
  <p:tag name="AS_UNIQUEID" val="544"/>
</p:tagLst>
</file>

<file path=ppt/tags/tag428.xml><?xml version="1.0" encoding="utf-8"?>
<p:tagLst xmlns:p="http://schemas.openxmlformats.org/presentationml/2006/main">
  <p:tag name="AS_UNIQUEID" val="36"/>
</p:tagLst>
</file>

<file path=ppt/tags/tag429.xml><?xml version="1.0" encoding="utf-8"?>
<p:tagLst xmlns:p="http://schemas.openxmlformats.org/presentationml/2006/main">
  <p:tag name="AS_UNIQUEID" val="37"/>
</p:tagLst>
</file>

<file path=ppt/tags/tag43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38"/>
</p:tagLst>
</file>

<file path=ppt/tags/tag431.xml><?xml version="1.0" encoding="utf-8"?>
<p:tagLst xmlns:p="http://schemas.openxmlformats.org/presentationml/2006/main">
  <p:tag name="AS_UNIQUEID" val="39"/>
</p:tagLst>
</file>

<file path=ppt/tags/tag432.xml><?xml version="1.0" encoding="utf-8"?>
<p:tagLst xmlns:p="http://schemas.openxmlformats.org/presentationml/2006/main">
  <p:tag name="AS_UNIQUEID" val="40"/>
</p:tagLst>
</file>

<file path=ppt/tags/tag433.xml><?xml version="1.0" encoding="utf-8"?>
<p:tagLst xmlns:p="http://schemas.openxmlformats.org/presentationml/2006/main">
  <p:tag name="AS_UNIQUEID" val="41"/>
</p:tagLst>
</file>

<file path=ppt/tags/tag434.xml><?xml version="1.0" encoding="utf-8"?>
<p:tagLst xmlns:p="http://schemas.openxmlformats.org/presentationml/2006/main">
  <p:tag name="AS_UNIQUEID" val="545"/>
</p:tagLst>
</file>

<file path=ppt/tags/tag435.xml><?xml version="1.0" encoding="utf-8"?>
<p:tagLst xmlns:p="http://schemas.openxmlformats.org/presentationml/2006/main">
  <p:tag name="AS_UNIQUEID" val="43"/>
</p:tagLst>
</file>

<file path=ppt/tags/tag436.xml><?xml version="1.0" encoding="utf-8"?>
<p:tagLst xmlns:p="http://schemas.openxmlformats.org/presentationml/2006/main">
  <p:tag name="AS_UNIQUEID" val="44"/>
</p:tagLst>
</file>

<file path=ppt/tags/tag437.xml><?xml version="1.0" encoding="utf-8"?>
<p:tagLst xmlns:p="http://schemas.openxmlformats.org/presentationml/2006/main">
  <p:tag name="AS_UNIQUEID" val="45"/>
</p:tagLst>
</file>

<file path=ppt/tags/tag438.xml><?xml version="1.0" encoding="utf-8"?>
<p:tagLst xmlns:p="http://schemas.openxmlformats.org/presentationml/2006/main">
  <p:tag name="AS_UNIQUEID" val="46"/>
</p:tagLst>
</file>

<file path=ppt/tags/tag439.xml><?xml version="1.0" encoding="utf-8"?>
<p:tagLst xmlns:p="http://schemas.openxmlformats.org/presentationml/2006/main">
  <p:tag name="AS_UNIQUEID" val="47"/>
</p:tagLst>
</file>

<file path=ppt/tags/tag44.xml><?xml version="1.0" encoding="utf-8"?>
<p:tagLst xmlns:p="http://schemas.openxmlformats.org/presentationml/2006/main">
  <p:tag name="AS_UNIQUEID" val="177"/>
</p:tagLst>
</file>

<file path=ppt/tags/tag440.xml><?xml version="1.0" encoding="utf-8"?>
<p:tagLst xmlns:p="http://schemas.openxmlformats.org/presentationml/2006/main">
  <p:tag name="AS_UNIQUEID" val="48"/>
</p:tagLst>
</file>

<file path=ppt/tags/tag441.xml><?xml version="1.0" encoding="utf-8"?>
<p:tagLst xmlns:p="http://schemas.openxmlformats.org/presentationml/2006/main">
  <p:tag name="AS_UNIQUEID" val="49"/>
</p:tagLst>
</file>

<file path=ppt/tags/tag442.xml><?xml version="1.0" encoding="utf-8"?>
<p:tagLst xmlns:p="http://schemas.openxmlformats.org/presentationml/2006/main">
  <p:tag name="AS_UNIQUEID" val="50"/>
</p:tagLst>
</file>

<file path=ppt/tags/tag443.xml><?xml version="1.0" encoding="utf-8"?>
<p:tagLst xmlns:p="http://schemas.openxmlformats.org/presentationml/2006/main">
  <p:tag name="AS_UNIQUEID" val="546"/>
</p:tagLst>
</file>

<file path=ppt/tags/tag444.xml><?xml version="1.0" encoding="utf-8"?>
<p:tagLst xmlns:p="http://schemas.openxmlformats.org/presentationml/2006/main">
  <p:tag name="AS_UNIQUEID" val="52"/>
</p:tagLst>
</file>

<file path=ppt/tags/tag445.xml><?xml version="1.0" encoding="utf-8"?>
<p:tagLst xmlns:p="http://schemas.openxmlformats.org/presentationml/2006/main">
  <p:tag name="AS_UNIQUEID" val="53"/>
</p:tagLst>
</file>

<file path=ppt/tags/tag446.xml><?xml version="1.0" encoding="utf-8"?>
<p:tagLst xmlns:p="http://schemas.openxmlformats.org/presentationml/2006/main">
  <p:tag name="AS_UNIQUEID" val="54"/>
</p:tagLst>
</file>

<file path=ppt/tags/tag447.xml><?xml version="1.0" encoding="utf-8"?>
<p:tagLst xmlns:p="http://schemas.openxmlformats.org/presentationml/2006/main">
  <p:tag name="AS_UNIQUEID" val="55"/>
</p:tagLst>
</file>

<file path=ppt/tags/tag448.xml><?xml version="1.0" encoding="utf-8"?>
<p:tagLst xmlns:p="http://schemas.openxmlformats.org/presentationml/2006/main">
  <p:tag name="AS_UNIQUEID" val="547"/>
</p:tagLst>
</file>

<file path=ppt/tags/tag449.xml><?xml version="1.0" encoding="utf-8"?>
<p:tagLst xmlns:p="http://schemas.openxmlformats.org/presentationml/2006/main">
  <p:tag name="AS_UNIQUEID" val="57"/>
</p:tagLst>
</file>

<file path=ppt/tags/tag45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58"/>
</p:tagLst>
</file>

<file path=ppt/tags/tag451.xml><?xml version="1.0" encoding="utf-8"?>
<p:tagLst xmlns:p="http://schemas.openxmlformats.org/presentationml/2006/main">
  <p:tag name="AS_UNIQUEID" val="59"/>
</p:tagLst>
</file>

<file path=ppt/tags/tag452.xml><?xml version="1.0" encoding="utf-8"?>
<p:tagLst xmlns:p="http://schemas.openxmlformats.org/presentationml/2006/main">
  <p:tag name="AS_UNIQUEID" val="548"/>
</p:tagLst>
</file>

<file path=ppt/tags/tag453.xml><?xml version="1.0" encoding="utf-8"?>
<p:tagLst xmlns:p="http://schemas.openxmlformats.org/presentationml/2006/main">
  <p:tag name="AS_UNIQUEID" val="61"/>
</p:tagLst>
</file>

<file path=ppt/tags/tag454.xml><?xml version="1.0" encoding="utf-8"?>
<p:tagLst xmlns:p="http://schemas.openxmlformats.org/presentationml/2006/main">
  <p:tag name="AS_UNIQUEID" val="62"/>
</p:tagLst>
</file>

<file path=ppt/tags/tag455.xml><?xml version="1.0" encoding="utf-8"?>
<p:tagLst xmlns:p="http://schemas.openxmlformats.org/presentationml/2006/main">
  <p:tag name="AS_UNIQUEID" val="63"/>
</p:tagLst>
</file>

<file path=ppt/tags/tag456.xml><?xml version="1.0" encoding="utf-8"?>
<p:tagLst xmlns:p="http://schemas.openxmlformats.org/presentationml/2006/main">
  <p:tag name="AS_UNIQUEID" val="64"/>
</p:tagLst>
</file>

<file path=ppt/tags/tag457.xml><?xml version="1.0" encoding="utf-8"?>
<p:tagLst xmlns:p="http://schemas.openxmlformats.org/presentationml/2006/main">
  <p:tag name="AS_UNIQUEID" val="65"/>
</p:tagLst>
</file>

<file path=ppt/tags/tag458.xml><?xml version="1.0" encoding="utf-8"?>
<p:tagLst xmlns:p="http://schemas.openxmlformats.org/presentationml/2006/main">
  <p:tag name="AS_UNIQUEID" val="66"/>
</p:tagLst>
</file>

<file path=ppt/tags/tag459.xml><?xml version="1.0" encoding="utf-8"?>
<p:tagLst xmlns:p="http://schemas.openxmlformats.org/presentationml/2006/main">
  <p:tag name="AS_UNIQUEID" val="549"/>
</p:tagLst>
</file>

<file path=ppt/tags/tag46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68"/>
</p:tagLst>
</file>

<file path=ppt/tags/tag461.xml><?xml version="1.0" encoding="utf-8"?>
<p:tagLst xmlns:p="http://schemas.openxmlformats.org/presentationml/2006/main">
  <p:tag name="AS_UNIQUEID" val="69"/>
</p:tagLst>
</file>

<file path=ppt/tags/tag462.xml><?xml version="1.0" encoding="utf-8"?>
<p:tagLst xmlns:p="http://schemas.openxmlformats.org/presentationml/2006/main">
  <p:tag name="AS_UNIQUEID" val="70"/>
</p:tagLst>
</file>

<file path=ppt/tags/tag463.xml><?xml version="1.0" encoding="utf-8"?>
<p:tagLst xmlns:p="http://schemas.openxmlformats.org/presentationml/2006/main">
  <p:tag name="AS_UNIQUEID" val="71"/>
</p:tagLst>
</file>

<file path=ppt/tags/tag464.xml><?xml version="1.0" encoding="utf-8"?>
<p:tagLst xmlns:p="http://schemas.openxmlformats.org/presentationml/2006/main">
  <p:tag name="AS_UNIQUEID" val="72"/>
</p:tagLst>
</file>

<file path=ppt/tags/tag465.xml><?xml version="1.0" encoding="utf-8"?>
<p:tagLst xmlns:p="http://schemas.openxmlformats.org/presentationml/2006/main">
  <p:tag name="AS_UNIQUEID" val="73"/>
</p:tagLst>
</file>

<file path=ppt/tags/tag466.xml><?xml version="1.0" encoding="utf-8"?>
<p:tagLst xmlns:p="http://schemas.openxmlformats.org/presentationml/2006/main">
  <p:tag name="AS_UNIQUEID" val="550"/>
</p:tagLst>
</file>

<file path=ppt/tags/tag467.xml><?xml version="1.0" encoding="utf-8"?>
<p:tagLst xmlns:p="http://schemas.openxmlformats.org/presentationml/2006/main">
  <p:tag name="AS_UNIQUEID" val="75"/>
</p:tagLst>
</file>

<file path=ppt/tags/tag468.xml><?xml version="1.0" encoding="utf-8"?>
<p:tagLst xmlns:p="http://schemas.openxmlformats.org/presentationml/2006/main">
  <p:tag name="AS_UNIQUEID" val="76"/>
</p:tagLst>
</file>

<file path=ppt/tags/tag469.xml><?xml version="1.0" encoding="utf-8"?>
<p:tagLst xmlns:p="http://schemas.openxmlformats.org/presentationml/2006/main">
  <p:tag name="AS_UNIQUEID" val="77"/>
</p:tagLst>
</file>

<file path=ppt/tags/tag47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78"/>
</p:tagLst>
</file>

<file path=ppt/tags/tag471.xml><?xml version="1.0" encoding="utf-8"?>
<p:tagLst xmlns:p="http://schemas.openxmlformats.org/presentationml/2006/main">
  <p:tag name="AS_UNIQUEID" val="79"/>
</p:tagLst>
</file>

<file path=ppt/tags/tag472.xml><?xml version="1.0" encoding="utf-8"?>
<p:tagLst xmlns:p="http://schemas.openxmlformats.org/presentationml/2006/main">
  <p:tag name="AS_UNIQUEID" val="551"/>
</p:tagLst>
</file>

<file path=ppt/tags/tag473.xml><?xml version="1.0" encoding="utf-8"?>
<p:tagLst xmlns:p="http://schemas.openxmlformats.org/presentationml/2006/main">
  <p:tag name="AS_UNIQUEID" val="81"/>
</p:tagLst>
</file>

<file path=ppt/tags/tag474.xml><?xml version="1.0" encoding="utf-8"?>
<p:tagLst xmlns:p="http://schemas.openxmlformats.org/presentationml/2006/main">
  <p:tag name="AS_UNIQUEID" val="82"/>
</p:tagLst>
</file>

<file path=ppt/tags/tag475.xml><?xml version="1.0" encoding="utf-8"?>
<p:tagLst xmlns:p="http://schemas.openxmlformats.org/presentationml/2006/main">
  <p:tag name="AS_UNIQUEID" val="83"/>
</p:tagLst>
</file>

<file path=ppt/tags/tag476.xml><?xml version="1.0" encoding="utf-8"?>
<p:tagLst xmlns:p="http://schemas.openxmlformats.org/presentationml/2006/main">
  <p:tag name="AS_UNIQUEID" val="84"/>
</p:tagLst>
</file>

<file path=ppt/tags/tag477.xml><?xml version="1.0" encoding="utf-8"?>
<p:tagLst xmlns:p="http://schemas.openxmlformats.org/presentationml/2006/main">
  <p:tag name="AS_UNIQUEID" val="85"/>
</p:tagLst>
</file>

<file path=ppt/tags/tag478.xml><?xml version="1.0" encoding="utf-8"?>
<p:tagLst xmlns:p="http://schemas.openxmlformats.org/presentationml/2006/main">
  <p:tag name="AS_UNIQUEID" val="552"/>
</p:tagLst>
</file>

<file path=ppt/tags/tag479.xml><?xml version="1.0" encoding="utf-8"?>
<p:tagLst xmlns:p="http://schemas.openxmlformats.org/presentationml/2006/main">
  <p:tag name="AS_UNIQUEID" val="87"/>
</p:tagLst>
</file>

<file path=ppt/tags/tag48.xml><?xml version="1.0" encoding="utf-8"?>
<p:tagLst xmlns:p="http://schemas.openxmlformats.org/presentationml/2006/main">
  <p:tag name="AS_UNIQUEID" val="1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88"/>
</p:tagLst>
</file>

<file path=ppt/tags/tag481.xml><?xml version="1.0" encoding="utf-8"?>
<p:tagLst xmlns:p="http://schemas.openxmlformats.org/presentationml/2006/main">
  <p:tag name="AS_UNIQUEID" val="89"/>
</p:tagLst>
</file>

<file path=ppt/tags/tag482.xml><?xml version="1.0" encoding="utf-8"?>
<p:tagLst xmlns:p="http://schemas.openxmlformats.org/presentationml/2006/main">
  <p:tag name="AS_UNIQUEID" val="90"/>
</p:tagLst>
</file>

<file path=ppt/tags/tag483.xml><?xml version="1.0" encoding="utf-8"?>
<p:tagLst xmlns:p="http://schemas.openxmlformats.org/presentationml/2006/main">
  <p:tag name="AS_UNIQUEID" val="91"/>
</p:tagLst>
</file>

<file path=ppt/tags/tag484.xml><?xml version="1.0" encoding="utf-8"?>
<p:tagLst xmlns:p="http://schemas.openxmlformats.org/presentationml/2006/main">
  <p:tag name="AS_UNIQUEID" val="92"/>
</p:tagLst>
</file>

<file path=ppt/tags/tag485.xml><?xml version="1.0" encoding="utf-8"?>
<p:tagLst xmlns:p="http://schemas.openxmlformats.org/presentationml/2006/main">
  <p:tag name="AS_UNIQUEID" val="553"/>
</p:tagLst>
</file>

<file path=ppt/tags/tag486.xml><?xml version="1.0" encoding="utf-8"?>
<p:tagLst xmlns:p="http://schemas.openxmlformats.org/presentationml/2006/main">
  <p:tag name="AS_UNIQUEID" val="554"/>
</p:tagLst>
</file>

<file path=ppt/tags/tag487.xml><?xml version="1.0" encoding="utf-8"?>
<p:tagLst xmlns:p="http://schemas.openxmlformats.org/presentationml/2006/main">
  <p:tag name="AS_UNIQUEID" val="555"/>
</p:tagLst>
</file>

<file path=ppt/tags/tag488.xml><?xml version="1.0" encoding="utf-8"?>
<p:tagLst xmlns:p="http://schemas.openxmlformats.org/presentationml/2006/main">
  <p:tag name="AS_UNIQUEID" val="556"/>
</p:tagLst>
</file>

<file path=ppt/tags/tag489.xml><?xml version="1.0" encoding="utf-8"?>
<p:tagLst xmlns:p="http://schemas.openxmlformats.org/presentationml/2006/main">
  <p:tag name="AS_UNIQUEID" val="557"/>
</p:tagLst>
</file>

<file path=ppt/tags/tag49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558"/>
</p:tagLst>
</file>

<file path=ppt/tags/tag491.xml><?xml version="1.0" encoding="utf-8"?>
<p:tagLst xmlns:p="http://schemas.openxmlformats.org/presentationml/2006/main">
  <p:tag name="AS_UNIQUEID" val="559"/>
</p:tagLst>
</file>

<file path=ppt/tags/tag492.xml><?xml version="1.0" encoding="utf-8"?>
<p:tagLst xmlns:p="http://schemas.openxmlformats.org/presentationml/2006/main">
  <p:tag name="AS_UNIQUEID" val="560"/>
</p:tagLst>
</file>

<file path=ppt/tags/tag493.xml><?xml version="1.0" encoding="utf-8"?>
<p:tagLst xmlns:p="http://schemas.openxmlformats.org/presentationml/2006/main">
  <p:tag name="AS_UNIQUEID" val="561"/>
</p:tagLst>
</file>

<file path=ppt/tags/tag494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*"/>
  <p:tag name="KSO_WM_UNIT_LAYERLEVEL" val="1"/>
</p:tagLst>
</file>

<file path=ppt/tags/tag495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1"/>
  <p:tag name="KSO_WM_UNIT_PRESET_TEXT_LEN" val="10"/>
  <p:tag name="KSO_WM_UNIT_TEXT_FILL_FORE_SCHEMECOLOR_INDEX" val="10"/>
  <p:tag name="KSO_WM_UNIT_TEXT_FILL_FORE_SCHEMECOLOR_INDEX_BRIGHTNESS" val="0"/>
  <p:tag name="KSO_WM_UNIT_TEXT_FILL_TYPE" val="1"/>
  <p:tag name="KSO_WM_UNIT_TYPE" val="b"/>
  <p:tag name="KSO_WM_UNIT_VALUE" val="25"/>
</p:tagLst>
</file>

<file path=ppt/tags/tag496.xml><?xml version="1.0" encoding="utf-8"?>
<p:tagLst xmlns:p="http://schemas.openxmlformats.org/presentationml/2006/main">
  <p:tag name="AS_UNIQUEID" val="564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清新文艺个人竞聘简历"/>
  <p:tag name="KSO_WM_UNIT_TYPE" val="a"/>
  <p:tag name="KSO_WM_UNIT_VALUE" val="11"/>
</p:tagLst>
</file>

<file path=ppt/tags/tag497.xml><?xml version="1.0" encoding="utf-8"?>
<p:tagLst xmlns:p="http://schemas.openxmlformats.org/presentationml/2006/main">
  <p:tag name="KSO_WM_BEAUTIFY_FLAG" val="#wm#"/>
  <p:tag name="KSO_WM_COMBINE_RELATE_SLIDE_ID" val="background20176855_1"/>
  <p:tag name="KSO_WM_SLIDE_ID" val="custom20177426_1"/>
  <p:tag name="KSO_WM_SLIDE_INDEX" val="1"/>
  <p:tag name="KSO_WM_SLIDE_ITEM_CNT" val="0"/>
  <p:tag name="KSO_WM_SLIDE_LAYOUT" val="a_b_f"/>
  <p:tag name="KSO_WM_SLIDE_LAYOUT_CNT" val="1_1_1"/>
  <p:tag name="KSO_WM_SLIDE_TYPE" val="title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  <p:tag name="KSO_WM_TEMPLATE_THUMBS_INDEX" val="1、6、11、12、18、19、24、25、33、34、"/>
</p:tagLst>
</file>

<file path=ppt/tags/tag498.xml><?xml version="1.0" encoding="utf-8"?>
<p:tagLst xmlns:p="http://schemas.openxmlformats.org/presentationml/2006/main">
  <p:tag name="AS_UNIQUEID" val="565"/>
</p:tagLst>
</file>

<file path=ppt/tags/tag499.xml><?xml version="1.0" encoding="utf-8"?>
<p:tagLst xmlns:p="http://schemas.openxmlformats.org/presentationml/2006/main">
  <p:tag name="AS_UNIQUEID" val="566"/>
</p:tagLst>
</file>

<file path=ppt/tags/tag5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567"/>
</p:tagLst>
</file>

<file path=ppt/tags/tag501.xml><?xml version="1.0" encoding="utf-8"?>
<p:tagLst xmlns:p="http://schemas.openxmlformats.org/presentationml/2006/main">
  <p:tag name="AS_UNIQUEID" val="568"/>
</p:tagLst>
</file>

<file path=ppt/tags/tag502.xml><?xml version="1.0" encoding="utf-8"?>
<p:tagLst xmlns:p="http://schemas.openxmlformats.org/presentationml/2006/main">
  <p:tag name="AS_UNIQUEID" val="569"/>
</p:tagLst>
</file>

<file path=ppt/tags/tag503.xml><?xml version="1.0" encoding="utf-8"?>
<p:tagLst xmlns:p="http://schemas.openxmlformats.org/presentationml/2006/main">
  <p:tag name="AS_UNIQUEID" val="570"/>
</p:tagLst>
</file>

<file path=ppt/tags/tag504.xml><?xml version="1.0" encoding="utf-8"?>
<p:tagLst xmlns:p="http://schemas.openxmlformats.org/presentationml/2006/main">
  <p:tag name="AS_UNIQUEID" val="571"/>
</p:tagLst>
</file>

<file path=ppt/tags/tag505.xml><?xml version="1.0" encoding="utf-8"?>
<p:tagLst xmlns:p="http://schemas.openxmlformats.org/presentationml/2006/main">
  <p:tag name="AS_UNIQUEID" val="572"/>
</p:tagLst>
</file>

<file path=ppt/tags/tag506.xml><?xml version="1.0" encoding="utf-8"?>
<p:tagLst xmlns:p="http://schemas.openxmlformats.org/presentationml/2006/main">
  <p:tag name="AS_UNIQUEID" val="573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177426_7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5"/>
  <p:tag name="KSO_WM_UNIT_TEXT_FILL_TYPE" val="1"/>
  <p:tag name="KSO_WM_UNIT_TYPE" val="a"/>
  <p:tag name="KSO_WM_UNIT_USESOURCEFORMAT_APPLY" val="1"/>
  <p:tag name="KSO_WM_UNIT_VALUE" val="2"/>
</p:tagLst>
</file>

<file path=ppt/tags/tag507.xml><?xml version="1.0" encoding="utf-8"?>
<p:tagLst xmlns:p="http://schemas.openxmlformats.org/presentationml/2006/main">
  <p:tag name="AS_UNIQUEID" val="574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426_7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08.xml><?xml version="1.0" encoding="utf-8"?>
<p:tagLst xmlns:p="http://schemas.openxmlformats.org/presentationml/2006/main">
  <p:tag name="AS_UNIQUEID" val="575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177426_7*l_h_i*1_1_2"/>
  <p:tag name="KSO_WM_UNIT_INDEX" val="1_1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09.xml><?xml version="1.0" encoding="utf-8"?>
<p:tagLst xmlns:p="http://schemas.openxmlformats.org/presentationml/2006/main">
  <p:tag name="AS_UNIQUEID" val="576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7*l_h_f*1_1_1"/>
  <p:tag name="KSO_WM_UNIT_INDEX" val="1_1_1"/>
  <p:tag name="KSO_WM_UNIT_LAYERLEVEL" val="1_1_1"/>
  <p:tag name="KSO_WM_UNIT_NOCLEAR" val="0"/>
  <p:tag name="KSO_WM_UNIT_PRESET_TEXT_INDEX" val="2"/>
  <p:tag name="KSO_WM_UNIT_PRESET_TEXT_LEN" val="30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30"/>
  <p:tag name="PA" val="v3.0.0"/>
</p:tagLst>
</file>

<file path=ppt/tags/tag51.xml><?xml version="1.0" encoding="utf-8"?>
<p:tagLst xmlns:p="http://schemas.openxmlformats.org/presentationml/2006/main">
  <p:tag name="AS_UNIQUEID" val="184"/>
</p:tagLst>
</file>

<file path=ppt/tags/tag510.xml><?xml version="1.0" encoding="utf-8"?>
<p:tagLst xmlns:p="http://schemas.openxmlformats.org/presentationml/2006/main">
  <p:tag name="AS_UNIQUEID" val="577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426_7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1.xml><?xml version="1.0" encoding="utf-8"?>
<p:tagLst xmlns:p="http://schemas.openxmlformats.org/presentationml/2006/main">
  <p:tag name="AS_UNIQUEID" val="578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177426_7*l_h_i*1_2_2"/>
  <p:tag name="KSO_WM_UNIT_INDEX" val="1_2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2.xml><?xml version="1.0" encoding="utf-8"?>
<p:tagLst xmlns:p="http://schemas.openxmlformats.org/presentationml/2006/main">
  <p:tag name="AS_UNIQUEID" val="579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7*l_h_f*1_2_1"/>
  <p:tag name="KSO_WM_UNIT_INDEX" val="1_2_1"/>
  <p:tag name="KSO_WM_UNIT_LAYERLEVEL" val="1_1_1"/>
  <p:tag name="KSO_WM_UNIT_NOCLEAR" val="0"/>
  <p:tag name="KSO_WM_UNIT_PRESET_TEXT_INDEX" val="2"/>
  <p:tag name="KSO_WM_UNIT_PRESET_TEXT_LEN" val="30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30"/>
  <p:tag name="PA" val="v3.0.0"/>
</p:tagLst>
</file>

<file path=ppt/tags/tag513.xml><?xml version="1.0" encoding="utf-8"?>
<p:tagLst xmlns:p="http://schemas.openxmlformats.org/presentationml/2006/main">
  <p:tag name="AS_UNIQUEID" val="580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426_7*l_h_i*1_3_1"/>
  <p:tag name="KSO_WM_UNIT_INDEX" val="1_3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4.xml><?xml version="1.0" encoding="utf-8"?>
<p:tagLst xmlns:p="http://schemas.openxmlformats.org/presentationml/2006/main">
  <p:tag name="AS_UNIQUEID" val="581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177426_7*l_h_i*1_3_2"/>
  <p:tag name="KSO_WM_UNIT_INDEX" val="1_3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15.xml><?xml version="1.0" encoding="utf-8"?>
<p:tagLst xmlns:p="http://schemas.openxmlformats.org/presentationml/2006/main">
  <p:tag name="AS_UNIQUEID" val="582"/>
  <p:tag name="KSO_WM_BEAUTIFY_FLAG" val="#wm#"/>
  <p:tag name="KSO_WM_DIAGRAM_GROUP_CODE" val="l1-1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7*l_h_f*1_3_1"/>
  <p:tag name="KSO_WM_UNIT_INDEX" val="1_3_1"/>
  <p:tag name="KSO_WM_UNIT_LAYERLEVEL" val="1_1_1"/>
  <p:tag name="KSO_WM_UNIT_NOCLEAR" val="0"/>
  <p:tag name="KSO_WM_UNIT_PRESET_TEXT_INDEX" val="2"/>
  <p:tag name="KSO_WM_UNIT_PRESET_TEXT_LEN" val="30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30"/>
  <p:tag name="PA" val="v3.0.0"/>
</p:tagLst>
</file>

<file path=ppt/tags/tag516.xml><?xml version="1.0" encoding="utf-8"?>
<p:tagLst xmlns:p="http://schemas.openxmlformats.org/presentationml/2006/main">
  <p:tag name="KSO_WM_BEAUTIFY_FLAG" val="#wm#"/>
  <p:tag name="KSO_WM_COMBINE_RELATE_SLIDE_ID" val="diagram20170868_2"/>
  <p:tag name="KSO_WM_DIAGRAM_GROUP_CODE" val="l1-1"/>
  <p:tag name="KSO_WM_SLIDE_DIAGTYPE" val="l"/>
  <p:tag name="KSO_WM_SLIDE_ID" val="custom20177426_7"/>
  <p:tag name="KSO_WM_SLIDE_INDEX" val="7"/>
  <p:tag name="KSO_WM_SLIDE_ITEM_CNT" val="3"/>
  <p:tag name="KSO_WM_SLIDE_LAYOUT" val="a_l"/>
  <p:tag name="KSO_WM_SLIDE_LAYOUT_CNT" val="1_1"/>
  <p:tag name="KSO_WM_SLIDE_TYPE" val="contents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</p:tagLst>
</file>

<file path=ppt/tags/tag517.xml><?xml version="1.0" encoding="utf-8"?>
<p:tagLst xmlns:p="http://schemas.openxmlformats.org/presentationml/2006/main">
  <p:tag name="AS_UNIQUEID" val="583"/>
</p:tagLst>
</file>

<file path=ppt/tags/tag518.xml><?xml version="1.0" encoding="utf-8"?>
<p:tagLst xmlns:p="http://schemas.openxmlformats.org/presentationml/2006/main">
  <p:tag name="AS_UNIQUEID" val="584"/>
</p:tagLst>
</file>

<file path=ppt/tags/tag519.xml><?xml version="1.0" encoding="utf-8"?>
<p:tagLst xmlns:p="http://schemas.openxmlformats.org/presentationml/2006/main">
  <p:tag name="AS_UNIQUEID" val="585"/>
</p:tagLst>
</file>

<file path=ppt/tags/tag52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586"/>
</p:tagLst>
</file>

<file path=ppt/tags/tag521.xml><?xml version="1.0" encoding="utf-8"?>
<p:tagLst xmlns:p="http://schemas.openxmlformats.org/presentationml/2006/main">
  <p:tag name="AS_UNIQUEID" val="587"/>
</p:tagLst>
</file>

<file path=ppt/tags/tag522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*"/>
  <p:tag name="KSO_WM_UNIT_LAYERLEVEL" val="1"/>
</p:tagLst>
</file>

<file path=ppt/tags/tag523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1"/>
  <p:tag name="KSO_WM_UNIT_PRESET_TEXT_LEN" val="10"/>
  <p:tag name="KSO_WM_UNIT_TYPE" val="b"/>
  <p:tag name="KSO_WM_UNIT_VALUE" val="25"/>
</p:tagLst>
</file>

<file path=ppt/tags/tag524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清新文艺个人竞聘简历"/>
  <p:tag name="KSO_WM_UNIT_TYPE" val="a"/>
  <p:tag name="KSO_WM_UNIT_VALUE" val="11"/>
</p:tagLst>
</file>

<file path=ppt/tags/tag525.xml><?xml version="1.0" encoding="utf-8"?>
<p:tagLst xmlns:p="http://schemas.openxmlformats.org/presentationml/2006/main">
  <p:tag name="KSO_WM_BEAUTIFY_FLAG" val="#wm#"/>
  <p:tag name="KSO_WM_COMBINE_RELATE_SLIDE_ID" val="background20176855_1"/>
  <p:tag name="KSO_WM_SLIDE_ID" val="custom20177426_1"/>
  <p:tag name="KSO_WM_SLIDE_INDEX" val="1"/>
  <p:tag name="KSO_WM_SLIDE_ITEM_CNT" val="0"/>
  <p:tag name="KSO_WM_SLIDE_LAYOUT" val="a_b_f"/>
  <p:tag name="KSO_WM_SLIDE_LAYOUT_CNT" val="1_1_1"/>
  <p:tag name="KSO_WM_SLIDE_TYPE" val="title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  <p:tag name="KSO_WM_TEMPLATE_THUMBS_INDEX" val="1、6、11、12、18、19、24、25、33、34、"/>
</p:tagLst>
</file>

<file path=ppt/tags/tag526.xml><?xml version="1.0" encoding="utf-8"?>
<p:tagLst xmlns:p="http://schemas.openxmlformats.org/presentationml/2006/main">
  <p:tag name="AS_UNIQUEID" val="591"/>
</p:tagLst>
</file>

<file path=ppt/tags/tag527.xml><?xml version="1.0" encoding="utf-8"?>
<p:tagLst xmlns:p="http://schemas.openxmlformats.org/presentationml/2006/main">
  <p:tag name="AS_UNIQUEID" val="6"/>
</p:tagLst>
</file>

<file path=ppt/tags/tag528.xml><?xml version="1.0" encoding="utf-8"?>
<p:tagLst xmlns:p="http://schemas.openxmlformats.org/presentationml/2006/main">
  <p:tag name="AS_UNIQUEID" val="7"/>
</p:tagLst>
</file>

<file path=ppt/tags/tag529.xml><?xml version="1.0" encoding="utf-8"?>
<p:tagLst xmlns:p="http://schemas.openxmlformats.org/presentationml/2006/main">
  <p:tag name="AS_UNIQUEID" val="8"/>
</p:tagLst>
</file>

<file path=ppt/tags/tag53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9"/>
</p:tagLst>
</file>

<file path=ppt/tags/tag531.xml><?xml version="1.0" encoding="utf-8"?>
<p:tagLst xmlns:p="http://schemas.openxmlformats.org/presentationml/2006/main">
  <p:tag name="AS_UNIQUEID" val="133"/>
  <p:tag name="KSO_WM_UNIT_TABLE_BEAUTIFY" val="smartTable{cd95a333-daa2-4bfb-bcd3-92618b2554f0}"/>
</p:tagLst>
</file>

<file path=ppt/tags/tag532.xml><?xml version="1.0" encoding="utf-8"?>
<p:tagLst xmlns:p="http://schemas.openxmlformats.org/presentationml/2006/main">
  <p:tag name="AS_UNIQUEID" val="10"/>
</p:tagLst>
</file>

<file path=ppt/tags/tag533.xml><?xml version="1.0" encoding="utf-8"?>
<p:tagLst xmlns:p="http://schemas.openxmlformats.org/presentationml/2006/main">
  <p:tag name="AS_UNIQUEID" val="11"/>
</p:tagLst>
</file>

<file path=ppt/tags/tag534.xml><?xml version="1.0" encoding="utf-8"?>
<p:tagLst xmlns:p="http://schemas.openxmlformats.org/presentationml/2006/main">
  <p:tag name="AS_UNIQUEID" val="12"/>
</p:tagLst>
</file>

<file path=ppt/tags/tag535.xml><?xml version="1.0" encoding="utf-8"?>
<p:tagLst xmlns:p="http://schemas.openxmlformats.org/presentationml/2006/main">
  <p:tag name="AS_UNIQUEID" val="13"/>
</p:tagLst>
</file>

<file path=ppt/tags/tag536.xml><?xml version="1.0" encoding="utf-8"?>
<p:tagLst xmlns:p="http://schemas.openxmlformats.org/presentationml/2006/main">
  <p:tag name="AS_UNIQUEID" val="14"/>
</p:tagLst>
</file>

<file path=ppt/tags/tag53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2586"/>
</p:tagLst>
</file>

<file path=ppt/tags/tag538.xml><?xml version="1.0" encoding="utf-8"?>
<p:tagLst xmlns:p="http://schemas.openxmlformats.org/presentationml/2006/main">
  <p:tag name="AS_UNIQUEID" val="592"/>
</p:tagLst>
</file>

<file path=ppt/tags/tag539.xml><?xml version="1.0" encoding="utf-8"?>
<p:tagLst xmlns:p="http://schemas.openxmlformats.org/presentationml/2006/main">
  <p:tag name="AS_UNIQUEID" val="593"/>
</p:tagLst>
</file>

<file path=ppt/tags/tag54.xml><?xml version="1.0" encoding="utf-8"?>
<p:tagLst xmlns:p="http://schemas.openxmlformats.org/presentationml/2006/main">
  <p:tag name="AS_UNIQUEID" val="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594"/>
</p:tagLst>
</file>

<file path=ppt/tags/tag541.xml><?xml version="1.0" encoding="utf-8"?>
<p:tagLst xmlns:p="http://schemas.openxmlformats.org/presentationml/2006/main">
  <p:tag name="AS_UNIQUEID" val="595"/>
</p:tagLst>
</file>

<file path=ppt/tags/tag542.xml><?xml version="1.0" encoding="utf-8"?>
<p:tagLst xmlns:p="http://schemas.openxmlformats.org/presentationml/2006/main">
  <p:tag name="AS_UNIQUEID" val="596"/>
</p:tagLst>
</file>

<file path=ppt/tags/tag543.xml><?xml version="1.0" encoding="utf-8"?>
<p:tagLst xmlns:p="http://schemas.openxmlformats.org/presentationml/2006/main">
  <p:tag name="AS_UNIQUEID" val="597"/>
</p:tagLst>
</file>

<file path=ppt/tags/tag544.xml><?xml version="1.0" encoding="utf-8"?>
<p:tagLst xmlns:p="http://schemas.openxmlformats.org/presentationml/2006/main">
  <p:tag name="AS_UNIQUEID" val="598"/>
</p:tagLst>
</file>

<file path=ppt/tags/tag545.xml><?xml version="1.0" encoding="utf-8"?>
<p:tagLst xmlns:p="http://schemas.openxmlformats.org/presentationml/2006/main">
  <p:tag name="AS_UNIQUEID" val="599"/>
</p:tagLst>
</file>

<file path=ppt/tags/tag546.xml><?xml version="1.0" encoding="utf-8"?>
<p:tagLst xmlns:p="http://schemas.openxmlformats.org/presentationml/2006/main">
  <p:tag name="AS_UNIQUEID" val="600"/>
</p:tagLst>
</file>

<file path=ppt/tags/tag547.xml><?xml version="1.0" encoding="utf-8"?>
<p:tagLst xmlns:p="http://schemas.openxmlformats.org/presentationml/2006/main">
  <p:tag name="AS_UNIQUEID" val="601"/>
</p:tagLst>
</file>

<file path=ppt/tags/tag548.xml><?xml version="1.0" encoding="utf-8"?>
<p:tagLst xmlns:p="http://schemas.openxmlformats.org/presentationml/2006/main">
  <p:tag name="AS_UNIQUEID" val="602"/>
</p:tagLst>
</file>

<file path=ppt/tags/tag549.xml><?xml version="1.0" encoding="utf-8"?>
<p:tagLst xmlns:p="http://schemas.openxmlformats.org/presentationml/2006/main">
  <p:tag name="AS_UNIQUEID" val="603"/>
</p:tagLst>
</file>

<file path=ppt/tags/tag55.xml><?xml version="1.0" encoding="utf-8"?>
<p:tagLst xmlns:p="http://schemas.openxmlformats.org/presentationml/2006/main">
  <p:tag name="AS_UNIQUEID" val="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604"/>
</p:tagLst>
</file>

<file path=ppt/tags/tag551.xml><?xml version="1.0" encoding="utf-8"?>
<p:tagLst xmlns:p="http://schemas.openxmlformats.org/presentationml/2006/main">
  <p:tag name="AS_UNIQUEID" val="605"/>
  <p:tag name="KSO_WM_UNIT_PLACING_PICTURE_USER_VIEWPORT" val="{&quot;height&quot;:7251,&quot;width&quot;:9572}"/>
</p:tagLst>
</file>

<file path=ppt/tags/tag552.xml><?xml version="1.0" encoding="utf-8"?>
<p:tagLst xmlns:p="http://schemas.openxmlformats.org/presentationml/2006/main">
  <p:tag name="AS_UNIQUEID" val="606"/>
</p:tagLst>
</file>

<file path=ppt/tags/tag553.xml><?xml version="1.0" encoding="utf-8"?>
<p:tagLst xmlns:p="http://schemas.openxmlformats.org/presentationml/2006/main">
  <p:tag name="AS_UNIQUEID" val="607"/>
</p:tagLst>
</file>

<file path=ppt/tags/tag554.xml><?xml version="1.0" encoding="utf-8"?>
<p:tagLst xmlns:p="http://schemas.openxmlformats.org/presentationml/2006/main">
  <p:tag name="AS_UNIQUEID" val="608"/>
</p:tagLst>
</file>

<file path=ppt/tags/tag555.xml><?xml version="1.0" encoding="utf-8"?>
<p:tagLst xmlns:p="http://schemas.openxmlformats.org/presentationml/2006/main">
  <p:tag name="AS_UNIQUEID" val="609"/>
</p:tagLst>
</file>

<file path=ppt/tags/tag556.xml><?xml version="1.0" encoding="utf-8"?>
<p:tagLst xmlns:p="http://schemas.openxmlformats.org/presentationml/2006/main">
  <p:tag name="AS_UNIQUEID" val="610"/>
</p:tagLst>
</file>

<file path=ppt/tags/tag557.xml><?xml version="1.0" encoding="utf-8"?>
<p:tagLst xmlns:p="http://schemas.openxmlformats.org/presentationml/2006/main">
  <p:tag name="AS_UNIQUEID" val="611"/>
</p:tagLst>
</file>

<file path=ppt/tags/tag558.xml><?xml version="1.0" encoding="utf-8"?>
<p:tagLst xmlns:p="http://schemas.openxmlformats.org/presentationml/2006/main">
  <p:tag name="AS_UNIQUEID" val="612"/>
</p:tagLst>
</file>

<file path=ppt/tags/tag559.xml><?xml version="1.0" encoding="utf-8"?>
<p:tagLst xmlns:p="http://schemas.openxmlformats.org/presentationml/2006/main">
  <p:tag name="AS_UNIQUEID" val="613"/>
</p:tagLst>
</file>

<file path=ppt/tags/tag56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614"/>
</p:tagLst>
</file>

<file path=ppt/tags/tag561.xml><?xml version="1.0" encoding="utf-8"?>
<p:tagLst xmlns:p="http://schemas.openxmlformats.org/presentationml/2006/main">
  <p:tag name="AS_UNIQUEID" val="615"/>
</p:tagLst>
</file>

<file path=ppt/tags/tag562.xml><?xml version="1.0" encoding="utf-8"?>
<p:tagLst xmlns:p="http://schemas.openxmlformats.org/presentationml/2006/main">
  <p:tag name="AS_UNIQUEID" val="616"/>
</p:tagLst>
</file>

<file path=ppt/tags/tag563.xml><?xml version="1.0" encoding="utf-8"?>
<p:tagLst xmlns:p="http://schemas.openxmlformats.org/presentationml/2006/main">
  <p:tag name="AS_UNIQUEID" val="617"/>
</p:tagLst>
</file>

<file path=ppt/tags/tag564.xml><?xml version="1.0" encoding="utf-8"?>
<p:tagLst xmlns:p="http://schemas.openxmlformats.org/presentationml/2006/main">
  <p:tag name="AS_UNIQUEID" val="618"/>
</p:tagLst>
</file>

<file path=ppt/tags/tag565.xml><?xml version="1.0" encoding="utf-8"?>
<p:tagLst xmlns:p="http://schemas.openxmlformats.org/presentationml/2006/main">
  <p:tag name="AS_UNIQUEID" val="619"/>
</p:tagLst>
</file>

<file path=ppt/tags/tag566.xml><?xml version="1.0" encoding="utf-8"?>
<p:tagLst xmlns:p="http://schemas.openxmlformats.org/presentationml/2006/main">
  <p:tag name="AS_UNIQUEID" val="620"/>
</p:tagLst>
</file>

<file path=ppt/tags/tag567.xml><?xml version="1.0" encoding="utf-8"?>
<p:tagLst xmlns:p="http://schemas.openxmlformats.org/presentationml/2006/main">
  <p:tag name="AS_UNIQUEID" val="621"/>
</p:tagLst>
</file>

<file path=ppt/tags/tag568.xml><?xml version="1.0" encoding="utf-8"?>
<p:tagLst xmlns:p="http://schemas.openxmlformats.org/presentationml/2006/main">
  <p:tag name="AS_UNIQUEID" val="622"/>
</p:tagLst>
</file>

<file path=ppt/tags/tag569.xml><?xml version="1.0" encoding="utf-8"?>
<p:tagLst xmlns:p="http://schemas.openxmlformats.org/presentationml/2006/main">
  <p:tag name="AS_UNIQUEID" val="623"/>
</p:tagLst>
</file>

<file path=ppt/tags/tag57.xml><?xml version="1.0" encoding="utf-8"?>
<p:tagLst xmlns:p="http://schemas.openxmlformats.org/presentationml/2006/main">
  <p:tag name="AS_UNIQUEID" val="190"/>
</p:tagLst>
</file>

<file path=ppt/tags/tag570.xml><?xml version="1.0" encoding="utf-8"?>
<p:tagLst xmlns:p="http://schemas.openxmlformats.org/presentationml/2006/main">
  <p:tag name="AS_UNIQUEID" val="624"/>
</p:tagLst>
</file>

<file path=ppt/tags/tag571.xml><?xml version="1.0" encoding="utf-8"?>
<p:tagLst xmlns:p="http://schemas.openxmlformats.org/presentationml/2006/main">
  <p:tag name="AS_UNIQUEID" val="625"/>
</p:tagLst>
</file>

<file path=ppt/tags/tag572.xml><?xml version="1.0" encoding="utf-8"?>
<p:tagLst xmlns:p="http://schemas.openxmlformats.org/presentationml/2006/main">
  <p:tag name="AS_UNIQUEID" val="626"/>
</p:tagLst>
</file>

<file path=ppt/tags/tag573.xml><?xml version="1.0" encoding="utf-8"?>
<p:tagLst xmlns:p="http://schemas.openxmlformats.org/presentationml/2006/main">
  <p:tag name="AS_UNIQUEID" val="627"/>
</p:tagLst>
</file>

<file path=ppt/tags/tag574.xml><?xml version="1.0" encoding="utf-8"?>
<p:tagLst xmlns:p="http://schemas.openxmlformats.org/presentationml/2006/main">
  <p:tag name="AS_UNIQUEID" val="628"/>
</p:tagLst>
</file>

<file path=ppt/tags/tag575.xml><?xml version="1.0" encoding="utf-8"?>
<p:tagLst xmlns:p="http://schemas.openxmlformats.org/presentationml/2006/main">
  <p:tag name="AS_UNIQUEID" val="629"/>
</p:tagLst>
</file>

<file path=ppt/tags/tag576.xml><?xml version="1.0" encoding="utf-8"?>
<p:tagLst xmlns:p="http://schemas.openxmlformats.org/presentationml/2006/main">
  <p:tag name="AS_UNIQUEID" val="630"/>
</p:tagLst>
</file>

<file path=ppt/tags/tag577.xml><?xml version="1.0" encoding="utf-8"?>
<p:tagLst xmlns:p="http://schemas.openxmlformats.org/presentationml/2006/main">
  <p:tag name="AS_UNIQUEID" val="631"/>
</p:tagLst>
</file>

<file path=ppt/tags/tag578.xml><?xml version="1.0" encoding="utf-8"?>
<p:tagLst xmlns:p="http://schemas.openxmlformats.org/presentationml/2006/main">
  <p:tag name="AS_UNIQUEID" val="632"/>
</p:tagLst>
</file>

<file path=ppt/tags/tag579.xml><?xml version="1.0" encoding="utf-8"?>
<p:tagLst xmlns:p="http://schemas.openxmlformats.org/presentationml/2006/main">
  <p:tag name="AS_UNIQUEID" val="633"/>
</p:tagLst>
</file>

<file path=ppt/tags/tag58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634"/>
</p:tagLst>
</file>

<file path=ppt/tags/tag5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177426"/>
</p:tagLst>
</file>

<file path=ppt/tags/tag582.xml><?xml version="1.0" encoding="utf-8"?>
<p:tagLst xmlns:p="http://schemas.openxmlformats.org/presentationml/2006/main">
  <p:tag name="AS_UNIQUEID" val="635"/>
</p:tagLst>
</file>

<file path=ppt/tags/tag583.xml><?xml version="1.0" encoding="utf-8"?>
<p:tagLst xmlns:p="http://schemas.openxmlformats.org/presentationml/2006/main">
  <p:tag name="AS_UNIQUEID" val="636"/>
</p:tagLst>
</file>

<file path=ppt/tags/tag584.xml><?xml version="1.0" encoding="utf-8"?>
<p:tagLst xmlns:p="http://schemas.openxmlformats.org/presentationml/2006/main">
  <p:tag name="AS_UNIQUEID" val="637"/>
</p:tagLst>
</file>

<file path=ppt/tags/tag585.xml><?xml version="1.0" encoding="utf-8"?>
<p:tagLst xmlns:p="http://schemas.openxmlformats.org/presentationml/2006/main">
  <p:tag name="AS_UNIQUEID" val="638"/>
</p:tagLst>
</file>

<file path=ppt/tags/tag586.xml><?xml version="1.0" encoding="utf-8"?>
<p:tagLst xmlns:p="http://schemas.openxmlformats.org/presentationml/2006/main">
  <p:tag name="AS_UNIQUEID" val="639"/>
</p:tagLst>
</file>

<file path=ppt/tags/tag587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*"/>
  <p:tag name="KSO_WM_UNIT_LAYERLEVEL" val="1"/>
</p:tagLst>
</file>

<file path=ppt/tags/tag588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1"/>
  <p:tag name="KSO_WM_UNIT_PRESET_TEXT_LEN" val="10"/>
  <p:tag name="KSO_WM_UNIT_TYPE" val="b"/>
  <p:tag name="KSO_WM_UNIT_VALUE" val="25"/>
</p:tagLst>
</file>

<file path=ppt/tags/tag589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清新文艺个人竞聘简历"/>
  <p:tag name="KSO_WM_UNIT_TYPE" val="a"/>
  <p:tag name="KSO_WM_UNIT_VALUE" val="11"/>
</p:tagLst>
</file>

<file path=ppt/tags/tag59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COMBINE_RELATE_SLIDE_ID" val="background20176855_1"/>
  <p:tag name="KSO_WM_SLIDE_ID" val="custom20177426_1"/>
  <p:tag name="KSO_WM_SLIDE_INDEX" val="1"/>
  <p:tag name="KSO_WM_SLIDE_ITEM_CNT" val="0"/>
  <p:tag name="KSO_WM_SLIDE_LAYOUT" val="a_b_f"/>
  <p:tag name="KSO_WM_SLIDE_LAYOUT_CNT" val="1_1_1"/>
  <p:tag name="KSO_WM_SLIDE_TYPE" val="title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  <p:tag name="KSO_WM_TEMPLATE_THUMBS_INDEX" val="1、6、11、12、18、19、24、25、33、34、"/>
</p:tagLst>
</file>

<file path=ppt/tags/tag591.xml><?xml version="1.0" encoding="utf-8"?>
<p:tagLst xmlns:p="http://schemas.openxmlformats.org/presentationml/2006/main">
  <p:tag name="AS_UNIQUEID" val="643"/>
</p:tagLst>
</file>

<file path=ppt/tags/tag592.xml><?xml version="1.0" encoding="utf-8"?>
<p:tagLst xmlns:p="http://schemas.openxmlformats.org/presentationml/2006/main">
  <p:tag name="AS_UNIQUEID" val="644"/>
</p:tagLst>
</file>

<file path=ppt/tags/tag593.xml><?xml version="1.0" encoding="utf-8"?>
<p:tagLst xmlns:p="http://schemas.openxmlformats.org/presentationml/2006/main">
  <p:tag name="AS_UNIQUEID" val="645"/>
</p:tagLst>
</file>

<file path=ppt/tags/tag594.xml><?xml version="1.0" encoding="utf-8"?>
<p:tagLst xmlns:p="http://schemas.openxmlformats.org/presentationml/2006/main">
  <p:tag name="AS_UNIQUEID" val="646"/>
</p:tagLst>
</file>

<file path=ppt/tags/tag595.xml><?xml version="1.0" encoding="utf-8"?>
<p:tagLst xmlns:p="http://schemas.openxmlformats.org/presentationml/2006/main">
  <p:tag name="AS_UNIQUEID" val="647"/>
</p:tagLst>
</file>

<file path=ppt/tags/tag596.xml><?xml version="1.0" encoding="utf-8"?>
<p:tagLst xmlns:p="http://schemas.openxmlformats.org/presentationml/2006/main">
  <p:tag name="AS_UNIQUEID" val="648"/>
</p:tagLst>
</file>

<file path=ppt/tags/tag597.xml><?xml version="1.0" encoding="utf-8"?>
<p:tagLst xmlns:p="http://schemas.openxmlformats.org/presentationml/2006/main">
  <p:tag name="AS_UNIQUEID" val="649"/>
</p:tagLst>
</file>

<file path=ppt/tags/tag598.xml><?xml version="1.0" encoding="utf-8"?>
<p:tagLst xmlns:p="http://schemas.openxmlformats.org/presentationml/2006/main">
  <p:tag name="AS_UNIQUEID" val="650"/>
</p:tagLst>
</file>

<file path=ppt/tags/tag599.xml><?xml version="1.0" encoding="utf-8"?>
<p:tagLst xmlns:p="http://schemas.openxmlformats.org/presentationml/2006/main">
  <p:tag name="AS_UNIQUEID" val="651"/>
</p:tagLst>
</file>

<file path=ppt/tags/tag6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652"/>
</p:tagLst>
</file>

<file path=ppt/tags/tag601.xml><?xml version="1.0" encoding="utf-8"?>
<p:tagLst xmlns:p="http://schemas.openxmlformats.org/presentationml/2006/main">
  <p:tag name="AS_UNIQUEID" val="653"/>
</p:tagLst>
</file>

<file path=ppt/tags/tag602.xml><?xml version="1.0" encoding="utf-8"?>
<p:tagLst xmlns:p="http://schemas.openxmlformats.org/presentationml/2006/main">
  <p:tag name="AS_UNIQUEID" val="654"/>
</p:tagLst>
</file>

<file path=ppt/tags/tag603.xml><?xml version="1.0" encoding="utf-8"?>
<p:tagLst xmlns:p="http://schemas.openxmlformats.org/presentationml/2006/main">
  <p:tag name="AS_UNIQUEID" val="655"/>
</p:tagLst>
</file>

<file path=ppt/tags/tag604.xml><?xml version="1.0" encoding="utf-8"?>
<p:tagLst xmlns:p="http://schemas.openxmlformats.org/presentationml/2006/main">
  <p:tag name="AS_UNIQUEID" val="656"/>
</p:tagLst>
</file>

<file path=ppt/tags/tag605.xml><?xml version="1.0" encoding="utf-8"?>
<p:tagLst xmlns:p="http://schemas.openxmlformats.org/presentationml/2006/main">
  <p:tag name="AS_UNIQUEID" val="657"/>
</p:tagLst>
</file>

<file path=ppt/tags/tag606.xml><?xml version="1.0" encoding="utf-8"?>
<p:tagLst xmlns:p="http://schemas.openxmlformats.org/presentationml/2006/main">
  <p:tag name="AS_UNIQUEID" val="658"/>
</p:tagLst>
</file>

<file path=ppt/tags/tag607.xml><?xml version="1.0" encoding="utf-8"?>
<p:tagLst xmlns:p="http://schemas.openxmlformats.org/presentationml/2006/main">
  <p:tag name="AS_UNIQUEID" val="659"/>
</p:tagLst>
</file>

<file path=ppt/tags/tag608.xml><?xml version="1.0" encoding="utf-8"?>
<p:tagLst xmlns:p="http://schemas.openxmlformats.org/presentationml/2006/main">
  <p:tag name="AS_UNIQUEID" val="660"/>
</p:tagLst>
</file>

<file path=ppt/tags/tag609.xml><?xml version="1.0" encoding="utf-8"?>
<p:tagLst xmlns:p="http://schemas.openxmlformats.org/presentationml/2006/main">
  <p:tag name="AS_UNIQUEID" val="661"/>
</p:tagLst>
</file>

<file path=ppt/tags/tag61.xml><?xml version="1.0" encoding="utf-8"?>
<p:tagLst xmlns:p="http://schemas.openxmlformats.org/presentationml/2006/main">
  <p:tag name="AS_UNIQUEID" val="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662"/>
</p:tagLst>
</file>

<file path=ppt/tags/tag611.xml><?xml version="1.0" encoding="utf-8"?>
<p:tagLst xmlns:p="http://schemas.openxmlformats.org/presentationml/2006/main">
  <p:tag name="AS_UNIQUEID" val="663"/>
</p:tagLst>
</file>

<file path=ppt/tags/tag612.xml><?xml version="1.0" encoding="utf-8"?>
<p:tagLst xmlns:p="http://schemas.openxmlformats.org/presentationml/2006/main">
  <p:tag name="AS_UNIQUEID" val="664"/>
</p:tagLst>
</file>

<file path=ppt/tags/tag613.xml><?xml version="1.0" encoding="utf-8"?>
<p:tagLst xmlns:p="http://schemas.openxmlformats.org/presentationml/2006/main">
  <p:tag name="KSO_WM_SPECIAL_SOURCE" val="bdnull"/>
</p:tagLst>
</file>

<file path=ppt/tags/tag614.xml><?xml version="1.0" encoding="utf-8"?>
<p:tagLst xmlns:p="http://schemas.openxmlformats.org/presentationml/2006/main">
  <p:tag name="AS_UNIQUEID" val="665"/>
</p:tagLst>
</file>

<file path=ppt/tags/tag615.xml><?xml version="1.0" encoding="utf-8"?>
<p:tagLst xmlns:p="http://schemas.openxmlformats.org/presentationml/2006/main">
  <p:tag name="AS_UNIQUEID" val="666"/>
</p:tagLst>
</file>

<file path=ppt/tags/tag616.xml><?xml version="1.0" encoding="utf-8"?>
<p:tagLst xmlns:p="http://schemas.openxmlformats.org/presentationml/2006/main">
  <p:tag name="AS_UNIQUEID" val="667"/>
</p:tagLst>
</file>

<file path=ppt/tags/tag617.xml><?xml version="1.0" encoding="utf-8"?>
<p:tagLst xmlns:p="http://schemas.openxmlformats.org/presentationml/2006/main">
  <p:tag name="AS_UNIQUEID" val="668"/>
</p:tagLst>
</file>

<file path=ppt/tags/tag618.xml><?xml version="1.0" encoding="utf-8"?>
<p:tagLst xmlns:p="http://schemas.openxmlformats.org/presentationml/2006/main">
  <p:tag name="AS_UNIQUEID" val="669"/>
</p:tagLst>
</file>

<file path=ppt/tags/tag619.xml><?xml version="1.0" encoding="utf-8"?>
<p:tagLst xmlns:p="http://schemas.openxmlformats.org/presentationml/2006/main">
  <p:tag name="AS_UNIQUEID" val="670"/>
  <p:tag name="KSO_WM_UNIT_TABLE_BEAUTIFY" val="smartTable{b6e1fae8-d8c2-45e1-8a92-da0c034a4de2}"/>
</p:tagLst>
</file>

<file path=ppt/tags/tag62.xml><?xml version="1.0" encoding="utf-8"?>
<p:tagLst xmlns:p="http://schemas.openxmlformats.org/presentationml/2006/main">
  <p:tag name="AS_UNIQUEID" val="195"/>
</p:tagLst>
</file>

<file path=ppt/tags/tag620.xml><?xml version="1.0" encoding="utf-8"?>
<p:tagLst xmlns:p="http://schemas.openxmlformats.org/presentationml/2006/main">
  <p:tag name="AS_UNIQUEID" val="671"/>
</p:tagLst>
</file>

<file path=ppt/tags/tag621.xml><?xml version="1.0" encoding="utf-8"?>
<p:tagLst xmlns:p="http://schemas.openxmlformats.org/presentationml/2006/main">
  <p:tag name="AS_UNIQUEID" val="672"/>
</p:tagLst>
</file>

<file path=ppt/tags/tag622.xml><?xml version="1.0" encoding="utf-8"?>
<p:tagLst xmlns:p="http://schemas.openxmlformats.org/presentationml/2006/main">
  <p:tag name="AS_UNIQUEID" val="673"/>
</p:tagLst>
</file>

<file path=ppt/tags/tag623.xml><?xml version="1.0" encoding="utf-8"?>
<p:tagLst xmlns:p="http://schemas.openxmlformats.org/presentationml/2006/main">
  <p:tag name="AS_UNIQUEID" val="674"/>
</p:tagLst>
</file>

<file path=ppt/tags/tag624.xml><?xml version="1.0" encoding="utf-8"?>
<p:tagLst xmlns:p="http://schemas.openxmlformats.org/presentationml/2006/main">
  <p:tag name="AS_UNIQUEID" val="675"/>
</p:tagLst>
</file>

<file path=ppt/tags/tag625.xml><?xml version="1.0" encoding="utf-8"?>
<p:tagLst xmlns:p="http://schemas.openxmlformats.org/presentationml/2006/main">
  <p:tag name="AS_UNIQUEID" val="676"/>
</p:tagLst>
</file>

<file path=ppt/tags/tag626.xml><?xml version="1.0" encoding="utf-8"?>
<p:tagLst xmlns:p="http://schemas.openxmlformats.org/presentationml/2006/main">
  <p:tag name="AS_UNIQUEID" val="677"/>
</p:tagLst>
</file>

<file path=ppt/tags/tag627.xml><?xml version="1.0" encoding="utf-8"?>
<p:tagLst xmlns:p="http://schemas.openxmlformats.org/presentationml/2006/main">
  <p:tag name="AS_UNIQUEID" val="678"/>
</p:tagLst>
</file>

<file path=ppt/tags/tag628.xml><?xml version="1.0" encoding="utf-8"?>
<p:tagLst xmlns:p="http://schemas.openxmlformats.org/presentationml/2006/main">
  <p:tag name="KSO_WM_SPECIAL_SOURCE" val="bdnull"/>
</p:tagLst>
</file>

<file path=ppt/tags/tag629.xml><?xml version="1.0" encoding="utf-8"?>
<p:tagLst xmlns:p="http://schemas.openxmlformats.org/presentationml/2006/main">
  <p:tag name="AS_UNIQUEID" val="679"/>
</p:tagLst>
</file>

<file path=ppt/tags/tag63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0.xml><?xml version="1.0" encoding="utf-8"?>
<p:tagLst xmlns:p="http://schemas.openxmlformats.org/presentationml/2006/main">
  <p:tag name="AS_UNIQUEID" val="680"/>
</p:tagLst>
</file>

<file path=ppt/tags/tag631.xml><?xml version="1.0" encoding="utf-8"?>
<p:tagLst xmlns:p="http://schemas.openxmlformats.org/presentationml/2006/main">
  <p:tag name="AS_UNIQUEID" val="681"/>
</p:tagLst>
</file>

<file path=ppt/tags/tag632.xml><?xml version="1.0" encoding="utf-8"?>
<p:tagLst xmlns:p="http://schemas.openxmlformats.org/presentationml/2006/main">
  <p:tag name="AS_UNIQUEID" val="682"/>
</p:tagLst>
</file>

<file path=ppt/tags/tag633.xml><?xml version="1.0" encoding="utf-8"?>
<p:tagLst xmlns:p="http://schemas.openxmlformats.org/presentationml/2006/main">
  <p:tag name="AS_UNIQUEID" val="683"/>
</p:tagLst>
</file>

<file path=ppt/tags/tag634.xml><?xml version="1.0" encoding="utf-8"?>
<p:tagLst xmlns:p="http://schemas.openxmlformats.org/presentationml/2006/main">
  <p:tag name="AS_UNIQUEID" val="684"/>
</p:tagLst>
</file>

<file path=ppt/tags/tag635.xml><?xml version="1.0" encoding="utf-8"?>
<p:tagLst xmlns:p="http://schemas.openxmlformats.org/presentationml/2006/main">
  <p:tag name="KSO_WM_SPECIAL_SOURCE" val="bdnull"/>
</p:tagLst>
</file>

<file path=ppt/tags/tag636.xml><?xml version="1.0" encoding="utf-8"?>
<p:tagLst xmlns:p="http://schemas.openxmlformats.org/presentationml/2006/main">
  <p:tag name="AS_UNIQUEID" val="685"/>
</p:tagLst>
</file>

<file path=ppt/tags/tag637.xml><?xml version="1.0" encoding="utf-8"?>
<p:tagLst xmlns:p="http://schemas.openxmlformats.org/presentationml/2006/main">
  <p:tag name="AS_UNIQUEID" val="686"/>
</p:tagLst>
</file>

<file path=ppt/tags/tag638.xml><?xml version="1.0" encoding="utf-8"?>
<p:tagLst xmlns:p="http://schemas.openxmlformats.org/presentationml/2006/main">
  <p:tag name="AS_UNIQUEID" val="687"/>
</p:tagLst>
</file>

<file path=ppt/tags/tag639.xml><?xml version="1.0" encoding="utf-8"?>
<p:tagLst xmlns:p="http://schemas.openxmlformats.org/presentationml/2006/main">
  <p:tag name="AS_UNIQUEID" val="688"/>
</p:tagLst>
</file>

<file path=ppt/tags/tag64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0.xml><?xml version="1.0" encoding="utf-8"?>
<p:tagLst xmlns:p="http://schemas.openxmlformats.org/presentationml/2006/main">
  <p:tag name="AS_UNIQUEID" val="689"/>
</p:tagLst>
</file>

<file path=ppt/tags/tag641.xml><?xml version="1.0" encoding="utf-8"?>
<p:tagLst xmlns:p="http://schemas.openxmlformats.org/presentationml/2006/main">
  <p:tag name="AS_UNIQUEID" val="690"/>
</p:tagLst>
</file>

<file path=ppt/tags/tag642.xml><?xml version="1.0" encoding="utf-8"?>
<p:tagLst xmlns:p="http://schemas.openxmlformats.org/presentationml/2006/main">
  <p:tag name="AS_UNIQUEID" val="691"/>
</p:tagLst>
</file>

<file path=ppt/tags/tag643.xml><?xml version="1.0" encoding="utf-8"?>
<p:tagLst xmlns:p="http://schemas.openxmlformats.org/presentationml/2006/main">
  <p:tag name="AS_UNIQUEID" val="692"/>
</p:tagLst>
</file>

<file path=ppt/tags/tag644.xml><?xml version="1.0" encoding="utf-8"?>
<p:tagLst xmlns:p="http://schemas.openxmlformats.org/presentationml/2006/main">
  <p:tag name="AS_UNIQUEID" val="693"/>
</p:tagLst>
</file>

<file path=ppt/tags/tag645.xml><?xml version="1.0" encoding="utf-8"?>
<p:tagLst xmlns:p="http://schemas.openxmlformats.org/presentationml/2006/main">
  <p:tag name="AS_UNIQUEID" val="694"/>
</p:tagLst>
</file>

<file path=ppt/tags/tag646.xml><?xml version="1.0" encoding="utf-8"?>
<p:tagLst xmlns:p="http://schemas.openxmlformats.org/presentationml/2006/main">
  <p:tag name="AS_UNIQUEID" val="695"/>
</p:tagLst>
</file>

<file path=ppt/tags/tag647.xml><?xml version="1.0" encoding="utf-8"?>
<p:tagLst xmlns:p="http://schemas.openxmlformats.org/presentationml/2006/main">
  <p:tag name="AS_UNIQUEID" val="696"/>
</p:tagLst>
</file>

<file path=ppt/tags/tag648.xml><?xml version="1.0" encoding="utf-8"?>
<p:tagLst xmlns:p="http://schemas.openxmlformats.org/presentationml/2006/main">
  <p:tag name="AS_UNIQUEID" val="697"/>
</p:tagLst>
</file>

<file path=ppt/tags/tag649.xml><?xml version="1.0" encoding="utf-8"?>
<p:tagLst xmlns:p="http://schemas.openxmlformats.org/presentationml/2006/main">
  <p:tag name="AS_UNIQUEID" val="698"/>
</p:tagLst>
</file>

<file path=ppt/tags/tag65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699"/>
</p:tagLst>
</file>

<file path=ppt/tags/tag651.xml><?xml version="1.0" encoding="utf-8"?>
<p:tagLst xmlns:p="http://schemas.openxmlformats.org/presentationml/2006/main">
  <p:tag name="AS_UNIQUEID" val="700"/>
</p:tagLst>
</file>

<file path=ppt/tags/tag652.xml><?xml version="1.0" encoding="utf-8"?>
<p:tagLst xmlns:p="http://schemas.openxmlformats.org/presentationml/2006/main">
  <p:tag name="AS_UNIQUEID" val="701"/>
</p:tagLst>
</file>

<file path=ppt/tags/tag653.xml><?xml version="1.0" encoding="utf-8"?>
<p:tagLst xmlns:p="http://schemas.openxmlformats.org/presentationml/2006/main">
  <p:tag name="AS_UNIQUEID" val="702"/>
</p:tagLst>
</file>

<file path=ppt/tags/tag654.xml><?xml version="1.0" encoding="utf-8"?>
<p:tagLst xmlns:p="http://schemas.openxmlformats.org/presentationml/2006/main">
  <p:tag name="AS_UNIQUEID" val="703"/>
</p:tagLst>
</file>

<file path=ppt/tags/tag655.xml><?xml version="1.0" encoding="utf-8"?>
<p:tagLst xmlns:p="http://schemas.openxmlformats.org/presentationml/2006/main">
  <p:tag name="AS_UNIQUEID" val="704"/>
</p:tagLst>
</file>

<file path=ppt/tags/tag656.xml><?xml version="1.0" encoding="utf-8"?>
<p:tagLst xmlns:p="http://schemas.openxmlformats.org/presentationml/2006/main">
  <p:tag name="AS_UNIQUEID" val="705"/>
</p:tagLst>
</file>

<file path=ppt/tags/tag657.xml><?xml version="1.0" encoding="utf-8"?>
<p:tagLst xmlns:p="http://schemas.openxmlformats.org/presentationml/2006/main">
  <p:tag name="AS_UNIQUEID" val="706"/>
</p:tagLst>
</file>

<file path=ppt/tags/tag658.xml><?xml version="1.0" encoding="utf-8"?>
<p:tagLst xmlns:p="http://schemas.openxmlformats.org/presentationml/2006/main">
  <p:tag name="AS_UNIQUEID" val="707"/>
</p:tagLst>
</file>

<file path=ppt/tags/tag659.xml><?xml version="1.0" encoding="utf-8"?>
<p:tagLst xmlns:p="http://schemas.openxmlformats.org/presentationml/2006/main">
  <p:tag name="AS_UNIQUEID" val="708"/>
</p:tagLst>
</file>

<file path=ppt/tags/tag66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709"/>
</p:tagLst>
</file>

<file path=ppt/tags/tag661.xml><?xml version="1.0" encoding="utf-8"?>
<p:tagLst xmlns:p="http://schemas.openxmlformats.org/presentationml/2006/main">
  <p:tag name="AS_UNIQUEID" val="710"/>
</p:tagLst>
</file>

<file path=ppt/tags/tag662.xml><?xml version="1.0" encoding="utf-8"?>
<p:tagLst xmlns:p="http://schemas.openxmlformats.org/presentationml/2006/main">
  <p:tag name="AS_UNIQUEID" val="711"/>
</p:tagLst>
</file>

<file path=ppt/tags/tag663.xml><?xml version="1.0" encoding="utf-8"?>
<p:tagLst xmlns:p="http://schemas.openxmlformats.org/presentationml/2006/main">
  <p:tag name="AS_UNIQUEID" val="712"/>
</p:tagLst>
</file>

<file path=ppt/tags/tag664.xml><?xml version="1.0" encoding="utf-8"?>
<p:tagLst xmlns:p="http://schemas.openxmlformats.org/presentationml/2006/main">
  <p:tag name="AS_UNIQUEID" val="713"/>
</p:tagLst>
</file>

<file path=ppt/tags/tag665.xml><?xml version="1.0" encoding="utf-8"?>
<p:tagLst xmlns:p="http://schemas.openxmlformats.org/presentationml/2006/main">
  <p:tag name="AS_UNIQUEID" val="714"/>
</p:tagLst>
</file>

<file path=ppt/tags/tag666.xml><?xml version="1.0" encoding="utf-8"?>
<p:tagLst xmlns:p="http://schemas.openxmlformats.org/presentationml/2006/main">
  <p:tag name="AS_UNIQUEID" val="715"/>
</p:tagLst>
</file>

<file path=ppt/tags/tag667.xml><?xml version="1.0" encoding="utf-8"?>
<p:tagLst xmlns:p="http://schemas.openxmlformats.org/presentationml/2006/main">
  <p:tag name="AS_UNIQUEID" val="716"/>
</p:tagLst>
</file>

<file path=ppt/tags/tag668.xml><?xml version="1.0" encoding="utf-8"?>
<p:tagLst xmlns:p="http://schemas.openxmlformats.org/presentationml/2006/main">
  <p:tag name="AS_UNIQUEID" val="717"/>
</p:tagLst>
</file>

<file path=ppt/tags/tag669.xml><?xml version="1.0" encoding="utf-8"?>
<p:tagLst xmlns:p="http://schemas.openxmlformats.org/presentationml/2006/main">
  <p:tag name="AS_UNIQUEID" val="718"/>
</p:tagLst>
</file>

<file path=ppt/tags/tag67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*"/>
  <p:tag name="KSO_WM_UNIT_LAYERLEVEL" val="1"/>
</p:tagLst>
</file>

<file path=ppt/tags/tag671.xml><?xml version="1.0" encoding="utf-8"?>
<p:tagLst xmlns:p="http://schemas.openxmlformats.org/presentationml/2006/main">
  <p:tag name="AS_UNIQUEID" val="720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_INDEX" val="1"/>
  <p:tag name="KSO_WM_UNIT_PRESET_TEXT_LEN" val="10"/>
  <p:tag name="KSO_WM_UNIT_TYPE" val="b"/>
  <p:tag name="KSO_WM_UNIT_VALUE" val="25"/>
</p:tagLst>
</file>

<file path=ppt/tags/tag672.xml><?xml version="1.0" encoding="utf-8"?>
<p:tagLst xmlns:p="http://schemas.openxmlformats.org/presentationml/2006/main">
  <p:tag name="AS_UNIQUEID" val="721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清新文艺个人竞聘简历"/>
  <p:tag name="KSO_WM_UNIT_TYPE" val="a"/>
  <p:tag name="KSO_WM_UNIT_VALUE" val="11"/>
</p:tagLst>
</file>

<file path=ppt/tags/tag673.xml><?xml version="1.0" encoding="utf-8"?>
<p:tagLst xmlns:p="http://schemas.openxmlformats.org/presentationml/2006/main">
  <p:tag name="KSO_WM_BEAUTIFY_FLAG" val="#wm#"/>
  <p:tag name="KSO_WM_COMBINE_RELATE_SLIDE_ID" val="background20176855_1"/>
  <p:tag name="KSO_WM_SLIDE_ID" val="custom20177426_1"/>
  <p:tag name="KSO_WM_SLIDE_INDEX" val="1"/>
  <p:tag name="KSO_WM_SLIDE_ITEM_CNT" val="0"/>
  <p:tag name="KSO_WM_SLIDE_LAYOUT" val="a_b_f"/>
  <p:tag name="KSO_WM_SLIDE_LAYOUT_CNT" val="1_1_1"/>
  <p:tag name="KSO_WM_SLIDE_TYPE" val="title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  <p:tag name="KSO_WM_TEMPLATE_THUMBS_INDEX" val="1、6、11、12、18、19、24、25、33、34、"/>
</p:tagLst>
</file>

<file path=ppt/tags/tag674.xml><?xml version="1.0" encoding="utf-8"?>
<p:tagLst xmlns:p="http://schemas.openxmlformats.org/presentationml/2006/main">
  <p:tag name="AS_UNIQUEID" val="722"/>
</p:tagLst>
</file>

<file path=ppt/tags/tag675.xml><?xml version="1.0" encoding="utf-8"?>
<p:tagLst xmlns:p="http://schemas.openxmlformats.org/presentationml/2006/main">
  <p:tag name="AS_UNIQUEID" val="723"/>
</p:tagLst>
</file>

<file path=ppt/tags/tag676.xml><?xml version="1.0" encoding="utf-8"?>
<p:tagLst xmlns:p="http://schemas.openxmlformats.org/presentationml/2006/main">
  <p:tag name="AS_UNIQUEID" val="724"/>
</p:tagLst>
</file>

<file path=ppt/tags/tag677.xml><?xml version="1.0" encoding="utf-8"?>
<p:tagLst xmlns:p="http://schemas.openxmlformats.org/presentationml/2006/main">
  <p:tag name="AS_UNIQUEID" val="725"/>
</p:tagLst>
</file>

<file path=ppt/tags/tag678.xml><?xml version="1.0" encoding="utf-8"?>
<p:tagLst xmlns:p="http://schemas.openxmlformats.org/presentationml/2006/main">
  <p:tag name="AS_UNIQUEID" val="726"/>
</p:tagLst>
</file>

<file path=ppt/tags/tag679.xml><?xml version="1.0" encoding="utf-8"?>
<p:tagLst xmlns:p="http://schemas.openxmlformats.org/presentationml/2006/main">
  <p:tag name="AS_UNIQUEID" val="727"/>
</p:tagLst>
</file>

<file path=ppt/tags/tag68.xml><?xml version="1.0" encoding="utf-8"?>
<p:tagLst xmlns:p="http://schemas.openxmlformats.org/presentationml/2006/main">
  <p:tag name="AS_UNIQUEID" val="201"/>
</p:tagLst>
</file>

<file path=ppt/tags/tag680.xml><?xml version="1.0" encoding="utf-8"?>
<p:tagLst xmlns:p="http://schemas.openxmlformats.org/presentationml/2006/main">
  <p:tag name="AS_UNIQUEID" val="728"/>
</p:tagLst>
</file>

<file path=ppt/tags/tag681.xml><?xml version="1.0" encoding="utf-8"?>
<p:tagLst xmlns:p="http://schemas.openxmlformats.org/presentationml/2006/main">
  <p:tag name="AS_UNIQUEID" val="729"/>
</p:tagLst>
</file>

<file path=ppt/tags/tag682.xml><?xml version="1.0" encoding="utf-8"?>
<p:tagLst xmlns:p="http://schemas.openxmlformats.org/presentationml/2006/main">
  <p:tag name="AS_UNIQUEID" val="730"/>
</p:tagLst>
</file>

<file path=ppt/tags/tag683.xml><?xml version="1.0" encoding="utf-8"?>
<p:tagLst xmlns:p="http://schemas.openxmlformats.org/presentationml/2006/main">
  <p:tag name="AS_UNIQUEID" val="731"/>
</p:tagLst>
</file>

<file path=ppt/tags/tag684.xml><?xml version="1.0" encoding="utf-8"?>
<p:tagLst xmlns:p="http://schemas.openxmlformats.org/presentationml/2006/main">
  <p:tag name="AS_UNIQUEID" val="732"/>
</p:tagLst>
</file>

<file path=ppt/tags/tag685.xml><?xml version="1.0" encoding="utf-8"?>
<p:tagLst xmlns:p="http://schemas.openxmlformats.org/presentationml/2006/main">
  <p:tag name="AS_UNIQUEID" val="733"/>
</p:tagLst>
</file>

<file path=ppt/tags/tag686.xml><?xml version="1.0" encoding="utf-8"?>
<p:tagLst xmlns:p="http://schemas.openxmlformats.org/presentationml/2006/main">
  <p:tag name="AS_UNIQUEID" val="734"/>
</p:tagLst>
</file>

<file path=ppt/tags/tag687.xml><?xml version="1.0" encoding="utf-8"?>
<p:tagLst xmlns:p="http://schemas.openxmlformats.org/presentationml/2006/main">
  <p:tag name="AS_UNIQUEID" val="735"/>
</p:tagLst>
</file>

<file path=ppt/tags/tag688.xml><?xml version="1.0" encoding="utf-8"?>
<p:tagLst xmlns:p="http://schemas.openxmlformats.org/presentationml/2006/main">
  <p:tag name="AS_UNIQUEID" val="736"/>
</p:tagLst>
</file>

<file path=ppt/tags/tag689.xml><?xml version="1.0" encoding="utf-8"?>
<p:tagLst xmlns:p="http://schemas.openxmlformats.org/presentationml/2006/main">
  <p:tag name="AS_UNIQUEID" val="737"/>
</p:tagLst>
</file>

<file path=ppt/tags/tag69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738"/>
</p:tagLst>
</file>

<file path=ppt/tags/tag691.xml><?xml version="1.0" encoding="utf-8"?>
<p:tagLst xmlns:p="http://schemas.openxmlformats.org/presentationml/2006/main">
  <p:tag name="AS_UNIQUEID" val="739"/>
</p:tagLst>
</file>

<file path=ppt/tags/tag692.xml><?xml version="1.0" encoding="utf-8"?>
<p:tagLst xmlns:p="http://schemas.openxmlformats.org/presentationml/2006/main">
  <p:tag name="AS_UNIQUEID" val="740"/>
</p:tagLst>
</file>

<file path=ppt/tags/tag693.xml><?xml version="1.0" encoding="utf-8"?>
<p:tagLst xmlns:p="http://schemas.openxmlformats.org/presentationml/2006/main">
  <p:tag name="AS_UNIQUEID" val="741"/>
</p:tagLst>
</file>

<file path=ppt/tags/tag694.xml><?xml version="1.0" encoding="utf-8"?>
<p:tagLst xmlns:p="http://schemas.openxmlformats.org/presentationml/2006/main">
  <p:tag name="AS_UNIQUEID" val="742"/>
</p:tagLst>
</file>

<file path=ppt/tags/tag695.xml><?xml version="1.0" encoding="utf-8"?>
<p:tagLst xmlns:p="http://schemas.openxmlformats.org/presentationml/2006/main">
  <p:tag name="AS_UNIQUEID" val="743"/>
</p:tagLst>
</file>

<file path=ppt/tags/tag696.xml><?xml version="1.0" encoding="utf-8"?>
<p:tagLst xmlns:p="http://schemas.openxmlformats.org/presentationml/2006/main">
  <p:tag name="AS_UNIQUEID" val="744"/>
</p:tagLst>
</file>

<file path=ppt/tags/tag697.xml><?xml version="1.0" encoding="utf-8"?>
<p:tagLst xmlns:p="http://schemas.openxmlformats.org/presentationml/2006/main">
  <p:tag name="AS_UNIQUEID" val="745"/>
</p:tagLst>
</file>

<file path=ppt/tags/tag698.xml><?xml version="1.0" encoding="utf-8"?>
<p:tagLst xmlns:p="http://schemas.openxmlformats.org/presentationml/2006/main">
  <p:tag name="AS_UNIQUEID" val="746"/>
</p:tagLst>
</file>

<file path=ppt/tags/tag699.xml><?xml version="1.0" encoding="utf-8"?>
<p:tagLst xmlns:p="http://schemas.openxmlformats.org/presentationml/2006/main">
  <p:tag name="AS_UNIQUEID" val="747"/>
</p:tagLst>
</file>

<file path=ppt/tags/tag7.xml><?xml version="1.0" encoding="utf-8"?>
<p:tagLst xmlns:p="http://schemas.openxmlformats.org/presentationml/2006/main">
  <p:tag name="AS_UNIQUEID" val="140"/>
</p:tagLst>
</file>

<file path=ppt/tags/tag70.xml><?xml version="1.0" encoding="utf-8"?>
<p:tagLst xmlns:p="http://schemas.openxmlformats.org/presentationml/2006/main">
  <p:tag name="AS_UNIQUEID" val="20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748"/>
</p:tagLst>
</file>

<file path=ppt/tags/tag701.xml><?xml version="1.0" encoding="utf-8"?>
<p:tagLst xmlns:p="http://schemas.openxmlformats.org/presentationml/2006/main">
  <p:tag name="AS_UNIQUEID" val="749"/>
</p:tagLst>
</file>

<file path=ppt/tags/tag702.xml><?xml version="1.0" encoding="utf-8"?>
<p:tagLst xmlns:p="http://schemas.openxmlformats.org/presentationml/2006/main">
  <p:tag name="AS_UNIQUEID" val="750"/>
</p:tagLst>
</file>

<file path=ppt/tags/tag703.xml><?xml version="1.0" encoding="utf-8"?>
<p:tagLst xmlns:p="http://schemas.openxmlformats.org/presentationml/2006/main">
  <p:tag name="AS_UNIQUEID" val="751"/>
</p:tagLst>
</file>

<file path=ppt/tags/tag704.xml><?xml version="1.0" encoding="utf-8"?>
<p:tagLst xmlns:p="http://schemas.openxmlformats.org/presentationml/2006/main">
  <p:tag name="AS_UNIQUEID" val="752"/>
</p:tagLst>
</file>

<file path=ppt/tags/tag705.xml><?xml version="1.0" encoding="utf-8"?>
<p:tagLst xmlns:p="http://schemas.openxmlformats.org/presentationml/2006/main">
  <p:tag name="AS_UNIQUEID" val="753"/>
</p:tagLst>
</file>

<file path=ppt/tags/tag706.xml><?xml version="1.0" encoding="utf-8"?>
<p:tagLst xmlns:p="http://schemas.openxmlformats.org/presentationml/2006/main">
  <p:tag name="AS_UNIQUEID" val="754"/>
</p:tagLst>
</file>

<file path=ppt/tags/tag707.xml><?xml version="1.0" encoding="utf-8"?>
<p:tagLst xmlns:p="http://schemas.openxmlformats.org/presentationml/2006/main">
  <p:tag name="AS_UNIQUEID" val="755"/>
</p:tagLst>
</file>

<file path=ppt/tags/tag708.xml><?xml version="1.0" encoding="utf-8"?>
<p:tagLst xmlns:p="http://schemas.openxmlformats.org/presentationml/2006/main">
  <p:tag name="AS_UNIQUEID" val="756"/>
</p:tagLst>
</file>

<file path=ppt/tags/tag709.xml><?xml version="1.0" encoding="utf-8"?>
<p:tagLst xmlns:p="http://schemas.openxmlformats.org/presentationml/2006/main">
  <p:tag name="AS_UNIQUEID" val="757"/>
</p:tagLst>
</file>

<file path=ppt/tags/tag71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AS_UNIQUEID" val="758"/>
</p:tagLst>
</file>

<file path=ppt/tags/tag711.xml><?xml version="1.0" encoding="utf-8"?>
<p:tagLst xmlns:p="http://schemas.openxmlformats.org/presentationml/2006/main">
  <p:tag name="AS_UNIQUEID" val="759"/>
</p:tagLst>
</file>

<file path=ppt/tags/tag712.xml><?xml version="1.0" encoding="utf-8"?>
<p:tagLst xmlns:p="http://schemas.openxmlformats.org/presentationml/2006/main">
  <p:tag name="AS_UNIQUEID" val="760"/>
</p:tagLst>
</file>

<file path=ppt/tags/tag713.xml><?xml version="1.0" encoding="utf-8"?>
<p:tagLst xmlns:p="http://schemas.openxmlformats.org/presentationml/2006/main">
  <p:tag name="AS_UNIQUEID" val="761"/>
</p:tagLst>
</file>

<file path=ppt/tags/tag714.xml><?xml version="1.0" encoding="utf-8"?>
<p:tagLst xmlns:p="http://schemas.openxmlformats.org/presentationml/2006/main">
  <p:tag name="AS_UNIQUEID" val="762"/>
</p:tagLst>
</file>

<file path=ppt/tags/tag715.xml><?xml version="1.0" encoding="utf-8"?>
<p:tagLst xmlns:p="http://schemas.openxmlformats.org/presentationml/2006/main">
  <p:tag name="AS_UNIQUEID" val="763"/>
</p:tagLst>
</file>

<file path=ppt/tags/tag716.xml><?xml version="1.0" encoding="utf-8"?>
<p:tagLst xmlns:p="http://schemas.openxmlformats.org/presentationml/2006/main">
  <p:tag name="AS_UNIQUEID" val="764"/>
</p:tagLst>
</file>

<file path=ppt/tags/tag717.xml><?xml version="1.0" encoding="utf-8"?>
<p:tagLst xmlns:p="http://schemas.openxmlformats.org/presentationml/2006/main">
  <p:tag name="AS_UNIQUEID" val="765"/>
</p:tagLst>
</file>

<file path=ppt/tags/tag718.xml><?xml version="1.0" encoding="utf-8"?>
<p:tagLst xmlns:p="http://schemas.openxmlformats.org/presentationml/2006/main">
  <p:tag name="AS_UNIQUEID" val="766"/>
</p:tagLst>
</file>

<file path=ppt/tags/tag719.xml><?xml version="1.0" encoding="utf-8"?>
<p:tagLst xmlns:p="http://schemas.openxmlformats.org/presentationml/2006/main">
  <p:tag name="AS_UNIQUEID" val="767"/>
</p:tagLst>
</file>

<file path=ppt/tags/tag72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0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34**"/>
  <p:tag name="KSO_WM_UNIT_LAYERLEVEL" val="1"/>
</p:tagLst>
</file>

<file path=ppt/tags/tag721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34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您的观看"/>
  <p:tag name="KSO_WM_UNIT_TYPE" val="a"/>
  <p:tag name="KSO_WM_UNIT_VALUE" val="10"/>
</p:tagLst>
</file>

<file path=ppt/tags/tag722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TEMPLATE_CATEGORY" val="custom"/>
  <p:tag name="KSO_WM_TEMPLATE_INDEX" val="20177426"/>
  <p:tag name="KSO_WM_UNIT_COMPATIBLE" val="0"/>
  <p:tag name="KSO_WM_UNIT_DIAGRAM_ISNUMVISUAL" val="0"/>
  <p:tag name="KSO_WM_UNIT_DIAGRAM_ISREFERUNIT" val="0"/>
  <p:tag name="KSO_WM_UNIT_HIGHLIGHT" val="0"/>
  <p:tag name="KSO_WM_UNIT_ID" val="custom20177426_34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请在此输入您的副标题"/>
  <p:tag name="KSO_WM_UNIT_TYPE" val="b"/>
  <p:tag name="KSO_WM_UNIT_VALUE" val="26"/>
</p:tagLst>
</file>

<file path=ppt/tags/tag723.xml><?xml version="1.0" encoding="utf-8"?>
<p:tagLst xmlns:p="http://schemas.openxmlformats.org/presentationml/2006/main">
  <p:tag name="AS_UNIQUEID" val="771"/>
</p:tagLst>
</file>

<file path=ppt/tags/tag724.xml><?xml version="1.0" encoding="utf-8"?>
<p:tagLst xmlns:p="http://schemas.openxmlformats.org/presentationml/2006/main">
  <p:tag name="KSO_WM_BEAUTIFY_FLAG" val="#wm#"/>
  <p:tag name="KSO_WM_COMBINE_RELATE_SLIDE_ID" val="background20176855_13"/>
  <p:tag name="KSO_WM_SLIDE_ID" val="custom20177426_34"/>
  <p:tag name="KSO_WM_SLIDE_INDEX" val="34"/>
  <p:tag name="KSO_WM_SLIDE_ITEM_CNT" val="0"/>
  <p:tag name="KSO_WM_SLIDE_LAYOUT" val="a_b_f"/>
  <p:tag name="KSO_WM_SLIDE_LAYOUT_CNT" val="1_1_1"/>
  <p:tag name="KSO_WM_SLIDE_TYPE" val="endPage"/>
  <p:tag name="KSO_WM_TAG_VERSION" val="1.0"/>
  <p:tag name="KSO_WM_TEMPLATE_CATEGORY" val="custom"/>
  <p:tag name="KSO_WM_TEMPLATE_COLOR_TYPE" val="0"/>
  <p:tag name="KSO_WM_TEMPLATE_INDEX" val="20177426"/>
  <p:tag name="KSO_WM_TEMPLATE_MASTER_TYPE" val="1"/>
  <p:tag name="KSO_WM_TEMPLATE_SUBCATEGORY" val="0"/>
</p:tagLst>
</file>

<file path=ppt/tags/tag72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jQxNzI1M2Y5NjQ2OGI3YzRkNTFiMDU4YmQ0MmY4OTMifQ=="/>
</p:tagLst>
</file>

<file path=ppt/tags/tag73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207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208"/>
</p:tagLst>
</file>

<file path=ppt/tags/tag77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.xml><?xml version="1.0" encoding="utf-8"?>
<p:tagLst xmlns:p="http://schemas.openxmlformats.org/presentationml/2006/main">
  <p:tag name="AS_UNIQUEID" val="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.xml><?xml version="1.0" encoding="utf-8"?>
<p:tagLst xmlns:p="http://schemas.openxmlformats.org/presentationml/2006/main">
  <p:tag name="AS_UNIQUEID" val="220"/>
</p:tagLst>
</file>

<file path=ppt/tags/tag89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AS_UNIQUEID" val="2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AS_UNIQUEID" val="228"/>
</p:tagLst>
</file>

<file path=ppt/tags/tag97.xml><?xml version="1.0" encoding="utf-8"?>
<p:tagLst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AS_UNIQUEID" val="2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20177426">
      <a:dk1>
        <a:srgbClr val="000000"/>
      </a:dk1>
      <a:lt1>
        <a:srgbClr val="FFFFFF"/>
      </a:lt1>
      <a:dk2>
        <a:srgbClr val="DFF2F8"/>
      </a:dk2>
      <a:lt2>
        <a:srgbClr val="F8F7F7"/>
      </a:lt2>
      <a:accent1>
        <a:srgbClr val="70C4BC"/>
      </a:accent1>
      <a:accent2>
        <a:srgbClr val="8CC39E"/>
      </a:accent2>
      <a:accent3>
        <a:srgbClr val="A8C280"/>
      </a:accent3>
      <a:accent4>
        <a:srgbClr val="C5C061"/>
      </a:accent4>
      <a:accent5>
        <a:srgbClr val="E1BF43"/>
      </a:accent5>
      <a:accent6>
        <a:srgbClr val="FDBE25"/>
      </a:accent6>
      <a:hlink>
        <a:srgbClr val="47BCA1"/>
      </a:hlink>
      <a:folHlink>
        <a:srgbClr val="FA8D78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20177426">
      <a:dk1>
        <a:srgbClr val="000000"/>
      </a:dk1>
      <a:lt1>
        <a:srgbClr val="FFFFFF"/>
      </a:lt1>
      <a:dk2>
        <a:srgbClr val="DFF2F8"/>
      </a:dk2>
      <a:lt2>
        <a:srgbClr val="F8F7F7"/>
      </a:lt2>
      <a:accent1>
        <a:srgbClr val="70C4BC"/>
      </a:accent1>
      <a:accent2>
        <a:srgbClr val="8CC39E"/>
      </a:accent2>
      <a:accent3>
        <a:srgbClr val="A8C280"/>
      </a:accent3>
      <a:accent4>
        <a:srgbClr val="C5C061"/>
      </a:accent4>
      <a:accent5>
        <a:srgbClr val="E1BF43"/>
      </a:accent5>
      <a:accent6>
        <a:srgbClr val="FDBE25"/>
      </a:accent6>
      <a:hlink>
        <a:srgbClr val="47BCA1"/>
      </a:hlink>
      <a:folHlink>
        <a:srgbClr val="FA8D78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233</Paragraphs>
  <Slides>36</Slides>
  <Notes>7</Notes>
  <TotalTime>0</TotalTime>
  <HiddenSlides>0</HiddenSlides>
  <MMClips>5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2">
      <vt:lpstr>Arial</vt:lpstr>
      <vt:lpstr>微软雅黑</vt:lpstr>
      <vt:lpstr>Wingdings</vt:lpstr>
      <vt:lpstr>Calibri Light</vt:lpstr>
      <vt:lpstr>Calibri</vt:lpstr>
      <vt:lpstr>黑体</vt:lpstr>
      <vt:lpstr>楷体</vt:lpstr>
      <vt:lpstr>Franklin Gothic Book</vt:lpstr>
      <vt:lpstr>宋体</vt:lpstr>
      <vt:lpstr>宋?</vt:lpstr>
      <vt:lpstr>黑?</vt:lpstr>
      <vt:lpstr>DAUMQJ+ArialMT</vt:lpstr>
      <vt:lpstr>SOSQFP+MicrosoftYaHei-Bold</vt:lpstr>
      <vt:lpstr>NVPFRE+MicrosoftYaHei</vt:lpstr>
      <vt:lpstr>IWAVPM+Arial-BoldMT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揣摩画面，对接现实</vt:lpstr>
      <vt:lpstr>PowerPoint Presentation</vt:lpstr>
      <vt:lpstr>PowerPoint Presentation</vt:lpstr>
      <vt:lpstr>PowerPoint Presentation</vt:lpstr>
      <vt:lpstr>PowerPoint Presentation</vt:lpstr>
      <vt:lpstr>边学边悟</vt:lpstr>
      <vt:lpstr>借助支架审好题</vt:lpstr>
      <vt:lpstr>综合思考立好意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感谢您的观看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2022-05-12T17:33:52.609</cp:lastPrinted>
  <dcterms:created xsi:type="dcterms:W3CDTF">2022-05-12T17:33:52Z</dcterms:created>
  <dcterms:modified xsi:type="dcterms:W3CDTF">2022-05-12T09:33:53Z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