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1268" r:id="rId2"/>
    <p:sldId id="773" r:id="rId3"/>
    <p:sldId id="1148" r:id="rId4"/>
    <p:sldId id="1264" r:id="rId5"/>
    <p:sldId id="1348" r:id="rId6"/>
    <p:sldId id="1158" r:id="rId7"/>
    <p:sldId id="1265" r:id="rId8"/>
    <p:sldId id="1290" r:id="rId9"/>
    <p:sldId id="1351" r:id="rId10"/>
    <p:sldId id="1266" r:id="rId11"/>
    <p:sldId id="1334" r:id="rId12"/>
    <p:sldId id="1352" r:id="rId13"/>
    <p:sldId id="1267" r:id="rId14"/>
    <p:sldId id="819" r:id="rId15"/>
    <p:sldId id="825" r:id="rId16"/>
    <p:sldId id="278" r:id="rId17"/>
  </p:sldIdLst>
  <p:sldSz cx="12192000" cy="6858000"/>
  <p:notesSz cx="6858000" cy="9144000"/>
  <p:embeddedFontLst>
    <p:embeddedFont>
      <p:font typeface="微软雅黑" pitchFamily="34" charset="-122"/>
      <p:regular r:id="rId19"/>
      <p:bold r:id="rId20"/>
    </p:embeddedFont>
    <p:embeddedFont>
      <p:font typeface="楷体" pitchFamily="49" charset="-122"/>
      <p:regular r:id="rId21"/>
    </p:embeddedFont>
    <p:embeddedFont>
      <p:font typeface="黑体" pitchFamily="49" charset="-122"/>
      <p:regular r:id="rId22"/>
    </p:embeddedFont>
    <p:embeddedFont>
      <p:font typeface="等线" charset="-122"/>
      <p:regular r:id="rId23"/>
      <p:bold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0" d="100"/>
          <a:sy n="100" d="100"/>
        </p:scale>
        <p:origin x="990" y="16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475F66-BA10-497B-B4F9-08208CD88253}" type="datetimeFigureOut">
              <a:rPr lang="zh-CN" altLang="en-US" smtClean="0"/>
              <a:pPr/>
              <a:t>2019/2/27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207CD3-30B0-4FED-BA6F-55FE73602F9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0B1DFF7-D950-4250-8A92-D16C916D53AA}"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0B1DFF7-D950-4250-8A92-D16C916D53AA}"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0B1DFF7-D950-4250-8A92-D16C916D53AA}"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14</a:t>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15</a:t>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16</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2</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3</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0B1DFF7-D950-4250-8A92-D16C916D53A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0B1DFF7-D950-4250-8A92-D16C916D53AA}"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0B1DFF7-D950-4250-8A92-D16C916D53AA}"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8649C4-DF96-4AB7-8EFA-C60B664AC0E4}" type="slidenum">
              <a:rPr lang="zh-CN" altLang="en-US" smtClean="0"/>
              <a:pPr/>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image2.wdp"/><Relationship Id="rId7" Type="http://schemas.microsoft.com/office/2007/relationships/hdphoto" Target="../media/image6.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image4.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microsoft.com/office/2007/relationships/hdphoto" Target="../media/image9.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pic>
        <p:nvPicPr>
          <p:cNvPr id="15" name="图片"/>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harpenSoften amount="25000"/>
                    </a14:imgEffect>
                  </a14:imgLayer>
                </a14:imgProps>
              </a:ext>
              <a:ext uri="{28A0092B-C50C-407E-A947-70E740481C1C}">
                <a14:useLocalDpi xmlns:a14="http://schemas.microsoft.com/office/drawing/2010/main" xmlns="" val="0"/>
              </a:ext>
            </a:extLst>
          </a:blip>
          <a:srcRect r="11035"/>
          <a:stretch>
            <a:fillRect/>
          </a:stretch>
        </p:blipFill>
        <p:spPr>
          <a:xfrm>
            <a:off x="-600" y="2594681"/>
            <a:ext cx="8727623" cy="3237366"/>
          </a:xfrm>
          <a:prstGeom prst="rect">
            <a:avLst/>
          </a:prstGeom>
        </p:spPr>
      </p:pic>
      <p:pic>
        <p:nvPicPr>
          <p:cNvPr id="16" name="图片"/>
          <p:cNvPicPr>
            <a:picLocks noChangeAspect="1"/>
          </p:cNvPicPr>
          <p:nvPr userDrawn="1"/>
        </p:nvPicPr>
        <p:blipFill rotWithShape="1">
          <a:blip r:embed="rId4" cstate="print">
            <a:extLst>
              <a:ext uri="{BEBA8EAE-BF5A-486C-A8C5-ECC9F3942E4B}">
                <a14:imgProps xmlns:a14="http://schemas.microsoft.com/office/drawing/2010/main" xmlns="">
                  <a14:imgLayer r:embed="rId5">
                    <a14:imgEffect>
                      <a14:sharpenSoften amount="25000"/>
                    </a14:imgEffect>
                  </a14:imgLayer>
                </a14:imgProps>
              </a:ext>
              <a:ext uri="{28A0092B-C50C-407E-A947-70E740481C1C}">
                <a14:useLocalDpi xmlns:a14="http://schemas.microsoft.com/office/drawing/2010/main" xmlns="" val="0"/>
              </a:ext>
            </a:extLst>
          </a:blip>
          <a:srcRect t="48202" r="669" b="13100"/>
          <a:stretch>
            <a:fillRect/>
          </a:stretch>
        </p:blipFill>
        <p:spPr>
          <a:xfrm>
            <a:off x="-300" y="4263319"/>
            <a:ext cx="12192600" cy="2594681"/>
          </a:xfrm>
          <a:prstGeom prst="rect">
            <a:avLst/>
          </a:prstGeom>
        </p:spPr>
      </p:pic>
      <p:pic>
        <p:nvPicPr>
          <p:cNvPr id="17" name="图片"/>
          <p:cNvPicPr>
            <a:picLocks noChangeAspect="1"/>
          </p:cNvPicPr>
          <p:nvPr userDrawn="1"/>
        </p:nvPicPr>
        <p:blipFill rotWithShape="1">
          <a:blip r:embed="rId6" cstate="print">
            <a:extLst>
              <a:ext uri="{BEBA8EAE-BF5A-486C-A8C5-ECC9F3942E4B}">
                <a14:imgProps xmlns:a14="http://schemas.microsoft.com/office/drawing/2010/main" xmlns="">
                  <a14:imgLayer r:embed="rId7">
                    <a14:imgEffect>
                      <a14:sharpenSoften amount="25000"/>
                    </a14:imgEffect>
                  </a14:imgLayer>
                </a14:imgProps>
              </a:ext>
              <a:ext uri="{28A0092B-C50C-407E-A947-70E740481C1C}">
                <a14:useLocalDpi xmlns:a14="http://schemas.microsoft.com/office/drawing/2010/main" xmlns="" val="0"/>
              </a:ext>
            </a:extLst>
          </a:blip>
          <a:srcRect t="21200" r="35315"/>
          <a:stretch>
            <a:fillRect/>
          </a:stretch>
        </p:blipFill>
        <p:spPr>
          <a:xfrm>
            <a:off x="10379279" y="-14254"/>
            <a:ext cx="1812722" cy="2208297"/>
          </a:xfrm>
          <a:prstGeom prst="rect">
            <a:avLst/>
          </a:prstGeom>
        </p:spPr>
      </p:pic>
      <p:pic>
        <p:nvPicPr>
          <p:cNvPr id="18" name="图片"/>
          <p:cNvPicPr>
            <a:picLocks noChangeAspect="1"/>
          </p:cNvPicPr>
          <p:nvPr userDrawn="1"/>
        </p:nvPicPr>
        <p:blipFill rotWithShape="1">
          <a:blip r:embed="rId8" cstate="print">
            <a:extLst>
              <a:ext uri="{28A0092B-C50C-407E-A947-70E740481C1C}">
                <a14:useLocalDpi xmlns:a14="http://schemas.microsoft.com/office/drawing/2010/main" xmlns="" val="0"/>
              </a:ext>
            </a:extLst>
          </a:blip>
          <a:srcRect l="22253" t="12851" r="4544" b="17300"/>
          <a:stretch>
            <a:fillRect/>
          </a:stretch>
        </p:blipFill>
        <p:spPr>
          <a:xfrm flipH="1">
            <a:off x="0" y="0"/>
            <a:ext cx="3012175" cy="2594681"/>
          </a:xfrm>
          <a:prstGeom prst="rect">
            <a:avLst/>
          </a:prstGeom>
        </p:spPr>
      </p:pic>
      <p:sp>
        <p:nvSpPr>
          <p:cNvPr id="11" name="椭圆"/>
          <p:cNvSpPr>
            <a:spLocks noChangeAspect="1"/>
          </p:cNvSpPr>
          <p:nvPr userDrawn="1"/>
        </p:nvSpPr>
        <p:spPr>
          <a:xfrm>
            <a:off x="9456904" y="949985"/>
            <a:ext cx="215153" cy="215153"/>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椭圆"/>
          <p:cNvSpPr>
            <a:spLocks noChangeAspect="1"/>
          </p:cNvSpPr>
          <p:nvPr userDrawn="1"/>
        </p:nvSpPr>
        <p:spPr>
          <a:xfrm>
            <a:off x="6955865" y="1445982"/>
            <a:ext cx="292177" cy="292177"/>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3" name="直接连接符"/>
          <p:cNvCxnSpPr>
            <a:cxnSpLocks noChangeAspect="1"/>
          </p:cNvCxnSpPr>
          <p:nvPr userDrawn="1"/>
        </p:nvCxnSpPr>
        <p:spPr>
          <a:xfrm flipH="1">
            <a:off x="7347912" y="509006"/>
            <a:ext cx="571047" cy="65526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p:cNvCxnSpPr>
            <a:cxnSpLocks noChangeAspect="1"/>
          </p:cNvCxnSpPr>
          <p:nvPr userDrawn="1"/>
        </p:nvCxnSpPr>
        <p:spPr>
          <a:xfrm flipH="1">
            <a:off x="9593154" y="1245406"/>
            <a:ext cx="295663" cy="34751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p:cNvCxnSpPr>
            <a:cxnSpLocks noChangeAspect="1"/>
          </p:cNvCxnSpPr>
          <p:nvPr userDrawn="1"/>
        </p:nvCxnSpPr>
        <p:spPr>
          <a:xfrm flipH="1">
            <a:off x="9282647" y="1592923"/>
            <a:ext cx="571047" cy="65526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p:cNvCxnSpPr>
            <a:cxnSpLocks noChangeAspect="1"/>
          </p:cNvCxnSpPr>
          <p:nvPr userDrawn="1"/>
        </p:nvCxnSpPr>
        <p:spPr>
          <a:xfrm flipH="1">
            <a:off x="7658419" y="161489"/>
            <a:ext cx="295663" cy="34751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文本占位符"/>
          <p:cNvSpPr>
            <a:spLocks noGrp="1"/>
          </p:cNvSpPr>
          <p:nvPr userDrawn="1">
            <p:ph type="body" sz="quarter" idx="12" hasCustomPrompt="1"/>
          </p:nvPr>
        </p:nvSpPr>
        <p:spPr>
          <a:xfrm>
            <a:off x="4864274" y="3493817"/>
            <a:ext cx="7327726" cy="458908"/>
          </a:xfrm>
          <a:prstGeom prst="rect">
            <a:avLst/>
          </a:prstGeom>
        </p:spPr>
        <p:txBody>
          <a:bodyPr wrap="square" lIns="144000" anchor="t">
            <a:spAutoFit/>
          </a:bodyPr>
          <a:lstStyle>
            <a:lvl1pPr marL="0" indent="0" algn="ctr">
              <a:lnSpc>
                <a:spcPct val="150000"/>
              </a:lnSpc>
              <a:buNone/>
              <a:defRPr sz="1800" spc="200" baseline="0">
                <a:solidFill>
                  <a:schemeClr val="accent3"/>
                </a:solidFill>
              </a:defRPr>
            </a:lvl1pPr>
          </a:lstStyle>
          <a:p>
            <a:pPr lvl="0"/>
            <a:r>
              <a:rPr lang="zh-CN" altLang="en-US" dirty="0"/>
              <a:t>单击此处添加您的文字内容</a:t>
            </a:r>
          </a:p>
        </p:txBody>
      </p:sp>
      <p:sp>
        <p:nvSpPr>
          <p:cNvPr id="47" name="标题占位符"/>
          <p:cNvSpPr>
            <a:spLocks noGrp="1"/>
          </p:cNvSpPr>
          <p:nvPr userDrawn="1">
            <p:ph type="body" sz="quarter" idx="11" hasCustomPrompt="1"/>
          </p:nvPr>
        </p:nvSpPr>
        <p:spPr>
          <a:xfrm>
            <a:off x="4864274" y="2504636"/>
            <a:ext cx="7327726" cy="938719"/>
          </a:xfrm>
          <a:prstGeom prst="rect">
            <a:avLst/>
          </a:prstGeom>
        </p:spPr>
        <p:txBody>
          <a:bodyPr wrap="square" lIns="144000" anchor="ctr">
            <a:spAutoFit/>
          </a:bodyPr>
          <a:lstStyle>
            <a:lvl1pPr marL="0" indent="0" algn="ctr">
              <a:lnSpc>
                <a:spcPct val="100000"/>
              </a:lnSpc>
              <a:buNone/>
              <a:defRPr lang="zh-CN" altLang="en-US" sz="5500" b="1" spc="0" baseline="0" dirty="0">
                <a:solidFill>
                  <a:schemeClr val="accent1"/>
                </a:solidFill>
                <a:latin typeface="楷体" panose="02010609060101010101" pitchFamily="49" charset="-122"/>
                <a:ea typeface="楷体" panose="02010609060101010101" pitchFamily="49" charset="-122"/>
              </a:defRPr>
            </a:lvl1pPr>
          </a:lstStyle>
          <a:p>
            <a:pPr marL="0" lvl="0"/>
            <a:r>
              <a:rPr lang="zh-CN" altLang="en-US" dirty="0"/>
              <a:t>添加标题</a:t>
            </a:r>
          </a:p>
        </p:txBody>
      </p:sp>
      <p:sp>
        <p:nvSpPr>
          <p:cNvPr id="48" name="数字占位符"/>
          <p:cNvSpPr>
            <a:spLocks noGrp="1"/>
          </p:cNvSpPr>
          <p:nvPr userDrawn="1">
            <p:ph type="body" sz="quarter" idx="10" hasCustomPrompt="1"/>
          </p:nvPr>
        </p:nvSpPr>
        <p:spPr>
          <a:xfrm>
            <a:off x="7781398" y="727954"/>
            <a:ext cx="1493478" cy="1138773"/>
          </a:xfrm>
          <a:prstGeom prst="rect">
            <a:avLst/>
          </a:prstGeom>
          <a:noFill/>
        </p:spPr>
        <p:txBody>
          <a:bodyPr wrap="square" lIns="0" rIns="0" rtlCol="0" anchor="ctr">
            <a:spAutoFit/>
          </a:bodyPr>
          <a:lstStyle>
            <a:lvl1pPr marL="0" indent="0" algn="ctr">
              <a:lnSpc>
                <a:spcPct val="100000"/>
              </a:lnSpc>
              <a:buFontTx/>
              <a:buNone/>
              <a:defRPr lang="zh-CN" altLang="en-US" sz="6800" b="0" i="0" u="none" dirty="0">
                <a:solidFill>
                  <a:schemeClr val="accent1"/>
                </a:solidFill>
                <a:effectLst/>
                <a:latin typeface="+mj-ea"/>
                <a:ea typeface="+mj-ea"/>
                <a:cs typeface="Arial" panose="020B0604020202020204" pitchFamily="34" charset="0"/>
              </a:defRPr>
            </a:lvl1pPr>
          </a:lstStyle>
          <a:p>
            <a:pPr marL="0" lvl="0"/>
            <a:r>
              <a:rPr lang="en-US" altLang="zh-CN" dirty="0"/>
              <a:t>1</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48">
                                            <p:txEl>
                                              <p:pRg st="0" end="0"/>
                                            </p:txEl>
                                          </p:spTgt>
                                        </p:tgtEl>
                                        <p:attrNameLst>
                                          <p:attrName>style.visibility</p:attrName>
                                        </p:attrNameLst>
                                      </p:cBhvr>
                                      <p:to>
                                        <p:strVal val="visible"/>
                                      </p:to>
                                    </p:set>
                                    <p:animEffect transition="in" filter="fade">
                                      <p:cBhvr>
                                        <p:cTn id="24" dur="500"/>
                                        <p:tgtEl>
                                          <p:spTgt spid="48">
                                            <p:txEl>
                                              <p:pRg st="0" end="0"/>
                                            </p:txEl>
                                          </p:spTgt>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22" presetClass="entr" presetSubtype="1"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par>
                                <p:cTn id="32" presetID="22" presetClass="entr" presetSubtype="1"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par>
                                <p:cTn id="35" presetID="22" presetClass="entr" presetSubtype="1"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500"/>
                            </p:stCondLst>
                            <p:childTnLst>
                              <p:par>
                                <p:cTn id="46" presetID="16" presetClass="entr" presetSubtype="37" fill="hold" grpId="0" nodeType="afterEffect">
                                  <p:stCondLst>
                                    <p:cond delay="0"/>
                                  </p:stCondLst>
                                  <p:childTnLst>
                                    <p:set>
                                      <p:cBhvr>
                                        <p:cTn id="47" dur="1" fill="hold">
                                          <p:stCondLst>
                                            <p:cond delay="0"/>
                                          </p:stCondLst>
                                        </p:cTn>
                                        <p:tgtEl>
                                          <p:spTgt spid="47">
                                            <p:txEl>
                                              <p:pRg st="0" end="0"/>
                                            </p:txEl>
                                          </p:spTgt>
                                        </p:tgtEl>
                                        <p:attrNameLst>
                                          <p:attrName>style.visibility</p:attrName>
                                        </p:attrNameLst>
                                      </p:cBhvr>
                                      <p:to>
                                        <p:strVal val="visible"/>
                                      </p:to>
                                    </p:set>
                                    <p:animEffect transition="in" filter="barn(outVertical)">
                                      <p:cBhvr>
                                        <p:cTn id="48" dur="500"/>
                                        <p:tgtEl>
                                          <p:spTgt spid="47">
                                            <p:txEl>
                                              <p:pRg st="0" end="0"/>
                                            </p:txEl>
                                          </p:spTgt>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46">
                                            <p:txEl>
                                              <p:pRg st="0" end="0"/>
                                            </p:txEl>
                                          </p:spTgt>
                                        </p:tgtEl>
                                        <p:attrNameLst>
                                          <p:attrName>style.visibility</p:attrName>
                                        </p:attrNameLst>
                                      </p:cBhvr>
                                      <p:to>
                                        <p:strVal val="visible"/>
                                      </p:to>
                                    </p:set>
                                    <p:animEffect transition="in" filter="fade">
                                      <p:cBhvr>
                                        <p:cTn id="52" dur="500"/>
                                        <p:tgtEl>
                                          <p:spTgt spid="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7" grpId="0" build="p">
        <p:tmplLst>
          <p:tmpl lvl="1">
            <p:tnLst>
              <p:par>
                <p:cTn presetID="16" presetClass="entr" presetSubtype="37"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barn(outVertical)">
                      <p:cBhvr>
                        <p:cTn dur="500"/>
                        <p:tgtEl>
                          <p:spTgt spid="47"/>
                        </p:tgtEl>
                      </p:cBhvr>
                    </p:animEffect>
                  </p:childTnLst>
                </p:cTn>
              </p:par>
            </p:tnLst>
          </p:tmpl>
        </p:tmplLst>
      </p:bldP>
      <p:bldP spid="48" grpId="0" build="p">
        <p:tmplLst>
          <p:tmpl lvl="1">
            <p:tnLst>
              <p:par>
                <p:cTn presetID="10" presetClass="entr" presetSubtype="0" fill="hold" nodeType="after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pic>
        <p:nvPicPr>
          <p:cNvPr id="17" name="图片"/>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harpenSoften amount="25000"/>
                    </a14:imgEffect>
                  </a14:imgLayer>
                </a14:imgProps>
              </a:ext>
              <a:ext uri="{28A0092B-C50C-407E-A947-70E740481C1C}">
                <a14:useLocalDpi xmlns:a14="http://schemas.microsoft.com/office/drawing/2010/main" xmlns="" val="0"/>
              </a:ext>
            </a:extLst>
          </a:blip>
          <a:srcRect t="21200" r="35315"/>
          <a:stretch>
            <a:fillRect/>
          </a:stretch>
        </p:blipFill>
        <p:spPr>
          <a:xfrm>
            <a:off x="11118277" y="-14254"/>
            <a:ext cx="1073723" cy="1308033"/>
          </a:xfrm>
          <a:prstGeom prst="rect">
            <a:avLst/>
          </a:prstGeom>
        </p:spPr>
      </p:pic>
      <p:pic>
        <p:nvPicPr>
          <p:cNvPr id="18" name="图片"/>
          <p:cNvPicPr>
            <a:picLocks noChangeAspect="1"/>
          </p:cNvPicPr>
          <p:nvPr userDrawn="1"/>
        </p:nvPicPr>
        <p:blipFill rotWithShape="1">
          <a:blip r:embed="rId4" cstate="print">
            <a:extLst>
              <a:ext uri="{28A0092B-C50C-407E-A947-70E740481C1C}">
                <a14:useLocalDpi xmlns:a14="http://schemas.microsoft.com/office/drawing/2010/main" xmlns="" val="0"/>
              </a:ext>
            </a:extLst>
          </a:blip>
          <a:srcRect l="22253" t="15781" r="9670" b="17300"/>
          <a:stretch>
            <a:fillRect/>
          </a:stretch>
        </p:blipFill>
        <p:spPr>
          <a:xfrm flipH="1">
            <a:off x="149272" y="-14254"/>
            <a:ext cx="1848900" cy="1640720"/>
          </a:xfrm>
          <a:prstGeom prst="rect">
            <a:avLst/>
          </a:prstGeom>
        </p:spPr>
      </p:pic>
      <p:sp>
        <p:nvSpPr>
          <p:cNvPr id="5" name="椭圆"/>
          <p:cNvSpPr>
            <a:spLocks noChangeAspect="1"/>
          </p:cNvSpPr>
          <p:nvPr userDrawn="1"/>
        </p:nvSpPr>
        <p:spPr>
          <a:xfrm>
            <a:off x="5374200" y="953302"/>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6" name="椭圆"/>
          <p:cNvSpPr>
            <a:spLocks noChangeAspect="1"/>
          </p:cNvSpPr>
          <p:nvPr userDrawn="1"/>
        </p:nvSpPr>
        <p:spPr>
          <a:xfrm>
            <a:off x="5526600" y="953302"/>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8" name="椭圆"/>
          <p:cNvSpPr>
            <a:spLocks noChangeAspect="1"/>
          </p:cNvSpPr>
          <p:nvPr userDrawn="1"/>
        </p:nvSpPr>
        <p:spPr>
          <a:xfrm>
            <a:off x="5679000" y="953302"/>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0" name="椭圆"/>
          <p:cNvSpPr>
            <a:spLocks noChangeAspect="1"/>
          </p:cNvSpPr>
          <p:nvPr userDrawn="1"/>
        </p:nvSpPr>
        <p:spPr>
          <a:xfrm>
            <a:off x="5831400" y="953302"/>
            <a:ext cx="72000" cy="72000"/>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1" name="椭圆"/>
          <p:cNvSpPr>
            <a:spLocks noChangeAspect="1"/>
          </p:cNvSpPr>
          <p:nvPr userDrawn="1"/>
        </p:nvSpPr>
        <p:spPr>
          <a:xfrm>
            <a:off x="5983800" y="953302"/>
            <a:ext cx="72000" cy="72000"/>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2" name="椭圆"/>
          <p:cNvSpPr>
            <a:spLocks noChangeAspect="1"/>
          </p:cNvSpPr>
          <p:nvPr userDrawn="1"/>
        </p:nvSpPr>
        <p:spPr>
          <a:xfrm>
            <a:off x="6136200" y="953302"/>
            <a:ext cx="72000" cy="72000"/>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3" name="椭圆"/>
          <p:cNvSpPr>
            <a:spLocks noChangeAspect="1"/>
          </p:cNvSpPr>
          <p:nvPr userDrawn="1"/>
        </p:nvSpPr>
        <p:spPr>
          <a:xfrm>
            <a:off x="6288600" y="953302"/>
            <a:ext cx="72000" cy="72000"/>
          </a:xfrm>
          <a:prstGeom prst="ellipse">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4" name="椭圆"/>
          <p:cNvSpPr>
            <a:spLocks noChangeAspect="1"/>
          </p:cNvSpPr>
          <p:nvPr userDrawn="1"/>
        </p:nvSpPr>
        <p:spPr>
          <a:xfrm>
            <a:off x="6441000" y="953302"/>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5" name="椭圆"/>
          <p:cNvSpPr>
            <a:spLocks noChangeAspect="1"/>
          </p:cNvSpPr>
          <p:nvPr userDrawn="1"/>
        </p:nvSpPr>
        <p:spPr>
          <a:xfrm>
            <a:off x="6593400" y="953302"/>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16" name="椭圆"/>
          <p:cNvSpPr>
            <a:spLocks noChangeAspect="1"/>
          </p:cNvSpPr>
          <p:nvPr userDrawn="1"/>
        </p:nvSpPr>
        <p:spPr>
          <a:xfrm>
            <a:off x="6745800" y="953302"/>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gn="ctr"/>
            <a:endParaRPr lang="zh-CN" altLang="en-US" sz="1600" dirty="0"/>
          </a:p>
        </p:txBody>
      </p:sp>
      <p:sp>
        <p:nvSpPr>
          <p:cNvPr id="26" name="标题占位符"/>
          <p:cNvSpPr>
            <a:spLocks noGrp="1"/>
          </p:cNvSpPr>
          <p:nvPr>
            <p:ph type="body" sz="quarter" idx="10" hasCustomPrompt="1"/>
          </p:nvPr>
        </p:nvSpPr>
        <p:spPr>
          <a:xfrm>
            <a:off x="1730393" y="185409"/>
            <a:ext cx="8731213" cy="584775"/>
          </a:xfrm>
          <a:prstGeom prst="rect">
            <a:avLst/>
          </a:prstGeom>
        </p:spPr>
        <p:txBody>
          <a:bodyPr wrap="square">
            <a:spAutoFit/>
          </a:bodyPr>
          <a:lstStyle>
            <a:lvl1pPr marL="0" indent="0" algn="ctr">
              <a:lnSpc>
                <a:spcPct val="100000"/>
              </a:lnSpc>
              <a:buFontTx/>
              <a:buNone/>
              <a:defRPr lang="zh-CN" altLang="en-US" sz="3200" b="0" spc="300" dirty="0" smtClean="0">
                <a:solidFill>
                  <a:schemeClr val="accent3"/>
                </a:solidFill>
                <a:latin typeface="+mj-ea"/>
                <a:ea typeface="+mj-ea"/>
              </a:defRPr>
            </a:lvl1pPr>
          </a:lstStyle>
          <a:p>
            <a:pPr marL="0" lvl="0"/>
            <a:r>
              <a:rPr lang="zh-CN" altLang="en-US" dirty="0"/>
              <a:t>点击添加标题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26">
                                            <p:txEl>
                                              <p:pRg st="0" end="0"/>
                                            </p:txEl>
                                          </p:spTgt>
                                        </p:tgtEl>
                                        <p:attrNameLst>
                                          <p:attrName>style.visibility</p:attrName>
                                        </p:attrNameLst>
                                      </p:cBhvr>
                                      <p:to>
                                        <p:strVal val="visible"/>
                                      </p:to>
                                    </p:set>
                                    <p:animEffect transition="in" filter="barn(outVertical)">
                                      <p:cBhvr>
                                        <p:cTn id="14" dur="500"/>
                                        <p:tgtEl>
                                          <p:spTgt spid="26">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0" grpId="0" animBg="1"/>
      <p:bldP spid="11" grpId="0" animBg="1"/>
      <p:bldP spid="12" grpId="0" animBg="1"/>
      <p:bldP spid="13" grpId="0" animBg="1"/>
      <p:bldP spid="14" grpId="0" animBg="1"/>
      <p:bldP spid="15" grpId="0" animBg="1"/>
      <p:bldP spid="16" grpId="0" animBg="1"/>
      <p:bldP spid="26" grpId="0" build="p">
        <p:tmplLst>
          <p:tmpl lvl="1">
            <p:tnLst>
              <p:par>
                <p:cTn presetID="16" presetClass="entr" presetSubtype="37"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barn(outVertical)">
                      <p:cBhvr>
                        <p:cTn dur="500"/>
                        <p:tgtEl>
                          <p:spTgt spid="26"/>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介绍页">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p:cNvPicPr>
            <a:picLocks noChangeAspect="1"/>
          </p:cNvPicPr>
          <p:nvPr userDrawn="1"/>
        </p:nvPicPr>
        <p:blipFill rotWithShape="1">
          <a:blip r:embed="rId7" cstate="print"/>
          <a:srcRect/>
          <a:stretch>
            <a:fillRect/>
          </a:stretch>
        </p:blipFill>
        <p:spPr>
          <a:xfrm>
            <a:off x="-600" y="0"/>
            <a:ext cx="121932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image4.wdp"/><Relationship Id="rId5" Type="http://schemas.openxmlformats.org/officeDocument/2006/relationships/image" Target="../media/image8.png"/><Relationship Id="rId4" Type="http://schemas.microsoft.com/office/2007/relationships/hdphoto" Target="../media/image2.wdp"/><Relationship Id="rId9"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image4.wdp"/><Relationship Id="rId5" Type="http://schemas.openxmlformats.org/officeDocument/2006/relationships/image" Target="../media/image8.png"/><Relationship Id="rId4" Type="http://schemas.microsoft.com/office/2007/relationships/hdphoto" Target="../media/image2.wdp"/><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p:cNvPicPr>
            <a:picLocks noChangeAspect="1"/>
          </p:cNvPicPr>
          <p:nvPr/>
        </p:nvPicPr>
        <p:blipFill rotWithShape="1">
          <a:blip r:embed="rId3" cstate="print">
            <a:extLst>
              <a:ext uri="{BEBA8EAE-BF5A-486C-A8C5-ECC9F3942E4B}">
                <a14:imgProps xmlns:a14="http://schemas.microsoft.com/office/drawing/2010/main" xmlns="">
                  <a14:imgLayer r:embed="rId4">
                    <a14:imgEffect>
                      <a14:sharpenSoften amount="25000"/>
                    </a14:imgEffect>
                  </a14:imgLayer>
                </a14:imgProps>
              </a:ext>
              <a:ext uri="{28A0092B-C50C-407E-A947-70E740481C1C}">
                <a14:useLocalDpi xmlns:a14="http://schemas.microsoft.com/office/drawing/2010/main" xmlns="" val="0"/>
              </a:ext>
            </a:extLst>
          </a:blip>
          <a:srcRect/>
          <a:stretch>
            <a:fillRect/>
          </a:stretch>
        </p:blipFill>
        <p:spPr>
          <a:xfrm>
            <a:off x="-600" y="2594681"/>
            <a:ext cx="8727623" cy="3237366"/>
          </a:xfrm>
          <a:prstGeom prst="rect">
            <a:avLst/>
          </a:prstGeom>
        </p:spPr>
      </p:pic>
      <p:pic>
        <p:nvPicPr>
          <p:cNvPr id="22" name="图片"/>
          <p:cNvPicPr>
            <a:picLocks noChangeAspect="1"/>
          </p:cNvPicPr>
          <p:nvPr/>
        </p:nvPicPr>
        <p:blipFill rotWithShape="1">
          <a:blip r:embed="rId5" cstate="print">
            <a:extLst>
              <a:ext uri="{BEBA8EAE-BF5A-486C-A8C5-ECC9F3942E4B}">
                <a14:imgProps xmlns:a14="http://schemas.microsoft.com/office/drawing/2010/main" xmlns="">
                  <a14:imgLayer r:embed="rId6">
                    <a14:imgEffect>
                      <a14:sharpenSoften amount="25000"/>
                    </a14:imgEffect>
                  </a14:imgLayer>
                </a14:imgProps>
              </a:ext>
              <a:ext uri="{28A0092B-C50C-407E-A947-70E740481C1C}">
                <a14:useLocalDpi xmlns:a14="http://schemas.microsoft.com/office/drawing/2010/main" xmlns="" val="0"/>
              </a:ext>
            </a:extLst>
          </a:blip>
          <a:srcRect/>
          <a:stretch>
            <a:fillRect/>
          </a:stretch>
        </p:blipFill>
        <p:spPr>
          <a:xfrm>
            <a:off x="-300" y="4263319"/>
            <a:ext cx="12192600" cy="2594681"/>
          </a:xfrm>
          <a:prstGeom prst="rect">
            <a:avLst/>
          </a:prstGeom>
        </p:spPr>
      </p:pic>
      <p:pic>
        <p:nvPicPr>
          <p:cNvPr id="43" name="图片"/>
          <p:cNvPicPr>
            <a:picLocks noChangeAspect="1"/>
          </p:cNvPicPr>
          <p:nvPr/>
        </p:nvPicPr>
        <p:blipFill rotWithShape="1">
          <a:blip r:embed="rId7" cstate="print"/>
          <a:srcRect/>
          <a:stretch>
            <a:fillRect/>
          </a:stretch>
        </p:blipFill>
        <p:spPr>
          <a:xfrm>
            <a:off x="10379279" y="-14254"/>
            <a:ext cx="1812722" cy="2208297"/>
          </a:xfrm>
          <a:prstGeom prst="rect">
            <a:avLst/>
          </a:prstGeom>
        </p:spPr>
      </p:pic>
      <p:pic>
        <p:nvPicPr>
          <p:cNvPr id="44" name="图片"/>
          <p:cNvPicPr>
            <a:picLocks noChangeAspect="1"/>
          </p:cNvPicPr>
          <p:nvPr/>
        </p:nvPicPr>
        <p:blipFill rotWithShape="1">
          <a:blip r:embed="rId8" cstate="print">
            <a:extLst>
              <a:ext uri="{28A0092B-C50C-407E-A947-70E740481C1C}">
                <a14:useLocalDpi xmlns:a14="http://schemas.microsoft.com/office/drawing/2010/main" xmlns="" val="0"/>
              </a:ext>
            </a:extLst>
          </a:blip>
          <a:srcRect/>
          <a:stretch>
            <a:fillRect/>
          </a:stretch>
        </p:blipFill>
        <p:spPr>
          <a:xfrm flipH="1">
            <a:off x="0" y="0"/>
            <a:ext cx="3012175" cy="2594681"/>
          </a:xfrm>
          <a:prstGeom prst="rect">
            <a:avLst/>
          </a:prstGeom>
        </p:spPr>
      </p:pic>
      <p:sp>
        <p:nvSpPr>
          <p:cNvPr id="33" name="椭圆"/>
          <p:cNvSpPr>
            <a:spLocks noChangeAspect="1"/>
          </p:cNvSpPr>
          <p:nvPr/>
        </p:nvSpPr>
        <p:spPr>
          <a:xfrm>
            <a:off x="8383707" y="2971784"/>
            <a:ext cx="215153" cy="215153"/>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椭圆"/>
          <p:cNvSpPr>
            <a:spLocks noChangeAspect="1"/>
          </p:cNvSpPr>
          <p:nvPr/>
        </p:nvSpPr>
        <p:spPr>
          <a:xfrm>
            <a:off x="6500634" y="1697381"/>
            <a:ext cx="292177" cy="292177"/>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7" name="直接连接符"/>
          <p:cNvCxnSpPr>
            <a:cxnSpLocks noChangeAspect="1"/>
          </p:cNvCxnSpPr>
          <p:nvPr/>
        </p:nvCxnSpPr>
        <p:spPr>
          <a:xfrm flipH="1">
            <a:off x="6892681" y="760405"/>
            <a:ext cx="571047" cy="65526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p:cNvCxnSpPr>
            <a:cxnSpLocks noChangeAspect="1"/>
          </p:cNvCxnSpPr>
          <p:nvPr/>
        </p:nvCxnSpPr>
        <p:spPr>
          <a:xfrm flipH="1">
            <a:off x="8519957" y="3267205"/>
            <a:ext cx="295663" cy="34751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p:cNvCxnSpPr>
            <a:cxnSpLocks noChangeAspect="1"/>
          </p:cNvCxnSpPr>
          <p:nvPr/>
        </p:nvCxnSpPr>
        <p:spPr>
          <a:xfrm flipH="1">
            <a:off x="8209450" y="3614722"/>
            <a:ext cx="571047" cy="65526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p:cNvCxnSpPr>
            <a:cxnSpLocks noChangeAspect="1"/>
          </p:cNvCxnSpPr>
          <p:nvPr/>
        </p:nvCxnSpPr>
        <p:spPr>
          <a:xfrm flipH="1">
            <a:off x="7203188" y="412888"/>
            <a:ext cx="295663" cy="34751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文本"/>
          <p:cNvSpPr/>
          <p:nvPr/>
        </p:nvSpPr>
        <p:spPr>
          <a:xfrm>
            <a:off x="6983206" y="2899336"/>
            <a:ext cx="398655" cy="92398"/>
          </a:xfrm>
          <a:prstGeom prst="rect">
            <a:avLst/>
          </a:prstGeom>
        </p:spPr>
        <p:txBody>
          <a:bodyPr vert="eaVert" wrap="none" lIns="90000">
            <a:spAutoFit/>
          </a:bodyPr>
          <a:lstStyle/>
          <a:p>
            <a:pPr algn="ctr"/>
            <a:endParaRPr lang="zh-CN" altLang="en-US" sz="1400" b="1" spc="250" dirty="0">
              <a:solidFill>
                <a:schemeClr val="accent3"/>
              </a:solidFill>
              <a:latin typeface="+mn-ea"/>
            </a:endParaRPr>
          </a:p>
        </p:txBody>
      </p:sp>
      <p:sp>
        <p:nvSpPr>
          <p:cNvPr id="39" name="文本"/>
          <p:cNvSpPr/>
          <p:nvPr/>
        </p:nvSpPr>
        <p:spPr>
          <a:xfrm>
            <a:off x="7472785" y="1140503"/>
            <a:ext cx="398655" cy="92398"/>
          </a:xfrm>
          <a:prstGeom prst="rect">
            <a:avLst/>
          </a:prstGeom>
          <a:noFill/>
          <a:ln>
            <a:noFill/>
          </a:ln>
        </p:spPr>
        <p:txBody>
          <a:bodyPr vert="eaVert" wrap="none" lIns="90000" rtlCol="0">
            <a:spAutoFit/>
          </a:bodyPr>
          <a:lstStyle/>
          <a:p>
            <a:pPr defTabSz="913765"/>
            <a:endParaRPr lang="zh-CN" altLang="en-US" sz="1400" b="1" spc="250" dirty="0">
              <a:solidFill>
                <a:schemeClr val="accent3"/>
              </a:solidFill>
              <a:latin typeface="+mn-ea"/>
            </a:endParaRPr>
          </a:p>
        </p:txBody>
      </p:sp>
      <p:sp>
        <p:nvSpPr>
          <p:cNvPr id="40" name="标题"/>
          <p:cNvSpPr txBox="1"/>
          <p:nvPr/>
        </p:nvSpPr>
        <p:spPr>
          <a:xfrm>
            <a:off x="9040997" y="1884077"/>
            <a:ext cx="863701" cy="2912745"/>
          </a:xfrm>
          <a:prstGeom prst="rect">
            <a:avLst/>
          </a:prstGeom>
          <a:noFill/>
        </p:spPr>
        <p:txBody>
          <a:bodyPr wrap="square" lIns="90000" rtlCol="0">
            <a:spAutoFit/>
          </a:bodyPr>
          <a:lstStyle>
            <a:defPPr>
              <a:defRPr lang="zh-CN"/>
            </a:defPPr>
            <a:lvl1pPr algn="ctr" defTabSz="913765">
              <a:defRPr sz="5065" b="1" spc="213">
                <a:blipFill dpi="0" rotWithShape="1">
                  <a:blip r:embed="rId9"/>
                  <a:srcRect/>
                  <a:tile tx="0" ty="0" sx="100000" sy="100000" flip="none" algn="tl"/>
                </a:blipFill>
                <a:latin typeface="+mj-ea"/>
                <a:ea typeface="+mj-ea"/>
              </a:defRPr>
            </a:lvl1pPr>
          </a:lstStyle>
          <a:p>
            <a:pPr>
              <a:lnSpc>
                <a:spcPts val="5500"/>
              </a:lnSpc>
            </a:pPr>
            <a:r>
              <a:rPr lang="zh-CN" altLang="en-US" sz="5000" spc="600" dirty="0">
                <a:solidFill>
                  <a:schemeClr val="accent1"/>
                </a:solidFill>
                <a:latin typeface="楷体" panose="02010609060101010101" pitchFamily="49" charset="-122"/>
                <a:ea typeface="楷体" panose="02010609060101010101" pitchFamily="49" charset="-122"/>
                <a:sym typeface="微软雅黑" panose="020B0503020204020204" pitchFamily="34" charset="-122"/>
              </a:rPr>
              <a:t>结构混乱</a:t>
            </a:r>
          </a:p>
        </p:txBody>
      </p:sp>
      <p:sp>
        <p:nvSpPr>
          <p:cNvPr id="41" name="标题"/>
          <p:cNvSpPr txBox="1"/>
          <p:nvPr/>
        </p:nvSpPr>
        <p:spPr>
          <a:xfrm>
            <a:off x="7801674" y="1284171"/>
            <a:ext cx="1379220" cy="1445260"/>
          </a:xfrm>
          <a:prstGeom prst="rect">
            <a:avLst/>
          </a:prstGeom>
          <a:noFill/>
        </p:spPr>
        <p:txBody>
          <a:bodyPr wrap="none" lIns="90000" rtlCol="0">
            <a:spAutoFit/>
          </a:bodyPr>
          <a:lstStyle>
            <a:defPPr>
              <a:defRPr lang="zh-CN"/>
            </a:defPPr>
            <a:lvl1pPr algn="ctr" defTabSz="913765">
              <a:defRPr sz="5065" b="1" spc="213">
                <a:blipFill dpi="0" rotWithShape="1">
                  <a:blip r:embed="rId9"/>
                  <a:srcRect/>
                  <a:tile tx="0" ty="0" sx="100000" sy="100000" flip="none" algn="tl"/>
                </a:blipFill>
                <a:latin typeface="+mj-ea"/>
                <a:ea typeface="+mj-ea"/>
              </a:defRPr>
            </a:lvl1pPr>
          </a:lstStyle>
          <a:p>
            <a:r>
              <a:rPr lang="zh-CN" altLang="en-US" sz="8800" spc="600" dirty="0">
                <a:solidFill>
                  <a:schemeClr val="accent1"/>
                </a:solidFill>
                <a:latin typeface="楷体" panose="02010609060101010101" pitchFamily="49" charset="-122"/>
                <a:ea typeface="楷体" panose="02010609060101010101" pitchFamily="49" charset="-122"/>
                <a:sym typeface="微软雅黑" panose="020B0503020204020204" pitchFamily="34" charset="-122"/>
              </a:rPr>
              <a:t>句</a:t>
            </a:r>
          </a:p>
        </p:txBody>
      </p:sp>
      <p:sp>
        <p:nvSpPr>
          <p:cNvPr id="42" name="标题"/>
          <p:cNvSpPr txBox="1"/>
          <p:nvPr/>
        </p:nvSpPr>
        <p:spPr>
          <a:xfrm>
            <a:off x="7801674" y="42864"/>
            <a:ext cx="1379220" cy="1445260"/>
          </a:xfrm>
          <a:prstGeom prst="rect">
            <a:avLst/>
          </a:prstGeom>
          <a:noFill/>
        </p:spPr>
        <p:txBody>
          <a:bodyPr wrap="none" lIns="90000" rtlCol="0">
            <a:spAutoFit/>
          </a:bodyPr>
          <a:lstStyle>
            <a:defPPr>
              <a:defRPr lang="zh-CN"/>
            </a:defPPr>
            <a:lvl1pPr algn="ctr" defTabSz="913765">
              <a:defRPr sz="5065" b="1" spc="213">
                <a:blipFill dpi="0" rotWithShape="1">
                  <a:blip r:embed="rId9"/>
                  <a:srcRect/>
                  <a:tile tx="0" ty="0" sx="100000" sy="100000" flip="none" algn="tl"/>
                </a:blipFill>
                <a:latin typeface="+mj-ea"/>
                <a:ea typeface="+mj-ea"/>
              </a:defRPr>
            </a:lvl1pPr>
          </a:lstStyle>
          <a:p>
            <a:r>
              <a:rPr lang="zh-CN" altLang="zh-CN" sz="8800" spc="600" dirty="0">
                <a:solidFill>
                  <a:schemeClr val="accent1"/>
                </a:solidFill>
                <a:latin typeface="楷体" panose="02010609060101010101" pitchFamily="49" charset="-122"/>
                <a:ea typeface="楷体" panose="02010609060101010101" pitchFamily="49" charset="-122"/>
                <a:sym typeface="微软雅黑" panose="020B0503020204020204" pitchFamily="34" charset="-122"/>
              </a:rPr>
              <a:t>病</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750"/>
                                        <p:tgtEl>
                                          <p:spTgt spid="40"/>
                                        </p:tgtEl>
                                      </p:cBhvr>
                                    </p:animEffect>
                                  </p:childTnLst>
                                </p:cTn>
                              </p:par>
                            </p:childTnLst>
                          </p:cTn>
                        </p:par>
                        <p:par>
                          <p:cTn id="33" fill="hold">
                            <p:stCondLst>
                              <p:cond delay="4000"/>
                            </p:stCondLst>
                            <p:childTnLst>
                              <p:par>
                                <p:cTn id="34" presetID="22" presetClass="entr" presetSubtype="1"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par>
                                <p:cTn id="37" presetID="22" presetClass="entr" presetSubtype="1"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par>
                                <p:cTn id="40" presetID="22" presetClass="entr" presetSubtype="1"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5000"/>
                            </p:stCondLst>
                            <p:childTnLst>
                              <p:par>
                                <p:cTn id="54" presetID="10" presetClass="entr" presetSubtype="0" fill="hold" grpId="0" nodeType="afterEffect" nodePh="1">
                                  <p:stCondLst>
                                    <p:cond delay="0"/>
                                  </p:stCondLst>
                                  <p:endCondLst>
                                    <p:cond evt="begin" delay="0">
                                      <p:tn val="54"/>
                                    </p:cond>
                                  </p:end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par>
                          <p:cTn id="57" fill="hold">
                            <p:stCondLst>
                              <p:cond delay="5500"/>
                            </p:stCondLst>
                            <p:childTnLst>
                              <p:par>
                                <p:cTn id="58" presetID="10" presetClass="entr" presetSubtype="0" fill="hold" grpId="0" nodeType="afterEffect" nodePh="1">
                                  <p:stCondLst>
                                    <p:cond delay="0"/>
                                  </p:stCondLst>
                                  <p:endCondLst>
                                    <p:cond evt="begin" delay="0">
                                      <p:tn val="58"/>
                                    </p:cond>
                                  </p:end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8" grpId="0"/>
      <p:bldP spid="39" grpId="0"/>
      <p:bldP spid="40" grpId="0"/>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body" sz="quarter" idx="11"/>
          </p:nvPr>
        </p:nvSpPr>
        <p:spPr>
          <a:xfrm>
            <a:off x="4864274" y="2505366"/>
            <a:ext cx="7327726" cy="937260"/>
          </a:xfrm>
        </p:spPr>
        <p:txBody>
          <a:bodyPr/>
          <a:lstStyle/>
          <a:p>
            <a:r>
              <a:rPr lang="zh-CN" altLang="en-US" dirty="0"/>
              <a:t>藕断丝连</a:t>
            </a:r>
          </a:p>
        </p:txBody>
      </p:sp>
      <p:sp>
        <p:nvSpPr>
          <p:cNvPr id="2" name="数字"/>
          <p:cNvSpPr>
            <a:spLocks noGrp="1"/>
          </p:cNvSpPr>
          <p:nvPr>
            <p:ph type="body" sz="quarter" idx="10"/>
          </p:nvPr>
        </p:nvSpPr>
        <p:spPr/>
        <p:txBody>
          <a:bodyPr/>
          <a:lstStyle/>
          <a:p>
            <a:r>
              <a:rPr lang="en-US" altLang="zh-CN"/>
              <a:t>3</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p:cNvSpPr/>
          <p:nvPr/>
        </p:nvSpPr>
        <p:spPr>
          <a:xfrm>
            <a:off x="533048" y="1140104"/>
            <a:ext cx="1078916" cy="1078916"/>
          </a:xfrm>
          <a:prstGeom prst="ellipse">
            <a:avLst/>
          </a:prstGeom>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3" name="图标"/>
          <p:cNvSpPr>
            <a:spLocks noChangeAspect="1" noEditPoints="1"/>
          </p:cNvSpPr>
          <p:nvPr/>
        </p:nvSpPr>
        <p:spPr bwMode="auto">
          <a:xfrm>
            <a:off x="793772" y="1331419"/>
            <a:ext cx="557119" cy="499209"/>
          </a:xfrm>
          <a:custGeom>
            <a:avLst/>
            <a:gdLst>
              <a:gd name="T0" fmla="*/ 13 w 152"/>
              <a:gd name="T1" fmla="*/ 48 h 137"/>
              <a:gd name="T2" fmla="*/ 8 w 152"/>
              <a:gd name="T3" fmla="*/ 62 h 137"/>
              <a:gd name="T4" fmla="*/ 25 w 152"/>
              <a:gd name="T5" fmla="*/ 60 h 137"/>
              <a:gd name="T6" fmla="*/ 30 w 152"/>
              <a:gd name="T7" fmla="*/ 54 h 137"/>
              <a:gd name="T8" fmla="*/ 23 w 152"/>
              <a:gd name="T9" fmla="*/ 78 h 137"/>
              <a:gd name="T10" fmla="*/ 7 w 152"/>
              <a:gd name="T11" fmla="*/ 72 h 137"/>
              <a:gd name="T12" fmla="*/ 3 w 152"/>
              <a:gd name="T13" fmla="*/ 134 h 137"/>
              <a:gd name="T14" fmla="*/ 21 w 152"/>
              <a:gd name="T15" fmla="*/ 133 h 137"/>
              <a:gd name="T16" fmla="*/ 20 w 152"/>
              <a:gd name="T17" fmla="*/ 126 h 137"/>
              <a:gd name="T18" fmla="*/ 1 w 152"/>
              <a:gd name="T19" fmla="*/ 122 h 137"/>
              <a:gd name="T20" fmla="*/ 20 w 152"/>
              <a:gd name="T21" fmla="*/ 122 h 137"/>
              <a:gd name="T22" fmla="*/ 27 w 152"/>
              <a:gd name="T23" fmla="*/ 75 h 137"/>
              <a:gd name="T24" fmla="*/ 8 w 152"/>
              <a:gd name="T25" fmla="*/ 62 h 137"/>
              <a:gd name="T26" fmla="*/ 7 w 152"/>
              <a:gd name="T27" fmla="*/ 72 h 137"/>
              <a:gd name="T28" fmla="*/ 8 w 152"/>
              <a:gd name="T29" fmla="*/ 62 h 137"/>
              <a:gd name="T30" fmla="*/ 29 w 152"/>
              <a:gd name="T31" fmla="*/ 64 h 137"/>
              <a:gd name="T32" fmla="*/ 27 w 152"/>
              <a:gd name="T33" fmla="*/ 75 h 137"/>
              <a:gd name="T34" fmla="*/ 127 w 152"/>
              <a:gd name="T35" fmla="*/ 44 h 137"/>
              <a:gd name="T36" fmla="*/ 127 w 152"/>
              <a:gd name="T37" fmla="*/ 36 h 137"/>
              <a:gd name="T38" fmla="*/ 110 w 152"/>
              <a:gd name="T39" fmla="*/ 37 h 137"/>
              <a:gd name="T40" fmla="*/ 109 w 152"/>
              <a:gd name="T41" fmla="*/ 52 h 137"/>
              <a:gd name="T42" fmla="*/ 127 w 152"/>
              <a:gd name="T43" fmla="*/ 44 h 137"/>
              <a:gd name="T44" fmla="*/ 67 w 152"/>
              <a:gd name="T45" fmla="*/ 101 h 137"/>
              <a:gd name="T46" fmla="*/ 99 w 152"/>
              <a:gd name="T47" fmla="*/ 19 h 137"/>
              <a:gd name="T48" fmla="*/ 67 w 152"/>
              <a:gd name="T49" fmla="*/ 105 h 137"/>
              <a:gd name="T50" fmla="*/ 99 w 152"/>
              <a:gd name="T51" fmla="*/ 114 h 137"/>
              <a:gd name="T52" fmla="*/ 67 w 152"/>
              <a:gd name="T53" fmla="*/ 105 h 137"/>
              <a:gd name="T54" fmla="*/ 70 w 152"/>
              <a:gd name="T55" fmla="*/ 0 h 137"/>
              <a:gd name="T56" fmla="*/ 67 w 152"/>
              <a:gd name="T57" fmla="*/ 14 h 137"/>
              <a:gd name="T58" fmla="*/ 99 w 152"/>
              <a:gd name="T59" fmla="*/ 4 h 137"/>
              <a:gd name="T60" fmla="*/ 67 w 152"/>
              <a:gd name="T61" fmla="*/ 126 h 137"/>
              <a:gd name="T62" fmla="*/ 70 w 152"/>
              <a:gd name="T63" fmla="*/ 136 h 137"/>
              <a:gd name="T64" fmla="*/ 99 w 152"/>
              <a:gd name="T65" fmla="*/ 132 h 137"/>
              <a:gd name="T66" fmla="*/ 67 w 152"/>
              <a:gd name="T67" fmla="*/ 126 h 137"/>
              <a:gd name="T68" fmla="*/ 41 w 152"/>
              <a:gd name="T69" fmla="*/ 17 h 137"/>
              <a:gd name="T70" fmla="*/ 38 w 152"/>
              <a:gd name="T71" fmla="*/ 132 h 137"/>
              <a:gd name="T72" fmla="*/ 55 w 152"/>
              <a:gd name="T73" fmla="*/ 136 h 137"/>
              <a:gd name="T74" fmla="*/ 58 w 152"/>
              <a:gd name="T75" fmla="*/ 21 h 137"/>
              <a:gd name="T76" fmla="*/ 53 w 152"/>
              <a:gd name="T77" fmla="*/ 123 h 137"/>
              <a:gd name="T78" fmla="*/ 41 w 152"/>
              <a:gd name="T79" fmla="*/ 121 h 137"/>
              <a:gd name="T80" fmla="*/ 53 w 152"/>
              <a:gd name="T81" fmla="*/ 119 h 137"/>
              <a:gd name="T82" fmla="*/ 53 w 152"/>
              <a:gd name="T83" fmla="*/ 123 h 137"/>
              <a:gd name="T84" fmla="*/ 45 w 152"/>
              <a:gd name="T85" fmla="*/ 33 h 137"/>
              <a:gd name="T86" fmla="*/ 45 w 152"/>
              <a:gd name="T87" fmla="*/ 25 h 137"/>
              <a:gd name="T88" fmla="*/ 55 w 152"/>
              <a:gd name="T89" fmla="*/ 29 h 137"/>
              <a:gd name="T90" fmla="*/ 129 w 152"/>
              <a:gd name="T91" fmla="*/ 46 h 137"/>
              <a:gd name="T92" fmla="*/ 112 w 152"/>
              <a:gd name="T93" fmla="*/ 52 h 137"/>
              <a:gd name="T94" fmla="*/ 131 w 152"/>
              <a:gd name="T95" fmla="*/ 133 h 137"/>
              <a:gd name="T96" fmla="*/ 148 w 152"/>
              <a:gd name="T97" fmla="*/ 133 h 137"/>
              <a:gd name="T98" fmla="*/ 129 w 152"/>
              <a:gd name="T99" fmla="*/ 46 h 137"/>
              <a:gd name="T100" fmla="*/ 115 w 152"/>
              <a:gd name="T101" fmla="*/ 56 h 137"/>
              <a:gd name="T102" fmla="*/ 131 w 152"/>
              <a:gd name="T10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37">
                <a:moveTo>
                  <a:pt x="27" y="50"/>
                </a:moveTo>
                <a:cubicBezTo>
                  <a:pt x="13" y="48"/>
                  <a:pt x="13" y="48"/>
                  <a:pt x="13" y="48"/>
                </a:cubicBezTo>
                <a:cubicBezTo>
                  <a:pt x="11" y="48"/>
                  <a:pt x="9" y="50"/>
                  <a:pt x="9" y="52"/>
                </a:cubicBezTo>
                <a:cubicBezTo>
                  <a:pt x="8" y="62"/>
                  <a:pt x="8" y="62"/>
                  <a:pt x="8" y="62"/>
                </a:cubicBezTo>
                <a:cubicBezTo>
                  <a:pt x="8" y="60"/>
                  <a:pt x="10" y="59"/>
                  <a:pt x="12" y="59"/>
                </a:cubicBezTo>
                <a:cubicBezTo>
                  <a:pt x="25" y="60"/>
                  <a:pt x="25" y="60"/>
                  <a:pt x="25" y="60"/>
                </a:cubicBezTo>
                <a:cubicBezTo>
                  <a:pt x="27" y="61"/>
                  <a:pt x="29" y="62"/>
                  <a:pt x="29" y="64"/>
                </a:cubicBezTo>
                <a:cubicBezTo>
                  <a:pt x="30" y="54"/>
                  <a:pt x="30" y="54"/>
                  <a:pt x="30" y="54"/>
                </a:cubicBezTo>
                <a:cubicBezTo>
                  <a:pt x="30" y="52"/>
                  <a:pt x="29" y="50"/>
                  <a:pt x="27" y="50"/>
                </a:cubicBezTo>
                <a:close/>
                <a:moveTo>
                  <a:pt x="23" y="78"/>
                </a:moveTo>
                <a:cubicBezTo>
                  <a:pt x="10" y="76"/>
                  <a:pt x="10" y="76"/>
                  <a:pt x="10" y="76"/>
                </a:cubicBezTo>
                <a:cubicBezTo>
                  <a:pt x="8" y="76"/>
                  <a:pt x="7" y="74"/>
                  <a:pt x="7" y="72"/>
                </a:cubicBezTo>
                <a:cubicBezTo>
                  <a:pt x="0" y="131"/>
                  <a:pt x="0" y="131"/>
                  <a:pt x="0" y="131"/>
                </a:cubicBezTo>
                <a:cubicBezTo>
                  <a:pt x="0" y="133"/>
                  <a:pt x="1" y="134"/>
                  <a:pt x="3" y="134"/>
                </a:cubicBezTo>
                <a:cubicBezTo>
                  <a:pt x="17" y="136"/>
                  <a:pt x="17" y="136"/>
                  <a:pt x="17" y="136"/>
                </a:cubicBezTo>
                <a:cubicBezTo>
                  <a:pt x="19" y="136"/>
                  <a:pt x="20" y="135"/>
                  <a:pt x="21" y="133"/>
                </a:cubicBezTo>
                <a:cubicBezTo>
                  <a:pt x="22" y="124"/>
                  <a:pt x="22" y="124"/>
                  <a:pt x="22" y="124"/>
                </a:cubicBezTo>
                <a:cubicBezTo>
                  <a:pt x="21" y="125"/>
                  <a:pt x="21" y="126"/>
                  <a:pt x="20" y="126"/>
                </a:cubicBezTo>
                <a:cubicBezTo>
                  <a:pt x="2" y="124"/>
                  <a:pt x="2" y="124"/>
                  <a:pt x="2" y="124"/>
                </a:cubicBezTo>
                <a:cubicBezTo>
                  <a:pt x="2" y="124"/>
                  <a:pt x="1" y="123"/>
                  <a:pt x="1" y="122"/>
                </a:cubicBezTo>
                <a:cubicBezTo>
                  <a:pt x="1" y="121"/>
                  <a:pt x="2" y="120"/>
                  <a:pt x="3" y="121"/>
                </a:cubicBezTo>
                <a:cubicBezTo>
                  <a:pt x="20" y="122"/>
                  <a:pt x="20" y="122"/>
                  <a:pt x="20" y="122"/>
                </a:cubicBezTo>
                <a:cubicBezTo>
                  <a:pt x="21" y="123"/>
                  <a:pt x="22" y="123"/>
                  <a:pt x="22" y="124"/>
                </a:cubicBezTo>
                <a:cubicBezTo>
                  <a:pt x="27" y="75"/>
                  <a:pt x="27" y="75"/>
                  <a:pt x="27" y="75"/>
                </a:cubicBezTo>
                <a:cubicBezTo>
                  <a:pt x="27" y="76"/>
                  <a:pt x="25" y="78"/>
                  <a:pt x="23" y="78"/>
                </a:cubicBezTo>
                <a:close/>
                <a:moveTo>
                  <a:pt x="8" y="62"/>
                </a:moveTo>
                <a:cubicBezTo>
                  <a:pt x="7" y="72"/>
                  <a:pt x="7" y="72"/>
                  <a:pt x="7" y="72"/>
                </a:cubicBezTo>
                <a:cubicBezTo>
                  <a:pt x="7" y="72"/>
                  <a:pt x="7" y="72"/>
                  <a:pt x="7" y="72"/>
                </a:cubicBezTo>
                <a:cubicBezTo>
                  <a:pt x="8" y="62"/>
                  <a:pt x="8" y="62"/>
                  <a:pt x="8" y="62"/>
                </a:cubicBezTo>
                <a:cubicBezTo>
                  <a:pt x="8" y="62"/>
                  <a:pt x="8" y="62"/>
                  <a:pt x="8" y="62"/>
                </a:cubicBezTo>
                <a:close/>
                <a:moveTo>
                  <a:pt x="27" y="75"/>
                </a:moveTo>
                <a:cubicBezTo>
                  <a:pt x="29" y="64"/>
                  <a:pt x="29" y="64"/>
                  <a:pt x="29" y="64"/>
                </a:cubicBezTo>
                <a:cubicBezTo>
                  <a:pt x="29" y="64"/>
                  <a:pt x="29" y="64"/>
                  <a:pt x="29" y="64"/>
                </a:cubicBezTo>
                <a:cubicBezTo>
                  <a:pt x="27" y="75"/>
                  <a:pt x="27" y="75"/>
                  <a:pt x="27" y="75"/>
                </a:cubicBezTo>
                <a:cubicBezTo>
                  <a:pt x="27" y="75"/>
                  <a:pt x="27" y="75"/>
                  <a:pt x="27" y="75"/>
                </a:cubicBezTo>
                <a:close/>
                <a:moveTo>
                  <a:pt x="127" y="44"/>
                </a:moveTo>
                <a:cubicBezTo>
                  <a:pt x="128" y="44"/>
                  <a:pt x="129" y="45"/>
                  <a:pt x="129" y="46"/>
                </a:cubicBezTo>
                <a:cubicBezTo>
                  <a:pt x="127" y="36"/>
                  <a:pt x="127" y="36"/>
                  <a:pt x="127" y="36"/>
                </a:cubicBezTo>
                <a:cubicBezTo>
                  <a:pt x="126" y="34"/>
                  <a:pt x="124" y="33"/>
                  <a:pt x="122" y="33"/>
                </a:cubicBezTo>
                <a:cubicBezTo>
                  <a:pt x="110" y="37"/>
                  <a:pt x="110" y="37"/>
                  <a:pt x="110" y="37"/>
                </a:cubicBezTo>
                <a:cubicBezTo>
                  <a:pt x="108" y="37"/>
                  <a:pt x="106" y="39"/>
                  <a:pt x="107" y="42"/>
                </a:cubicBezTo>
                <a:cubicBezTo>
                  <a:pt x="109" y="52"/>
                  <a:pt x="109" y="52"/>
                  <a:pt x="109" y="52"/>
                </a:cubicBezTo>
                <a:cubicBezTo>
                  <a:pt x="109" y="50"/>
                  <a:pt x="110" y="49"/>
                  <a:pt x="111" y="48"/>
                </a:cubicBezTo>
                <a:cubicBezTo>
                  <a:pt x="116" y="46"/>
                  <a:pt x="121" y="44"/>
                  <a:pt x="127" y="44"/>
                </a:cubicBezTo>
                <a:close/>
                <a:moveTo>
                  <a:pt x="67" y="19"/>
                </a:moveTo>
                <a:cubicBezTo>
                  <a:pt x="67" y="101"/>
                  <a:pt x="67" y="101"/>
                  <a:pt x="67" y="101"/>
                </a:cubicBezTo>
                <a:cubicBezTo>
                  <a:pt x="77" y="104"/>
                  <a:pt x="89" y="104"/>
                  <a:pt x="99" y="101"/>
                </a:cubicBezTo>
                <a:cubicBezTo>
                  <a:pt x="99" y="19"/>
                  <a:pt x="99" y="19"/>
                  <a:pt x="99" y="19"/>
                </a:cubicBezTo>
                <a:cubicBezTo>
                  <a:pt x="92" y="15"/>
                  <a:pt x="74" y="15"/>
                  <a:pt x="67" y="19"/>
                </a:cubicBezTo>
                <a:close/>
                <a:moveTo>
                  <a:pt x="67" y="105"/>
                </a:moveTo>
                <a:cubicBezTo>
                  <a:pt x="67" y="114"/>
                  <a:pt x="67" y="114"/>
                  <a:pt x="67" y="114"/>
                </a:cubicBezTo>
                <a:cubicBezTo>
                  <a:pt x="73" y="117"/>
                  <a:pt x="93" y="117"/>
                  <a:pt x="99" y="114"/>
                </a:cubicBezTo>
                <a:cubicBezTo>
                  <a:pt x="99" y="105"/>
                  <a:pt x="99" y="105"/>
                  <a:pt x="99" y="105"/>
                </a:cubicBezTo>
                <a:cubicBezTo>
                  <a:pt x="89" y="108"/>
                  <a:pt x="77" y="108"/>
                  <a:pt x="67" y="105"/>
                </a:cubicBezTo>
                <a:close/>
                <a:moveTo>
                  <a:pt x="96" y="0"/>
                </a:moveTo>
                <a:cubicBezTo>
                  <a:pt x="70" y="0"/>
                  <a:pt x="70" y="0"/>
                  <a:pt x="70" y="0"/>
                </a:cubicBezTo>
                <a:cubicBezTo>
                  <a:pt x="68" y="0"/>
                  <a:pt x="67" y="2"/>
                  <a:pt x="67" y="4"/>
                </a:cubicBezTo>
                <a:cubicBezTo>
                  <a:pt x="67" y="14"/>
                  <a:pt x="67" y="14"/>
                  <a:pt x="67" y="14"/>
                </a:cubicBezTo>
                <a:cubicBezTo>
                  <a:pt x="73" y="11"/>
                  <a:pt x="93" y="11"/>
                  <a:pt x="99" y="14"/>
                </a:cubicBezTo>
                <a:cubicBezTo>
                  <a:pt x="99" y="4"/>
                  <a:pt x="99" y="4"/>
                  <a:pt x="99" y="4"/>
                </a:cubicBezTo>
                <a:cubicBezTo>
                  <a:pt x="99" y="2"/>
                  <a:pt x="98" y="0"/>
                  <a:pt x="96" y="0"/>
                </a:cubicBezTo>
                <a:close/>
                <a:moveTo>
                  <a:pt x="67" y="126"/>
                </a:moveTo>
                <a:cubicBezTo>
                  <a:pt x="67" y="132"/>
                  <a:pt x="67" y="132"/>
                  <a:pt x="67" y="132"/>
                </a:cubicBezTo>
                <a:cubicBezTo>
                  <a:pt x="67" y="134"/>
                  <a:pt x="68" y="136"/>
                  <a:pt x="70" y="136"/>
                </a:cubicBezTo>
                <a:cubicBezTo>
                  <a:pt x="96" y="136"/>
                  <a:pt x="96" y="136"/>
                  <a:pt x="96" y="136"/>
                </a:cubicBezTo>
                <a:cubicBezTo>
                  <a:pt x="98" y="136"/>
                  <a:pt x="99" y="134"/>
                  <a:pt x="99" y="132"/>
                </a:cubicBezTo>
                <a:cubicBezTo>
                  <a:pt x="99" y="126"/>
                  <a:pt x="99" y="126"/>
                  <a:pt x="99" y="126"/>
                </a:cubicBezTo>
                <a:cubicBezTo>
                  <a:pt x="96" y="128"/>
                  <a:pt x="70" y="128"/>
                  <a:pt x="67" y="126"/>
                </a:cubicBezTo>
                <a:close/>
                <a:moveTo>
                  <a:pt x="55" y="17"/>
                </a:moveTo>
                <a:cubicBezTo>
                  <a:pt x="41" y="17"/>
                  <a:pt x="41" y="17"/>
                  <a:pt x="41" y="17"/>
                </a:cubicBezTo>
                <a:cubicBezTo>
                  <a:pt x="39" y="17"/>
                  <a:pt x="38" y="18"/>
                  <a:pt x="38" y="21"/>
                </a:cubicBezTo>
                <a:cubicBezTo>
                  <a:pt x="38" y="132"/>
                  <a:pt x="38" y="132"/>
                  <a:pt x="38" y="132"/>
                </a:cubicBezTo>
                <a:cubicBezTo>
                  <a:pt x="38" y="134"/>
                  <a:pt x="39" y="136"/>
                  <a:pt x="41" y="136"/>
                </a:cubicBezTo>
                <a:cubicBezTo>
                  <a:pt x="55" y="136"/>
                  <a:pt x="55" y="136"/>
                  <a:pt x="55" y="136"/>
                </a:cubicBezTo>
                <a:cubicBezTo>
                  <a:pt x="57" y="136"/>
                  <a:pt x="58" y="134"/>
                  <a:pt x="58" y="132"/>
                </a:cubicBezTo>
                <a:cubicBezTo>
                  <a:pt x="58" y="21"/>
                  <a:pt x="58" y="21"/>
                  <a:pt x="58" y="21"/>
                </a:cubicBezTo>
                <a:cubicBezTo>
                  <a:pt x="58" y="18"/>
                  <a:pt x="57" y="17"/>
                  <a:pt x="55" y="17"/>
                </a:cubicBezTo>
                <a:close/>
                <a:moveTo>
                  <a:pt x="53" y="123"/>
                </a:moveTo>
                <a:cubicBezTo>
                  <a:pt x="43" y="123"/>
                  <a:pt x="43" y="123"/>
                  <a:pt x="43" y="123"/>
                </a:cubicBezTo>
                <a:cubicBezTo>
                  <a:pt x="42" y="123"/>
                  <a:pt x="41" y="123"/>
                  <a:pt x="41" y="121"/>
                </a:cubicBezTo>
                <a:cubicBezTo>
                  <a:pt x="41" y="120"/>
                  <a:pt x="42" y="119"/>
                  <a:pt x="43" y="119"/>
                </a:cubicBezTo>
                <a:cubicBezTo>
                  <a:pt x="53" y="119"/>
                  <a:pt x="53" y="119"/>
                  <a:pt x="53" y="119"/>
                </a:cubicBezTo>
                <a:cubicBezTo>
                  <a:pt x="54" y="119"/>
                  <a:pt x="55" y="120"/>
                  <a:pt x="55" y="121"/>
                </a:cubicBezTo>
                <a:cubicBezTo>
                  <a:pt x="55" y="123"/>
                  <a:pt x="54" y="123"/>
                  <a:pt x="53" y="123"/>
                </a:cubicBezTo>
                <a:close/>
                <a:moveTo>
                  <a:pt x="51" y="33"/>
                </a:moveTo>
                <a:cubicBezTo>
                  <a:pt x="45" y="33"/>
                  <a:pt x="45" y="33"/>
                  <a:pt x="45" y="33"/>
                </a:cubicBezTo>
                <a:cubicBezTo>
                  <a:pt x="43" y="33"/>
                  <a:pt x="41" y="31"/>
                  <a:pt x="41" y="29"/>
                </a:cubicBezTo>
                <a:cubicBezTo>
                  <a:pt x="41" y="27"/>
                  <a:pt x="43" y="25"/>
                  <a:pt x="45" y="25"/>
                </a:cubicBezTo>
                <a:cubicBezTo>
                  <a:pt x="51" y="25"/>
                  <a:pt x="51" y="25"/>
                  <a:pt x="51" y="25"/>
                </a:cubicBezTo>
                <a:cubicBezTo>
                  <a:pt x="53" y="25"/>
                  <a:pt x="55" y="27"/>
                  <a:pt x="55" y="29"/>
                </a:cubicBezTo>
                <a:cubicBezTo>
                  <a:pt x="55" y="31"/>
                  <a:pt x="53" y="33"/>
                  <a:pt x="51" y="33"/>
                </a:cubicBezTo>
                <a:close/>
                <a:moveTo>
                  <a:pt x="129" y="46"/>
                </a:moveTo>
                <a:cubicBezTo>
                  <a:pt x="130" y="47"/>
                  <a:pt x="129" y="48"/>
                  <a:pt x="128" y="48"/>
                </a:cubicBezTo>
                <a:cubicBezTo>
                  <a:pt x="122" y="48"/>
                  <a:pt x="117" y="50"/>
                  <a:pt x="112" y="52"/>
                </a:cubicBezTo>
                <a:cubicBezTo>
                  <a:pt x="111" y="53"/>
                  <a:pt x="110" y="53"/>
                  <a:pt x="109" y="52"/>
                </a:cubicBezTo>
                <a:cubicBezTo>
                  <a:pt x="131" y="133"/>
                  <a:pt x="131" y="133"/>
                  <a:pt x="131" y="133"/>
                </a:cubicBezTo>
                <a:cubicBezTo>
                  <a:pt x="132" y="135"/>
                  <a:pt x="134" y="137"/>
                  <a:pt x="136" y="136"/>
                </a:cubicBezTo>
                <a:cubicBezTo>
                  <a:pt x="148" y="133"/>
                  <a:pt x="148" y="133"/>
                  <a:pt x="148" y="133"/>
                </a:cubicBezTo>
                <a:cubicBezTo>
                  <a:pt x="150" y="132"/>
                  <a:pt x="152" y="130"/>
                  <a:pt x="151" y="128"/>
                </a:cubicBezTo>
                <a:lnTo>
                  <a:pt x="129" y="46"/>
                </a:lnTo>
                <a:close/>
                <a:moveTo>
                  <a:pt x="119" y="72"/>
                </a:moveTo>
                <a:cubicBezTo>
                  <a:pt x="115" y="56"/>
                  <a:pt x="115" y="56"/>
                  <a:pt x="115" y="56"/>
                </a:cubicBezTo>
                <a:cubicBezTo>
                  <a:pt x="127" y="53"/>
                  <a:pt x="127" y="53"/>
                  <a:pt x="127" y="53"/>
                </a:cubicBezTo>
                <a:cubicBezTo>
                  <a:pt x="131" y="69"/>
                  <a:pt x="131" y="69"/>
                  <a:pt x="131" y="69"/>
                </a:cubicBezTo>
                <a:lnTo>
                  <a:pt x="119" y="72"/>
                </a:lnTo>
                <a:close/>
              </a:path>
            </a:pathLst>
          </a:custGeom>
          <a:solidFill>
            <a:schemeClr val="accent5"/>
          </a:solidFill>
          <a:ln>
            <a:noFill/>
          </a:ln>
        </p:spPr>
        <p:txBody>
          <a:bodyPr vert="horz" wrap="square" lIns="91440" tIns="45720" rIns="91440" bIns="45720" numCol="1" anchor="t" anchorCtr="0" compatLnSpc="1"/>
          <a:lstStyle/>
          <a:p>
            <a:endParaRPr lang="en-US" sz="1600">
              <a:solidFill>
                <a:srgbClr val="000000"/>
              </a:solidFill>
              <a:latin typeface="+mn-ea"/>
            </a:endParaRPr>
          </a:p>
        </p:txBody>
      </p:sp>
      <p:sp>
        <p:nvSpPr>
          <p:cNvPr id="28" name="标题"/>
          <p:cNvSpPr>
            <a:spLocks noGrp="1"/>
          </p:cNvSpPr>
          <p:nvPr>
            <p:ph type="body" sz="quarter" idx="10"/>
          </p:nvPr>
        </p:nvSpPr>
        <p:spPr>
          <a:xfrm>
            <a:off x="1730393" y="185409"/>
            <a:ext cx="8731213" cy="583565"/>
          </a:xfrm>
        </p:spPr>
        <p:txBody>
          <a:bodyPr/>
          <a:lstStyle/>
          <a:p>
            <a:r>
              <a:rPr lang="zh-CN" altLang="en-US" dirty="0"/>
              <a:t>藕断丝连</a:t>
            </a:r>
          </a:p>
        </p:txBody>
      </p:sp>
      <p:sp>
        <p:nvSpPr>
          <p:cNvPr id="41989" name="Text Box 5"/>
          <p:cNvSpPr txBox="1"/>
          <p:nvPr/>
        </p:nvSpPr>
        <p:spPr>
          <a:xfrm>
            <a:off x="1611630" y="1206500"/>
            <a:ext cx="8915400" cy="946150"/>
          </a:xfrm>
          <a:prstGeom prst="rect">
            <a:avLst/>
          </a:prstGeom>
          <a:noFill/>
          <a:ln w="9525">
            <a:noFill/>
          </a:ln>
        </p:spPr>
        <p:txBody>
          <a:bodyPr lIns="90000" tIns="46800" rIns="90000" bIns="46800">
            <a:spAutoFit/>
          </a:bodyPr>
          <a:lstStyle/>
          <a:p>
            <a:pPr>
              <a:spcBef>
                <a:spcPct val="50000"/>
              </a:spcBef>
            </a:pPr>
            <a:r>
              <a:rPr lang="en-US" altLang="zh-CN" sz="2800" b="1" dirty="0">
                <a:solidFill>
                  <a:srgbClr val="FF0000"/>
                </a:solidFill>
                <a:latin typeface="Arial" panose="020B0604020202020204" pitchFamily="34" charset="0"/>
                <a:ea typeface="黑体" panose="02010609060101010101" pitchFamily="49" charset="-122"/>
              </a:rPr>
              <a:t>      </a:t>
            </a:r>
            <a:r>
              <a:rPr lang="zh-CN" altLang="en-US" sz="2800" b="1" dirty="0">
                <a:solidFill>
                  <a:srgbClr val="FF0000"/>
                </a:solidFill>
                <a:latin typeface="Arial" panose="020B0604020202020204" pitchFamily="34" charset="0"/>
                <a:ea typeface="黑体" panose="02010609060101010101" pitchFamily="49" charset="-122"/>
              </a:rPr>
              <a:t>有的时候一句话的结构已经完整，却把它的最后一部分用作另一句的开头。</a:t>
            </a:r>
          </a:p>
        </p:txBody>
      </p:sp>
      <p:sp>
        <p:nvSpPr>
          <p:cNvPr id="41993" name="Text Box 9"/>
          <p:cNvSpPr txBox="1"/>
          <p:nvPr/>
        </p:nvSpPr>
        <p:spPr>
          <a:xfrm>
            <a:off x="2337435" y="2296795"/>
            <a:ext cx="6589713" cy="521970"/>
          </a:xfrm>
          <a:prstGeom prst="rect">
            <a:avLst/>
          </a:prstGeom>
          <a:noFill/>
          <a:ln w="9525">
            <a:noFill/>
          </a:ln>
        </p:spPr>
        <p:txBody>
          <a:bodyPr>
            <a:spAutoFit/>
          </a:bodyPr>
          <a:lstStyle/>
          <a:p>
            <a:pPr>
              <a:spcBef>
                <a:spcPct val="50000"/>
              </a:spcBef>
            </a:pPr>
            <a:r>
              <a:rPr lang="zh-CN" altLang="en-US" sz="2800" b="1" dirty="0">
                <a:solidFill>
                  <a:schemeClr val="tx1"/>
                </a:solidFill>
                <a:latin typeface="宋体" panose="02010600030101010101" pitchFamily="2" charset="-122"/>
              </a:rPr>
              <a:t>我们向政府提意见是人民的责任。</a:t>
            </a:r>
          </a:p>
        </p:txBody>
      </p:sp>
      <p:sp>
        <p:nvSpPr>
          <p:cNvPr id="41990" name="Text Box 6"/>
          <p:cNvSpPr txBox="1"/>
          <p:nvPr/>
        </p:nvSpPr>
        <p:spPr>
          <a:xfrm>
            <a:off x="1350645" y="3408680"/>
            <a:ext cx="8534400" cy="954405"/>
          </a:xfrm>
          <a:prstGeom prst="rect">
            <a:avLst/>
          </a:prstGeom>
          <a:noFill/>
          <a:ln w="9525">
            <a:noFill/>
          </a:ln>
        </p:spPr>
        <p:txBody>
          <a:bodyPr lIns="90000" tIns="46800" rIns="90000" bIns="46800">
            <a:spAutoFit/>
          </a:bodyPr>
          <a:lstStyle/>
          <a:p>
            <a:pPr>
              <a:spcBef>
                <a:spcPct val="50000"/>
              </a:spcBef>
            </a:pP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你可知道，要出版一本译作是要经过多少人的努力以后，才能与读者见面的。 </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1989"/>
                                        </p:tgtEl>
                                        <p:attrNameLst>
                                          <p:attrName>style.visibility</p:attrName>
                                        </p:attrNameLst>
                                      </p:cBhvr>
                                      <p:to>
                                        <p:strVal val="visible"/>
                                      </p:to>
                                    </p:set>
                                    <p:animEffect transition="in" filter="blinds(horizontal)">
                                      <p:cBhvr>
                                        <p:cTn id="18" dur="500"/>
                                        <p:tgtEl>
                                          <p:spTgt spid="41989"/>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1993"/>
                                        </p:tgtEl>
                                        <p:attrNameLst>
                                          <p:attrName>style.visibility</p:attrName>
                                        </p:attrNameLst>
                                      </p:cBhvr>
                                      <p:to>
                                        <p:strVal val="visible"/>
                                      </p:to>
                                    </p:set>
                                    <p:animEffect transition="in" filter="diamond(in)">
                                      <p:cBhvr>
                                        <p:cTn id="23" dur="2000"/>
                                        <p:tgtEl>
                                          <p:spTgt spid="4199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1990"/>
                                        </p:tgtEl>
                                        <p:attrNameLst>
                                          <p:attrName>style.visibility</p:attrName>
                                        </p:attrNameLst>
                                      </p:cBhvr>
                                      <p:to>
                                        <p:strVal val="visible"/>
                                      </p:to>
                                    </p:set>
                                    <p:animEffect transition="in" filter="blinds(horizontal)">
                                      <p:cBhvr>
                                        <p:cTn id="28"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13" grpId="0" bldLvl="0" animBg="1"/>
      <p:bldP spid="41989" grpId="0"/>
      <p:bldP spid="41993" grpId="0"/>
      <p:bldP spid="4199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p:cNvPicPr>
            <a:picLocks noChangeAspect="1"/>
          </p:cNvPicPr>
          <p:nvPr/>
        </p:nvPicPr>
        <p:blipFill rotWithShape="1">
          <a:blip r:embed="rId3" cstate="print"/>
          <a:srcRect/>
          <a:stretch>
            <a:fillRect/>
          </a:stretch>
        </p:blipFill>
        <p:spPr>
          <a:xfrm>
            <a:off x="8123555" y="3247390"/>
            <a:ext cx="3803650" cy="3370580"/>
          </a:xfrm>
          <a:prstGeom prst="rect">
            <a:avLst/>
          </a:prstGeom>
        </p:spPr>
      </p:pic>
      <p:pic>
        <p:nvPicPr>
          <p:cNvPr id="23" name="图片"/>
          <p:cNvPicPr>
            <a:picLocks noChangeAspect="1"/>
          </p:cNvPicPr>
          <p:nvPr/>
        </p:nvPicPr>
        <p:blipFill>
          <a:blip r:embed="rId4" cstate="print"/>
          <a:stretch>
            <a:fillRect/>
          </a:stretch>
        </p:blipFill>
        <p:spPr>
          <a:xfrm>
            <a:off x="8474710" y="3856355"/>
            <a:ext cx="3537585" cy="3537585"/>
          </a:xfrm>
          <a:prstGeom prst="rect">
            <a:avLst/>
          </a:prstGeom>
        </p:spPr>
      </p:pic>
      <p:sp>
        <p:nvSpPr>
          <p:cNvPr id="28" name="标题"/>
          <p:cNvSpPr>
            <a:spLocks noGrp="1"/>
          </p:cNvSpPr>
          <p:nvPr>
            <p:ph type="body" sz="quarter" idx="10"/>
          </p:nvPr>
        </p:nvSpPr>
        <p:spPr>
          <a:xfrm>
            <a:off x="1730393" y="185409"/>
            <a:ext cx="8731213" cy="583565"/>
          </a:xfrm>
        </p:spPr>
        <p:txBody>
          <a:bodyPr/>
          <a:lstStyle/>
          <a:p>
            <a:r>
              <a:rPr lang="zh-CN" altLang="en-US" b="1" dirty="0"/>
              <a:t>高考例题</a:t>
            </a:r>
          </a:p>
        </p:txBody>
      </p:sp>
      <p:sp>
        <p:nvSpPr>
          <p:cNvPr id="2" name="文本框 1"/>
          <p:cNvSpPr txBox="1"/>
          <p:nvPr/>
        </p:nvSpPr>
        <p:spPr>
          <a:xfrm>
            <a:off x="669290" y="1400810"/>
            <a:ext cx="9910445" cy="4810760"/>
          </a:xfrm>
          <a:prstGeom prst="rect">
            <a:avLst/>
          </a:prstGeom>
          <a:noFill/>
        </p:spPr>
        <p:txBody>
          <a:bodyPr wrap="square" rtlCol="0">
            <a:spAutoFit/>
          </a:bodyPr>
          <a:lstStyle/>
          <a:p>
            <a:pPr eaLnBrk="1" hangingPunct="1">
              <a:lnSpc>
                <a:spcPct val="80000"/>
              </a:lnSpc>
            </a:pPr>
            <a:r>
              <a:rPr lang="en-US" altLang="zh-CN" sz="2400" b="1" dirty="0">
                <a:latin typeface="黑体" panose="02010609060101010101" pitchFamily="49" charset="-122"/>
                <a:ea typeface="黑体" panose="02010609060101010101" pitchFamily="49" charset="-122"/>
                <a:sym typeface="+mn-ea"/>
              </a:rPr>
              <a:t>1.</a:t>
            </a:r>
            <a:r>
              <a:rPr lang="zh-CN" altLang="en-US" sz="2400" b="1" dirty="0">
                <a:latin typeface="黑体" panose="02010609060101010101" pitchFamily="49" charset="-122"/>
                <a:ea typeface="黑体" panose="02010609060101010101" pitchFamily="49" charset="-122"/>
                <a:sym typeface="+mn-ea"/>
              </a:rPr>
              <a:t>（</a:t>
            </a:r>
            <a:r>
              <a:rPr lang="en-US" altLang="zh-CN" sz="2400" b="1" dirty="0">
                <a:latin typeface="黑体" panose="02010609060101010101" pitchFamily="49" charset="-122"/>
                <a:ea typeface="黑体" panose="02010609060101010101" pitchFamily="49" charset="-122"/>
                <a:sym typeface="+mn-ea"/>
              </a:rPr>
              <a:t>08</a:t>
            </a:r>
            <a:r>
              <a:rPr lang="zh-CN" altLang="en-US" sz="2400" b="1" dirty="0">
                <a:latin typeface="黑体" panose="02010609060101010101" pitchFamily="49" charset="-122"/>
                <a:ea typeface="黑体" panose="02010609060101010101" pitchFamily="49" charset="-122"/>
                <a:sym typeface="+mn-ea"/>
              </a:rPr>
              <a:t>全国</a:t>
            </a:r>
            <a:r>
              <a:rPr lang="en-US" altLang="zh-CN" sz="2400" b="1" dirty="0">
                <a:latin typeface="黑体" panose="02010609060101010101" pitchFamily="49" charset="-122"/>
                <a:ea typeface="黑体" panose="02010609060101010101" pitchFamily="49" charset="-122"/>
                <a:sym typeface="+mn-ea"/>
              </a:rPr>
              <a:t>2</a:t>
            </a:r>
            <a:r>
              <a:rPr lang="zh-CN" altLang="en-US" sz="2400" b="1" dirty="0">
                <a:latin typeface="黑体" panose="02010609060101010101" pitchFamily="49" charset="-122"/>
                <a:ea typeface="黑体" panose="02010609060101010101" pitchFamily="49" charset="-122"/>
                <a:sym typeface="+mn-ea"/>
              </a:rPr>
              <a:t>）听说博士村官潘汪聪要给大家讲农技课，大家兴致很高，还没到时间，村委会会议室就挤满了很多村民来听课，场面好不热闹。</a:t>
            </a:r>
          </a:p>
          <a:p>
            <a:pPr eaLnBrk="1" hangingPunct="1">
              <a:lnSpc>
                <a:spcPct val="80000"/>
              </a:lnSpc>
            </a:pPr>
            <a:endParaRPr lang="zh-CN" altLang="en-US" sz="2400" b="1" dirty="0">
              <a:latin typeface="黑体" panose="02010609060101010101" pitchFamily="49" charset="-122"/>
              <a:ea typeface="黑体" panose="02010609060101010101" pitchFamily="49" charset="-122"/>
              <a:sym typeface="+mn-ea"/>
            </a:endParaRPr>
          </a:p>
          <a:p>
            <a:pPr eaLnBrk="1" hangingPunct="1">
              <a:lnSpc>
                <a:spcPct val="80000"/>
              </a:lnSpc>
            </a:pPr>
            <a:r>
              <a:rPr lang="en-US" altLang="zh-CN" sz="2400" b="1" dirty="0">
                <a:latin typeface="黑体" panose="02010609060101010101" pitchFamily="49" charset="-122"/>
                <a:ea typeface="黑体" panose="02010609060101010101" pitchFamily="49" charset="-122"/>
                <a:sym typeface="+mn-ea"/>
              </a:rPr>
              <a:t>2.</a:t>
            </a:r>
            <a:r>
              <a:rPr lang="zh-CN" altLang="en-US" sz="2400" b="1" dirty="0">
                <a:latin typeface="黑体" panose="02010609060101010101" pitchFamily="49" charset="-122"/>
                <a:ea typeface="黑体" panose="02010609060101010101" pitchFamily="49" charset="-122"/>
                <a:sym typeface="+mn-ea"/>
              </a:rPr>
              <a:t>（</a:t>
            </a:r>
            <a:r>
              <a:rPr lang="en-US" altLang="zh-CN" sz="2400" b="1" dirty="0">
                <a:latin typeface="黑体" panose="02010609060101010101" pitchFamily="49" charset="-122"/>
                <a:ea typeface="黑体" panose="02010609060101010101" pitchFamily="49" charset="-122"/>
                <a:sym typeface="+mn-ea"/>
              </a:rPr>
              <a:t>08</a:t>
            </a:r>
            <a:r>
              <a:rPr lang="zh-CN" altLang="en-US" sz="2400" b="1" dirty="0">
                <a:latin typeface="黑体" panose="02010609060101010101" pitchFamily="49" charset="-122"/>
                <a:ea typeface="黑体" panose="02010609060101010101" pitchFamily="49" charset="-122"/>
                <a:sym typeface="+mn-ea"/>
              </a:rPr>
              <a:t>辽宁）交通台日前播报说，有的人在小轿车内开着空调过夜，由此发生窒息死亡事件每年都有发生，应该引起司机朋友们的高度重视。</a:t>
            </a:r>
          </a:p>
          <a:p>
            <a:pPr eaLnBrk="1" hangingPunct="1">
              <a:lnSpc>
                <a:spcPct val="80000"/>
              </a:lnSpc>
            </a:pPr>
            <a:endParaRPr lang="zh-CN" altLang="en-US" sz="2400" b="1" dirty="0">
              <a:latin typeface="黑体" panose="02010609060101010101" pitchFamily="49" charset="-122"/>
              <a:ea typeface="黑体" panose="02010609060101010101" pitchFamily="49" charset="-122"/>
              <a:sym typeface="+mn-ea"/>
            </a:endParaRPr>
          </a:p>
          <a:p>
            <a:pPr eaLnBrk="1" hangingPunct="1">
              <a:lnSpc>
                <a:spcPct val="80000"/>
              </a:lnSpc>
            </a:pPr>
            <a:r>
              <a:rPr lang="en-US" altLang="zh-CN" sz="2400" b="1" dirty="0">
                <a:latin typeface="黑体" panose="02010609060101010101" pitchFamily="49" charset="-122"/>
                <a:ea typeface="黑体" panose="02010609060101010101" pitchFamily="49" charset="-122"/>
                <a:sym typeface="+mn-ea"/>
              </a:rPr>
              <a:t>3.</a:t>
            </a:r>
            <a:r>
              <a:rPr lang="zh-CN" altLang="en-US" sz="2400" b="1" dirty="0">
                <a:latin typeface="黑体" panose="02010609060101010101" pitchFamily="49" charset="-122"/>
                <a:ea typeface="黑体" panose="02010609060101010101" pitchFamily="49" charset="-122"/>
                <a:sym typeface="+mn-ea"/>
              </a:rPr>
              <a:t>（</a:t>
            </a:r>
            <a:r>
              <a:rPr lang="en-US" altLang="zh-CN" sz="2400" b="1" dirty="0">
                <a:latin typeface="黑体" panose="02010609060101010101" pitchFamily="49" charset="-122"/>
                <a:ea typeface="黑体" panose="02010609060101010101" pitchFamily="49" charset="-122"/>
                <a:sym typeface="+mn-ea"/>
              </a:rPr>
              <a:t>09</a:t>
            </a:r>
            <a:r>
              <a:rPr lang="zh-CN" altLang="en-US" sz="2400" b="1" dirty="0">
                <a:latin typeface="黑体" panose="02010609060101010101" pitchFamily="49" charset="-122"/>
                <a:ea typeface="黑体" panose="02010609060101010101" pitchFamily="49" charset="-122"/>
                <a:sym typeface="+mn-ea"/>
              </a:rPr>
              <a:t>江西）几天前，他刚接待过包括省委书记在内的一批省市领导来到县里，专门调研返乡农民工问题。</a:t>
            </a:r>
          </a:p>
          <a:p>
            <a:pPr eaLnBrk="1" hangingPunct="1">
              <a:lnSpc>
                <a:spcPct val="80000"/>
              </a:lnSpc>
            </a:pPr>
            <a:endParaRPr lang="zh-CN" altLang="en-US" sz="2400" b="1" dirty="0">
              <a:latin typeface="黑体" panose="02010609060101010101" pitchFamily="49" charset="-122"/>
              <a:ea typeface="黑体" panose="02010609060101010101" pitchFamily="49" charset="-122"/>
              <a:sym typeface="+mn-ea"/>
            </a:endParaRPr>
          </a:p>
          <a:p>
            <a:pPr eaLnBrk="1" hangingPunct="1">
              <a:lnSpc>
                <a:spcPct val="80000"/>
              </a:lnSpc>
            </a:pPr>
            <a:r>
              <a:rPr lang="en-US" altLang="zh-CN" sz="2400" b="1" dirty="0">
                <a:latin typeface="黑体" panose="02010609060101010101" pitchFamily="49" charset="-122"/>
                <a:ea typeface="黑体" panose="02010609060101010101" pitchFamily="49" charset="-122"/>
                <a:sym typeface="+mn-ea"/>
              </a:rPr>
              <a:t>4.</a:t>
            </a:r>
            <a:r>
              <a:rPr lang="zh-CN" altLang="en-US" sz="2400" b="1" dirty="0">
                <a:latin typeface="黑体" panose="02010609060101010101" pitchFamily="49" charset="-122"/>
                <a:ea typeface="黑体" panose="02010609060101010101" pitchFamily="49" charset="-122"/>
                <a:sym typeface="+mn-ea"/>
              </a:rPr>
              <a:t>（</a:t>
            </a:r>
            <a:r>
              <a:rPr lang="en-US" altLang="zh-CN" sz="2400" b="1" dirty="0">
                <a:latin typeface="黑体" panose="02010609060101010101" pitchFamily="49" charset="-122"/>
                <a:ea typeface="黑体" panose="02010609060101010101" pitchFamily="49" charset="-122"/>
                <a:sym typeface="+mn-ea"/>
              </a:rPr>
              <a:t>10</a:t>
            </a:r>
            <a:r>
              <a:rPr lang="zh-CN" altLang="en-US" sz="2400" b="1" dirty="0">
                <a:latin typeface="黑体" panose="02010609060101010101" pitchFamily="49" charset="-122"/>
                <a:ea typeface="黑体" panose="02010609060101010101" pitchFamily="49" charset="-122"/>
                <a:sym typeface="+mn-ea"/>
              </a:rPr>
              <a:t>湖南）许多水果都有药用功效，如柠檬中含有柠檬酸、柠檬多酚及维生素</a:t>
            </a:r>
            <a:r>
              <a:rPr lang="en-US" altLang="zh-CN" sz="2400" b="1" dirty="0">
                <a:latin typeface="黑体" panose="02010609060101010101" pitchFamily="49" charset="-122"/>
                <a:ea typeface="黑体" panose="02010609060101010101" pitchFamily="49" charset="-122"/>
                <a:sym typeface="+mn-ea"/>
              </a:rPr>
              <a:t>C</a:t>
            </a:r>
            <a:r>
              <a:rPr lang="zh-CN" altLang="en-US" sz="2400" b="1" dirty="0">
                <a:latin typeface="黑体" panose="02010609060101010101" pitchFamily="49" charset="-122"/>
                <a:ea typeface="黑体" panose="02010609060101010101" pitchFamily="49" charset="-122"/>
                <a:sym typeface="+mn-ea"/>
              </a:rPr>
              <a:t>等成分就具有很强的抑制血小板聚集的作用。</a:t>
            </a:r>
          </a:p>
          <a:p>
            <a:pPr eaLnBrk="1" hangingPunct="1">
              <a:lnSpc>
                <a:spcPct val="80000"/>
              </a:lnSpc>
            </a:pPr>
            <a:endParaRPr lang="zh-CN" altLang="en-US" sz="2400" b="1" dirty="0">
              <a:latin typeface="黑体" panose="02010609060101010101" pitchFamily="49" charset="-122"/>
              <a:ea typeface="黑体" panose="02010609060101010101" pitchFamily="49" charset="-122"/>
              <a:sym typeface="+mn-ea"/>
            </a:endParaRPr>
          </a:p>
          <a:p>
            <a:pPr eaLnBrk="1" hangingPunct="1">
              <a:lnSpc>
                <a:spcPct val="80000"/>
              </a:lnSpc>
            </a:pPr>
            <a:r>
              <a:rPr lang="en-US" altLang="zh-CN" sz="2400" b="1" dirty="0">
                <a:latin typeface="黑体" panose="02010609060101010101" pitchFamily="49" charset="-122"/>
                <a:ea typeface="黑体" panose="02010609060101010101" pitchFamily="49" charset="-122"/>
                <a:sym typeface="+mn-ea"/>
              </a:rPr>
              <a:t>5.(16</a:t>
            </a:r>
            <a:r>
              <a:rPr lang="zh-CN" altLang="zh-CN" sz="2400" b="1" dirty="0">
                <a:latin typeface="黑体" panose="02010609060101010101" pitchFamily="49" charset="-122"/>
                <a:ea typeface="黑体" panose="02010609060101010101" pitchFamily="49" charset="-122"/>
                <a:sym typeface="+mn-ea"/>
              </a:rPr>
              <a:t>浙江卷</a:t>
            </a:r>
            <a:r>
              <a:rPr lang="en-US" altLang="zh-CN" sz="2400" b="1" dirty="0">
                <a:latin typeface="黑体" panose="02010609060101010101" pitchFamily="49" charset="-122"/>
                <a:ea typeface="黑体" panose="02010609060101010101" pitchFamily="49" charset="-122"/>
                <a:sym typeface="+mn-ea"/>
              </a:rPr>
              <a:t>) </a:t>
            </a:r>
            <a:r>
              <a:rPr lang="zh-CN" altLang="zh-CN" sz="2400" b="1" dirty="0">
                <a:latin typeface="黑体" panose="02010609060101010101" pitchFamily="49" charset="-122"/>
                <a:ea typeface="黑体" panose="02010609060101010101" pitchFamily="49" charset="-122"/>
                <a:sym typeface="+mn-ea"/>
              </a:rPr>
              <a:t>英国皇家莎士比亚剧团艺术总监对昆曲《牡丹亭》华美的唱腔和演员娴熟的技巧惊叹不已，赞美昆曲精美绝伦的服装与简洁的舞台设计形成了奇妙的平衡。</a:t>
            </a:r>
            <a:endParaRPr lang="zh-CN" altLang="en-US" sz="2400" b="1" dirty="0">
              <a:latin typeface="黑体" panose="02010609060101010101" pitchFamily="49" charset="-122"/>
              <a:ea typeface="黑体" panose="02010609060101010101" pitchFamily="49" charset="-122"/>
            </a:endParaRPr>
          </a:p>
          <a:p>
            <a:pPr eaLnBrk="1" hangingPunct="1">
              <a:lnSpc>
                <a:spcPct val="80000"/>
              </a:lnSpc>
            </a:pP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数字"/>
          <p:cNvSpPr>
            <a:spLocks noGrp="1"/>
          </p:cNvSpPr>
          <p:nvPr>
            <p:ph type="body" sz="quarter" idx="10"/>
          </p:nvPr>
        </p:nvSpPr>
        <p:spPr/>
        <p:txBody>
          <a:bodyPr/>
          <a:lstStyle/>
          <a:p>
            <a:r>
              <a:rPr lang="en-US" altLang="zh-CN"/>
              <a:t>4</a:t>
            </a:r>
            <a:endParaRPr lang="zh-CN" altLang="en-US" dirty="0"/>
          </a:p>
        </p:txBody>
      </p:sp>
      <p:sp>
        <p:nvSpPr>
          <p:cNvPr id="5" name="文本占位符 4"/>
          <p:cNvSpPr>
            <a:spLocks noGrp="1"/>
          </p:cNvSpPr>
          <p:nvPr>
            <p:ph type="body" sz="quarter" idx="11"/>
          </p:nvPr>
        </p:nvSpPr>
        <p:spPr>
          <a:xfrm>
            <a:off x="4864274" y="2505366"/>
            <a:ext cx="7327726" cy="937260"/>
          </a:xfrm>
        </p:spPr>
        <p:txBody>
          <a:bodyPr/>
          <a:lstStyle/>
          <a:p>
            <a:r>
              <a:rPr lang="zh-CN" altLang="en-US"/>
              <a:t>结构混乱常见模式</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p:cNvSpPr/>
          <p:nvPr/>
        </p:nvSpPr>
        <p:spPr>
          <a:xfrm>
            <a:off x="4823159" y="2644577"/>
            <a:ext cx="2545682" cy="2545682"/>
          </a:xfrm>
          <a:prstGeom prst="ellipse">
            <a:avLst/>
          </a:prstGeom>
          <a:solidFill>
            <a:schemeClr val="accent1"/>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图标"/>
          <p:cNvSpPr>
            <a:spLocks noChangeAspect="1" noEditPoints="1"/>
          </p:cNvSpPr>
          <p:nvPr/>
        </p:nvSpPr>
        <p:spPr bwMode="auto">
          <a:xfrm>
            <a:off x="5625309" y="3130853"/>
            <a:ext cx="941379" cy="828721"/>
          </a:xfrm>
          <a:custGeom>
            <a:avLst/>
            <a:gdLst>
              <a:gd name="connsiteX0" fmla="*/ 87242 w 606477"/>
              <a:gd name="connsiteY0" fmla="*/ 173591 h 533898"/>
              <a:gd name="connsiteX1" fmla="*/ 101345 w 606477"/>
              <a:gd name="connsiteY1" fmla="*/ 189526 h 533898"/>
              <a:gd name="connsiteX2" fmla="*/ 112293 w 606477"/>
              <a:gd name="connsiteY2" fmla="*/ 229549 h 533898"/>
              <a:gd name="connsiteX3" fmla="*/ 98747 w 606477"/>
              <a:gd name="connsiteY3" fmla="*/ 226862 h 533898"/>
              <a:gd name="connsiteX4" fmla="*/ 98654 w 606477"/>
              <a:gd name="connsiteY4" fmla="*/ 224639 h 533898"/>
              <a:gd name="connsiteX5" fmla="*/ 97634 w 606477"/>
              <a:gd name="connsiteY5" fmla="*/ 217042 h 533898"/>
              <a:gd name="connsiteX6" fmla="*/ 87242 w 606477"/>
              <a:gd name="connsiteY6" fmla="*/ 173591 h 533898"/>
              <a:gd name="connsiteX7" fmla="*/ 519031 w 606477"/>
              <a:gd name="connsiteY7" fmla="*/ 173450 h 533898"/>
              <a:gd name="connsiteX8" fmla="*/ 508630 w 606477"/>
              <a:gd name="connsiteY8" fmla="*/ 216956 h 533898"/>
              <a:gd name="connsiteX9" fmla="*/ 507609 w 606477"/>
              <a:gd name="connsiteY9" fmla="*/ 224470 h 533898"/>
              <a:gd name="connsiteX10" fmla="*/ 507516 w 606477"/>
              <a:gd name="connsiteY10" fmla="*/ 226696 h 533898"/>
              <a:gd name="connsiteX11" fmla="*/ 494051 w 606477"/>
              <a:gd name="connsiteY11" fmla="*/ 229479 h 533898"/>
              <a:gd name="connsiteX12" fmla="*/ 504916 w 606477"/>
              <a:gd name="connsiteY12" fmla="*/ 189220 h 533898"/>
              <a:gd name="connsiteX13" fmla="*/ 519031 w 606477"/>
              <a:gd name="connsiteY13" fmla="*/ 173450 h 533898"/>
              <a:gd name="connsiteX14" fmla="*/ 549233 w 606477"/>
              <a:gd name="connsiteY14" fmla="*/ 151786 h 533898"/>
              <a:gd name="connsiteX15" fmla="*/ 545702 w 606477"/>
              <a:gd name="connsiteY15" fmla="*/ 167724 h 533898"/>
              <a:gd name="connsiteX16" fmla="*/ 538269 w 606477"/>
              <a:gd name="connsiteY16" fmla="*/ 232497 h 533898"/>
              <a:gd name="connsiteX17" fmla="*/ 538083 w 606477"/>
              <a:gd name="connsiteY17" fmla="*/ 237594 h 533898"/>
              <a:gd name="connsiteX18" fmla="*/ 532044 w 606477"/>
              <a:gd name="connsiteY18" fmla="*/ 232961 h 533898"/>
              <a:gd name="connsiteX19" fmla="*/ 523496 w 606477"/>
              <a:gd name="connsiteY19" fmla="*/ 229069 h 533898"/>
              <a:gd name="connsiteX20" fmla="*/ 523124 w 606477"/>
              <a:gd name="connsiteY20" fmla="*/ 228513 h 533898"/>
              <a:gd name="connsiteX21" fmla="*/ 534924 w 606477"/>
              <a:gd name="connsiteY21" fmla="*/ 167724 h 533898"/>
              <a:gd name="connsiteX22" fmla="*/ 549233 w 606477"/>
              <a:gd name="connsiteY22" fmla="*/ 151786 h 533898"/>
              <a:gd name="connsiteX23" fmla="*/ 57040 w 606477"/>
              <a:gd name="connsiteY23" fmla="*/ 151786 h 533898"/>
              <a:gd name="connsiteX24" fmla="*/ 71442 w 606477"/>
              <a:gd name="connsiteY24" fmla="*/ 167632 h 533898"/>
              <a:gd name="connsiteX25" fmla="*/ 83149 w 606477"/>
              <a:gd name="connsiteY25" fmla="*/ 228513 h 533898"/>
              <a:gd name="connsiteX26" fmla="*/ 82777 w 606477"/>
              <a:gd name="connsiteY26" fmla="*/ 229069 h 533898"/>
              <a:gd name="connsiteX27" fmla="*/ 74229 w 606477"/>
              <a:gd name="connsiteY27" fmla="*/ 232961 h 533898"/>
              <a:gd name="connsiteX28" fmla="*/ 68190 w 606477"/>
              <a:gd name="connsiteY28" fmla="*/ 237594 h 533898"/>
              <a:gd name="connsiteX29" fmla="*/ 68097 w 606477"/>
              <a:gd name="connsiteY29" fmla="*/ 232497 h 533898"/>
              <a:gd name="connsiteX30" fmla="*/ 60664 w 606477"/>
              <a:gd name="connsiteY30" fmla="*/ 167724 h 533898"/>
              <a:gd name="connsiteX31" fmla="*/ 57040 w 606477"/>
              <a:gd name="connsiteY31" fmla="*/ 151786 h 533898"/>
              <a:gd name="connsiteX32" fmla="*/ 585773 w 606477"/>
              <a:gd name="connsiteY32" fmla="*/ 134618 h 533898"/>
              <a:gd name="connsiteX33" fmla="*/ 598553 w 606477"/>
              <a:gd name="connsiteY33" fmla="*/ 139462 h 533898"/>
              <a:gd name="connsiteX34" fmla="*/ 606354 w 606477"/>
              <a:gd name="connsiteY34" fmla="*/ 159485 h 533898"/>
              <a:gd name="connsiteX35" fmla="*/ 590660 w 606477"/>
              <a:gd name="connsiteY35" fmla="*/ 311883 h 533898"/>
              <a:gd name="connsiteX36" fmla="*/ 589731 w 606477"/>
              <a:gd name="connsiteY36" fmla="*/ 317445 h 533898"/>
              <a:gd name="connsiteX37" fmla="*/ 564472 w 606477"/>
              <a:gd name="connsiteY37" fmla="*/ 366483 h 533898"/>
              <a:gd name="connsiteX38" fmla="*/ 474113 w 606477"/>
              <a:gd name="connsiteY38" fmla="*/ 475127 h 533898"/>
              <a:gd name="connsiteX39" fmla="*/ 472349 w 606477"/>
              <a:gd name="connsiteY39" fmla="*/ 525184 h 533898"/>
              <a:gd name="connsiteX40" fmla="*/ 464362 w 606477"/>
              <a:gd name="connsiteY40" fmla="*/ 533342 h 533898"/>
              <a:gd name="connsiteX41" fmla="*/ 369268 w 606477"/>
              <a:gd name="connsiteY41" fmla="*/ 533898 h 533898"/>
              <a:gd name="connsiteX42" fmla="*/ 361096 w 606477"/>
              <a:gd name="connsiteY42" fmla="*/ 525833 h 533898"/>
              <a:gd name="connsiteX43" fmla="*/ 357753 w 606477"/>
              <a:gd name="connsiteY43" fmla="*/ 465115 h 533898"/>
              <a:gd name="connsiteX44" fmla="*/ 356731 w 606477"/>
              <a:gd name="connsiteY44" fmla="*/ 447317 h 533898"/>
              <a:gd name="connsiteX45" fmla="*/ 357195 w 606477"/>
              <a:gd name="connsiteY45" fmla="*/ 436934 h 533898"/>
              <a:gd name="connsiteX46" fmla="*/ 419044 w 606477"/>
              <a:gd name="connsiteY46" fmla="*/ 344791 h 533898"/>
              <a:gd name="connsiteX47" fmla="*/ 434460 w 606477"/>
              <a:gd name="connsiteY47" fmla="*/ 329774 h 533898"/>
              <a:gd name="connsiteX48" fmla="*/ 490736 w 606477"/>
              <a:gd name="connsiteY48" fmla="*/ 257654 h 533898"/>
              <a:gd name="connsiteX49" fmla="*/ 521010 w 606477"/>
              <a:gd name="connsiteY49" fmla="*/ 250979 h 533898"/>
              <a:gd name="connsiteX50" fmla="*/ 529183 w 606477"/>
              <a:gd name="connsiteY50" fmla="*/ 281107 h 533898"/>
              <a:gd name="connsiteX51" fmla="*/ 475135 w 606477"/>
              <a:gd name="connsiteY51" fmla="*/ 369264 h 533898"/>
              <a:gd name="connsiteX52" fmla="*/ 477364 w 606477"/>
              <a:gd name="connsiteY52" fmla="*/ 377514 h 533898"/>
              <a:gd name="connsiteX53" fmla="*/ 485164 w 606477"/>
              <a:gd name="connsiteY53" fmla="*/ 375660 h 533898"/>
              <a:gd name="connsiteX54" fmla="*/ 487393 w 606477"/>
              <a:gd name="connsiteY54" fmla="*/ 372323 h 533898"/>
              <a:gd name="connsiteX55" fmla="*/ 548684 w 606477"/>
              <a:gd name="connsiteY55" fmla="*/ 272300 h 533898"/>
              <a:gd name="connsiteX56" fmla="*/ 554999 w 606477"/>
              <a:gd name="connsiteY56" fmla="*/ 247364 h 533898"/>
              <a:gd name="connsiteX57" fmla="*/ 555185 w 606477"/>
              <a:gd name="connsiteY57" fmla="*/ 242822 h 533898"/>
              <a:gd name="connsiteX58" fmla="*/ 562429 w 606477"/>
              <a:gd name="connsiteY58" fmla="*/ 174224 h 533898"/>
              <a:gd name="connsiteX59" fmla="*/ 572087 w 606477"/>
              <a:gd name="connsiteY59" fmla="*/ 141038 h 533898"/>
              <a:gd name="connsiteX60" fmla="*/ 585773 w 606477"/>
              <a:gd name="connsiteY60" fmla="*/ 134618 h 533898"/>
              <a:gd name="connsiteX61" fmla="*/ 20577 w 606477"/>
              <a:gd name="connsiteY61" fmla="*/ 134442 h 533898"/>
              <a:gd name="connsiteX62" fmla="*/ 34340 w 606477"/>
              <a:gd name="connsiteY62" fmla="*/ 140897 h 533898"/>
              <a:gd name="connsiteX63" fmla="*/ 43996 w 606477"/>
              <a:gd name="connsiteY63" fmla="*/ 173993 h 533898"/>
              <a:gd name="connsiteX64" fmla="*/ 51144 w 606477"/>
              <a:gd name="connsiteY64" fmla="*/ 242594 h 533898"/>
              <a:gd name="connsiteX65" fmla="*/ 51423 w 606477"/>
              <a:gd name="connsiteY65" fmla="*/ 247229 h 533898"/>
              <a:gd name="connsiteX66" fmla="*/ 57736 w 606477"/>
              <a:gd name="connsiteY66" fmla="*/ 272167 h 533898"/>
              <a:gd name="connsiteX67" fmla="*/ 119010 w 606477"/>
              <a:gd name="connsiteY67" fmla="*/ 372195 h 533898"/>
              <a:gd name="connsiteX68" fmla="*/ 121238 w 606477"/>
              <a:gd name="connsiteY68" fmla="*/ 375532 h 533898"/>
              <a:gd name="connsiteX69" fmla="*/ 129036 w 606477"/>
              <a:gd name="connsiteY69" fmla="*/ 377386 h 533898"/>
              <a:gd name="connsiteX70" fmla="*/ 131265 w 606477"/>
              <a:gd name="connsiteY70" fmla="*/ 369043 h 533898"/>
              <a:gd name="connsiteX71" fmla="*/ 77139 w 606477"/>
              <a:gd name="connsiteY71" fmla="*/ 280974 h 533898"/>
              <a:gd name="connsiteX72" fmla="*/ 85309 w 606477"/>
              <a:gd name="connsiteY72" fmla="*/ 250752 h 533898"/>
              <a:gd name="connsiteX73" fmla="*/ 115668 w 606477"/>
              <a:gd name="connsiteY73" fmla="*/ 257427 h 533898"/>
              <a:gd name="connsiteX74" fmla="*/ 171835 w 606477"/>
              <a:gd name="connsiteY74" fmla="*/ 329643 h 533898"/>
              <a:gd name="connsiteX75" fmla="*/ 187340 w 606477"/>
              <a:gd name="connsiteY75" fmla="*/ 344569 h 533898"/>
              <a:gd name="connsiteX76" fmla="*/ 249078 w 606477"/>
              <a:gd name="connsiteY76" fmla="*/ 436810 h 533898"/>
              <a:gd name="connsiteX77" fmla="*/ 249542 w 606477"/>
              <a:gd name="connsiteY77" fmla="*/ 447193 h 533898"/>
              <a:gd name="connsiteX78" fmla="*/ 248614 w 606477"/>
              <a:gd name="connsiteY78" fmla="*/ 464992 h 533898"/>
              <a:gd name="connsiteX79" fmla="*/ 245271 w 606477"/>
              <a:gd name="connsiteY79" fmla="*/ 525713 h 533898"/>
              <a:gd name="connsiteX80" fmla="*/ 237102 w 606477"/>
              <a:gd name="connsiteY80" fmla="*/ 533686 h 533898"/>
              <a:gd name="connsiteX81" fmla="*/ 142034 w 606477"/>
              <a:gd name="connsiteY81" fmla="*/ 533222 h 533898"/>
              <a:gd name="connsiteX82" fmla="*/ 133957 w 606477"/>
              <a:gd name="connsiteY82" fmla="*/ 525064 h 533898"/>
              <a:gd name="connsiteX83" fmla="*/ 132193 w 606477"/>
              <a:gd name="connsiteY83" fmla="*/ 475004 h 533898"/>
              <a:gd name="connsiteX84" fmla="*/ 41860 w 606477"/>
              <a:gd name="connsiteY84" fmla="*/ 366354 h 533898"/>
              <a:gd name="connsiteX85" fmla="*/ 16608 w 606477"/>
              <a:gd name="connsiteY85" fmla="*/ 317314 h 533898"/>
              <a:gd name="connsiteX86" fmla="*/ 15772 w 606477"/>
              <a:gd name="connsiteY86" fmla="*/ 311752 h 533898"/>
              <a:gd name="connsiteX87" fmla="*/ 175 w 606477"/>
              <a:gd name="connsiteY87" fmla="*/ 159160 h 533898"/>
              <a:gd name="connsiteX88" fmla="*/ 7788 w 606477"/>
              <a:gd name="connsiteY88" fmla="*/ 139321 h 533898"/>
              <a:gd name="connsiteX89" fmla="*/ 20577 w 606477"/>
              <a:gd name="connsiteY89" fmla="*/ 134442 h 533898"/>
              <a:gd name="connsiteX90" fmla="*/ 340885 w 606477"/>
              <a:gd name="connsiteY90" fmla="*/ 113559 h 533898"/>
              <a:gd name="connsiteX91" fmla="*/ 283881 w 606477"/>
              <a:gd name="connsiteY91" fmla="*/ 170293 h 533898"/>
              <a:gd name="connsiteX92" fmla="*/ 259928 w 606477"/>
              <a:gd name="connsiteY92" fmla="*/ 146376 h 533898"/>
              <a:gd name="connsiteX93" fmla="*/ 235047 w 606477"/>
              <a:gd name="connsiteY93" fmla="*/ 171034 h 533898"/>
              <a:gd name="connsiteX94" fmla="*/ 259000 w 606477"/>
              <a:gd name="connsiteY94" fmla="*/ 195044 h 533898"/>
              <a:gd name="connsiteX95" fmla="*/ 283695 w 606477"/>
              <a:gd name="connsiteY95" fmla="*/ 219888 h 533898"/>
              <a:gd name="connsiteX96" fmla="*/ 308576 w 606477"/>
              <a:gd name="connsiteY96" fmla="*/ 195137 h 533898"/>
              <a:gd name="connsiteX97" fmla="*/ 365673 w 606477"/>
              <a:gd name="connsiteY97" fmla="*/ 138403 h 533898"/>
              <a:gd name="connsiteX98" fmla="*/ 284716 w 606477"/>
              <a:gd name="connsiteY98" fmla="*/ 0 h 533898"/>
              <a:gd name="connsiteX99" fmla="*/ 300221 w 606477"/>
              <a:gd name="connsiteY99" fmla="*/ 0 h 533898"/>
              <a:gd name="connsiteX100" fmla="*/ 315632 w 606477"/>
              <a:gd name="connsiteY100" fmla="*/ 0 h 533898"/>
              <a:gd name="connsiteX101" fmla="*/ 327423 w 606477"/>
              <a:gd name="connsiteY101" fmla="*/ 9919 h 533898"/>
              <a:gd name="connsiteX102" fmla="*/ 332715 w 606477"/>
              <a:gd name="connsiteY102" fmla="*/ 41067 h 533898"/>
              <a:gd name="connsiteX103" fmla="*/ 366415 w 606477"/>
              <a:gd name="connsiteY103" fmla="*/ 54879 h 533898"/>
              <a:gd name="connsiteX104" fmla="*/ 392039 w 606477"/>
              <a:gd name="connsiteY104" fmla="*/ 36617 h 533898"/>
              <a:gd name="connsiteX105" fmla="*/ 407358 w 606477"/>
              <a:gd name="connsiteY105" fmla="*/ 37544 h 533898"/>
              <a:gd name="connsiteX106" fmla="*/ 418406 w 606477"/>
              <a:gd name="connsiteY106" fmla="*/ 48576 h 533898"/>
              <a:gd name="connsiteX107" fmla="*/ 429454 w 606477"/>
              <a:gd name="connsiteY107" fmla="*/ 59607 h 533898"/>
              <a:gd name="connsiteX108" fmla="*/ 430753 w 606477"/>
              <a:gd name="connsiteY108" fmla="*/ 74996 h 533898"/>
              <a:gd name="connsiteX109" fmla="*/ 412464 w 606477"/>
              <a:gd name="connsiteY109" fmla="*/ 100581 h 533898"/>
              <a:gd name="connsiteX110" fmla="*/ 426483 w 606477"/>
              <a:gd name="connsiteY110" fmla="*/ 134232 h 533898"/>
              <a:gd name="connsiteX111" fmla="*/ 457677 w 606477"/>
              <a:gd name="connsiteY111" fmla="*/ 139423 h 533898"/>
              <a:gd name="connsiteX112" fmla="*/ 467518 w 606477"/>
              <a:gd name="connsiteY112" fmla="*/ 151196 h 533898"/>
              <a:gd name="connsiteX113" fmla="*/ 467518 w 606477"/>
              <a:gd name="connsiteY113" fmla="*/ 166585 h 533898"/>
              <a:gd name="connsiteX114" fmla="*/ 467518 w 606477"/>
              <a:gd name="connsiteY114" fmla="*/ 182066 h 533898"/>
              <a:gd name="connsiteX115" fmla="*/ 457677 w 606477"/>
              <a:gd name="connsiteY115" fmla="*/ 193839 h 533898"/>
              <a:gd name="connsiteX116" fmla="*/ 426483 w 606477"/>
              <a:gd name="connsiteY116" fmla="*/ 199123 h 533898"/>
              <a:gd name="connsiteX117" fmla="*/ 412557 w 606477"/>
              <a:gd name="connsiteY117" fmla="*/ 232774 h 533898"/>
              <a:gd name="connsiteX118" fmla="*/ 430939 w 606477"/>
              <a:gd name="connsiteY118" fmla="*/ 258359 h 533898"/>
              <a:gd name="connsiteX119" fmla="*/ 429639 w 606477"/>
              <a:gd name="connsiteY119" fmla="*/ 273748 h 533898"/>
              <a:gd name="connsiteX120" fmla="*/ 418684 w 606477"/>
              <a:gd name="connsiteY120" fmla="*/ 284779 h 533898"/>
              <a:gd name="connsiteX121" fmla="*/ 407636 w 606477"/>
              <a:gd name="connsiteY121" fmla="*/ 295811 h 533898"/>
              <a:gd name="connsiteX122" fmla="*/ 392132 w 606477"/>
              <a:gd name="connsiteY122" fmla="*/ 297109 h 533898"/>
              <a:gd name="connsiteX123" fmla="*/ 366508 w 606477"/>
              <a:gd name="connsiteY123" fmla="*/ 278846 h 533898"/>
              <a:gd name="connsiteX124" fmla="*/ 333829 w 606477"/>
              <a:gd name="connsiteY124" fmla="*/ 292474 h 533898"/>
              <a:gd name="connsiteX125" fmla="*/ 328630 w 606477"/>
              <a:gd name="connsiteY125" fmla="*/ 323714 h 533898"/>
              <a:gd name="connsiteX126" fmla="*/ 316932 w 606477"/>
              <a:gd name="connsiteY126" fmla="*/ 333633 h 533898"/>
              <a:gd name="connsiteX127" fmla="*/ 301428 w 606477"/>
              <a:gd name="connsiteY127" fmla="*/ 333633 h 533898"/>
              <a:gd name="connsiteX128" fmla="*/ 285923 w 606477"/>
              <a:gd name="connsiteY128" fmla="*/ 333633 h 533898"/>
              <a:gd name="connsiteX129" fmla="*/ 274226 w 606477"/>
              <a:gd name="connsiteY129" fmla="*/ 323714 h 533898"/>
              <a:gd name="connsiteX130" fmla="*/ 269026 w 606477"/>
              <a:gd name="connsiteY130" fmla="*/ 292937 h 533898"/>
              <a:gd name="connsiteX131" fmla="*/ 235326 w 606477"/>
              <a:gd name="connsiteY131" fmla="*/ 279217 h 533898"/>
              <a:gd name="connsiteX132" fmla="*/ 209330 w 606477"/>
              <a:gd name="connsiteY132" fmla="*/ 297665 h 533898"/>
              <a:gd name="connsiteX133" fmla="*/ 193826 w 606477"/>
              <a:gd name="connsiteY133" fmla="*/ 296367 h 533898"/>
              <a:gd name="connsiteX134" fmla="*/ 182871 w 606477"/>
              <a:gd name="connsiteY134" fmla="*/ 285428 h 533898"/>
              <a:gd name="connsiteX135" fmla="*/ 171823 w 606477"/>
              <a:gd name="connsiteY135" fmla="*/ 274397 h 533898"/>
              <a:gd name="connsiteX136" fmla="*/ 170338 w 606477"/>
              <a:gd name="connsiteY136" fmla="*/ 259194 h 533898"/>
              <a:gd name="connsiteX137" fmla="*/ 188442 w 606477"/>
              <a:gd name="connsiteY137" fmla="*/ 233701 h 533898"/>
              <a:gd name="connsiteX138" fmla="*/ 174330 w 606477"/>
              <a:gd name="connsiteY138" fmla="*/ 200328 h 533898"/>
              <a:gd name="connsiteX139" fmla="*/ 142950 w 606477"/>
              <a:gd name="connsiteY139" fmla="*/ 195137 h 533898"/>
              <a:gd name="connsiteX140" fmla="*/ 133109 w 606477"/>
              <a:gd name="connsiteY140" fmla="*/ 183456 h 533898"/>
              <a:gd name="connsiteX141" fmla="*/ 133109 w 606477"/>
              <a:gd name="connsiteY141" fmla="*/ 167975 h 533898"/>
              <a:gd name="connsiteX142" fmla="*/ 133109 w 606477"/>
              <a:gd name="connsiteY142" fmla="*/ 152494 h 533898"/>
              <a:gd name="connsiteX143" fmla="*/ 142950 w 606477"/>
              <a:gd name="connsiteY143" fmla="*/ 140814 h 533898"/>
              <a:gd name="connsiteX144" fmla="*/ 173959 w 606477"/>
              <a:gd name="connsiteY144" fmla="*/ 135808 h 533898"/>
              <a:gd name="connsiteX145" fmla="*/ 187699 w 606477"/>
              <a:gd name="connsiteY145" fmla="*/ 102250 h 533898"/>
              <a:gd name="connsiteX146" fmla="*/ 169224 w 606477"/>
              <a:gd name="connsiteY146" fmla="*/ 76293 h 533898"/>
              <a:gd name="connsiteX147" fmla="*/ 170431 w 606477"/>
              <a:gd name="connsiteY147" fmla="*/ 60812 h 533898"/>
              <a:gd name="connsiteX148" fmla="*/ 181479 w 606477"/>
              <a:gd name="connsiteY148" fmla="*/ 49781 h 533898"/>
              <a:gd name="connsiteX149" fmla="*/ 192526 w 606477"/>
              <a:gd name="connsiteY149" fmla="*/ 38842 h 533898"/>
              <a:gd name="connsiteX150" fmla="*/ 207938 w 606477"/>
              <a:gd name="connsiteY150" fmla="*/ 37451 h 533898"/>
              <a:gd name="connsiteX151" fmla="*/ 233469 w 606477"/>
              <a:gd name="connsiteY151" fmla="*/ 55528 h 533898"/>
              <a:gd name="connsiteX152" fmla="*/ 267727 w 606477"/>
              <a:gd name="connsiteY152" fmla="*/ 41067 h 533898"/>
              <a:gd name="connsiteX153" fmla="*/ 272926 w 606477"/>
              <a:gd name="connsiteY153" fmla="*/ 9919 h 533898"/>
              <a:gd name="connsiteX154" fmla="*/ 284716 w 606477"/>
              <a:gd name="connsiteY154" fmla="*/ 0 h 5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06477" h="533898">
                <a:moveTo>
                  <a:pt x="87242" y="173591"/>
                </a:moveTo>
                <a:cubicBezTo>
                  <a:pt x="94943" y="176185"/>
                  <a:pt x="99396" y="181744"/>
                  <a:pt x="101345" y="189526"/>
                </a:cubicBezTo>
                <a:cubicBezTo>
                  <a:pt x="103943" y="199069"/>
                  <a:pt x="110808" y="219265"/>
                  <a:pt x="112293" y="229549"/>
                </a:cubicBezTo>
                <a:cubicBezTo>
                  <a:pt x="107932" y="227974"/>
                  <a:pt x="103386" y="226955"/>
                  <a:pt x="98747" y="226862"/>
                </a:cubicBezTo>
                <a:cubicBezTo>
                  <a:pt x="98747" y="226121"/>
                  <a:pt x="98747" y="225380"/>
                  <a:pt x="98654" y="224639"/>
                </a:cubicBezTo>
                <a:lnTo>
                  <a:pt x="97634" y="217042"/>
                </a:lnTo>
                <a:cubicBezTo>
                  <a:pt x="96149" y="205924"/>
                  <a:pt x="89747" y="185079"/>
                  <a:pt x="87242" y="173591"/>
                </a:cubicBezTo>
                <a:close/>
                <a:moveTo>
                  <a:pt x="519031" y="173450"/>
                </a:moveTo>
                <a:cubicBezTo>
                  <a:pt x="516524" y="184953"/>
                  <a:pt x="510116" y="205824"/>
                  <a:pt x="508630" y="216956"/>
                </a:cubicBezTo>
                <a:lnTo>
                  <a:pt x="507609" y="224470"/>
                </a:lnTo>
                <a:cubicBezTo>
                  <a:pt x="507516" y="225212"/>
                  <a:pt x="507516" y="225954"/>
                  <a:pt x="507516" y="226696"/>
                </a:cubicBezTo>
                <a:cubicBezTo>
                  <a:pt x="502966" y="226974"/>
                  <a:pt x="498323" y="227809"/>
                  <a:pt x="494051" y="229479"/>
                </a:cubicBezTo>
                <a:cubicBezTo>
                  <a:pt x="495537" y="219182"/>
                  <a:pt x="502316" y="198867"/>
                  <a:pt x="504916" y="189220"/>
                </a:cubicBezTo>
                <a:cubicBezTo>
                  <a:pt x="506866" y="181613"/>
                  <a:pt x="511323" y="176047"/>
                  <a:pt x="519031" y="173450"/>
                </a:cubicBezTo>
                <a:close/>
                <a:moveTo>
                  <a:pt x="549233" y="151786"/>
                </a:moveTo>
                <a:cubicBezTo>
                  <a:pt x="547561" y="157161"/>
                  <a:pt x="546538" y="162535"/>
                  <a:pt x="545702" y="167724"/>
                </a:cubicBezTo>
                <a:cubicBezTo>
                  <a:pt x="542822" y="184960"/>
                  <a:pt x="538641" y="215910"/>
                  <a:pt x="538269" y="232497"/>
                </a:cubicBezTo>
                <a:cubicBezTo>
                  <a:pt x="538269" y="234258"/>
                  <a:pt x="538083" y="235833"/>
                  <a:pt x="538083" y="237594"/>
                </a:cubicBezTo>
                <a:cubicBezTo>
                  <a:pt x="536225" y="235833"/>
                  <a:pt x="534274" y="234351"/>
                  <a:pt x="532044" y="232961"/>
                </a:cubicBezTo>
                <a:cubicBezTo>
                  <a:pt x="529349" y="231385"/>
                  <a:pt x="526469" y="229995"/>
                  <a:pt x="523496" y="229069"/>
                </a:cubicBezTo>
                <a:cubicBezTo>
                  <a:pt x="523403" y="228883"/>
                  <a:pt x="523217" y="228791"/>
                  <a:pt x="523124" y="228513"/>
                </a:cubicBezTo>
                <a:cubicBezTo>
                  <a:pt x="525261" y="212852"/>
                  <a:pt x="530836" y="183107"/>
                  <a:pt x="534924" y="167724"/>
                </a:cubicBezTo>
                <a:cubicBezTo>
                  <a:pt x="536875" y="159941"/>
                  <a:pt x="541428" y="154381"/>
                  <a:pt x="549233" y="151786"/>
                </a:cubicBezTo>
                <a:close/>
                <a:moveTo>
                  <a:pt x="57040" y="151786"/>
                </a:moveTo>
                <a:cubicBezTo>
                  <a:pt x="64845" y="154288"/>
                  <a:pt x="69398" y="159941"/>
                  <a:pt x="71442" y="167632"/>
                </a:cubicBezTo>
                <a:cubicBezTo>
                  <a:pt x="75530" y="183107"/>
                  <a:pt x="81105" y="212852"/>
                  <a:pt x="83149" y="228513"/>
                </a:cubicBezTo>
                <a:cubicBezTo>
                  <a:pt x="83056" y="228698"/>
                  <a:pt x="82963" y="228791"/>
                  <a:pt x="82777" y="229069"/>
                </a:cubicBezTo>
                <a:cubicBezTo>
                  <a:pt x="79990" y="229995"/>
                  <a:pt x="77017" y="231293"/>
                  <a:pt x="74229" y="232961"/>
                </a:cubicBezTo>
                <a:cubicBezTo>
                  <a:pt x="71999" y="234351"/>
                  <a:pt x="70048" y="235926"/>
                  <a:pt x="68190" y="237594"/>
                </a:cubicBezTo>
                <a:cubicBezTo>
                  <a:pt x="68190" y="235833"/>
                  <a:pt x="68097" y="234258"/>
                  <a:pt x="68097" y="232497"/>
                </a:cubicBezTo>
                <a:cubicBezTo>
                  <a:pt x="67818" y="216096"/>
                  <a:pt x="63637" y="184960"/>
                  <a:pt x="60664" y="167724"/>
                </a:cubicBezTo>
                <a:cubicBezTo>
                  <a:pt x="59735" y="162535"/>
                  <a:pt x="58620" y="157253"/>
                  <a:pt x="57040" y="151786"/>
                </a:cubicBezTo>
                <a:close/>
                <a:moveTo>
                  <a:pt x="585773" y="134618"/>
                </a:moveTo>
                <a:cubicBezTo>
                  <a:pt x="590474" y="134688"/>
                  <a:pt x="595024" y="136635"/>
                  <a:pt x="598553" y="139462"/>
                </a:cubicBezTo>
                <a:cubicBezTo>
                  <a:pt x="604497" y="144282"/>
                  <a:pt x="607097" y="151976"/>
                  <a:pt x="606354" y="159485"/>
                </a:cubicBezTo>
                <a:lnTo>
                  <a:pt x="590660" y="311883"/>
                </a:lnTo>
                <a:lnTo>
                  <a:pt x="589731" y="317445"/>
                </a:lnTo>
                <a:cubicBezTo>
                  <a:pt x="586945" y="336448"/>
                  <a:pt x="577844" y="352392"/>
                  <a:pt x="564472" y="366483"/>
                </a:cubicBezTo>
                <a:lnTo>
                  <a:pt x="474113" y="475127"/>
                </a:lnTo>
                <a:lnTo>
                  <a:pt x="472349" y="525184"/>
                </a:lnTo>
                <a:cubicBezTo>
                  <a:pt x="472349" y="529634"/>
                  <a:pt x="468820" y="533342"/>
                  <a:pt x="464362" y="533342"/>
                </a:cubicBezTo>
                <a:lnTo>
                  <a:pt x="369268" y="533898"/>
                </a:lnTo>
                <a:cubicBezTo>
                  <a:pt x="364810" y="533898"/>
                  <a:pt x="361096" y="530283"/>
                  <a:pt x="361096" y="525833"/>
                </a:cubicBezTo>
                <a:lnTo>
                  <a:pt x="357753" y="465115"/>
                </a:lnTo>
                <a:cubicBezTo>
                  <a:pt x="356824" y="458719"/>
                  <a:pt x="356731" y="452415"/>
                  <a:pt x="356731" y="447317"/>
                </a:cubicBezTo>
                <a:cubicBezTo>
                  <a:pt x="356824" y="441199"/>
                  <a:pt x="357195" y="436934"/>
                  <a:pt x="357195" y="436934"/>
                </a:cubicBezTo>
                <a:cubicBezTo>
                  <a:pt x="361653" y="417931"/>
                  <a:pt x="368339" y="381129"/>
                  <a:pt x="419044" y="344791"/>
                </a:cubicBezTo>
                <a:cubicBezTo>
                  <a:pt x="423873" y="341268"/>
                  <a:pt x="430745" y="334501"/>
                  <a:pt x="434460" y="329774"/>
                </a:cubicBezTo>
                <a:lnTo>
                  <a:pt x="490736" y="257654"/>
                </a:lnTo>
                <a:cubicBezTo>
                  <a:pt x="496494" y="247735"/>
                  <a:pt x="510424" y="244490"/>
                  <a:pt x="521010" y="250979"/>
                </a:cubicBezTo>
                <a:cubicBezTo>
                  <a:pt x="531690" y="257468"/>
                  <a:pt x="535033" y="271373"/>
                  <a:pt x="529183" y="281107"/>
                </a:cubicBezTo>
                <a:lnTo>
                  <a:pt x="475135" y="369264"/>
                </a:lnTo>
                <a:cubicBezTo>
                  <a:pt x="473370" y="372045"/>
                  <a:pt x="474392" y="375938"/>
                  <a:pt x="477364" y="377514"/>
                </a:cubicBezTo>
                <a:cubicBezTo>
                  <a:pt x="480057" y="378997"/>
                  <a:pt x="483400" y="378163"/>
                  <a:pt x="485164" y="375660"/>
                </a:cubicBezTo>
                <a:lnTo>
                  <a:pt x="487393" y="372323"/>
                </a:lnTo>
                <a:cubicBezTo>
                  <a:pt x="487393" y="372323"/>
                  <a:pt x="528347" y="316425"/>
                  <a:pt x="548684" y="272300"/>
                </a:cubicBezTo>
                <a:cubicBezTo>
                  <a:pt x="552399" y="264328"/>
                  <a:pt x="554442" y="256170"/>
                  <a:pt x="554999" y="247364"/>
                </a:cubicBezTo>
                <a:cubicBezTo>
                  <a:pt x="555092" y="245973"/>
                  <a:pt x="555185" y="244119"/>
                  <a:pt x="555185" y="242822"/>
                </a:cubicBezTo>
                <a:cubicBezTo>
                  <a:pt x="555742" y="222799"/>
                  <a:pt x="559085" y="194062"/>
                  <a:pt x="562429" y="174224"/>
                </a:cubicBezTo>
                <a:cubicBezTo>
                  <a:pt x="563264" y="168662"/>
                  <a:pt x="566143" y="147712"/>
                  <a:pt x="572087" y="141038"/>
                </a:cubicBezTo>
                <a:cubicBezTo>
                  <a:pt x="576219" y="136357"/>
                  <a:pt x="581072" y="134549"/>
                  <a:pt x="585773" y="134618"/>
                </a:cubicBezTo>
                <a:close/>
                <a:moveTo>
                  <a:pt x="20577" y="134442"/>
                </a:moveTo>
                <a:cubicBezTo>
                  <a:pt x="25289" y="134385"/>
                  <a:pt x="30163" y="136216"/>
                  <a:pt x="34340" y="140897"/>
                </a:cubicBezTo>
                <a:cubicBezTo>
                  <a:pt x="40096" y="147572"/>
                  <a:pt x="42974" y="168430"/>
                  <a:pt x="43996" y="173993"/>
                </a:cubicBezTo>
                <a:cubicBezTo>
                  <a:pt x="47338" y="193924"/>
                  <a:pt x="50494" y="222477"/>
                  <a:pt x="51144" y="242594"/>
                </a:cubicBezTo>
                <a:cubicBezTo>
                  <a:pt x="51237" y="243985"/>
                  <a:pt x="51237" y="245839"/>
                  <a:pt x="51423" y="247229"/>
                </a:cubicBezTo>
                <a:cubicBezTo>
                  <a:pt x="51887" y="255943"/>
                  <a:pt x="54022" y="264101"/>
                  <a:pt x="57736" y="272167"/>
                </a:cubicBezTo>
                <a:cubicBezTo>
                  <a:pt x="78160" y="316387"/>
                  <a:pt x="119010" y="372195"/>
                  <a:pt x="119010" y="372195"/>
                </a:cubicBezTo>
                <a:lnTo>
                  <a:pt x="121238" y="375532"/>
                </a:lnTo>
                <a:cubicBezTo>
                  <a:pt x="122909" y="377942"/>
                  <a:pt x="126251" y="378870"/>
                  <a:pt x="129036" y="377386"/>
                </a:cubicBezTo>
                <a:cubicBezTo>
                  <a:pt x="132007" y="375718"/>
                  <a:pt x="132936" y="371917"/>
                  <a:pt x="131265" y="369043"/>
                </a:cubicBezTo>
                <a:lnTo>
                  <a:pt x="77139" y="280974"/>
                </a:lnTo>
                <a:cubicBezTo>
                  <a:pt x="71290" y="271147"/>
                  <a:pt x="74633" y="257241"/>
                  <a:pt x="85309" y="250752"/>
                </a:cubicBezTo>
                <a:cubicBezTo>
                  <a:pt x="95986" y="244355"/>
                  <a:pt x="109819" y="247693"/>
                  <a:pt x="115668" y="257427"/>
                </a:cubicBezTo>
                <a:lnTo>
                  <a:pt x="171835" y="329643"/>
                </a:lnTo>
                <a:cubicBezTo>
                  <a:pt x="175549" y="334371"/>
                  <a:pt x="182512" y="341139"/>
                  <a:pt x="187340" y="344569"/>
                </a:cubicBezTo>
                <a:cubicBezTo>
                  <a:pt x="237844" y="381094"/>
                  <a:pt x="244622" y="417898"/>
                  <a:pt x="249078" y="436810"/>
                </a:cubicBezTo>
                <a:cubicBezTo>
                  <a:pt x="249078" y="436810"/>
                  <a:pt x="249542" y="440982"/>
                  <a:pt x="249542" y="447193"/>
                </a:cubicBezTo>
                <a:cubicBezTo>
                  <a:pt x="249542" y="452291"/>
                  <a:pt x="249449" y="458688"/>
                  <a:pt x="248614" y="464992"/>
                </a:cubicBezTo>
                <a:lnTo>
                  <a:pt x="245271" y="525713"/>
                </a:lnTo>
                <a:cubicBezTo>
                  <a:pt x="245086" y="530163"/>
                  <a:pt x="241558" y="533686"/>
                  <a:pt x="237102" y="533686"/>
                </a:cubicBezTo>
                <a:lnTo>
                  <a:pt x="142034" y="533222"/>
                </a:lnTo>
                <a:cubicBezTo>
                  <a:pt x="137578" y="533130"/>
                  <a:pt x="133957" y="529514"/>
                  <a:pt x="133957" y="525064"/>
                </a:cubicBezTo>
                <a:lnTo>
                  <a:pt x="132193" y="475004"/>
                </a:lnTo>
                <a:lnTo>
                  <a:pt x="41860" y="366354"/>
                </a:lnTo>
                <a:cubicBezTo>
                  <a:pt x="28491" y="352263"/>
                  <a:pt x="19486" y="336411"/>
                  <a:pt x="16608" y="317314"/>
                </a:cubicBezTo>
                <a:lnTo>
                  <a:pt x="15772" y="311752"/>
                </a:lnTo>
                <a:lnTo>
                  <a:pt x="175" y="159160"/>
                </a:lnTo>
                <a:cubicBezTo>
                  <a:pt x="-753" y="151744"/>
                  <a:pt x="2032" y="143956"/>
                  <a:pt x="7788" y="139321"/>
                </a:cubicBezTo>
                <a:cubicBezTo>
                  <a:pt x="11316" y="136447"/>
                  <a:pt x="15865" y="134500"/>
                  <a:pt x="20577" y="134442"/>
                </a:cubicBezTo>
                <a:close/>
                <a:moveTo>
                  <a:pt x="340885" y="113559"/>
                </a:moveTo>
                <a:lnTo>
                  <a:pt x="283881" y="170293"/>
                </a:lnTo>
                <a:lnTo>
                  <a:pt x="259928" y="146376"/>
                </a:lnTo>
                <a:lnTo>
                  <a:pt x="235047" y="171034"/>
                </a:lnTo>
                <a:lnTo>
                  <a:pt x="259000" y="195044"/>
                </a:lnTo>
                <a:lnTo>
                  <a:pt x="283695" y="219888"/>
                </a:lnTo>
                <a:lnTo>
                  <a:pt x="308576" y="195137"/>
                </a:lnTo>
                <a:lnTo>
                  <a:pt x="365673" y="138403"/>
                </a:lnTo>
                <a:close/>
                <a:moveTo>
                  <a:pt x="284716" y="0"/>
                </a:moveTo>
                <a:lnTo>
                  <a:pt x="300221" y="0"/>
                </a:lnTo>
                <a:lnTo>
                  <a:pt x="315632" y="0"/>
                </a:lnTo>
                <a:cubicBezTo>
                  <a:pt x="321481" y="0"/>
                  <a:pt x="326401" y="4079"/>
                  <a:pt x="327423" y="9919"/>
                </a:cubicBezTo>
                <a:lnTo>
                  <a:pt x="332715" y="41067"/>
                </a:lnTo>
                <a:cubicBezTo>
                  <a:pt x="344505" y="44033"/>
                  <a:pt x="355739" y="48576"/>
                  <a:pt x="366415" y="54879"/>
                </a:cubicBezTo>
                <a:lnTo>
                  <a:pt x="392039" y="36617"/>
                </a:lnTo>
                <a:cubicBezTo>
                  <a:pt x="396774" y="33280"/>
                  <a:pt x="403180" y="33743"/>
                  <a:pt x="407358" y="37544"/>
                </a:cubicBezTo>
                <a:lnTo>
                  <a:pt x="418406" y="48576"/>
                </a:lnTo>
                <a:lnTo>
                  <a:pt x="429454" y="59607"/>
                </a:lnTo>
                <a:cubicBezTo>
                  <a:pt x="433631" y="63779"/>
                  <a:pt x="434096" y="70175"/>
                  <a:pt x="430753" y="74996"/>
                </a:cubicBezTo>
                <a:lnTo>
                  <a:pt x="412464" y="100581"/>
                </a:lnTo>
                <a:cubicBezTo>
                  <a:pt x="418777" y="111242"/>
                  <a:pt x="423512" y="122459"/>
                  <a:pt x="426483" y="134232"/>
                </a:cubicBezTo>
                <a:lnTo>
                  <a:pt x="457677" y="139423"/>
                </a:lnTo>
                <a:cubicBezTo>
                  <a:pt x="463340" y="140443"/>
                  <a:pt x="467518" y="145356"/>
                  <a:pt x="467518" y="151196"/>
                </a:cubicBezTo>
                <a:lnTo>
                  <a:pt x="467518" y="166585"/>
                </a:lnTo>
                <a:lnTo>
                  <a:pt x="467518" y="182066"/>
                </a:lnTo>
                <a:cubicBezTo>
                  <a:pt x="467518" y="187906"/>
                  <a:pt x="463433" y="192819"/>
                  <a:pt x="457677" y="193839"/>
                </a:cubicBezTo>
                <a:lnTo>
                  <a:pt x="426483" y="199123"/>
                </a:lnTo>
                <a:cubicBezTo>
                  <a:pt x="423512" y="210896"/>
                  <a:pt x="418870" y="222113"/>
                  <a:pt x="412557" y="232774"/>
                </a:cubicBezTo>
                <a:lnTo>
                  <a:pt x="430939" y="258359"/>
                </a:lnTo>
                <a:cubicBezTo>
                  <a:pt x="434374" y="263180"/>
                  <a:pt x="433724" y="269669"/>
                  <a:pt x="429639" y="273748"/>
                </a:cubicBezTo>
                <a:lnTo>
                  <a:pt x="418684" y="284779"/>
                </a:lnTo>
                <a:lnTo>
                  <a:pt x="407636" y="295811"/>
                </a:lnTo>
                <a:cubicBezTo>
                  <a:pt x="403459" y="299982"/>
                  <a:pt x="396960" y="300446"/>
                  <a:pt x="392132" y="297109"/>
                </a:cubicBezTo>
                <a:lnTo>
                  <a:pt x="366508" y="278846"/>
                </a:lnTo>
                <a:cubicBezTo>
                  <a:pt x="356389" y="284872"/>
                  <a:pt x="345248" y="289507"/>
                  <a:pt x="333829" y="292474"/>
                </a:cubicBezTo>
                <a:lnTo>
                  <a:pt x="328630" y="323714"/>
                </a:lnTo>
                <a:cubicBezTo>
                  <a:pt x="327701" y="329369"/>
                  <a:pt x="322688" y="333633"/>
                  <a:pt x="316932" y="333633"/>
                </a:cubicBezTo>
                <a:lnTo>
                  <a:pt x="301428" y="333633"/>
                </a:lnTo>
                <a:lnTo>
                  <a:pt x="285923" y="333633"/>
                </a:lnTo>
                <a:cubicBezTo>
                  <a:pt x="280167" y="333633"/>
                  <a:pt x="275154" y="329554"/>
                  <a:pt x="274226" y="323714"/>
                </a:cubicBezTo>
                <a:lnTo>
                  <a:pt x="269026" y="292937"/>
                </a:lnTo>
                <a:cubicBezTo>
                  <a:pt x="257329" y="289971"/>
                  <a:pt x="246002" y="285521"/>
                  <a:pt x="235326" y="279217"/>
                </a:cubicBezTo>
                <a:lnTo>
                  <a:pt x="209330" y="297665"/>
                </a:lnTo>
                <a:cubicBezTo>
                  <a:pt x="204503" y="301095"/>
                  <a:pt x="197911" y="300446"/>
                  <a:pt x="193826" y="296367"/>
                </a:cubicBezTo>
                <a:lnTo>
                  <a:pt x="182871" y="285428"/>
                </a:lnTo>
                <a:lnTo>
                  <a:pt x="171823" y="274397"/>
                </a:lnTo>
                <a:cubicBezTo>
                  <a:pt x="167645" y="270318"/>
                  <a:pt x="167088" y="263736"/>
                  <a:pt x="170338" y="259194"/>
                </a:cubicBezTo>
                <a:lnTo>
                  <a:pt x="188442" y="233701"/>
                </a:lnTo>
                <a:cubicBezTo>
                  <a:pt x="182128" y="223225"/>
                  <a:pt x="177394" y="212009"/>
                  <a:pt x="174330" y="200328"/>
                </a:cubicBezTo>
                <a:lnTo>
                  <a:pt x="142950" y="195137"/>
                </a:lnTo>
                <a:cubicBezTo>
                  <a:pt x="137287" y="194210"/>
                  <a:pt x="133109" y="189204"/>
                  <a:pt x="133109" y="183456"/>
                </a:cubicBezTo>
                <a:lnTo>
                  <a:pt x="133109" y="167975"/>
                </a:lnTo>
                <a:lnTo>
                  <a:pt x="133109" y="152494"/>
                </a:lnTo>
                <a:cubicBezTo>
                  <a:pt x="133109" y="146747"/>
                  <a:pt x="137194" y="141741"/>
                  <a:pt x="142950" y="140814"/>
                </a:cubicBezTo>
                <a:lnTo>
                  <a:pt x="173959" y="135808"/>
                </a:lnTo>
                <a:cubicBezTo>
                  <a:pt x="176929" y="124220"/>
                  <a:pt x="181386" y="112818"/>
                  <a:pt x="187699" y="102250"/>
                </a:cubicBezTo>
                <a:lnTo>
                  <a:pt x="169224" y="76293"/>
                </a:lnTo>
                <a:cubicBezTo>
                  <a:pt x="165789" y="71473"/>
                  <a:pt x="166346" y="64891"/>
                  <a:pt x="170431" y="60812"/>
                </a:cubicBezTo>
                <a:lnTo>
                  <a:pt x="181479" y="49781"/>
                </a:lnTo>
                <a:lnTo>
                  <a:pt x="192526" y="38842"/>
                </a:lnTo>
                <a:cubicBezTo>
                  <a:pt x="196704" y="34578"/>
                  <a:pt x="203110" y="34114"/>
                  <a:pt x="207938" y="37451"/>
                </a:cubicBezTo>
                <a:lnTo>
                  <a:pt x="233469" y="55528"/>
                </a:lnTo>
                <a:cubicBezTo>
                  <a:pt x="244238" y="48854"/>
                  <a:pt x="255843" y="44033"/>
                  <a:pt x="267727" y="41067"/>
                </a:cubicBezTo>
                <a:lnTo>
                  <a:pt x="272926" y="9919"/>
                </a:lnTo>
                <a:cubicBezTo>
                  <a:pt x="273947" y="4172"/>
                  <a:pt x="278867" y="0"/>
                  <a:pt x="284716" y="0"/>
                </a:cubicBezTo>
                <a:close/>
              </a:path>
            </a:pathLst>
          </a:custGeom>
          <a:solidFill>
            <a:schemeClr val="accent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solidFill>
                <a:srgbClr val="000000"/>
              </a:solidFill>
              <a:latin typeface="+mn-ea"/>
            </a:endParaRPr>
          </a:p>
        </p:txBody>
      </p:sp>
      <p:sp>
        <p:nvSpPr>
          <p:cNvPr id="29" name="文本"/>
          <p:cNvSpPr/>
          <p:nvPr/>
        </p:nvSpPr>
        <p:spPr>
          <a:xfrm>
            <a:off x="5356860" y="4293926"/>
            <a:ext cx="1478280" cy="445135"/>
          </a:xfrm>
          <a:prstGeom prst="rect">
            <a:avLst/>
          </a:prstGeom>
        </p:spPr>
        <p:txBody>
          <a:bodyPr wrap="none" anchor="t">
            <a:spAutoFit/>
          </a:bodyPr>
          <a:lstStyle/>
          <a:p>
            <a:pPr algn="ctr"/>
            <a:r>
              <a:rPr lang="zh-CN" altLang="zh-CN" sz="2300" b="1" spc="250" dirty="0">
                <a:solidFill>
                  <a:schemeClr val="accent6"/>
                </a:solidFill>
                <a:latin typeface="+mj-ea"/>
                <a:ea typeface="+mj-ea"/>
              </a:rPr>
              <a:t>常见结构</a:t>
            </a:r>
          </a:p>
        </p:txBody>
      </p:sp>
      <p:sp>
        <p:nvSpPr>
          <p:cNvPr id="3" name="文本框 2"/>
          <p:cNvSpPr txBox="1"/>
          <p:nvPr/>
        </p:nvSpPr>
        <p:spPr>
          <a:xfrm>
            <a:off x="619760" y="1048385"/>
            <a:ext cx="3986530" cy="5073650"/>
          </a:xfrm>
          <a:prstGeom prst="rect">
            <a:avLst/>
          </a:prstGeom>
          <a:noFill/>
        </p:spPr>
        <p:txBody>
          <a:bodyPr wrap="square" rtlCol="0" anchor="t">
            <a:spAutoFit/>
          </a:bodyPr>
          <a:lstStyle/>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1.</a:t>
            </a:r>
            <a:r>
              <a:rPr lang="zh-CN" altLang="en-US" sz="2400" b="1" dirty="0">
                <a:solidFill>
                  <a:srgbClr val="FF0000"/>
                </a:solidFill>
                <a:latin typeface="黑体" panose="02010609060101010101" pitchFamily="49" charset="-122"/>
                <a:ea typeface="黑体" panose="02010609060101010101" pitchFamily="49" charset="-122"/>
                <a:sym typeface="+mn-ea"/>
              </a:rPr>
              <a:t>本着</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为原则</a:t>
            </a:r>
            <a:r>
              <a:rPr lang="zh-CN" altLang="en-US" sz="2400" b="1" dirty="0">
                <a:solidFill>
                  <a:srgbClr val="FF3300"/>
                </a:solidFill>
                <a:latin typeface="黑体" panose="02010609060101010101" pitchFamily="49" charset="-122"/>
                <a:ea typeface="黑体" panose="02010609060101010101" pitchFamily="49" charset="-122"/>
                <a:sym typeface="+mn-ea"/>
              </a:rPr>
              <a:t> </a:t>
            </a:r>
            <a:endParaRPr lang="zh-CN" altLang="en-US" sz="2400" b="1" dirty="0">
              <a:solidFill>
                <a:srgbClr val="FF33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本着</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原则      以</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为原则</a:t>
            </a:r>
            <a:endParaRPr lang="zh-CN" altLang="en-US" sz="2400" b="1"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2.</a:t>
            </a:r>
            <a:r>
              <a:rPr lang="zh-CN" altLang="en-US" sz="2400" b="1" dirty="0">
                <a:solidFill>
                  <a:srgbClr val="FF0000"/>
                </a:solidFill>
                <a:latin typeface="黑体" panose="02010609060101010101" pitchFamily="49" charset="-122"/>
                <a:ea typeface="黑体" panose="02010609060101010101" pitchFamily="49" charset="-122"/>
                <a:sym typeface="+mn-ea"/>
              </a:rPr>
              <a:t>是出于</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决定的</a:t>
            </a:r>
            <a:endParaRPr lang="zh-CN" altLang="en-US" sz="2400" b="1"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是出于</a:t>
            </a:r>
            <a:r>
              <a:rPr lang="en-US" altLang="zh-CN" sz="2400" b="1">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是由</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决定的</a:t>
            </a:r>
            <a:endParaRPr lang="zh-CN" altLang="en-US" sz="2400" b="1"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3.</a:t>
            </a:r>
            <a:r>
              <a:rPr lang="zh-CN" altLang="en-US" sz="2400" b="1" dirty="0">
                <a:solidFill>
                  <a:srgbClr val="FF0000"/>
                </a:solidFill>
                <a:latin typeface="黑体" panose="02010609060101010101" pitchFamily="49" charset="-122"/>
                <a:ea typeface="黑体" panose="02010609060101010101" pitchFamily="49" charset="-122"/>
                <a:sym typeface="+mn-ea"/>
              </a:rPr>
              <a:t>有</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组成</a:t>
            </a:r>
            <a:endParaRPr lang="zh-CN" altLang="en-US" sz="2400" b="1"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有</a:t>
            </a:r>
            <a:r>
              <a:rPr lang="en-US" altLang="zh-CN" sz="2400" b="1">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由</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组成</a:t>
            </a:r>
            <a:endParaRPr lang="zh-CN" altLang="en-US" sz="2400" b="1"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4.</a:t>
            </a:r>
            <a:r>
              <a:rPr lang="zh-CN" altLang="en-US" sz="2400" b="1" dirty="0">
                <a:solidFill>
                  <a:srgbClr val="FF0000"/>
                </a:solidFill>
                <a:latin typeface="黑体" panose="02010609060101010101" pitchFamily="49" charset="-122"/>
                <a:ea typeface="黑体" panose="02010609060101010101" pitchFamily="49" charset="-122"/>
                <a:sym typeface="+mn-ea"/>
              </a:rPr>
              <a:t>靠的是</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取得的</a:t>
            </a:r>
            <a:endParaRPr lang="zh-CN" altLang="en-US" sz="2400" b="1"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靠的是</a:t>
            </a:r>
            <a:r>
              <a:rPr lang="en-US" altLang="zh-CN" sz="2400" b="1">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是</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取得的</a:t>
            </a:r>
            <a:endParaRPr lang="zh-CN" altLang="en-US" sz="2400" b="1"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5.</a:t>
            </a:r>
            <a:r>
              <a:rPr lang="zh-CN" altLang="en-US" sz="2400" b="1" dirty="0">
                <a:solidFill>
                  <a:srgbClr val="FF0000"/>
                </a:solidFill>
                <a:latin typeface="黑体" panose="02010609060101010101" pitchFamily="49" charset="-122"/>
                <a:ea typeface="黑体" panose="02010609060101010101" pitchFamily="49" charset="-122"/>
                <a:sym typeface="+mn-ea"/>
              </a:rPr>
              <a:t>关键在于</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是十分重要的</a:t>
            </a:r>
            <a:endParaRPr lang="zh-CN" altLang="en-US" sz="2400" b="1"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关键 于</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是十分重要的</a:t>
            </a:r>
            <a:endParaRPr lang="zh-CN" altLang="en-US" sz="2400"/>
          </a:p>
        </p:txBody>
      </p:sp>
      <p:sp>
        <p:nvSpPr>
          <p:cNvPr id="4" name="文本框 3"/>
          <p:cNvSpPr txBox="1"/>
          <p:nvPr/>
        </p:nvSpPr>
        <p:spPr>
          <a:xfrm>
            <a:off x="7369175" y="1048385"/>
            <a:ext cx="4554220" cy="5073650"/>
          </a:xfrm>
          <a:prstGeom prst="rect">
            <a:avLst/>
          </a:prstGeom>
          <a:noFill/>
        </p:spPr>
        <p:txBody>
          <a:bodyPr wrap="square" rtlCol="0">
            <a:spAutoFit/>
          </a:bodyPr>
          <a:lstStyle/>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6</a:t>
            </a:r>
            <a:r>
              <a:rPr lang="zh-CN" altLang="en-US" sz="2400" b="1" dirty="0">
                <a:solidFill>
                  <a:srgbClr val="FF0000"/>
                </a:solidFill>
                <a:latin typeface="黑体" panose="02010609060101010101" pitchFamily="49" charset="-122"/>
                <a:ea typeface="黑体" panose="02010609060101010101" pitchFamily="49" charset="-122"/>
                <a:sym typeface="+mn-ea"/>
              </a:rPr>
              <a:t>．是为了</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为目的的</a:t>
            </a:r>
            <a:endParaRPr lang="zh-CN" altLang="en-US" sz="2400" b="1" u="none"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以</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为目的的      是为了</a:t>
            </a:r>
            <a:r>
              <a:rPr lang="en-US" altLang="zh-CN" sz="2400" b="1">
                <a:solidFill>
                  <a:srgbClr val="3366FF"/>
                </a:solidFill>
                <a:latin typeface="黑体" panose="02010609060101010101" pitchFamily="49" charset="-122"/>
                <a:ea typeface="黑体" panose="02010609060101010101" pitchFamily="49" charset="-122"/>
                <a:sym typeface="+mn-ea"/>
              </a:rPr>
              <a:t>……</a:t>
            </a:r>
            <a:endParaRPr lang="en-US" altLang="zh-CN" sz="2400" b="1" u="none">
              <a:solidFill>
                <a:srgbClr val="3366FF"/>
              </a:solidFill>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7</a:t>
            </a:r>
            <a:r>
              <a:rPr lang="zh-CN" altLang="en-US" sz="2400" b="1" dirty="0">
                <a:solidFill>
                  <a:srgbClr val="FF0000"/>
                </a:solidFill>
                <a:latin typeface="黑体" panose="02010609060101010101" pitchFamily="49" charset="-122"/>
                <a:ea typeface="黑体" panose="02010609060101010101" pitchFamily="49" charset="-122"/>
                <a:sym typeface="+mn-ea"/>
              </a:rPr>
              <a:t>．对于</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问题上</a:t>
            </a:r>
            <a:endParaRPr lang="zh-CN" altLang="en-US" sz="2400" b="1" u="none"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对于</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问题        在</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问题上</a:t>
            </a:r>
            <a:endParaRPr lang="zh-CN" altLang="en-US" sz="2400" b="1" u="none"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8</a:t>
            </a:r>
            <a:r>
              <a:rPr lang="zh-CN" altLang="en-US" sz="2400" b="1" dirty="0">
                <a:solidFill>
                  <a:srgbClr val="FF0000"/>
                </a:solidFill>
                <a:latin typeface="黑体" panose="02010609060101010101" pitchFamily="49" charset="-122"/>
                <a:ea typeface="黑体" panose="02010609060101010101" pitchFamily="49" charset="-122"/>
                <a:sym typeface="+mn-ea"/>
              </a:rPr>
              <a:t>．经过</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下</a:t>
            </a:r>
            <a:endParaRPr lang="zh-CN" altLang="en-US" sz="2400" b="1" u="none"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solidFill>
                  <a:srgbClr val="3366FF"/>
                </a:solidFill>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经过</a:t>
            </a:r>
            <a:r>
              <a:rPr lang="en-US" altLang="zh-CN" sz="2400" b="1">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在</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下</a:t>
            </a:r>
            <a:endParaRPr lang="zh-CN" altLang="en-US" sz="2400" b="1" u="none"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9</a:t>
            </a:r>
            <a:r>
              <a:rPr lang="zh-CN" altLang="en-US" sz="2400" b="1" dirty="0">
                <a:solidFill>
                  <a:srgbClr val="FF0000"/>
                </a:solidFill>
                <a:latin typeface="黑体" panose="02010609060101010101" pitchFamily="49" charset="-122"/>
                <a:ea typeface="黑体" panose="02010609060101010101" pitchFamily="49" charset="-122"/>
                <a:sym typeface="+mn-ea"/>
              </a:rPr>
              <a:t>．是出于</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决定的</a:t>
            </a:r>
            <a:endParaRPr lang="zh-CN" altLang="en-US" sz="2400" b="1" u="none"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是出于</a:t>
            </a:r>
            <a:r>
              <a:rPr lang="en-US" altLang="zh-CN" sz="2400" b="1">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是由</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决定的</a:t>
            </a:r>
            <a:endParaRPr lang="zh-CN" altLang="en-US" sz="2400" b="1" u="none" dirty="0">
              <a:latin typeface="黑体" panose="02010609060101010101" pitchFamily="49" charset="-122"/>
              <a:ea typeface="黑体" panose="02010609060101010101" pitchFamily="49" charset="-122"/>
            </a:endParaRPr>
          </a:p>
          <a:p>
            <a:pPr lvl="0" indent="-342900">
              <a:lnSpc>
                <a:spcPct val="90000"/>
              </a:lnSpc>
              <a:buNone/>
            </a:pPr>
            <a:r>
              <a:rPr lang="en-US" altLang="zh-CN" sz="2400" b="1">
                <a:solidFill>
                  <a:srgbClr val="FF0000"/>
                </a:solidFill>
                <a:latin typeface="黑体" panose="02010609060101010101" pitchFamily="49" charset="-122"/>
                <a:ea typeface="黑体" panose="02010609060101010101" pitchFamily="49" charset="-122"/>
                <a:sym typeface="+mn-ea"/>
              </a:rPr>
              <a:t>10</a:t>
            </a:r>
            <a:r>
              <a:rPr lang="zh-CN" altLang="en-US" sz="2400" b="1" dirty="0">
                <a:solidFill>
                  <a:srgbClr val="FF0000"/>
                </a:solidFill>
                <a:latin typeface="黑体" panose="02010609060101010101" pitchFamily="49" charset="-122"/>
                <a:ea typeface="黑体" panose="02010609060101010101" pitchFamily="49" charset="-122"/>
                <a:sym typeface="+mn-ea"/>
              </a:rPr>
              <a:t>．借口</a:t>
            </a:r>
            <a:r>
              <a:rPr lang="en-US" altLang="zh-CN" sz="2400" b="1">
                <a:solidFill>
                  <a:srgbClr val="FF0000"/>
                </a:solidFill>
                <a:latin typeface="黑体" panose="02010609060101010101" pitchFamily="49" charset="-122"/>
                <a:ea typeface="黑体" panose="02010609060101010101" pitchFamily="49" charset="-122"/>
                <a:sym typeface="+mn-ea"/>
              </a:rPr>
              <a:t>……</a:t>
            </a:r>
            <a:r>
              <a:rPr lang="zh-CN" altLang="en-US" sz="2400" b="1" dirty="0">
                <a:solidFill>
                  <a:srgbClr val="FF0000"/>
                </a:solidFill>
                <a:latin typeface="黑体" panose="02010609060101010101" pitchFamily="49" charset="-122"/>
                <a:ea typeface="黑体" panose="02010609060101010101" pitchFamily="49" charset="-122"/>
                <a:sym typeface="+mn-ea"/>
              </a:rPr>
              <a:t>为名</a:t>
            </a:r>
            <a:endParaRPr lang="zh-CN" altLang="en-US" sz="2400" b="1" u="none" dirty="0">
              <a:solidFill>
                <a:srgbClr val="FF0000"/>
              </a:solidFill>
              <a:latin typeface="黑体" panose="02010609060101010101" pitchFamily="49" charset="-122"/>
              <a:ea typeface="黑体" panose="02010609060101010101" pitchFamily="49" charset="-122"/>
            </a:endParaRPr>
          </a:p>
          <a:p>
            <a:pPr lvl="0" indent="-342900">
              <a:lnSpc>
                <a:spcPct val="90000"/>
              </a:lnSpc>
              <a:buNone/>
            </a:pPr>
            <a:r>
              <a:rPr lang="zh-CN" altLang="en-US" sz="2400" b="1" dirty="0">
                <a:latin typeface="黑体" panose="02010609060101010101" pitchFamily="49" charset="-122"/>
                <a:ea typeface="黑体" panose="02010609060101010101" pitchFamily="49" charset="-122"/>
                <a:sym typeface="+mn-ea"/>
              </a:rPr>
              <a:t>   借口</a:t>
            </a:r>
            <a:r>
              <a:rPr lang="en-US" altLang="zh-CN" sz="2400" b="1">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以</a:t>
            </a:r>
            <a:r>
              <a:rPr lang="en-US" altLang="zh-CN" sz="2400" b="1">
                <a:latin typeface="黑体" panose="02010609060101010101" pitchFamily="49" charset="-122"/>
                <a:ea typeface="黑体" panose="02010609060101010101" pitchFamily="49" charset="-122"/>
                <a:sym typeface="+mn-ea"/>
              </a:rPr>
              <a:t>……</a:t>
            </a:r>
            <a:r>
              <a:rPr lang="zh-CN" altLang="en-US" sz="2400" b="1" dirty="0">
                <a:latin typeface="黑体" panose="02010609060101010101" pitchFamily="49" charset="-122"/>
                <a:ea typeface="黑体" panose="02010609060101010101" pitchFamily="49" charset="-122"/>
                <a:sym typeface="+mn-ea"/>
              </a:rPr>
              <a:t>为名</a:t>
            </a:r>
            <a:endParaRPr lang="zh-CN" altLang="en-US" sz="2400"/>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ppt_y</p:attrName>
                                        </p:attrNameLst>
                                      </p:cBhvr>
                                      <p:tavLst>
                                        <p:tav tm="0">
                                          <p:val>
                                            <p:strVal val="#ppt_y+#ppt_h*1.125000"/>
                                          </p:val>
                                        </p:tav>
                                        <p:tav tm="100000">
                                          <p:val>
                                            <p:strVal val="#ppt_y"/>
                                          </p:val>
                                        </p:tav>
                                      </p:tavLst>
                                    </p:anim>
                                    <p:animEffect transition="in" filter="wipe(up)">
                                      <p:cBhvr>
                                        <p:cTn id="13" dur="500"/>
                                        <p:tgtEl>
                                          <p:spTgt spid="18"/>
                                        </p:tgtEl>
                                      </p:cBhvr>
                                    </p:animEffect>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out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8" grpId="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p:cNvSpPr>
          <p:nvPr/>
        </p:nvSpPr>
        <p:spPr>
          <a:xfrm>
            <a:off x="697230" y="1078230"/>
            <a:ext cx="10826750" cy="5446395"/>
          </a:xfrm>
          <a:prstGeom prst="rect">
            <a:avLst/>
          </a:prstGeom>
          <a:noFill/>
          <a:ln w="9525">
            <a:solidFill>
              <a:schemeClr val="tx2"/>
            </a:solidFill>
            <a:miter/>
          </a:ln>
        </p:spPr>
        <p:txBody>
          <a:bodyPr vert="horz" wrap="square" lIns="91440" tIns="45720" rIns="91440" bIns="45720"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lnSpc>
                <a:spcPct val="90000"/>
              </a:lnSpc>
            </a:pPr>
            <a:endParaRPr lang="en-US" altLang="zh-CN" sz="2800" b="1">
              <a:solidFill>
                <a:srgbClr val="E9FA46"/>
              </a:solidFill>
              <a:latin typeface="黑体" panose="02010609060101010101" pitchFamily="49" charset="-122"/>
              <a:ea typeface="黑体" panose="02010609060101010101" pitchFamily="49" charset="-122"/>
            </a:endParaRPr>
          </a:p>
          <a:p>
            <a:pPr>
              <a:lnSpc>
                <a:spcPct val="90000"/>
              </a:lnSpc>
              <a:buNone/>
            </a:pPr>
            <a:r>
              <a:rPr lang="en-US" altLang="zh-CN" sz="2800" b="1">
                <a:solidFill>
                  <a:srgbClr val="FF0000"/>
                </a:solidFill>
                <a:latin typeface="黑体" panose="02010609060101010101" pitchFamily="49" charset="-122"/>
                <a:ea typeface="黑体" panose="02010609060101010101" pitchFamily="49" charset="-122"/>
              </a:rPr>
              <a:t>11</a:t>
            </a:r>
            <a:r>
              <a:rPr lang="zh-CN" altLang="en-US" sz="2800" b="1" dirty="0">
                <a:solidFill>
                  <a:srgbClr val="FF0000"/>
                </a:solidFill>
                <a:latin typeface="黑体" panose="02010609060101010101" pitchFamily="49" charset="-122"/>
                <a:ea typeface="黑体" panose="02010609060101010101" pitchFamily="49" charset="-122"/>
              </a:rPr>
              <a:t>．是由于</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的结果</a:t>
            </a:r>
          </a:p>
          <a:p>
            <a:pPr>
              <a:lnSpc>
                <a:spcPct val="90000"/>
              </a:lnSpc>
              <a:buNone/>
            </a:pPr>
            <a:r>
              <a:rPr lang="zh-CN" altLang="en-US" sz="2800" b="1" dirty="0">
                <a:latin typeface="黑体" panose="02010609060101010101" pitchFamily="49" charset="-122"/>
                <a:ea typeface="黑体" panose="02010609060101010101" pitchFamily="49" charset="-122"/>
              </a:rPr>
              <a:t>      是由于</a:t>
            </a: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是</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的结果</a:t>
            </a:r>
          </a:p>
          <a:p>
            <a:pPr>
              <a:lnSpc>
                <a:spcPct val="90000"/>
              </a:lnSpc>
              <a:buNone/>
            </a:pPr>
            <a:r>
              <a:rPr lang="en-US" altLang="zh-CN" sz="2800" b="1">
                <a:solidFill>
                  <a:srgbClr val="FF0000"/>
                </a:solidFill>
                <a:latin typeface="黑体" panose="02010609060101010101" pitchFamily="49" charset="-122"/>
                <a:ea typeface="黑体" panose="02010609060101010101" pitchFamily="49" charset="-122"/>
              </a:rPr>
              <a:t>12</a:t>
            </a:r>
            <a:r>
              <a:rPr lang="zh-CN" altLang="en-US" sz="2800" b="1" dirty="0">
                <a:solidFill>
                  <a:srgbClr val="FF0000"/>
                </a:solidFill>
                <a:latin typeface="黑体" panose="02010609060101010101" pitchFamily="49" charset="-122"/>
                <a:ea typeface="黑体" panose="02010609060101010101" pitchFamily="49" charset="-122"/>
              </a:rPr>
              <a:t>．围绕以</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为中心</a:t>
            </a:r>
          </a:p>
          <a:p>
            <a:pPr>
              <a:lnSpc>
                <a:spcPct val="90000"/>
              </a:lnSpc>
              <a:buNone/>
            </a:pPr>
            <a:r>
              <a:rPr lang="zh-CN" altLang="en-US" sz="2800" b="1" dirty="0">
                <a:latin typeface="黑体" panose="02010609060101010101" pitchFamily="49" charset="-122"/>
                <a:ea typeface="黑体" panose="02010609060101010101" pitchFamily="49" charset="-122"/>
              </a:rPr>
              <a:t>      围绕</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中心</a:t>
            </a: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以</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为中心</a:t>
            </a:r>
          </a:p>
          <a:p>
            <a:pPr>
              <a:lnSpc>
                <a:spcPct val="90000"/>
              </a:lnSpc>
              <a:buNone/>
            </a:pPr>
            <a:r>
              <a:rPr lang="en-US" altLang="zh-CN" sz="2800" b="1">
                <a:solidFill>
                  <a:srgbClr val="FF0000"/>
                </a:solidFill>
                <a:latin typeface="黑体" panose="02010609060101010101" pitchFamily="49" charset="-122"/>
                <a:ea typeface="黑体" panose="02010609060101010101" pitchFamily="49" charset="-122"/>
              </a:rPr>
              <a:t>13</a:t>
            </a:r>
            <a:r>
              <a:rPr lang="zh-CN" altLang="en-US" sz="2800" b="1" dirty="0">
                <a:solidFill>
                  <a:srgbClr val="FF0000"/>
                </a:solidFill>
                <a:latin typeface="黑体" panose="02010609060101010101" pitchFamily="49" charset="-122"/>
                <a:ea typeface="黑体" panose="02010609060101010101" pitchFamily="49" charset="-122"/>
              </a:rPr>
              <a:t>．成分是</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配制而成的</a:t>
            </a:r>
          </a:p>
          <a:p>
            <a:pPr>
              <a:lnSpc>
                <a:spcPct val="90000"/>
              </a:lnSpc>
              <a:buNone/>
            </a:pPr>
            <a:r>
              <a:rPr lang="zh-CN" altLang="en-US" sz="2800" b="1" dirty="0">
                <a:latin typeface="黑体" panose="02010609060101010101" pitchFamily="49" charset="-122"/>
                <a:ea typeface="黑体" panose="02010609060101010101" pitchFamily="49" charset="-122"/>
              </a:rPr>
              <a:t>      成分是</a:t>
            </a: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由</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配制而成的</a:t>
            </a:r>
          </a:p>
          <a:p>
            <a:pPr>
              <a:lnSpc>
                <a:spcPct val="90000"/>
              </a:lnSpc>
              <a:buNone/>
            </a:pPr>
            <a:r>
              <a:rPr lang="en-US" altLang="zh-CN" sz="2800" b="1">
                <a:solidFill>
                  <a:srgbClr val="FF0000"/>
                </a:solidFill>
                <a:latin typeface="黑体" panose="02010609060101010101" pitchFamily="49" charset="-122"/>
                <a:ea typeface="黑体" panose="02010609060101010101" pitchFamily="49" charset="-122"/>
              </a:rPr>
              <a:t>15</a:t>
            </a:r>
            <a:r>
              <a:rPr lang="zh-CN" altLang="en-US" sz="2800" b="1" dirty="0">
                <a:solidFill>
                  <a:srgbClr val="FF0000"/>
                </a:solidFill>
                <a:latin typeface="黑体" panose="02010609060101010101" pitchFamily="49" charset="-122"/>
                <a:ea typeface="黑体" panose="02010609060101010101" pitchFamily="49" charset="-122"/>
              </a:rPr>
              <a:t>．原因是</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造成的</a:t>
            </a:r>
          </a:p>
          <a:p>
            <a:pPr>
              <a:lnSpc>
                <a:spcPct val="90000"/>
              </a:lnSpc>
              <a:buNone/>
            </a:pPr>
            <a:r>
              <a:rPr lang="zh-CN" altLang="en-US" sz="2800" b="1" dirty="0">
                <a:latin typeface="黑体" panose="02010609060101010101" pitchFamily="49" charset="-122"/>
                <a:ea typeface="黑体" panose="02010609060101010101" pitchFamily="49" charset="-122"/>
              </a:rPr>
              <a:t>      原因是</a:t>
            </a: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是由</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造成的</a:t>
            </a:r>
          </a:p>
          <a:p>
            <a:pPr>
              <a:lnSpc>
                <a:spcPct val="90000"/>
              </a:lnSpc>
              <a:buNone/>
            </a:pPr>
            <a:r>
              <a:rPr lang="en-US" altLang="zh-CN" sz="2800" b="1">
                <a:solidFill>
                  <a:srgbClr val="FF0000"/>
                </a:solidFill>
                <a:latin typeface="黑体" panose="02010609060101010101" pitchFamily="49" charset="-122"/>
                <a:ea typeface="黑体" panose="02010609060101010101" pitchFamily="49" charset="-122"/>
              </a:rPr>
              <a:t>16</a:t>
            </a:r>
            <a:r>
              <a:rPr lang="zh-CN" altLang="en-US" sz="2800" b="1" dirty="0">
                <a:solidFill>
                  <a:srgbClr val="FF0000"/>
                </a:solidFill>
                <a:latin typeface="黑体" panose="02010609060101010101" pitchFamily="49" charset="-122"/>
                <a:ea typeface="黑体" panose="02010609060101010101" pitchFamily="49" charset="-122"/>
              </a:rPr>
              <a:t>．是因为</a:t>
            </a:r>
            <a:r>
              <a:rPr lang="en-US" altLang="zh-CN" sz="2800" b="1">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的原因</a:t>
            </a:r>
          </a:p>
          <a:p>
            <a:pPr>
              <a:lnSpc>
                <a:spcPct val="90000"/>
              </a:lnSpc>
              <a:buNone/>
            </a:pPr>
            <a:r>
              <a:rPr lang="zh-CN" altLang="en-US" sz="2800" b="1" dirty="0">
                <a:latin typeface="黑体" panose="02010609060101010101" pitchFamily="49" charset="-122"/>
                <a:ea typeface="黑体" panose="02010609060101010101" pitchFamily="49" charset="-122"/>
              </a:rPr>
              <a:t>      是因为</a:t>
            </a: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是原因</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p:cNvSpPr>
            <a:spLocks noGrp="1"/>
          </p:cNvSpPr>
          <p:nvPr>
            <p:ph type="body" sz="quarter" idx="10"/>
          </p:nvPr>
        </p:nvSpPr>
        <p:spPr>
          <a:xfrm>
            <a:off x="1730393" y="185409"/>
            <a:ext cx="8731213" cy="583565"/>
          </a:xfrm>
        </p:spPr>
        <p:txBody>
          <a:bodyPr/>
          <a:lstStyle/>
          <a:p>
            <a:r>
              <a:rPr lang="zh-CN" altLang="en-US" b="1" dirty="0"/>
              <a:t>课堂小练习</a:t>
            </a:r>
          </a:p>
        </p:txBody>
      </p:sp>
      <p:sp>
        <p:nvSpPr>
          <p:cNvPr id="74756" name="Text Box 4"/>
          <p:cNvSpPr txBox="1"/>
          <p:nvPr/>
        </p:nvSpPr>
        <p:spPr>
          <a:xfrm>
            <a:off x="1474470" y="1250950"/>
            <a:ext cx="9243695" cy="4356100"/>
          </a:xfrm>
          <a:prstGeom prst="rect">
            <a:avLst/>
          </a:prstGeom>
          <a:noFill/>
          <a:ln w="9525">
            <a:noFill/>
          </a:ln>
        </p:spPr>
        <p:txBody>
          <a:bodyPr wrap="square">
            <a:spAutoFit/>
          </a:bodyPr>
          <a:lstStyle/>
          <a:p>
            <a:pPr>
              <a:lnSpc>
                <a:spcPct val="110000"/>
              </a:lnSpc>
              <a:spcBef>
                <a:spcPct val="50000"/>
              </a:spcBef>
            </a:pPr>
            <a:r>
              <a:rPr lang="en-US" altLang="zh-CN" sz="2800" b="1" dirty="0">
                <a:solidFill>
                  <a:schemeClr val="bg1"/>
                </a:solidFill>
                <a:latin typeface="黑体" panose="02010609060101010101" pitchFamily="49" charset="-122"/>
                <a:ea typeface="黑体" panose="02010609060101010101" pitchFamily="49" charset="-122"/>
              </a:rPr>
              <a:t>   </a:t>
            </a:r>
            <a:r>
              <a:rPr lang="zh-CN" altLang="en-US" sz="2800" b="1" dirty="0">
                <a:solidFill>
                  <a:schemeClr val="tx1"/>
                </a:solidFill>
                <a:latin typeface="黑体" panose="02010609060101010101" pitchFamily="49" charset="-122"/>
                <a:ea typeface="黑体" panose="02010609060101010101" pitchFamily="49" charset="-122"/>
              </a:rPr>
              <a:t>下列各句中，没有</a:t>
            </a:r>
            <a:r>
              <a:rPr lang="zh-CN" altLang="en-US" sz="2800" b="1" dirty="0">
                <a:solidFill>
                  <a:schemeClr val="tx1"/>
                </a:solidFill>
                <a:latin typeface="Arial" panose="020B0604020202020204" pitchFamily="34" charset="0"/>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结构混乱</a:t>
            </a:r>
            <a:r>
              <a:rPr lang="zh-CN" altLang="en-US" sz="2800" b="1" dirty="0">
                <a:solidFill>
                  <a:schemeClr val="tx1"/>
                </a:solidFill>
                <a:latin typeface="Arial" panose="020B0604020202020204" pitchFamily="34" charset="0"/>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语病的一项是</a:t>
            </a:r>
            <a:r>
              <a:rPr lang="zh-CN" altLang="en-US" sz="2800" b="1" dirty="0">
                <a:solidFill>
                  <a:schemeClr val="tx1"/>
                </a:solidFill>
                <a:latin typeface="Arial" panose="020B0604020202020204" pitchFamily="34" charset="0"/>
                <a:ea typeface="黑体" panose="02010609060101010101" pitchFamily="49" charset="-122"/>
              </a:rPr>
              <a:t>  </a:t>
            </a:r>
            <a:r>
              <a:rPr lang="zh-CN" altLang="en-US" sz="2800" b="1" dirty="0">
                <a:solidFill>
                  <a:schemeClr val="tx1"/>
                </a:solidFill>
                <a:latin typeface="黑体" panose="02010609060101010101" pitchFamily="49" charset="-122"/>
                <a:ea typeface="黑体" panose="02010609060101010101" pitchFamily="49" charset="-122"/>
              </a:rPr>
              <a:t/>
            </a:r>
            <a:br>
              <a:rPr lang="zh-CN" altLang="en-US" sz="2800" b="1" dirty="0">
                <a:solidFill>
                  <a:schemeClr val="tx1"/>
                </a:solidFill>
                <a:latin typeface="黑体" panose="02010609060101010101" pitchFamily="49" charset="-122"/>
                <a:ea typeface="黑体" panose="02010609060101010101" pitchFamily="49" charset="-122"/>
              </a:rPr>
            </a:br>
            <a:r>
              <a:rPr lang="en-US" altLang="zh-CN" sz="2800" b="1" dirty="0">
                <a:solidFill>
                  <a:schemeClr val="tx1"/>
                </a:solidFill>
                <a:latin typeface="黑体" panose="02010609060101010101" pitchFamily="49" charset="-122"/>
                <a:ea typeface="黑体" panose="02010609060101010101" pitchFamily="49" charset="-122"/>
              </a:rPr>
              <a:t>A</a:t>
            </a:r>
            <a:r>
              <a:rPr lang="zh-CN" altLang="en-US" sz="2800" b="1" dirty="0">
                <a:solidFill>
                  <a:schemeClr val="tx1"/>
                </a:solidFill>
                <a:latin typeface="黑体" panose="02010609060101010101" pitchFamily="49" charset="-122"/>
                <a:ea typeface="黑体" panose="02010609060101010101" pitchFamily="49" charset="-122"/>
              </a:rPr>
              <a:t>．当陈校长宣布我们</a:t>
            </a:r>
            <a:r>
              <a:rPr lang="zh-CN" altLang="en-US" sz="2800" b="1" dirty="0">
                <a:solidFill>
                  <a:schemeClr val="tx1"/>
                </a:solidFill>
                <a:latin typeface="Arial" panose="020B0604020202020204" pitchFamily="34" charset="0"/>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校园风</a:t>
            </a:r>
            <a:r>
              <a:rPr lang="zh-CN" altLang="en-US" sz="2800" b="1" dirty="0">
                <a:solidFill>
                  <a:schemeClr val="tx1"/>
                </a:solidFill>
                <a:latin typeface="Arial" panose="020B0604020202020204" pitchFamily="34" charset="0"/>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电视台成立并交给我们任务时，我们大家都有既光荣又愉快的感觉是颇难形容的。</a:t>
            </a:r>
            <a:br>
              <a:rPr lang="zh-CN" altLang="en-US" sz="2800" b="1" dirty="0">
                <a:solidFill>
                  <a:schemeClr val="tx1"/>
                </a:solidFill>
                <a:latin typeface="黑体" panose="02010609060101010101" pitchFamily="49" charset="-122"/>
                <a:ea typeface="黑体" panose="02010609060101010101" pitchFamily="49" charset="-122"/>
              </a:rPr>
            </a:br>
            <a:r>
              <a:rPr lang="en-US" altLang="zh-CN" sz="2800" b="1" dirty="0">
                <a:solidFill>
                  <a:schemeClr val="tx1"/>
                </a:solidFill>
                <a:latin typeface="黑体" panose="02010609060101010101" pitchFamily="49" charset="-122"/>
                <a:ea typeface="黑体" panose="02010609060101010101" pitchFamily="49" charset="-122"/>
              </a:rPr>
              <a:t>B</a:t>
            </a:r>
            <a:r>
              <a:rPr lang="zh-CN" altLang="en-US" sz="2800" b="1" dirty="0">
                <a:solidFill>
                  <a:schemeClr val="tx1"/>
                </a:solidFill>
                <a:latin typeface="黑体" panose="02010609060101010101" pitchFamily="49" charset="-122"/>
                <a:ea typeface="黑体" panose="02010609060101010101" pitchFamily="49" charset="-122"/>
              </a:rPr>
              <a:t>．学好科学文化知识的重要性，和我国在新世纪成为世界强国之一有着密切关系。</a:t>
            </a:r>
            <a:br>
              <a:rPr lang="zh-CN" altLang="en-US" sz="2800" b="1" dirty="0">
                <a:solidFill>
                  <a:schemeClr val="tx1"/>
                </a:solidFill>
                <a:latin typeface="黑体" panose="02010609060101010101" pitchFamily="49" charset="-122"/>
                <a:ea typeface="黑体" panose="02010609060101010101" pitchFamily="49" charset="-122"/>
              </a:rPr>
            </a:br>
            <a:r>
              <a:rPr lang="en-US" altLang="zh-CN" sz="2800" b="1" dirty="0">
                <a:solidFill>
                  <a:schemeClr val="tx1"/>
                </a:solidFill>
                <a:latin typeface="黑体" panose="02010609060101010101" pitchFamily="49" charset="-122"/>
                <a:ea typeface="黑体" panose="02010609060101010101" pitchFamily="49" charset="-122"/>
              </a:rPr>
              <a:t>C</a:t>
            </a:r>
            <a:r>
              <a:rPr lang="zh-CN" altLang="en-US" sz="2800" b="1" dirty="0">
                <a:solidFill>
                  <a:schemeClr val="tx1"/>
                </a:solidFill>
                <a:latin typeface="黑体" panose="02010609060101010101" pitchFamily="49" charset="-122"/>
                <a:ea typeface="黑体" panose="02010609060101010101" pitchFamily="49" charset="-122"/>
              </a:rPr>
              <a:t>．上海文艺出版社出版的</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生存</a:t>
            </a:r>
            <a:r>
              <a:rPr lang="en-US" altLang="zh-CN" sz="2800" b="1" dirty="0">
                <a:solidFill>
                  <a:schemeClr val="tx1"/>
                </a:solidFill>
                <a:latin typeface="黑体" panose="02010609060101010101" pitchFamily="49"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，作者是一位旅居海外二十多年的加拿大华裔之手。</a:t>
            </a:r>
            <a:br>
              <a:rPr lang="zh-CN" altLang="en-US" sz="2800" b="1" dirty="0">
                <a:solidFill>
                  <a:schemeClr val="tx1"/>
                </a:solidFill>
                <a:latin typeface="黑体" panose="02010609060101010101" pitchFamily="49" charset="-122"/>
                <a:ea typeface="黑体" panose="02010609060101010101" pitchFamily="49" charset="-122"/>
              </a:rPr>
            </a:br>
            <a:r>
              <a:rPr lang="en-US" altLang="zh-CN" sz="2800" b="1" dirty="0">
                <a:solidFill>
                  <a:schemeClr val="tx1"/>
                </a:solidFill>
                <a:latin typeface="黑体" panose="02010609060101010101" pitchFamily="49" charset="-122"/>
                <a:ea typeface="黑体" panose="02010609060101010101" pitchFamily="49" charset="-122"/>
              </a:rPr>
              <a:t>D</a:t>
            </a:r>
            <a:r>
              <a:rPr lang="zh-CN" altLang="en-US" sz="2800" b="1" dirty="0">
                <a:solidFill>
                  <a:schemeClr val="tx1"/>
                </a:solidFill>
                <a:latin typeface="黑体" panose="02010609060101010101" pitchFamily="49" charset="-122"/>
                <a:ea typeface="黑体" panose="02010609060101010101" pitchFamily="49" charset="-122"/>
              </a:rPr>
              <a:t>．人们的语言能力在彼此交往中逐步有了提高，语言表达也越来越规范。</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图形 3"/>
          <p:cNvSpPr/>
          <p:nvPr/>
        </p:nvSpPr>
        <p:spPr>
          <a:xfrm>
            <a:off x="8844280" y="2060575"/>
            <a:ext cx="1907540" cy="1830705"/>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pic>
        <p:nvPicPr>
          <p:cNvPr id="13" name="图片"/>
          <p:cNvPicPr>
            <a:picLocks noChangeAspect="1"/>
          </p:cNvPicPr>
          <p:nvPr/>
        </p:nvPicPr>
        <p:blipFill>
          <a:blip r:embed="rId3" cstate="print"/>
          <a:stretch>
            <a:fillRect/>
          </a:stretch>
        </p:blipFill>
        <p:spPr>
          <a:xfrm>
            <a:off x="9075420" y="2060575"/>
            <a:ext cx="1445260" cy="1679575"/>
          </a:xfrm>
          <a:prstGeom prst="rect">
            <a:avLst/>
          </a:prstGeom>
        </p:spPr>
      </p:pic>
      <p:sp>
        <p:nvSpPr>
          <p:cNvPr id="28" name="标题"/>
          <p:cNvSpPr>
            <a:spLocks noGrp="1"/>
          </p:cNvSpPr>
          <p:nvPr>
            <p:ph type="body" sz="quarter" idx="10"/>
          </p:nvPr>
        </p:nvSpPr>
        <p:spPr>
          <a:xfrm>
            <a:off x="1730393" y="185409"/>
            <a:ext cx="8731213" cy="583565"/>
          </a:xfrm>
        </p:spPr>
        <p:txBody>
          <a:bodyPr/>
          <a:lstStyle/>
          <a:p>
            <a:r>
              <a:rPr lang="zh-CN" altLang="en-US" dirty="0"/>
              <a:t>结构混乱</a:t>
            </a:r>
          </a:p>
        </p:txBody>
      </p:sp>
      <p:sp>
        <p:nvSpPr>
          <p:cNvPr id="1065992" name="矩形 1"/>
          <p:cNvSpPr/>
          <p:nvPr/>
        </p:nvSpPr>
        <p:spPr>
          <a:xfrm>
            <a:off x="1616075" y="1793875"/>
            <a:ext cx="6480175" cy="2584450"/>
          </a:xfrm>
          <a:prstGeom prst="rect">
            <a:avLst/>
          </a:prstGeom>
          <a:noFill/>
          <a:ln w="9525">
            <a:noFill/>
          </a:ln>
        </p:spPr>
        <p:txBody>
          <a:bodyPr wrap="square" anchor="t">
            <a:spAutoFit/>
          </a:bodyPr>
          <a:lstStyle/>
          <a:p>
            <a:pPr indent="611505" algn="l">
              <a:lnSpc>
                <a:spcPct val="150000"/>
              </a:lnSpc>
            </a:pPr>
            <a:r>
              <a:rPr lang="zh-CN" altLang="zh-CN" sz="3600" b="1" u="none" dirty="0">
                <a:latin typeface="微软雅黑" panose="020B0503020204020204" pitchFamily="34" charset="-122"/>
                <a:ea typeface="微软雅黑" panose="020B0503020204020204" pitchFamily="34" charset="-122"/>
              </a:rPr>
              <a:t>结构混乱是指有</a:t>
            </a:r>
            <a:r>
              <a:rPr lang="zh-CN" altLang="zh-CN" sz="3600" b="1" u="none" dirty="0">
                <a:solidFill>
                  <a:srgbClr val="FF0000"/>
                </a:solidFill>
                <a:latin typeface="微软雅黑" panose="020B0503020204020204" pitchFamily="34" charset="-122"/>
                <a:ea typeface="微软雅黑" panose="020B0503020204020204" pitchFamily="34" charset="-122"/>
              </a:rPr>
              <a:t>两种或两种以上类型的句式</a:t>
            </a:r>
            <a:r>
              <a:rPr lang="zh-CN" altLang="zh-CN" sz="3600" b="1" u="none" dirty="0">
                <a:latin typeface="微软雅黑" panose="020B0503020204020204" pitchFamily="34" charset="-122"/>
                <a:ea typeface="微软雅黑" panose="020B0503020204020204" pitchFamily="34" charset="-122"/>
              </a:rPr>
              <a:t>杂糅在一起，从而造成语法结构上的混乱。</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65992"/>
                                        </p:tgtEl>
                                        <p:attrNameLst>
                                          <p:attrName>style.visibility</p:attrName>
                                        </p:attrNameLst>
                                      </p:cBhvr>
                                      <p:to>
                                        <p:strVal val="visible"/>
                                      </p:to>
                                    </p:set>
                                    <p:animEffect transition="in" filter="diamond(in)">
                                      <p:cBhvr>
                                        <p:cTn id="19" dur="2000"/>
                                        <p:tgtEl>
                                          <p:spTgt spid="10659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10659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p:cNvPicPr>
            <a:picLocks noChangeAspect="1"/>
          </p:cNvPicPr>
          <p:nvPr/>
        </p:nvPicPr>
        <p:blipFill rotWithShape="1">
          <a:blip r:embed="rId3" cstate="print">
            <a:extLst>
              <a:ext uri="{BEBA8EAE-BF5A-486C-A8C5-ECC9F3942E4B}">
                <a14:imgProps xmlns:a14="http://schemas.microsoft.com/office/drawing/2010/main" xmlns="">
                  <a14:imgLayer r:embed="rId4">
                    <a14:imgEffect>
                      <a14:sharpenSoften amount="25000"/>
                    </a14:imgEffect>
                  </a14:imgLayer>
                </a14:imgProps>
              </a:ext>
              <a:ext uri="{28A0092B-C50C-407E-A947-70E740481C1C}">
                <a14:useLocalDpi xmlns:a14="http://schemas.microsoft.com/office/drawing/2010/main" xmlns="" val="0"/>
              </a:ext>
            </a:extLst>
          </a:blip>
          <a:srcRect/>
          <a:stretch>
            <a:fillRect/>
          </a:stretch>
        </p:blipFill>
        <p:spPr>
          <a:xfrm>
            <a:off x="-600" y="2594681"/>
            <a:ext cx="8727623" cy="3237366"/>
          </a:xfrm>
          <a:prstGeom prst="rect">
            <a:avLst/>
          </a:prstGeom>
        </p:spPr>
      </p:pic>
      <p:pic>
        <p:nvPicPr>
          <p:cNvPr id="30" name="图片"/>
          <p:cNvPicPr>
            <a:picLocks noChangeAspect="1"/>
          </p:cNvPicPr>
          <p:nvPr/>
        </p:nvPicPr>
        <p:blipFill rotWithShape="1">
          <a:blip r:embed="rId5" cstate="print">
            <a:extLst>
              <a:ext uri="{BEBA8EAE-BF5A-486C-A8C5-ECC9F3942E4B}">
                <a14:imgProps xmlns:a14="http://schemas.microsoft.com/office/drawing/2010/main" xmlns="">
                  <a14:imgLayer r:embed="rId6">
                    <a14:imgEffect>
                      <a14:sharpenSoften amount="25000"/>
                    </a14:imgEffect>
                  </a14:imgLayer>
                </a14:imgProps>
              </a:ext>
              <a:ext uri="{28A0092B-C50C-407E-A947-70E740481C1C}">
                <a14:useLocalDpi xmlns:a14="http://schemas.microsoft.com/office/drawing/2010/main" xmlns="" val="0"/>
              </a:ext>
            </a:extLst>
          </a:blip>
          <a:srcRect/>
          <a:stretch>
            <a:fillRect/>
          </a:stretch>
        </p:blipFill>
        <p:spPr>
          <a:xfrm>
            <a:off x="-300" y="4263319"/>
            <a:ext cx="12192600" cy="2594681"/>
          </a:xfrm>
          <a:prstGeom prst="rect">
            <a:avLst/>
          </a:prstGeom>
        </p:spPr>
      </p:pic>
      <p:pic>
        <p:nvPicPr>
          <p:cNvPr id="31" name="图片"/>
          <p:cNvPicPr>
            <a:picLocks noChangeAspect="1"/>
          </p:cNvPicPr>
          <p:nvPr/>
        </p:nvPicPr>
        <p:blipFill rotWithShape="1">
          <a:blip r:embed="rId7" cstate="print"/>
          <a:srcRect/>
          <a:stretch>
            <a:fillRect/>
          </a:stretch>
        </p:blipFill>
        <p:spPr>
          <a:xfrm>
            <a:off x="10379279" y="-14254"/>
            <a:ext cx="1812722" cy="2208297"/>
          </a:xfrm>
          <a:prstGeom prst="rect">
            <a:avLst/>
          </a:prstGeom>
        </p:spPr>
      </p:pic>
      <p:pic>
        <p:nvPicPr>
          <p:cNvPr id="32" name="图片"/>
          <p:cNvPicPr>
            <a:picLocks noChangeAspect="1"/>
          </p:cNvPicPr>
          <p:nvPr/>
        </p:nvPicPr>
        <p:blipFill rotWithShape="1">
          <a:blip r:embed="rId8" cstate="print">
            <a:extLst>
              <a:ext uri="{28A0092B-C50C-407E-A947-70E740481C1C}">
                <a14:useLocalDpi xmlns:a14="http://schemas.microsoft.com/office/drawing/2010/main" xmlns="" val="0"/>
              </a:ext>
            </a:extLst>
          </a:blip>
          <a:srcRect/>
          <a:stretch>
            <a:fillRect/>
          </a:stretch>
        </p:blipFill>
        <p:spPr>
          <a:xfrm flipH="1">
            <a:off x="0" y="0"/>
            <a:ext cx="3012175" cy="2594681"/>
          </a:xfrm>
          <a:prstGeom prst="rect">
            <a:avLst/>
          </a:prstGeom>
        </p:spPr>
      </p:pic>
      <p:sp>
        <p:nvSpPr>
          <p:cNvPr id="24" name="椭圆"/>
          <p:cNvSpPr>
            <a:spLocks noChangeAspect="1"/>
          </p:cNvSpPr>
          <p:nvPr/>
        </p:nvSpPr>
        <p:spPr>
          <a:xfrm>
            <a:off x="6379152" y="1967869"/>
            <a:ext cx="215153" cy="215153"/>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椭圆"/>
          <p:cNvSpPr>
            <a:spLocks noChangeAspect="1"/>
          </p:cNvSpPr>
          <p:nvPr/>
        </p:nvSpPr>
        <p:spPr>
          <a:xfrm>
            <a:off x="3964517" y="1615374"/>
            <a:ext cx="292177" cy="292177"/>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26" name="直接连接符"/>
          <p:cNvCxnSpPr>
            <a:cxnSpLocks noChangeAspect="1"/>
          </p:cNvCxnSpPr>
          <p:nvPr/>
        </p:nvCxnSpPr>
        <p:spPr>
          <a:xfrm flipH="1">
            <a:off x="4356564" y="678398"/>
            <a:ext cx="571047" cy="65526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p:cNvCxnSpPr>
            <a:cxnSpLocks noChangeAspect="1"/>
          </p:cNvCxnSpPr>
          <p:nvPr/>
        </p:nvCxnSpPr>
        <p:spPr>
          <a:xfrm flipH="1">
            <a:off x="6515402" y="2263290"/>
            <a:ext cx="295663" cy="34751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p:cNvCxnSpPr>
            <a:cxnSpLocks noChangeAspect="1"/>
          </p:cNvCxnSpPr>
          <p:nvPr/>
        </p:nvCxnSpPr>
        <p:spPr>
          <a:xfrm flipH="1">
            <a:off x="6204895" y="2610807"/>
            <a:ext cx="571047" cy="655262"/>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p:cNvCxnSpPr>
            <a:cxnSpLocks noChangeAspect="1"/>
          </p:cNvCxnSpPr>
          <p:nvPr/>
        </p:nvCxnSpPr>
        <p:spPr>
          <a:xfrm flipH="1">
            <a:off x="4667071" y="330881"/>
            <a:ext cx="295663" cy="34751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文本"/>
          <p:cNvSpPr/>
          <p:nvPr/>
        </p:nvSpPr>
        <p:spPr>
          <a:xfrm>
            <a:off x="8219446" y="806466"/>
            <a:ext cx="1325880" cy="398780"/>
          </a:xfrm>
          <a:prstGeom prst="rect">
            <a:avLst/>
          </a:prstGeom>
        </p:spPr>
        <p:txBody>
          <a:bodyPr wrap="none">
            <a:spAutoFit/>
          </a:bodyPr>
          <a:lstStyle/>
          <a:p>
            <a:r>
              <a:rPr lang="zh-CN" altLang="en-US" sz="2000" b="1" spc="250" dirty="0">
                <a:solidFill>
                  <a:schemeClr val="accent1"/>
                </a:solidFill>
                <a:latin typeface="+mn-ea"/>
              </a:rPr>
              <a:t>句式杂糅</a:t>
            </a:r>
          </a:p>
        </p:txBody>
      </p:sp>
      <p:sp>
        <p:nvSpPr>
          <p:cNvPr id="46" name="文字"/>
          <p:cNvSpPr/>
          <p:nvPr/>
        </p:nvSpPr>
        <p:spPr>
          <a:xfrm>
            <a:off x="8219446" y="1967955"/>
            <a:ext cx="1325880" cy="398780"/>
          </a:xfrm>
          <a:prstGeom prst="rect">
            <a:avLst/>
          </a:prstGeom>
        </p:spPr>
        <p:txBody>
          <a:bodyPr wrap="none">
            <a:spAutoFit/>
          </a:bodyPr>
          <a:lstStyle/>
          <a:p>
            <a:r>
              <a:rPr lang="zh-CN" altLang="en-US" sz="2000" b="1" spc="250" dirty="0">
                <a:solidFill>
                  <a:schemeClr val="accent1"/>
                </a:solidFill>
                <a:latin typeface="+mn-ea"/>
              </a:rPr>
              <a:t>中途易辙</a:t>
            </a:r>
          </a:p>
        </p:txBody>
      </p:sp>
      <p:sp>
        <p:nvSpPr>
          <p:cNvPr id="47" name="文本"/>
          <p:cNvSpPr/>
          <p:nvPr/>
        </p:nvSpPr>
        <p:spPr>
          <a:xfrm>
            <a:off x="8219446" y="3163734"/>
            <a:ext cx="1325880" cy="398780"/>
          </a:xfrm>
          <a:prstGeom prst="rect">
            <a:avLst/>
          </a:prstGeom>
        </p:spPr>
        <p:txBody>
          <a:bodyPr wrap="none">
            <a:spAutoFit/>
          </a:bodyPr>
          <a:lstStyle/>
          <a:p>
            <a:r>
              <a:rPr lang="zh-CN" altLang="en-US" sz="2000" b="1" spc="250" dirty="0">
                <a:solidFill>
                  <a:schemeClr val="accent1"/>
                </a:solidFill>
                <a:latin typeface="+mn-ea"/>
              </a:rPr>
              <a:t>藕断丝连</a:t>
            </a:r>
          </a:p>
        </p:txBody>
      </p:sp>
      <p:sp>
        <p:nvSpPr>
          <p:cNvPr id="52" name="文本框"/>
          <p:cNvSpPr>
            <a:spLocks noChangeAspect="1"/>
          </p:cNvSpPr>
          <p:nvPr/>
        </p:nvSpPr>
        <p:spPr>
          <a:xfrm>
            <a:off x="7486193" y="3163270"/>
            <a:ext cx="530579" cy="530579"/>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none" lIns="72000" rtlCol="0" anchor="ctr"/>
          <a:lstStyle/>
          <a:p>
            <a:pPr algn="ctr"/>
            <a:r>
              <a:rPr lang="en-US" altLang="zh-CN" sz="2000" i="1" dirty="0">
                <a:solidFill>
                  <a:schemeClr val="accent6"/>
                </a:solidFill>
                <a:latin typeface="Arial" panose="020B0604020202020204" pitchFamily="34" charset="0"/>
                <a:cs typeface="Arial" panose="020B0604020202020204" pitchFamily="34" charset="0"/>
              </a:rPr>
              <a:t>03</a:t>
            </a:r>
            <a:endParaRPr lang="zh-CN" altLang="en-US" sz="2000" i="1" dirty="0">
              <a:solidFill>
                <a:schemeClr val="accent6"/>
              </a:solidFill>
              <a:latin typeface="Arial" panose="020B0604020202020204" pitchFamily="34" charset="0"/>
              <a:cs typeface="Arial" panose="020B0604020202020204" pitchFamily="34" charset="0"/>
            </a:endParaRPr>
          </a:p>
        </p:txBody>
      </p:sp>
      <p:sp>
        <p:nvSpPr>
          <p:cNvPr id="53" name="文本框"/>
          <p:cNvSpPr>
            <a:spLocks noChangeAspect="1"/>
          </p:cNvSpPr>
          <p:nvPr/>
        </p:nvSpPr>
        <p:spPr>
          <a:xfrm>
            <a:off x="7486193" y="1907801"/>
            <a:ext cx="530579" cy="530579"/>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none" lIns="72000" rtlCol="0" anchor="ctr"/>
          <a:lstStyle/>
          <a:p>
            <a:pPr algn="ctr"/>
            <a:r>
              <a:rPr lang="en-US" altLang="zh-CN" sz="2000" i="1" dirty="0">
                <a:solidFill>
                  <a:schemeClr val="accent6"/>
                </a:solidFill>
                <a:latin typeface="Arial" panose="020B0604020202020204" pitchFamily="34" charset="0"/>
                <a:cs typeface="Arial" panose="020B0604020202020204" pitchFamily="34" charset="0"/>
              </a:rPr>
              <a:t>02</a:t>
            </a:r>
            <a:endParaRPr lang="zh-CN" altLang="en-US" sz="2000" i="1" dirty="0">
              <a:solidFill>
                <a:schemeClr val="accent6"/>
              </a:solidFill>
              <a:latin typeface="Arial" panose="020B0604020202020204" pitchFamily="34" charset="0"/>
              <a:cs typeface="Arial" panose="020B0604020202020204" pitchFamily="34" charset="0"/>
            </a:endParaRPr>
          </a:p>
        </p:txBody>
      </p:sp>
      <p:sp>
        <p:nvSpPr>
          <p:cNvPr id="54" name="文本框"/>
          <p:cNvSpPr>
            <a:spLocks noChangeAspect="1"/>
          </p:cNvSpPr>
          <p:nvPr/>
        </p:nvSpPr>
        <p:spPr>
          <a:xfrm>
            <a:off x="7421423" y="740597"/>
            <a:ext cx="530579" cy="530579"/>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wrap="none" lIns="72000" rtlCol="0" anchor="ctr"/>
          <a:lstStyle/>
          <a:p>
            <a:pPr algn="ctr"/>
            <a:r>
              <a:rPr lang="en-US" altLang="zh-CN" sz="2000" i="1" dirty="0">
                <a:solidFill>
                  <a:schemeClr val="accent6"/>
                </a:solidFill>
                <a:latin typeface="Arial" panose="020B0604020202020204" pitchFamily="34" charset="0"/>
                <a:cs typeface="Arial" panose="020B0604020202020204" pitchFamily="34" charset="0"/>
              </a:rPr>
              <a:t>01</a:t>
            </a:r>
            <a:endParaRPr lang="zh-CN" altLang="en-US" sz="2000" i="1" dirty="0">
              <a:solidFill>
                <a:schemeClr val="accent6"/>
              </a:solidFill>
              <a:latin typeface="Arial" panose="020B0604020202020204" pitchFamily="34" charset="0"/>
              <a:cs typeface="Arial" panose="020B0604020202020204" pitchFamily="34" charset="0"/>
            </a:endParaRPr>
          </a:p>
        </p:txBody>
      </p:sp>
      <p:sp>
        <p:nvSpPr>
          <p:cNvPr id="35" name="标题"/>
          <p:cNvSpPr txBox="1"/>
          <p:nvPr/>
        </p:nvSpPr>
        <p:spPr>
          <a:xfrm>
            <a:off x="5001511" y="1051525"/>
            <a:ext cx="1393479" cy="1446550"/>
          </a:xfrm>
          <a:prstGeom prst="rect">
            <a:avLst/>
          </a:prstGeom>
          <a:noFill/>
        </p:spPr>
        <p:txBody>
          <a:bodyPr wrap="none" lIns="90000" rtlCol="0">
            <a:spAutoFit/>
          </a:bodyPr>
          <a:lstStyle>
            <a:defPPr>
              <a:defRPr lang="zh-CN"/>
            </a:defPPr>
            <a:lvl1pPr algn="ctr" defTabSz="913765">
              <a:defRPr sz="5065" b="1" spc="213">
                <a:blipFill dpi="0" rotWithShape="1">
                  <a:blip r:embed="rId9"/>
                  <a:srcRect/>
                  <a:tile tx="0" ty="0" sx="100000" sy="100000" flip="none" algn="tl"/>
                </a:blipFill>
                <a:latin typeface="+mj-ea"/>
                <a:ea typeface="+mj-ea"/>
              </a:defRPr>
            </a:lvl1pPr>
          </a:lstStyle>
          <a:p>
            <a:r>
              <a:rPr lang="zh-CN" altLang="en-US" sz="8800" spc="600" dirty="0">
                <a:solidFill>
                  <a:schemeClr val="accent1"/>
                </a:solidFill>
                <a:latin typeface="楷体" panose="02010609060101010101" pitchFamily="49" charset="-122"/>
                <a:ea typeface="楷体" panose="02010609060101010101" pitchFamily="49" charset="-122"/>
                <a:sym typeface="微软雅黑" panose="020B0503020204020204" pitchFamily="34" charset="-122"/>
              </a:rPr>
              <a:t>录</a:t>
            </a:r>
          </a:p>
        </p:txBody>
      </p:sp>
      <p:sp>
        <p:nvSpPr>
          <p:cNvPr id="36" name="标题"/>
          <p:cNvSpPr txBox="1"/>
          <p:nvPr/>
        </p:nvSpPr>
        <p:spPr>
          <a:xfrm>
            <a:off x="5001511" y="-111668"/>
            <a:ext cx="1393479" cy="1446550"/>
          </a:xfrm>
          <a:prstGeom prst="rect">
            <a:avLst/>
          </a:prstGeom>
          <a:noFill/>
        </p:spPr>
        <p:txBody>
          <a:bodyPr wrap="none" lIns="90000" rtlCol="0">
            <a:spAutoFit/>
          </a:bodyPr>
          <a:lstStyle>
            <a:defPPr>
              <a:defRPr lang="zh-CN"/>
            </a:defPPr>
            <a:lvl1pPr algn="ctr" defTabSz="913765">
              <a:defRPr sz="5065" b="1" spc="213">
                <a:blipFill dpi="0" rotWithShape="1">
                  <a:blip r:embed="rId9"/>
                  <a:srcRect/>
                  <a:tile tx="0" ty="0" sx="100000" sy="100000" flip="none" algn="tl"/>
                </a:blipFill>
                <a:latin typeface="+mj-ea"/>
                <a:ea typeface="+mj-ea"/>
              </a:defRPr>
            </a:lvl1pPr>
          </a:lstStyle>
          <a:p>
            <a:r>
              <a:rPr lang="zh-CN" altLang="en-US" sz="8800" spc="600" dirty="0">
                <a:solidFill>
                  <a:schemeClr val="accent1"/>
                </a:solidFill>
                <a:latin typeface="楷体" panose="02010609060101010101" pitchFamily="49" charset="-122"/>
                <a:ea typeface="楷体" panose="02010609060101010101" pitchFamily="49" charset="-122"/>
                <a:sym typeface="微软雅黑" panose="020B0503020204020204" pitchFamily="34" charset="-122"/>
              </a:rPr>
              <a:t>目</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750"/>
                                        <p:tgtEl>
                                          <p:spTgt spid="30"/>
                                        </p:tgtEl>
                                      </p:cBhvr>
                                    </p:animEffect>
                                    <p:anim calcmode="lin" valueType="num">
                                      <p:cBhvr>
                                        <p:cTn id="8" dur="750" fill="hold"/>
                                        <p:tgtEl>
                                          <p:spTgt spid="30"/>
                                        </p:tgtEl>
                                        <p:attrNameLst>
                                          <p:attrName>ppt_x</p:attrName>
                                        </p:attrNameLst>
                                      </p:cBhvr>
                                      <p:tavLst>
                                        <p:tav tm="0">
                                          <p:val>
                                            <p:strVal val="#ppt_x"/>
                                          </p:val>
                                        </p:tav>
                                        <p:tav tm="100000">
                                          <p:val>
                                            <p:strVal val="#ppt_x"/>
                                          </p:val>
                                        </p:tav>
                                      </p:tavLst>
                                    </p:anim>
                                    <p:anim calcmode="lin" valueType="num">
                                      <p:cBhvr>
                                        <p:cTn id="9" dur="75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par>
                                <p:cTn id="33" presetID="22" presetClass="entr" presetSubtype="1"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par>
                                <p:cTn id="36" presetID="22" presetClass="entr" presetSubtype="1"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500"/>
                                        <p:tgtEl>
                                          <p:spTgt spid="27"/>
                                        </p:tgtEl>
                                      </p:cBhvr>
                                    </p:animEffect>
                                  </p:childTnLst>
                                </p:cTn>
                              </p:par>
                              <p:par>
                                <p:cTn id="39" presetID="22" presetClass="entr" presetSubtype="1"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par>
                          <p:cTn id="49" fill="hold">
                            <p:stCondLst>
                              <p:cond delay="4000"/>
                            </p:stCondLst>
                            <p:childTnLst>
                              <p:par>
                                <p:cTn id="50" presetID="23" presetClass="entr" presetSubtype="16"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childTnLst>
                          </p:cTn>
                        </p:par>
                        <p:par>
                          <p:cTn id="58" fill="hold">
                            <p:stCondLst>
                              <p:cond delay="5000"/>
                            </p:stCondLst>
                            <p:childTnLst>
                              <p:par>
                                <p:cTn id="59" presetID="2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childTnLst>
                          </p:cTn>
                        </p:par>
                        <p:par>
                          <p:cTn id="67" fill="hold">
                            <p:stCondLst>
                              <p:cond delay="6000"/>
                            </p:stCondLst>
                            <p:childTnLst>
                              <p:par>
                                <p:cTn id="68" presetID="23" presetClass="entr" presetSubtype="16" fill="hold" grpId="0"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ppt_w</p:attrName>
                                        </p:attrNameLst>
                                      </p:cBhvr>
                                      <p:tavLst>
                                        <p:tav tm="0">
                                          <p:val>
                                            <p:fltVal val="0"/>
                                          </p:val>
                                        </p:tav>
                                        <p:tav tm="100000">
                                          <p:val>
                                            <p:strVal val="#ppt_w"/>
                                          </p:val>
                                        </p:tav>
                                      </p:tavLst>
                                    </p:anim>
                                    <p:anim calcmode="lin" valueType="num">
                                      <p:cBhvr>
                                        <p:cTn id="71" dur="500" fill="hold"/>
                                        <p:tgtEl>
                                          <p:spTgt spid="52"/>
                                        </p:tgtEl>
                                        <p:attrNameLst>
                                          <p:attrName>ppt_h</p:attrName>
                                        </p:attrNameLst>
                                      </p:cBhvr>
                                      <p:tavLst>
                                        <p:tav tm="0">
                                          <p:val>
                                            <p:fltVal val="0"/>
                                          </p:val>
                                        </p:tav>
                                        <p:tav tm="100000">
                                          <p:val>
                                            <p:strVal val="#ppt_h"/>
                                          </p:val>
                                        </p:tav>
                                      </p:tavLst>
                                    </p:anim>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left)">
                                      <p:cBhvr>
                                        <p:cTn id="7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45" grpId="0"/>
      <p:bldP spid="46" grpId="0"/>
      <p:bldP spid="47" grpId="0"/>
      <p:bldP spid="52" grpId="0" bldLvl="0" animBg="1"/>
      <p:bldP spid="53" grpId="0" bldLvl="0" animBg="1"/>
      <p:bldP spid="54" grpId="0" bldLvl="0" animBg="1"/>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body" sz="quarter" idx="11"/>
          </p:nvPr>
        </p:nvSpPr>
        <p:spPr>
          <a:xfrm>
            <a:off x="4864274" y="2505366"/>
            <a:ext cx="7327726" cy="937260"/>
          </a:xfrm>
        </p:spPr>
        <p:txBody>
          <a:bodyPr/>
          <a:lstStyle/>
          <a:p>
            <a:r>
              <a:rPr lang="zh-CN" altLang="en-US" dirty="0"/>
              <a:t>句式杂糅</a:t>
            </a:r>
          </a:p>
        </p:txBody>
      </p:sp>
      <p:sp>
        <p:nvSpPr>
          <p:cNvPr id="2" name="数字"/>
          <p:cNvSpPr>
            <a:spLocks noGrp="1"/>
          </p:cNvSpPr>
          <p:nvPr>
            <p:ph type="body" sz="quarter" idx="10"/>
          </p:nvPr>
        </p:nvSpPr>
        <p:spPr/>
        <p:txBody>
          <a:bodyPr/>
          <a:lstStyle/>
          <a:p>
            <a:r>
              <a:rPr lang="en-US" altLang="zh-CN"/>
              <a:t>1</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Text Box 10"/>
          <p:cNvSpPr txBox="1"/>
          <p:nvPr/>
        </p:nvSpPr>
        <p:spPr>
          <a:xfrm>
            <a:off x="412750" y="1732280"/>
            <a:ext cx="8458200" cy="946150"/>
          </a:xfrm>
          <a:prstGeom prst="rect">
            <a:avLst/>
          </a:prstGeom>
          <a:noFill/>
          <a:ln w="9525">
            <a:noFill/>
          </a:ln>
        </p:spPr>
        <p:txBody>
          <a:bodyPr>
            <a:spAutoFit/>
          </a:bodyPr>
          <a:lstStyle/>
          <a:p>
            <a:pPr>
              <a:spcBef>
                <a:spcPct val="50000"/>
              </a:spcBef>
            </a:pPr>
            <a:r>
              <a:rPr lang="en-US" altLang="zh-CN" sz="2800" b="1" dirty="0">
                <a:solidFill>
                  <a:schemeClr val="bg1"/>
                </a:solidFill>
                <a:latin typeface="黑体" panose="02010609060101010101" pitchFamily="49" charset="-122"/>
                <a:ea typeface="黑体" panose="02010609060101010101" pitchFamily="49" charset="-122"/>
              </a:rPr>
              <a:t>  </a:t>
            </a:r>
            <a:r>
              <a:rPr lang="en-US" altLang="zh-CN" sz="2800" b="1" dirty="0">
                <a:solidFill>
                  <a:schemeClr val="tx1"/>
                </a:solidFill>
                <a:latin typeface="黑体" panose="02010609060101010101" pitchFamily="49" charset="-122"/>
                <a:ea typeface="黑体" panose="02010609060101010101" pitchFamily="49" charset="-122"/>
              </a:rPr>
              <a:t> </a:t>
            </a:r>
            <a:r>
              <a:rPr lang="zh-CN" altLang="en-US" sz="2800" b="1" dirty="0">
                <a:solidFill>
                  <a:schemeClr val="tx1"/>
                </a:solidFill>
                <a:latin typeface="黑体" panose="02010609060101010101" pitchFamily="49" charset="-122"/>
                <a:ea typeface="黑体" panose="02010609060101010101" pitchFamily="49" charset="-122"/>
              </a:rPr>
              <a:t>例</a:t>
            </a:r>
            <a:r>
              <a:rPr lang="en-US" altLang="zh-CN" sz="2800" b="1" dirty="0">
                <a:solidFill>
                  <a:schemeClr val="tx1"/>
                </a:solidFill>
                <a:latin typeface="黑体" panose="02010609060101010101" pitchFamily="49" charset="-122"/>
                <a:ea typeface="黑体" panose="02010609060101010101" pitchFamily="49" charset="-122"/>
              </a:rPr>
              <a:t>1</a:t>
            </a:r>
            <a:r>
              <a:rPr lang="zh-CN" altLang="en-US" sz="2800" b="1" dirty="0">
                <a:solidFill>
                  <a:schemeClr val="tx1"/>
                </a:solidFill>
                <a:latin typeface="黑体" panose="02010609060101010101" pitchFamily="49" charset="-122"/>
                <a:ea typeface="黑体" panose="02010609060101010101" pitchFamily="49" charset="-122"/>
              </a:rPr>
              <a:t>、多年来曾被计划经济思想束缚下的人们也觉悟起来。</a:t>
            </a:r>
          </a:p>
        </p:txBody>
      </p:sp>
      <p:sp>
        <p:nvSpPr>
          <p:cNvPr id="40976" name="Text Box 16"/>
          <p:cNvSpPr txBox="1"/>
          <p:nvPr/>
        </p:nvSpPr>
        <p:spPr>
          <a:xfrm>
            <a:off x="3249930" y="2604770"/>
            <a:ext cx="8763000" cy="954405"/>
          </a:xfrm>
          <a:prstGeom prst="rect">
            <a:avLst/>
          </a:prstGeom>
          <a:noFill/>
          <a:ln w="9525">
            <a:noFill/>
          </a:ln>
        </p:spPr>
        <p:txBody>
          <a:bodyPr lIns="90000" tIns="46800" rIns="90000" bIns="46800">
            <a:spAutoFit/>
          </a:bodyPr>
          <a:lstStyle/>
          <a:p>
            <a:pPr>
              <a:spcBef>
                <a:spcPct val="50000"/>
              </a:spcBef>
            </a:pPr>
            <a:r>
              <a:rPr lang="zh-CN" altLang="en-US" sz="2800" b="1" dirty="0">
                <a:solidFill>
                  <a:schemeClr val="tx1"/>
                </a:solidFill>
                <a:latin typeface="黑体" panose="02010609060101010101" pitchFamily="49" charset="-122"/>
                <a:ea typeface="黑体" panose="02010609060101010101" pitchFamily="49" charset="-122"/>
              </a:rPr>
              <a:t>例</a:t>
            </a:r>
            <a:r>
              <a:rPr lang="en-US" altLang="zh-CN" sz="2800" b="1" dirty="0">
                <a:solidFill>
                  <a:schemeClr val="tx1"/>
                </a:solidFill>
                <a:latin typeface="黑体" panose="02010609060101010101" pitchFamily="49" charset="-122"/>
                <a:ea typeface="黑体" panose="02010609060101010101" pitchFamily="49" charset="-122"/>
              </a:rPr>
              <a:t>2</a:t>
            </a:r>
            <a:r>
              <a:rPr lang="zh-CN" altLang="en-US" sz="2800" b="1" dirty="0">
                <a:solidFill>
                  <a:schemeClr val="tx1"/>
                </a:solidFill>
                <a:latin typeface="黑体" panose="02010609060101010101" pitchFamily="49" charset="-122"/>
                <a:ea typeface="黑体" panose="02010609060101010101" pitchFamily="49" charset="-122"/>
              </a:rPr>
              <a:t>：如果我所管的</a:t>
            </a:r>
            <a:r>
              <a:rPr lang="zh-CN" altLang="en-US" sz="2800" b="1" dirty="0">
                <a:solidFill>
                  <a:schemeClr val="tx1"/>
                </a:solidFill>
                <a:latin typeface="Arial" panose="020B0604020202020204" pitchFamily="34" charset="0"/>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闲</a:t>
            </a:r>
            <a:r>
              <a:rPr lang="zh-CN" altLang="en-US" sz="2800" b="1" dirty="0">
                <a:solidFill>
                  <a:schemeClr val="tx1"/>
                </a:solidFill>
                <a:latin typeface="Arial" panose="020B0604020202020204" pitchFamily="34" charset="0"/>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事能给群众带来哪怕一点点的幸福和快乐时，我也很幸福，很快乐。</a:t>
            </a: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p:cNvPicPr>
            <a:picLocks noChangeAspect="1"/>
          </p:cNvPicPr>
          <p:nvPr/>
        </p:nvPicPr>
        <p:blipFill rotWithShape="1">
          <a:blip r:embed="rId4" cstate="print"/>
          <a:srcRect/>
          <a:stretch>
            <a:fillRect/>
          </a:stretch>
        </p:blipFill>
        <p:spPr>
          <a:xfrm>
            <a:off x="8123555" y="3247390"/>
            <a:ext cx="3803650" cy="3370580"/>
          </a:xfrm>
          <a:prstGeom prst="rect">
            <a:avLst/>
          </a:prstGeom>
        </p:spPr>
      </p:pic>
      <p:pic>
        <p:nvPicPr>
          <p:cNvPr id="23" name="图片"/>
          <p:cNvPicPr>
            <a:picLocks noChangeAspect="1"/>
          </p:cNvPicPr>
          <p:nvPr/>
        </p:nvPicPr>
        <p:blipFill>
          <a:blip r:embed="rId5" cstate="print"/>
          <a:stretch>
            <a:fillRect/>
          </a:stretch>
        </p:blipFill>
        <p:spPr>
          <a:xfrm>
            <a:off x="8474710" y="3856355"/>
            <a:ext cx="3537585" cy="3537585"/>
          </a:xfrm>
          <a:prstGeom prst="rect">
            <a:avLst/>
          </a:prstGeom>
        </p:spPr>
      </p:pic>
      <p:sp>
        <p:nvSpPr>
          <p:cNvPr id="28" name="标题"/>
          <p:cNvSpPr>
            <a:spLocks noGrp="1"/>
          </p:cNvSpPr>
          <p:nvPr>
            <p:ph type="body" sz="quarter" idx="10"/>
          </p:nvPr>
        </p:nvSpPr>
        <p:spPr>
          <a:xfrm>
            <a:off x="1730393" y="185409"/>
            <a:ext cx="8731213" cy="583565"/>
          </a:xfrm>
        </p:spPr>
        <p:txBody>
          <a:bodyPr/>
          <a:lstStyle/>
          <a:p>
            <a:r>
              <a:rPr lang="zh-CN" altLang="en-US" b="1" dirty="0"/>
              <a:t>高考例题</a:t>
            </a:r>
          </a:p>
        </p:txBody>
      </p:sp>
      <p:sp>
        <p:nvSpPr>
          <p:cNvPr id="2" name="文本框 1"/>
          <p:cNvSpPr txBox="1"/>
          <p:nvPr/>
        </p:nvSpPr>
        <p:spPr>
          <a:xfrm>
            <a:off x="393700" y="1072515"/>
            <a:ext cx="10890250" cy="5262245"/>
          </a:xfrm>
          <a:prstGeom prst="rect">
            <a:avLst/>
          </a:prstGeom>
          <a:noFill/>
        </p:spPr>
        <p:txBody>
          <a:bodyPr wrap="square" rtlCol="0">
            <a:spAutoFit/>
          </a:bodyPr>
          <a:lstStyle/>
          <a:p>
            <a:r>
              <a:rPr lang="en-US" altLang="zh-CN" sz="2400" b="1"/>
              <a:t>1.</a:t>
            </a:r>
            <a:r>
              <a:rPr lang="zh-CN" altLang="en-US" sz="2400" b="1"/>
              <a:t>（</a:t>
            </a:r>
            <a:r>
              <a:rPr lang="en-US" altLang="zh-CN" sz="2400" b="1"/>
              <a:t>2017</a:t>
            </a:r>
            <a:r>
              <a:rPr lang="zh-CN" altLang="en-US" sz="2400" b="1"/>
              <a:t>年全国新课标一卷）根据本报和部分出版机构联合开展的调查显示，儿童的阅读启蒙集中在</a:t>
            </a:r>
            <a:r>
              <a:rPr lang="en-US" altLang="zh-CN" sz="2400" b="1"/>
              <a:t>1——2</a:t>
            </a:r>
            <a:r>
              <a:rPr lang="zh-CN" altLang="en-US" sz="2400" b="1"/>
              <a:t>岁之间，并且阅读时长是随着年龄的增长而增加的。</a:t>
            </a:r>
          </a:p>
          <a:p>
            <a:r>
              <a:rPr lang="en-US" altLang="zh-CN" sz="2400" b="1"/>
              <a:t>2.</a:t>
            </a:r>
            <a:r>
              <a:rPr lang="zh-CN" altLang="en-US" sz="2400" b="1"/>
              <a:t>（</a:t>
            </a:r>
            <a:r>
              <a:rPr lang="en-US" altLang="zh-CN" sz="2400" b="1"/>
              <a:t>2015</a:t>
            </a:r>
            <a:r>
              <a:rPr lang="zh-CN" altLang="en-US" sz="2400" b="1"/>
              <a:t>年广东卷）今年五一节前夕，发改委发出紧急通知，禁止空调厂商和经销商不得以价格战的手段进行不正当竞争。</a:t>
            </a:r>
          </a:p>
          <a:p>
            <a:r>
              <a:rPr lang="en-US" altLang="zh-CN" sz="2400" b="1"/>
              <a:t>3.</a:t>
            </a:r>
            <a:r>
              <a:rPr lang="zh-CN" altLang="en-US" sz="2400" b="1"/>
              <a:t>（</a:t>
            </a:r>
            <a:r>
              <a:rPr lang="en-US" altLang="zh-CN" sz="2400" b="1"/>
              <a:t>2013</a:t>
            </a:r>
            <a:r>
              <a:rPr lang="zh-CN" altLang="en-US" sz="2400" b="1"/>
              <a:t>年大纲卷）深陷债务危机的希腊和西班牙，失业率已经超过</a:t>
            </a:r>
            <a:r>
              <a:rPr lang="en-US" altLang="zh-CN" sz="2400" b="1"/>
              <a:t>20%</a:t>
            </a:r>
            <a:r>
              <a:rPr lang="zh-CN" altLang="en-US" sz="2400" b="1"/>
              <a:t>，主要是由于这两个国家经济衰退和实施大规模财政紧缩政策所导致的。</a:t>
            </a:r>
          </a:p>
          <a:p>
            <a:r>
              <a:rPr lang="en-US" altLang="zh-CN" sz="2400" b="1"/>
              <a:t>4.</a:t>
            </a:r>
            <a:r>
              <a:rPr lang="zh-CN" altLang="en-US" sz="2400" b="1"/>
              <a:t>（</a:t>
            </a:r>
            <a:r>
              <a:rPr lang="en-US" altLang="zh-CN" sz="2400" b="1"/>
              <a:t>2013</a:t>
            </a:r>
            <a:r>
              <a:rPr lang="zh-CN" altLang="en-US" sz="2400" b="1"/>
              <a:t>年北京卷）据世界黄金协会分析，</a:t>
            </a:r>
            <a:r>
              <a:rPr lang="en-US" altLang="zh-CN" sz="2400" b="1"/>
              <a:t>2013</a:t>
            </a:r>
            <a:r>
              <a:rPr lang="zh-CN" altLang="en-US" sz="2400" b="1"/>
              <a:t>年春节前后中国黄金需求高涨的原因，主要由于消费者对中国经济前景充满信心所致。</a:t>
            </a:r>
          </a:p>
          <a:p>
            <a:r>
              <a:rPr lang="en-US" altLang="zh-CN" sz="2400" b="1"/>
              <a:t>5.</a:t>
            </a:r>
            <a:r>
              <a:rPr lang="zh-CN" altLang="en-US" sz="2400" b="1"/>
              <a:t>（</a:t>
            </a:r>
            <a:r>
              <a:rPr lang="en-US" altLang="zh-CN" sz="2400" b="1"/>
              <a:t>2011</a:t>
            </a:r>
            <a:r>
              <a:rPr lang="zh-CN" altLang="en-US" sz="2400" b="1"/>
              <a:t>年北京卷）高速公路上交通事故的主要原因是司机违反交通规则或操作不当造成的，交通部门要加强安全宣传，提高司机的安全意识。</a:t>
            </a:r>
          </a:p>
          <a:p>
            <a:r>
              <a:rPr lang="en-US" altLang="zh-CN" sz="2400" b="1"/>
              <a:t>6.</a:t>
            </a:r>
            <a:r>
              <a:rPr lang="zh-CN" altLang="en-US" sz="2400" b="1"/>
              <a:t>（</a:t>
            </a:r>
            <a:r>
              <a:rPr lang="en-US" altLang="zh-CN" sz="2400" b="1"/>
              <a:t>2010</a:t>
            </a:r>
            <a:r>
              <a:rPr lang="zh-CN" altLang="en-US" sz="2400" b="1"/>
              <a:t>年全国新课标卷）最近相关部门对两个小区的新装修住房进行空气质量检测，结果有一半住房甲醛超标，而引发甲醛超标最主要的原因是居民不合适的装修造成的。</a:t>
            </a:r>
          </a:p>
        </p:txBody>
      </p:sp>
    </p:spTree>
    <p:custDataLst>
      <p:tags r:id="rId1"/>
    </p:custDataLst>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p:cNvSpPr>
            <a:spLocks noGrp="1"/>
          </p:cNvSpPr>
          <p:nvPr>
            <p:ph type="body" sz="quarter" idx="11"/>
          </p:nvPr>
        </p:nvSpPr>
        <p:spPr>
          <a:xfrm>
            <a:off x="4864274" y="2505366"/>
            <a:ext cx="7327726" cy="937260"/>
          </a:xfrm>
        </p:spPr>
        <p:txBody>
          <a:bodyPr/>
          <a:lstStyle/>
          <a:p>
            <a:r>
              <a:rPr lang="zh-CN" altLang="en-US" dirty="0"/>
              <a:t>中途易辙</a:t>
            </a:r>
          </a:p>
        </p:txBody>
      </p:sp>
      <p:sp>
        <p:nvSpPr>
          <p:cNvPr id="2" name="数字"/>
          <p:cNvSpPr>
            <a:spLocks noGrp="1"/>
          </p:cNvSpPr>
          <p:nvPr>
            <p:ph type="body" sz="quarter" idx="10"/>
          </p:nvPr>
        </p:nvSpPr>
        <p:spPr/>
        <p:txBody>
          <a:bodyPr/>
          <a:lstStyle/>
          <a:p>
            <a:r>
              <a:rPr lang="en-US" altLang="zh-CN"/>
              <a:t>2</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p:cNvSpPr/>
          <p:nvPr/>
        </p:nvSpPr>
        <p:spPr>
          <a:xfrm>
            <a:off x="565785" y="4010025"/>
            <a:ext cx="4372610" cy="2841625"/>
          </a:xfrm>
          <a:custGeom>
            <a:avLst/>
            <a:gdLst>
              <a:gd name="connsiteX0" fmla="*/ 2761495 w 5522990"/>
              <a:gd name="connsiteY0" fmla="*/ 0 h 3731012"/>
              <a:gd name="connsiteX1" fmla="*/ 5522990 w 5522990"/>
              <a:gd name="connsiteY1" fmla="*/ 2761495 h 3731012"/>
              <a:gd name="connsiteX2" fmla="*/ 5398839 w 5522990"/>
              <a:gd name="connsiteY2" fmla="*/ 3582679 h 3731012"/>
              <a:gd name="connsiteX3" fmla="*/ 5344549 w 5522990"/>
              <a:gd name="connsiteY3" fmla="*/ 3731012 h 3731012"/>
              <a:gd name="connsiteX4" fmla="*/ 178442 w 5522990"/>
              <a:gd name="connsiteY4" fmla="*/ 3731012 h 3731012"/>
              <a:gd name="connsiteX5" fmla="*/ 124151 w 5522990"/>
              <a:gd name="connsiteY5" fmla="*/ 3582679 h 3731012"/>
              <a:gd name="connsiteX6" fmla="*/ 0 w 5522990"/>
              <a:gd name="connsiteY6" fmla="*/ 2761495 h 3731012"/>
              <a:gd name="connsiteX7" fmla="*/ 2761495 w 5522990"/>
              <a:gd name="connsiteY7" fmla="*/ 0 h 373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2990" h="3731012">
                <a:moveTo>
                  <a:pt x="2761495" y="0"/>
                </a:moveTo>
                <a:cubicBezTo>
                  <a:pt x="4286627" y="0"/>
                  <a:pt x="5522990" y="1236363"/>
                  <a:pt x="5522990" y="2761495"/>
                </a:cubicBezTo>
                <a:cubicBezTo>
                  <a:pt x="5522990" y="3047457"/>
                  <a:pt x="5479524" y="3323268"/>
                  <a:pt x="5398839" y="3582679"/>
                </a:cubicBezTo>
                <a:lnTo>
                  <a:pt x="5344549" y="3731012"/>
                </a:lnTo>
                <a:lnTo>
                  <a:pt x="178442" y="3731012"/>
                </a:lnTo>
                <a:lnTo>
                  <a:pt x="124151" y="3582679"/>
                </a:lnTo>
                <a:cubicBezTo>
                  <a:pt x="43466" y="3323268"/>
                  <a:pt x="0" y="3047457"/>
                  <a:pt x="0" y="2761495"/>
                </a:cubicBezTo>
                <a:cubicBezTo>
                  <a:pt x="0" y="1236363"/>
                  <a:pt x="1236363" y="0"/>
                  <a:pt x="276149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sp>
        <p:nvSpPr>
          <p:cNvPr id="35" name="任意多边形"/>
          <p:cNvSpPr/>
          <p:nvPr/>
        </p:nvSpPr>
        <p:spPr>
          <a:xfrm>
            <a:off x="736600" y="3807460"/>
            <a:ext cx="4545965" cy="3044190"/>
          </a:xfrm>
          <a:custGeom>
            <a:avLst/>
            <a:gdLst>
              <a:gd name="connsiteX0" fmla="*/ 2761495 w 5522990"/>
              <a:gd name="connsiteY0" fmla="*/ 0 h 3731012"/>
              <a:gd name="connsiteX1" fmla="*/ 5522990 w 5522990"/>
              <a:gd name="connsiteY1" fmla="*/ 2761495 h 3731012"/>
              <a:gd name="connsiteX2" fmla="*/ 5398839 w 5522990"/>
              <a:gd name="connsiteY2" fmla="*/ 3582679 h 3731012"/>
              <a:gd name="connsiteX3" fmla="*/ 5344549 w 5522990"/>
              <a:gd name="connsiteY3" fmla="*/ 3731012 h 3731012"/>
              <a:gd name="connsiteX4" fmla="*/ 178442 w 5522990"/>
              <a:gd name="connsiteY4" fmla="*/ 3731012 h 3731012"/>
              <a:gd name="connsiteX5" fmla="*/ 124151 w 5522990"/>
              <a:gd name="connsiteY5" fmla="*/ 3582679 h 3731012"/>
              <a:gd name="connsiteX6" fmla="*/ 0 w 5522990"/>
              <a:gd name="connsiteY6" fmla="*/ 2761495 h 3731012"/>
              <a:gd name="connsiteX7" fmla="*/ 2761495 w 5522990"/>
              <a:gd name="connsiteY7" fmla="*/ 0 h 373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2990" h="3731012">
                <a:moveTo>
                  <a:pt x="2761495" y="0"/>
                </a:moveTo>
                <a:cubicBezTo>
                  <a:pt x="4286627" y="0"/>
                  <a:pt x="5522990" y="1236363"/>
                  <a:pt x="5522990" y="2761495"/>
                </a:cubicBezTo>
                <a:cubicBezTo>
                  <a:pt x="5522990" y="3047457"/>
                  <a:pt x="5479524" y="3323268"/>
                  <a:pt x="5398839" y="3582679"/>
                </a:cubicBezTo>
                <a:lnTo>
                  <a:pt x="5344549" y="3731012"/>
                </a:lnTo>
                <a:lnTo>
                  <a:pt x="178442" y="3731012"/>
                </a:lnTo>
                <a:lnTo>
                  <a:pt x="124151" y="3582679"/>
                </a:lnTo>
                <a:cubicBezTo>
                  <a:pt x="43466" y="3323268"/>
                  <a:pt x="0" y="3047457"/>
                  <a:pt x="0" y="2761495"/>
                </a:cubicBezTo>
                <a:cubicBezTo>
                  <a:pt x="0" y="1236363"/>
                  <a:pt x="1236363" y="0"/>
                  <a:pt x="27614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p>
        </p:txBody>
      </p:sp>
      <p:pic>
        <p:nvPicPr>
          <p:cNvPr id="16" name="图片"/>
          <p:cNvPicPr>
            <a:picLocks noChangeAspect="1"/>
          </p:cNvPicPr>
          <p:nvPr/>
        </p:nvPicPr>
        <p:blipFill>
          <a:blip r:embed="rId3" cstate="print"/>
          <a:stretch>
            <a:fillRect/>
          </a:stretch>
        </p:blipFill>
        <p:spPr>
          <a:xfrm>
            <a:off x="957665" y="4371760"/>
            <a:ext cx="4739267" cy="2395708"/>
          </a:xfrm>
          <a:prstGeom prst="rect">
            <a:avLst/>
          </a:prstGeom>
        </p:spPr>
      </p:pic>
      <p:pic>
        <p:nvPicPr>
          <p:cNvPr id="9" name="图片"/>
          <p:cNvPicPr>
            <a:picLocks noChangeAspect="1"/>
          </p:cNvPicPr>
          <p:nvPr/>
        </p:nvPicPr>
        <p:blipFill>
          <a:blip r:embed="rId4" cstate="print"/>
          <a:stretch>
            <a:fillRect/>
          </a:stretch>
        </p:blipFill>
        <p:spPr>
          <a:xfrm>
            <a:off x="687275" y="3287433"/>
            <a:ext cx="3794857" cy="2311209"/>
          </a:xfrm>
          <a:prstGeom prst="rect">
            <a:avLst/>
          </a:prstGeom>
        </p:spPr>
      </p:pic>
      <p:sp>
        <p:nvSpPr>
          <p:cNvPr id="28" name="标题"/>
          <p:cNvSpPr>
            <a:spLocks noGrp="1"/>
          </p:cNvSpPr>
          <p:nvPr>
            <p:ph type="body" sz="quarter" idx="10"/>
          </p:nvPr>
        </p:nvSpPr>
        <p:spPr>
          <a:xfrm>
            <a:off x="1730393" y="185409"/>
            <a:ext cx="8731213" cy="583565"/>
          </a:xfrm>
        </p:spPr>
        <p:txBody>
          <a:bodyPr/>
          <a:lstStyle/>
          <a:p>
            <a:r>
              <a:rPr lang="zh-CN" altLang="en-US" dirty="0"/>
              <a:t>中途易辙</a:t>
            </a:r>
          </a:p>
        </p:txBody>
      </p:sp>
      <p:sp>
        <p:nvSpPr>
          <p:cNvPr id="1071107" name="矩形 1"/>
          <p:cNvSpPr/>
          <p:nvPr/>
        </p:nvSpPr>
        <p:spPr>
          <a:xfrm>
            <a:off x="1930400" y="1096645"/>
            <a:ext cx="9708515" cy="1494155"/>
          </a:xfrm>
          <a:prstGeom prst="rect">
            <a:avLst/>
          </a:prstGeom>
          <a:noFill/>
          <a:ln w="9525">
            <a:noFill/>
          </a:ln>
        </p:spPr>
        <p:txBody>
          <a:bodyPr wrap="square" anchor="t">
            <a:spAutoFit/>
          </a:bodyPr>
          <a:lstStyle/>
          <a:p>
            <a:pPr algn="just">
              <a:lnSpc>
                <a:spcPct val="120000"/>
              </a:lnSpc>
              <a:spcBef>
                <a:spcPct val="20000"/>
              </a:spcBef>
            </a:pPr>
            <a:r>
              <a:rPr lang="en-US" altLang="zh-CN" sz="2400" b="1" u="none">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b="1" u="none"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话说了一半，忽然另起炉灶，从另一话题说起。</a:t>
            </a:r>
            <a:endParaRPr lang="zh-CN" altLang="zh-CN" sz="1000" b="1" u="none"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20000"/>
              </a:lnSpc>
              <a:spcBef>
                <a:spcPct val="20000"/>
              </a:spcBef>
            </a:pPr>
            <a:r>
              <a:rPr lang="zh-CN" altLang="zh-CN" sz="2400" b="1" u="none" dirty="0">
                <a:latin typeface="微软雅黑" panose="020B0503020204020204" pitchFamily="34" charset="-122"/>
                <a:ea typeface="微软雅黑" panose="020B0503020204020204" pitchFamily="34" charset="-122"/>
                <a:cs typeface="微软雅黑" panose="020B0503020204020204" pitchFamily="34" charset="-122"/>
              </a:rPr>
              <a:t>屈原出生在春秋战国时代，以及后来的各个历史时期，人们对屈原这一历史人物的评价都很高，都称他为爱国诗人。</a:t>
            </a:r>
            <a:endParaRPr lang="zh-CN" altLang="zh-CN" sz="2400" b="1" u="none"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138420" y="2831465"/>
            <a:ext cx="6684645" cy="2767330"/>
          </a:xfrm>
          <a:prstGeom prst="rect">
            <a:avLst/>
          </a:prstGeom>
          <a:noFill/>
        </p:spPr>
        <p:txBody>
          <a:bodyPr wrap="square" rtlCol="0">
            <a:spAutoFit/>
          </a:bodyPr>
          <a:lstStyle/>
          <a:p>
            <a:pPr algn="just">
              <a:lnSpc>
                <a:spcPct val="120000"/>
              </a:lnSpc>
              <a:spcBef>
                <a:spcPct val="20000"/>
              </a:spcBef>
              <a:buNone/>
            </a:pP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(2)在复句中，分句的主语被不恰当地省略，可视为中途易辙(也可看作是主语残缺)。</a:t>
            </a:r>
            <a:endParaRPr lang="en-US" altLang="zh-CN" sz="2400" b="1" u="none">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20000"/>
              </a:lnSpc>
              <a:spcBef>
                <a:spcPct val="20000"/>
              </a:spcBef>
              <a:buNone/>
            </a:pP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去年入冬以来，少数目无法纪的人，任意偷窃、哄抢电线电缆厂大量物资，损失在百万元以上，目前警方已经立案侦查。</a:t>
            </a:r>
            <a:endParaRPr lang="zh-CN" altLang="zh-CN" b="1" u="none"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20000"/>
              </a:lnSpc>
              <a:spcBef>
                <a:spcPct val="20000"/>
              </a:spcBef>
            </a:pP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500"/>
                                        <p:tgtEl>
                                          <p:spTgt spid="2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750"/>
                                        <p:tgtEl>
                                          <p:spTgt spid="16"/>
                                        </p:tgtEl>
                                      </p:cBhvr>
                                    </p:animEffect>
                                    <p:anim calcmode="lin" valueType="num">
                                      <p:cBhvr>
                                        <p:cTn id="16" dur="750" fill="hold"/>
                                        <p:tgtEl>
                                          <p:spTgt spid="16"/>
                                        </p:tgtEl>
                                        <p:attrNameLst>
                                          <p:attrName>ppt_x</p:attrName>
                                        </p:attrNameLst>
                                      </p:cBhvr>
                                      <p:tavLst>
                                        <p:tav tm="0">
                                          <p:val>
                                            <p:strVal val="#ppt_x"/>
                                          </p:val>
                                        </p:tav>
                                        <p:tav tm="100000">
                                          <p:val>
                                            <p:strVal val="#ppt_x"/>
                                          </p:val>
                                        </p:tav>
                                      </p:tavLst>
                                    </p:anim>
                                    <p:anim calcmode="lin" valueType="num">
                                      <p:cBhvr>
                                        <p:cTn id="17" dur="75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3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p:cNvPicPr>
            <a:picLocks noChangeAspect="1"/>
          </p:cNvPicPr>
          <p:nvPr/>
        </p:nvPicPr>
        <p:blipFill rotWithShape="1">
          <a:blip r:embed="rId3" cstate="print"/>
          <a:srcRect/>
          <a:stretch>
            <a:fillRect/>
          </a:stretch>
        </p:blipFill>
        <p:spPr>
          <a:xfrm>
            <a:off x="8123555" y="3247390"/>
            <a:ext cx="3803650" cy="3370580"/>
          </a:xfrm>
          <a:prstGeom prst="rect">
            <a:avLst/>
          </a:prstGeom>
        </p:spPr>
      </p:pic>
      <p:pic>
        <p:nvPicPr>
          <p:cNvPr id="23" name="图片"/>
          <p:cNvPicPr>
            <a:picLocks noChangeAspect="1"/>
          </p:cNvPicPr>
          <p:nvPr/>
        </p:nvPicPr>
        <p:blipFill>
          <a:blip r:embed="rId4" cstate="print"/>
          <a:stretch>
            <a:fillRect/>
          </a:stretch>
        </p:blipFill>
        <p:spPr>
          <a:xfrm>
            <a:off x="8474710" y="3856355"/>
            <a:ext cx="3537585" cy="3537585"/>
          </a:xfrm>
          <a:prstGeom prst="rect">
            <a:avLst/>
          </a:prstGeom>
        </p:spPr>
      </p:pic>
      <p:sp>
        <p:nvSpPr>
          <p:cNvPr id="28" name="标题"/>
          <p:cNvSpPr>
            <a:spLocks noGrp="1"/>
          </p:cNvSpPr>
          <p:nvPr>
            <p:ph type="body" sz="quarter" idx="10"/>
          </p:nvPr>
        </p:nvSpPr>
        <p:spPr>
          <a:xfrm>
            <a:off x="1730393" y="185409"/>
            <a:ext cx="8731213" cy="583565"/>
          </a:xfrm>
        </p:spPr>
        <p:txBody>
          <a:bodyPr/>
          <a:lstStyle/>
          <a:p>
            <a:r>
              <a:rPr lang="zh-CN" altLang="en-US" b="1" dirty="0"/>
              <a:t>高考例题</a:t>
            </a:r>
          </a:p>
        </p:txBody>
      </p:sp>
      <p:sp>
        <p:nvSpPr>
          <p:cNvPr id="43014" name="Text Box 6"/>
          <p:cNvSpPr txBox="1"/>
          <p:nvPr/>
        </p:nvSpPr>
        <p:spPr>
          <a:xfrm>
            <a:off x="717550" y="1202690"/>
            <a:ext cx="9403715" cy="5303520"/>
          </a:xfrm>
          <a:prstGeom prst="rect">
            <a:avLst/>
          </a:prstGeom>
          <a:noFill/>
          <a:ln w="9525">
            <a:noFill/>
          </a:ln>
        </p:spPr>
        <p:txBody>
          <a:bodyPr wrap="square">
            <a:spAutoFit/>
          </a:bodyPr>
          <a:lstStyle/>
          <a:p>
            <a:pPr>
              <a:lnSpc>
                <a:spcPct val="110000"/>
              </a:lnSpc>
            </a:pPr>
            <a:r>
              <a:rPr lang="zh-CN" altLang="en-US" sz="2800" b="1" dirty="0">
                <a:latin typeface="黑体" panose="02010609060101010101" pitchFamily="49" charset="-122"/>
                <a:ea typeface="黑体" panose="02010609060101010101" pitchFamily="49" charset="-122"/>
                <a:sym typeface="+mn-ea"/>
              </a:rPr>
              <a:t>（</a:t>
            </a:r>
            <a:r>
              <a:rPr lang="en-US" altLang="zh-CN" sz="2800" b="1" dirty="0">
                <a:latin typeface="黑体" panose="02010609060101010101" pitchFamily="49" charset="-122"/>
                <a:ea typeface="黑体" panose="02010609060101010101" pitchFamily="49" charset="-122"/>
                <a:sym typeface="+mn-ea"/>
              </a:rPr>
              <a:t>2004</a:t>
            </a:r>
            <a:r>
              <a:rPr lang="zh-CN" altLang="en-US" sz="2800" b="1" dirty="0">
                <a:latin typeface="黑体" panose="02010609060101010101" pitchFamily="49" charset="-122"/>
                <a:ea typeface="黑体" panose="02010609060101010101" pitchFamily="49" charset="-122"/>
                <a:sym typeface="+mn-ea"/>
              </a:rPr>
              <a:t>年重庆卷）</a:t>
            </a:r>
            <a:r>
              <a:rPr lang="zh-CN" altLang="en-US" sz="2800" b="1" dirty="0">
                <a:solidFill>
                  <a:schemeClr val="tx1"/>
                </a:solidFill>
                <a:latin typeface="宋体" panose="02010600030101010101" pitchFamily="2"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英语广播讲座</a:t>
            </a:r>
            <a:r>
              <a:rPr lang="zh-CN" altLang="en-US" sz="2800" b="1" dirty="0">
                <a:solidFill>
                  <a:schemeClr val="tx1"/>
                </a:solidFill>
                <a:latin typeface="宋体" panose="02010600030101010101" pitchFamily="2" charset="-122"/>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之所以能给我很大的帮助，我认为把讲课和练习结合起来是它突出的优点。</a:t>
            </a:r>
          </a:p>
          <a:p>
            <a:pPr>
              <a:lnSpc>
                <a:spcPct val="110000"/>
              </a:lnSpc>
            </a:pPr>
            <a:endParaRPr lang="zh-CN" altLang="en-US" sz="2800" b="1" dirty="0">
              <a:solidFill>
                <a:schemeClr val="tx1"/>
              </a:solidFill>
              <a:latin typeface="黑体" panose="02010609060101010101" pitchFamily="49" charset="-122"/>
              <a:ea typeface="黑体" panose="02010609060101010101" pitchFamily="49" charset="-122"/>
            </a:endParaRPr>
          </a:p>
          <a:p>
            <a:pPr>
              <a:lnSpc>
                <a:spcPct val="110000"/>
              </a:lnSpc>
            </a:pPr>
            <a:r>
              <a:rPr lang="zh-CN" altLang="en-US" sz="2800" b="1" dirty="0">
                <a:solidFill>
                  <a:schemeClr val="tx1"/>
                </a:solidFill>
                <a:latin typeface="黑体" panose="02010609060101010101" pitchFamily="49" charset="-122"/>
                <a:ea typeface="黑体" panose="02010609060101010101" pitchFamily="49" charset="-122"/>
              </a:rPr>
              <a:t>（</a:t>
            </a:r>
            <a:r>
              <a:rPr lang="en-US" altLang="zh-CN" sz="2800" b="1" dirty="0">
                <a:solidFill>
                  <a:schemeClr val="tx1"/>
                </a:solidFill>
                <a:latin typeface="黑体" panose="02010609060101010101" pitchFamily="49" charset="-122"/>
                <a:ea typeface="黑体" panose="02010609060101010101" pitchFamily="49" charset="-122"/>
              </a:rPr>
              <a:t>2016</a:t>
            </a:r>
            <a:r>
              <a:rPr lang="zh-CN" altLang="en-US" sz="2800" b="1" dirty="0">
                <a:solidFill>
                  <a:schemeClr val="tx1"/>
                </a:solidFill>
                <a:latin typeface="黑体" panose="02010609060101010101" pitchFamily="49" charset="-122"/>
                <a:ea typeface="黑体" panose="02010609060101010101" pitchFamily="49" charset="-122"/>
              </a:rPr>
              <a:t>年课标一卷）实时性是以互联网为载体的新媒体的重要特点，是通过图片、声音、文字对新近发生和正在发生的事件进行传播的。</a:t>
            </a:r>
          </a:p>
          <a:p>
            <a:pPr>
              <a:lnSpc>
                <a:spcPct val="110000"/>
              </a:lnSpc>
            </a:pPr>
            <a:endParaRPr lang="zh-CN" altLang="en-US" sz="2800" b="1" dirty="0">
              <a:solidFill>
                <a:schemeClr val="tx1"/>
              </a:solidFill>
              <a:latin typeface="黑体" panose="02010609060101010101" pitchFamily="49" charset="-122"/>
              <a:ea typeface="黑体" panose="02010609060101010101" pitchFamily="49" charset="-122"/>
            </a:endParaRPr>
          </a:p>
          <a:p>
            <a:pPr>
              <a:lnSpc>
                <a:spcPct val="110000"/>
              </a:lnSpc>
            </a:pPr>
            <a:r>
              <a:rPr lang="zh-CN" altLang="en-US" sz="2800" b="1" dirty="0">
                <a:latin typeface="黑体" panose="02010609060101010101" pitchFamily="49" charset="-122"/>
                <a:ea typeface="黑体" panose="02010609060101010101" pitchFamily="49" charset="-122"/>
                <a:sym typeface="+mn-ea"/>
              </a:rPr>
              <a:t>（</a:t>
            </a:r>
            <a:r>
              <a:rPr lang="en-US" altLang="zh-CN" sz="2800" b="1" dirty="0">
                <a:latin typeface="黑体" panose="02010609060101010101" pitchFamily="49" charset="-122"/>
                <a:ea typeface="黑体" panose="02010609060101010101" pitchFamily="49" charset="-122"/>
                <a:sym typeface="+mn-ea"/>
              </a:rPr>
              <a:t>09</a:t>
            </a:r>
            <a:r>
              <a:rPr lang="zh-CN" altLang="en-US" sz="2800" b="1" dirty="0">
                <a:latin typeface="黑体" panose="02010609060101010101" pitchFamily="49" charset="-122"/>
                <a:ea typeface="黑体" panose="02010609060101010101" pitchFamily="49" charset="-122"/>
                <a:sym typeface="+mn-ea"/>
              </a:rPr>
              <a:t>辽宁）这次羽毛球邀请赛在新建的贺家山体育馆举行，参赛选手通过小组赛和复赛、决赛的激烈角逐，最后张碧江、邓丹捷分别获得了冠亚军。</a:t>
            </a:r>
            <a:endParaRPr lang="zh-CN" altLang="en-US" sz="2800" b="1" dirty="0">
              <a:latin typeface="黑体" panose="02010609060101010101" pitchFamily="49" charset="-122"/>
              <a:ea typeface="黑体" panose="02010609060101010101" pitchFamily="49" charset="-122"/>
            </a:endParaRPr>
          </a:p>
          <a:p>
            <a:pPr>
              <a:lnSpc>
                <a:spcPct val="110000"/>
              </a:lnSpc>
            </a:pPr>
            <a:endParaRPr lang="zh-CN" altLang="en-US" sz="2800" b="1"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500"/>
                            </p:stCondLst>
                            <p:childTnLst>
                              <p:par>
                                <p:cTn id="15" presetID="3" presetClass="entr" presetSubtype="10" fill="hold" grpId="0" nodeType="afterEffect">
                                  <p:stCondLst>
                                    <p:cond delay="0"/>
                                  </p:stCondLst>
                                  <p:childTnLst>
                                    <p:set>
                                      <p:cBhvr>
                                        <p:cTn id="16" dur="1" fill="hold">
                                          <p:stCondLst>
                                            <p:cond delay="0"/>
                                          </p:stCondLst>
                                        </p:cTn>
                                        <p:tgtEl>
                                          <p:spTgt spid="43014"/>
                                        </p:tgtEl>
                                        <p:attrNameLst>
                                          <p:attrName>style.visibility</p:attrName>
                                        </p:attrNameLst>
                                      </p:cBhvr>
                                      <p:to>
                                        <p:strVal val="visible"/>
                                      </p:to>
                                    </p:set>
                                    <p:animEffect transition="in" filter="blinds(horizontal)">
                                      <p:cBhvr>
                                        <p:cTn id="17" dur="500"/>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Office 主题">
  <a:themeElements>
    <a:clrScheme name="（主题：小清新）橙黄">
      <a:dk1>
        <a:sysClr val="windowText" lastClr="000000"/>
      </a:dk1>
      <a:lt1>
        <a:sysClr val="window" lastClr="FFFFFF"/>
      </a:lt1>
      <a:dk2>
        <a:srgbClr val="44546A"/>
      </a:dk2>
      <a:lt2>
        <a:srgbClr val="E7E6E6"/>
      </a:lt2>
      <a:accent1>
        <a:srgbClr val="BA6402"/>
      </a:accent1>
      <a:accent2>
        <a:srgbClr val="C1822D"/>
      </a:accent2>
      <a:accent3>
        <a:srgbClr val="874200"/>
      </a:accent3>
      <a:accent4>
        <a:srgbClr val="D70000"/>
      </a:accent4>
      <a:accent5>
        <a:srgbClr val="FFFFFF"/>
      </a:accent5>
      <a:accent6>
        <a:srgbClr val="FFFFFF"/>
      </a:accent6>
      <a:hlink>
        <a:srgbClr val="0563C1"/>
      </a:hlink>
      <a:folHlink>
        <a:srgbClr val="954F72"/>
      </a:folHlink>
    </a:clrScheme>
    <a:fontScheme name="主题字体">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1554</Words>
  <Application>Microsoft Office PowerPoint</Application>
  <PresentationFormat>自定义</PresentationFormat>
  <Paragraphs>105</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vt:lpstr>
      <vt:lpstr>宋体</vt:lpstr>
      <vt:lpstr>微软雅黑</vt:lpstr>
      <vt:lpstr>楷体</vt:lpstr>
      <vt:lpstr>黑体</vt:lpstr>
      <vt:lpstr>等线</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Manager>格迪天</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格迪天</dc:creator>
  <cp:lastModifiedBy>Administrator</cp:lastModifiedBy>
  <cp:revision>37</cp:revision>
  <dcterms:created xsi:type="dcterms:W3CDTF">2027-12-31T16:00:00Z</dcterms:created>
  <dcterms:modified xsi:type="dcterms:W3CDTF">2019-02-27T01:06:56Z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