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6.xml"/><Relationship Id="rId79" Type="http://schemas.openxmlformats.org/officeDocument/2006/relationships/presProps" Target="presProps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600" strike="noStrike" noProof="1"/>
          </a:p>
        </p:txBody>
      </p:sp>
      <p:grpSp>
        <p:nvGrpSpPr>
          <p:cNvPr id="2051" name="组合 1151"/>
          <p:cNvGrpSpPr/>
          <p:nvPr/>
        </p:nvGrpSpPr>
        <p:grpSpPr>
          <a:xfrm>
            <a:off x="0" y="1896533"/>
            <a:ext cx="9118600" cy="3589867"/>
            <a:chOff x="1" y="1687287"/>
            <a:chExt cx="9118599" cy="3588656"/>
          </a:xfrm>
        </p:grpSpPr>
        <p:sp>
          <p:nvSpPr>
            <p:cNvPr id="30" name="椭圆 29"/>
            <p:cNvSpPr/>
            <p:nvPr/>
          </p:nvSpPr>
          <p:spPr>
            <a:xfrm>
              <a:off x="812800" y="4856843"/>
              <a:ext cx="8305800" cy="419100"/>
            </a:xfrm>
            <a:prstGeom prst="ellipse">
              <a:avLst/>
            </a:prstGeom>
            <a:solidFill>
              <a:schemeClr val="tx1">
                <a:alpha val="11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600" strike="noStrike" noProof="1"/>
            </a:p>
          </p:txBody>
        </p:sp>
        <p:grpSp>
          <p:nvGrpSpPr>
            <p:cNvPr id="2053" name="组合 28"/>
            <p:cNvGrpSpPr/>
            <p:nvPr/>
          </p:nvGrpSpPr>
          <p:grpSpPr>
            <a:xfrm>
              <a:off x="1" y="1687287"/>
              <a:ext cx="8635999" cy="3419313"/>
              <a:chOff x="1" y="1262743"/>
              <a:chExt cx="10111326" cy="4003449"/>
            </a:xfrm>
          </p:grpSpPr>
          <p:pic>
            <p:nvPicPr>
              <p:cNvPr id="36" name="图形 35"/>
              <p:cNvPicPr>
                <a:picLocks noChangeAspect="1"/>
              </p:cNvPicPr>
              <p:nvPr/>
            </p:nvPicPr>
            <p:blipFill>
              <a:blip r:embed="rId2"/>
              <a:srcRect l="23096" r="26849"/>
              <a:stretch>
                <a:fillRect/>
              </a:stretch>
            </p:blipFill>
            <p:spPr>
              <a:xfrm>
                <a:off x="1" y="1401799"/>
                <a:ext cx="9578107" cy="3754120"/>
              </a:xfrm>
              <a:custGeom>
                <a:avLst/>
                <a:gdLst>
                  <a:gd name="connsiteX0" fmla="*/ 0 w 9578107"/>
                  <a:gd name="connsiteY0" fmla="*/ 0 h 3754120"/>
                  <a:gd name="connsiteX1" fmla="*/ 9578107 w 9578107"/>
                  <a:gd name="connsiteY1" fmla="*/ 0 h 3754120"/>
                  <a:gd name="connsiteX2" fmla="*/ 9578107 w 9578107"/>
                  <a:gd name="connsiteY2" fmla="*/ 658955 h 3754120"/>
                  <a:gd name="connsiteX3" fmla="*/ 9552805 w 9578107"/>
                  <a:gd name="connsiteY3" fmla="*/ 666454 h 3754120"/>
                  <a:gd name="connsiteX4" fmla="*/ 8839199 w 9578107"/>
                  <a:gd name="connsiteY4" fmla="*/ 1538251 h 3754120"/>
                  <a:gd name="connsiteX5" fmla="*/ 9552805 w 9578107"/>
                  <a:gd name="connsiteY5" fmla="*/ 2410048 h 3754120"/>
                  <a:gd name="connsiteX6" fmla="*/ 9578107 w 9578107"/>
                  <a:gd name="connsiteY6" fmla="*/ 2417547 h 3754120"/>
                  <a:gd name="connsiteX7" fmla="*/ 9578107 w 9578107"/>
                  <a:gd name="connsiteY7" fmla="*/ 3754120 h 3754120"/>
                  <a:gd name="connsiteX8" fmla="*/ 0 w 9578107"/>
                  <a:gd name="connsiteY8" fmla="*/ 3754120 h 3754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78107" h="3754120">
                    <a:moveTo>
                      <a:pt x="0" y="0"/>
                    </a:moveTo>
                    <a:lnTo>
                      <a:pt x="9578107" y="0"/>
                    </a:lnTo>
                    <a:lnTo>
                      <a:pt x="9578107" y="658955"/>
                    </a:lnTo>
                    <a:lnTo>
                      <a:pt x="9552805" y="666454"/>
                    </a:lnTo>
                    <a:cubicBezTo>
                      <a:pt x="9133448" y="810088"/>
                      <a:pt x="8839199" y="1146343"/>
                      <a:pt x="8839199" y="1538251"/>
                    </a:cubicBezTo>
                    <a:cubicBezTo>
                      <a:pt x="8839199" y="1930159"/>
                      <a:pt x="9133448" y="2266415"/>
                      <a:pt x="9552805" y="2410048"/>
                    </a:cubicBezTo>
                    <a:lnTo>
                      <a:pt x="9578107" y="2417547"/>
                    </a:lnTo>
                    <a:lnTo>
                      <a:pt x="9578107" y="3754120"/>
                    </a:lnTo>
                    <a:lnTo>
                      <a:pt x="0" y="3754120"/>
                    </a:lnTo>
                    <a:close/>
                  </a:path>
                </a:pathLst>
              </a:custGeom>
            </p:spPr>
          </p:pic>
          <p:grpSp>
            <p:nvGrpSpPr>
              <p:cNvPr id="2055" name="组合 24"/>
              <p:cNvGrpSpPr/>
              <p:nvPr/>
            </p:nvGrpSpPr>
            <p:grpSpPr>
              <a:xfrm>
                <a:off x="1144587" y="1262743"/>
                <a:ext cx="8966740" cy="4003449"/>
                <a:chOff x="-2411413" y="7192962"/>
                <a:chExt cx="10410826" cy="4648201"/>
              </a:xfrm>
            </p:grpSpPr>
            <p:sp>
              <p:nvSpPr>
                <p:cNvPr id="21" name="Freeform 5"/>
                <p:cNvSpPr/>
                <p:nvPr/>
              </p:nvSpPr>
              <p:spPr bwMode="auto">
                <a:xfrm>
                  <a:off x="2692400" y="7192962"/>
                  <a:ext cx="3738563" cy="4525963"/>
                </a:xfrm>
                <a:custGeom>
                  <a:avLst/>
                  <a:gdLst>
                    <a:gd name="T0" fmla="*/ 663 w 1134"/>
                    <a:gd name="T1" fmla="*/ 197 h 1373"/>
                    <a:gd name="T2" fmla="*/ 548 w 1134"/>
                    <a:gd name="T3" fmla="*/ 219 h 1373"/>
                    <a:gd name="T4" fmla="*/ 425 w 1134"/>
                    <a:gd name="T5" fmla="*/ 407 h 1373"/>
                    <a:gd name="T6" fmla="*/ 381 w 1134"/>
                    <a:gd name="T7" fmla="*/ 476 h 1373"/>
                    <a:gd name="T8" fmla="*/ 359 w 1134"/>
                    <a:gd name="T9" fmla="*/ 527 h 1373"/>
                    <a:gd name="T10" fmla="*/ 364 w 1134"/>
                    <a:gd name="T11" fmla="*/ 558 h 1373"/>
                    <a:gd name="T12" fmla="*/ 381 w 1134"/>
                    <a:gd name="T13" fmla="*/ 560 h 1373"/>
                    <a:gd name="T14" fmla="*/ 430 w 1134"/>
                    <a:gd name="T15" fmla="*/ 520 h 1373"/>
                    <a:gd name="T16" fmla="*/ 445 w 1134"/>
                    <a:gd name="T17" fmla="*/ 512 h 1373"/>
                    <a:gd name="T18" fmla="*/ 485 w 1134"/>
                    <a:gd name="T19" fmla="*/ 401 h 1373"/>
                    <a:gd name="T20" fmla="*/ 601 w 1134"/>
                    <a:gd name="T21" fmla="*/ 288 h 1373"/>
                    <a:gd name="T22" fmla="*/ 603 w 1134"/>
                    <a:gd name="T23" fmla="*/ 406 h 1373"/>
                    <a:gd name="T24" fmla="*/ 536 w 1134"/>
                    <a:gd name="T25" fmla="*/ 576 h 1373"/>
                    <a:gd name="T26" fmla="*/ 376 w 1134"/>
                    <a:gd name="T27" fmla="*/ 823 h 1373"/>
                    <a:gd name="T28" fmla="*/ 134 w 1134"/>
                    <a:gd name="T29" fmla="*/ 1098 h 1373"/>
                    <a:gd name="T30" fmla="*/ 82 w 1134"/>
                    <a:gd name="T31" fmla="*/ 1140 h 1373"/>
                    <a:gd name="T32" fmla="*/ 1 w 1134"/>
                    <a:gd name="T33" fmla="*/ 1179 h 1373"/>
                    <a:gd name="T34" fmla="*/ 77 w 1134"/>
                    <a:gd name="T35" fmla="*/ 1371 h 1373"/>
                    <a:gd name="T36" fmla="*/ 97 w 1134"/>
                    <a:gd name="T37" fmla="*/ 1315 h 1373"/>
                    <a:gd name="T38" fmla="*/ 122 w 1134"/>
                    <a:gd name="T39" fmla="*/ 1237 h 1373"/>
                    <a:gd name="T40" fmla="*/ 143 w 1134"/>
                    <a:gd name="T41" fmla="*/ 1193 h 1373"/>
                    <a:gd name="T42" fmla="*/ 379 w 1134"/>
                    <a:gd name="T43" fmla="*/ 1003 h 1373"/>
                    <a:gd name="T44" fmla="*/ 636 w 1134"/>
                    <a:gd name="T45" fmla="*/ 781 h 1373"/>
                    <a:gd name="T46" fmla="*/ 834 w 1134"/>
                    <a:gd name="T47" fmla="*/ 799 h 1373"/>
                    <a:gd name="T48" fmla="*/ 695 w 1134"/>
                    <a:gd name="T49" fmla="*/ 958 h 1373"/>
                    <a:gd name="T50" fmla="*/ 665 w 1134"/>
                    <a:gd name="T51" fmla="*/ 984 h 1373"/>
                    <a:gd name="T52" fmla="*/ 645 w 1134"/>
                    <a:gd name="T53" fmla="*/ 988 h 1373"/>
                    <a:gd name="T54" fmla="*/ 592 w 1134"/>
                    <a:gd name="T55" fmla="*/ 1060 h 1373"/>
                    <a:gd name="T56" fmla="*/ 788 w 1134"/>
                    <a:gd name="T57" fmla="*/ 1177 h 1373"/>
                    <a:gd name="T58" fmla="*/ 791 w 1134"/>
                    <a:gd name="T59" fmla="*/ 1144 h 1373"/>
                    <a:gd name="T60" fmla="*/ 737 w 1134"/>
                    <a:gd name="T61" fmla="*/ 1047 h 1373"/>
                    <a:gd name="T62" fmla="*/ 735 w 1134"/>
                    <a:gd name="T63" fmla="*/ 1019 h 1373"/>
                    <a:gd name="T64" fmla="*/ 899 w 1134"/>
                    <a:gd name="T65" fmla="*/ 883 h 1373"/>
                    <a:gd name="T66" fmla="*/ 910 w 1134"/>
                    <a:gd name="T67" fmla="*/ 700 h 1373"/>
                    <a:gd name="T68" fmla="*/ 745 w 1134"/>
                    <a:gd name="T69" fmla="*/ 571 h 1373"/>
                    <a:gd name="T70" fmla="*/ 824 w 1134"/>
                    <a:gd name="T71" fmla="*/ 589 h 1373"/>
                    <a:gd name="T72" fmla="*/ 1076 w 1134"/>
                    <a:gd name="T73" fmla="*/ 427 h 1373"/>
                    <a:gd name="T74" fmla="*/ 1130 w 1134"/>
                    <a:gd name="T75" fmla="*/ 362 h 1373"/>
                    <a:gd name="T76" fmla="*/ 1089 w 1134"/>
                    <a:gd name="T77" fmla="*/ 384 h 1373"/>
                    <a:gd name="T78" fmla="*/ 1122 w 1134"/>
                    <a:gd name="T79" fmla="*/ 333 h 1373"/>
                    <a:gd name="T80" fmla="*/ 1112 w 1134"/>
                    <a:gd name="T81" fmla="*/ 312 h 1373"/>
                    <a:gd name="T82" fmla="*/ 1063 w 1134"/>
                    <a:gd name="T83" fmla="*/ 351 h 1373"/>
                    <a:gd name="T84" fmla="*/ 1070 w 1134"/>
                    <a:gd name="T85" fmla="*/ 304 h 1373"/>
                    <a:gd name="T86" fmla="*/ 1036 w 1134"/>
                    <a:gd name="T87" fmla="*/ 332 h 1373"/>
                    <a:gd name="T88" fmla="*/ 998 w 1134"/>
                    <a:gd name="T89" fmla="*/ 417 h 1373"/>
                    <a:gd name="T90" fmla="*/ 850 w 1134"/>
                    <a:gd name="T91" fmla="*/ 471 h 1373"/>
                    <a:gd name="T92" fmla="*/ 830 w 1134"/>
                    <a:gd name="T93" fmla="*/ 321 h 1373"/>
                    <a:gd name="T94" fmla="*/ 866 w 1134"/>
                    <a:gd name="T95" fmla="*/ 226 h 1373"/>
                    <a:gd name="T96" fmla="*/ 922 w 1134"/>
                    <a:gd name="T97" fmla="*/ 201 h 1373"/>
                    <a:gd name="T98" fmla="*/ 923 w 1134"/>
                    <a:gd name="T99" fmla="*/ 180 h 1373"/>
                    <a:gd name="T100" fmla="*/ 934 w 1134"/>
                    <a:gd name="T101" fmla="*/ 151 h 1373"/>
                    <a:gd name="T102" fmla="*/ 926 w 1134"/>
                    <a:gd name="T103" fmla="*/ 89 h 1373"/>
                    <a:gd name="T104" fmla="*/ 764 w 1134"/>
                    <a:gd name="T105" fmla="*/ 108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34" h="1373">
                      <a:moveTo>
                        <a:pt x="747" y="187"/>
                      </a:moveTo>
                      <a:cubicBezTo>
                        <a:pt x="740" y="186"/>
                        <a:pt x="719" y="196"/>
                        <a:pt x="717" y="196"/>
                      </a:cubicBezTo>
                      <a:cubicBezTo>
                        <a:pt x="715" y="196"/>
                        <a:pt x="683" y="195"/>
                        <a:pt x="663" y="197"/>
                      </a:cubicBezTo>
                      <a:cubicBezTo>
                        <a:pt x="642" y="200"/>
                        <a:pt x="632" y="203"/>
                        <a:pt x="627" y="202"/>
                      </a:cubicBezTo>
                      <a:cubicBezTo>
                        <a:pt x="623" y="201"/>
                        <a:pt x="603" y="210"/>
                        <a:pt x="590" y="214"/>
                      </a:cubicBezTo>
                      <a:cubicBezTo>
                        <a:pt x="577" y="218"/>
                        <a:pt x="560" y="214"/>
                        <a:pt x="548" y="219"/>
                      </a:cubicBezTo>
                      <a:cubicBezTo>
                        <a:pt x="537" y="224"/>
                        <a:pt x="533" y="232"/>
                        <a:pt x="531" y="234"/>
                      </a:cubicBezTo>
                      <a:cubicBezTo>
                        <a:pt x="529" y="236"/>
                        <a:pt x="487" y="272"/>
                        <a:pt x="469" y="310"/>
                      </a:cubicBezTo>
                      <a:cubicBezTo>
                        <a:pt x="452" y="348"/>
                        <a:pt x="427" y="402"/>
                        <a:pt x="425" y="407"/>
                      </a:cubicBezTo>
                      <a:cubicBezTo>
                        <a:pt x="422" y="411"/>
                        <a:pt x="401" y="425"/>
                        <a:pt x="396" y="438"/>
                      </a:cubicBezTo>
                      <a:cubicBezTo>
                        <a:pt x="390" y="452"/>
                        <a:pt x="386" y="455"/>
                        <a:pt x="385" y="462"/>
                      </a:cubicBezTo>
                      <a:cubicBezTo>
                        <a:pt x="384" y="469"/>
                        <a:pt x="382" y="472"/>
                        <a:pt x="381" y="476"/>
                      </a:cubicBezTo>
                      <a:cubicBezTo>
                        <a:pt x="380" y="480"/>
                        <a:pt x="372" y="493"/>
                        <a:pt x="371" y="496"/>
                      </a:cubicBezTo>
                      <a:cubicBezTo>
                        <a:pt x="369" y="500"/>
                        <a:pt x="368" y="500"/>
                        <a:pt x="365" y="508"/>
                      </a:cubicBezTo>
                      <a:cubicBezTo>
                        <a:pt x="362" y="516"/>
                        <a:pt x="360" y="523"/>
                        <a:pt x="359" y="527"/>
                      </a:cubicBezTo>
                      <a:cubicBezTo>
                        <a:pt x="359" y="531"/>
                        <a:pt x="363" y="534"/>
                        <a:pt x="363" y="534"/>
                      </a:cubicBezTo>
                      <a:cubicBezTo>
                        <a:pt x="363" y="534"/>
                        <a:pt x="360" y="545"/>
                        <a:pt x="360" y="551"/>
                      </a:cubicBezTo>
                      <a:cubicBezTo>
                        <a:pt x="360" y="557"/>
                        <a:pt x="364" y="558"/>
                        <a:pt x="364" y="558"/>
                      </a:cubicBezTo>
                      <a:cubicBezTo>
                        <a:pt x="364" y="558"/>
                        <a:pt x="362" y="563"/>
                        <a:pt x="365" y="566"/>
                      </a:cubicBezTo>
                      <a:cubicBezTo>
                        <a:pt x="367" y="570"/>
                        <a:pt x="374" y="569"/>
                        <a:pt x="376" y="566"/>
                      </a:cubicBezTo>
                      <a:cubicBezTo>
                        <a:pt x="378" y="564"/>
                        <a:pt x="381" y="560"/>
                        <a:pt x="381" y="560"/>
                      </a:cubicBezTo>
                      <a:cubicBezTo>
                        <a:pt x="381" y="560"/>
                        <a:pt x="379" y="565"/>
                        <a:pt x="384" y="567"/>
                      </a:cubicBezTo>
                      <a:cubicBezTo>
                        <a:pt x="389" y="568"/>
                        <a:pt x="406" y="544"/>
                        <a:pt x="415" y="534"/>
                      </a:cubicBezTo>
                      <a:cubicBezTo>
                        <a:pt x="425" y="524"/>
                        <a:pt x="430" y="519"/>
                        <a:pt x="430" y="520"/>
                      </a:cubicBezTo>
                      <a:cubicBezTo>
                        <a:pt x="430" y="521"/>
                        <a:pt x="434" y="530"/>
                        <a:pt x="441" y="531"/>
                      </a:cubicBezTo>
                      <a:cubicBezTo>
                        <a:pt x="447" y="533"/>
                        <a:pt x="454" y="530"/>
                        <a:pt x="453" y="527"/>
                      </a:cubicBezTo>
                      <a:cubicBezTo>
                        <a:pt x="451" y="524"/>
                        <a:pt x="445" y="522"/>
                        <a:pt x="445" y="512"/>
                      </a:cubicBezTo>
                      <a:cubicBezTo>
                        <a:pt x="444" y="502"/>
                        <a:pt x="456" y="486"/>
                        <a:pt x="457" y="474"/>
                      </a:cubicBezTo>
                      <a:cubicBezTo>
                        <a:pt x="458" y="461"/>
                        <a:pt x="456" y="448"/>
                        <a:pt x="457" y="440"/>
                      </a:cubicBezTo>
                      <a:cubicBezTo>
                        <a:pt x="459" y="433"/>
                        <a:pt x="470" y="428"/>
                        <a:pt x="485" y="401"/>
                      </a:cubicBezTo>
                      <a:cubicBezTo>
                        <a:pt x="501" y="375"/>
                        <a:pt x="511" y="364"/>
                        <a:pt x="524" y="353"/>
                      </a:cubicBezTo>
                      <a:cubicBezTo>
                        <a:pt x="538" y="343"/>
                        <a:pt x="592" y="298"/>
                        <a:pt x="596" y="293"/>
                      </a:cubicBezTo>
                      <a:cubicBezTo>
                        <a:pt x="599" y="288"/>
                        <a:pt x="601" y="288"/>
                        <a:pt x="601" y="288"/>
                      </a:cubicBezTo>
                      <a:cubicBezTo>
                        <a:pt x="601" y="288"/>
                        <a:pt x="610" y="292"/>
                        <a:pt x="626" y="294"/>
                      </a:cubicBezTo>
                      <a:cubicBezTo>
                        <a:pt x="641" y="297"/>
                        <a:pt x="644" y="295"/>
                        <a:pt x="644" y="295"/>
                      </a:cubicBezTo>
                      <a:cubicBezTo>
                        <a:pt x="644" y="295"/>
                        <a:pt x="621" y="347"/>
                        <a:pt x="603" y="406"/>
                      </a:cubicBezTo>
                      <a:cubicBezTo>
                        <a:pt x="585" y="464"/>
                        <a:pt x="570" y="529"/>
                        <a:pt x="564" y="546"/>
                      </a:cubicBezTo>
                      <a:cubicBezTo>
                        <a:pt x="557" y="563"/>
                        <a:pt x="543" y="573"/>
                        <a:pt x="543" y="573"/>
                      </a:cubicBezTo>
                      <a:cubicBezTo>
                        <a:pt x="543" y="573"/>
                        <a:pt x="538" y="574"/>
                        <a:pt x="536" y="576"/>
                      </a:cubicBezTo>
                      <a:cubicBezTo>
                        <a:pt x="533" y="577"/>
                        <a:pt x="479" y="618"/>
                        <a:pt x="468" y="643"/>
                      </a:cubicBezTo>
                      <a:cubicBezTo>
                        <a:pt x="457" y="668"/>
                        <a:pt x="456" y="726"/>
                        <a:pt x="442" y="744"/>
                      </a:cubicBezTo>
                      <a:cubicBezTo>
                        <a:pt x="428" y="763"/>
                        <a:pt x="401" y="774"/>
                        <a:pt x="376" y="823"/>
                      </a:cubicBezTo>
                      <a:cubicBezTo>
                        <a:pt x="350" y="871"/>
                        <a:pt x="338" y="905"/>
                        <a:pt x="306" y="924"/>
                      </a:cubicBezTo>
                      <a:cubicBezTo>
                        <a:pt x="275" y="942"/>
                        <a:pt x="229" y="963"/>
                        <a:pt x="205" y="1000"/>
                      </a:cubicBezTo>
                      <a:cubicBezTo>
                        <a:pt x="181" y="1037"/>
                        <a:pt x="151" y="1080"/>
                        <a:pt x="134" y="1098"/>
                      </a:cubicBezTo>
                      <a:cubicBezTo>
                        <a:pt x="116" y="1117"/>
                        <a:pt x="91" y="1134"/>
                        <a:pt x="90" y="1136"/>
                      </a:cubicBezTo>
                      <a:cubicBezTo>
                        <a:pt x="89" y="1137"/>
                        <a:pt x="88" y="1139"/>
                        <a:pt x="88" y="1139"/>
                      </a:cubicBezTo>
                      <a:cubicBezTo>
                        <a:pt x="88" y="1139"/>
                        <a:pt x="84" y="1141"/>
                        <a:pt x="82" y="1140"/>
                      </a:cubicBezTo>
                      <a:cubicBezTo>
                        <a:pt x="80" y="1139"/>
                        <a:pt x="47" y="1140"/>
                        <a:pt x="44" y="1140"/>
                      </a:cubicBezTo>
                      <a:cubicBezTo>
                        <a:pt x="40" y="1141"/>
                        <a:pt x="28" y="1138"/>
                        <a:pt x="19" y="1142"/>
                      </a:cubicBezTo>
                      <a:cubicBezTo>
                        <a:pt x="10" y="1147"/>
                        <a:pt x="2" y="1166"/>
                        <a:pt x="1" y="1179"/>
                      </a:cubicBezTo>
                      <a:cubicBezTo>
                        <a:pt x="0" y="1193"/>
                        <a:pt x="15" y="1229"/>
                        <a:pt x="13" y="1271"/>
                      </a:cubicBezTo>
                      <a:cubicBezTo>
                        <a:pt x="11" y="1314"/>
                        <a:pt x="19" y="1329"/>
                        <a:pt x="27" y="1338"/>
                      </a:cubicBezTo>
                      <a:cubicBezTo>
                        <a:pt x="36" y="1347"/>
                        <a:pt x="59" y="1369"/>
                        <a:pt x="77" y="1371"/>
                      </a:cubicBezTo>
                      <a:cubicBezTo>
                        <a:pt x="94" y="1373"/>
                        <a:pt x="111" y="1370"/>
                        <a:pt x="114" y="1361"/>
                      </a:cubicBezTo>
                      <a:cubicBezTo>
                        <a:pt x="117" y="1353"/>
                        <a:pt x="116" y="1352"/>
                        <a:pt x="111" y="1346"/>
                      </a:cubicBezTo>
                      <a:cubicBezTo>
                        <a:pt x="106" y="1340"/>
                        <a:pt x="98" y="1321"/>
                        <a:pt x="97" y="1315"/>
                      </a:cubicBezTo>
                      <a:cubicBezTo>
                        <a:pt x="96" y="1308"/>
                        <a:pt x="98" y="1277"/>
                        <a:pt x="102" y="1271"/>
                      </a:cubicBezTo>
                      <a:cubicBezTo>
                        <a:pt x="105" y="1266"/>
                        <a:pt x="113" y="1260"/>
                        <a:pt x="117" y="1252"/>
                      </a:cubicBezTo>
                      <a:cubicBezTo>
                        <a:pt x="120" y="1245"/>
                        <a:pt x="124" y="1242"/>
                        <a:pt x="122" y="1237"/>
                      </a:cubicBezTo>
                      <a:cubicBezTo>
                        <a:pt x="119" y="1233"/>
                        <a:pt x="119" y="1232"/>
                        <a:pt x="119" y="1232"/>
                      </a:cubicBezTo>
                      <a:cubicBezTo>
                        <a:pt x="119" y="1232"/>
                        <a:pt x="124" y="1215"/>
                        <a:pt x="127" y="1211"/>
                      </a:cubicBezTo>
                      <a:cubicBezTo>
                        <a:pt x="129" y="1206"/>
                        <a:pt x="136" y="1203"/>
                        <a:pt x="143" y="1193"/>
                      </a:cubicBezTo>
                      <a:cubicBezTo>
                        <a:pt x="150" y="1184"/>
                        <a:pt x="163" y="1150"/>
                        <a:pt x="189" y="1132"/>
                      </a:cubicBezTo>
                      <a:cubicBezTo>
                        <a:pt x="215" y="1115"/>
                        <a:pt x="243" y="1094"/>
                        <a:pt x="275" y="1065"/>
                      </a:cubicBezTo>
                      <a:cubicBezTo>
                        <a:pt x="307" y="1036"/>
                        <a:pt x="350" y="1030"/>
                        <a:pt x="379" y="1003"/>
                      </a:cubicBezTo>
                      <a:cubicBezTo>
                        <a:pt x="408" y="977"/>
                        <a:pt x="400" y="979"/>
                        <a:pt x="422" y="963"/>
                      </a:cubicBezTo>
                      <a:cubicBezTo>
                        <a:pt x="444" y="946"/>
                        <a:pt x="508" y="902"/>
                        <a:pt x="544" y="863"/>
                      </a:cubicBezTo>
                      <a:cubicBezTo>
                        <a:pt x="580" y="824"/>
                        <a:pt x="633" y="782"/>
                        <a:pt x="636" y="781"/>
                      </a:cubicBezTo>
                      <a:cubicBezTo>
                        <a:pt x="640" y="779"/>
                        <a:pt x="666" y="793"/>
                        <a:pt x="705" y="793"/>
                      </a:cubicBezTo>
                      <a:cubicBezTo>
                        <a:pt x="744" y="793"/>
                        <a:pt x="776" y="795"/>
                        <a:pt x="802" y="795"/>
                      </a:cubicBezTo>
                      <a:cubicBezTo>
                        <a:pt x="829" y="795"/>
                        <a:pt x="834" y="799"/>
                        <a:pt x="834" y="799"/>
                      </a:cubicBezTo>
                      <a:cubicBezTo>
                        <a:pt x="834" y="799"/>
                        <a:pt x="785" y="841"/>
                        <a:pt x="771" y="866"/>
                      </a:cubicBezTo>
                      <a:cubicBezTo>
                        <a:pt x="757" y="890"/>
                        <a:pt x="756" y="893"/>
                        <a:pt x="748" y="902"/>
                      </a:cubicBezTo>
                      <a:cubicBezTo>
                        <a:pt x="740" y="910"/>
                        <a:pt x="705" y="950"/>
                        <a:pt x="695" y="958"/>
                      </a:cubicBezTo>
                      <a:cubicBezTo>
                        <a:pt x="684" y="967"/>
                        <a:pt x="680" y="970"/>
                        <a:pt x="680" y="971"/>
                      </a:cubicBezTo>
                      <a:cubicBezTo>
                        <a:pt x="680" y="973"/>
                        <a:pt x="679" y="974"/>
                        <a:pt x="679" y="974"/>
                      </a:cubicBezTo>
                      <a:cubicBezTo>
                        <a:pt x="679" y="974"/>
                        <a:pt x="666" y="984"/>
                        <a:pt x="665" y="984"/>
                      </a:cubicBezTo>
                      <a:cubicBezTo>
                        <a:pt x="664" y="984"/>
                        <a:pt x="661" y="983"/>
                        <a:pt x="660" y="985"/>
                      </a:cubicBezTo>
                      <a:cubicBezTo>
                        <a:pt x="658" y="987"/>
                        <a:pt x="654" y="989"/>
                        <a:pt x="653" y="989"/>
                      </a:cubicBezTo>
                      <a:cubicBezTo>
                        <a:pt x="651" y="989"/>
                        <a:pt x="649" y="986"/>
                        <a:pt x="645" y="988"/>
                      </a:cubicBezTo>
                      <a:cubicBezTo>
                        <a:pt x="641" y="990"/>
                        <a:pt x="618" y="1010"/>
                        <a:pt x="613" y="1014"/>
                      </a:cubicBezTo>
                      <a:cubicBezTo>
                        <a:pt x="608" y="1017"/>
                        <a:pt x="597" y="1021"/>
                        <a:pt x="591" y="1031"/>
                      </a:cubicBezTo>
                      <a:cubicBezTo>
                        <a:pt x="584" y="1040"/>
                        <a:pt x="587" y="1053"/>
                        <a:pt x="592" y="1060"/>
                      </a:cubicBezTo>
                      <a:cubicBezTo>
                        <a:pt x="597" y="1067"/>
                        <a:pt x="647" y="1098"/>
                        <a:pt x="667" y="1116"/>
                      </a:cubicBezTo>
                      <a:cubicBezTo>
                        <a:pt x="688" y="1133"/>
                        <a:pt x="710" y="1161"/>
                        <a:pt x="733" y="1171"/>
                      </a:cubicBezTo>
                      <a:cubicBezTo>
                        <a:pt x="756" y="1180"/>
                        <a:pt x="779" y="1182"/>
                        <a:pt x="788" y="1177"/>
                      </a:cubicBezTo>
                      <a:cubicBezTo>
                        <a:pt x="797" y="1172"/>
                        <a:pt x="804" y="1165"/>
                        <a:pt x="801" y="1160"/>
                      </a:cubicBezTo>
                      <a:cubicBezTo>
                        <a:pt x="799" y="1156"/>
                        <a:pt x="798" y="1157"/>
                        <a:pt x="797" y="1153"/>
                      </a:cubicBezTo>
                      <a:cubicBezTo>
                        <a:pt x="796" y="1150"/>
                        <a:pt x="792" y="1145"/>
                        <a:pt x="791" y="1144"/>
                      </a:cubicBezTo>
                      <a:cubicBezTo>
                        <a:pt x="790" y="1143"/>
                        <a:pt x="771" y="1118"/>
                        <a:pt x="758" y="1107"/>
                      </a:cubicBezTo>
                      <a:cubicBezTo>
                        <a:pt x="744" y="1096"/>
                        <a:pt x="738" y="1082"/>
                        <a:pt x="738" y="1077"/>
                      </a:cubicBezTo>
                      <a:cubicBezTo>
                        <a:pt x="738" y="1072"/>
                        <a:pt x="734" y="1056"/>
                        <a:pt x="737" y="1047"/>
                      </a:cubicBezTo>
                      <a:cubicBezTo>
                        <a:pt x="739" y="1038"/>
                        <a:pt x="741" y="1033"/>
                        <a:pt x="737" y="1030"/>
                      </a:cubicBezTo>
                      <a:cubicBezTo>
                        <a:pt x="734" y="1026"/>
                        <a:pt x="732" y="1025"/>
                        <a:pt x="732" y="1025"/>
                      </a:cubicBezTo>
                      <a:cubicBezTo>
                        <a:pt x="735" y="1019"/>
                        <a:pt x="735" y="1019"/>
                        <a:pt x="735" y="1019"/>
                      </a:cubicBezTo>
                      <a:cubicBezTo>
                        <a:pt x="735" y="1019"/>
                        <a:pt x="738" y="1021"/>
                        <a:pt x="741" y="1017"/>
                      </a:cubicBezTo>
                      <a:cubicBezTo>
                        <a:pt x="743" y="1013"/>
                        <a:pt x="773" y="971"/>
                        <a:pt x="814" y="945"/>
                      </a:cubicBezTo>
                      <a:cubicBezTo>
                        <a:pt x="854" y="918"/>
                        <a:pt x="877" y="902"/>
                        <a:pt x="899" y="883"/>
                      </a:cubicBezTo>
                      <a:cubicBezTo>
                        <a:pt x="920" y="864"/>
                        <a:pt x="940" y="850"/>
                        <a:pt x="957" y="830"/>
                      </a:cubicBezTo>
                      <a:cubicBezTo>
                        <a:pt x="974" y="810"/>
                        <a:pt x="981" y="783"/>
                        <a:pt x="981" y="777"/>
                      </a:cubicBezTo>
                      <a:cubicBezTo>
                        <a:pt x="981" y="770"/>
                        <a:pt x="959" y="729"/>
                        <a:pt x="910" y="700"/>
                      </a:cubicBezTo>
                      <a:cubicBezTo>
                        <a:pt x="861" y="671"/>
                        <a:pt x="816" y="650"/>
                        <a:pt x="778" y="640"/>
                      </a:cubicBezTo>
                      <a:cubicBezTo>
                        <a:pt x="740" y="630"/>
                        <a:pt x="722" y="621"/>
                        <a:pt x="722" y="621"/>
                      </a:cubicBezTo>
                      <a:cubicBezTo>
                        <a:pt x="722" y="621"/>
                        <a:pt x="737" y="593"/>
                        <a:pt x="745" y="571"/>
                      </a:cubicBezTo>
                      <a:cubicBezTo>
                        <a:pt x="754" y="549"/>
                        <a:pt x="770" y="533"/>
                        <a:pt x="770" y="533"/>
                      </a:cubicBezTo>
                      <a:cubicBezTo>
                        <a:pt x="770" y="533"/>
                        <a:pt x="785" y="555"/>
                        <a:pt x="799" y="573"/>
                      </a:cubicBezTo>
                      <a:cubicBezTo>
                        <a:pt x="813" y="590"/>
                        <a:pt x="816" y="593"/>
                        <a:pt x="824" y="589"/>
                      </a:cubicBezTo>
                      <a:cubicBezTo>
                        <a:pt x="832" y="586"/>
                        <a:pt x="954" y="522"/>
                        <a:pt x="983" y="493"/>
                      </a:cubicBezTo>
                      <a:cubicBezTo>
                        <a:pt x="1012" y="464"/>
                        <a:pt x="1019" y="460"/>
                        <a:pt x="1029" y="458"/>
                      </a:cubicBezTo>
                      <a:cubicBezTo>
                        <a:pt x="1039" y="455"/>
                        <a:pt x="1063" y="443"/>
                        <a:pt x="1076" y="427"/>
                      </a:cubicBezTo>
                      <a:cubicBezTo>
                        <a:pt x="1088" y="411"/>
                        <a:pt x="1091" y="407"/>
                        <a:pt x="1094" y="404"/>
                      </a:cubicBezTo>
                      <a:cubicBezTo>
                        <a:pt x="1097" y="401"/>
                        <a:pt x="1113" y="390"/>
                        <a:pt x="1121" y="380"/>
                      </a:cubicBezTo>
                      <a:cubicBezTo>
                        <a:pt x="1130" y="370"/>
                        <a:pt x="1132" y="366"/>
                        <a:pt x="1130" y="362"/>
                      </a:cubicBezTo>
                      <a:cubicBezTo>
                        <a:pt x="1127" y="358"/>
                        <a:pt x="1126" y="357"/>
                        <a:pt x="1120" y="361"/>
                      </a:cubicBezTo>
                      <a:cubicBezTo>
                        <a:pt x="1115" y="365"/>
                        <a:pt x="1100" y="379"/>
                        <a:pt x="1095" y="383"/>
                      </a:cubicBezTo>
                      <a:cubicBezTo>
                        <a:pt x="1091" y="387"/>
                        <a:pt x="1088" y="387"/>
                        <a:pt x="1089" y="384"/>
                      </a:cubicBezTo>
                      <a:cubicBezTo>
                        <a:pt x="1090" y="381"/>
                        <a:pt x="1118" y="356"/>
                        <a:pt x="1125" y="348"/>
                      </a:cubicBezTo>
                      <a:cubicBezTo>
                        <a:pt x="1131" y="340"/>
                        <a:pt x="1134" y="336"/>
                        <a:pt x="1131" y="333"/>
                      </a:cubicBezTo>
                      <a:cubicBezTo>
                        <a:pt x="1128" y="330"/>
                        <a:pt x="1126" y="329"/>
                        <a:pt x="1122" y="333"/>
                      </a:cubicBezTo>
                      <a:cubicBezTo>
                        <a:pt x="1117" y="336"/>
                        <a:pt x="1091" y="357"/>
                        <a:pt x="1091" y="357"/>
                      </a:cubicBezTo>
                      <a:cubicBezTo>
                        <a:pt x="1091" y="357"/>
                        <a:pt x="1114" y="331"/>
                        <a:pt x="1117" y="325"/>
                      </a:cubicBezTo>
                      <a:cubicBezTo>
                        <a:pt x="1121" y="318"/>
                        <a:pt x="1117" y="312"/>
                        <a:pt x="1112" y="312"/>
                      </a:cubicBezTo>
                      <a:cubicBezTo>
                        <a:pt x="1107" y="312"/>
                        <a:pt x="1090" y="331"/>
                        <a:pt x="1083" y="339"/>
                      </a:cubicBezTo>
                      <a:cubicBezTo>
                        <a:pt x="1076" y="348"/>
                        <a:pt x="1067" y="359"/>
                        <a:pt x="1064" y="357"/>
                      </a:cubicBezTo>
                      <a:cubicBezTo>
                        <a:pt x="1061" y="356"/>
                        <a:pt x="1062" y="352"/>
                        <a:pt x="1063" y="351"/>
                      </a:cubicBezTo>
                      <a:cubicBezTo>
                        <a:pt x="1064" y="349"/>
                        <a:pt x="1080" y="317"/>
                        <a:pt x="1086" y="306"/>
                      </a:cubicBezTo>
                      <a:cubicBezTo>
                        <a:pt x="1091" y="294"/>
                        <a:pt x="1089" y="289"/>
                        <a:pt x="1085" y="288"/>
                      </a:cubicBezTo>
                      <a:cubicBezTo>
                        <a:pt x="1081" y="287"/>
                        <a:pt x="1078" y="295"/>
                        <a:pt x="1070" y="304"/>
                      </a:cubicBezTo>
                      <a:cubicBezTo>
                        <a:pt x="1062" y="313"/>
                        <a:pt x="1048" y="341"/>
                        <a:pt x="1048" y="339"/>
                      </a:cubicBezTo>
                      <a:cubicBezTo>
                        <a:pt x="1048" y="337"/>
                        <a:pt x="1050" y="325"/>
                        <a:pt x="1044" y="323"/>
                      </a:cubicBezTo>
                      <a:cubicBezTo>
                        <a:pt x="1038" y="321"/>
                        <a:pt x="1036" y="327"/>
                        <a:pt x="1036" y="332"/>
                      </a:cubicBezTo>
                      <a:cubicBezTo>
                        <a:pt x="1036" y="337"/>
                        <a:pt x="1036" y="341"/>
                        <a:pt x="1032" y="349"/>
                      </a:cubicBezTo>
                      <a:cubicBezTo>
                        <a:pt x="1028" y="357"/>
                        <a:pt x="1017" y="364"/>
                        <a:pt x="1011" y="377"/>
                      </a:cubicBezTo>
                      <a:cubicBezTo>
                        <a:pt x="1005" y="390"/>
                        <a:pt x="1002" y="413"/>
                        <a:pt x="998" y="417"/>
                      </a:cubicBezTo>
                      <a:cubicBezTo>
                        <a:pt x="994" y="420"/>
                        <a:pt x="935" y="456"/>
                        <a:pt x="920" y="463"/>
                      </a:cubicBezTo>
                      <a:cubicBezTo>
                        <a:pt x="905" y="470"/>
                        <a:pt x="890" y="466"/>
                        <a:pt x="874" y="466"/>
                      </a:cubicBezTo>
                      <a:cubicBezTo>
                        <a:pt x="858" y="467"/>
                        <a:pt x="850" y="471"/>
                        <a:pt x="850" y="471"/>
                      </a:cubicBezTo>
                      <a:cubicBezTo>
                        <a:pt x="850" y="471"/>
                        <a:pt x="858" y="439"/>
                        <a:pt x="852" y="416"/>
                      </a:cubicBezTo>
                      <a:cubicBezTo>
                        <a:pt x="845" y="392"/>
                        <a:pt x="830" y="375"/>
                        <a:pt x="830" y="373"/>
                      </a:cubicBezTo>
                      <a:cubicBezTo>
                        <a:pt x="830" y="371"/>
                        <a:pt x="837" y="348"/>
                        <a:pt x="830" y="321"/>
                      </a:cubicBezTo>
                      <a:cubicBezTo>
                        <a:pt x="823" y="294"/>
                        <a:pt x="818" y="280"/>
                        <a:pt x="819" y="274"/>
                      </a:cubicBezTo>
                      <a:cubicBezTo>
                        <a:pt x="820" y="267"/>
                        <a:pt x="827" y="251"/>
                        <a:pt x="841" y="238"/>
                      </a:cubicBezTo>
                      <a:cubicBezTo>
                        <a:pt x="855" y="224"/>
                        <a:pt x="859" y="223"/>
                        <a:pt x="866" y="226"/>
                      </a:cubicBezTo>
                      <a:cubicBezTo>
                        <a:pt x="874" y="229"/>
                        <a:pt x="893" y="232"/>
                        <a:pt x="901" y="228"/>
                      </a:cubicBezTo>
                      <a:cubicBezTo>
                        <a:pt x="908" y="225"/>
                        <a:pt x="907" y="214"/>
                        <a:pt x="911" y="210"/>
                      </a:cubicBezTo>
                      <a:cubicBezTo>
                        <a:pt x="915" y="205"/>
                        <a:pt x="920" y="205"/>
                        <a:pt x="922" y="201"/>
                      </a:cubicBezTo>
                      <a:cubicBezTo>
                        <a:pt x="923" y="197"/>
                        <a:pt x="920" y="196"/>
                        <a:pt x="921" y="194"/>
                      </a:cubicBezTo>
                      <a:cubicBezTo>
                        <a:pt x="922" y="193"/>
                        <a:pt x="924" y="193"/>
                        <a:pt x="924" y="190"/>
                      </a:cubicBezTo>
                      <a:cubicBezTo>
                        <a:pt x="924" y="187"/>
                        <a:pt x="922" y="183"/>
                        <a:pt x="923" y="180"/>
                      </a:cubicBezTo>
                      <a:cubicBezTo>
                        <a:pt x="924" y="178"/>
                        <a:pt x="928" y="178"/>
                        <a:pt x="930" y="176"/>
                      </a:cubicBezTo>
                      <a:cubicBezTo>
                        <a:pt x="932" y="174"/>
                        <a:pt x="936" y="175"/>
                        <a:pt x="940" y="171"/>
                      </a:cubicBezTo>
                      <a:cubicBezTo>
                        <a:pt x="943" y="168"/>
                        <a:pt x="939" y="161"/>
                        <a:pt x="934" y="151"/>
                      </a:cubicBezTo>
                      <a:cubicBezTo>
                        <a:pt x="929" y="142"/>
                        <a:pt x="928" y="131"/>
                        <a:pt x="928" y="129"/>
                      </a:cubicBezTo>
                      <a:cubicBezTo>
                        <a:pt x="929" y="127"/>
                        <a:pt x="934" y="125"/>
                        <a:pt x="934" y="116"/>
                      </a:cubicBezTo>
                      <a:cubicBezTo>
                        <a:pt x="935" y="107"/>
                        <a:pt x="929" y="101"/>
                        <a:pt x="926" y="89"/>
                      </a:cubicBezTo>
                      <a:cubicBezTo>
                        <a:pt x="923" y="77"/>
                        <a:pt x="925" y="68"/>
                        <a:pt x="919" y="55"/>
                      </a:cubicBezTo>
                      <a:cubicBezTo>
                        <a:pt x="892" y="2"/>
                        <a:pt x="819" y="0"/>
                        <a:pt x="781" y="36"/>
                      </a:cubicBezTo>
                      <a:cubicBezTo>
                        <a:pt x="760" y="55"/>
                        <a:pt x="764" y="90"/>
                        <a:pt x="764" y="108"/>
                      </a:cubicBezTo>
                      <a:cubicBezTo>
                        <a:pt x="764" y="127"/>
                        <a:pt x="769" y="141"/>
                        <a:pt x="763" y="156"/>
                      </a:cubicBezTo>
                      <a:cubicBezTo>
                        <a:pt x="757" y="171"/>
                        <a:pt x="747" y="187"/>
                        <a:pt x="747" y="187"/>
                      </a:cubicBezTo>
                      <a:close/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  <p:sp>
              <p:nvSpPr>
                <p:cNvPr id="22" name="Freeform 6"/>
                <p:cNvSpPr>
                  <a:spLocks noEditPoints="1"/>
                </p:cNvSpPr>
                <p:nvPr/>
              </p:nvSpPr>
              <p:spPr bwMode="auto">
                <a:xfrm>
                  <a:off x="4092575" y="7219950"/>
                  <a:ext cx="3906838" cy="4502150"/>
                </a:xfrm>
                <a:custGeom>
                  <a:avLst/>
                  <a:gdLst>
                    <a:gd name="T0" fmla="*/ 651 w 1185"/>
                    <a:gd name="T1" fmla="*/ 557 h 1366"/>
                    <a:gd name="T2" fmla="*/ 630 w 1185"/>
                    <a:gd name="T3" fmla="*/ 550 h 1366"/>
                    <a:gd name="T4" fmla="*/ 691 w 1185"/>
                    <a:gd name="T5" fmla="*/ 387 h 1366"/>
                    <a:gd name="T6" fmla="*/ 714 w 1185"/>
                    <a:gd name="T7" fmla="*/ 415 h 1366"/>
                    <a:gd name="T8" fmla="*/ 922 w 1185"/>
                    <a:gd name="T9" fmla="*/ 142 h 1366"/>
                    <a:gd name="T10" fmla="*/ 895 w 1185"/>
                    <a:gd name="T11" fmla="*/ 175 h 1366"/>
                    <a:gd name="T12" fmla="*/ 834 w 1185"/>
                    <a:gd name="T13" fmla="*/ 204 h 1366"/>
                    <a:gd name="T14" fmla="*/ 751 w 1185"/>
                    <a:gd name="T15" fmla="*/ 253 h 1366"/>
                    <a:gd name="T16" fmla="*/ 622 w 1185"/>
                    <a:gd name="T17" fmla="*/ 334 h 1366"/>
                    <a:gd name="T18" fmla="*/ 582 w 1185"/>
                    <a:gd name="T19" fmla="*/ 423 h 1366"/>
                    <a:gd name="T20" fmla="*/ 564 w 1185"/>
                    <a:gd name="T21" fmla="*/ 600 h 1366"/>
                    <a:gd name="T22" fmla="*/ 552 w 1185"/>
                    <a:gd name="T23" fmla="*/ 661 h 1366"/>
                    <a:gd name="T24" fmla="*/ 569 w 1185"/>
                    <a:gd name="T25" fmla="*/ 661 h 1366"/>
                    <a:gd name="T26" fmla="*/ 565 w 1185"/>
                    <a:gd name="T27" fmla="*/ 687 h 1366"/>
                    <a:gd name="T28" fmla="*/ 536 w 1185"/>
                    <a:gd name="T29" fmla="*/ 779 h 1366"/>
                    <a:gd name="T30" fmla="*/ 486 w 1185"/>
                    <a:gd name="T31" fmla="*/ 926 h 1366"/>
                    <a:gd name="T32" fmla="*/ 333 w 1185"/>
                    <a:gd name="T33" fmla="*/ 908 h 1366"/>
                    <a:gd name="T34" fmla="*/ 165 w 1185"/>
                    <a:gd name="T35" fmla="*/ 862 h 1366"/>
                    <a:gd name="T36" fmla="*/ 93 w 1185"/>
                    <a:gd name="T37" fmla="*/ 884 h 1366"/>
                    <a:gd name="T38" fmla="*/ 2 w 1185"/>
                    <a:gd name="T39" fmla="*/ 1059 h 1366"/>
                    <a:gd name="T40" fmla="*/ 104 w 1185"/>
                    <a:gd name="T41" fmla="*/ 1011 h 1366"/>
                    <a:gd name="T42" fmla="*/ 183 w 1185"/>
                    <a:gd name="T43" fmla="*/ 979 h 1366"/>
                    <a:gd name="T44" fmla="*/ 269 w 1185"/>
                    <a:gd name="T45" fmla="*/ 980 h 1366"/>
                    <a:gd name="T46" fmla="*/ 530 w 1185"/>
                    <a:gd name="T47" fmla="*/ 1029 h 1366"/>
                    <a:gd name="T48" fmla="*/ 719 w 1185"/>
                    <a:gd name="T49" fmla="*/ 781 h 1366"/>
                    <a:gd name="T50" fmla="*/ 914 w 1185"/>
                    <a:gd name="T51" fmla="*/ 941 h 1366"/>
                    <a:gd name="T52" fmla="*/ 944 w 1185"/>
                    <a:gd name="T53" fmla="*/ 1127 h 1366"/>
                    <a:gd name="T54" fmla="*/ 956 w 1185"/>
                    <a:gd name="T55" fmla="*/ 1252 h 1366"/>
                    <a:gd name="T56" fmla="*/ 951 w 1185"/>
                    <a:gd name="T57" fmla="*/ 1277 h 1366"/>
                    <a:gd name="T58" fmla="*/ 942 w 1185"/>
                    <a:gd name="T59" fmla="*/ 1320 h 1366"/>
                    <a:gd name="T60" fmla="*/ 968 w 1185"/>
                    <a:gd name="T61" fmla="*/ 1362 h 1366"/>
                    <a:gd name="T62" fmla="*/ 1170 w 1185"/>
                    <a:gd name="T63" fmla="*/ 1333 h 1366"/>
                    <a:gd name="T64" fmla="*/ 1179 w 1185"/>
                    <a:gd name="T65" fmla="*/ 1301 h 1366"/>
                    <a:gd name="T66" fmla="*/ 1107 w 1185"/>
                    <a:gd name="T67" fmla="*/ 1292 h 1366"/>
                    <a:gd name="T68" fmla="*/ 1054 w 1185"/>
                    <a:gd name="T69" fmla="*/ 1257 h 1366"/>
                    <a:gd name="T70" fmla="*/ 1033 w 1185"/>
                    <a:gd name="T71" fmla="*/ 1247 h 1366"/>
                    <a:gd name="T72" fmla="*/ 1027 w 1185"/>
                    <a:gd name="T73" fmla="*/ 1221 h 1366"/>
                    <a:gd name="T74" fmla="*/ 1023 w 1185"/>
                    <a:gd name="T75" fmla="*/ 919 h 1366"/>
                    <a:gd name="T76" fmla="*/ 930 w 1185"/>
                    <a:gd name="T77" fmla="*/ 757 h 1366"/>
                    <a:gd name="T78" fmla="*/ 829 w 1185"/>
                    <a:gd name="T79" fmla="*/ 624 h 1366"/>
                    <a:gd name="T80" fmla="*/ 882 w 1185"/>
                    <a:gd name="T81" fmla="*/ 522 h 1366"/>
                    <a:gd name="T82" fmla="*/ 1020 w 1185"/>
                    <a:gd name="T83" fmla="*/ 478 h 1366"/>
                    <a:gd name="T84" fmla="*/ 1107 w 1185"/>
                    <a:gd name="T85" fmla="*/ 468 h 1366"/>
                    <a:gd name="T86" fmla="*/ 1114 w 1185"/>
                    <a:gd name="T87" fmla="*/ 452 h 1366"/>
                    <a:gd name="T88" fmla="*/ 1117 w 1185"/>
                    <a:gd name="T89" fmla="*/ 431 h 1366"/>
                    <a:gd name="T90" fmla="*/ 1119 w 1185"/>
                    <a:gd name="T91" fmla="*/ 411 h 1366"/>
                    <a:gd name="T92" fmla="*/ 1087 w 1185"/>
                    <a:gd name="T93" fmla="*/ 393 h 1366"/>
                    <a:gd name="T94" fmla="*/ 1034 w 1185"/>
                    <a:gd name="T95" fmla="*/ 430 h 1366"/>
                    <a:gd name="T96" fmla="*/ 933 w 1185"/>
                    <a:gd name="T97" fmla="*/ 439 h 1366"/>
                    <a:gd name="T98" fmla="*/ 968 w 1185"/>
                    <a:gd name="T99" fmla="*/ 364 h 1366"/>
                    <a:gd name="T100" fmla="*/ 958 w 1185"/>
                    <a:gd name="T101" fmla="*/ 274 h 1366"/>
                    <a:gd name="T102" fmla="*/ 1031 w 1185"/>
                    <a:gd name="T103" fmla="*/ 242 h 1366"/>
                    <a:gd name="T104" fmla="*/ 1055 w 1185"/>
                    <a:gd name="T105" fmla="*/ 221 h 1366"/>
                    <a:gd name="T106" fmla="*/ 1060 w 1185"/>
                    <a:gd name="T107" fmla="*/ 213 h 1366"/>
                    <a:gd name="T108" fmla="*/ 1067 w 1185"/>
                    <a:gd name="T109" fmla="*/ 206 h 1366"/>
                    <a:gd name="T110" fmla="*/ 1076 w 1185"/>
                    <a:gd name="T111" fmla="*/ 190 h 1366"/>
                    <a:gd name="T112" fmla="*/ 1082 w 1185"/>
                    <a:gd name="T113" fmla="*/ 145 h 1366"/>
                    <a:gd name="T114" fmla="*/ 1086 w 1185"/>
                    <a:gd name="T115" fmla="*/ 71 h 1366"/>
                    <a:gd name="T116" fmla="*/ 925 w 1185"/>
                    <a:gd name="T117" fmla="*/ 95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85" h="1366">
                      <a:moveTo>
                        <a:pt x="689" y="512"/>
                      </a:moveTo>
                      <a:cubicBezTo>
                        <a:pt x="684" y="531"/>
                        <a:pt x="670" y="529"/>
                        <a:pt x="651" y="557"/>
                      </a:cubicBezTo>
                      <a:cubicBezTo>
                        <a:pt x="631" y="585"/>
                        <a:pt x="628" y="595"/>
                        <a:pt x="627" y="598"/>
                      </a:cubicBezTo>
                      <a:cubicBezTo>
                        <a:pt x="625" y="602"/>
                        <a:pt x="628" y="564"/>
                        <a:pt x="630" y="550"/>
                      </a:cubicBezTo>
                      <a:cubicBezTo>
                        <a:pt x="632" y="537"/>
                        <a:pt x="644" y="483"/>
                        <a:pt x="651" y="469"/>
                      </a:cubicBezTo>
                      <a:cubicBezTo>
                        <a:pt x="658" y="456"/>
                        <a:pt x="691" y="387"/>
                        <a:pt x="691" y="387"/>
                      </a:cubicBezTo>
                      <a:cubicBezTo>
                        <a:pt x="691" y="387"/>
                        <a:pt x="703" y="389"/>
                        <a:pt x="714" y="387"/>
                      </a:cubicBezTo>
                      <a:cubicBezTo>
                        <a:pt x="714" y="387"/>
                        <a:pt x="717" y="396"/>
                        <a:pt x="714" y="415"/>
                      </a:cubicBezTo>
                      <a:cubicBezTo>
                        <a:pt x="712" y="434"/>
                        <a:pt x="695" y="493"/>
                        <a:pt x="689" y="512"/>
                      </a:cubicBezTo>
                      <a:close/>
                      <a:moveTo>
                        <a:pt x="922" y="142"/>
                      </a:moveTo>
                      <a:cubicBezTo>
                        <a:pt x="921" y="146"/>
                        <a:pt x="912" y="168"/>
                        <a:pt x="902" y="177"/>
                      </a:cubicBezTo>
                      <a:cubicBezTo>
                        <a:pt x="902" y="177"/>
                        <a:pt x="899" y="175"/>
                        <a:pt x="895" y="175"/>
                      </a:cubicBezTo>
                      <a:cubicBezTo>
                        <a:pt x="890" y="174"/>
                        <a:pt x="874" y="188"/>
                        <a:pt x="866" y="192"/>
                      </a:cubicBezTo>
                      <a:cubicBezTo>
                        <a:pt x="858" y="196"/>
                        <a:pt x="848" y="193"/>
                        <a:pt x="834" y="204"/>
                      </a:cubicBezTo>
                      <a:cubicBezTo>
                        <a:pt x="820" y="215"/>
                        <a:pt x="804" y="237"/>
                        <a:pt x="793" y="245"/>
                      </a:cubicBezTo>
                      <a:cubicBezTo>
                        <a:pt x="782" y="253"/>
                        <a:pt x="779" y="246"/>
                        <a:pt x="751" y="253"/>
                      </a:cubicBezTo>
                      <a:cubicBezTo>
                        <a:pt x="722" y="260"/>
                        <a:pt x="680" y="292"/>
                        <a:pt x="657" y="311"/>
                      </a:cubicBezTo>
                      <a:cubicBezTo>
                        <a:pt x="634" y="330"/>
                        <a:pt x="629" y="330"/>
                        <a:pt x="622" y="334"/>
                      </a:cubicBezTo>
                      <a:cubicBezTo>
                        <a:pt x="615" y="338"/>
                        <a:pt x="612" y="339"/>
                        <a:pt x="606" y="350"/>
                      </a:cubicBezTo>
                      <a:cubicBezTo>
                        <a:pt x="601" y="361"/>
                        <a:pt x="595" y="379"/>
                        <a:pt x="582" y="423"/>
                      </a:cubicBezTo>
                      <a:cubicBezTo>
                        <a:pt x="570" y="466"/>
                        <a:pt x="576" y="557"/>
                        <a:pt x="576" y="569"/>
                      </a:cubicBezTo>
                      <a:cubicBezTo>
                        <a:pt x="576" y="580"/>
                        <a:pt x="572" y="582"/>
                        <a:pt x="564" y="600"/>
                      </a:cubicBezTo>
                      <a:cubicBezTo>
                        <a:pt x="555" y="619"/>
                        <a:pt x="557" y="639"/>
                        <a:pt x="558" y="642"/>
                      </a:cubicBezTo>
                      <a:cubicBezTo>
                        <a:pt x="559" y="645"/>
                        <a:pt x="555" y="653"/>
                        <a:pt x="552" y="661"/>
                      </a:cubicBezTo>
                      <a:cubicBezTo>
                        <a:pt x="549" y="670"/>
                        <a:pt x="555" y="673"/>
                        <a:pt x="559" y="674"/>
                      </a:cubicBezTo>
                      <a:cubicBezTo>
                        <a:pt x="564" y="675"/>
                        <a:pt x="568" y="663"/>
                        <a:pt x="569" y="661"/>
                      </a:cubicBezTo>
                      <a:cubicBezTo>
                        <a:pt x="570" y="659"/>
                        <a:pt x="572" y="659"/>
                        <a:pt x="571" y="665"/>
                      </a:cubicBezTo>
                      <a:cubicBezTo>
                        <a:pt x="571" y="670"/>
                        <a:pt x="566" y="678"/>
                        <a:pt x="565" y="687"/>
                      </a:cubicBezTo>
                      <a:cubicBezTo>
                        <a:pt x="564" y="695"/>
                        <a:pt x="578" y="700"/>
                        <a:pt x="577" y="701"/>
                      </a:cubicBezTo>
                      <a:cubicBezTo>
                        <a:pt x="577" y="702"/>
                        <a:pt x="565" y="740"/>
                        <a:pt x="536" y="779"/>
                      </a:cubicBezTo>
                      <a:cubicBezTo>
                        <a:pt x="508" y="818"/>
                        <a:pt x="504" y="912"/>
                        <a:pt x="504" y="912"/>
                      </a:cubicBezTo>
                      <a:cubicBezTo>
                        <a:pt x="504" y="912"/>
                        <a:pt x="498" y="919"/>
                        <a:pt x="486" y="926"/>
                      </a:cubicBezTo>
                      <a:cubicBezTo>
                        <a:pt x="473" y="932"/>
                        <a:pt x="412" y="906"/>
                        <a:pt x="384" y="902"/>
                      </a:cubicBezTo>
                      <a:cubicBezTo>
                        <a:pt x="357" y="899"/>
                        <a:pt x="356" y="902"/>
                        <a:pt x="333" y="908"/>
                      </a:cubicBezTo>
                      <a:cubicBezTo>
                        <a:pt x="310" y="914"/>
                        <a:pt x="212" y="908"/>
                        <a:pt x="203" y="901"/>
                      </a:cubicBezTo>
                      <a:cubicBezTo>
                        <a:pt x="195" y="894"/>
                        <a:pt x="177" y="873"/>
                        <a:pt x="165" y="862"/>
                      </a:cubicBezTo>
                      <a:cubicBezTo>
                        <a:pt x="154" y="851"/>
                        <a:pt x="148" y="845"/>
                        <a:pt x="131" y="847"/>
                      </a:cubicBezTo>
                      <a:cubicBezTo>
                        <a:pt x="113" y="850"/>
                        <a:pt x="109" y="853"/>
                        <a:pt x="93" y="884"/>
                      </a:cubicBezTo>
                      <a:cubicBezTo>
                        <a:pt x="78" y="915"/>
                        <a:pt x="45" y="946"/>
                        <a:pt x="23" y="978"/>
                      </a:cubicBezTo>
                      <a:cubicBezTo>
                        <a:pt x="1" y="1011"/>
                        <a:pt x="0" y="1044"/>
                        <a:pt x="2" y="1059"/>
                      </a:cubicBezTo>
                      <a:cubicBezTo>
                        <a:pt x="4" y="1073"/>
                        <a:pt x="10" y="1079"/>
                        <a:pt x="27" y="1076"/>
                      </a:cubicBezTo>
                      <a:cubicBezTo>
                        <a:pt x="43" y="1074"/>
                        <a:pt x="78" y="1031"/>
                        <a:pt x="104" y="1011"/>
                      </a:cubicBezTo>
                      <a:cubicBezTo>
                        <a:pt x="129" y="991"/>
                        <a:pt x="157" y="989"/>
                        <a:pt x="157" y="989"/>
                      </a:cubicBezTo>
                      <a:cubicBezTo>
                        <a:pt x="157" y="989"/>
                        <a:pt x="173" y="984"/>
                        <a:pt x="183" y="979"/>
                      </a:cubicBezTo>
                      <a:cubicBezTo>
                        <a:pt x="192" y="974"/>
                        <a:pt x="189" y="976"/>
                        <a:pt x="193" y="978"/>
                      </a:cubicBezTo>
                      <a:cubicBezTo>
                        <a:pt x="197" y="980"/>
                        <a:pt x="222" y="975"/>
                        <a:pt x="269" y="980"/>
                      </a:cubicBezTo>
                      <a:cubicBezTo>
                        <a:pt x="316" y="985"/>
                        <a:pt x="380" y="997"/>
                        <a:pt x="426" y="1010"/>
                      </a:cubicBezTo>
                      <a:cubicBezTo>
                        <a:pt x="471" y="1022"/>
                        <a:pt x="515" y="1032"/>
                        <a:pt x="530" y="1029"/>
                      </a:cubicBezTo>
                      <a:cubicBezTo>
                        <a:pt x="546" y="1027"/>
                        <a:pt x="587" y="972"/>
                        <a:pt x="642" y="911"/>
                      </a:cubicBezTo>
                      <a:cubicBezTo>
                        <a:pt x="697" y="850"/>
                        <a:pt x="719" y="781"/>
                        <a:pt x="719" y="781"/>
                      </a:cubicBezTo>
                      <a:cubicBezTo>
                        <a:pt x="719" y="781"/>
                        <a:pt x="757" y="820"/>
                        <a:pt x="822" y="865"/>
                      </a:cubicBezTo>
                      <a:cubicBezTo>
                        <a:pt x="888" y="910"/>
                        <a:pt x="904" y="923"/>
                        <a:pt x="914" y="941"/>
                      </a:cubicBezTo>
                      <a:cubicBezTo>
                        <a:pt x="923" y="958"/>
                        <a:pt x="920" y="990"/>
                        <a:pt x="921" y="1025"/>
                      </a:cubicBezTo>
                      <a:cubicBezTo>
                        <a:pt x="923" y="1059"/>
                        <a:pt x="930" y="1096"/>
                        <a:pt x="944" y="1127"/>
                      </a:cubicBezTo>
                      <a:cubicBezTo>
                        <a:pt x="957" y="1158"/>
                        <a:pt x="958" y="1244"/>
                        <a:pt x="958" y="1247"/>
                      </a:cubicBezTo>
                      <a:cubicBezTo>
                        <a:pt x="958" y="1249"/>
                        <a:pt x="958" y="1250"/>
                        <a:pt x="956" y="1252"/>
                      </a:cubicBezTo>
                      <a:cubicBezTo>
                        <a:pt x="954" y="1255"/>
                        <a:pt x="955" y="1269"/>
                        <a:pt x="955" y="1269"/>
                      </a:cubicBezTo>
                      <a:cubicBezTo>
                        <a:pt x="955" y="1269"/>
                        <a:pt x="955" y="1271"/>
                        <a:pt x="951" y="1277"/>
                      </a:cubicBezTo>
                      <a:cubicBezTo>
                        <a:pt x="947" y="1282"/>
                        <a:pt x="946" y="1296"/>
                        <a:pt x="945" y="1301"/>
                      </a:cubicBezTo>
                      <a:cubicBezTo>
                        <a:pt x="944" y="1305"/>
                        <a:pt x="944" y="1316"/>
                        <a:pt x="942" y="1320"/>
                      </a:cubicBezTo>
                      <a:cubicBezTo>
                        <a:pt x="940" y="1324"/>
                        <a:pt x="933" y="1334"/>
                        <a:pt x="935" y="1348"/>
                      </a:cubicBezTo>
                      <a:cubicBezTo>
                        <a:pt x="936" y="1362"/>
                        <a:pt x="944" y="1358"/>
                        <a:pt x="968" y="1362"/>
                      </a:cubicBezTo>
                      <a:cubicBezTo>
                        <a:pt x="993" y="1366"/>
                        <a:pt x="1062" y="1359"/>
                        <a:pt x="1086" y="1359"/>
                      </a:cubicBezTo>
                      <a:cubicBezTo>
                        <a:pt x="1109" y="1359"/>
                        <a:pt x="1161" y="1337"/>
                        <a:pt x="1170" y="1333"/>
                      </a:cubicBezTo>
                      <a:cubicBezTo>
                        <a:pt x="1179" y="1328"/>
                        <a:pt x="1182" y="1314"/>
                        <a:pt x="1184" y="1309"/>
                      </a:cubicBezTo>
                      <a:cubicBezTo>
                        <a:pt x="1185" y="1303"/>
                        <a:pt x="1179" y="1303"/>
                        <a:pt x="1179" y="1301"/>
                      </a:cubicBezTo>
                      <a:cubicBezTo>
                        <a:pt x="1179" y="1298"/>
                        <a:pt x="1162" y="1288"/>
                        <a:pt x="1153" y="1290"/>
                      </a:cubicBezTo>
                      <a:cubicBezTo>
                        <a:pt x="1144" y="1291"/>
                        <a:pt x="1130" y="1294"/>
                        <a:pt x="1107" y="1292"/>
                      </a:cubicBezTo>
                      <a:cubicBezTo>
                        <a:pt x="1084" y="1290"/>
                        <a:pt x="1075" y="1272"/>
                        <a:pt x="1068" y="1268"/>
                      </a:cubicBezTo>
                      <a:cubicBezTo>
                        <a:pt x="1062" y="1264"/>
                        <a:pt x="1061" y="1262"/>
                        <a:pt x="1054" y="1257"/>
                      </a:cubicBezTo>
                      <a:cubicBezTo>
                        <a:pt x="1046" y="1252"/>
                        <a:pt x="1041" y="1266"/>
                        <a:pt x="1039" y="1264"/>
                      </a:cubicBezTo>
                      <a:cubicBezTo>
                        <a:pt x="1037" y="1261"/>
                        <a:pt x="1033" y="1247"/>
                        <a:pt x="1033" y="1247"/>
                      </a:cubicBezTo>
                      <a:cubicBezTo>
                        <a:pt x="1033" y="1247"/>
                        <a:pt x="1033" y="1244"/>
                        <a:pt x="1035" y="1241"/>
                      </a:cubicBezTo>
                      <a:cubicBezTo>
                        <a:pt x="1036" y="1238"/>
                        <a:pt x="1032" y="1232"/>
                        <a:pt x="1027" y="1221"/>
                      </a:cubicBezTo>
                      <a:cubicBezTo>
                        <a:pt x="1023" y="1210"/>
                        <a:pt x="1018" y="1103"/>
                        <a:pt x="1015" y="1028"/>
                      </a:cubicBezTo>
                      <a:cubicBezTo>
                        <a:pt x="1011" y="952"/>
                        <a:pt x="1023" y="926"/>
                        <a:pt x="1023" y="919"/>
                      </a:cubicBezTo>
                      <a:cubicBezTo>
                        <a:pt x="1024" y="912"/>
                        <a:pt x="1022" y="888"/>
                        <a:pt x="1006" y="872"/>
                      </a:cubicBezTo>
                      <a:cubicBezTo>
                        <a:pt x="991" y="857"/>
                        <a:pt x="970" y="804"/>
                        <a:pt x="930" y="757"/>
                      </a:cubicBezTo>
                      <a:cubicBezTo>
                        <a:pt x="889" y="710"/>
                        <a:pt x="822" y="652"/>
                        <a:pt x="822" y="652"/>
                      </a:cubicBezTo>
                      <a:cubicBezTo>
                        <a:pt x="822" y="652"/>
                        <a:pt x="819" y="643"/>
                        <a:pt x="829" y="624"/>
                      </a:cubicBezTo>
                      <a:cubicBezTo>
                        <a:pt x="839" y="605"/>
                        <a:pt x="848" y="593"/>
                        <a:pt x="860" y="571"/>
                      </a:cubicBezTo>
                      <a:cubicBezTo>
                        <a:pt x="872" y="549"/>
                        <a:pt x="882" y="522"/>
                        <a:pt x="882" y="522"/>
                      </a:cubicBezTo>
                      <a:cubicBezTo>
                        <a:pt x="882" y="522"/>
                        <a:pt x="887" y="521"/>
                        <a:pt x="907" y="516"/>
                      </a:cubicBezTo>
                      <a:cubicBezTo>
                        <a:pt x="928" y="512"/>
                        <a:pt x="1020" y="478"/>
                        <a:pt x="1020" y="478"/>
                      </a:cubicBezTo>
                      <a:cubicBezTo>
                        <a:pt x="1020" y="478"/>
                        <a:pt x="1029" y="475"/>
                        <a:pt x="1038" y="476"/>
                      </a:cubicBezTo>
                      <a:cubicBezTo>
                        <a:pt x="1048" y="476"/>
                        <a:pt x="1100" y="473"/>
                        <a:pt x="1107" y="468"/>
                      </a:cubicBezTo>
                      <a:cubicBezTo>
                        <a:pt x="1113" y="464"/>
                        <a:pt x="1109" y="462"/>
                        <a:pt x="1109" y="461"/>
                      </a:cubicBezTo>
                      <a:cubicBezTo>
                        <a:pt x="1110" y="459"/>
                        <a:pt x="1112" y="456"/>
                        <a:pt x="1114" y="452"/>
                      </a:cubicBezTo>
                      <a:cubicBezTo>
                        <a:pt x="1116" y="448"/>
                        <a:pt x="1114" y="440"/>
                        <a:pt x="1114" y="440"/>
                      </a:cubicBezTo>
                      <a:cubicBezTo>
                        <a:pt x="1114" y="440"/>
                        <a:pt x="1117" y="435"/>
                        <a:pt x="1117" y="431"/>
                      </a:cubicBezTo>
                      <a:cubicBezTo>
                        <a:pt x="1118" y="426"/>
                        <a:pt x="1115" y="422"/>
                        <a:pt x="1115" y="420"/>
                      </a:cubicBezTo>
                      <a:cubicBezTo>
                        <a:pt x="1114" y="418"/>
                        <a:pt x="1118" y="414"/>
                        <a:pt x="1119" y="411"/>
                      </a:cubicBezTo>
                      <a:cubicBezTo>
                        <a:pt x="1119" y="407"/>
                        <a:pt x="1117" y="403"/>
                        <a:pt x="1110" y="400"/>
                      </a:cubicBezTo>
                      <a:cubicBezTo>
                        <a:pt x="1102" y="398"/>
                        <a:pt x="1097" y="393"/>
                        <a:pt x="1087" y="393"/>
                      </a:cubicBezTo>
                      <a:cubicBezTo>
                        <a:pt x="1077" y="394"/>
                        <a:pt x="1073" y="395"/>
                        <a:pt x="1065" y="403"/>
                      </a:cubicBezTo>
                      <a:cubicBezTo>
                        <a:pt x="1058" y="411"/>
                        <a:pt x="1037" y="426"/>
                        <a:pt x="1034" y="430"/>
                      </a:cubicBezTo>
                      <a:cubicBezTo>
                        <a:pt x="1031" y="433"/>
                        <a:pt x="1022" y="433"/>
                        <a:pt x="1002" y="437"/>
                      </a:cubicBezTo>
                      <a:cubicBezTo>
                        <a:pt x="982" y="440"/>
                        <a:pt x="933" y="439"/>
                        <a:pt x="933" y="439"/>
                      </a:cubicBezTo>
                      <a:cubicBezTo>
                        <a:pt x="933" y="439"/>
                        <a:pt x="941" y="420"/>
                        <a:pt x="948" y="408"/>
                      </a:cubicBezTo>
                      <a:cubicBezTo>
                        <a:pt x="955" y="396"/>
                        <a:pt x="964" y="388"/>
                        <a:pt x="968" y="364"/>
                      </a:cubicBezTo>
                      <a:cubicBezTo>
                        <a:pt x="971" y="340"/>
                        <a:pt x="956" y="294"/>
                        <a:pt x="956" y="293"/>
                      </a:cubicBezTo>
                      <a:cubicBezTo>
                        <a:pt x="955" y="292"/>
                        <a:pt x="955" y="284"/>
                        <a:pt x="958" y="274"/>
                      </a:cubicBezTo>
                      <a:cubicBezTo>
                        <a:pt x="961" y="264"/>
                        <a:pt x="992" y="239"/>
                        <a:pt x="997" y="238"/>
                      </a:cubicBezTo>
                      <a:cubicBezTo>
                        <a:pt x="1002" y="237"/>
                        <a:pt x="1022" y="240"/>
                        <a:pt x="1031" y="242"/>
                      </a:cubicBezTo>
                      <a:cubicBezTo>
                        <a:pt x="1040" y="244"/>
                        <a:pt x="1044" y="240"/>
                        <a:pt x="1046" y="234"/>
                      </a:cubicBezTo>
                      <a:cubicBezTo>
                        <a:pt x="1048" y="228"/>
                        <a:pt x="1055" y="221"/>
                        <a:pt x="1055" y="221"/>
                      </a:cubicBezTo>
                      <a:cubicBezTo>
                        <a:pt x="1055" y="221"/>
                        <a:pt x="1058" y="221"/>
                        <a:pt x="1059" y="219"/>
                      </a:cubicBezTo>
                      <a:cubicBezTo>
                        <a:pt x="1061" y="218"/>
                        <a:pt x="1060" y="215"/>
                        <a:pt x="1060" y="213"/>
                      </a:cubicBezTo>
                      <a:cubicBezTo>
                        <a:pt x="1060" y="212"/>
                        <a:pt x="1057" y="209"/>
                        <a:pt x="1057" y="209"/>
                      </a:cubicBezTo>
                      <a:cubicBezTo>
                        <a:pt x="1057" y="209"/>
                        <a:pt x="1063" y="209"/>
                        <a:pt x="1067" y="206"/>
                      </a:cubicBezTo>
                      <a:cubicBezTo>
                        <a:pt x="1072" y="204"/>
                        <a:pt x="1068" y="196"/>
                        <a:pt x="1068" y="194"/>
                      </a:cubicBezTo>
                      <a:cubicBezTo>
                        <a:pt x="1069" y="192"/>
                        <a:pt x="1071" y="191"/>
                        <a:pt x="1076" y="190"/>
                      </a:cubicBezTo>
                      <a:cubicBezTo>
                        <a:pt x="1082" y="190"/>
                        <a:pt x="1086" y="186"/>
                        <a:pt x="1083" y="176"/>
                      </a:cubicBezTo>
                      <a:cubicBezTo>
                        <a:pt x="1081" y="167"/>
                        <a:pt x="1080" y="149"/>
                        <a:pt x="1082" y="145"/>
                      </a:cubicBezTo>
                      <a:cubicBezTo>
                        <a:pt x="1083" y="141"/>
                        <a:pt x="1090" y="137"/>
                        <a:pt x="1090" y="131"/>
                      </a:cubicBezTo>
                      <a:cubicBezTo>
                        <a:pt x="1089" y="125"/>
                        <a:pt x="1100" y="96"/>
                        <a:pt x="1086" y="71"/>
                      </a:cubicBezTo>
                      <a:cubicBezTo>
                        <a:pt x="1060" y="23"/>
                        <a:pt x="996" y="0"/>
                        <a:pt x="950" y="39"/>
                      </a:cubicBezTo>
                      <a:cubicBezTo>
                        <a:pt x="931" y="55"/>
                        <a:pt x="924" y="70"/>
                        <a:pt x="925" y="95"/>
                      </a:cubicBezTo>
                      <a:cubicBezTo>
                        <a:pt x="926" y="119"/>
                        <a:pt x="923" y="138"/>
                        <a:pt x="922" y="142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  <p:sp>
              <p:nvSpPr>
                <p:cNvPr id="23" name="Freeform 7"/>
                <p:cNvSpPr/>
                <p:nvPr/>
              </p:nvSpPr>
              <p:spPr bwMode="auto">
                <a:xfrm>
                  <a:off x="503237" y="7381875"/>
                  <a:ext cx="3582988" cy="4337050"/>
                </a:xfrm>
                <a:custGeom>
                  <a:avLst/>
                  <a:gdLst>
                    <a:gd name="T0" fmla="*/ 636 w 1087"/>
                    <a:gd name="T1" fmla="*/ 190 h 1316"/>
                    <a:gd name="T2" fmla="*/ 526 w 1087"/>
                    <a:gd name="T3" fmla="*/ 210 h 1316"/>
                    <a:gd name="T4" fmla="*/ 408 w 1087"/>
                    <a:gd name="T5" fmla="*/ 390 h 1316"/>
                    <a:gd name="T6" fmla="*/ 365 w 1087"/>
                    <a:gd name="T7" fmla="*/ 457 h 1316"/>
                    <a:gd name="T8" fmla="*/ 345 w 1087"/>
                    <a:gd name="T9" fmla="*/ 506 h 1316"/>
                    <a:gd name="T10" fmla="*/ 350 w 1087"/>
                    <a:gd name="T11" fmla="*/ 535 h 1316"/>
                    <a:gd name="T12" fmla="*/ 365 w 1087"/>
                    <a:gd name="T13" fmla="*/ 537 h 1316"/>
                    <a:gd name="T14" fmla="*/ 413 w 1087"/>
                    <a:gd name="T15" fmla="*/ 499 h 1316"/>
                    <a:gd name="T16" fmla="*/ 427 w 1087"/>
                    <a:gd name="T17" fmla="*/ 491 h 1316"/>
                    <a:gd name="T18" fmla="*/ 466 w 1087"/>
                    <a:gd name="T19" fmla="*/ 385 h 1316"/>
                    <a:gd name="T20" fmla="*/ 576 w 1087"/>
                    <a:gd name="T21" fmla="*/ 276 h 1316"/>
                    <a:gd name="T22" fmla="*/ 578 w 1087"/>
                    <a:gd name="T23" fmla="*/ 389 h 1316"/>
                    <a:gd name="T24" fmla="*/ 514 w 1087"/>
                    <a:gd name="T25" fmla="*/ 552 h 1316"/>
                    <a:gd name="T26" fmla="*/ 361 w 1087"/>
                    <a:gd name="T27" fmla="*/ 789 h 1316"/>
                    <a:gd name="T28" fmla="*/ 129 w 1087"/>
                    <a:gd name="T29" fmla="*/ 1053 h 1316"/>
                    <a:gd name="T30" fmla="*/ 79 w 1087"/>
                    <a:gd name="T31" fmla="*/ 1093 h 1316"/>
                    <a:gd name="T32" fmla="*/ 1 w 1087"/>
                    <a:gd name="T33" fmla="*/ 1131 h 1316"/>
                    <a:gd name="T34" fmla="*/ 74 w 1087"/>
                    <a:gd name="T35" fmla="*/ 1314 h 1316"/>
                    <a:gd name="T36" fmla="*/ 94 w 1087"/>
                    <a:gd name="T37" fmla="*/ 1260 h 1316"/>
                    <a:gd name="T38" fmla="*/ 117 w 1087"/>
                    <a:gd name="T39" fmla="*/ 1186 h 1316"/>
                    <a:gd name="T40" fmla="*/ 138 w 1087"/>
                    <a:gd name="T41" fmla="*/ 1144 h 1316"/>
                    <a:gd name="T42" fmla="*/ 364 w 1087"/>
                    <a:gd name="T43" fmla="*/ 962 h 1316"/>
                    <a:gd name="T44" fmla="*/ 610 w 1087"/>
                    <a:gd name="T45" fmla="*/ 749 h 1316"/>
                    <a:gd name="T46" fmla="*/ 800 w 1087"/>
                    <a:gd name="T47" fmla="*/ 766 h 1316"/>
                    <a:gd name="T48" fmla="*/ 666 w 1087"/>
                    <a:gd name="T49" fmla="*/ 919 h 1316"/>
                    <a:gd name="T50" fmla="*/ 638 w 1087"/>
                    <a:gd name="T51" fmla="*/ 943 h 1316"/>
                    <a:gd name="T52" fmla="*/ 618 w 1087"/>
                    <a:gd name="T53" fmla="*/ 947 h 1316"/>
                    <a:gd name="T54" fmla="*/ 568 w 1087"/>
                    <a:gd name="T55" fmla="*/ 1016 h 1316"/>
                    <a:gd name="T56" fmla="*/ 756 w 1087"/>
                    <a:gd name="T57" fmla="*/ 1128 h 1316"/>
                    <a:gd name="T58" fmla="*/ 759 w 1087"/>
                    <a:gd name="T59" fmla="*/ 1096 h 1316"/>
                    <a:gd name="T60" fmla="*/ 706 w 1087"/>
                    <a:gd name="T61" fmla="*/ 1004 h 1316"/>
                    <a:gd name="T62" fmla="*/ 705 w 1087"/>
                    <a:gd name="T63" fmla="*/ 977 h 1316"/>
                    <a:gd name="T64" fmla="*/ 862 w 1087"/>
                    <a:gd name="T65" fmla="*/ 847 h 1316"/>
                    <a:gd name="T66" fmla="*/ 873 w 1087"/>
                    <a:gd name="T67" fmla="*/ 671 h 1316"/>
                    <a:gd name="T68" fmla="*/ 715 w 1087"/>
                    <a:gd name="T69" fmla="*/ 548 h 1316"/>
                    <a:gd name="T70" fmla="*/ 790 w 1087"/>
                    <a:gd name="T71" fmla="*/ 565 h 1316"/>
                    <a:gd name="T72" fmla="*/ 1031 w 1087"/>
                    <a:gd name="T73" fmla="*/ 410 h 1316"/>
                    <a:gd name="T74" fmla="*/ 1083 w 1087"/>
                    <a:gd name="T75" fmla="*/ 348 h 1316"/>
                    <a:gd name="T76" fmla="*/ 1044 w 1087"/>
                    <a:gd name="T77" fmla="*/ 369 h 1316"/>
                    <a:gd name="T78" fmla="*/ 1075 w 1087"/>
                    <a:gd name="T79" fmla="*/ 319 h 1316"/>
                    <a:gd name="T80" fmla="*/ 1066 w 1087"/>
                    <a:gd name="T81" fmla="*/ 300 h 1316"/>
                    <a:gd name="T82" fmla="*/ 1019 w 1087"/>
                    <a:gd name="T83" fmla="*/ 337 h 1316"/>
                    <a:gd name="T84" fmla="*/ 1026 w 1087"/>
                    <a:gd name="T85" fmla="*/ 292 h 1316"/>
                    <a:gd name="T86" fmla="*/ 993 w 1087"/>
                    <a:gd name="T87" fmla="*/ 319 h 1316"/>
                    <a:gd name="T88" fmla="*/ 957 w 1087"/>
                    <a:gd name="T89" fmla="*/ 400 h 1316"/>
                    <a:gd name="T90" fmla="*/ 815 w 1087"/>
                    <a:gd name="T91" fmla="*/ 452 h 1316"/>
                    <a:gd name="T92" fmla="*/ 796 w 1087"/>
                    <a:gd name="T93" fmla="*/ 308 h 1316"/>
                    <a:gd name="T94" fmla="*/ 831 w 1087"/>
                    <a:gd name="T95" fmla="*/ 217 h 1316"/>
                    <a:gd name="T96" fmla="*/ 883 w 1087"/>
                    <a:gd name="T97" fmla="*/ 193 h 1316"/>
                    <a:gd name="T98" fmla="*/ 885 w 1087"/>
                    <a:gd name="T99" fmla="*/ 174 h 1316"/>
                    <a:gd name="T100" fmla="*/ 896 w 1087"/>
                    <a:gd name="T101" fmla="*/ 146 h 1316"/>
                    <a:gd name="T102" fmla="*/ 888 w 1087"/>
                    <a:gd name="T103" fmla="*/ 86 h 1316"/>
                    <a:gd name="T104" fmla="*/ 732 w 1087"/>
                    <a:gd name="T105" fmla="*/ 104 h 1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87" h="1316">
                      <a:moveTo>
                        <a:pt x="716" y="179"/>
                      </a:moveTo>
                      <a:cubicBezTo>
                        <a:pt x="709" y="179"/>
                        <a:pt x="690" y="189"/>
                        <a:pt x="688" y="189"/>
                      </a:cubicBezTo>
                      <a:cubicBezTo>
                        <a:pt x="686" y="188"/>
                        <a:pt x="655" y="187"/>
                        <a:pt x="636" y="190"/>
                      </a:cubicBezTo>
                      <a:cubicBezTo>
                        <a:pt x="616" y="193"/>
                        <a:pt x="606" y="195"/>
                        <a:pt x="602" y="194"/>
                      </a:cubicBezTo>
                      <a:cubicBezTo>
                        <a:pt x="597" y="193"/>
                        <a:pt x="578" y="202"/>
                        <a:pt x="566" y="206"/>
                      </a:cubicBezTo>
                      <a:cubicBezTo>
                        <a:pt x="553" y="209"/>
                        <a:pt x="537" y="205"/>
                        <a:pt x="526" y="210"/>
                      </a:cubicBezTo>
                      <a:cubicBezTo>
                        <a:pt x="515" y="215"/>
                        <a:pt x="512" y="223"/>
                        <a:pt x="509" y="225"/>
                      </a:cubicBezTo>
                      <a:cubicBezTo>
                        <a:pt x="507" y="227"/>
                        <a:pt x="467" y="261"/>
                        <a:pt x="450" y="297"/>
                      </a:cubicBezTo>
                      <a:cubicBezTo>
                        <a:pt x="433" y="334"/>
                        <a:pt x="410" y="386"/>
                        <a:pt x="408" y="390"/>
                      </a:cubicBezTo>
                      <a:cubicBezTo>
                        <a:pt x="405" y="394"/>
                        <a:pt x="385" y="408"/>
                        <a:pt x="380" y="421"/>
                      </a:cubicBezTo>
                      <a:cubicBezTo>
                        <a:pt x="374" y="433"/>
                        <a:pt x="370" y="437"/>
                        <a:pt x="369" y="444"/>
                      </a:cubicBezTo>
                      <a:cubicBezTo>
                        <a:pt x="368" y="450"/>
                        <a:pt x="366" y="453"/>
                        <a:pt x="365" y="457"/>
                      </a:cubicBezTo>
                      <a:cubicBezTo>
                        <a:pt x="365" y="461"/>
                        <a:pt x="357" y="473"/>
                        <a:pt x="356" y="476"/>
                      </a:cubicBezTo>
                      <a:cubicBezTo>
                        <a:pt x="355" y="480"/>
                        <a:pt x="353" y="480"/>
                        <a:pt x="350" y="487"/>
                      </a:cubicBezTo>
                      <a:cubicBezTo>
                        <a:pt x="348" y="495"/>
                        <a:pt x="345" y="502"/>
                        <a:pt x="345" y="506"/>
                      </a:cubicBezTo>
                      <a:cubicBezTo>
                        <a:pt x="344" y="510"/>
                        <a:pt x="348" y="512"/>
                        <a:pt x="348" y="512"/>
                      </a:cubicBezTo>
                      <a:cubicBezTo>
                        <a:pt x="348" y="512"/>
                        <a:pt x="345" y="523"/>
                        <a:pt x="345" y="529"/>
                      </a:cubicBezTo>
                      <a:cubicBezTo>
                        <a:pt x="345" y="534"/>
                        <a:pt x="350" y="535"/>
                        <a:pt x="350" y="535"/>
                      </a:cubicBezTo>
                      <a:cubicBezTo>
                        <a:pt x="350" y="535"/>
                        <a:pt x="348" y="540"/>
                        <a:pt x="350" y="543"/>
                      </a:cubicBezTo>
                      <a:cubicBezTo>
                        <a:pt x="353" y="547"/>
                        <a:pt x="359" y="546"/>
                        <a:pt x="361" y="543"/>
                      </a:cubicBezTo>
                      <a:cubicBezTo>
                        <a:pt x="363" y="541"/>
                        <a:pt x="365" y="537"/>
                        <a:pt x="365" y="537"/>
                      </a:cubicBezTo>
                      <a:cubicBezTo>
                        <a:pt x="365" y="537"/>
                        <a:pt x="364" y="542"/>
                        <a:pt x="369" y="544"/>
                      </a:cubicBezTo>
                      <a:cubicBezTo>
                        <a:pt x="374" y="545"/>
                        <a:pt x="390" y="522"/>
                        <a:pt x="399" y="512"/>
                      </a:cubicBezTo>
                      <a:cubicBezTo>
                        <a:pt x="407" y="503"/>
                        <a:pt x="413" y="498"/>
                        <a:pt x="413" y="499"/>
                      </a:cubicBezTo>
                      <a:cubicBezTo>
                        <a:pt x="413" y="500"/>
                        <a:pt x="417" y="508"/>
                        <a:pt x="423" y="510"/>
                      </a:cubicBezTo>
                      <a:cubicBezTo>
                        <a:pt x="429" y="511"/>
                        <a:pt x="436" y="509"/>
                        <a:pt x="434" y="505"/>
                      </a:cubicBezTo>
                      <a:cubicBezTo>
                        <a:pt x="433" y="502"/>
                        <a:pt x="427" y="501"/>
                        <a:pt x="427" y="491"/>
                      </a:cubicBezTo>
                      <a:cubicBezTo>
                        <a:pt x="426" y="481"/>
                        <a:pt x="437" y="466"/>
                        <a:pt x="439" y="454"/>
                      </a:cubicBezTo>
                      <a:cubicBezTo>
                        <a:pt x="440" y="443"/>
                        <a:pt x="437" y="430"/>
                        <a:pt x="439" y="422"/>
                      </a:cubicBezTo>
                      <a:cubicBezTo>
                        <a:pt x="440" y="415"/>
                        <a:pt x="451" y="410"/>
                        <a:pt x="466" y="385"/>
                      </a:cubicBezTo>
                      <a:cubicBezTo>
                        <a:pt x="480" y="360"/>
                        <a:pt x="490" y="349"/>
                        <a:pt x="503" y="339"/>
                      </a:cubicBezTo>
                      <a:cubicBezTo>
                        <a:pt x="516" y="330"/>
                        <a:pt x="568" y="286"/>
                        <a:pt x="571" y="281"/>
                      </a:cubicBezTo>
                      <a:cubicBezTo>
                        <a:pt x="575" y="276"/>
                        <a:pt x="576" y="276"/>
                        <a:pt x="576" y="276"/>
                      </a:cubicBezTo>
                      <a:cubicBezTo>
                        <a:pt x="576" y="276"/>
                        <a:pt x="585" y="280"/>
                        <a:pt x="600" y="283"/>
                      </a:cubicBezTo>
                      <a:cubicBezTo>
                        <a:pt x="615" y="285"/>
                        <a:pt x="618" y="284"/>
                        <a:pt x="618" y="284"/>
                      </a:cubicBezTo>
                      <a:cubicBezTo>
                        <a:pt x="618" y="284"/>
                        <a:pt x="595" y="333"/>
                        <a:pt x="578" y="389"/>
                      </a:cubicBezTo>
                      <a:cubicBezTo>
                        <a:pt x="561" y="445"/>
                        <a:pt x="547" y="508"/>
                        <a:pt x="541" y="524"/>
                      </a:cubicBezTo>
                      <a:cubicBezTo>
                        <a:pt x="534" y="540"/>
                        <a:pt x="521" y="549"/>
                        <a:pt x="521" y="549"/>
                      </a:cubicBezTo>
                      <a:cubicBezTo>
                        <a:pt x="521" y="549"/>
                        <a:pt x="516" y="551"/>
                        <a:pt x="514" y="552"/>
                      </a:cubicBezTo>
                      <a:cubicBezTo>
                        <a:pt x="511" y="554"/>
                        <a:pt x="460" y="593"/>
                        <a:pt x="449" y="617"/>
                      </a:cubicBezTo>
                      <a:cubicBezTo>
                        <a:pt x="438" y="641"/>
                        <a:pt x="437" y="696"/>
                        <a:pt x="424" y="714"/>
                      </a:cubicBezTo>
                      <a:cubicBezTo>
                        <a:pt x="410" y="731"/>
                        <a:pt x="385" y="743"/>
                        <a:pt x="361" y="789"/>
                      </a:cubicBezTo>
                      <a:cubicBezTo>
                        <a:pt x="336" y="835"/>
                        <a:pt x="324" y="868"/>
                        <a:pt x="294" y="886"/>
                      </a:cubicBezTo>
                      <a:cubicBezTo>
                        <a:pt x="264" y="903"/>
                        <a:pt x="220" y="923"/>
                        <a:pt x="197" y="958"/>
                      </a:cubicBezTo>
                      <a:cubicBezTo>
                        <a:pt x="174" y="994"/>
                        <a:pt x="146" y="1035"/>
                        <a:pt x="129" y="1053"/>
                      </a:cubicBezTo>
                      <a:cubicBezTo>
                        <a:pt x="112" y="1071"/>
                        <a:pt x="88" y="1087"/>
                        <a:pt x="87" y="1088"/>
                      </a:cubicBezTo>
                      <a:cubicBezTo>
                        <a:pt x="86" y="1090"/>
                        <a:pt x="85" y="1091"/>
                        <a:pt x="85" y="1091"/>
                      </a:cubicBezTo>
                      <a:cubicBezTo>
                        <a:pt x="85" y="1091"/>
                        <a:pt x="81" y="1094"/>
                        <a:pt x="79" y="1093"/>
                      </a:cubicBezTo>
                      <a:cubicBezTo>
                        <a:pt x="77" y="1092"/>
                        <a:pt x="46" y="1092"/>
                        <a:pt x="43" y="1093"/>
                      </a:cubicBezTo>
                      <a:cubicBezTo>
                        <a:pt x="39" y="1094"/>
                        <a:pt x="28" y="1091"/>
                        <a:pt x="19" y="1095"/>
                      </a:cubicBezTo>
                      <a:cubicBezTo>
                        <a:pt x="10" y="1099"/>
                        <a:pt x="2" y="1117"/>
                        <a:pt x="1" y="1131"/>
                      </a:cubicBezTo>
                      <a:cubicBezTo>
                        <a:pt x="0" y="1144"/>
                        <a:pt x="15" y="1178"/>
                        <a:pt x="13" y="1219"/>
                      </a:cubicBezTo>
                      <a:cubicBezTo>
                        <a:pt x="11" y="1259"/>
                        <a:pt x="19" y="1274"/>
                        <a:pt x="27" y="1282"/>
                      </a:cubicBezTo>
                      <a:cubicBezTo>
                        <a:pt x="35" y="1291"/>
                        <a:pt x="57" y="1312"/>
                        <a:pt x="74" y="1314"/>
                      </a:cubicBezTo>
                      <a:cubicBezTo>
                        <a:pt x="91" y="1316"/>
                        <a:pt x="107" y="1313"/>
                        <a:pt x="110" y="1305"/>
                      </a:cubicBezTo>
                      <a:cubicBezTo>
                        <a:pt x="113" y="1297"/>
                        <a:pt x="112" y="1295"/>
                        <a:pt x="107" y="1290"/>
                      </a:cubicBezTo>
                      <a:cubicBezTo>
                        <a:pt x="102" y="1284"/>
                        <a:pt x="95" y="1266"/>
                        <a:pt x="94" y="1260"/>
                      </a:cubicBezTo>
                      <a:cubicBezTo>
                        <a:pt x="93" y="1254"/>
                        <a:pt x="95" y="1224"/>
                        <a:pt x="98" y="1219"/>
                      </a:cubicBezTo>
                      <a:cubicBezTo>
                        <a:pt x="102" y="1213"/>
                        <a:pt x="109" y="1207"/>
                        <a:pt x="112" y="1200"/>
                      </a:cubicBezTo>
                      <a:cubicBezTo>
                        <a:pt x="116" y="1193"/>
                        <a:pt x="119" y="1191"/>
                        <a:pt x="117" y="1186"/>
                      </a:cubicBezTo>
                      <a:cubicBezTo>
                        <a:pt x="115" y="1182"/>
                        <a:pt x="115" y="1180"/>
                        <a:pt x="115" y="1180"/>
                      </a:cubicBezTo>
                      <a:cubicBezTo>
                        <a:pt x="115" y="1180"/>
                        <a:pt x="120" y="1165"/>
                        <a:pt x="122" y="1160"/>
                      </a:cubicBezTo>
                      <a:cubicBezTo>
                        <a:pt x="124" y="1156"/>
                        <a:pt x="131" y="1153"/>
                        <a:pt x="138" y="1144"/>
                      </a:cubicBezTo>
                      <a:cubicBezTo>
                        <a:pt x="144" y="1135"/>
                        <a:pt x="157" y="1102"/>
                        <a:pt x="182" y="1085"/>
                      </a:cubicBezTo>
                      <a:cubicBezTo>
                        <a:pt x="206" y="1069"/>
                        <a:pt x="234" y="1049"/>
                        <a:pt x="264" y="1021"/>
                      </a:cubicBezTo>
                      <a:cubicBezTo>
                        <a:pt x="295" y="993"/>
                        <a:pt x="336" y="987"/>
                        <a:pt x="364" y="962"/>
                      </a:cubicBezTo>
                      <a:cubicBezTo>
                        <a:pt x="391" y="936"/>
                        <a:pt x="384" y="939"/>
                        <a:pt x="405" y="923"/>
                      </a:cubicBezTo>
                      <a:cubicBezTo>
                        <a:pt x="426" y="907"/>
                        <a:pt x="487" y="864"/>
                        <a:pt x="522" y="827"/>
                      </a:cubicBezTo>
                      <a:cubicBezTo>
                        <a:pt x="557" y="790"/>
                        <a:pt x="607" y="750"/>
                        <a:pt x="610" y="749"/>
                      </a:cubicBezTo>
                      <a:cubicBezTo>
                        <a:pt x="613" y="747"/>
                        <a:pt x="638" y="761"/>
                        <a:pt x="676" y="760"/>
                      </a:cubicBezTo>
                      <a:cubicBezTo>
                        <a:pt x="713" y="760"/>
                        <a:pt x="744" y="762"/>
                        <a:pt x="769" y="762"/>
                      </a:cubicBezTo>
                      <a:cubicBezTo>
                        <a:pt x="794" y="762"/>
                        <a:pt x="800" y="766"/>
                        <a:pt x="800" y="766"/>
                      </a:cubicBezTo>
                      <a:cubicBezTo>
                        <a:pt x="800" y="766"/>
                        <a:pt x="752" y="807"/>
                        <a:pt x="739" y="830"/>
                      </a:cubicBezTo>
                      <a:cubicBezTo>
                        <a:pt x="726" y="853"/>
                        <a:pt x="725" y="856"/>
                        <a:pt x="717" y="865"/>
                      </a:cubicBezTo>
                      <a:cubicBezTo>
                        <a:pt x="710" y="873"/>
                        <a:pt x="676" y="911"/>
                        <a:pt x="666" y="919"/>
                      </a:cubicBezTo>
                      <a:cubicBezTo>
                        <a:pt x="656" y="927"/>
                        <a:pt x="652" y="930"/>
                        <a:pt x="652" y="931"/>
                      </a:cubicBezTo>
                      <a:cubicBezTo>
                        <a:pt x="652" y="933"/>
                        <a:pt x="651" y="934"/>
                        <a:pt x="651" y="934"/>
                      </a:cubicBezTo>
                      <a:cubicBezTo>
                        <a:pt x="651" y="934"/>
                        <a:pt x="638" y="943"/>
                        <a:pt x="638" y="943"/>
                      </a:cubicBezTo>
                      <a:cubicBezTo>
                        <a:pt x="637" y="944"/>
                        <a:pt x="634" y="943"/>
                        <a:pt x="633" y="944"/>
                      </a:cubicBezTo>
                      <a:cubicBezTo>
                        <a:pt x="631" y="946"/>
                        <a:pt x="627" y="948"/>
                        <a:pt x="626" y="948"/>
                      </a:cubicBezTo>
                      <a:cubicBezTo>
                        <a:pt x="625" y="948"/>
                        <a:pt x="622" y="946"/>
                        <a:pt x="618" y="947"/>
                      </a:cubicBezTo>
                      <a:cubicBezTo>
                        <a:pt x="615" y="949"/>
                        <a:pt x="593" y="968"/>
                        <a:pt x="588" y="972"/>
                      </a:cubicBezTo>
                      <a:cubicBezTo>
                        <a:pt x="583" y="975"/>
                        <a:pt x="573" y="979"/>
                        <a:pt x="566" y="988"/>
                      </a:cubicBezTo>
                      <a:cubicBezTo>
                        <a:pt x="560" y="997"/>
                        <a:pt x="563" y="1010"/>
                        <a:pt x="568" y="1016"/>
                      </a:cubicBezTo>
                      <a:cubicBezTo>
                        <a:pt x="572" y="1023"/>
                        <a:pt x="621" y="1053"/>
                        <a:pt x="640" y="1070"/>
                      </a:cubicBezTo>
                      <a:cubicBezTo>
                        <a:pt x="659" y="1086"/>
                        <a:pt x="681" y="1113"/>
                        <a:pt x="703" y="1122"/>
                      </a:cubicBezTo>
                      <a:cubicBezTo>
                        <a:pt x="725" y="1131"/>
                        <a:pt x="747" y="1133"/>
                        <a:pt x="756" y="1128"/>
                      </a:cubicBezTo>
                      <a:cubicBezTo>
                        <a:pt x="765" y="1124"/>
                        <a:pt x="771" y="1117"/>
                        <a:pt x="768" y="1112"/>
                      </a:cubicBezTo>
                      <a:cubicBezTo>
                        <a:pt x="766" y="1108"/>
                        <a:pt x="765" y="1109"/>
                        <a:pt x="764" y="1106"/>
                      </a:cubicBezTo>
                      <a:cubicBezTo>
                        <a:pt x="764" y="1102"/>
                        <a:pt x="760" y="1097"/>
                        <a:pt x="759" y="1096"/>
                      </a:cubicBezTo>
                      <a:cubicBezTo>
                        <a:pt x="757" y="1096"/>
                        <a:pt x="739" y="1071"/>
                        <a:pt x="726" y="1061"/>
                      </a:cubicBezTo>
                      <a:cubicBezTo>
                        <a:pt x="713" y="1051"/>
                        <a:pt x="708" y="1037"/>
                        <a:pt x="708" y="1032"/>
                      </a:cubicBezTo>
                      <a:cubicBezTo>
                        <a:pt x="707" y="1028"/>
                        <a:pt x="704" y="1012"/>
                        <a:pt x="706" y="1004"/>
                      </a:cubicBezTo>
                      <a:cubicBezTo>
                        <a:pt x="708" y="995"/>
                        <a:pt x="710" y="990"/>
                        <a:pt x="707" y="987"/>
                      </a:cubicBezTo>
                      <a:cubicBezTo>
                        <a:pt x="704" y="984"/>
                        <a:pt x="702" y="982"/>
                        <a:pt x="702" y="982"/>
                      </a:cubicBezTo>
                      <a:cubicBezTo>
                        <a:pt x="705" y="977"/>
                        <a:pt x="705" y="977"/>
                        <a:pt x="705" y="977"/>
                      </a:cubicBezTo>
                      <a:cubicBezTo>
                        <a:pt x="705" y="977"/>
                        <a:pt x="708" y="979"/>
                        <a:pt x="710" y="975"/>
                      </a:cubicBezTo>
                      <a:cubicBezTo>
                        <a:pt x="712" y="971"/>
                        <a:pt x="741" y="931"/>
                        <a:pt x="780" y="906"/>
                      </a:cubicBezTo>
                      <a:cubicBezTo>
                        <a:pt x="819" y="880"/>
                        <a:pt x="841" y="865"/>
                        <a:pt x="862" y="847"/>
                      </a:cubicBezTo>
                      <a:cubicBezTo>
                        <a:pt x="882" y="828"/>
                        <a:pt x="902" y="815"/>
                        <a:pt x="918" y="796"/>
                      </a:cubicBezTo>
                      <a:cubicBezTo>
                        <a:pt x="933" y="776"/>
                        <a:pt x="940" y="751"/>
                        <a:pt x="940" y="745"/>
                      </a:cubicBezTo>
                      <a:cubicBezTo>
                        <a:pt x="940" y="738"/>
                        <a:pt x="920" y="699"/>
                        <a:pt x="873" y="671"/>
                      </a:cubicBezTo>
                      <a:cubicBezTo>
                        <a:pt x="826" y="643"/>
                        <a:pt x="783" y="623"/>
                        <a:pt x="746" y="613"/>
                      </a:cubicBezTo>
                      <a:cubicBezTo>
                        <a:pt x="710" y="604"/>
                        <a:pt x="692" y="596"/>
                        <a:pt x="692" y="596"/>
                      </a:cubicBezTo>
                      <a:cubicBezTo>
                        <a:pt x="692" y="596"/>
                        <a:pt x="706" y="569"/>
                        <a:pt x="715" y="548"/>
                      </a:cubicBezTo>
                      <a:cubicBezTo>
                        <a:pt x="723" y="527"/>
                        <a:pt x="738" y="511"/>
                        <a:pt x="738" y="511"/>
                      </a:cubicBezTo>
                      <a:cubicBezTo>
                        <a:pt x="738" y="511"/>
                        <a:pt x="753" y="533"/>
                        <a:pt x="766" y="549"/>
                      </a:cubicBezTo>
                      <a:cubicBezTo>
                        <a:pt x="780" y="566"/>
                        <a:pt x="782" y="569"/>
                        <a:pt x="790" y="565"/>
                      </a:cubicBezTo>
                      <a:cubicBezTo>
                        <a:pt x="798" y="562"/>
                        <a:pt x="915" y="501"/>
                        <a:pt x="942" y="473"/>
                      </a:cubicBezTo>
                      <a:cubicBezTo>
                        <a:pt x="970" y="446"/>
                        <a:pt x="977" y="442"/>
                        <a:pt x="986" y="439"/>
                      </a:cubicBezTo>
                      <a:cubicBezTo>
                        <a:pt x="996" y="437"/>
                        <a:pt x="1019" y="425"/>
                        <a:pt x="1031" y="410"/>
                      </a:cubicBezTo>
                      <a:cubicBezTo>
                        <a:pt x="1043" y="395"/>
                        <a:pt x="1046" y="391"/>
                        <a:pt x="1049" y="388"/>
                      </a:cubicBezTo>
                      <a:cubicBezTo>
                        <a:pt x="1052" y="385"/>
                        <a:pt x="1066" y="374"/>
                        <a:pt x="1075" y="365"/>
                      </a:cubicBezTo>
                      <a:cubicBezTo>
                        <a:pt x="1083" y="355"/>
                        <a:pt x="1085" y="352"/>
                        <a:pt x="1083" y="348"/>
                      </a:cubicBezTo>
                      <a:cubicBezTo>
                        <a:pt x="1080" y="344"/>
                        <a:pt x="1079" y="343"/>
                        <a:pt x="1074" y="347"/>
                      </a:cubicBezTo>
                      <a:cubicBezTo>
                        <a:pt x="1069" y="350"/>
                        <a:pt x="1054" y="364"/>
                        <a:pt x="1050" y="367"/>
                      </a:cubicBezTo>
                      <a:cubicBezTo>
                        <a:pt x="1045" y="371"/>
                        <a:pt x="1043" y="371"/>
                        <a:pt x="1044" y="369"/>
                      </a:cubicBezTo>
                      <a:cubicBezTo>
                        <a:pt x="1045" y="366"/>
                        <a:pt x="1072" y="342"/>
                        <a:pt x="1078" y="334"/>
                      </a:cubicBezTo>
                      <a:cubicBezTo>
                        <a:pt x="1084" y="327"/>
                        <a:pt x="1087" y="323"/>
                        <a:pt x="1084" y="319"/>
                      </a:cubicBezTo>
                      <a:cubicBezTo>
                        <a:pt x="1081" y="316"/>
                        <a:pt x="1080" y="316"/>
                        <a:pt x="1075" y="319"/>
                      </a:cubicBezTo>
                      <a:cubicBezTo>
                        <a:pt x="1070" y="323"/>
                        <a:pt x="1046" y="343"/>
                        <a:pt x="1046" y="343"/>
                      </a:cubicBezTo>
                      <a:cubicBezTo>
                        <a:pt x="1046" y="343"/>
                        <a:pt x="1068" y="318"/>
                        <a:pt x="1071" y="312"/>
                      </a:cubicBezTo>
                      <a:cubicBezTo>
                        <a:pt x="1074" y="306"/>
                        <a:pt x="1071" y="299"/>
                        <a:pt x="1066" y="300"/>
                      </a:cubicBezTo>
                      <a:cubicBezTo>
                        <a:pt x="1061" y="300"/>
                        <a:pt x="1044" y="318"/>
                        <a:pt x="1038" y="326"/>
                      </a:cubicBezTo>
                      <a:cubicBezTo>
                        <a:pt x="1031" y="334"/>
                        <a:pt x="1023" y="344"/>
                        <a:pt x="1020" y="343"/>
                      </a:cubicBezTo>
                      <a:cubicBezTo>
                        <a:pt x="1017" y="342"/>
                        <a:pt x="1018" y="338"/>
                        <a:pt x="1019" y="337"/>
                      </a:cubicBezTo>
                      <a:cubicBezTo>
                        <a:pt x="1020" y="335"/>
                        <a:pt x="1036" y="305"/>
                        <a:pt x="1041" y="294"/>
                      </a:cubicBezTo>
                      <a:cubicBezTo>
                        <a:pt x="1046" y="283"/>
                        <a:pt x="1044" y="278"/>
                        <a:pt x="1040" y="277"/>
                      </a:cubicBezTo>
                      <a:cubicBezTo>
                        <a:pt x="1036" y="276"/>
                        <a:pt x="1033" y="284"/>
                        <a:pt x="1026" y="292"/>
                      </a:cubicBezTo>
                      <a:cubicBezTo>
                        <a:pt x="1018" y="301"/>
                        <a:pt x="1005" y="327"/>
                        <a:pt x="1005" y="325"/>
                      </a:cubicBezTo>
                      <a:cubicBezTo>
                        <a:pt x="1005" y="323"/>
                        <a:pt x="1006" y="312"/>
                        <a:pt x="1000" y="310"/>
                      </a:cubicBezTo>
                      <a:cubicBezTo>
                        <a:pt x="995" y="309"/>
                        <a:pt x="993" y="314"/>
                        <a:pt x="993" y="319"/>
                      </a:cubicBezTo>
                      <a:cubicBezTo>
                        <a:pt x="993" y="324"/>
                        <a:pt x="993" y="327"/>
                        <a:pt x="989" y="335"/>
                      </a:cubicBezTo>
                      <a:cubicBezTo>
                        <a:pt x="985" y="343"/>
                        <a:pt x="974" y="350"/>
                        <a:pt x="969" y="362"/>
                      </a:cubicBezTo>
                      <a:cubicBezTo>
                        <a:pt x="963" y="375"/>
                        <a:pt x="960" y="396"/>
                        <a:pt x="957" y="400"/>
                      </a:cubicBezTo>
                      <a:cubicBezTo>
                        <a:pt x="953" y="403"/>
                        <a:pt x="896" y="437"/>
                        <a:pt x="882" y="444"/>
                      </a:cubicBezTo>
                      <a:cubicBezTo>
                        <a:pt x="868" y="451"/>
                        <a:pt x="853" y="447"/>
                        <a:pt x="838" y="448"/>
                      </a:cubicBezTo>
                      <a:cubicBezTo>
                        <a:pt x="823" y="448"/>
                        <a:pt x="815" y="452"/>
                        <a:pt x="815" y="452"/>
                      </a:cubicBezTo>
                      <a:cubicBezTo>
                        <a:pt x="815" y="452"/>
                        <a:pt x="823" y="421"/>
                        <a:pt x="817" y="399"/>
                      </a:cubicBezTo>
                      <a:cubicBezTo>
                        <a:pt x="810" y="377"/>
                        <a:pt x="796" y="360"/>
                        <a:pt x="796" y="358"/>
                      </a:cubicBezTo>
                      <a:cubicBezTo>
                        <a:pt x="796" y="356"/>
                        <a:pt x="802" y="334"/>
                        <a:pt x="796" y="308"/>
                      </a:cubicBezTo>
                      <a:cubicBezTo>
                        <a:pt x="789" y="282"/>
                        <a:pt x="785" y="269"/>
                        <a:pt x="785" y="263"/>
                      </a:cubicBezTo>
                      <a:cubicBezTo>
                        <a:pt x="786" y="256"/>
                        <a:pt x="793" y="242"/>
                        <a:pt x="806" y="229"/>
                      </a:cubicBezTo>
                      <a:cubicBezTo>
                        <a:pt x="819" y="216"/>
                        <a:pt x="823" y="214"/>
                        <a:pt x="831" y="217"/>
                      </a:cubicBezTo>
                      <a:cubicBezTo>
                        <a:pt x="838" y="220"/>
                        <a:pt x="857" y="223"/>
                        <a:pt x="864" y="219"/>
                      </a:cubicBezTo>
                      <a:cubicBezTo>
                        <a:pt x="871" y="216"/>
                        <a:pt x="870" y="206"/>
                        <a:pt x="873" y="201"/>
                      </a:cubicBezTo>
                      <a:cubicBezTo>
                        <a:pt x="877" y="197"/>
                        <a:pt x="882" y="197"/>
                        <a:pt x="883" y="193"/>
                      </a:cubicBezTo>
                      <a:cubicBezTo>
                        <a:pt x="885" y="189"/>
                        <a:pt x="882" y="188"/>
                        <a:pt x="883" y="187"/>
                      </a:cubicBezTo>
                      <a:cubicBezTo>
                        <a:pt x="884" y="186"/>
                        <a:pt x="885" y="186"/>
                        <a:pt x="886" y="183"/>
                      </a:cubicBezTo>
                      <a:cubicBezTo>
                        <a:pt x="886" y="180"/>
                        <a:pt x="884" y="176"/>
                        <a:pt x="885" y="174"/>
                      </a:cubicBezTo>
                      <a:cubicBezTo>
                        <a:pt x="886" y="171"/>
                        <a:pt x="889" y="172"/>
                        <a:pt x="891" y="170"/>
                      </a:cubicBezTo>
                      <a:cubicBezTo>
                        <a:pt x="893" y="167"/>
                        <a:pt x="897" y="169"/>
                        <a:pt x="901" y="165"/>
                      </a:cubicBezTo>
                      <a:cubicBezTo>
                        <a:pt x="904" y="161"/>
                        <a:pt x="901" y="155"/>
                        <a:pt x="896" y="146"/>
                      </a:cubicBezTo>
                      <a:cubicBezTo>
                        <a:pt x="891" y="136"/>
                        <a:pt x="889" y="126"/>
                        <a:pt x="890" y="124"/>
                      </a:cubicBezTo>
                      <a:cubicBezTo>
                        <a:pt x="891" y="122"/>
                        <a:pt x="895" y="120"/>
                        <a:pt x="896" y="112"/>
                      </a:cubicBezTo>
                      <a:cubicBezTo>
                        <a:pt x="896" y="103"/>
                        <a:pt x="891" y="97"/>
                        <a:pt x="888" y="86"/>
                      </a:cubicBezTo>
                      <a:cubicBezTo>
                        <a:pt x="885" y="74"/>
                        <a:pt x="887" y="66"/>
                        <a:pt x="881" y="53"/>
                      </a:cubicBezTo>
                      <a:cubicBezTo>
                        <a:pt x="855" y="2"/>
                        <a:pt x="786" y="0"/>
                        <a:pt x="749" y="35"/>
                      </a:cubicBezTo>
                      <a:cubicBezTo>
                        <a:pt x="729" y="54"/>
                        <a:pt x="732" y="87"/>
                        <a:pt x="732" y="104"/>
                      </a:cubicBezTo>
                      <a:cubicBezTo>
                        <a:pt x="732" y="122"/>
                        <a:pt x="737" y="136"/>
                        <a:pt x="732" y="150"/>
                      </a:cubicBezTo>
                      <a:cubicBezTo>
                        <a:pt x="726" y="165"/>
                        <a:pt x="716" y="179"/>
                        <a:pt x="716" y="179"/>
                      </a:cubicBezTo>
                      <a:close/>
                    </a:path>
                  </a:pathLst>
                </a:custGeom>
                <a:solidFill>
                  <a:schemeClr val="accent5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  <p:sp>
              <p:nvSpPr>
                <p:cNvPr id="24" name="Freeform 8"/>
                <p:cNvSpPr>
                  <a:spLocks noEditPoints="1"/>
                </p:cNvSpPr>
                <p:nvPr/>
              </p:nvSpPr>
              <p:spPr bwMode="auto">
                <a:xfrm>
                  <a:off x="-2411413" y="7918450"/>
                  <a:ext cx="4743450" cy="3922713"/>
                </a:xfrm>
                <a:custGeom>
                  <a:avLst/>
                  <a:gdLst>
                    <a:gd name="T0" fmla="*/ 898 w 1439"/>
                    <a:gd name="T1" fmla="*/ 190 h 1190"/>
                    <a:gd name="T2" fmla="*/ 641 w 1439"/>
                    <a:gd name="T3" fmla="*/ 395 h 1190"/>
                    <a:gd name="T4" fmla="*/ 354 w 1439"/>
                    <a:gd name="T5" fmla="*/ 735 h 1190"/>
                    <a:gd name="T6" fmla="*/ 80 w 1439"/>
                    <a:gd name="T7" fmla="*/ 973 h 1190"/>
                    <a:gd name="T8" fmla="*/ 1 w 1439"/>
                    <a:gd name="T9" fmla="*/ 1034 h 1190"/>
                    <a:gd name="T10" fmla="*/ 8 w 1439"/>
                    <a:gd name="T11" fmla="*/ 1116 h 1190"/>
                    <a:gd name="T12" fmla="*/ 24 w 1439"/>
                    <a:gd name="T13" fmla="*/ 1166 h 1190"/>
                    <a:gd name="T14" fmla="*/ 65 w 1439"/>
                    <a:gd name="T15" fmla="*/ 1190 h 1190"/>
                    <a:gd name="T16" fmla="*/ 126 w 1439"/>
                    <a:gd name="T17" fmla="*/ 1160 h 1190"/>
                    <a:gd name="T18" fmla="*/ 105 w 1439"/>
                    <a:gd name="T19" fmla="*/ 1101 h 1190"/>
                    <a:gd name="T20" fmla="*/ 137 w 1439"/>
                    <a:gd name="T21" fmla="*/ 1032 h 1190"/>
                    <a:gd name="T22" fmla="*/ 385 w 1439"/>
                    <a:gd name="T23" fmla="*/ 835 h 1190"/>
                    <a:gd name="T24" fmla="*/ 704 w 1439"/>
                    <a:gd name="T25" fmla="*/ 624 h 1190"/>
                    <a:gd name="T26" fmla="*/ 857 w 1439"/>
                    <a:gd name="T27" fmla="*/ 720 h 1190"/>
                    <a:gd name="T28" fmla="*/ 709 w 1439"/>
                    <a:gd name="T29" fmla="*/ 850 h 1190"/>
                    <a:gd name="T30" fmla="*/ 651 w 1439"/>
                    <a:gd name="T31" fmla="*/ 885 h 1190"/>
                    <a:gd name="T32" fmla="*/ 651 w 1439"/>
                    <a:gd name="T33" fmla="*/ 946 h 1190"/>
                    <a:gd name="T34" fmla="*/ 739 w 1439"/>
                    <a:gd name="T35" fmla="*/ 1016 h 1190"/>
                    <a:gd name="T36" fmla="*/ 797 w 1439"/>
                    <a:gd name="T37" fmla="*/ 1047 h 1190"/>
                    <a:gd name="T38" fmla="*/ 844 w 1439"/>
                    <a:gd name="T39" fmla="*/ 1032 h 1190"/>
                    <a:gd name="T40" fmla="*/ 792 w 1439"/>
                    <a:gd name="T41" fmla="*/ 980 h 1190"/>
                    <a:gd name="T42" fmla="*/ 783 w 1439"/>
                    <a:gd name="T43" fmla="*/ 895 h 1190"/>
                    <a:gd name="T44" fmla="*/ 1049 w 1439"/>
                    <a:gd name="T45" fmla="*/ 711 h 1190"/>
                    <a:gd name="T46" fmla="*/ 881 w 1439"/>
                    <a:gd name="T47" fmla="*/ 500 h 1190"/>
                    <a:gd name="T48" fmla="*/ 937 w 1439"/>
                    <a:gd name="T49" fmla="*/ 434 h 1190"/>
                    <a:gd name="T50" fmla="*/ 1023 w 1439"/>
                    <a:gd name="T51" fmla="*/ 392 h 1190"/>
                    <a:gd name="T52" fmla="*/ 1128 w 1439"/>
                    <a:gd name="T53" fmla="*/ 530 h 1190"/>
                    <a:gd name="T54" fmla="*/ 1392 w 1439"/>
                    <a:gd name="T55" fmla="*/ 388 h 1190"/>
                    <a:gd name="T56" fmla="*/ 1438 w 1439"/>
                    <a:gd name="T57" fmla="*/ 343 h 1190"/>
                    <a:gd name="T58" fmla="*/ 1404 w 1439"/>
                    <a:gd name="T59" fmla="*/ 347 h 1190"/>
                    <a:gd name="T60" fmla="*/ 1438 w 1439"/>
                    <a:gd name="T61" fmla="*/ 315 h 1190"/>
                    <a:gd name="T62" fmla="*/ 1400 w 1439"/>
                    <a:gd name="T63" fmla="*/ 325 h 1190"/>
                    <a:gd name="T64" fmla="*/ 1426 w 1439"/>
                    <a:gd name="T65" fmla="*/ 289 h 1190"/>
                    <a:gd name="T66" fmla="*/ 1379 w 1439"/>
                    <a:gd name="T67" fmla="*/ 303 h 1190"/>
                    <a:gd name="T68" fmla="*/ 1400 w 1439"/>
                    <a:gd name="T69" fmla="*/ 266 h 1190"/>
                    <a:gd name="T70" fmla="*/ 1348 w 1439"/>
                    <a:gd name="T71" fmla="*/ 316 h 1190"/>
                    <a:gd name="T72" fmla="*/ 1328 w 1439"/>
                    <a:gd name="T73" fmla="*/ 319 h 1190"/>
                    <a:gd name="T74" fmla="*/ 1208 w 1439"/>
                    <a:gd name="T75" fmla="*/ 420 h 1190"/>
                    <a:gd name="T76" fmla="*/ 1126 w 1439"/>
                    <a:gd name="T77" fmla="*/ 287 h 1190"/>
                    <a:gd name="T78" fmla="*/ 1199 w 1439"/>
                    <a:gd name="T79" fmla="*/ 237 h 1190"/>
                    <a:gd name="T80" fmla="*/ 1237 w 1439"/>
                    <a:gd name="T81" fmla="*/ 210 h 1190"/>
                    <a:gd name="T82" fmla="*/ 1253 w 1439"/>
                    <a:gd name="T83" fmla="*/ 188 h 1190"/>
                    <a:gd name="T84" fmla="*/ 1281 w 1439"/>
                    <a:gd name="T85" fmla="*/ 111 h 1190"/>
                    <a:gd name="T86" fmla="*/ 1076 w 1439"/>
                    <a:gd name="T87" fmla="*/ 142 h 1190"/>
                    <a:gd name="T88" fmla="*/ 867 w 1439"/>
                    <a:gd name="T89" fmla="*/ 81 h 1190"/>
                    <a:gd name="T90" fmla="*/ 634 w 1439"/>
                    <a:gd name="T91" fmla="*/ 159 h 1190"/>
                    <a:gd name="T92" fmla="*/ 560 w 1439"/>
                    <a:gd name="T93" fmla="*/ 152 h 1190"/>
                    <a:gd name="T94" fmla="*/ 509 w 1439"/>
                    <a:gd name="T95" fmla="*/ 160 h 1190"/>
                    <a:gd name="T96" fmla="*/ 485 w 1439"/>
                    <a:gd name="T97" fmla="*/ 167 h 1190"/>
                    <a:gd name="T98" fmla="*/ 508 w 1439"/>
                    <a:gd name="T99" fmla="*/ 184 h 1190"/>
                    <a:gd name="T100" fmla="*/ 627 w 1439"/>
                    <a:gd name="T101" fmla="*/ 194 h 1190"/>
                    <a:gd name="T102" fmla="*/ 856 w 1439"/>
                    <a:gd name="T103" fmla="*/ 156 h 1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39" h="1190">
                      <a:moveTo>
                        <a:pt x="137" y="1032"/>
                      </a:moveTo>
                      <a:cubicBezTo>
                        <a:pt x="137" y="1032"/>
                        <a:pt x="136" y="1032"/>
                        <a:pt x="136" y="1032"/>
                      </a:cubicBezTo>
                      <a:cubicBezTo>
                        <a:pt x="136" y="1032"/>
                        <a:pt x="143" y="1023"/>
                        <a:pt x="137" y="1032"/>
                      </a:cubicBezTo>
                      <a:close/>
                      <a:moveTo>
                        <a:pt x="898" y="190"/>
                      </a:moveTo>
                      <a:cubicBezTo>
                        <a:pt x="898" y="190"/>
                        <a:pt x="874" y="205"/>
                        <a:pt x="826" y="238"/>
                      </a:cubicBezTo>
                      <a:cubicBezTo>
                        <a:pt x="779" y="271"/>
                        <a:pt x="733" y="331"/>
                        <a:pt x="699" y="363"/>
                      </a:cubicBezTo>
                      <a:cubicBezTo>
                        <a:pt x="666" y="395"/>
                        <a:pt x="650" y="394"/>
                        <a:pt x="650" y="394"/>
                      </a:cubicBezTo>
                      <a:cubicBezTo>
                        <a:pt x="650" y="394"/>
                        <a:pt x="647" y="392"/>
                        <a:pt x="641" y="395"/>
                      </a:cubicBezTo>
                      <a:cubicBezTo>
                        <a:pt x="634" y="397"/>
                        <a:pt x="600" y="413"/>
                        <a:pt x="575" y="433"/>
                      </a:cubicBezTo>
                      <a:cubicBezTo>
                        <a:pt x="550" y="454"/>
                        <a:pt x="535" y="534"/>
                        <a:pt x="522" y="554"/>
                      </a:cubicBezTo>
                      <a:cubicBezTo>
                        <a:pt x="509" y="573"/>
                        <a:pt x="501" y="572"/>
                        <a:pt x="464" y="601"/>
                      </a:cubicBezTo>
                      <a:cubicBezTo>
                        <a:pt x="427" y="631"/>
                        <a:pt x="378" y="714"/>
                        <a:pt x="354" y="735"/>
                      </a:cubicBezTo>
                      <a:cubicBezTo>
                        <a:pt x="331" y="757"/>
                        <a:pt x="315" y="768"/>
                        <a:pt x="270" y="786"/>
                      </a:cubicBezTo>
                      <a:cubicBezTo>
                        <a:pt x="226" y="803"/>
                        <a:pt x="187" y="867"/>
                        <a:pt x="151" y="912"/>
                      </a:cubicBezTo>
                      <a:cubicBezTo>
                        <a:pt x="116" y="957"/>
                        <a:pt x="93" y="969"/>
                        <a:pt x="90" y="972"/>
                      </a:cubicBezTo>
                      <a:cubicBezTo>
                        <a:pt x="87" y="975"/>
                        <a:pt x="88" y="973"/>
                        <a:pt x="80" y="973"/>
                      </a:cubicBezTo>
                      <a:cubicBezTo>
                        <a:pt x="73" y="972"/>
                        <a:pt x="43" y="982"/>
                        <a:pt x="39" y="984"/>
                      </a:cubicBezTo>
                      <a:cubicBezTo>
                        <a:pt x="35" y="985"/>
                        <a:pt x="24" y="981"/>
                        <a:pt x="16" y="984"/>
                      </a:cubicBezTo>
                      <a:cubicBezTo>
                        <a:pt x="8" y="987"/>
                        <a:pt x="1" y="1009"/>
                        <a:pt x="0" y="1015"/>
                      </a:cubicBezTo>
                      <a:cubicBezTo>
                        <a:pt x="0" y="1022"/>
                        <a:pt x="1" y="1025"/>
                        <a:pt x="1" y="1034"/>
                      </a:cubicBezTo>
                      <a:cubicBezTo>
                        <a:pt x="2" y="1043"/>
                        <a:pt x="3" y="1073"/>
                        <a:pt x="4" y="1079"/>
                      </a:cubicBezTo>
                      <a:cubicBezTo>
                        <a:pt x="6" y="1084"/>
                        <a:pt x="5" y="1088"/>
                        <a:pt x="6" y="1093"/>
                      </a:cubicBezTo>
                      <a:cubicBezTo>
                        <a:pt x="6" y="1097"/>
                        <a:pt x="8" y="1100"/>
                        <a:pt x="8" y="1103"/>
                      </a:cubicBezTo>
                      <a:cubicBezTo>
                        <a:pt x="9" y="1107"/>
                        <a:pt x="9" y="1110"/>
                        <a:pt x="8" y="1116"/>
                      </a:cubicBezTo>
                      <a:cubicBezTo>
                        <a:pt x="6" y="1123"/>
                        <a:pt x="8" y="1126"/>
                        <a:pt x="8" y="1132"/>
                      </a:cubicBezTo>
                      <a:cubicBezTo>
                        <a:pt x="8" y="1137"/>
                        <a:pt x="11" y="1137"/>
                        <a:pt x="12" y="1141"/>
                      </a:cubicBezTo>
                      <a:cubicBezTo>
                        <a:pt x="13" y="1146"/>
                        <a:pt x="14" y="1150"/>
                        <a:pt x="18" y="1155"/>
                      </a:cubicBezTo>
                      <a:cubicBezTo>
                        <a:pt x="22" y="1160"/>
                        <a:pt x="22" y="1162"/>
                        <a:pt x="24" y="1166"/>
                      </a:cubicBezTo>
                      <a:cubicBezTo>
                        <a:pt x="26" y="1170"/>
                        <a:pt x="30" y="1172"/>
                        <a:pt x="33" y="1174"/>
                      </a:cubicBezTo>
                      <a:cubicBezTo>
                        <a:pt x="36" y="1176"/>
                        <a:pt x="39" y="1181"/>
                        <a:pt x="43" y="1184"/>
                      </a:cubicBezTo>
                      <a:cubicBezTo>
                        <a:pt x="47" y="1188"/>
                        <a:pt x="49" y="1187"/>
                        <a:pt x="53" y="1188"/>
                      </a:cubicBezTo>
                      <a:cubicBezTo>
                        <a:pt x="58" y="1189"/>
                        <a:pt x="58" y="1190"/>
                        <a:pt x="65" y="1190"/>
                      </a:cubicBezTo>
                      <a:cubicBezTo>
                        <a:pt x="72" y="1190"/>
                        <a:pt x="71" y="1190"/>
                        <a:pt x="76" y="1190"/>
                      </a:cubicBezTo>
                      <a:cubicBezTo>
                        <a:pt x="82" y="1190"/>
                        <a:pt x="113" y="1187"/>
                        <a:pt x="117" y="1185"/>
                      </a:cubicBezTo>
                      <a:cubicBezTo>
                        <a:pt x="120" y="1183"/>
                        <a:pt x="129" y="1173"/>
                        <a:pt x="130" y="1168"/>
                      </a:cubicBezTo>
                      <a:cubicBezTo>
                        <a:pt x="131" y="1163"/>
                        <a:pt x="126" y="1160"/>
                        <a:pt x="126" y="1160"/>
                      </a:cubicBezTo>
                      <a:cubicBezTo>
                        <a:pt x="126" y="1160"/>
                        <a:pt x="124" y="1157"/>
                        <a:pt x="120" y="1154"/>
                      </a:cubicBezTo>
                      <a:cubicBezTo>
                        <a:pt x="115" y="1151"/>
                        <a:pt x="100" y="1146"/>
                        <a:pt x="98" y="1143"/>
                      </a:cubicBezTo>
                      <a:cubicBezTo>
                        <a:pt x="96" y="1141"/>
                        <a:pt x="96" y="1137"/>
                        <a:pt x="100" y="1128"/>
                      </a:cubicBezTo>
                      <a:cubicBezTo>
                        <a:pt x="104" y="1119"/>
                        <a:pt x="103" y="1105"/>
                        <a:pt x="105" y="1101"/>
                      </a:cubicBezTo>
                      <a:cubicBezTo>
                        <a:pt x="107" y="1098"/>
                        <a:pt x="117" y="1088"/>
                        <a:pt x="120" y="1084"/>
                      </a:cubicBezTo>
                      <a:cubicBezTo>
                        <a:pt x="124" y="1079"/>
                        <a:pt x="118" y="1073"/>
                        <a:pt x="118" y="1073"/>
                      </a:cubicBezTo>
                      <a:cubicBezTo>
                        <a:pt x="118" y="1073"/>
                        <a:pt x="119" y="1064"/>
                        <a:pt x="133" y="1041"/>
                      </a:cubicBezTo>
                      <a:cubicBezTo>
                        <a:pt x="135" y="1037"/>
                        <a:pt x="136" y="1034"/>
                        <a:pt x="137" y="1032"/>
                      </a:cubicBezTo>
                      <a:cubicBezTo>
                        <a:pt x="139" y="1032"/>
                        <a:pt x="141" y="1031"/>
                        <a:pt x="143" y="1029"/>
                      </a:cubicBezTo>
                      <a:cubicBezTo>
                        <a:pt x="146" y="1025"/>
                        <a:pt x="181" y="978"/>
                        <a:pt x="194" y="965"/>
                      </a:cubicBezTo>
                      <a:cubicBezTo>
                        <a:pt x="208" y="953"/>
                        <a:pt x="242" y="915"/>
                        <a:pt x="319" y="868"/>
                      </a:cubicBezTo>
                      <a:cubicBezTo>
                        <a:pt x="396" y="822"/>
                        <a:pt x="350" y="847"/>
                        <a:pt x="385" y="835"/>
                      </a:cubicBezTo>
                      <a:cubicBezTo>
                        <a:pt x="421" y="822"/>
                        <a:pt x="433" y="807"/>
                        <a:pt x="433" y="807"/>
                      </a:cubicBezTo>
                      <a:cubicBezTo>
                        <a:pt x="433" y="807"/>
                        <a:pt x="435" y="806"/>
                        <a:pt x="447" y="800"/>
                      </a:cubicBezTo>
                      <a:cubicBezTo>
                        <a:pt x="458" y="795"/>
                        <a:pt x="510" y="760"/>
                        <a:pt x="562" y="719"/>
                      </a:cubicBezTo>
                      <a:cubicBezTo>
                        <a:pt x="614" y="678"/>
                        <a:pt x="704" y="624"/>
                        <a:pt x="704" y="624"/>
                      </a:cubicBezTo>
                      <a:cubicBezTo>
                        <a:pt x="704" y="624"/>
                        <a:pt x="718" y="626"/>
                        <a:pt x="748" y="636"/>
                      </a:cubicBezTo>
                      <a:cubicBezTo>
                        <a:pt x="779" y="647"/>
                        <a:pt x="822" y="651"/>
                        <a:pt x="842" y="655"/>
                      </a:cubicBezTo>
                      <a:cubicBezTo>
                        <a:pt x="862" y="658"/>
                        <a:pt x="912" y="680"/>
                        <a:pt x="912" y="680"/>
                      </a:cubicBezTo>
                      <a:cubicBezTo>
                        <a:pt x="912" y="680"/>
                        <a:pt x="888" y="696"/>
                        <a:pt x="857" y="720"/>
                      </a:cubicBezTo>
                      <a:cubicBezTo>
                        <a:pt x="825" y="744"/>
                        <a:pt x="829" y="755"/>
                        <a:pt x="810" y="777"/>
                      </a:cubicBezTo>
                      <a:cubicBezTo>
                        <a:pt x="792" y="800"/>
                        <a:pt x="733" y="831"/>
                        <a:pt x="732" y="832"/>
                      </a:cubicBezTo>
                      <a:cubicBezTo>
                        <a:pt x="731" y="832"/>
                        <a:pt x="731" y="836"/>
                        <a:pt x="730" y="836"/>
                      </a:cubicBezTo>
                      <a:cubicBezTo>
                        <a:pt x="728" y="837"/>
                        <a:pt x="709" y="850"/>
                        <a:pt x="709" y="850"/>
                      </a:cubicBezTo>
                      <a:cubicBezTo>
                        <a:pt x="709" y="850"/>
                        <a:pt x="707" y="850"/>
                        <a:pt x="705" y="850"/>
                      </a:cubicBezTo>
                      <a:cubicBezTo>
                        <a:pt x="703" y="850"/>
                        <a:pt x="698" y="853"/>
                        <a:pt x="693" y="854"/>
                      </a:cubicBezTo>
                      <a:cubicBezTo>
                        <a:pt x="689" y="855"/>
                        <a:pt x="687" y="852"/>
                        <a:pt x="679" y="856"/>
                      </a:cubicBezTo>
                      <a:cubicBezTo>
                        <a:pt x="672" y="860"/>
                        <a:pt x="651" y="885"/>
                        <a:pt x="651" y="885"/>
                      </a:cubicBezTo>
                      <a:cubicBezTo>
                        <a:pt x="651" y="885"/>
                        <a:pt x="645" y="886"/>
                        <a:pt x="638" y="890"/>
                      </a:cubicBezTo>
                      <a:cubicBezTo>
                        <a:pt x="630" y="894"/>
                        <a:pt x="627" y="909"/>
                        <a:pt x="628" y="915"/>
                      </a:cubicBezTo>
                      <a:cubicBezTo>
                        <a:pt x="629" y="921"/>
                        <a:pt x="635" y="929"/>
                        <a:pt x="640" y="935"/>
                      </a:cubicBezTo>
                      <a:cubicBezTo>
                        <a:pt x="645" y="942"/>
                        <a:pt x="646" y="940"/>
                        <a:pt x="651" y="946"/>
                      </a:cubicBezTo>
                      <a:cubicBezTo>
                        <a:pt x="656" y="951"/>
                        <a:pt x="660" y="953"/>
                        <a:pt x="671" y="962"/>
                      </a:cubicBezTo>
                      <a:cubicBezTo>
                        <a:pt x="683" y="970"/>
                        <a:pt x="685" y="967"/>
                        <a:pt x="695" y="975"/>
                      </a:cubicBezTo>
                      <a:cubicBezTo>
                        <a:pt x="705" y="983"/>
                        <a:pt x="728" y="1004"/>
                        <a:pt x="728" y="1006"/>
                      </a:cubicBezTo>
                      <a:cubicBezTo>
                        <a:pt x="728" y="1007"/>
                        <a:pt x="732" y="1010"/>
                        <a:pt x="739" y="1016"/>
                      </a:cubicBezTo>
                      <a:cubicBezTo>
                        <a:pt x="745" y="1021"/>
                        <a:pt x="747" y="1021"/>
                        <a:pt x="754" y="1026"/>
                      </a:cubicBezTo>
                      <a:cubicBezTo>
                        <a:pt x="762" y="1031"/>
                        <a:pt x="765" y="1033"/>
                        <a:pt x="772" y="1037"/>
                      </a:cubicBezTo>
                      <a:cubicBezTo>
                        <a:pt x="778" y="1042"/>
                        <a:pt x="782" y="1042"/>
                        <a:pt x="784" y="1043"/>
                      </a:cubicBezTo>
                      <a:cubicBezTo>
                        <a:pt x="787" y="1045"/>
                        <a:pt x="792" y="1044"/>
                        <a:pt x="797" y="1047"/>
                      </a:cubicBezTo>
                      <a:cubicBezTo>
                        <a:pt x="802" y="1049"/>
                        <a:pt x="807" y="1050"/>
                        <a:pt x="813" y="1050"/>
                      </a:cubicBezTo>
                      <a:cubicBezTo>
                        <a:pt x="818" y="1050"/>
                        <a:pt x="819" y="1051"/>
                        <a:pt x="827" y="1051"/>
                      </a:cubicBezTo>
                      <a:cubicBezTo>
                        <a:pt x="834" y="1051"/>
                        <a:pt x="842" y="1045"/>
                        <a:pt x="843" y="1041"/>
                      </a:cubicBezTo>
                      <a:cubicBezTo>
                        <a:pt x="845" y="1037"/>
                        <a:pt x="845" y="1034"/>
                        <a:pt x="844" y="1032"/>
                      </a:cubicBezTo>
                      <a:cubicBezTo>
                        <a:pt x="843" y="1029"/>
                        <a:pt x="843" y="1029"/>
                        <a:pt x="841" y="1023"/>
                      </a:cubicBezTo>
                      <a:cubicBezTo>
                        <a:pt x="839" y="1017"/>
                        <a:pt x="816" y="1001"/>
                        <a:pt x="816" y="1001"/>
                      </a:cubicBezTo>
                      <a:cubicBezTo>
                        <a:pt x="816" y="1001"/>
                        <a:pt x="815" y="997"/>
                        <a:pt x="809" y="993"/>
                      </a:cubicBezTo>
                      <a:cubicBezTo>
                        <a:pt x="803" y="988"/>
                        <a:pt x="800" y="988"/>
                        <a:pt x="792" y="980"/>
                      </a:cubicBezTo>
                      <a:cubicBezTo>
                        <a:pt x="784" y="972"/>
                        <a:pt x="782" y="958"/>
                        <a:pt x="779" y="946"/>
                      </a:cubicBezTo>
                      <a:cubicBezTo>
                        <a:pt x="776" y="934"/>
                        <a:pt x="780" y="921"/>
                        <a:pt x="777" y="913"/>
                      </a:cubicBezTo>
                      <a:cubicBezTo>
                        <a:pt x="774" y="906"/>
                        <a:pt x="779" y="897"/>
                        <a:pt x="779" y="897"/>
                      </a:cubicBezTo>
                      <a:cubicBezTo>
                        <a:pt x="779" y="897"/>
                        <a:pt x="781" y="895"/>
                        <a:pt x="783" y="895"/>
                      </a:cubicBezTo>
                      <a:cubicBezTo>
                        <a:pt x="785" y="894"/>
                        <a:pt x="790" y="877"/>
                        <a:pt x="805" y="867"/>
                      </a:cubicBezTo>
                      <a:cubicBezTo>
                        <a:pt x="821" y="856"/>
                        <a:pt x="854" y="829"/>
                        <a:pt x="893" y="816"/>
                      </a:cubicBezTo>
                      <a:cubicBezTo>
                        <a:pt x="931" y="803"/>
                        <a:pt x="996" y="748"/>
                        <a:pt x="1006" y="742"/>
                      </a:cubicBezTo>
                      <a:cubicBezTo>
                        <a:pt x="1016" y="736"/>
                        <a:pt x="1025" y="730"/>
                        <a:pt x="1049" y="711"/>
                      </a:cubicBezTo>
                      <a:cubicBezTo>
                        <a:pt x="1073" y="692"/>
                        <a:pt x="1076" y="672"/>
                        <a:pt x="1076" y="665"/>
                      </a:cubicBezTo>
                      <a:cubicBezTo>
                        <a:pt x="1076" y="659"/>
                        <a:pt x="1069" y="652"/>
                        <a:pt x="1060" y="636"/>
                      </a:cubicBezTo>
                      <a:cubicBezTo>
                        <a:pt x="1051" y="620"/>
                        <a:pt x="1012" y="574"/>
                        <a:pt x="994" y="562"/>
                      </a:cubicBezTo>
                      <a:cubicBezTo>
                        <a:pt x="976" y="550"/>
                        <a:pt x="896" y="502"/>
                        <a:pt x="881" y="500"/>
                      </a:cubicBezTo>
                      <a:cubicBezTo>
                        <a:pt x="867" y="498"/>
                        <a:pt x="839" y="482"/>
                        <a:pt x="839" y="482"/>
                      </a:cubicBezTo>
                      <a:cubicBezTo>
                        <a:pt x="839" y="482"/>
                        <a:pt x="860" y="463"/>
                        <a:pt x="874" y="456"/>
                      </a:cubicBezTo>
                      <a:cubicBezTo>
                        <a:pt x="887" y="450"/>
                        <a:pt x="903" y="450"/>
                        <a:pt x="916" y="447"/>
                      </a:cubicBezTo>
                      <a:cubicBezTo>
                        <a:pt x="929" y="444"/>
                        <a:pt x="937" y="434"/>
                        <a:pt x="937" y="434"/>
                      </a:cubicBezTo>
                      <a:cubicBezTo>
                        <a:pt x="937" y="434"/>
                        <a:pt x="937" y="433"/>
                        <a:pt x="950" y="429"/>
                      </a:cubicBezTo>
                      <a:cubicBezTo>
                        <a:pt x="964" y="425"/>
                        <a:pt x="981" y="408"/>
                        <a:pt x="981" y="408"/>
                      </a:cubicBezTo>
                      <a:cubicBezTo>
                        <a:pt x="981" y="408"/>
                        <a:pt x="981" y="407"/>
                        <a:pt x="989" y="405"/>
                      </a:cubicBezTo>
                      <a:cubicBezTo>
                        <a:pt x="997" y="403"/>
                        <a:pt x="1023" y="392"/>
                        <a:pt x="1023" y="392"/>
                      </a:cubicBezTo>
                      <a:cubicBezTo>
                        <a:pt x="1023" y="392"/>
                        <a:pt x="1023" y="392"/>
                        <a:pt x="1025" y="397"/>
                      </a:cubicBezTo>
                      <a:cubicBezTo>
                        <a:pt x="1026" y="402"/>
                        <a:pt x="1047" y="449"/>
                        <a:pt x="1057" y="476"/>
                      </a:cubicBezTo>
                      <a:cubicBezTo>
                        <a:pt x="1068" y="504"/>
                        <a:pt x="1092" y="531"/>
                        <a:pt x="1106" y="536"/>
                      </a:cubicBezTo>
                      <a:cubicBezTo>
                        <a:pt x="1120" y="541"/>
                        <a:pt x="1115" y="536"/>
                        <a:pt x="1128" y="530"/>
                      </a:cubicBezTo>
                      <a:cubicBezTo>
                        <a:pt x="1141" y="524"/>
                        <a:pt x="1165" y="519"/>
                        <a:pt x="1200" y="508"/>
                      </a:cubicBezTo>
                      <a:cubicBezTo>
                        <a:pt x="1236" y="498"/>
                        <a:pt x="1320" y="440"/>
                        <a:pt x="1326" y="434"/>
                      </a:cubicBezTo>
                      <a:cubicBezTo>
                        <a:pt x="1333" y="429"/>
                        <a:pt x="1342" y="431"/>
                        <a:pt x="1360" y="419"/>
                      </a:cubicBezTo>
                      <a:cubicBezTo>
                        <a:pt x="1378" y="407"/>
                        <a:pt x="1389" y="391"/>
                        <a:pt x="1392" y="388"/>
                      </a:cubicBezTo>
                      <a:cubicBezTo>
                        <a:pt x="1395" y="385"/>
                        <a:pt x="1406" y="373"/>
                        <a:pt x="1410" y="370"/>
                      </a:cubicBezTo>
                      <a:cubicBezTo>
                        <a:pt x="1414" y="368"/>
                        <a:pt x="1434" y="357"/>
                        <a:pt x="1436" y="354"/>
                      </a:cubicBezTo>
                      <a:cubicBezTo>
                        <a:pt x="1438" y="351"/>
                        <a:pt x="1438" y="347"/>
                        <a:pt x="1438" y="347"/>
                      </a:cubicBezTo>
                      <a:cubicBezTo>
                        <a:pt x="1438" y="347"/>
                        <a:pt x="1439" y="345"/>
                        <a:pt x="1438" y="343"/>
                      </a:cubicBezTo>
                      <a:cubicBezTo>
                        <a:pt x="1436" y="342"/>
                        <a:pt x="1431" y="344"/>
                        <a:pt x="1428" y="345"/>
                      </a:cubicBezTo>
                      <a:cubicBezTo>
                        <a:pt x="1426" y="345"/>
                        <a:pt x="1419" y="347"/>
                        <a:pt x="1415" y="348"/>
                      </a:cubicBezTo>
                      <a:cubicBezTo>
                        <a:pt x="1412" y="349"/>
                        <a:pt x="1399" y="356"/>
                        <a:pt x="1396" y="358"/>
                      </a:cubicBezTo>
                      <a:cubicBezTo>
                        <a:pt x="1392" y="360"/>
                        <a:pt x="1402" y="350"/>
                        <a:pt x="1404" y="347"/>
                      </a:cubicBezTo>
                      <a:cubicBezTo>
                        <a:pt x="1406" y="345"/>
                        <a:pt x="1415" y="338"/>
                        <a:pt x="1422" y="334"/>
                      </a:cubicBezTo>
                      <a:cubicBezTo>
                        <a:pt x="1428" y="330"/>
                        <a:pt x="1436" y="326"/>
                        <a:pt x="1437" y="324"/>
                      </a:cubicBezTo>
                      <a:cubicBezTo>
                        <a:pt x="1438" y="322"/>
                        <a:pt x="1439" y="319"/>
                        <a:pt x="1438" y="319"/>
                      </a:cubicBezTo>
                      <a:cubicBezTo>
                        <a:pt x="1438" y="318"/>
                        <a:pt x="1439" y="317"/>
                        <a:pt x="1438" y="315"/>
                      </a:cubicBezTo>
                      <a:cubicBezTo>
                        <a:pt x="1438" y="313"/>
                        <a:pt x="1436" y="313"/>
                        <a:pt x="1431" y="315"/>
                      </a:cubicBezTo>
                      <a:cubicBezTo>
                        <a:pt x="1426" y="316"/>
                        <a:pt x="1419" y="317"/>
                        <a:pt x="1413" y="320"/>
                      </a:cubicBezTo>
                      <a:cubicBezTo>
                        <a:pt x="1407" y="322"/>
                        <a:pt x="1394" y="331"/>
                        <a:pt x="1394" y="331"/>
                      </a:cubicBezTo>
                      <a:cubicBezTo>
                        <a:pt x="1394" y="331"/>
                        <a:pt x="1397" y="328"/>
                        <a:pt x="1400" y="325"/>
                      </a:cubicBezTo>
                      <a:cubicBezTo>
                        <a:pt x="1402" y="323"/>
                        <a:pt x="1409" y="317"/>
                        <a:pt x="1414" y="313"/>
                      </a:cubicBezTo>
                      <a:cubicBezTo>
                        <a:pt x="1419" y="310"/>
                        <a:pt x="1429" y="301"/>
                        <a:pt x="1430" y="298"/>
                      </a:cubicBezTo>
                      <a:cubicBezTo>
                        <a:pt x="1430" y="295"/>
                        <a:pt x="1429" y="293"/>
                        <a:pt x="1429" y="293"/>
                      </a:cubicBezTo>
                      <a:cubicBezTo>
                        <a:pt x="1429" y="293"/>
                        <a:pt x="1429" y="291"/>
                        <a:pt x="1426" y="289"/>
                      </a:cubicBezTo>
                      <a:cubicBezTo>
                        <a:pt x="1424" y="287"/>
                        <a:pt x="1423" y="289"/>
                        <a:pt x="1415" y="292"/>
                      </a:cubicBezTo>
                      <a:cubicBezTo>
                        <a:pt x="1407" y="295"/>
                        <a:pt x="1395" y="302"/>
                        <a:pt x="1389" y="305"/>
                      </a:cubicBezTo>
                      <a:cubicBezTo>
                        <a:pt x="1383" y="308"/>
                        <a:pt x="1370" y="324"/>
                        <a:pt x="1369" y="324"/>
                      </a:cubicBezTo>
                      <a:cubicBezTo>
                        <a:pt x="1368" y="324"/>
                        <a:pt x="1376" y="309"/>
                        <a:pt x="1379" y="303"/>
                      </a:cubicBezTo>
                      <a:cubicBezTo>
                        <a:pt x="1382" y="297"/>
                        <a:pt x="1389" y="290"/>
                        <a:pt x="1393" y="287"/>
                      </a:cubicBezTo>
                      <a:cubicBezTo>
                        <a:pt x="1397" y="284"/>
                        <a:pt x="1402" y="274"/>
                        <a:pt x="1402" y="272"/>
                      </a:cubicBezTo>
                      <a:cubicBezTo>
                        <a:pt x="1402" y="270"/>
                        <a:pt x="1402" y="269"/>
                        <a:pt x="1402" y="269"/>
                      </a:cubicBezTo>
                      <a:cubicBezTo>
                        <a:pt x="1402" y="269"/>
                        <a:pt x="1401" y="267"/>
                        <a:pt x="1400" y="266"/>
                      </a:cubicBezTo>
                      <a:cubicBezTo>
                        <a:pt x="1400" y="264"/>
                        <a:pt x="1397" y="263"/>
                        <a:pt x="1395" y="264"/>
                      </a:cubicBezTo>
                      <a:cubicBezTo>
                        <a:pt x="1393" y="266"/>
                        <a:pt x="1383" y="276"/>
                        <a:pt x="1376" y="281"/>
                      </a:cubicBezTo>
                      <a:cubicBezTo>
                        <a:pt x="1369" y="285"/>
                        <a:pt x="1366" y="288"/>
                        <a:pt x="1364" y="292"/>
                      </a:cubicBezTo>
                      <a:cubicBezTo>
                        <a:pt x="1361" y="295"/>
                        <a:pt x="1348" y="316"/>
                        <a:pt x="1348" y="316"/>
                      </a:cubicBezTo>
                      <a:cubicBezTo>
                        <a:pt x="1348" y="316"/>
                        <a:pt x="1347" y="301"/>
                        <a:pt x="1345" y="298"/>
                      </a:cubicBezTo>
                      <a:cubicBezTo>
                        <a:pt x="1342" y="294"/>
                        <a:pt x="1341" y="294"/>
                        <a:pt x="1340" y="294"/>
                      </a:cubicBezTo>
                      <a:cubicBezTo>
                        <a:pt x="1339" y="293"/>
                        <a:pt x="1336" y="291"/>
                        <a:pt x="1334" y="293"/>
                      </a:cubicBezTo>
                      <a:cubicBezTo>
                        <a:pt x="1332" y="296"/>
                        <a:pt x="1332" y="309"/>
                        <a:pt x="1328" y="319"/>
                      </a:cubicBezTo>
                      <a:cubicBezTo>
                        <a:pt x="1325" y="329"/>
                        <a:pt x="1320" y="331"/>
                        <a:pt x="1313" y="340"/>
                      </a:cubicBezTo>
                      <a:cubicBezTo>
                        <a:pt x="1307" y="349"/>
                        <a:pt x="1309" y="379"/>
                        <a:pt x="1308" y="381"/>
                      </a:cubicBezTo>
                      <a:cubicBezTo>
                        <a:pt x="1308" y="384"/>
                        <a:pt x="1307" y="384"/>
                        <a:pt x="1294" y="390"/>
                      </a:cubicBezTo>
                      <a:cubicBezTo>
                        <a:pt x="1282" y="397"/>
                        <a:pt x="1220" y="421"/>
                        <a:pt x="1208" y="420"/>
                      </a:cubicBezTo>
                      <a:cubicBezTo>
                        <a:pt x="1195" y="419"/>
                        <a:pt x="1150" y="418"/>
                        <a:pt x="1150" y="418"/>
                      </a:cubicBezTo>
                      <a:cubicBezTo>
                        <a:pt x="1150" y="418"/>
                        <a:pt x="1153" y="385"/>
                        <a:pt x="1147" y="365"/>
                      </a:cubicBezTo>
                      <a:cubicBezTo>
                        <a:pt x="1141" y="345"/>
                        <a:pt x="1122" y="332"/>
                        <a:pt x="1121" y="329"/>
                      </a:cubicBezTo>
                      <a:cubicBezTo>
                        <a:pt x="1120" y="327"/>
                        <a:pt x="1128" y="309"/>
                        <a:pt x="1126" y="287"/>
                      </a:cubicBezTo>
                      <a:cubicBezTo>
                        <a:pt x="1123" y="266"/>
                        <a:pt x="1113" y="249"/>
                        <a:pt x="1113" y="249"/>
                      </a:cubicBezTo>
                      <a:cubicBezTo>
                        <a:pt x="1113" y="249"/>
                        <a:pt x="1123" y="238"/>
                        <a:pt x="1129" y="234"/>
                      </a:cubicBezTo>
                      <a:cubicBezTo>
                        <a:pt x="1135" y="230"/>
                        <a:pt x="1157" y="224"/>
                        <a:pt x="1165" y="223"/>
                      </a:cubicBezTo>
                      <a:cubicBezTo>
                        <a:pt x="1172" y="222"/>
                        <a:pt x="1186" y="228"/>
                        <a:pt x="1199" y="237"/>
                      </a:cubicBezTo>
                      <a:cubicBezTo>
                        <a:pt x="1212" y="246"/>
                        <a:pt x="1215" y="240"/>
                        <a:pt x="1223" y="231"/>
                      </a:cubicBezTo>
                      <a:cubicBezTo>
                        <a:pt x="1230" y="222"/>
                        <a:pt x="1229" y="217"/>
                        <a:pt x="1229" y="217"/>
                      </a:cubicBezTo>
                      <a:cubicBezTo>
                        <a:pt x="1229" y="217"/>
                        <a:pt x="1230" y="217"/>
                        <a:pt x="1233" y="216"/>
                      </a:cubicBezTo>
                      <a:cubicBezTo>
                        <a:pt x="1237" y="215"/>
                        <a:pt x="1237" y="213"/>
                        <a:pt x="1237" y="210"/>
                      </a:cubicBezTo>
                      <a:cubicBezTo>
                        <a:pt x="1238" y="207"/>
                        <a:pt x="1235" y="207"/>
                        <a:pt x="1236" y="205"/>
                      </a:cubicBezTo>
                      <a:cubicBezTo>
                        <a:pt x="1236" y="203"/>
                        <a:pt x="1242" y="203"/>
                        <a:pt x="1245" y="201"/>
                      </a:cubicBezTo>
                      <a:cubicBezTo>
                        <a:pt x="1247" y="199"/>
                        <a:pt x="1245" y="196"/>
                        <a:pt x="1246" y="193"/>
                      </a:cubicBezTo>
                      <a:cubicBezTo>
                        <a:pt x="1246" y="190"/>
                        <a:pt x="1249" y="187"/>
                        <a:pt x="1253" y="188"/>
                      </a:cubicBezTo>
                      <a:cubicBezTo>
                        <a:pt x="1256" y="188"/>
                        <a:pt x="1268" y="190"/>
                        <a:pt x="1269" y="184"/>
                      </a:cubicBezTo>
                      <a:cubicBezTo>
                        <a:pt x="1271" y="179"/>
                        <a:pt x="1266" y="156"/>
                        <a:pt x="1265" y="152"/>
                      </a:cubicBezTo>
                      <a:cubicBezTo>
                        <a:pt x="1264" y="148"/>
                        <a:pt x="1267" y="139"/>
                        <a:pt x="1273" y="134"/>
                      </a:cubicBezTo>
                      <a:cubicBezTo>
                        <a:pt x="1279" y="130"/>
                        <a:pt x="1281" y="120"/>
                        <a:pt x="1281" y="111"/>
                      </a:cubicBezTo>
                      <a:cubicBezTo>
                        <a:pt x="1281" y="102"/>
                        <a:pt x="1279" y="57"/>
                        <a:pt x="1257" y="39"/>
                      </a:cubicBezTo>
                      <a:cubicBezTo>
                        <a:pt x="1210" y="0"/>
                        <a:pt x="1127" y="0"/>
                        <a:pt x="1106" y="69"/>
                      </a:cubicBezTo>
                      <a:cubicBezTo>
                        <a:pt x="1098" y="96"/>
                        <a:pt x="1098" y="103"/>
                        <a:pt x="1092" y="116"/>
                      </a:cubicBezTo>
                      <a:cubicBezTo>
                        <a:pt x="1085" y="130"/>
                        <a:pt x="1076" y="142"/>
                        <a:pt x="1076" y="142"/>
                      </a:cubicBezTo>
                      <a:cubicBezTo>
                        <a:pt x="1076" y="142"/>
                        <a:pt x="1067" y="141"/>
                        <a:pt x="1049" y="136"/>
                      </a:cubicBezTo>
                      <a:cubicBezTo>
                        <a:pt x="1030" y="131"/>
                        <a:pt x="1011" y="131"/>
                        <a:pt x="1008" y="131"/>
                      </a:cubicBezTo>
                      <a:cubicBezTo>
                        <a:pt x="1005" y="131"/>
                        <a:pt x="987" y="117"/>
                        <a:pt x="955" y="103"/>
                      </a:cubicBezTo>
                      <a:cubicBezTo>
                        <a:pt x="923" y="89"/>
                        <a:pt x="873" y="84"/>
                        <a:pt x="867" y="81"/>
                      </a:cubicBezTo>
                      <a:cubicBezTo>
                        <a:pt x="860" y="79"/>
                        <a:pt x="855" y="75"/>
                        <a:pt x="848" y="75"/>
                      </a:cubicBezTo>
                      <a:cubicBezTo>
                        <a:pt x="841" y="75"/>
                        <a:pt x="835" y="80"/>
                        <a:pt x="823" y="82"/>
                      </a:cubicBezTo>
                      <a:cubicBezTo>
                        <a:pt x="810" y="85"/>
                        <a:pt x="768" y="90"/>
                        <a:pt x="723" y="111"/>
                      </a:cubicBezTo>
                      <a:cubicBezTo>
                        <a:pt x="678" y="132"/>
                        <a:pt x="638" y="158"/>
                        <a:pt x="634" y="159"/>
                      </a:cubicBezTo>
                      <a:cubicBezTo>
                        <a:pt x="630" y="160"/>
                        <a:pt x="617" y="155"/>
                        <a:pt x="606" y="153"/>
                      </a:cubicBezTo>
                      <a:cubicBezTo>
                        <a:pt x="594" y="152"/>
                        <a:pt x="591" y="157"/>
                        <a:pt x="587" y="157"/>
                      </a:cubicBezTo>
                      <a:cubicBezTo>
                        <a:pt x="582" y="156"/>
                        <a:pt x="576" y="149"/>
                        <a:pt x="572" y="145"/>
                      </a:cubicBezTo>
                      <a:cubicBezTo>
                        <a:pt x="568" y="141"/>
                        <a:pt x="564" y="145"/>
                        <a:pt x="560" y="152"/>
                      </a:cubicBezTo>
                      <a:cubicBezTo>
                        <a:pt x="557" y="158"/>
                        <a:pt x="564" y="170"/>
                        <a:pt x="564" y="170"/>
                      </a:cubicBezTo>
                      <a:cubicBezTo>
                        <a:pt x="564" y="170"/>
                        <a:pt x="562" y="170"/>
                        <a:pt x="557" y="170"/>
                      </a:cubicBezTo>
                      <a:cubicBezTo>
                        <a:pt x="552" y="169"/>
                        <a:pt x="548" y="167"/>
                        <a:pt x="540" y="164"/>
                      </a:cubicBezTo>
                      <a:cubicBezTo>
                        <a:pt x="532" y="161"/>
                        <a:pt x="513" y="161"/>
                        <a:pt x="509" y="160"/>
                      </a:cubicBezTo>
                      <a:cubicBezTo>
                        <a:pt x="506" y="160"/>
                        <a:pt x="502" y="161"/>
                        <a:pt x="502" y="161"/>
                      </a:cubicBezTo>
                      <a:cubicBezTo>
                        <a:pt x="502" y="161"/>
                        <a:pt x="501" y="162"/>
                        <a:pt x="500" y="162"/>
                      </a:cubicBezTo>
                      <a:cubicBezTo>
                        <a:pt x="498" y="162"/>
                        <a:pt x="488" y="163"/>
                        <a:pt x="486" y="164"/>
                      </a:cubicBezTo>
                      <a:cubicBezTo>
                        <a:pt x="483" y="165"/>
                        <a:pt x="485" y="167"/>
                        <a:pt x="485" y="167"/>
                      </a:cubicBezTo>
                      <a:cubicBezTo>
                        <a:pt x="485" y="167"/>
                        <a:pt x="482" y="170"/>
                        <a:pt x="481" y="172"/>
                      </a:cubicBezTo>
                      <a:cubicBezTo>
                        <a:pt x="480" y="174"/>
                        <a:pt x="478" y="176"/>
                        <a:pt x="486" y="178"/>
                      </a:cubicBezTo>
                      <a:cubicBezTo>
                        <a:pt x="494" y="180"/>
                        <a:pt x="507" y="179"/>
                        <a:pt x="507" y="179"/>
                      </a:cubicBezTo>
                      <a:cubicBezTo>
                        <a:pt x="507" y="179"/>
                        <a:pt x="506" y="182"/>
                        <a:pt x="508" y="184"/>
                      </a:cubicBezTo>
                      <a:cubicBezTo>
                        <a:pt x="509" y="186"/>
                        <a:pt x="510" y="187"/>
                        <a:pt x="516" y="188"/>
                      </a:cubicBezTo>
                      <a:cubicBezTo>
                        <a:pt x="523" y="189"/>
                        <a:pt x="544" y="195"/>
                        <a:pt x="552" y="202"/>
                      </a:cubicBezTo>
                      <a:cubicBezTo>
                        <a:pt x="560" y="210"/>
                        <a:pt x="563" y="216"/>
                        <a:pt x="576" y="218"/>
                      </a:cubicBezTo>
                      <a:cubicBezTo>
                        <a:pt x="588" y="220"/>
                        <a:pt x="627" y="194"/>
                        <a:pt x="627" y="194"/>
                      </a:cubicBezTo>
                      <a:cubicBezTo>
                        <a:pt x="627" y="194"/>
                        <a:pt x="631" y="192"/>
                        <a:pt x="646" y="191"/>
                      </a:cubicBezTo>
                      <a:cubicBezTo>
                        <a:pt x="660" y="190"/>
                        <a:pt x="704" y="174"/>
                        <a:pt x="727" y="170"/>
                      </a:cubicBezTo>
                      <a:cubicBezTo>
                        <a:pt x="750" y="166"/>
                        <a:pt x="789" y="164"/>
                        <a:pt x="813" y="163"/>
                      </a:cubicBezTo>
                      <a:cubicBezTo>
                        <a:pt x="837" y="163"/>
                        <a:pt x="856" y="156"/>
                        <a:pt x="856" y="156"/>
                      </a:cubicBezTo>
                      <a:cubicBezTo>
                        <a:pt x="856" y="156"/>
                        <a:pt x="858" y="159"/>
                        <a:pt x="864" y="167"/>
                      </a:cubicBezTo>
                      <a:cubicBezTo>
                        <a:pt x="870" y="175"/>
                        <a:pt x="894" y="189"/>
                        <a:pt x="898" y="190"/>
                      </a:cubicBezTo>
                      <a:close/>
                    </a:path>
                  </a:pathLst>
                </a:custGeom>
                <a:solidFill>
                  <a:schemeClr val="accent5">
                    <a:alpha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</p:grpSp>
        </p:grpSp>
      </p:grp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77051" y="5389493"/>
            <a:ext cx="6461712" cy="49244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2880361" y="787256"/>
            <a:ext cx="6431280" cy="892552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1751783" y="2549657"/>
            <a:ext cx="5046243" cy="572464"/>
          </a:xfrm>
          <a:noFill/>
        </p:spPr>
        <p:txBody>
          <a:bodyPr anchor="b" anchorCtr="0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1746008" y="3207659"/>
            <a:ext cx="5059089" cy="1469803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050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7793204" y="2404809"/>
            <a:ext cx="4398773" cy="1741651"/>
            <a:chOff x="7793227" y="3943349"/>
            <a:chExt cx="4398773" cy="1741638"/>
          </a:xfrm>
          <a:effectLst>
            <a:reflection blurRad="6350" stA="50000" endA="300" endPos="55000" dir="5400000" sy="-100000" algn="bl" rotWithShape="0"/>
          </a:effectLst>
        </p:grpSpPr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2"/>
            <a:srcRect l="23096" r="26849"/>
            <a:stretch>
              <a:fillRect/>
            </a:stretch>
          </p:blipFill>
          <p:spPr>
            <a:xfrm flipH="1">
              <a:off x="8025196" y="4003843"/>
              <a:ext cx="4166804" cy="1633171"/>
            </a:xfrm>
            <a:custGeom>
              <a:avLst/>
              <a:gdLst>
                <a:gd name="connsiteX0" fmla="*/ 0 w 9578107"/>
                <a:gd name="connsiteY0" fmla="*/ 0 h 3754120"/>
                <a:gd name="connsiteX1" fmla="*/ 9578107 w 9578107"/>
                <a:gd name="connsiteY1" fmla="*/ 0 h 3754120"/>
                <a:gd name="connsiteX2" fmla="*/ 9578107 w 9578107"/>
                <a:gd name="connsiteY2" fmla="*/ 658955 h 3754120"/>
                <a:gd name="connsiteX3" fmla="*/ 9552805 w 9578107"/>
                <a:gd name="connsiteY3" fmla="*/ 666454 h 3754120"/>
                <a:gd name="connsiteX4" fmla="*/ 8839199 w 9578107"/>
                <a:gd name="connsiteY4" fmla="*/ 1538251 h 3754120"/>
                <a:gd name="connsiteX5" fmla="*/ 9552805 w 9578107"/>
                <a:gd name="connsiteY5" fmla="*/ 2410048 h 3754120"/>
                <a:gd name="connsiteX6" fmla="*/ 9578107 w 9578107"/>
                <a:gd name="connsiteY6" fmla="*/ 2417547 h 3754120"/>
                <a:gd name="connsiteX7" fmla="*/ 9578107 w 9578107"/>
                <a:gd name="connsiteY7" fmla="*/ 3754120 h 3754120"/>
                <a:gd name="connsiteX8" fmla="*/ 0 w 9578107"/>
                <a:gd name="connsiteY8" fmla="*/ 3754120 h 37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78107" h="3754120">
                  <a:moveTo>
                    <a:pt x="0" y="0"/>
                  </a:moveTo>
                  <a:lnTo>
                    <a:pt x="9578107" y="0"/>
                  </a:lnTo>
                  <a:lnTo>
                    <a:pt x="9578107" y="658955"/>
                  </a:lnTo>
                  <a:lnTo>
                    <a:pt x="9552805" y="666454"/>
                  </a:lnTo>
                  <a:cubicBezTo>
                    <a:pt x="9133448" y="810088"/>
                    <a:pt x="8839199" y="1146343"/>
                    <a:pt x="8839199" y="1538251"/>
                  </a:cubicBezTo>
                  <a:cubicBezTo>
                    <a:pt x="8839199" y="1930159"/>
                    <a:pt x="9133448" y="2266415"/>
                    <a:pt x="9552805" y="2410048"/>
                  </a:cubicBezTo>
                  <a:lnTo>
                    <a:pt x="9578107" y="2417547"/>
                  </a:lnTo>
                  <a:lnTo>
                    <a:pt x="9578107" y="3754120"/>
                  </a:lnTo>
                  <a:lnTo>
                    <a:pt x="0" y="3754120"/>
                  </a:lnTo>
                  <a:close/>
                </a:path>
              </a:pathLst>
            </a:custGeom>
          </p:spPr>
        </p:pic>
        <p:sp>
          <p:nvSpPr>
            <p:cNvPr id="10" name="Freeform 5"/>
            <p:cNvSpPr/>
            <p:nvPr/>
          </p:nvSpPr>
          <p:spPr bwMode="auto">
            <a:xfrm flipH="1">
              <a:off x="8380911" y="3943349"/>
              <a:ext cx="1400805" cy="1695837"/>
            </a:xfrm>
            <a:custGeom>
              <a:avLst/>
              <a:gdLst>
                <a:gd name="T0" fmla="*/ 663 w 1134"/>
                <a:gd name="T1" fmla="*/ 197 h 1373"/>
                <a:gd name="T2" fmla="*/ 548 w 1134"/>
                <a:gd name="T3" fmla="*/ 219 h 1373"/>
                <a:gd name="T4" fmla="*/ 425 w 1134"/>
                <a:gd name="T5" fmla="*/ 407 h 1373"/>
                <a:gd name="T6" fmla="*/ 381 w 1134"/>
                <a:gd name="T7" fmla="*/ 476 h 1373"/>
                <a:gd name="T8" fmla="*/ 359 w 1134"/>
                <a:gd name="T9" fmla="*/ 527 h 1373"/>
                <a:gd name="T10" fmla="*/ 364 w 1134"/>
                <a:gd name="T11" fmla="*/ 558 h 1373"/>
                <a:gd name="T12" fmla="*/ 381 w 1134"/>
                <a:gd name="T13" fmla="*/ 560 h 1373"/>
                <a:gd name="T14" fmla="*/ 430 w 1134"/>
                <a:gd name="T15" fmla="*/ 520 h 1373"/>
                <a:gd name="T16" fmla="*/ 445 w 1134"/>
                <a:gd name="T17" fmla="*/ 512 h 1373"/>
                <a:gd name="T18" fmla="*/ 485 w 1134"/>
                <a:gd name="T19" fmla="*/ 401 h 1373"/>
                <a:gd name="T20" fmla="*/ 601 w 1134"/>
                <a:gd name="T21" fmla="*/ 288 h 1373"/>
                <a:gd name="T22" fmla="*/ 603 w 1134"/>
                <a:gd name="T23" fmla="*/ 406 h 1373"/>
                <a:gd name="T24" fmla="*/ 536 w 1134"/>
                <a:gd name="T25" fmla="*/ 576 h 1373"/>
                <a:gd name="T26" fmla="*/ 376 w 1134"/>
                <a:gd name="T27" fmla="*/ 823 h 1373"/>
                <a:gd name="T28" fmla="*/ 134 w 1134"/>
                <a:gd name="T29" fmla="*/ 1098 h 1373"/>
                <a:gd name="T30" fmla="*/ 82 w 1134"/>
                <a:gd name="T31" fmla="*/ 1140 h 1373"/>
                <a:gd name="T32" fmla="*/ 1 w 1134"/>
                <a:gd name="T33" fmla="*/ 1179 h 1373"/>
                <a:gd name="T34" fmla="*/ 77 w 1134"/>
                <a:gd name="T35" fmla="*/ 1371 h 1373"/>
                <a:gd name="T36" fmla="*/ 97 w 1134"/>
                <a:gd name="T37" fmla="*/ 1315 h 1373"/>
                <a:gd name="T38" fmla="*/ 122 w 1134"/>
                <a:gd name="T39" fmla="*/ 1237 h 1373"/>
                <a:gd name="T40" fmla="*/ 143 w 1134"/>
                <a:gd name="T41" fmla="*/ 1193 h 1373"/>
                <a:gd name="T42" fmla="*/ 379 w 1134"/>
                <a:gd name="T43" fmla="*/ 1003 h 1373"/>
                <a:gd name="T44" fmla="*/ 636 w 1134"/>
                <a:gd name="T45" fmla="*/ 781 h 1373"/>
                <a:gd name="T46" fmla="*/ 834 w 1134"/>
                <a:gd name="T47" fmla="*/ 799 h 1373"/>
                <a:gd name="T48" fmla="*/ 695 w 1134"/>
                <a:gd name="T49" fmla="*/ 958 h 1373"/>
                <a:gd name="T50" fmla="*/ 665 w 1134"/>
                <a:gd name="T51" fmla="*/ 984 h 1373"/>
                <a:gd name="T52" fmla="*/ 645 w 1134"/>
                <a:gd name="T53" fmla="*/ 988 h 1373"/>
                <a:gd name="T54" fmla="*/ 592 w 1134"/>
                <a:gd name="T55" fmla="*/ 1060 h 1373"/>
                <a:gd name="T56" fmla="*/ 788 w 1134"/>
                <a:gd name="T57" fmla="*/ 1177 h 1373"/>
                <a:gd name="T58" fmla="*/ 791 w 1134"/>
                <a:gd name="T59" fmla="*/ 1144 h 1373"/>
                <a:gd name="T60" fmla="*/ 737 w 1134"/>
                <a:gd name="T61" fmla="*/ 1047 h 1373"/>
                <a:gd name="T62" fmla="*/ 735 w 1134"/>
                <a:gd name="T63" fmla="*/ 1019 h 1373"/>
                <a:gd name="T64" fmla="*/ 899 w 1134"/>
                <a:gd name="T65" fmla="*/ 883 h 1373"/>
                <a:gd name="T66" fmla="*/ 910 w 1134"/>
                <a:gd name="T67" fmla="*/ 700 h 1373"/>
                <a:gd name="T68" fmla="*/ 745 w 1134"/>
                <a:gd name="T69" fmla="*/ 571 h 1373"/>
                <a:gd name="T70" fmla="*/ 824 w 1134"/>
                <a:gd name="T71" fmla="*/ 589 h 1373"/>
                <a:gd name="T72" fmla="*/ 1076 w 1134"/>
                <a:gd name="T73" fmla="*/ 427 h 1373"/>
                <a:gd name="T74" fmla="*/ 1130 w 1134"/>
                <a:gd name="T75" fmla="*/ 362 h 1373"/>
                <a:gd name="T76" fmla="*/ 1089 w 1134"/>
                <a:gd name="T77" fmla="*/ 384 h 1373"/>
                <a:gd name="T78" fmla="*/ 1122 w 1134"/>
                <a:gd name="T79" fmla="*/ 333 h 1373"/>
                <a:gd name="T80" fmla="*/ 1112 w 1134"/>
                <a:gd name="T81" fmla="*/ 312 h 1373"/>
                <a:gd name="T82" fmla="*/ 1063 w 1134"/>
                <a:gd name="T83" fmla="*/ 351 h 1373"/>
                <a:gd name="T84" fmla="*/ 1070 w 1134"/>
                <a:gd name="T85" fmla="*/ 304 h 1373"/>
                <a:gd name="T86" fmla="*/ 1036 w 1134"/>
                <a:gd name="T87" fmla="*/ 332 h 1373"/>
                <a:gd name="T88" fmla="*/ 998 w 1134"/>
                <a:gd name="T89" fmla="*/ 417 h 1373"/>
                <a:gd name="T90" fmla="*/ 850 w 1134"/>
                <a:gd name="T91" fmla="*/ 471 h 1373"/>
                <a:gd name="T92" fmla="*/ 830 w 1134"/>
                <a:gd name="T93" fmla="*/ 321 h 1373"/>
                <a:gd name="T94" fmla="*/ 866 w 1134"/>
                <a:gd name="T95" fmla="*/ 226 h 1373"/>
                <a:gd name="T96" fmla="*/ 922 w 1134"/>
                <a:gd name="T97" fmla="*/ 201 h 1373"/>
                <a:gd name="T98" fmla="*/ 923 w 1134"/>
                <a:gd name="T99" fmla="*/ 180 h 1373"/>
                <a:gd name="T100" fmla="*/ 934 w 1134"/>
                <a:gd name="T101" fmla="*/ 151 h 1373"/>
                <a:gd name="T102" fmla="*/ 926 w 1134"/>
                <a:gd name="T103" fmla="*/ 89 h 1373"/>
                <a:gd name="T104" fmla="*/ 764 w 1134"/>
                <a:gd name="T105" fmla="*/ 108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4" h="1373">
                  <a:moveTo>
                    <a:pt x="747" y="187"/>
                  </a:moveTo>
                  <a:cubicBezTo>
                    <a:pt x="740" y="186"/>
                    <a:pt x="719" y="196"/>
                    <a:pt x="717" y="196"/>
                  </a:cubicBezTo>
                  <a:cubicBezTo>
                    <a:pt x="715" y="196"/>
                    <a:pt x="683" y="195"/>
                    <a:pt x="663" y="197"/>
                  </a:cubicBezTo>
                  <a:cubicBezTo>
                    <a:pt x="642" y="200"/>
                    <a:pt x="632" y="203"/>
                    <a:pt x="627" y="202"/>
                  </a:cubicBezTo>
                  <a:cubicBezTo>
                    <a:pt x="623" y="201"/>
                    <a:pt x="603" y="210"/>
                    <a:pt x="590" y="214"/>
                  </a:cubicBezTo>
                  <a:cubicBezTo>
                    <a:pt x="577" y="218"/>
                    <a:pt x="560" y="214"/>
                    <a:pt x="548" y="219"/>
                  </a:cubicBezTo>
                  <a:cubicBezTo>
                    <a:pt x="537" y="224"/>
                    <a:pt x="533" y="232"/>
                    <a:pt x="531" y="234"/>
                  </a:cubicBezTo>
                  <a:cubicBezTo>
                    <a:pt x="529" y="236"/>
                    <a:pt x="487" y="272"/>
                    <a:pt x="469" y="310"/>
                  </a:cubicBezTo>
                  <a:cubicBezTo>
                    <a:pt x="452" y="348"/>
                    <a:pt x="427" y="402"/>
                    <a:pt x="425" y="407"/>
                  </a:cubicBezTo>
                  <a:cubicBezTo>
                    <a:pt x="422" y="411"/>
                    <a:pt x="401" y="425"/>
                    <a:pt x="396" y="438"/>
                  </a:cubicBezTo>
                  <a:cubicBezTo>
                    <a:pt x="390" y="452"/>
                    <a:pt x="386" y="455"/>
                    <a:pt x="385" y="462"/>
                  </a:cubicBezTo>
                  <a:cubicBezTo>
                    <a:pt x="384" y="469"/>
                    <a:pt x="382" y="472"/>
                    <a:pt x="381" y="476"/>
                  </a:cubicBezTo>
                  <a:cubicBezTo>
                    <a:pt x="380" y="480"/>
                    <a:pt x="372" y="493"/>
                    <a:pt x="371" y="496"/>
                  </a:cubicBezTo>
                  <a:cubicBezTo>
                    <a:pt x="369" y="500"/>
                    <a:pt x="368" y="500"/>
                    <a:pt x="365" y="508"/>
                  </a:cubicBezTo>
                  <a:cubicBezTo>
                    <a:pt x="362" y="516"/>
                    <a:pt x="360" y="523"/>
                    <a:pt x="359" y="527"/>
                  </a:cubicBezTo>
                  <a:cubicBezTo>
                    <a:pt x="359" y="531"/>
                    <a:pt x="363" y="534"/>
                    <a:pt x="363" y="534"/>
                  </a:cubicBezTo>
                  <a:cubicBezTo>
                    <a:pt x="363" y="534"/>
                    <a:pt x="360" y="545"/>
                    <a:pt x="360" y="551"/>
                  </a:cubicBezTo>
                  <a:cubicBezTo>
                    <a:pt x="360" y="557"/>
                    <a:pt x="364" y="558"/>
                    <a:pt x="364" y="558"/>
                  </a:cubicBezTo>
                  <a:cubicBezTo>
                    <a:pt x="364" y="558"/>
                    <a:pt x="362" y="563"/>
                    <a:pt x="365" y="566"/>
                  </a:cubicBezTo>
                  <a:cubicBezTo>
                    <a:pt x="367" y="570"/>
                    <a:pt x="374" y="569"/>
                    <a:pt x="376" y="566"/>
                  </a:cubicBezTo>
                  <a:cubicBezTo>
                    <a:pt x="378" y="564"/>
                    <a:pt x="381" y="560"/>
                    <a:pt x="381" y="560"/>
                  </a:cubicBezTo>
                  <a:cubicBezTo>
                    <a:pt x="381" y="560"/>
                    <a:pt x="379" y="565"/>
                    <a:pt x="384" y="567"/>
                  </a:cubicBezTo>
                  <a:cubicBezTo>
                    <a:pt x="389" y="568"/>
                    <a:pt x="406" y="544"/>
                    <a:pt x="415" y="534"/>
                  </a:cubicBezTo>
                  <a:cubicBezTo>
                    <a:pt x="425" y="524"/>
                    <a:pt x="430" y="519"/>
                    <a:pt x="430" y="520"/>
                  </a:cubicBezTo>
                  <a:cubicBezTo>
                    <a:pt x="430" y="521"/>
                    <a:pt x="434" y="530"/>
                    <a:pt x="441" y="531"/>
                  </a:cubicBezTo>
                  <a:cubicBezTo>
                    <a:pt x="447" y="533"/>
                    <a:pt x="454" y="530"/>
                    <a:pt x="453" y="527"/>
                  </a:cubicBezTo>
                  <a:cubicBezTo>
                    <a:pt x="451" y="524"/>
                    <a:pt x="445" y="522"/>
                    <a:pt x="445" y="512"/>
                  </a:cubicBezTo>
                  <a:cubicBezTo>
                    <a:pt x="444" y="502"/>
                    <a:pt x="456" y="486"/>
                    <a:pt x="457" y="474"/>
                  </a:cubicBezTo>
                  <a:cubicBezTo>
                    <a:pt x="458" y="461"/>
                    <a:pt x="456" y="448"/>
                    <a:pt x="457" y="440"/>
                  </a:cubicBezTo>
                  <a:cubicBezTo>
                    <a:pt x="459" y="433"/>
                    <a:pt x="470" y="428"/>
                    <a:pt x="485" y="401"/>
                  </a:cubicBezTo>
                  <a:cubicBezTo>
                    <a:pt x="501" y="375"/>
                    <a:pt x="511" y="364"/>
                    <a:pt x="524" y="353"/>
                  </a:cubicBezTo>
                  <a:cubicBezTo>
                    <a:pt x="538" y="343"/>
                    <a:pt x="592" y="298"/>
                    <a:pt x="596" y="293"/>
                  </a:cubicBezTo>
                  <a:cubicBezTo>
                    <a:pt x="599" y="288"/>
                    <a:pt x="601" y="288"/>
                    <a:pt x="601" y="288"/>
                  </a:cubicBezTo>
                  <a:cubicBezTo>
                    <a:pt x="601" y="288"/>
                    <a:pt x="610" y="292"/>
                    <a:pt x="626" y="294"/>
                  </a:cubicBezTo>
                  <a:cubicBezTo>
                    <a:pt x="641" y="297"/>
                    <a:pt x="644" y="295"/>
                    <a:pt x="644" y="295"/>
                  </a:cubicBezTo>
                  <a:cubicBezTo>
                    <a:pt x="644" y="295"/>
                    <a:pt x="621" y="347"/>
                    <a:pt x="603" y="406"/>
                  </a:cubicBezTo>
                  <a:cubicBezTo>
                    <a:pt x="585" y="464"/>
                    <a:pt x="570" y="529"/>
                    <a:pt x="564" y="546"/>
                  </a:cubicBezTo>
                  <a:cubicBezTo>
                    <a:pt x="557" y="563"/>
                    <a:pt x="543" y="573"/>
                    <a:pt x="543" y="573"/>
                  </a:cubicBezTo>
                  <a:cubicBezTo>
                    <a:pt x="543" y="573"/>
                    <a:pt x="538" y="574"/>
                    <a:pt x="536" y="576"/>
                  </a:cubicBezTo>
                  <a:cubicBezTo>
                    <a:pt x="533" y="577"/>
                    <a:pt x="479" y="618"/>
                    <a:pt x="468" y="643"/>
                  </a:cubicBezTo>
                  <a:cubicBezTo>
                    <a:pt x="457" y="668"/>
                    <a:pt x="456" y="726"/>
                    <a:pt x="442" y="744"/>
                  </a:cubicBezTo>
                  <a:cubicBezTo>
                    <a:pt x="428" y="763"/>
                    <a:pt x="401" y="774"/>
                    <a:pt x="376" y="823"/>
                  </a:cubicBezTo>
                  <a:cubicBezTo>
                    <a:pt x="350" y="871"/>
                    <a:pt x="338" y="905"/>
                    <a:pt x="306" y="924"/>
                  </a:cubicBezTo>
                  <a:cubicBezTo>
                    <a:pt x="275" y="942"/>
                    <a:pt x="229" y="963"/>
                    <a:pt x="205" y="1000"/>
                  </a:cubicBezTo>
                  <a:cubicBezTo>
                    <a:pt x="181" y="1037"/>
                    <a:pt x="151" y="1080"/>
                    <a:pt x="134" y="1098"/>
                  </a:cubicBezTo>
                  <a:cubicBezTo>
                    <a:pt x="116" y="1117"/>
                    <a:pt x="91" y="1134"/>
                    <a:pt x="90" y="1136"/>
                  </a:cubicBezTo>
                  <a:cubicBezTo>
                    <a:pt x="89" y="1137"/>
                    <a:pt x="88" y="1139"/>
                    <a:pt x="88" y="1139"/>
                  </a:cubicBezTo>
                  <a:cubicBezTo>
                    <a:pt x="88" y="1139"/>
                    <a:pt x="84" y="1141"/>
                    <a:pt x="82" y="1140"/>
                  </a:cubicBezTo>
                  <a:cubicBezTo>
                    <a:pt x="80" y="1139"/>
                    <a:pt x="47" y="1140"/>
                    <a:pt x="44" y="1140"/>
                  </a:cubicBezTo>
                  <a:cubicBezTo>
                    <a:pt x="40" y="1141"/>
                    <a:pt x="28" y="1138"/>
                    <a:pt x="19" y="1142"/>
                  </a:cubicBezTo>
                  <a:cubicBezTo>
                    <a:pt x="10" y="1147"/>
                    <a:pt x="2" y="1166"/>
                    <a:pt x="1" y="1179"/>
                  </a:cubicBezTo>
                  <a:cubicBezTo>
                    <a:pt x="0" y="1193"/>
                    <a:pt x="15" y="1229"/>
                    <a:pt x="13" y="1271"/>
                  </a:cubicBezTo>
                  <a:cubicBezTo>
                    <a:pt x="11" y="1314"/>
                    <a:pt x="19" y="1329"/>
                    <a:pt x="27" y="1338"/>
                  </a:cubicBezTo>
                  <a:cubicBezTo>
                    <a:pt x="36" y="1347"/>
                    <a:pt x="59" y="1369"/>
                    <a:pt x="77" y="1371"/>
                  </a:cubicBezTo>
                  <a:cubicBezTo>
                    <a:pt x="94" y="1373"/>
                    <a:pt x="111" y="1370"/>
                    <a:pt x="114" y="1361"/>
                  </a:cubicBezTo>
                  <a:cubicBezTo>
                    <a:pt x="117" y="1353"/>
                    <a:pt x="116" y="1352"/>
                    <a:pt x="111" y="1346"/>
                  </a:cubicBezTo>
                  <a:cubicBezTo>
                    <a:pt x="106" y="1340"/>
                    <a:pt x="98" y="1321"/>
                    <a:pt x="97" y="1315"/>
                  </a:cubicBezTo>
                  <a:cubicBezTo>
                    <a:pt x="96" y="1308"/>
                    <a:pt x="98" y="1277"/>
                    <a:pt x="102" y="1271"/>
                  </a:cubicBezTo>
                  <a:cubicBezTo>
                    <a:pt x="105" y="1266"/>
                    <a:pt x="113" y="1260"/>
                    <a:pt x="117" y="1252"/>
                  </a:cubicBezTo>
                  <a:cubicBezTo>
                    <a:pt x="120" y="1245"/>
                    <a:pt x="124" y="1242"/>
                    <a:pt x="122" y="1237"/>
                  </a:cubicBezTo>
                  <a:cubicBezTo>
                    <a:pt x="119" y="1233"/>
                    <a:pt x="119" y="1232"/>
                    <a:pt x="119" y="1232"/>
                  </a:cubicBezTo>
                  <a:cubicBezTo>
                    <a:pt x="119" y="1232"/>
                    <a:pt x="124" y="1215"/>
                    <a:pt x="127" y="1211"/>
                  </a:cubicBezTo>
                  <a:cubicBezTo>
                    <a:pt x="129" y="1206"/>
                    <a:pt x="136" y="1203"/>
                    <a:pt x="143" y="1193"/>
                  </a:cubicBezTo>
                  <a:cubicBezTo>
                    <a:pt x="150" y="1184"/>
                    <a:pt x="163" y="1150"/>
                    <a:pt x="189" y="1132"/>
                  </a:cubicBezTo>
                  <a:cubicBezTo>
                    <a:pt x="215" y="1115"/>
                    <a:pt x="243" y="1094"/>
                    <a:pt x="275" y="1065"/>
                  </a:cubicBezTo>
                  <a:cubicBezTo>
                    <a:pt x="307" y="1036"/>
                    <a:pt x="350" y="1030"/>
                    <a:pt x="379" y="1003"/>
                  </a:cubicBezTo>
                  <a:cubicBezTo>
                    <a:pt x="408" y="977"/>
                    <a:pt x="400" y="979"/>
                    <a:pt x="422" y="963"/>
                  </a:cubicBezTo>
                  <a:cubicBezTo>
                    <a:pt x="444" y="946"/>
                    <a:pt x="508" y="902"/>
                    <a:pt x="544" y="863"/>
                  </a:cubicBezTo>
                  <a:cubicBezTo>
                    <a:pt x="580" y="824"/>
                    <a:pt x="633" y="782"/>
                    <a:pt x="636" y="781"/>
                  </a:cubicBezTo>
                  <a:cubicBezTo>
                    <a:pt x="640" y="779"/>
                    <a:pt x="666" y="793"/>
                    <a:pt x="705" y="793"/>
                  </a:cubicBezTo>
                  <a:cubicBezTo>
                    <a:pt x="744" y="793"/>
                    <a:pt x="776" y="795"/>
                    <a:pt x="802" y="795"/>
                  </a:cubicBezTo>
                  <a:cubicBezTo>
                    <a:pt x="829" y="795"/>
                    <a:pt x="834" y="799"/>
                    <a:pt x="834" y="799"/>
                  </a:cubicBezTo>
                  <a:cubicBezTo>
                    <a:pt x="834" y="799"/>
                    <a:pt x="785" y="841"/>
                    <a:pt x="771" y="866"/>
                  </a:cubicBezTo>
                  <a:cubicBezTo>
                    <a:pt x="757" y="890"/>
                    <a:pt x="756" y="893"/>
                    <a:pt x="748" y="902"/>
                  </a:cubicBezTo>
                  <a:cubicBezTo>
                    <a:pt x="740" y="910"/>
                    <a:pt x="705" y="950"/>
                    <a:pt x="695" y="958"/>
                  </a:cubicBezTo>
                  <a:cubicBezTo>
                    <a:pt x="684" y="967"/>
                    <a:pt x="680" y="970"/>
                    <a:pt x="680" y="971"/>
                  </a:cubicBezTo>
                  <a:cubicBezTo>
                    <a:pt x="680" y="973"/>
                    <a:pt x="679" y="974"/>
                    <a:pt x="679" y="974"/>
                  </a:cubicBezTo>
                  <a:cubicBezTo>
                    <a:pt x="679" y="974"/>
                    <a:pt x="666" y="984"/>
                    <a:pt x="665" y="984"/>
                  </a:cubicBezTo>
                  <a:cubicBezTo>
                    <a:pt x="664" y="984"/>
                    <a:pt x="661" y="983"/>
                    <a:pt x="660" y="985"/>
                  </a:cubicBezTo>
                  <a:cubicBezTo>
                    <a:pt x="658" y="987"/>
                    <a:pt x="654" y="989"/>
                    <a:pt x="653" y="989"/>
                  </a:cubicBezTo>
                  <a:cubicBezTo>
                    <a:pt x="651" y="989"/>
                    <a:pt x="649" y="986"/>
                    <a:pt x="645" y="988"/>
                  </a:cubicBezTo>
                  <a:cubicBezTo>
                    <a:pt x="641" y="990"/>
                    <a:pt x="618" y="1010"/>
                    <a:pt x="613" y="1014"/>
                  </a:cubicBezTo>
                  <a:cubicBezTo>
                    <a:pt x="608" y="1017"/>
                    <a:pt x="597" y="1021"/>
                    <a:pt x="591" y="1031"/>
                  </a:cubicBezTo>
                  <a:cubicBezTo>
                    <a:pt x="584" y="1040"/>
                    <a:pt x="587" y="1053"/>
                    <a:pt x="592" y="1060"/>
                  </a:cubicBezTo>
                  <a:cubicBezTo>
                    <a:pt x="597" y="1067"/>
                    <a:pt x="647" y="1098"/>
                    <a:pt x="667" y="1116"/>
                  </a:cubicBezTo>
                  <a:cubicBezTo>
                    <a:pt x="688" y="1133"/>
                    <a:pt x="710" y="1161"/>
                    <a:pt x="733" y="1171"/>
                  </a:cubicBezTo>
                  <a:cubicBezTo>
                    <a:pt x="756" y="1180"/>
                    <a:pt x="779" y="1182"/>
                    <a:pt x="788" y="1177"/>
                  </a:cubicBezTo>
                  <a:cubicBezTo>
                    <a:pt x="797" y="1172"/>
                    <a:pt x="804" y="1165"/>
                    <a:pt x="801" y="1160"/>
                  </a:cubicBezTo>
                  <a:cubicBezTo>
                    <a:pt x="799" y="1156"/>
                    <a:pt x="798" y="1157"/>
                    <a:pt x="797" y="1153"/>
                  </a:cubicBezTo>
                  <a:cubicBezTo>
                    <a:pt x="796" y="1150"/>
                    <a:pt x="792" y="1145"/>
                    <a:pt x="791" y="1144"/>
                  </a:cubicBezTo>
                  <a:cubicBezTo>
                    <a:pt x="790" y="1143"/>
                    <a:pt x="771" y="1118"/>
                    <a:pt x="758" y="1107"/>
                  </a:cubicBezTo>
                  <a:cubicBezTo>
                    <a:pt x="744" y="1096"/>
                    <a:pt x="738" y="1082"/>
                    <a:pt x="738" y="1077"/>
                  </a:cubicBezTo>
                  <a:cubicBezTo>
                    <a:pt x="738" y="1072"/>
                    <a:pt x="734" y="1056"/>
                    <a:pt x="737" y="1047"/>
                  </a:cubicBezTo>
                  <a:cubicBezTo>
                    <a:pt x="739" y="1038"/>
                    <a:pt x="741" y="1033"/>
                    <a:pt x="737" y="1030"/>
                  </a:cubicBezTo>
                  <a:cubicBezTo>
                    <a:pt x="734" y="1026"/>
                    <a:pt x="732" y="1025"/>
                    <a:pt x="732" y="1025"/>
                  </a:cubicBezTo>
                  <a:cubicBezTo>
                    <a:pt x="735" y="1019"/>
                    <a:pt x="735" y="1019"/>
                    <a:pt x="735" y="1019"/>
                  </a:cubicBezTo>
                  <a:cubicBezTo>
                    <a:pt x="735" y="1019"/>
                    <a:pt x="738" y="1021"/>
                    <a:pt x="741" y="1017"/>
                  </a:cubicBezTo>
                  <a:cubicBezTo>
                    <a:pt x="743" y="1013"/>
                    <a:pt x="773" y="971"/>
                    <a:pt x="814" y="945"/>
                  </a:cubicBezTo>
                  <a:cubicBezTo>
                    <a:pt x="854" y="918"/>
                    <a:pt x="877" y="902"/>
                    <a:pt x="899" y="883"/>
                  </a:cubicBezTo>
                  <a:cubicBezTo>
                    <a:pt x="920" y="864"/>
                    <a:pt x="940" y="850"/>
                    <a:pt x="957" y="830"/>
                  </a:cubicBezTo>
                  <a:cubicBezTo>
                    <a:pt x="974" y="810"/>
                    <a:pt x="981" y="783"/>
                    <a:pt x="981" y="777"/>
                  </a:cubicBezTo>
                  <a:cubicBezTo>
                    <a:pt x="981" y="770"/>
                    <a:pt x="959" y="729"/>
                    <a:pt x="910" y="700"/>
                  </a:cubicBezTo>
                  <a:cubicBezTo>
                    <a:pt x="861" y="671"/>
                    <a:pt x="816" y="650"/>
                    <a:pt x="778" y="640"/>
                  </a:cubicBezTo>
                  <a:cubicBezTo>
                    <a:pt x="740" y="630"/>
                    <a:pt x="722" y="621"/>
                    <a:pt x="722" y="621"/>
                  </a:cubicBezTo>
                  <a:cubicBezTo>
                    <a:pt x="722" y="621"/>
                    <a:pt x="737" y="593"/>
                    <a:pt x="745" y="571"/>
                  </a:cubicBezTo>
                  <a:cubicBezTo>
                    <a:pt x="754" y="549"/>
                    <a:pt x="770" y="533"/>
                    <a:pt x="770" y="533"/>
                  </a:cubicBezTo>
                  <a:cubicBezTo>
                    <a:pt x="770" y="533"/>
                    <a:pt x="785" y="555"/>
                    <a:pt x="799" y="573"/>
                  </a:cubicBezTo>
                  <a:cubicBezTo>
                    <a:pt x="813" y="590"/>
                    <a:pt x="816" y="593"/>
                    <a:pt x="824" y="589"/>
                  </a:cubicBezTo>
                  <a:cubicBezTo>
                    <a:pt x="832" y="586"/>
                    <a:pt x="954" y="522"/>
                    <a:pt x="983" y="493"/>
                  </a:cubicBezTo>
                  <a:cubicBezTo>
                    <a:pt x="1012" y="464"/>
                    <a:pt x="1019" y="460"/>
                    <a:pt x="1029" y="458"/>
                  </a:cubicBezTo>
                  <a:cubicBezTo>
                    <a:pt x="1039" y="455"/>
                    <a:pt x="1063" y="443"/>
                    <a:pt x="1076" y="427"/>
                  </a:cubicBezTo>
                  <a:cubicBezTo>
                    <a:pt x="1088" y="411"/>
                    <a:pt x="1091" y="407"/>
                    <a:pt x="1094" y="404"/>
                  </a:cubicBezTo>
                  <a:cubicBezTo>
                    <a:pt x="1097" y="401"/>
                    <a:pt x="1113" y="390"/>
                    <a:pt x="1121" y="380"/>
                  </a:cubicBezTo>
                  <a:cubicBezTo>
                    <a:pt x="1130" y="370"/>
                    <a:pt x="1132" y="366"/>
                    <a:pt x="1130" y="362"/>
                  </a:cubicBezTo>
                  <a:cubicBezTo>
                    <a:pt x="1127" y="358"/>
                    <a:pt x="1126" y="357"/>
                    <a:pt x="1120" y="361"/>
                  </a:cubicBezTo>
                  <a:cubicBezTo>
                    <a:pt x="1115" y="365"/>
                    <a:pt x="1100" y="379"/>
                    <a:pt x="1095" y="383"/>
                  </a:cubicBezTo>
                  <a:cubicBezTo>
                    <a:pt x="1091" y="387"/>
                    <a:pt x="1088" y="387"/>
                    <a:pt x="1089" y="384"/>
                  </a:cubicBezTo>
                  <a:cubicBezTo>
                    <a:pt x="1090" y="381"/>
                    <a:pt x="1118" y="356"/>
                    <a:pt x="1125" y="348"/>
                  </a:cubicBezTo>
                  <a:cubicBezTo>
                    <a:pt x="1131" y="340"/>
                    <a:pt x="1134" y="336"/>
                    <a:pt x="1131" y="333"/>
                  </a:cubicBezTo>
                  <a:cubicBezTo>
                    <a:pt x="1128" y="330"/>
                    <a:pt x="1126" y="329"/>
                    <a:pt x="1122" y="333"/>
                  </a:cubicBezTo>
                  <a:cubicBezTo>
                    <a:pt x="1117" y="336"/>
                    <a:pt x="1091" y="357"/>
                    <a:pt x="1091" y="357"/>
                  </a:cubicBezTo>
                  <a:cubicBezTo>
                    <a:pt x="1091" y="357"/>
                    <a:pt x="1114" y="331"/>
                    <a:pt x="1117" y="325"/>
                  </a:cubicBezTo>
                  <a:cubicBezTo>
                    <a:pt x="1121" y="318"/>
                    <a:pt x="1117" y="312"/>
                    <a:pt x="1112" y="312"/>
                  </a:cubicBezTo>
                  <a:cubicBezTo>
                    <a:pt x="1107" y="312"/>
                    <a:pt x="1090" y="331"/>
                    <a:pt x="1083" y="339"/>
                  </a:cubicBezTo>
                  <a:cubicBezTo>
                    <a:pt x="1076" y="348"/>
                    <a:pt x="1067" y="359"/>
                    <a:pt x="1064" y="357"/>
                  </a:cubicBezTo>
                  <a:cubicBezTo>
                    <a:pt x="1061" y="356"/>
                    <a:pt x="1062" y="352"/>
                    <a:pt x="1063" y="351"/>
                  </a:cubicBezTo>
                  <a:cubicBezTo>
                    <a:pt x="1064" y="349"/>
                    <a:pt x="1080" y="317"/>
                    <a:pt x="1086" y="306"/>
                  </a:cubicBezTo>
                  <a:cubicBezTo>
                    <a:pt x="1091" y="294"/>
                    <a:pt x="1089" y="289"/>
                    <a:pt x="1085" y="288"/>
                  </a:cubicBezTo>
                  <a:cubicBezTo>
                    <a:pt x="1081" y="287"/>
                    <a:pt x="1078" y="295"/>
                    <a:pt x="1070" y="304"/>
                  </a:cubicBezTo>
                  <a:cubicBezTo>
                    <a:pt x="1062" y="313"/>
                    <a:pt x="1048" y="341"/>
                    <a:pt x="1048" y="339"/>
                  </a:cubicBezTo>
                  <a:cubicBezTo>
                    <a:pt x="1048" y="337"/>
                    <a:pt x="1050" y="325"/>
                    <a:pt x="1044" y="323"/>
                  </a:cubicBezTo>
                  <a:cubicBezTo>
                    <a:pt x="1038" y="321"/>
                    <a:pt x="1036" y="327"/>
                    <a:pt x="1036" y="332"/>
                  </a:cubicBezTo>
                  <a:cubicBezTo>
                    <a:pt x="1036" y="337"/>
                    <a:pt x="1036" y="341"/>
                    <a:pt x="1032" y="349"/>
                  </a:cubicBezTo>
                  <a:cubicBezTo>
                    <a:pt x="1028" y="357"/>
                    <a:pt x="1017" y="364"/>
                    <a:pt x="1011" y="377"/>
                  </a:cubicBezTo>
                  <a:cubicBezTo>
                    <a:pt x="1005" y="390"/>
                    <a:pt x="1002" y="413"/>
                    <a:pt x="998" y="417"/>
                  </a:cubicBezTo>
                  <a:cubicBezTo>
                    <a:pt x="994" y="420"/>
                    <a:pt x="935" y="456"/>
                    <a:pt x="920" y="463"/>
                  </a:cubicBezTo>
                  <a:cubicBezTo>
                    <a:pt x="905" y="470"/>
                    <a:pt x="890" y="466"/>
                    <a:pt x="874" y="466"/>
                  </a:cubicBezTo>
                  <a:cubicBezTo>
                    <a:pt x="858" y="467"/>
                    <a:pt x="850" y="471"/>
                    <a:pt x="850" y="471"/>
                  </a:cubicBezTo>
                  <a:cubicBezTo>
                    <a:pt x="850" y="471"/>
                    <a:pt x="858" y="439"/>
                    <a:pt x="852" y="416"/>
                  </a:cubicBezTo>
                  <a:cubicBezTo>
                    <a:pt x="845" y="392"/>
                    <a:pt x="830" y="375"/>
                    <a:pt x="830" y="373"/>
                  </a:cubicBezTo>
                  <a:cubicBezTo>
                    <a:pt x="830" y="371"/>
                    <a:pt x="837" y="348"/>
                    <a:pt x="830" y="321"/>
                  </a:cubicBezTo>
                  <a:cubicBezTo>
                    <a:pt x="823" y="294"/>
                    <a:pt x="818" y="280"/>
                    <a:pt x="819" y="274"/>
                  </a:cubicBezTo>
                  <a:cubicBezTo>
                    <a:pt x="820" y="267"/>
                    <a:pt x="827" y="251"/>
                    <a:pt x="841" y="238"/>
                  </a:cubicBezTo>
                  <a:cubicBezTo>
                    <a:pt x="855" y="224"/>
                    <a:pt x="859" y="223"/>
                    <a:pt x="866" y="226"/>
                  </a:cubicBezTo>
                  <a:cubicBezTo>
                    <a:pt x="874" y="229"/>
                    <a:pt x="893" y="232"/>
                    <a:pt x="901" y="228"/>
                  </a:cubicBezTo>
                  <a:cubicBezTo>
                    <a:pt x="908" y="225"/>
                    <a:pt x="907" y="214"/>
                    <a:pt x="911" y="210"/>
                  </a:cubicBezTo>
                  <a:cubicBezTo>
                    <a:pt x="915" y="205"/>
                    <a:pt x="920" y="205"/>
                    <a:pt x="922" y="201"/>
                  </a:cubicBezTo>
                  <a:cubicBezTo>
                    <a:pt x="923" y="197"/>
                    <a:pt x="920" y="196"/>
                    <a:pt x="921" y="194"/>
                  </a:cubicBezTo>
                  <a:cubicBezTo>
                    <a:pt x="922" y="193"/>
                    <a:pt x="924" y="193"/>
                    <a:pt x="924" y="190"/>
                  </a:cubicBezTo>
                  <a:cubicBezTo>
                    <a:pt x="924" y="187"/>
                    <a:pt x="922" y="183"/>
                    <a:pt x="923" y="180"/>
                  </a:cubicBezTo>
                  <a:cubicBezTo>
                    <a:pt x="924" y="178"/>
                    <a:pt x="928" y="178"/>
                    <a:pt x="930" y="176"/>
                  </a:cubicBezTo>
                  <a:cubicBezTo>
                    <a:pt x="932" y="174"/>
                    <a:pt x="936" y="175"/>
                    <a:pt x="940" y="171"/>
                  </a:cubicBezTo>
                  <a:cubicBezTo>
                    <a:pt x="943" y="168"/>
                    <a:pt x="939" y="161"/>
                    <a:pt x="934" y="151"/>
                  </a:cubicBezTo>
                  <a:cubicBezTo>
                    <a:pt x="929" y="142"/>
                    <a:pt x="928" y="131"/>
                    <a:pt x="928" y="129"/>
                  </a:cubicBezTo>
                  <a:cubicBezTo>
                    <a:pt x="929" y="127"/>
                    <a:pt x="934" y="125"/>
                    <a:pt x="934" y="116"/>
                  </a:cubicBezTo>
                  <a:cubicBezTo>
                    <a:pt x="935" y="107"/>
                    <a:pt x="929" y="101"/>
                    <a:pt x="926" y="89"/>
                  </a:cubicBezTo>
                  <a:cubicBezTo>
                    <a:pt x="923" y="77"/>
                    <a:pt x="925" y="68"/>
                    <a:pt x="919" y="55"/>
                  </a:cubicBezTo>
                  <a:cubicBezTo>
                    <a:pt x="892" y="2"/>
                    <a:pt x="819" y="0"/>
                    <a:pt x="781" y="36"/>
                  </a:cubicBezTo>
                  <a:cubicBezTo>
                    <a:pt x="760" y="55"/>
                    <a:pt x="764" y="90"/>
                    <a:pt x="764" y="108"/>
                  </a:cubicBezTo>
                  <a:cubicBezTo>
                    <a:pt x="764" y="127"/>
                    <a:pt x="769" y="141"/>
                    <a:pt x="763" y="156"/>
                  </a:cubicBezTo>
                  <a:cubicBezTo>
                    <a:pt x="757" y="171"/>
                    <a:pt x="747" y="187"/>
                    <a:pt x="747" y="18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zh-CN" altLang="en-US" sz="3600" strike="noStrike" noProof="1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 flipH="1">
              <a:off x="7793227" y="3953461"/>
              <a:ext cx="1463856" cy="1686914"/>
            </a:xfrm>
            <a:custGeom>
              <a:avLst/>
              <a:gdLst>
                <a:gd name="T0" fmla="*/ 651 w 1185"/>
                <a:gd name="T1" fmla="*/ 557 h 1366"/>
                <a:gd name="T2" fmla="*/ 630 w 1185"/>
                <a:gd name="T3" fmla="*/ 550 h 1366"/>
                <a:gd name="T4" fmla="*/ 691 w 1185"/>
                <a:gd name="T5" fmla="*/ 387 h 1366"/>
                <a:gd name="T6" fmla="*/ 714 w 1185"/>
                <a:gd name="T7" fmla="*/ 415 h 1366"/>
                <a:gd name="T8" fmla="*/ 922 w 1185"/>
                <a:gd name="T9" fmla="*/ 142 h 1366"/>
                <a:gd name="T10" fmla="*/ 895 w 1185"/>
                <a:gd name="T11" fmla="*/ 175 h 1366"/>
                <a:gd name="T12" fmla="*/ 834 w 1185"/>
                <a:gd name="T13" fmla="*/ 204 h 1366"/>
                <a:gd name="T14" fmla="*/ 751 w 1185"/>
                <a:gd name="T15" fmla="*/ 253 h 1366"/>
                <a:gd name="T16" fmla="*/ 622 w 1185"/>
                <a:gd name="T17" fmla="*/ 334 h 1366"/>
                <a:gd name="T18" fmla="*/ 582 w 1185"/>
                <a:gd name="T19" fmla="*/ 423 h 1366"/>
                <a:gd name="T20" fmla="*/ 564 w 1185"/>
                <a:gd name="T21" fmla="*/ 600 h 1366"/>
                <a:gd name="T22" fmla="*/ 552 w 1185"/>
                <a:gd name="T23" fmla="*/ 661 h 1366"/>
                <a:gd name="T24" fmla="*/ 569 w 1185"/>
                <a:gd name="T25" fmla="*/ 661 h 1366"/>
                <a:gd name="T26" fmla="*/ 565 w 1185"/>
                <a:gd name="T27" fmla="*/ 687 h 1366"/>
                <a:gd name="T28" fmla="*/ 536 w 1185"/>
                <a:gd name="T29" fmla="*/ 779 h 1366"/>
                <a:gd name="T30" fmla="*/ 486 w 1185"/>
                <a:gd name="T31" fmla="*/ 926 h 1366"/>
                <a:gd name="T32" fmla="*/ 333 w 1185"/>
                <a:gd name="T33" fmla="*/ 908 h 1366"/>
                <a:gd name="T34" fmla="*/ 165 w 1185"/>
                <a:gd name="T35" fmla="*/ 862 h 1366"/>
                <a:gd name="T36" fmla="*/ 93 w 1185"/>
                <a:gd name="T37" fmla="*/ 884 h 1366"/>
                <a:gd name="T38" fmla="*/ 2 w 1185"/>
                <a:gd name="T39" fmla="*/ 1059 h 1366"/>
                <a:gd name="T40" fmla="*/ 104 w 1185"/>
                <a:gd name="T41" fmla="*/ 1011 h 1366"/>
                <a:gd name="T42" fmla="*/ 183 w 1185"/>
                <a:gd name="T43" fmla="*/ 979 h 1366"/>
                <a:gd name="T44" fmla="*/ 269 w 1185"/>
                <a:gd name="T45" fmla="*/ 980 h 1366"/>
                <a:gd name="T46" fmla="*/ 530 w 1185"/>
                <a:gd name="T47" fmla="*/ 1029 h 1366"/>
                <a:gd name="T48" fmla="*/ 719 w 1185"/>
                <a:gd name="T49" fmla="*/ 781 h 1366"/>
                <a:gd name="T50" fmla="*/ 914 w 1185"/>
                <a:gd name="T51" fmla="*/ 941 h 1366"/>
                <a:gd name="T52" fmla="*/ 944 w 1185"/>
                <a:gd name="T53" fmla="*/ 1127 h 1366"/>
                <a:gd name="T54" fmla="*/ 956 w 1185"/>
                <a:gd name="T55" fmla="*/ 1252 h 1366"/>
                <a:gd name="T56" fmla="*/ 951 w 1185"/>
                <a:gd name="T57" fmla="*/ 1277 h 1366"/>
                <a:gd name="T58" fmla="*/ 942 w 1185"/>
                <a:gd name="T59" fmla="*/ 1320 h 1366"/>
                <a:gd name="T60" fmla="*/ 968 w 1185"/>
                <a:gd name="T61" fmla="*/ 1362 h 1366"/>
                <a:gd name="T62" fmla="*/ 1170 w 1185"/>
                <a:gd name="T63" fmla="*/ 1333 h 1366"/>
                <a:gd name="T64" fmla="*/ 1179 w 1185"/>
                <a:gd name="T65" fmla="*/ 1301 h 1366"/>
                <a:gd name="T66" fmla="*/ 1107 w 1185"/>
                <a:gd name="T67" fmla="*/ 1292 h 1366"/>
                <a:gd name="T68" fmla="*/ 1054 w 1185"/>
                <a:gd name="T69" fmla="*/ 1257 h 1366"/>
                <a:gd name="T70" fmla="*/ 1033 w 1185"/>
                <a:gd name="T71" fmla="*/ 1247 h 1366"/>
                <a:gd name="T72" fmla="*/ 1027 w 1185"/>
                <a:gd name="T73" fmla="*/ 1221 h 1366"/>
                <a:gd name="T74" fmla="*/ 1023 w 1185"/>
                <a:gd name="T75" fmla="*/ 919 h 1366"/>
                <a:gd name="T76" fmla="*/ 930 w 1185"/>
                <a:gd name="T77" fmla="*/ 757 h 1366"/>
                <a:gd name="T78" fmla="*/ 829 w 1185"/>
                <a:gd name="T79" fmla="*/ 624 h 1366"/>
                <a:gd name="T80" fmla="*/ 882 w 1185"/>
                <a:gd name="T81" fmla="*/ 522 h 1366"/>
                <a:gd name="T82" fmla="*/ 1020 w 1185"/>
                <a:gd name="T83" fmla="*/ 478 h 1366"/>
                <a:gd name="T84" fmla="*/ 1107 w 1185"/>
                <a:gd name="T85" fmla="*/ 468 h 1366"/>
                <a:gd name="T86" fmla="*/ 1114 w 1185"/>
                <a:gd name="T87" fmla="*/ 452 h 1366"/>
                <a:gd name="T88" fmla="*/ 1117 w 1185"/>
                <a:gd name="T89" fmla="*/ 431 h 1366"/>
                <a:gd name="T90" fmla="*/ 1119 w 1185"/>
                <a:gd name="T91" fmla="*/ 411 h 1366"/>
                <a:gd name="T92" fmla="*/ 1087 w 1185"/>
                <a:gd name="T93" fmla="*/ 393 h 1366"/>
                <a:gd name="T94" fmla="*/ 1034 w 1185"/>
                <a:gd name="T95" fmla="*/ 430 h 1366"/>
                <a:gd name="T96" fmla="*/ 933 w 1185"/>
                <a:gd name="T97" fmla="*/ 439 h 1366"/>
                <a:gd name="T98" fmla="*/ 968 w 1185"/>
                <a:gd name="T99" fmla="*/ 364 h 1366"/>
                <a:gd name="T100" fmla="*/ 958 w 1185"/>
                <a:gd name="T101" fmla="*/ 274 h 1366"/>
                <a:gd name="T102" fmla="*/ 1031 w 1185"/>
                <a:gd name="T103" fmla="*/ 242 h 1366"/>
                <a:gd name="T104" fmla="*/ 1055 w 1185"/>
                <a:gd name="T105" fmla="*/ 221 h 1366"/>
                <a:gd name="T106" fmla="*/ 1060 w 1185"/>
                <a:gd name="T107" fmla="*/ 213 h 1366"/>
                <a:gd name="T108" fmla="*/ 1067 w 1185"/>
                <a:gd name="T109" fmla="*/ 206 h 1366"/>
                <a:gd name="T110" fmla="*/ 1076 w 1185"/>
                <a:gd name="T111" fmla="*/ 190 h 1366"/>
                <a:gd name="T112" fmla="*/ 1082 w 1185"/>
                <a:gd name="T113" fmla="*/ 145 h 1366"/>
                <a:gd name="T114" fmla="*/ 1086 w 1185"/>
                <a:gd name="T115" fmla="*/ 71 h 1366"/>
                <a:gd name="T116" fmla="*/ 925 w 1185"/>
                <a:gd name="T117" fmla="*/ 95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5" h="1366">
                  <a:moveTo>
                    <a:pt x="689" y="512"/>
                  </a:moveTo>
                  <a:cubicBezTo>
                    <a:pt x="684" y="531"/>
                    <a:pt x="670" y="529"/>
                    <a:pt x="651" y="557"/>
                  </a:cubicBezTo>
                  <a:cubicBezTo>
                    <a:pt x="631" y="585"/>
                    <a:pt x="628" y="595"/>
                    <a:pt x="627" y="598"/>
                  </a:cubicBezTo>
                  <a:cubicBezTo>
                    <a:pt x="625" y="602"/>
                    <a:pt x="628" y="564"/>
                    <a:pt x="630" y="550"/>
                  </a:cubicBezTo>
                  <a:cubicBezTo>
                    <a:pt x="632" y="537"/>
                    <a:pt x="644" y="483"/>
                    <a:pt x="651" y="469"/>
                  </a:cubicBezTo>
                  <a:cubicBezTo>
                    <a:pt x="658" y="456"/>
                    <a:pt x="691" y="387"/>
                    <a:pt x="691" y="387"/>
                  </a:cubicBezTo>
                  <a:cubicBezTo>
                    <a:pt x="691" y="387"/>
                    <a:pt x="703" y="389"/>
                    <a:pt x="714" y="387"/>
                  </a:cubicBezTo>
                  <a:cubicBezTo>
                    <a:pt x="714" y="387"/>
                    <a:pt x="717" y="396"/>
                    <a:pt x="714" y="415"/>
                  </a:cubicBezTo>
                  <a:cubicBezTo>
                    <a:pt x="712" y="434"/>
                    <a:pt x="695" y="493"/>
                    <a:pt x="689" y="512"/>
                  </a:cubicBezTo>
                  <a:close/>
                  <a:moveTo>
                    <a:pt x="922" y="142"/>
                  </a:moveTo>
                  <a:cubicBezTo>
                    <a:pt x="921" y="146"/>
                    <a:pt x="912" y="168"/>
                    <a:pt x="902" y="177"/>
                  </a:cubicBezTo>
                  <a:cubicBezTo>
                    <a:pt x="902" y="177"/>
                    <a:pt x="899" y="175"/>
                    <a:pt x="895" y="175"/>
                  </a:cubicBezTo>
                  <a:cubicBezTo>
                    <a:pt x="890" y="174"/>
                    <a:pt x="874" y="188"/>
                    <a:pt x="866" y="192"/>
                  </a:cubicBezTo>
                  <a:cubicBezTo>
                    <a:pt x="858" y="196"/>
                    <a:pt x="848" y="193"/>
                    <a:pt x="834" y="204"/>
                  </a:cubicBezTo>
                  <a:cubicBezTo>
                    <a:pt x="820" y="215"/>
                    <a:pt x="804" y="237"/>
                    <a:pt x="793" y="245"/>
                  </a:cubicBezTo>
                  <a:cubicBezTo>
                    <a:pt x="782" y="253"/>
                    <a:pt x="779" y="246"/>
                    <a:pt x="751" y="253"/>
                  </a:cubicBezTo>
                  <a:cubicBezTo>
                    <a:pt x="722" y="260"/>
                    <a:pt x="680" y="292"/>
                    <a:pt x="657" y="311"/>
                  </a:cubicBezTo>
                  <a:cubicBezTo>
                    <a:pt x="634" y="330"/>
                    <a:pt x="629" y="330"/>
                    <a:pt x="622" y="334"/>
                  </a:cubicBezTo>
                  <a:cubicBezTo>
                    <a:pt x="615" y="338"/>
                    <a:pt x="612" y="339"/>
                    <a:pt x="606" y="350"/>
                  </a:cubicBezTo>
                  <a:cubicBezTo>
                    <a:pt x="601" y="361"/>
                    <a:pt x="595" y="379"/>
                    <a:pt x="582" y="423"/>
                  </a:cubicBezTo>
                  <a:cubicBezTo>
                    <a:pt x="570" y="466"/>
                    <a:pt x="576" y="557"/>
                    <a:pt x="576" y="569"/>
                  </a:cubicBezTo>
                  <a:cubicBezTo>
                    <a:pt x="576" y="580"/>
                    <a:pt x="572" y="582"/>
                    <a:pt x="564" y="600"/>
                  </a:cubicBezTo>
                  <a:cubicBezTo>
                    <a:pt x="555" y="619"/>
                    <a:pt x="557" y="639"/>
                    <a:pt x="558" y="642"/>
                  </a:cubicBezTo>
                  <a:cubicBezTo>
                    <a:pt x="559" y="645"/>
                    <a:pt x="555" y="653"/>
                    <a:pt x="552" y="661"/>
                  </a:cubicBezTo>
                  <a:cubicBezTo>
                    <a:pt x="549" y="670"/>
                    <a:pt x="555" y="673"/>
                    <a:pt x="559" y="674"/>
                  </a:cubicBezTo>
                  <a:cubicBezTo>
                    <a:pt x="564" y="675"/>
                    <a:pt x="568" y="663"/>
                    <a:pt x="569" y="661"/>
                  </a:cubicBezTo>
                  <a:cubicBezTo>
                    <a:pt x="570" y="659"/>
                    <a:pt x="572" y="659"/>
                    <a:pt x="571" y="665"/>
                  </a:cubicBezTo>
                  <a:cubicBezTo>
                    <a:pt x="571" y="670"/>
                    <a:pt x="566" y="678"/>
                    <a:pt x="565" y="687"/>
                  </a:cubicBezTo>
                  <a:cubicBezTo>
                    <a:pt x="564" y="695"/>
                    <a:pt x="578" y="700"/>
                    <a:pt x="577" y="701"/>
                  </a:cubicBezTo>
                  <a:cubicBezTo>
                    <a:pt x="577" y="702"/>
                    <a:pt x="565" y="740"/>
                    <a:pt x="536" y="779"/>
                  </a:cubicBezTo>
                  <a:cubicBezTo>
                    <a:pt x="508" y="818"/>
                    <a:pt x="504" y="912"/>
                    <a:pt x="504" y="912"/>
                  </a:cubicBezTo>
                  <a:cubicBezTo>
                    <a:pt x="504" y="912"/>
                    <a:pt x="498" y="919"/>
                    <a:pt x="486" y="926"/>
                  </a:cubicBezTo>
                  <a:cubicBezTo>
                    <a:pt x="473" y="932"/>
                    <a:pt x="412" y="906"/>
                    <a:pt x="384" y="902"/>
                  </a:cubicBezTo>
                  <a:cubicBezTo>
                    <a:pt x="357" y="899"/>
                    <a:pt x="356" y="902"/>
                    <a:pt x="333" y="908"/>
                  </a:cubicBezTo>
                  <a:cubicBezTo>
                    <a:pt x="310" y="914"/>
                    <a:pt x="212" y="908"/>
                    <a:pt x="203" y="901"/>
                  </a:cubicBezTo>
                  <a:cubicBezTo>
                    <a:pt x="195" y="894"/>
                    <a:pt x="177" y="873"/>
                    <a:pt x="165" y="862"/>
                  </a:cubicBezTo>
                  <a:cubicBezTo>
                    <a:pt x="154" y="851"/>
                    <a:pt x="148" y="845"/>
                    <a:pt x="131" y="847"/>
                  </a:cubicBezTo>
                  <a:cubicBezTo>
                    <a:pt x="113" y="850"/>
                    <a:pt x="109" y="853"/>
                    <a:pt x="93" y="884"/>
                  </a:cubicBezTo>
                  <a:cubicBezTo>
                    <a:pt x="78" y="915"/>
                    <a:pt x="45" y="946"/>
                    <a:pt x="23" y="978"/>
                  </a:cubicBezTo>
                  <a:cubicBezTo>
                    <a:pt x="1" y="1011"/>
                    <a:pt x="0" y="1044"/>
                    <a:pt x="2" y="1059"/>
                  </a:cubicBezTo>
                  <a:cubicBezTo>
                    <a:pt x="4" y="1073"/>
                    <a:pt x="10" y="1079"/>
                    <a:pt x="27" y="1076"/>
                  </a:cubicBezTo>
                  <a:cubicBezTo>
                    <a:pt x="43" y="1074"/>
                    <a:pt x="78" y="1031"/>
                    <a:pt x="104" y="1011"/>
                  </a:cubicBezTo>
                  <a:cubicBezTo>
                    <a:pt x="129" y="991"/>
                    <a:pt x="157" y="989"/>
                    <a:pt x="157" y="989"/>
                  </a:cubicBezTo>
                  <a:cubicBezTo>
                    <a:pt x="157" y="989"/>
                    <a:pt x="173" y="984"/>
                    <a:pt x="183" y="979"/>
                  </a:cubicBezTo>
                  <a:cubicBezTo>
                    <a:pt x="192" y="974"/>
                    <a:pt x="189" y="976"/>
                    <a:pt x="193" y="978"/>
                  </a:cubicBezTo>
                  <a:cubicBezTo>
                    <a:pt x="197" y="980"/>
                    <a:pt x="222" y="975"/>
                    <a:pt x="269" y="980"/>
                  </a:cubicBezTo>
                  <a:cubicBezTo>
                    <a:pt x="316" y="985"/>
                    <a:pt x="380" y="997"/>
                    <a:pt x="426" y="1010"/>
                  </a:cubicBezTo>
                  <a:cubicBezTo>
                    <a:pt x="471" y="1022"/>
                    <a:pt x="515" y="1032"/>
                    <a:pt x="530" y="1029"/>
                  </a:cubicBezTo>
                  <a:cubicBezTo>
                    <a:pt x="546" y="1027"/>
                    <a:pt x="587" y="972"/>
                    <a:pt x="642" y="911"/>
                  </a:cubicBezTo>
                  <a:cubicBezTo>
                    <a:pt x="697" y="850"/>
                    <a:pt x="719" y="781"/>
                    <a:pt x="719" y="781"/>
                  </a:cubicBezTo>
                  <a:cubicBezTo>
                    <a:pt x="719" y="781"/>
                    <a:pt x="757" y="820"/>
                    <a:pt x="822" y="865"/>
                  </a:cubicBezTo>
                  <a:cubicBezTo>
                    <a:pt x="888" y="910"/>
                    <a:pt x="904" y="923"/>
                    <a:pt x="914" y="941"/>
                  </a:cubicBezTo>
                  <a:cubicBezTo>
                    <a:pt x="923" y="958"/>
                    <a:pt x="920" y="990"/>
                    <a:pt x="921" y="1025"/>
                  </a:cubicBezTo>
                  <a:cubicBezTo>
                    <a:pt x="923" y="1059"/>
                    <a:pt x="930" y="1096"/>
                    <a:pt x="944" y="1127"/>
                  </a:cubicBezTo>
                  <a:cubicBezTo>
                    <a:pt x="957" y="1158"/>
                    <a:pt x="958" y="1244"/>
                    <a:pt x="958" y="1247"/>
                  </a:cubicBezTo>
                  <a:cubicBezTo>
                    <a:pt x="958" y="1249"/>
                    <a:pt x="958" y="1250"/>
                    <a:pt x="956" y="1252"/>
                  </a:cubicBezTo>
                  <a:cubicBezTo>
                    <a:pt x="954" y="1255"/>
                    <a:pt x="955" y="1269"/>
                    <a:pt x="955" y="1269"/>
                  </a:cubicBezTo>
                  <a:cubicBezTo>
                    <a:pt x="955" y="1269"/>
                    <a:pt x="955" y="1271"/>
                    <a:pt x="951" y="1277"/>
                  </a:cubicBezTo>
                  <a:cubicBezTo>
                    <a:pt x="947" y="1282"/>
                    <a:pt x="946" y="1296"/>
                    <a:pt x="945" y="1301"/>
                  </a:cubicBezTo>
                  <a:cubicBezTo>
                    <a:pt x="944" y="1305"/>
                    <a:pt x="944" y="1316"/>
                    <a:pt x="942" y="1320"/>
                  </a:cubicBezTo>
                  <a:cubicBezTo>
                    <a:pt x="940" y="1324"/>
                    <a:pt x="933" y="1334"/>
                    <a:pt x="935" y="1348"/>
                  </a:cubicBezTo>
                  <a:cubicBezTo>
                    <a:pt x="936" y="1362"/>
                    <a:pt x="944" y="1358"/>
                    <a:pt x="968" y="1362"/>
                  </a:cubicBezTo>
                  <a:cubicBezTo>
                    <a:pt x="993" y="1366"/>
                    <a:pt x="1062" y="1359"/>
                    <a:pt x="1086" y="1359"/>
                  </a:cubicBezTo>
                  <a:cubicBezTo>
                    <a:pt x="1109" y="1359"/>
                    <a:pt x="1161" y="1337"/>
                    <a:pt x="1170" y="1333"/>
                  </a:cubicBezTo>
                  <a:cubicBezTo>
                    <a:pt x="1179" y="1328"/>
                    <a:pt x="1182" y="1314"/>
                    <a:pt x="1184" y="1309"/>
                  </a:cubicBezTo>
                  <a:cubicBezTo>
                    <a:pt x="1185" y="1303"/>
                    <a:pt x="1179" y="1303"/>
                    <a:pt x="1179" y="1301"/>
                  </a:cubicBezTo>
                  <a:cubicBezTo>
                    <a:pt x="1179" y="1298"/>
                    <a:pt x="1162" y="1288"/>
                    <a:pt x="1153" y="1290"/>
                  </a:cubicBezTo>
                  <a:cubicBezTo>
                    <a:pt x="1144" y="1291"/>
                    <a:pt x="1130" y="1294"/>
                    <a:pt x="1107" y="1292"/>
                  </a:cubicBezTo>
                  <a:cubicBezTo>
                    <a:pt x="1084" y="1290"/>
                    <a:pt x="1075" y="1272"/>
                    <a:pt x="1068" y="1268"/>
                  </a:cubicBezTo>
                  <a:cubicBezTo>
                    <a:pt x="1062" y="1264"/>
                    <a:pt x="1061" y="1262"/>
                    <a:pt x="1054" y="1257"/>
                  </a:cubicBezTo>
                  <a:cubicBezTo>
                    <a:pt x="1046" y="1252"/>
                    <a:pt x="1041" y="1266"/>
                    <a:pt x="1039" y="1264"/>
                  </a:cubicBezTo>
                  <a:cubicBezTo>
                    <a:pt x="1037" y="1261"/>
                    <a:pt x="1033" y="1247"/>
                    <a:pt x="1033" y="1247"/>
                  </a:cubicBezTo>
                  <a:cubicBezTo>
                    <a:pt x="1033" y="1247"/>
                    <a:pt x="1033" y="1244"/>
                    <a:pt x="1035" y="1241"/>
                  </a:cubicBezTo>
                  <a:cubicBezTo>
                    <a:pt x="1036" y="1238"/>
                    <a:pt x="1032" y="1232"/>
                    <a:pt x="1027" y="1221"/>
                  </a:cubicBezTo>
                  <a:cubicBezTo>
                    <a:pt x="1023" y="1210"/>
                    <a:pt x="1018" y="1103"/>
                    <a:pt x="1015" y="1028"/>
                  </a:cubicBezTo>
                  <a:cubicBezTo>
                    <a:pt x="1011" y="952"/>
                    <a:pt x="1023" y="926"/>
                    <a:pt x="1023" y="919"/>
                  </a:cubicBezTo>
                  <a:cubicBezTo>
                    <a:pt x="1024" y="912"/>
                    <a:pt x="1022" y="888"/>
                    <a:pt x="1006" y="872"/>
                  </a:cubicBezTo>
                  <a:cubicBezTo>
                    <a:pt x="991" y="857"/>
                    <a:pt x="970" y="804"/>
                    <a:pt x="930" y="757"/>
                  </a:cubicBezTo>
                  <a:cubicBezTo>
                    <a:pt x="889" y="710"/>
                    <a:pt x="822" y="652"/>
                    <a:pt x="822" y="652"/>
                  </a:cubicBezTo>
                  <a:cubicBezTo>
                    <a:pt x="822" y="652"/>
                    <a:pt x="819" y="643"/>
                    <a:pt x="829" y="624"/>
                  </a:cubicBezTo>
                  <a:cubicBezTo>
                    <a:pt x="839" y="605"/>
                    <a:pt x="848" y="593"/>
                    <a:pt x="860" y="571"/>
                  </a:cubicBezTo>
                  <a:cubicBezTo>
                    <a:pt x="872" y="549"/>
                    <a:pt x="882" y="522"/>
                    <a:pt x="882" y="522"/>
                  </a:cubicBezTo>
                  <a:cubicBezTo>
                    <a:pt x="882" y="522"/>
                    <a:pt x="887" y="521"/>
                    <a:pt x="907" y="516"/>
                  </a:cubicBezTo>
                  <a:cubicBezTo>
                    <a:pt x="928" y="512"/>
                    <a:pt x="1020" y="478"/>
                    <a:pt x="1020" y="478"/>
                  </a:cubicBezTo>
                  <a:cubicBezTo>
                    <a:pt x="1020" y="478"/>
                    <a:pt x="1029" y="475"/>
                    <a:pt x="1038" y="476"/>
                  </a:cubicBezTo>
                  <a:cubicBezTo>
                    <a:pt x="1048" y="476"/>
                    <a:pt x="1100" y="473"/>
                    <a:pt x="1107" y="468"/>
                  </a:cubicBezTo>
                  <a:cubicBezTo>
                    <a:pt x="1113" y="464"/>
                    <a:pt x="1109" y="462"/>
                    <a:pt x="1109" y="461"/>
                  </a:cubicBezTo>
                  <a:cubicBezTo>
                    <a:pt x="1110" y="459"/>
                    <a:pt x="1112" y="456"/>
                    <a:pt x="1114" y="452"/>
                  </a:cubicBezTo>
                  <a:cubicBezTo>
                    <a:pt x="1116" y="448"/>
                    <a:pt x="1114" y="440"/>
                    <a:pt x="1114" y="440"/>
                  </a:cubicBezTo>
                  <a:cubicBezTo>
                    <a:pt x="1114" y="440"/>
                    <a:pt x="1117" y="435"/>
                    <a:pt x="1117" y="431"/>
                  </a:cubicBezTo>
                  <a:cubicBezTo>
                    <a:pt x="1118" y="426"/>
                    <a:pt x="1115" y="422"/>
                    <a:pt x="1115" y="420"/>
                  </a:cubicBezTo>
                  <a:cubicBezTo>
                    <a:pt x="1114" y="418"/>
                    <a:pt x="1118" y="414"/>
                    <a:pt x="1119" y="411"/>
                  </a:cubicBezTo>
                  <a:cubicBezTo>
                    <a:pt x="1119" y="407"/>
                    <a:pt x="1117" y="403"/>
                    <a:pt x="1110" y="400"/>
                  </a:cubicBezTo>
                  <a:cubicBezTo>
                    <a:pt x="1102" y="398"/>
                    <a:pt x="1097" y="393"/>
                    <a:pt x="1087" y="393"/>
                  </a:cubicBezTo>
                  <a:cubicBezTo>
                    <a:pt x="1077" y="394"/>
                    <a:pt x="1073" y="395"/>
                    <a:pt x="1065" y="403"/>
                  </a:cubicBezTo>
                  <a:cubicBezTo>
                    <a:pt x="1058" y="411"/>
                    <a:pt x="1037" y="426"/>
                    <a:pt x="1034" y="430"/>
                  </a:cubicBezTo>
                  <a:cubicBezTo>
                    <a:pt x="1031" y="433"/>
                    <a:pt x="1022" y="433"/>
                    <a:pt x="1002" y="437"/>
                  </a:cubicBezTo>
                  <a:cubicBezTo>
                    <a:pt x="982" y="440"/>
                    <a:pt x="933" y="439"/>
                    <a:pt x="933" y="439"/>
                  </a:cubicBezTo>
                  <a:cubicBezTo>
                    <a:pt x="933" y="439"/>
                    <a:pt x="941" y="420"/>
                    <a:pt x="948" y="408"/>
                  </a:cubicBezTo>
                  <a:cubicBezTo>
                    <a:pt x="955" y="396"/>
                    <a:pt x="964" y="388"/>
                    <a:pt x="968" y="364"/>
                  </a:cubicBezTo>
                  <a:cubicBezTo>
                    <a:pt x="971" y="340"/>
                    <a:pt x="956" y="294"/>
                    <a:pt x="956" y="293"/>
                  </a:cubicBezTo>
                  <a:cubicBezTo>
                    <a:pt x="955" y="292"/>
                    <a:pt x="955" y="284"/>
                    <a:pt x="958" y="274"/>
                  </a:cubicBezTo>
                  <a:cubicBezTo>
                    <a:pt x="961" y="264"/>
                    <a:pt x="992" y="239"/>
                    <a:pt x="997" y="238"/>
                  </a:cubicBezTo>
                  <a:cubicBezTo>
                    <a:pt x="1002" y="237"/>
                    <a:pt x="1022" y="240"/>
                    <a:pt x="1031" y="242"/>
                  </a:cubicBezTo>
                  <a:cubicBezTo>
                    <a:pt x="1040" y="244"/>
                    <a:pt x="1044" y="240"/>
                    <a:pt x="1046" y="234"/>
                  </a:cubicBezTo>
                  <a:cubicBezTo>
                    <a:pt x="1048" y="228"/>
                    <a:pt x="1055" y="221"/>
                    <a:pt x="1055" y="221"/>
                  </a:cubicBezTo>
                  <a:cubicBezTo>
                    <a:pt x="1055" y="221"/>
                    <a:pt x="1058" y="221"/>
                    <a:pt x="1059" y="219"/>
                  </a:cubicBezTo>
                  <a:cubicBezTo>
                    <a:pt x="1061" y="218"/>
                    <a:pt x="1060" y="215"/>
                    <a:pt x="1060" y="213"/>
                  </a:cubicBezTo>
                  <a:cubicBezTo>
                    <a:pt x="1060" y="212"/>
                    <a:pt x="1057" y="209"/>
                    <a:pt x="1057" y="209"/>
                  </a:cubicBezTo>
                  <a:cubicBezTo>
                    <a:pt x="1057" y="209"/>
                    <a:pt x="1063" y="209"/>
                    <a:pt x="1067" y="206"/>
                  </a:cubicBezTo>
                  <a:cubicBezTo>
                    <a:pt x="1072" y="204"/>
                    <a:pt x="1068" y="196"/>
                    <a:pt x="1068" y="194"/>
                  </a:cubicBezTo>
                  <a:cubicBezTo>
                    <a:pt x="1069" y="192"/>
                    <a:pt x="1071" y="191"/>
                    <a:pt x="1076" y="190"/>
                  </a:cubicBezTo>
                  <a:cubicBezTo>
                    <a:pt x="1082" y="190"/>
                    <a:pt x="1086" y="186"/>
                    <a:pt x="1083" y="176"/>
                  </a:cubicBezTo>
                  <a:cubicBezTo>
                    <a:pt x="1081" y="167"/>
                    <a:pt x="1080" y="149"/>
                    <a:pt x="1082" y="145"/>
                  </a:cubicBezTo>
                  <a:cubicBezTo>
                    <a:pt x="1083" y="141"/>
                    <a:pt x="1090" y="137"/>
                    <a:pt x="1090" y="131"/>
                  </a:cubicBezTo>
                  <a:cubicBezTo>
                    <a:pt x="1089" y="125"/>
                    <a:pt x="1100" y="96"/>
                    <a:pt x="1086" y="71"/>
                  </a:cubicBezTo>
                  <a:cubicBezTo>
                    <a:pt x="1060" y="23"/>
                    <a:pt x="996" y="0"/>
                    <a:pt x="950" y="39"/>
                  </a:cubicBezTo>
                  <a:cubicBezTo>
                    <a:pt x="931" y="55"/>
                    <a:pt x="924" y="70"/>
                    <a:pt x="925" y="95"/>
                  </a:cubicBezTo>
                  <a:cubicBezTo>
                    <a:pt x="926" y="119"/>
                    <a:pt x="923" y="138"/>
                    <a:pt x="922" y="14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zh-CN" altLang="en-US" sz="3600" strike="noStrike" noProof="1"/>
            </a:p>
          </p:txBody>
        </p:sp>
        <p:sp>
          <p:nvSpPr>
            <p:cNvPr id="12" name="Freeform 7"/>
            <p:cNvSpPr/>
            <p:nvPr/>
          </p:nvSpPr>
          <p:spPr bwMode="auto">
            <a:xfrm flipH="1">
              <a:off x="9259462" y="4014133"/>
              <a:ext cx="1342512" cy="1625053"/>
            </a:xfrm>
            <a:custGeom>
              <a:avLst/>
              <a:gdLst>
                <a:gd name="T0" fmla="*/ 636 w 1087"/>
                <a:gd name="T1" fmla="*/ 190 h 1316"/>
                <a:gd name="T2" fmla="*/ 526 w 1087"/>
                <a:gd name="T3" fmla="*/ 210 h 1316"/>
                <a:gd name="T4" fmla="*/ 408 w 1087"/>
                <a:gd name="T5" fmla="*/ 390 h 1316"/>
                <a:gd name="T6" fmla="*/ 365 w 1087"/>
                <a:gd name="T7" fmla="*/ 457 h 1316"/>
                <a:gd name="T8" fmla="*/ 345 w 1087"/>
                <a:gd name="T9" fmla="*/ 506 h 1316"/>
                <a:gd name="T10" fmla="*/ 350 w 1087"/>
                <a:gd name="T11" fmla="*/ 535 h 1316"/>
                <a:gd name="T12" fmla="*/ 365 w 1087"/>
                <a:gd name="T13" fmla="*/ 537 h 1316"/>
                <a:gd name="T14" fmla="*/ 413 w 1087"/>
                <a:gd name="T15" fmla="*/ 499 h 1316"/>
                <a:gd name="T16" fmla="*/ 427 w 1087"/>
                <a:gd name="T17" fmla="*/ 491 h 1316"/>
                <a:gd name="T18" fmla="*/ 466 w 1087"/>
                <a:gd name="T19" fmla="*/ 385 h 1316"/>
                <a:gd name="T20" fmla="*/ 576 w 1087"/>
                <a:gd name="T21" fmla="*/ 276 h 1316"/>
                <a:gd name="T22" fmla="*/ 578 w 1087"/>
                <a:gd name="T23" fmla="*/ 389 h 1316"/>
                <a:gd name="T24" fmla="*/ 514 w 1087"/>
                <a:gd name="T25" fmla="*/ 552 h 1316"/>
                <a:gd name="T26" fmla="*/ 361 w 1087"/>
                <a:gd name="T27" fmla="*/ 789 h 1316"/>
                <a:gd name="T28" fmla="*/ 129 w 1087"/>
                <a:gd name="T29" fmla="*/ 1053 h 1316"/>
                <a:gd name="T30" fmla="*/ 79 w 1087"/>
                <a:gd name="T31" fmla="*/ 1093 h 1316"/>
                <a:gd name="T32" fmla="*/ 1 w 1087"/>
                <a:gd name="T33" fmla="*/ 1131 h 1316"/>
                <a:gd name="T34" fmla="*/ 74 w 1087"/>
                <a:gd name="T35" fmla="*/ 1314 h 1316"/>
                <a:gd name="T36" fmla="*/ 94 w 1087"/>
                <a:gd name="T37" fmla="*/ 1260 h 1316"/>
                <a:gd name="T38" fmla="*/ 117 w 1087"/>
                <a:gd name="T39" fmla="*/ 1186 h 1316"/>
                <a:gd name="T40" fmla="*/ 138 w 1087"/>
                <a:gd name="T41" fmla="*/ 1144 h 1316"/>
                <a:gd name="T42" fmla="*/ 364 w 1087"/>
                <a:gd name="T43" fmla="*/ 962 h 1316"/>
                <a:gd name="T44" fmla="*/ 610 w 1087"/>
                <a:gd name="T45" fmla="*/ 749 h 1316"/>
                <a:gd name="T46" fmla="*/ 800 w 1087"/>
                <a:gd name="T47" fmla="*/ 766 h 1316"/>
                <a:gd name="T48" fmla="*/ 666 w 1087"/>
                <a:gd name="T49" fmla="*/ 919 h 1316"/>
                <a:gd name="T50" fmla="*/ 638 w 1087"/>
                <a:gd name="T51" fmla="*/ 943 h 1316"/>
                <a:gd name="T52" fmla="*/ 618 w 1087"/>
                <a:gd name="T53" fmla="*/ 947 h 1316"/>
                <a:gd name="T54" fmla="*/ 568 w 1087"/>
                <a:gd name="T55" fmla="*/ 1016 h 1316"/>
                <a:gd name="T56" fmla="*/ 756 w 1087"/>
                <a:gd name="T57" fmla="*/ 1128 h 1316"/>
                <a:gd name="T58" fmla="*/ 759 w 1087"/>
                <a:gd name="T59" fmla="*/ 1096 h 1316"/>
                <a:gd name="T60" fmla="*/ 706 w 1087"/>
                <a:gd name="T61" fmla="*/ 1004 h 1316"/>
                <a:gd name="T62" fmla="*/ 705 w 1087"/>
                <a:gd name="T63" fmla="*/ 977 h 1316"/>
                <a:gd name="T64" fmla="*/ 862 w 1087"/>
                <a:gd name="T65" fmla="*/ 847 h 1316"/>
                <a:gd name="T66" fmla="*/ 873 w 1087"/>
                <a:gd name="T67" fmla="*/ 671 h 1316"/>
                <a:gd name="T68" fmla="*/ 715 w 1087"/>
                <a:gd name="T69" fmla="*/ 548 h 1316"/>
                <a:gd name="T70" fmla="*/ 790 w 1087"/>
                <a:gd name="T71" fmla="*/ 565 h 1316"/>
                <a:gd name="T72" fmla="*/ 1031 w 1087"/>
                <a:gd name="T73" fmla="*/ 410 h 1316"/>
                <a:gd name="T74" fmla="*/ 1083 w 1087"/>
                <a:gd name="T75" fmla="*/ 348 h 1316"/>
                <a:gd name="T76" fmla="*/ 1044 w 1087"/>
                <a:gd name="T77" fmla="*/ 369 h 1316"/>
                <a:gd name="T78" fmla="*/ 1075 w 1087"/>
                <a:gd name="T79" fmla="*/ 319 h 1316"/>
                <a:gd name="T80" fmla="*/ 1066 w 1087"/>
                <a:gd name="T81" fmla="*/ 300 h 1316"/>
                <a:gd name="T82" fmla="*/ 1019 w 1087"/>
                <a:gd name="T83" fmla="*/ 337 h 1316"/>
                <a:gd name="T84" fmla="*/ 1026 w 1087"/>
                <a:gd name="T85" fmla="*/ 292 h 1316"/>
                <a:gd name="T86" fmla="*/ 993 w 1087"/>
                <a:gd name="T87" fmla="*/ 319 h 1316"/>
                <a:gd name="T88" fmla="*/ 957 w 1087"/>
                <a:gd name="T89" fmla="*/ 400 h 1316"/>
                <a:gd name="T90" fmla="*/ 815 w 1087"/>
                <a:gd name="T91" fmla="*/ 452 h 1316"/>
                <a:gd name="T92" fmla="*/ 796 w 1087"/>
                <a:gd name="T93" fmla="*/ 308 h 1316"/>
                <a:gd name="T94" fmla="*/ 831 w 1087"/>
                <a:gd name="T95" fmla="*/ 217 h 1316"/>
                <a:gd name="T96" fmla="*/ 883 w 1087"/>
                <a:gd name="T97" fmla="*/ 193 h 1316"/>
                <a:gd name="T98" fmla="*/ 885 w 1087"/>
                <a:gd name="T99" fmla="*/ 174 h 1316"/>
                <a:gd name="T100" fmla="*/ 896 w 1087"/>
                <a:gd name="T101" fmla="*/ 146 h 1316"/>
                <a:gd name="T102" fmla="*/ 888 w 1087"/>
                <a:gd name="T103" fmla="*/ 86 h 1316"/>
                <a:gd name="T104" fmla="*/ 732 w 1087"/>
                <a:gd name="T105" fmla="*/ 104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7" h="1316">
                  <a:moveTo>
                    <a:pt x="716" y="179"/>
                  </a:moveTo>
                  <a:cubicBezTo>
                    <a:pt x="709" y="179"/>
                    <a:pt x="690" y="189"/>
                    <a:pt x="688" y="189"/>
                  </a:cubicBezTo>
                  <a:cubicBezTo>
                    <a:pt x="686" y="188"/>
                    <a:pt x="655" y="187"/>
                    <a:pt x="636" y="190"/>
                  </a:cubicBezTo>
                  <a:cubicBezTo>
                    <a:pt x="616" y="193"/>
                    <a:pt x="606" y="195"/>
                    <a:pt x="602" y="194"/>
                  </a:cubicBezTo>
                  <a:cubicBezTo>
                    <a:pt x="597" y="193"/>
                    <a:pt x="578" y="202"/>
                    <a:pt x="566" y="206"/>
                  </a:cubicBezTo>
                  <a:cubicBezTo>
                    <a:pt x="553" y="209"/>
                    <a:pt x="537" y="205"/>
                    <a:pt x="526" y="210"/>
                  </a:cubicBezTo>
                  <a:cubicBezTo>
                    <a:pt x="515" y="215"/>
                    <a:pt x="512" y="223"/>
                    <a:pt x="509" y="225"/>
                  </a:cubicBezTo>
                  <a:cubicBezTo>
                    <a:pt x="507" y="227"/>
                    <a:pt x="467" y="261"/>
                    <a:pt x="450" y="297"/>
                  </a:cubicBezTo>
                  <a:cubicBezTo>
                    <a:pt x="433" y="334"/>
                    <a:pt x="410" y="386"/>
                    <a:pt x="408" y="390"/>
                  </a:cubicBezTo>
                  <a:cubicBezTo>
                    <a:pt x="405" y="394"/>
                    <a:pt x="385" y="408"/>
                    <a:pt x="380" y="421"/>
                  </a:cubicBezTo>
                  <a:cubicBezTo>
                    <a:pt x="374" y="433"/>
                    <a:pt x="370" y="437"/>
                    <a:pt x="369" y="444"/>
                  </a:cubicBezTo>
                  <a:cubicBezTo>
                    <a:pt x="368" y="450"/>
                    <a:pt x="366" y="453"/>
                    <a:pt x="365" y="457"/>
                  </a:cubicBezTo>
                  <a:cubicBezTo>
                    <a:pt x="365" y="461"/>
                    <a:pt x="357" y="473"/>
                    <a:pt x="356" y="476"/>
                  </a:cubicBezTo>
                  <a:cubicBezTo>
                    <a:pt x="355" y="480"/>
                    <a:pt x="353" y="480"/>
                    <a:pt x="350" y="487"/>
                  </a:cubicBezTo>
                  <a:cubicBezTo>
                    <a:pt x="348" y="495"/>
                    <a:pt x="345" y="502"/>
                    <a:pt x="345" y="506"/>
                  </a:cubicBezTo>
                  <a:cubicBezTo>
                    <a:pt x="344" y="510"/>
                    <a:pt x="348" y="512"/>
                    <a:pt x="348" y="512"/>
                  </a:cubicBezTo>
                  <a:cubicBezTo>
                    <a:pt x="348" y="512"/>
                    <a:pt x="345" y="523"/>
                    <a:pt x="345" y="529"/>
                  </a:cubicBezTo>
                  <a:cubicBezTo>
                    <a:pt x="345" y="534"/>
                    <a:pt x="350" y="535"/>
                    <a:pt x="350" y="535"/>
                  </a:cubicBezTo>
                  <a:cubicBezTo>
                    <a:pt x="350" y="535"/>
                    <a:pt x="348" y="540"/>
                    <a:pt x="350" y="543"/>
                  </a:cubicBezTo>
                  <a:cubicBezTo>
                    <a:pt x="353" y="547"/>
                    <a:pt x="359" y="546"/>
                    <a:pt x="361" y="543"/>
                  </a:cubicBezTo>
                  <a:cubicBezTo>
                    <a:pt x="363" y="541"/>
                    <a:pt x="365" y="537"/>
                    <a:pt x="365" y="537"/>
                  </a:cubicBezTo>
                  <a:cubicBezTo>
                    <a:pt x="365" y="537"/>
                    <a:pt x="364" y="542"/>
                    <a:pt x="369" y="544"/>
                  </a:cubicBezTo>
                  <a:cubicBezTo>
                    <a:pt x="374" y="545"/>
                    <a:pt x="390" y="522"/>
                    <a:pt x="399" y="512"/>
                  </a:cubicBezTo>
                  <a:cubicBezTo>
                    <a:pt x="407" y="503"/>
                    <a:pt x="413" y="498"/>
                    <a:pt x="413" y="499"/>
                  </a:cubicBezTo>
                  <a:cubicBezTo>
                    <a:pt x="413" y="500"/>
                    <a:pt x="417" y="508"/>
                    <a:pt x="423" y="510"/>
                  </a:cubicBezTo>
                  <a:cubicBezTo>
                    <a:pt x="429" y="511"/>
                    <a:pt x="436" y="509"/>
                    <a:pt x="434" y="505"/>
                  </a:cubicBezTo>
                  <a:cubicBezTo>
                    <a:pt x="433" y="502"/>
                    <a:pt x="427" y="501"/>
                    <a:pt x="427" y="491"/>
                  </a:cubicBezTo>
                  <a:cubicBezTo>
                    <a:pt x="426" y="481"/>
                    <a:pt x="437" y="466"/>
                    <a:pt x="439" y="454"/>
                  </a:cubicBezTo>
                  <a:cubicBezTo>
                    <a:pt x="440" y="443"/>
                    <a:pt x="437" y="430"/>
                    <a:pt x="439" y="422"/>
                  </a:cubicBezTo>
                  <a:cubicBezTo>
                    <a:pt x="440" y="415"/>
                    <a:pt x="451" y="410"/>
                    <a:pt x="466" y="385"/>
                  </a:cubicBezTo>
                  <a:cubicBezTo>
                    <a:pt x="480" y="360"/>
                    <a:pt x="490" y="349"/>
                    <a:pt x="503" y="339"/>
                  </a:cubicBezTo>
                  <a:cubicBezTo>
                    <a:pt x="516" y="330"/>
                    <a:pt x="568" y="286"/>
                    <a:pt x="571" y="281"/>
                  </a:cubicBezTo>
                  <a:cubicBezTo>
                    <a:pt x="575" y="276"/>
                    <a:pt x="576" y="276"/>
                    <a:pt x="576" y="276"/>
                  </a:cubicBezTo>
                  <a:cubicBezTo>
                    <a:pt x="576" y="276"/>
                    <a:pt x="585" y="280"/>
                    <a:pt x="600" y="283"/>
                  </a:cubicBezTo>
                  <a:cubicBezTo>
                    <a:pt x="615" y="285"/>
                    <a:pt x="618" y="284"/>
                    <a:pt x="618" y="284"/>
                  </a:cubicBezTo>
                  <a:cubicBezTo>
                    <a:pt x="618" y="284"/>
                    <a:pt x="595" y="333"/>
                    <a:pt x="578" y="389"/>
                  </a:cubicBezTo>
                  <a:cubicBezTo>
                    <a:pt x="561" y="445"/>
                    <a:pt x="547" y="508"/>
                    <a:pt x="541" y="524"/>
                  </a:cubicBezTo>
                  <a:cubicBezTo>
                    <a:pt x="534" y="540"/>
                    <a:pt x="521" y="549"/>
                    <a:pt x="521" y="549"/>
                  </a:cubicBezTo>
                  <a:cubicBezTo>
                    <a:pt x="521" y="549"/>
                    <a:pt x="516" y="551"/>
                    <a:pt x="514" y="552"/>
                  </a:cubicBezTo>
                  <a:cubicBezTo>
                    <a:pt x="511" y="554"/>
                    <a:pt x="460" y="593"/>
                    <a:pt x="449" y="617"/>
                  </a:cubicBezTo>
                  <a:cubicBezTo>
                    <a:pt x="438" y="641"/>
                    <a:pt x="437" y="696"/>
                    <a:pt x="424" y="714"/>
                  </a:cubicBezTo>
                  <a:cubicBezTo>
                    <a:pt x="410" y="731"/>
                    <a:pt x="385" y="743"/>
                    <a:pt x="361" y="789"/>
                  </a:cubicBezTo>
                  <a:cubicBezTo>
                    <a:pt x="336" y="835"/>
                    <a:pt x="324" y="868"/>
                    <a:pt x="294" y="886"/>
                  </a:cubicBezTo>
                  <a:cubicBezTo>
                    <a:pt x="264" y="903"/>
                    <a:pt x="220" y="923"/>
                    <a:pt x="197" y="958"/>
                  </a:cubicBezTo>
                  <a:cubicBezTo>
                    <a:pt x="174" y="994"/>
                    <a:pt x="146" y="1035"/>
                    <a:pt x="129" y="1053"/>
                  </a:cubicBezTo>
                  <a:cubicBezTo>
                    <a:pt x="112" y="1071"/>
                    <a:pt x="88" y="1087"/>
                    <a:pt x="87" y="1088"/>
                  </a:cubicBezTo>
                  <a:cubicBezTo>
                    <a:pt x="86" y="1090"/>
                    <a:pt x="85" y="1091"/>
                    <a:pt x="85" y="1091"/>
                  </a:cubicBezTo>
                  <a:cubicBezTo>
                    <a:pt x="85" y="1091"/>
                    <a:pt x="81" y="1094"/>
                    <a:pt x="79" y="1093"/>
                  </a:cubicBezTo>
                  <a:cubicBezTo>
                    <a:pt x="77" y="1092"/>
                    <a:pt x="46" y="1092"/>
                    <a:pt x="43" y="1093"/>
                  </a:cubicBezTo>
                  <a:cubicBezTo>
                    <a:pt x="39" y="1094"/>
                    <a:pt x="28" y="1091"/>
                    <a:pt x="19" y="1095"/>
                  </a:cubicBezTo>
                  <a:cubicBezTo>
                    <a:pt x="10" y="1099"/>
                    <a:pt x="2" y="1117"/>
                    <a:pt x="1" y="1131"/>
                  </a:cubicBezTo>
                  <a:cubicBezTo>
                    <a:pt x="0" y="1144"/>
                    <a:pt x="15" y="1178"/>
                    <a:pt x="13" y="1219"/>
                  </a:cubicBezTo>
                  <a:cubicBezTo>
                    <a:pt x="11" y="1259"/>
                    <a:pt x="19" y="1274"/>
                    <a:pt x="27" y="1282"/>
                  </a:cubicBezTo>
                  <a:cubicBezTo>
                    <a:pt x="35" y="1291"/>
                    <a:pt x="57" y="1312"/>
                    <a:pt x="74" y="1314"/>
                  </a:cubicBezTo>
                  <a:cubicBezTo>
                    <a:pt x="91" y="1316"/>
                    <a:pt x="107" y="1313"/>
                    <a:pt x="110" y="1305"/>
                  </a:cubicBezTo>
                  <a:cubicBezTo>
                    <a:pt x="113" y="1297"/>
                    <a:pt x="112" y="1295"/>
                    <a:pt x="107" y="1290"/>
                  </a:cubicBezTo>
                  <a:cubicBezTo>
                    <a:pt x="102" y="1284"/>
                    <a:pt x="95" y="1266"/>
                    <a:pt x="94" y="1260"/>
                  </a:cubicBezTo>
                  <a:cubicBezTo>
                    <a:pt x="93" y="1254"/>
                    <a:pt x="95" y="1224"/>
                    <a:pt x="98" y="1219"/>
                  </a:cubicBezTo>
                  <a:cubicBezTo>
                    <a:pt x="102" y="1213"/>
                    <a:pt x="109" y="1207"/>
                    <a:pt x="112" y="1200"/>
                  </a:cubicBezTo>
                  <a:cubicBezTo>
                    <a:pt x="116" y="1193"/>
                    <a:pt x="119" y="1191"/>
                    <a:pt x="117" y="1186"/>
                  </a:cubicBezTo>
                  <a:cubicBezTo>
                    <a:pt x="115" y="1182"/>
                    <a:pt x="115" y="1180"/>
                    <a:pt x="115" y="1180"/>
                  </a:cubicBezTo>
                  <a:cubicBezTo>
                    <a:pt x="115" y="1180"/>
                    <a:pt x="120" y="1165"/>
                    <a:pt x="122" y="1160"/>
                  </a:cubicBezTo>
                  <a:cubicBezTo>
                    <a:pt x="124" y="1156"/>
                    <a:pt x="131" y="1153"/>
                    <a:pt x="138" y="1144"/>
                  </a:cubicBezTo>
                  <a:cubicBezTo>
                    <a:pt x="144" y="1135"/>
                    <a:pt x="157" y="1102"/>
                    <a:pt x="182" y="1085"/>
                  </a:cubicBezTo>
                  <a:cubicBezTo>
                    <a:pt x="206" y="1069"/>
                    <a:pt x="234" y="1049"/>
                    <a:pt x="264" y="1021"/>
                  </a:cubicBezTo>
                  <a:cubicBezTo>
                    <a:pt x="295" y="993"/>
                    <a:pt x="336" y="987"/>
                    <a:pt x="364" y="962"/>
                  </a:cubicBezTo>
                  <a:cubicBezTo>
                    <a:pt x="391" y="936"/>
                    <a:pt x="384" y="939"/>
                    <a:pt x="405" y="923"/>
                  </a:cubicBezTo>
                  <a:cubicBezTo>
                    <a:pt x="426" y="907"/>
                    <a:pt x="487" y="864"/>
                    <a:pt x="522" y="827"/>
                  </a:cubicBezTo>
                  <a:cubicBezTo>
                    <a:pt x="557" y="790"/>
                    <a:pt x="607" y="750"/>
                    <a:pt x="610" y="749"/>
                  </a:cubicBezTo>
                  <a:cubicBezTo>
                    <a:pt x="613" y="747"/>
                    <a:pt x="638" y="761"/>
                    <a:pt x="676" y="760"/>
                  </a:cubicBezTo>
                  <a:cubicBezTo>
                    <a:pt x="713" y="760"/>
                    <a:pt x="744" y="762"/>
                    <a:pt x="769" y="762"/>
                  </a:cubicBezTo>
                  <a:cubicBezTo>
                    <a:pt x="794" y="762"/>
                    <a:pt x="800" y="766"/>
                    <a:pt x="800" y="766"/>
                  </a:cubicBezTo>
                  <a:cubicBezTo>
                    <a:pt x="800" y="766"/>
                    <a:pt x="752" y="807"/>
                    <a:pt x="739" y="830"/>
                  </a:cubicBezTo>
                  <a:cubicBezTo>
                    <a:pt x="726" y="853"/>
                    <a:pt x="725" y="856"/>
                    <a:pt x="717" y="865"/>
                  </a:cubicBezTo>
                  <a:cubicBezTo>
                    <a:pt x="710" y="873"/>
                    <a:pt x="676" y="911"/>
                    <a:pt x="666" y="919"/>
                  </a:cubicBezTo>
                  <a:cubicBezTo>
                    <a:pt x="656" y="927"/>
                    <a:pt x="652" y="930"/>
                    <a:pt x="652" y="931"/>
                  </a:cubicBezTo>
                  <a:cubicBezTo>
                    <a:pt x="652" y="933"/>
                    <a:pt x="651" y="934"/>
                    <a:pt x="651" y="934"/>
                  </a:cubicBezTo>
                  <a:cubicBezTo>
                    <a:pt x="651" y="934"/>
                    <a:pt x="638" y="943"/>
                    <a:pt x="638" y="943"/>
                  </a:cubicBezTo>
                  <a:cubicBezTo>
                    <a:pt x="637" y="944"/>
                    <a:pt x="634" y="943"/>
                    <a:pt x="633" y="944"/>
                  </a:cubicBezTo>
                  <a:cubicBezTo>
                    <a:pt x="631" y="946"/>
                    <a:pt x="627" y="948"/>
                    <a:pt x="626" y="948"/>
                  </a:cubicBezTo>
                  <a:cubicBezTo>
                    <a:pt x="625" y="948"/>
                    <a:pt x="622" y="946"/>
                    <a:pt x="618" y="947"/>
                  </a:cubicBezTo>
                  <a:cubicBezTo>
                    <a:pt x="615" y="949"/>
                    <a:pt x="593" y="968"/>
                    <a:pt x="588" y="972"/>
                  </a:cubicBezTo>
                  <a:cubicBezTo>
                    <a:pt x="583" y="975"/>
                    <a:pt x="573" y="979"/>
                    <a:pt x="566" y="988"/>
                  </a:cubicBezTo>
                  <a:cubicBezTo>
                    <a:pt x="560" y="997"/>
                    <a:pt x="563" y="1010"/>
                    <a:pt x="568" y="1016"/>
                  </a:cubicBezTo>
                  <a:cubicBezTo>
                    <a:pt x="572" y="1023"/>
                    <a:pt x="621" y="1053"/>
                    <a:pt x="640" y="1070"/>
                  </a:cubicBezTo>
                  <a:cubicBezTo>
                    <a:pt x="659" y="1086"/>
                    <a:pt x="681" y="1113"/>
                    <a:pt x="703" y="1122"/>
                  </a:cubicBezTo>
                  <a:cubicBezTo>
                    <a:pt x="725" y="1131"/>
                    <a:pt x="747" y="1133"/>
                    <a:pt x="756" y="1128"/>
                  </a:cubicBezTo>
                  <a:cubicBezTo>
                    <a:pt x="765" y="1124"/>
                    <a:pt x="771" y="1117"/>
                    <a:pt x="768" y="1112"/>
                  </a:cubicBezTo>
                  <a:cubicBezTo>
                    <a:pt x="766" y="1108"/>
                    <a:pt x="765" y="1109"/>
                    <a:pt x="764" y="1106"/>
                  </a:cubicBezTo>
                  <a:cubicBezTo>
                    <a:pt x="764" y="1102"/>
                    <a:pt x="760" y="1097"/>
                    <a:pt x="759" y="1096"/>
                  </a:cubicBezTo>
                  <a:cubicBezTo>
                    <a:pt x="757" y="1096"/>
                    <a:pt x="739" y="1071"/>
                    <a:pt x="726" y="1061"/>
                  </a:cubicBezTo>
                  <a:cubicBezTo>
                    <a:pt x="713" y="1051"/>
                    <a:pt x="708" y="1037"/>
                    <a:pt x="708" y="1032"/>
                  </a:cubicBezTo>
                  <a:cubicBezTo>
                    <a:pt x="707" y="1028"/>
                    <a:pt x="704" y="1012"/>
                    <a:pt x="706" y="1004"/>
                  </a:cubicBezTo>
                  <a:cubicBezTo>
                    <a:pt x="708" y="995"/>
                    <a:pt x="710" y="990"/>
                    <a:pt x="707" y="987"/>
                  </a:cubicBezTo>
                  <a:cubicBezTo>
                    <a:pt x="704" y="984"/>
                    <a:pt x="702" y="982"/>
                    <a:pt x="702" y="982"/>
                  </a:cubicBezTo>
                  <a:cubicBezTo>
                    <a:pt x="705" y="977"/>
                    <a:pt x="705" y="977"/>
                    <a:pt x="705" y="977"/>
                  </a:cubicBezTo>
                  <a:cubicBezTo>
                    <a:pt x="705" y="977"/>
                    <a:pt x="708" y="979"/>
                    <a:pt x="710" y="975"/>
                  </a:cubicBezTo>
                  <a:cubicBezTo>
                    <a:pt x="712" y="971"/>
                    <a:pt x="741" y="931"/>
                    <a:pt x="780" y="906"/>
                  </a:cubicBezTo>
                  <a:cubicBezTo>
                    <a:pt x="819" y="880"/>
                    <a:pt x="841" y="865"/>
                    <a:pt x="862" y="847"/>
                  </a:cubicBezTo>
                  <a:cubicBezTo>
                    <a:pt x="882" y="828"/>
                    <a:pt x="902" y="815"/>
                    <a:pt x="918" y="796"/>
                  </a:cubicBezTo>
                  <a:cubicBezTo>
                    <a:pt x="933" y="776"/>
                    <a:pt x="940" y="751"/>
                    <a:pt x="940" y="745"/>
                  </a:cubicBezTo>
                  <a:cubicBezTo>
                    <a:pt x="940" y="738"/>
                    <a:pt x="920" y="699"/>
                    <a:pt x="873" y="671"/>
                  </a:cubicBezTo>
                  <a:cubicBezTo>
                    <a:pt x="826" y="643"/>
                    <a:pt x="783" y="623"/>
                    <a:pt x="746" y="613"/>
                  </a:cubicBezTo>
                  <a:cubicBezTo>
                    <a:pt x="710" y="604"/>
                    <a:pt x="692" y="596"/>
                    <a:pt x="692" y="596"/>
                  </a:cubicBezTo>
                  <a:cubicBezTo>
                    <a:pt x="692" y="596"/>
                    <a:pt x="706" y="569"/>
                    <a:pt x="715" y="548"/>
                  </a:cubicBezTo>
                  <a:cubicBezTo>
                    <a:pt x="723" y="527"/>
                    <a:pt x="738" y="511"/>
                    <a:pt x="738" y="511"/>
                  </a:cubicBezTo>
                  <a:cubicBezTo>
                    <a:pt x="738" y="511"/>
                    <a:pt x="753" y="533"/>
                    <a:pt x="766" y="549"/>
                  </a:cubicBezTo>
                  <a:cubicBezTo>
                    <a:pt x="780" y="566"/>
                    <a:pt x="782" y="569"/>
                    <a:pt x="790" y="565"/>
                  </a:cubicBezTo>
                  <a:cubicBezTo>
                    <a:pt x="798" y="562"/>
                    <a:pt x="915" y="501"/>
                    <a:pt x="942" y="473"/>
                  </a:cubicBezTo>
                  <a:cubicBezTo>
                    <a:pt x="970" y="446"/>
                    <a:pt x="977" y="442"/>
                    <a:pt x="986" y="439"/>
                  </a:cubicBezTo>
                  <a:cubicBezTo>
                    <a:pt x="996" y="437"/>
                    <a:pt x="1019" y="425"/>
                    <a:pt x="1031" y="410"/>
                  </a:cubicBezTo>
                  <a:cubicBezTo>
                    <a:pt x="1043" y="395"/>
                    <a:pt x="1046" y="391"/>
                    <a:pt x="1049" y="388"/>
                  </a:cubicBezTo>
                  <a:cubicBezTo>
                    <a:pt x="1052" y="385"/>
                    <a:pt x="1066" y="374"/>
                    <a:pt x="1075" y="365"/>
                  </a:cubicBezTo>
                  <a:cubicBezTo>
                    <a:pt x="1083" y="355"/>
                    <a:pt x="1085" y="352"/>
                    <a:pt x="1083" y="348"/>
                  </a:cubicBezTo>
                  <a:cubicBezTo>
                    <a:pt x="1080" y="344"/>
                    <a:pt x="1079" y="343"/>
                    <a:pt x="1074" y="347"/>
                  </a:cubicBezTo>
                  <a:cubicBezTo>
                    <a:pt x="1069" y="350"/>
                    <a:pt x="1054" y="364"/>
                    <a:pt x="1050" y="367"/>
                  </a:cubicBezTo>
                  <a:cubicBezTo>
                    <a:pt x="1045" y="371"/>
                    <a:pt x="1043" y="371"/>
                    <a:pt x="1044" y="369"/>
                  </a:cubicBezTo>
                  <a:cubicBezTo>
                    <a:pt x="1045" y="366"/>
                    <a:pt x="1072" y="342"/>
                    <a:pt x="1078" y="334"/>
                  </a:cubicBezTo>
                  <a:cubicBezTo>
                    <a:pt x="1084" y="327"/>
                    <a:pt x="1087" y="323"/>
                    <a:pt x="1084" y="319"/>
                  </a:cubicBezTo>
                  <a:cubicBezTo>
                    <a:pt x="1081" y="316"/>
                    <a:pt x="1080" y="316"/>
                    <a:pt x="1075" y="319"/>
                  </a:cubicBezTo>
                  <a:cubicBezTo>
                    <a:pt x="1070" y="323"/>
                    <a:pt x="1046" y="343"/>
                    <a:pt x="1046" y="343"/>
                  </a:cubicBezTo>
                  <a:cubicBezTo>
                    <a:pt x="1046" y="343"/>
                    <a:pt x="1068" y="318"/>
                    <a:pt x="1071" y="312"/>
                  </a:cubicBezTo>
                  <a:cubicBezTo>
                    <a:pt x="1074" y="306"/>
                    <a:pt x="1071" y="299"/>
                    <a:pt x="1066" y="300"/>
                  </a:cubicBezTo>
                  <a:cubicBezTo>
                    <a:pt x="1061" y="300"/>
                    <a:pt x="1044" y="318"/>
                    <a:pt x="1038" y="326"/>
                  </a:cubicBezTo>
                  <a:cubicBezTo>
                    <a:pt x="1031" y="334"/>
                    <a:pt x="1023" y="344"/>
                    <a:pt x="1020" y="343"/>
                  </a:cubicBezTo>
                  <a:cubicBezTo>
                    <a:pt x="1017" y="342"/>
                    <a:pt x="1018" y="338"/>
                    <a:pt x="1019" y="337"/>
                  </a:cubicBezTo>
                  <a:cubicBezTo>
                    <a:pt x="1020" y="335"/>
                    <a:pt x="1036" y="305"/>
                    <a:pt x="1041" y="294"/>
                  </a:cubicBezTo>
                  <a:cubicBezTo>
                    <a:pt x="1046" y="283"/>
                    <a:pt x="1044" y="278"/>
                    <a:pt x="1040" y="277"/>
                  </a:cubicBezTo>
                  <a:cubicBezTo>
                    <a:pt x="1036" y="276"/>
                    <a:pt x="1033" y="284"/>
                    <a:pt x="1026" y="292"/>
                  </a:cubicBezTo>
                  <a:cubicBezTo>
                    <a:pt x="1018" y="301"/>
                    <a:pt x="1005" y="327"/>
                    <a:pt x="1005" y="325"/>
                  </a:cubicBezTo>
                  <a:cubicBezTo>
                    <a:pt x="1005" y="323"/>
                    <a:pt x="1006" y="312"/>
                    <a:pt x="1000" y="310"/>
                  </a:cubicBezTo>
                  <a:cubicBezTo>
                    <a:pt x="995" y="309"/>
                    <a:pt x="993" y="314"/>
                    <a:pt x="993" y="319"/>
                  </a:cubicBezTo>
                  <a:cubicBezTo>
                    <a:pt x="993" y="324"/>
                    <a:pt x="993" y="327"/>
                    <a:pt x="989" y="335"/>
                  </a:cubicBezTo>
                  <a:cubicBezTo>
                    <a:pt x="985" y="343"/>
                    <a:pt x="974" y="350"/>
                    <a:pt x="969" y="362"/>
                  </a:cubicBezTo>
                  <a:cubicBezTo>
                    <a:pt x="963" y="375"/>
                    <a:pt x="960" y="396"/>
                    <a:pt x="957" y="400"/>
                  </a:cubicBezTo>
                  <a:cubicBezTo>
                    <a:pt x="953" y="403"/>
                    <a:pt x="896" y="437"/>
                    <a:pt x="882" y="444"/>
                  </a:cubicBezTo>
                  <a:cubicBezTo>
                    <a:pt x="868" y="451"/>
                    <a:pt x="853" y="447"/>
                    <a:pt x="838" y="448"/>
                  </a:cubicBezTo>
                  <a:cubicBezTo>
                    <a:pt x="823" y="448"/>
                    <a:pt x="815" y="452"/>
                    <a:pt x="815" y="452"/>
                  </a:cubicBezTo>
                  <a:cubicBezTo>
                    <a:pt x="815" y="452"/>
                    <a:pt x="823" y="421"/>
                    <a:pt x="817" y="399"/>
                  </a:cubicBezTo>
                  <a:cubicBezTo>
                    <a:pt x="810" y="377"/>
                    <a:pt x="796" y="360"/>
                    <a:pt x="796" y="358"/>
                  </a:cubicBezTo>
                  <a:cubicBezTo>
                    <a:pt x="796" y="356"/>
                    <a:pt x="802" y="334"/>
                    <a:pt x="796" y="308"/>
                  </a:cubicBezTo>
                  <a:cubicBezTo>
                    <a:pt x="789" y="282"/>
                    <a:pt x="785" y="269"/>
                    <a:pt x="785" y="263"/>
                  </a:cubicBezTo>
                  <a:cubicBezTo>
                    <a:pt x="786" y="256"/>
                    <a:pt x="793" y="242"/>
                    <a:pt x="806" y="229"/>
                  </a:cubicBezTo>
                  <a:cubicBezTo>
                    <a:pt x="819" y="216"/>
                    <a:pt x="823" y="214"/>
                    <a:pt x="831" y="217"/>
                  </a:cubicBezTo>
                  <a:cubicBezTo>
                    <a:pt x="838" y="220"/>
                    <a:pt x="857" y="223"/>
                    <a:pt x="864" y="219"/>
                  </a:cubicBezTo>
                  <a:cubicBezTo>
                    <a:pt x="871" y="216"/>
                    <a:pt x="870" y="206"/>
                    <a:pt x="873" y="201"/>
                  </a:cubicBezTo>
                  <a:cubicBezTo>
                    <a:pt x="877" y="197"/>
                    <a:pt x="882" y="197"/>
                    <a:pt x="883" y="193"/>
                  </a:cubicBezTo>
                  <a:cubicBezTo>
                    <a:pt x="885" y="189"/>
                    <a:pt x="882" y="188"/>
                    <a:pt x="883" y="187"/>
                  </a:cubicBezTo>
                  <a:cubicBezTo>
                    <a:pt x="884" y="186"/>
                    <a:pt x="885" y="186"/>
                    <a:pt x="886" y="183"/>
                  </a:cubicBezTo>
                  <a:cubicBezTo>
                    <a:pt x="886" y="180"/>
                    <a:pt x="884" y="176"/>
                    <a:pt x="885" y="174"/>
                  </a:cubicBezTo>
                  <a:cubicBezTo>
                    <a:pt x="886" y="171"/>
                    <a:pt x="889" y="172"/>
                    <a:pt x="891" y="170"/>
                  </a:cubicBezTo>
                  <a:cubicBezTo>
                    <a:pt x="893" y="167"/>
                    <a:pt x="897" y="169"/>
                    <a:pt x="901" y="165"/>
                  </a:cubicBezTo>
                  <a:cubicBezTo>
                    <a:pt x="904" y="161"/>
                    <a:pt x="901" y="155"/>
                    <a:pt x="896" y="146"/>
                  </a:cubicBezTo>
                  <a:cubicBezTo>
                    <a:pt x="891" y="136"/>
                    <a:pt x="889" y="126"/>
                    <a:pt x="890" y="124"/>
                  </a:cubicBezTo>
                  <a:cubicBezTo>
                    <a:pt x="891" y="122"/>
                    <a:pt x="895" y="120"/>
                    <a:pt x="896" y="112"/>
                  </a:cubicBezTo>
                  <a:cubicBezTo>
                    <a:pt x="896" y="103"/>
                    <a:pt x="891" y="97"/>
                    <a:pt x="888" y="86"/>
                  </a:cubicBezTo>
                  <a:cubicBezTo>
                    <a:pt x="885" y="74"/>
                    <a:pt x="887" y="66"/>
                    <a:pt x="881" y="53"/>
                  </a:cubicBezTo>
                  <a:cubicBezTo>
                    <a:pt x="855" y="2"/>
                    <a:pt x="786" y="0"/>
                    <a:pt x="749" y="35"/>
                  </a:cubicBezTo>
                  <a:cubicBezTo>
                    <a:pt x="729" y="54"/>
                    <a:pt x="732" y="87"/>
                    <a:pt x="732" y="104"/>
                  </a:cubicBezTo>
                  <a:cubicBezTo>
                    <a:pt x="732" y="122"/>
                    <a:pt x="737" y="136"/>
                    <a:pt x="732" y="150"/>
                  </a:cubicBezTo>
                  <a:cubicBezTo>
                    <a:pt x="726" y="165"/>
                    <a:pt x="716" y="179"/>
                    <a:pt x="716" y="17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zh-CN" altLang="en-US" sz="3600" strike="noStrike" noProof="1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 flipH="1">
              <a:off x="9916740" y="4215183"/>
              <a:ext cx="1777326" cy="1469804"/>
            </a:xfrm>
            <a:custGeom>
              <a:avLst/>
              <a:gdLst>
                <a:gd name="T0" fmla="*/ 898 w 1439"/>
                <a:gd name="T1" fmla="*/ 190 h 1190"/>
                <a:gd name="T2" fmla="*/ 641 w 1439"/>
                <a:gd name="T3" fmla="*/ 395 h 1190"/>
                <a:gd name="T4" fmla="*/ 354 w 1439"/>
                <a:gd name="T5" fmla="*/ 735 h 1190"/>
                <a:gd name="T6" fmla="*/ 80 w 1439"/>
                <a:gd name="T7" fmla="*/ 973 h 1190"/>
                <a:gd name="T8" fmla="*/ 1 w 1439"/>
                <a:gd name="T9" fmla="*/ 1034 h 1190"/>
                <a:gd name="T10" fmla="*/ 8 w 1439"/>
                <a:gd name="T11" fmla="*/ 1116 h 1190"/>
                <a:gd name="T12" fmla="*/ 24 w 1439"/>
                <a:gd name="T13" fmla="*/ 1166 h 1190"/>
                <a:gd name="T14" fmla="*/ 65 w 1439"/>
                <a:gd name="T15" fmla="*/ 1190 h 1190"/>
                <a:gd name="T16" fmla="*/ 126 w 1439"/>
                <a:gd name="T17" fmla="*/ 1160 h 1190"/>
                <a:gd name="T18" fmla="*/ 105 w 1439"/>
                <a:gd name="T19" fmla="*/ 1101 h 1190"/>
                <a:gd name="T20" fmla="*/ 137 w 1439"/>
                <a:gd name="T21" fmla="*/ 1032 h 1190"/>
                <a:gd name="T22" fmla="*/ 385 w 1439"/>
                <a:gd name="T23" fmla="*/ 835 h 1190"/>
                <a:gd name="T24" fmla="*/ 704 w 1439"/>
                <a:gd name="T25" fmla="*/ 624 h 1190"/>
                <a:gd name="T26" fmla="*/ 857 w 1439"/>
                <a:gd name="T27" fmla="*/ 720 h 1190"/>
                <a:gd name="T28" fmla="*/ 709 w 1439"/>
                <a:gd name="T29" fmla="*/ 850 h 1190"/>
                <a:gd name="T30" fmla="*/ 651 w 1439"/>
                <a:gd name="T31" fmla="*/ 885 h 1190"/>
                <a:gd name="T32" fmla="*/ 651 w 1439"/>
                <a:gd name="T33" fmla="*/ 946 h 1190"/>
                <a:gd name="T34" fmla="*/ 739 w 1439"/>
                <a:gd name="T35" fmla="*/ 1016 h 1190"/>
                <a:gd name="T36" fmla="*/ 797 w 1439"/>
                <a:gd name="T37" fmla="*/ 1047 h 1190"/>
                <a:gd name="T38" fmla="*/ 844 w 1439"/>
                <a:gd name="T39" fmla="*/ 1032 h 1190"/>
                <a:gd name="T40" fmla="*/ 792 w 1439"/>
                <a:gd name="T41" fmla="*/ 980 h 1190"/>
                <a:gd name="T42" fmla="*/ 783 w 1439"/>
                <a:gd name="T43" fmla="*/ 895 h 1190"/>
                <a:gd name="T44" fmla="*/ 1049 w 1439"/>
                <a:gd name="T45" fmla="*/ 711 h 1190"/>
                <a:gd name="T46" fmla="*/ 881 w 1439"/>
                <a:gd name="T47" fmla="*/ 500 h 1190"/>
                <a:gd name="T48" fmla="*/ 937 w 1439"/>
                <a:gd name="T49" fmla="*/ 434 h 1190"/>
                <a:gd name="T50" fmla="*/ 1023 w 1439"/>
                <a:gd name="T51" fmla="*/ 392 h 1190"/>
                <a:gd name="T52" fmla="*/ 1128 w 1439"/>
                <a:gd name="T53" fmla="*/ 530 h 1190"/>
                <a:gd name="T54" fmla="*/ 1392 w 1439"/>
                <a:gd name="T55" fmla="*/ 388 h 1190"/>
                <a:gd name="T56" fmla="*/ 1438 w 1439"/>
                <a:gd name="T57" fmla="*/ 343 h 1190"/>
                <a:gd name="T58" fmla="*/ 1404 w 1439"/>
                <a:gd name="T59" fmla="*/ 347 h 1190"/>
                <a:gd name="T60" fmla="*/ 1438 w 1439"/>
                <a:gd name="T61" fmla="*/ 315 h 1190"/>
                <a:gd name="T62" fmla="*/ 1400 w 1439"/>
                <a:gd name="T63" fmla="*/ 325 h 1190"/>
                <a:gd name="T64" fmla="*/ 1426 w 1439"/>
                <a:gd name="T65" fmla="*/ 289 h 1190"/>
                <a:gd name="T66" fmla="*/ 1379 w 1439"/>
                <a:gd name="T67" fmla="*/ 303 h 1190"/>
                <a:gd name="T68" fmla="*/ 1400 w 1439"/>
                <a:gd name="T69" fmla="*/ 266 h 1190"/>
                <a:gd name="T70" fmla="*/ 1348 w 1439"/>
                <a:gd name="T71" fmla="*/ 316 h 1190"/>
                <a:gd name="T72" fmla="*/ 1328 w 1439"/>
                <a:gd name="T73" fmla="*/ 319 h 1190"/>
                <a:gd name="T74" fmla="*/ 1208 w 1439"/>
                <a:gd name="T75" fmla="*/ 420 h 1190"/>
                <a:gd name="T76" fmla="*/ 1126 w 1439"/>
                <a:gd name="T77" fmla="*/ 287 h 1190"/>
                <a:gd name="T78" fmla="*/ 1199 w 1439"/>
                <a:gd name="T79" fmla="*/ 237 h 1190"/>
                <a:gd name="T80" fmla="*/ 1237 w 1439"/>
                <a:gd name="T81" fmla="*/ 210 h 1190"/>
                <a:gd name="T82" fmla="*/ 1253 w 1439"/>
                <a:gd name="T83" fmla="*/ 188 h 1190"/>
                <a:gd name="T84" fmla="*/ 1281 w 1439"/>
                <a:gd name="T85" fmla="*/ 111 h 1190"/>
                <a:gd name="T86" fmla="*/ 1076 w 1439"/>
                <a:gd name="T87" fmla="*/ 142 h 1190"/>
                <a:gd name="T88" fmla="*/ 867 w 1439"/>
                <a:gd name="T89" fmla="*/ 81 h 1190"/>
                <a:gd name="T90" fmla="*/ 634 w 1439"/>
                <a:gd name="T91" fmla="*/ 159 h 1190"/>
                <a:gd name="T92" fmla="*/ 560 w 1439"/>
                <a:gd name="T93" fmla="*/ 152 h 1190"/>
                <a:gd name="T94" fmla="*/ 509 w 1439"/>
                <a:gd name="T95" fmla="*/ 160 h 1190"/>
                <a:gd name="T96" fmla="*/ 485 w 1439"/>
                <a:gd name="T97" fmla="*/ 167 h 1190"/>
                <a:gd name="T98" fmla="*/ 508 w 1439"/>
                <a:gd name="T99" fmla="*/ 184 h 1190"/>
                <a:gd name="T100" fmla="*/ 627 w 1439"/>
                <a:gd name="T101" fmla="*/ 194 h 1190"/>
                <a:gd name="T102" fmla="*/ 856 w 1439"/>
                <a:gd name="T103" fmla="*/ 156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9" h="1190">
                  <a:moveTo>
                    <a:pt x="137" y="1032"/>
                  </a:moveTo>
                  <a:cubicBezTo>
                    <a:pt x="137" y="1032"/>
                    <a:pt x="136" y="1032"/>
                    <a:pt x="136" y="1032"/>
                  </a:cubicBezTo>
                  <a:cubicBezTo>
                    <a:pt x="136" y="1032"/>
                    <a:pt x="143" y="1023"/>
                    <a:pt x="137" y="1032"/>
                  </a:cubicBezTo>
                  <a:close/>
                  <a:moveTo>
                    <a:pt x="898" y="190"/>
                  </a:moveTo>
                  <a:cubicBezTo>
                    <a:pt x="898" y="190"/>
                    <a:pt x="874" y="205"/>
                    <a:pt x="826" y="238"/>
                  </a:cubicBezTo>
                  <a:cubicBezTo>
                    <a:pt x="779" y="271"/>
                    <a:pt x="733" y="331"/>
                    <a:pt x="699" y="363"/>
                  </a:cubicBezTo>
                  <a:cubicBezTo>
                    <a:pt x="666" y="395"/>
                    <a:pt x="650" y="394"/>
                    <a:pt x="650" y="394"/>
                  </a:cubicBezTo>
                  <a:cubicBezTo>
                    <a:pt x="650" y="394"/>
                    <a:pt x="647" y="392"/>
                    <a:pt x="641" y="395"/>
                  </a:cubicBezTo>
                  <a:cubicBezTo>
                    <a:pt x="634" y="397"/>
                    <a:pt x="600" y="413"/>
                    <a:pt x="575" y="433"/>
                  </a:cubicBezTo>
                  <a:cubicBezTo>
                    <a:pt x="550" y="454"/>
                    <a:pt x="535" y="534"/>
                    <a:pt x="522" y="554"/>
                  </a:cubicBezTo>
                  <a:cubicBezTo>
                    <a:pt x="509" y="573"/>
                    <a:pt x="501" y="572"/>
                    <a:pt x="464" y="601"/>
                  </a:cubicBezTo>
                  <a:cubicBezTo>
                    <a:pt x="427" y="631"/>
                    <a:pt x="378" y="714"/>
                    <a:pt x="354" y="735"/>
                  </a:cubicBezTo>
                  <a:cubicBezTo>
                    <a:pt x="331" y="757"/>
                    <a:pt x="315" y="768"/>
                    <a:pt x="270" y="786"/>
                  </a:cubicBezTo>
                  <a:cubicBezTo>
                    <a:pt x="226" y="803"/>
                    <a:pt x="187" y="867"/>
                    <a:pt x="151" y="912"/>
                  </a:cubicBezTo>
                  <a:cubicBezTo>
                    <a:pt x="116" y="957"/>
                    <a:pt x="93" y="969"/>
                    <a:pt x="90" y="972"/>
                  </a:cubicBezTo>
                  <a:cubicBezTo>
                    <a:pt x="87" y="975"/>
                    <a:pt x="88" y="973"/>
                    <a:pt x="80" y="973"/>
                  </a:cubicBezTo>
                  <a:cubicBezTo>
                    <a:pt x="73" y="972"/>
                    <a:pt x="43" y="982"/>
                    <a:pt x="39" y="984"/>
                  </a:cubicBezTo>
                  <a:cubicBezTo>
                    <a:pt x="35" y="985"/>
                    <a:pt x="24" y="981"/>
                    <a:pt x="16" y="984"/>
                  </a:cubicBezTo>
                  <a:cubicBezTo>
                    <a:pt x="8" y="987"/>
                    <a:pt x="1" y="1009"/>
                    <a:pt x="0" y="1015"/>
                  </a:cubicBezTo>
                  <a:cubicBezTo>
                    <a:pt x="0" y="1022"/>
                    <a:pt x="1" y="1025"/>
                    <a:pt x="1" y="1034"/>
                  </a:cubicBezTo>
                  <a:cubicBezTo>
                    <a:pt x="2" y="1043"/>
                    <a:pt x="3" y="1073"/>
                    <a:pt x="4" y="1079"/>
                  </a:cubicBezTo>
                  <a:cubicBezTo>
                    <a:pt x="6" y="1084"/>
                    <a:pt x="5" y="1088"/>
                    <a:pt x="6" y="1093"/>
                  </a:cubicBezTo>
                  <a:cubicBezTo>
                    <a:pt x="6" y="1097"/>
                    <a:pt x="8" y="1100"/>
                    <a:pt x="8" y="1103"/>
                  </a:cubicBezTo>
                  <a:cubicBezTo>
                    <a:pt x="9" y="1107"/>
                    <a:pt x="9" y="1110"/>
                    <a:pt x="8" y="1116"/>
                  </a:cubicBezTo>
                  <a:cubicBezTo>
                    <a:pt x="6" y="1123"/>
                    <a:pt x="8" y="1126"/>
                    <a:pt x="8" y="1132"/>
                  </a:cubicBezTo>
                  <a:cubicBezTo>
                    <a:pt x="8" y="1137"/>
                    <a:pt x="11" y="1137"/>
                    <a:pt x="12" y="1141"/>
                  </a:cubicBezTo>
                  <a:cubicBezTo>
                    <a:pt x="13" y="1146"/>
                    <a:pt x="14" y="1150"/>
                    <a:pt x="18" y="1155"/>
                  </a:cubicBezTo>
                  <a:cubicBezTo>
                    <a:pt x="22" y="1160"/>
                    <a:pt x="22" y="1162"/>
                    <a:pt x="24" y="1166"/>
                  </a:cubicBezTo>
                  <a:cubicBezTo>
                    <a:pt x="26" y="1170"/>
                    <a:pt x="30" y="1172"/>
                    <a:pt x="33" y="1174"/>
                  </a:cubicBezTo>
                  <a:cubicBezTo>
                    <a:pt x="36" y="1176"/>
                    <a:pt x="39" y="1181"/>
                    <a:pt x="43" y="1184"/>
                  </a:cubicBezTo>
                  <a:cubicBezTo>
                    <a:pt x="47" y="1188"/>
                    <a:pt x="49" y="1187"/>
                    <a:pt x="53" y="1188"/>
                  </a:cubicBezTo>
                  <a:cubicBezTo>
                    <a:pt x="58" y="1189"/>
                    <a:pt x="58" y="1190"/>
                    <a:pt x="65" y="1190"/>
                  </a:cubicBezTo>
                  <a:cubicBezTo>
                    <a:pt x="72" y="1190"/>
                    <a:pt x="71" y="1190"/>
                    <a:pt x="76" y="1190"/>
                  </a:cubicBezTo>
                  <a:cubicBezTo>
                    <a:pt x="82" y="1190"/>
                    <a:pt x="113" y="1187"/>
                    <a:pt x="117" y="1185"/>
                  </a:cubicBezTo>
                  <a:cubicBezTo>
                    <a:pt x="120" y="1183"/>
                    <a:pt x="129" y="1173"/>
                    <a:pt x="130" y="1168"/>
                  </a:cubicBezTo>
                  <a:cubicBezTo>
                    <a:pt x="131" y="1163"/>
                    <a:pt x="126" y="1160"/>
                    <a:pt x="126" y="1160"/>
                  </a:cubicBezTo>
                  <a:cubicBezTo>
                    <a:pt x="126" y="1160"/>
                    <a:pt x="124" y="1157"/>
                    <a:pt x="120" y="1154"/>
                  </a:cubicBezTo>
                  <a:cubicBezTo>
                    <a:pt x="115" y="1151"/>
                    <a:pt x="100" y="1146"/>
                    <a:pt x="98" y="1143"/>
                  </a:cubicBezTo>
                  <a:cubicBezTo>
                    <a:pt x="96" y="1141"/>
                    <a:pt x="96" y="1137"/>
                    <a:pt x="100" y="1128"/>
                  </a:cubicBezTo>
                  <a:cubicBezTo>
                    <a:pt x="104" y="1119"/>
                    <a:pt x="103" y="1105"/>
                    <a:pt x="105" y="1101"/>
                  </a:cubicBezTo>
                  <a:cubicBezTo>
                    <a:pt x="107" y="1098"/>
                    <a:pt x="117" y="1088"/>
                    <a:pt x="120" y="1084"/>
                  </a:cubicBezTo>
                  <a:cubicBezTo>
                    <a:pt x="124" y="1079"/>
                    <a:pt x="118" y="1073"/>
                    <a:pt x="118" y="1073"/>
                  </a:cubicBezTo>
                  <a:cubicBezTo>
                    <a:pt x="118" y="1073"/>
                    <a:pt x="119" y="1064"/>
                    <a:pt x="133" y="1041"/>
                  </a:cubicBezTo>
                  <a:cubicBezTo>
                    <a:pt x="135" y="1037"/>
                    <a:pt x="136" y="1034"/>
                    <a:pt x="137" y="1032"/>
                  </a:cubicBezTo>
                  <a:cubicBezTo>
                    <a:pt x="139" y="1032"/>
                    <a:pt x="141" y="1031"/>
                    <a:pt x="143" y="1029"/>
                  </a:cubicBezTo>
                  <a:cubicBezTo>
                    <a:pt x="146" y="1025"/>
                    <a:pt x="181" y="978"/>
                    <a:pt x="194" y="965"/>
                  </a:cubicBezTo>
                  <a:cubicBezTo>
                    <a:pt x="208" y="953"/>
                    <a:pt x="242" y="915"/>
                    <a:pt x="319" y="868"/>
                  </a:cubicBezTo>
                  <a:cubicBezTo>
                    <a:pt x="396" y="822"/>
                    <a:pt x="350" y="847"/>
                    <a:pt x="385" y="835"/>
                  </a:cubicBezTo>
                  <a:cubicBezTo>
                    <a:pt x="421" y="822"/>
                    <a:pt x="433" y="807"/>
                    <a:pt x="433" y="807"/>
                  </a:cubicBezTo>
                  <a:cubicBezTo>
                    <a:pt x="433" y="807"/>
                    <a:pt x="435" y="806"/>
                    <a:pt x="447" y="800"/>
                  </a:cubicBezTo>
                  <a:cubicBezTo>
                    <a:pt x="458" y="795"/>
                    <a:pt x="510" y="760"/>
                    <a:pt x="562" y="719"/>
                  </a:cubicBezTo>
                  <a:cubicBezTo>
                    <a:pt x="614" y="678"/>
                    <a:pt x="704" y="624"/>
                    <a:pt x="704" y="624"/>
                  </a:cubicBezTo>
                  <a:cubicBezTo>
                    <a:pt x="704" y="624"/>
                    <a:pt x="718" y="626"/>
                    <a:pt x="748" y="636"/>
                  </a:cubicBezTo>
                  <a:cubicBezTo>
                    <a:pt x="779" y="647"/>
                    <a:pt x="822" y="651"/>
                    <a:pt x="842" y="655"/>
                  </a:cubicBezTo>
                  <a:cubicBezTo>
                    <a:pt x="862" y="658"/>
                    <a:pt x="912" y="680"/>
                    <a:pt x="912" y="680"/>
                  </a:cubicBezTo>
                  <a:cubicBezTo>
                    <a:pt x="912" y="680"/>
                    <a:pt x="888" y="696"/>
                    <a:pt x="857" y="720"/>
                  </a:cubicBezTo>
                  <a:cubicBezTo>
                    <a:pt x="825" y="744"/>
                    <a:pt x="829" y="755"/>
                    <a:pt x="810" y="777"/>
                  </a:cubicBezTo>
                  <a:cubicBezTo>
                    <a:pt x="792" y="800"/>
                    <a:pt x="733" y="831"/>
                    <a:pt x="732" y="832"/>
                  </a:cubicBezTo>
                  <a:cubicBezTo>
                    <a:pt x="731" y="832"/>
                    <a:pt x="731" y="836"/>
                    <a:pt x="730" y="836"/>
                  </a:cubicBezTo>
                  <a:cubicBezTo>
                    <a:pt x="728" y="837"/>
                    <a:pt x="709" y="850"/>
                    <a:pt x="709" y="850"/>
                  </a:cubicBezTo>
                  <a:cubicBezTo>
                    <a:pt x="709" y="850"/>
                    <a:pt x="707" y="850"/>
                    <a:pt x="705" y="850"/>
                  </a:cubicBezTo>
                  <a:cubicBezTo>
                    <a:pt x="703" y="850"/>
                    <a:pt x="698" y="853"/>
                    <a:pt x="693" y="854"/>
                  </a:cubicBezTo>
                  <a:cubicBezTo>
                    <a:pt x="689" y="855"/>
                    <a:pt x="687" y="852"/>
                    <a:pt x="679" y="856"/>
                  </a:cubicBezTo>
                  <a:cubicBezTo>
                    <a:pt x="672" y="860"/>
                    <a:pt x="651" y="885"/>
                    <a:pt x="651" y="885"/>
                  </a:cubicBezTo>
                  <a:cubicBezTo>
                    <a:pt x="651" y="885"/>
                    <a:pt x="645" y="886"/>
                    <a:pt x="638" y="890"/>
                  </a:cubicBezTo>
                  <a:cubicBezTo>
                    <a:pt x="630" y="894"/>
                    <a:pt x="627" y="909"/>
                    <a:pt x="628" y="915"/>
                  </a:cubicBezTo>
                  <a:cubicBezTo>
                    <a:pt x="629" y="921"/>
                    <a:pt x="635" y="929"/>
                    <a:pt x="640" y="935"/>
                  </a:cubicBezTo>
                  <a:cubicBezTo>
                    <a:pt x="645" y="942"/>
                    <a:pt x="646" y="940"/>
                    <a:pt x="651" y="946"/>
                  </a:cubicBezTo>
                  <a:cubicBezTo>
                    <a:pt x="656" y="951"/>
                    <a:pt x="660" y="953"/>
                    <a:pt x="671" y="962"/>
                  </a:cubicBezTo>
                  <a:cubicBezTo>
                    <a:pt x="683" y="970"/>
                    <a:pt x="685" y="967"/>
                    <a:pt x="695" y="975"/>
                  </a:cubicBezTo>
                  <a:cubicBezTo>
                    <a:pt x="705" y="983"/>
                    <a:pt x="728" y="1004"/>
                    <a:pt x="728" y="1006"/>
                  </a:cubicBezTo>
                  <a:cubicBezTo>
                    <a:pt x="728" y="1007"/>
                    <a:pt x="732" y="1010"/>
                    <a:pt x="739" y="1016"/>
                  </a:cubicBezTo>
                  <a:cubicBezTo>
                    <a:pt x="745" y="1021"/>
                    <a:pt x="747" y="1021"/>
                    <a:pt x="754" y="1026"/>
                  </a:cubicBezTo>
                  <a:cubicBezTo>
                    <a:pt x="762" y="1031"/>
                    <a:pt x="765" y="1033"/>
                    <a:pt x="772" y="1037"/>
                  </a:cubicBezTo>
                  <a:cubicBezTo>
                    <a:pt x="778" y="1042"/>
                    <a:pt x="782" y="1042"/>
                    <a:pt x="784" y="1043"/>
                  </a:cubicBezTo>
                  <a:cubicBezTo>
                    <a:pt x="787" y="1045"/>
                    <a:pt x="792" y="1044"/>
                    <a:pt x="797" y="1047"/>
                  </a:cubicBezTo>
                  <a:cubicBezTo>
                    <a:pt x="802" y="1049"/>
                    <a:pt x="807" y="1050"/>
                    <a:pt x="813" y="1050"/>
                  </a:cubicBezTo>
                  <a:cubicBezTo>
                    <a:pt x="818" y="1050"/>
                    <a:pt x="819" y="1051"/>
                    <a:pt x="827" y="1051"/>
                  </a:cubicBezTo>
                  <a:cubicBezTo>
                    <a:pt x="834" y="1051"/>
                    <a:pt x="842" y="1045"/>
                    <a:pt x="843" y="1041"/>
                  </a:cubicBezTo>
                  <a:cubicBezTo>
                    <a:pt x="845" y="1037"/>
                    <a:pt x="845" y="1034"/>
                    <a:pt x="844" y="1032"/>
                  </a:cubicBezTo>
                  <a:cubicBezTo>
                    <a:pt x="843" y="1029"/>
                    <a:pt x="843" y="1029"/>
                    <a:pt x="841" y="1023"/>
                  </a:cubicBezTo>
                  <a:cubicBezTo>
                    <a:pt x="839" y="1017"/>
                    <a:pt x="816" y="1001"/>
                    <a:pt x="816" y="1001"/>
                  </a:cubicBezTo>
                  <a:cubicBezTo>
                    <a:pt x="816" y="1001"/>
                    <a:pt x="815" y="997"/>
                    <a:pt x="809" y="993"/>
                  </a:cubicBezTo>
                  <a:cubicBezTo>
                    <a:pt x="803" y="988"/>
                    <a:pt x="800" y="988"/>
                    <a:pt x="792" y="980"/>
                  </a:cubicBezTo>
                  <a:cubicBezTo>
                    <a:pt x="784" y="972"/>
                    <a:pt x="782" y="958"/>
                    <a:pt x="779" y="946"/>
                  </a:cubicBezTo>
                  <a:cubicBezTo>
                    <a:pt x="776" y="934"/>
                    <a:pt x="780" y="921"/>
                    <a:pt x="777" y="913"/>
                  </a:cubicBezTo>
                  <a:cubicBezTo>
                    <a:pt x="774" y="906"/>
                    <a:pt x="779" y="897"/>
                    <a:pt x="779" y="897"/>
                  </a:cubicBezTo>
                  <a:cubicBezTo>
                    <a:pt x="779" y="897"/>
                    <a:pt x="781" y="895"/>
                    <a:pt x="783" y="895"/>
                  </a:cubicBezTo>
                  <a:cubicBezTo>
                    <a:pt x="785" y="894"/>
                    <a:pt x="790" y="877"/>
                    <a:pt x="805" y="867"/>
                  </a:cubicBezTo>
                  <a:cubicBezTo>
                    <a:pt x="821" y="856"/>
                    <a:pt x="854" y="829"/>
                    <a:pt x="893" y="816"/>
                  </a:cubicBezTo>
                  <a:cubicBezTo>
                    <a:pt x="931" y="803"/>
                    <a:pt x="996" y="748"/>
                    <a:pt x="1006" y="742"/>
                  </a:cubicBezTo>
                  <a:cubicBezTo>
                    <a:pt x="1016" y="736"/>
                    <a:pt x="1025" y="730"/>
                    <a:pt x="1049" y="711"/>
                  </a:cubicBezTo>
                  <a:cubicBezTo>
                    <a:pt x="1073" y="692"/>
                    <a:pt x="1076" y="672"/>
                    <a:pt x="1076" y="665"/>
                  </a:cubicBezTo>
                  <a:cubicBezTo>
                    <a:pt x="1076" y="659"/>
                    <a:pt x="1069" y="652"/>
                    <a:pt x="1060" y="636"/>
                  </a:cubicBezTo>
                  <a:cubicBezTo>
                    <a:pt x="1051" y="620"/>
                    <a:pt x="1012" y="574"/>
                    <a:pt x="994" y="562"/>
                  </a:cubicBezTo>
                  <a:cubicBezTo>
                    <a:pt x="976" y="550"/>
                    <a:pt x="896" y="502"/>
                    <a:pt x="881" y="500"/>
                  </a:cubicBezTo>
                  <a:cubicBezTo>
                    <a:pt x="867" y="498"/>
                    <a:pt x="839" y="482"/>
                    <a:pt x="839" y="482"/>
                  </a:cubicBezTo>
                  <a:cubicBezTo>
                    <a:pt x="839" y="482"/>
                    <a:pt x="860" y="463"/>
                    <a:pt x="874" y="456"/>
                  </a:cubicBezTo>
                  <a:cubicBezTo>
                    <a:pt x="887" y="450"/>
                    <a:pt x="903" y="450"/>
                    <a:pt x="916" y="447"/>
                  </a:cubicBezTo>
                  <a:cubicBezTo>
                    <a:pt x="929" y="444"/>
                    <a:pt x="937" y="434"/>
                    <a:pt x="937" y="434"/>
                  </a:cubicBezTo>
                  <a:cubicBezTo>
                    <a:pt x="937" y="434"/>
                    <a:pt x="937" y="433"/>
                    <a:pt x="950" y="429"/>
                  </a:cubicBezTo>
                  <a:cubicBezTo>
                    <a:pt x="964" y="425"/>
                    <a:pt x="981" y="408"/>
                    <a:pt x="981" y="408"/>
                  </a:cubicBezTo>
                  <a:cubicBezTo>
                    <a:pt x="981" y="408"/>
                    <a:pt x="981" y="407"/>
                    <a:pt x="989" y="405"/>
                  </a:cubicBezTo>
                  <a:cubicBezTo>
                    <a:pt x="997" y="403"/>
                    <a:pt x="1023" y="392"/>
                    <a:pt x="1023" y="392"/>
                  </a:cubicBezTo>
                  <a:cubicBezTo>
                    <a:pt x="1023" y="392"/>
                    <a:pt x="1023" y="392"/>
                    <a:pt x="1025" y="397"/>
                  </a:cubicBezTo>
                  <a:cubicBezTo>
                    <a:pt x="1026" y="402"/>
                    <a:pt x="1047" y="449"/>
                    <a:pt x="1057" y="476"/>
                  </a:cubicBezTo>
                  <a:cubicBezTo>
                    <a:pt x="1068" y="504"/>
                    <a:pt x="1092" y="531"/>
                    <a:pt x="1106" y="536"/>
                  </a:cubicBezTo>
                  <a:cubicBezTo>
                    <a:pt x="1120" y="541"/>
                    <a:pt x="1115" y="536"/>
                    <a:pt x="1128" y="530"/>
                  </a:cubicBezTo>
                  <a:cubicBezTo>
                    <a:pt x="1141" y="524"/>
                    <a:pt x="1165" y="519"/>
                    <a:pt x="1200" y="508"/>
                  </a:cubicBezTo>
                  <a:cubicBezTo>
                    <a:pt x="1236" y="498"/>
                    <a:pt x="1320" y="440"/>
                    <a:pt x="1326" y="434"/>
                  </a:cubicBezTo>
                  <a:cubicBezTo>
                    <a:pt x="1333" y="429"/>
                    <a:pt x="1342" y="431"/>
                    <a:pt x="1360" y="419"/>
                  </a:cubicBezTo>
                  <a:cubicBezTo>
                    <a:pt x="1378" y="407"/>
                    <a:pt x="1389" y="391"/>
                    <a:pt x="1392" y="388"/>
                  </a:cubicBezTo>
                  <a:cubicBezTo>
                    <a:pt x="1395" y="385"/>
                    <a:pt x="1406" y="373"/>
                    <a:pt x="1410" y="370"/>
                  </a:cubicBezTo>
                  <a:cubicBezTo>
                    <a:pt x="1414" y="368"/>
                    <a:pt x="1434" y="357"/>
                    <a:pt x="1436" y="354"/>
                  </a:cubicBezTo>
                  <a:cubicBezTo>
                    <a:pt x="1438" y="351"/>
                    <a:pt x="1438" y="347"/>
                    <a:pt x="1438" y="347"/>
                  </a:cubicBezTo>
                  <a:cubicBezTo>
                    <a:pt x="1438" y="347"/>
                    <a:pt x="1439" y="345"/>
                    <a:pt x="1438" y="343"/>
                  </a:cubicBezTo>
                  <a:cubicBezTo>
                    <a:pt x="1436" y="342"/>
                    <a:pt x="1431" y="344"/>
                    <a:pt x="1428" y="345"/>
                  </a:cubicBezTo>
                  <a:cubicBezTo>
                    <a:pt x="1426" y="345"/>
                    <a:pt x="1419" y="347"/>
                    <a:pt x="1415" y="348"/>
                  </a:cubicBezTo>
                  <a:cubicBezTo>
                    <a:pt x="1412" y="349"/>
                    <a:pt x="1399" y="356"/>
                    <a:pt x="1396" y="358"/>
                  </a:cubicBezTo>
                  <a:cubicBezTo>
                    <a:pt x="1392" y="360"/>
                    <a:pt x="1402" y="350"/>
                    <a:pt x="1404" y="347"/>
                  </a:cubicBezTo>
                  <a:cubicBezTo>
                    <a:pt x="1406" y="345"/>
                    <a:pt x="1415" y="338"/>
                    <a:pt x="1422" y="334"/>
                  </a:cubicBezTo>
                  <a:cubicBezTo>
                    <a:pt x="1428" y="330"/>
                    <a:pt x="1436" y="326"/>
                    <a:pt x="1437" y="324"/>
                  </a:cubicBezTo>
                  <a:cubicBezTo>
                    <a:pt x="1438" y="322"/>
                    <a:pt x="1439" y="319"/>
                    <a:pt x="1438" y="319"/>
                  </a:cubicBezTo>
                  <a:cubicBezTo>
                    <a:pt x="1438" y="318"/>
                    <a:pt x="1439" y="317"/>
                    <a:pt x="1438" y="315"/>
                  </a:cubicBezTo>
                  <a:cubicBezTo>
                    <a:pt x="1438" y="313"/>
                    <a:pt x="1436" y="313"/>
                    <a:pt x="1431" y="315"/>
                  </a:cubicBezTo>
                  <a:cubicBezTo>
                    <a:pt x="1426" y="316"/>
                    <a:pt x="1419" y="317"/>
                    <a:pt x="1413" y="320"/>
                  </a:cubicBezTo>
                  <a:cubicBezTo>
                    <a:pt x="1407" y="322"/>
                    <a:pt x="1394" y="331"/>
                    <a:pt x="1394" y="331"/>
                  </a:cubicBezTo>
                  <a:cubicBezTo>
                    <a:pt x="1394" y="331"/>
                    <a:pt x="1397" y="328"/>
                    <a:pt x="1400" y="325"/>
                  </a:cubicBezTo>
                  <a:cubicBezTo>
                    <a:pt x="1402" y="323"/>
                    <a:pt x="1409" y="317"/>
                    <a:pt x="1414" y="313"/>
                  </a:cubicBezTo>
                  <a:cubicBezTo>
                    <a:pt x="1419" y="310"/>
                    <a:pt x="1429" y="301"/>
                    <a:pt x="1430" y="298"/>
                  </a:cubicBezTo>
                  <a:cubicBezTo>
                    <a:pt x="1430" y="295"/>
                    <a:pt x="1429" y="293"/>
                    <a:pt x="1429" y="293"/>
                  </a:cubicBezTo>
                  <a:cubicBezTo>
                    <a:pt x="1429" y="293"/>
                    <a:pt x="1429" y="291"/>
                    <a:pt x="1426" y="289"/>
                  </a:cubicBezTo>
                  <a:cubicBezTo>
                    <a:pt x="1424" y="287"/>
                    <a:pt x="1423" y="289"/>
                    <a:pt x="1415" y="292"/>
                  </a:cubicBezTo>
                  <a:cubicBezTo>
                    <a:pt x="1407" y="295"/>
                    <a:pt x="1395" y="302"/>
                    <a:pt x="1389" y="305"/>
                  </a:cubicBezTo>
                  <a:cubicBezTo>
                    <a:pt x="1383" y="308"/>
                    <a:pt x="1370" y="324"/>
                    <a:pt x="1369" y="324"/>
                  </a:cubicBezTo>
                  <a:cubicBezTo>
                    <a:pt x="1368" y="324"/>
                    <a:pt x="1376" y="309"/>
                    <a:pt x="1379" y="303"/>
                  </a:cubicBezTo>
                  <a:cubicBezTo>
                    <a:pt x="1382" y="297"/>
                    <a:pt x="1389" y="290"/>
                    <a:pt x="1393" y="287"/>
                  </a:cubicBezTo>
                  <a:cubicBezTo>
                    <a:pt x="1397" y="284"/>
                    <a:pt x="1402" y="274"/>
                    <a:pt x="1402" y="272"/>
                  </a:cubicBezTo>
                  <a:cubicBezTo>
                    <a:pt x="1402" y="270"/>
                    <a:pt x="1402" y="269"/>
                    <a:pt x="1402" y="269"/>
                  </a:cubicBezTo>
                  <a:cubicBezTo>
                    <a:pt x="1402" y="269"/>
                    <a:pt x="1401" y="267"/>
                    <a:pt x="1400" y="266"/>
                  </a:cubicBezTo>
                  <a:cubicBezTo>
                    <a:pt x="1400" y="264"/>
                    <a:pt x="1397" y="263"/>
                    <a:pt x="1395" y="264"/>
                  </a:cubicBezTo>
                  <a:cubicBezTo>
                    <a:pt x="1393" y="266"/>
                    <a:pt x="1383" y="276"/>
                    <a:pt x="1376" y="281"/>
                  </a:cubicBezTo>
                  <a:cubicBezTo>
                    <a:pt x="1369" y="285"/>
                    <a:pt x="1366" y="288"/>
                    <a:pt x="1364" y="292"/>
                  </a:cubicBezTo>
                  <a:cubicBezTo>
                    <a:pt x="1361" y="295"/>
                    <a:pt x="1348" y="316"/>
                    <a:pt x="1348" y="316"/>
                  </a:cubicBezTo>
                  <a:cubicBezTo>
                    <a:pt x="1348" y="316"/>
                    <a:pt x="1347" y="301"/>
                    <a:pt x="1345" y="298"/>
                  </a:cubicBezTo>
                  <a:cubicBezTo>
                    <a:pt x="1342" y="294"/>
                    <a:pt x="1341" y="294"/>
                    <a:pt x="1340" y="294"/>
                  </a:cubicBezTo>
                  <a:cubicBezTo>
                    <a:pt x="1339" y="293"/>
                    <a:pt x="1336" y="291"/>
                    <a:pt x="1334" y="293"/>
                  </a:cubicBezTo>
                  <a:cubicBezTo>
                    <a:pt x="1332" y="296"/>
                    <a:pt x="1332" y="309"/>
                    <a:pt x="1328" y="319"/>
                  </a:cubicBezTo>
                  <a:cubicBezTo>
                    <a:pt x="1325" y="329"/>
                    <a:pt x="1320" y="331"/>
                    <a:pt x="1313" y="340"/>
                  </a:cubicBezTo>
                  <a:cubicBezTo>
                    <a:pt x="1307" y="349"/>
                    <a:pt x="1309" y="379"/>
                    <a:pt x="1308" y="381"/>
                  </a:cubicBezTo>
                  <a:cubicBezTo>
                    <a:pt x="1308" y="384"/>
                    <a:pt x="1307" y="384"/>
                    <a:pt x="1294" y="390"/>
                  </a:cubicBezTo>
                  <a:cubicBezTo>
                    <a:pt x="1282" y="397"/>
                    <a:pt x="1220" y="421"/>
                    <a:pt x="1208" y="420"/>
                  </a:cubicBezTo>
                  <a:cubicBezTo>
                    <a:pt x="1195" y="419"/>
                    <a:pt x="1150" y="418"/>
                    <a:pt x="1150" y="418"/>
                  </a:cubicBezTo>
                  <a:cubicBezTo>
                    <a:pt x="1150" y="418"/>
                    <a:pt x="1153" y="385"/>
                    <a:pt x="1147" y="365"/>
                  </a:cubicBezTo>
                  <a:cubicBezTo>
                    <a:pt x="1141" y="345"/>
                    <a:pt x="1122" y="332"/>
                    <a:pt x="1121" y="329"/>
                  </a:cubicBezTo>
                  <a:cubicBezTo>
                    <a:pt x="1120" y="327"/>
                    <a:pt x="1128" y="309"/>
                    <a:pt x="1126" y="287"/>
                  </a:cubicBezTo>
                  <a:cubicBezTo>
                    <a:pt x="1123" y="266"/>
                    <a:pt x="1113" y="249"/>
                    <a:pt x="1113" y="249"/>
                  </a:cubicBezTo>
                  <a:cubicBezTo>
                    <a:pt x="1113" y="249"/>
                    <a:pt x="1123" y="238"/>
                    <a:pt x="1129" y="234"/>
                  </a:cubicBezTo>
                  <a:cubicBezTo>
                    <a:pt x="1135" y="230"/>
                    <a:pt x="1157" y="224"/>
                    <a:pt x="1165" y="223"/>
                  </a:cubicBezTo>
                  <a:cubicBezTo>
                    <a:pt x="1172" y="222"/>
                    <a:pt x="1186" y="228"/>
                    <a:pt x="1199" y="237"/>
                  </a:cubicBezTo>
                  <a:cubicBezTo>
                    <a:pt x="1212" y="246"/>
                    <a:pt x="1215" y="240"/>
                    <a:pt x="1223" y="231"/>
                  </a:cubicBezTo>
                  <a:cubicBezTo>
                    <a:pt x="1230" y="222"/>
                    <a:pt x="1229" y="217"/>
                    <a:pt x="1229" y="217"/>
                  </a:cubicBezTo>
                  <a:cubicBezTo>
                    <a:pt x="1229" y="217"/>
                    <a:pt x="1230" y="217"/>
                    <a:pt x="1233" y="216"/>
                  </a:cubicBezTo>
                  <a:cubicBezTo>
                    <a:pt x="1237" y="215"/>
                    <a:pt x="1237" y="213"/>
                    <a:pt x="1237" y="210"/>
                  </a:cubicBezTo>
                  <a:cubicBezTo>
                    <a:pt x="1238" y="207"/>
                    <a:pt x="1235" y="207"/>
                    <a:pt x="1236" y="205"/>
                  </a:cubicBezTo>
                  <a:cubicBezTo>
                    <a:pt x="1236" y="203"/>
                    <a:pt x="1242" y="203"/>
                    <a:pt x="1245" y="201"/>
                  </a:cubicBezTo>
                  <a:cubicBezTo>
                    <a:pt x="1247" y="199"/>
                    <a:pt x="1245" y="196"/>
                    <a:pt x="1246" y="193"/>
                  </a:cubicBezTo>
                  <a:cubicBezTo>
                    <a:pt x="1246" y="190"/>
                    <a:pt x="1249" y="187"/>
                    <a:pt x="1253" y="188"/>
                  </a:cubicBezTo>
                  <a:cubicBezTo>
                    <a:pt x="1256" y="188"/>
                    <a:pt x="1268" y="190"/>
                    <a:pt x="1269" y="184"/>
                  </a:cubicBezTo>
                  <a:cubicBezTo>
                    <a:pt x="1271" y="179"/>
                    <a:pt x="1266" y="156"/>
                    <a:pt x="1265" y="152"/>
                  </a:cubicBezTo>
                  <a:cubicBezTo>
                    <a:pt x="1264" y="148"/>
                    <a:pt x="1267" y="139"/>
                    <a:pt x="1273" y="134"/>
                  </a:cubicBezTo>
                  <a:cubicBezTo>
                    <a:pt x="1279" y="130"/>
                    <a:pt x="1281" y="120"/>
                    <a:pt x="1281" y="111"/>
                  </a:cubicBezTo>
                  <a:cubicBezTo>
                    <a:pt x="1281" y="102"/>
                    <a:pt x="1279" y="57"/>
                    <a:pt x="1257" y="39"/>
                  </a:cubicBezTo>
                  <a:cubicBezTo>
                    <a:pt x="1210" y="0"/>
                    <a:pt x="1127" y="0"/>
                    <a:pt x="1106" y="69"/>
                  </a:cubicBezTo>
                  <a:cubicBezTo>
                    <a:pt x="1098" y="96"/>
                    <a:pt x="1098" y="103"/>
                    <a:pt x="1092" y="116"/>
                  </a:cubicBezTo>
                  <a:cubicBezTo>
                    <a:pt x="1085" y="130"/>
                    <a:pt x="1076" y="142"/>
                    <a:pt x="1076" y="142"/>
                  </a:cubicBezTo>
                  <a:cubicBezTo>
                    <a:pt x="1076" y="142"/>
                    <a:pt x="1067" y="141"/>
                    <a:pt x="1049" y="136"/>
                  </a:cubicBezTo>
                  <a:cubicBezTo>
                    <a:pt x="1030" y="131"/>
                    <a:pt x="1011" y="131"/>
                    <a:pt x="1008" y="131"/>
                  </a:cubicBezTo>
                  <a:cubicBezTo>
                    <a:pt x="1005" y="131"/>
                    <a:pt x="987" y="117"/>
                    <a:pt x="955" y="103"/>
                  </a:cubicBezTo>
                  <a:cubicBezTo>
                    <a:pt x="923" y="89"/>
                    <a:pt x="873" y="84"/>
                    <a:pt x="867" y="81"/>
                  </a:cubicBezTo>
                  <a:cubicBezTo>
                    <a:pt x="860" y="79"/>
                    <a:pt x="855" y="75"/>
                    <a:pt x="848" y="75"/>
                  </a:cubicBezTo>
                  <a:cubicBezTo>
                    <a:pt x="841" y="75"/>
                    <a:pt x="835" y="80"/>
                    <a:pt x="823" y="82"/>
                  </a:cubicBezTo>
                  <a:cubicBezTo>
                    <a:pt x="810" y="85"/>
                    <a:pt x="768" y="90"/>
                    <a:pt x="723" y="111"/>
                  </a:cubicBezTo>
                  <a:cubicBezTo>
                    <a:pt x="678" y="132"/>
                    <a:pt x="638" y="158"/>
                    <a:pt x="634" y="159"/>
                  </a:cubicBezTo>
                  <a:cubicBezTo>
                    <a:pt x="630" y="160"/>
                    <a:pt x="617" y="155"/>
                    <a:pt x="606" y="153"/>
                  </a:cubicBezTo>
                  <a:cubicBezTo>
                    <a:pt x="594" y="152"/>
                    <a:pt x="591" y="157"/>
                    <a:pt x="587" y="157"/>
                  </a:cubicBezTo>
                  <a:cubicBezTo>
                    <a:pt x="582" y="156"/>
                    <a:pt x="576" y="149"/>
                    <a:pt x="572" y="145"/>
                  </a:cubicBezTo>
                  <a:cubicBezTo>
                    <a:pt x="568" y="141"/>
                    <a:pt x="564" y="145"/>
                    <a:pt x="560" y="152"/>
                  </a:cubicBezTo>
                  <a:cubicBezTo>
                    <a:pt x="557" y="158"/>
                    <a:pt x="564" y="170"/>
                    <a:pt x="564" y="170"/>
                  </a:cubicBezTo>
                  <a:cubicBezTo>
                    <a:pt x="564" y="170"/>
                    <a:pt x="562" y="170"/>
                    <a:pt x="557" y="170"/>
                  </a:cubicBezTo>
                  <a:cubicBezTo>
                    <a:pt x="552" y="169"/>
                    <a:pt x="548" y="167"/>
                    <a:pt x="540" y="164"/>
                  </a:cubicBezTo>
                  <a:cubicBezTo>
                    <a:pt x="532" y="161"/>
                    <a:pt x="513" y="161"/>
                    <a:pt x="509" y="160"/>
                  </a:cubicBezTo>
                  <a:cubicBezTo>
                    <a:pt x="506" y="160"/>
                    <a:pt x="502" y="161"/>
                    <a:pt x="502" y="161"/>
                  </a:cubicBezTo>
                  <a:cubicBezTo>
                    <a:pt x="502" y="161"/>
                    <a:pt x="501" y="162"/>
                    <a:pt x="500" y="162"/>
                  </a:cubicBezTo>
                  <a:cubicBezTo>
                    <a:pt x="498" y="162"/>
                    <a:pt x="488" y="163"/>
                    <a:pt x="486" y="164"/>
                  </a:cubicBezTo>
                  <a:cubicBezTo>
                    <a:pt x="483" y="165"/>
                    <a:pt x="485" y="167"/>
                    <a:pt x="485" y="167"/>
                  </a:cubicBezTo>
                  <a:cubicBezTo>
                    <a:pt x="485" y="167"/>
                    <a:pt x="482" y="170"/>
                    <a:pt x="481" y="172"/>
                  </a:cubicBezTo>
                  <a:cubicBezTo>
                    <a:pt x="480" y="174"/>
                    <a:pt x="478" y="176"/>
                    <a:pt x="486" y="178"/>
                  </a:cubicBezTo>
                  <a:cubicBezTo>
                    <a:pt x="494" y="180"/>
                    <a:pt x="507" y="179"/>
                    <a:pt x="507" y="179"/>
                  </a:cubicBezTo>
                  <a:cubicBezTo>
                    <a:pt x="507" y="179"/>
                    <a:pt x="506" y="182"/>
                    <a:pt x="508" y="184"/>
                  </a:cubicBezTo>
                  <a:cubicBezTo>
                    <a:pt x="509" y="186"/>
                    <a:pt x="510" y="187"/>
                    <a:pt x="516" y="188"/>
                  </a:cubicBezTo>
                  <a:cubicBezTo>
                    <a:pt x="523" y="189"/>
                    <a:pt x="544" y="195"/>
                    <a:pt x="552" y="202"/>
                  </a:cubicBezTo>
                  <a:cubicBezTo>
                    <a:pt x="560" y="210"/>
                    <a:pt x="563" y="216"/>
                    <a:pt x="576" y="218"/>
                  </a:cubicBezTo>
                  <a:cubicBezTo>
                    <a:pt x="588" y="220"/>
                    <a:pt x="627" y="194"/>
                    <a:pt x="627" y="194"/>
                  </a:cubicBezTo>
                  <a:cubicBezTo>
                    <a:pt x="627" y="194"/>
                    <a:pt x="631" y="192"/>
                    <a:pt x="646" y="191"/>
                  </a:cubicBezTo>
                  <a:cubicBezTo>
                    <a:pt x="660" y="190"/>
                    <a:pt x="704" y="174"/>
                    <a:pt x="727" y="170"/>
                  </a:cubicBezTo>
                  <a:cubicBezTo>
                    <a:pt x="750" y="166"/>
                    <a:pt x="789" y="164"/>
                    <a:pt x="813" y="163"/>
                  </a:cubicBezTo>
                  <a:cubicBezTo>
                    <a:pt x="837" y="163"/>
                    <a:pt x="856" y="156"/>
                    <a:pt x="856" y="156"/>
                  </a:cubicBezTo>
                  <a:cubicBezTo>
                    <a:pt x="856" y="156"/>
                    <a:pt x="858" y="159"/>
                    <a:pt x="864" y="167"/>
                  </a:cubicBezTo>
                  <a:cubicBezTo>
                    <a:pt x="870" y="175"/>
                    <a:pt x="894" y="189"/>
                    <a:pt x="898" y="19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zh-CN" altLang="en-US" sz="3600" strike="noStrike" noProof="1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/>
            <a:endParaRPr lang="zh-CN" altLang="en-US" sz="3600" strike="noStrike" noProof="1"/>
          </a:p>
        </p:txBody>
      </p:sp>
      <p:grpSp>
        <p:nvGrpSpPr>
          <p:cNvPr id="5123" name="组合 10"/>
          <p:cNvGrpSpPr/>
          <p:nvPr/>
        </p:nvGrpSpPr>
        <p:grpSpPr>
          <a:xfrm flipH="1">
            <a:off x="3073400" y="1896533"/>
            <a:ext cx="9118600" cy="3589867"/>
            <a:chOff x="1" y="1687287"/>
            <a:chExt cx="9118599" cy="3588656"/>
          </a:xfrm>
        </p:grpSpPr>
        <p:sp>
          <p:nvSpPr>
            <p:cNvPr id="12" name="椭圆 11"/>
            <p:cNvSpPr/>
            <p:nvPr/>
          </p:nvSpPr>
          <p:spPr>
            <a:xfrm>
              <a:off x="812800" y="4856843"/>
              <a:ext cx="8305800" cy="419100"/>
            </a:xfrm>
            <a:prstGeom prst="ellipse">
              <a:avLst/>
            </a:prstGeom>
            <a:solidFill>
              <a:schemeClr val="tx1">
                <a:alpha val="11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600" strike="noStrike" noProof="1"/>
            </a:p>
          </p:txBody>
        </p:sp>
        <p:grpSp>
          <p:nvGrpSpPr>
            <p:cNvPr id="5125" name="组合 15"/>
            <p:cNvGrpSpPr/>
            <p:nvPr/>
          </p:nvGrpSpPr>
          <p:grpSpPr>
            <a:xfrm>
              <a:off x="1" y="1687287"/>
              <a:ext cx="8635999" cy="3419313"/>
              <a:chOff x="1" y="1262743"/>
              <a:chExt cx="10111326" cy="4003449"/>
            </a:xfrm>
          </p:grpSpPr>
          <p:pic>
            <p:nvPicPr>
              <p:cNvPr id="17" name="图形 16"/>
              <p:cNvPicPr>
                <a:picLocks noChangeAspect="1"/>
              </p:cNvPicPr>
              <p:nvPr/>
            </p:nvPicPr>
            <p:blipFill>
              <a:blip r:embed="rId2"/>
              <a:srcRect l="23096" r="26849"/>
              <a:stretch>
                <a:fillRect/>
              </a:stretch>
            </p:blipFill>
            <p:spPr>
              <a:xfrm>
                <a:off x="1" y="1401799"/>
                <a:ext cx="9578107" cy="3754120"/>
              </a:xfrm>
              <a:custGeom>
                <a:avLst/>
                <a:gdLst>
                  <a:gd name="connsiteX0" fmla="*/ 0 w 9578107"/>
                  <a:gd name="connsiteY0" fmla="*/ 0 h 3754120"/>
                  <a:gd name="connsiteX1" fmla="*/ 9578107 w 9578107"/>
                  <a:gd name="connsiteY1" fmla="*/ 0 h 3754120"/>
                  <a:gd name="connsiteX2" fmla="*/ 9578107 w 9578107"/>
                  <a:gd name="connsiteY2" fmla="*/ 658955 h 3754120"/>
                  <a:gd name="connsiteX3" fmla="*/ 9552805 w 9578107"/>
                  <a:gd name="connsiteY3" fmla="*/ 666454 h 3754120"/>
                  <a:gd name="connsiteX4" fmla="*/ 8839199 w 9578107"/>
                  <a:gd name="connsiteY4" fmla="*/ 1538251 h 3754120"/>
                  <a:gd name="connsiteX5" fmla="*/ 9552805 w 9578107"/>
                  <a:gd name="connsiteY5" fmla="*/ 2410048 h 3754120"/>
                  <a:gd name="connsiteX6" fmla="*/ 9578107 w 9578107"/>
                  <a:gd name="connsiteY6" fmla="*/ 2417547 h 3754120"/>
                  <a:gd name="connsiteX7" fmla="*/ 9578107 w 9578107"/>
                  <a:gd name="connsiteY7" fmla="*/ 3754120 h 3754120"/>
                  <a:gd name="connsiteX8" fmla="*/ 0 w 9578107"/>
                  <a:gd name="connsiteY8" fmla="*/ 3754120 h 3754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78107" h="3754120">
                    <a:moveTo>
                      <a:pt x="0" y="0"/>
                    </a:moveTo>
                    <a:lnTo>
                      <a:pt x="9578107" y="0"/>
                    </a:lnTo>
                    <a:lnTo>
                      <a:pt x="9578107" y="658955"/>
                    </a:lnTo>
                    <a:lnTo>
                      <a:pt x="9552805" y="666454"/>
                    </a:lnTo>
                    <a:cubicBezTo>
                      <a:pt x="9133448" y="810088"/>
                      <a:pt x="8839199" y="1146343"/>
                      <a:pt x="8839199" y="1538251"/>
                    </a:cubicBezTo>
                    <a:cubicBezTo>
                      <a:pt x="8839199" y="1930159"/>
                      <a:pt x="9133448" y="2266415"/>
                      <a:pt x="9552805" y="2410048"/>
                    </a:cubicBezTo>
                    <a:lnTo>
                      <a:pt x="9578107" y="2417547"/>
                    </a:lnTo>
                    <a:lnTo>
                      <a:pt x="9578107" y="3754120"/>
                    </a:lnTo>
                    <a:lnTo>
                      <a:pt x="0" y="3754120"/>
                    </a:lnTo>
                    <a:close/>
                  </a:path>
                </a:pathLst>
              </a:custGeom>
            </p:spPr>
          </p:pic>
          <p:grpSp>
            <p:nvGrpSpPr>
              <p:cNvPr id="5127" name="组合 17"/>
              <p:cNvGrpSpPr/>
              <p:nvPr/>
            </p:nvGrpSpPr>
            <p:grpSpPr>
              <a:xfrm>
                <a:off x="1144587" y="1262743"/>
                <a:ext cx="8966740" cy="4003449"/>
                <a:chOff x="-2411413" y="7192962"/>
                <a:chExt cx="10410826" cy="4648201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>
                  <a:off x="2692400" y="7192962"/>
                  <a:ext cx="3738563" cy="4525963"/>
                </a:xfrm>
                <a:custGeom>
                  <a:avLst/>
                  <a:gdLst>
                    <a:gd name="T0" fmla="*/ 663 w 1134"/>
                    <a:gd name="T1" fmla="*/ 197 h 1373"/>
                    <a:gd name="T2" fmla="*/ 548 w 1134"/>
                    <a:gd name="T3" fmla="*/ 219 h 1373"/>
                    <a:gd name="T4" fmla="*/ 425 w 1134"/>
                    <a:gd name="T5" fmla="*/ 407 h 1373"/>
                    <a:gd name="T6" fmla="*/ 381 w 1134"/>
                    <a:gd name="T7" fmla="*/ 476 h 1373"/>
                    <a:gd name="T8" fmla="*/ 359 w 1134"/>
                    <a:gd name="T9" fmla="*/ 527 h 1373"/>
                    <a:gd name="T10" fmla="*/ 364 w 1134"/>
                    <a:gd name="T11" fmla="*/ 558 h 1373"/>
                    <a:gd name="T12" fmla="*/ 381 w 1134"/>
                    <a:gd name="T13" fmla="*/ 560 h 1373"/>
                    <a:gd name="T14" fmla="*/ 430 w 1134"/>
                    <a:gd name="T15" fmla="*/ 520 h 1373"/>
                    <a:gd name="T16" fmla="*/ 445 w 1134"/>
                    <a:gd name="T17" fmla="*/ 512 h 1373"/>
                    <a:gd name="T18" fmla="*/ 485 w 1134"/>
                    <a:gd name="T19" fmla="*/ 401 h 1373"/>
                    <a:gd name="T20" fmla="*/ 601 w 1134"/>
                    <a:gd name="T21" fmla="*/ 288 h 1373"/>
                    <a:gd name="T22" fmla="*/ 603 w 1134"/>
                    <a:gd name="T23" fmla="*/ 406 h 1373"/>
                    <a:gd name="T24" fmla="*/ 536 w 1134"/>
                    <a:gd name="T25" fmla="*/ 576 h 1373"/>
                    <a:gd name="T26" fmla="*/ 376 w 1134"/>
                    <a:gd name="T27" fmla="*/ 823 h 1373"/>
                    <a:gd name="T28" fmla="*/ 134 w 1134"/>
                    <a:gd name="T29" fmla="*/ 1098 h 1373"/>
                    <a:gd name="T30" fmla="*/ 82 w 1134"/>
                    <a:gd name="T31" fmla="*/ 1140 h 1373"/>
                    <a:gd name="T32" fmla="*/ 1 w 1134"/>
                    <a:gd name="T33" fmla="*/ 1179 h 1373"/>
                    <a:gd name="T34" fmla="*/ 77 w 1134"/>
                    <a:gd name="T35" fmla="*/ 1371 h 1373"/>
                    <a:gd name="T36" fmla="*/ 97 w 1134"/>
                    <a:gd name="T37" fmla="*/ 1315 h 1373"/>
                    <a:gd name="T38" fmla="*/ 122 w 1134"/>
                    <a:gd name="T39" fmla="*/ 1237 h 1373"/>
                    <a:gd name="T40" fmla="*/ 143 w 1134"/>
                    <a:gd name="T41" fmla="*/ 1193 h 1373"/>
                    <a:gd name="T42" fmla="*/ 379 w 1134"/>
                    <a:gd name="T43" fmla="*/ 1003 h 1373"/>
                    <a:gd name="T44" fmla="*/ 636 w 1134"/>
                    <a:gd name="T45" fmla="*/ 781 h 1373"/>
                    <a:gd name="T46" fmla="*/ 834 w 1134"/>
                    <a:gd name="T47" fmla="*/ 799 h 1373"/>
                    <a:gd name="T48" fmla="*/ 695 w 1134"/>
                    <a:gd name="T49" fmla="*/ 958 h 1373"/>
                    <a:gd name="T50" fmla="*/ 665 w 1134"/>
                    <a:gd name="T51" fmla="*/ 984 h 1373"/>
                    <a:gd name="T52" fmla="*/ 645 w 1134"/>
                    <a:gd name="T53" fmla="*/ 988 h 1373"/>
                    <a:gd name="T54" fmla="*/ 592 w 1134"/>
                    <a:gd name="T55" fmla="*/ 1060 h 1373"/>
                    <a:gd name="T56" fmla="*/ 788 w 1134"/>
                    <a:gd name="T57" fmla="*/ 1177 h 1373"/>
                    <a:gd name="T58" fmla="*/ 791 w 1134"/>
                    <a:gd name="T59" fmla="*/ 1144 h 1373"/>
                    <a:gd name="T60" fmla="*/ 737 w 1134"/>
                    <a:gd name="T61" fmla="*/ 1047 h 1373"/>
                    <a:gd name="T62" fmla="*/ 735 w 1134"/>
                    <a:gd name="T63" fmla="*/ 1019 h 1373"/>
                    <a:gd name="T64" fmla="*/ 899 w 1134"/>
                    <a:gd name="T65" fmla="*/ 883 h 1373"/>
                    <a:gd name="T66" fmla="*/ 910 w 1134"/>
                    <a:gd name="T67" fmla="*/ 700 h 1373"/>
                    <a:gd name="T68" fmla="*/ 745 w 1134"/>
                    <a:gd name="T69" fmla="*/ 571 h 1373"/>
                    <a:gd name="T70" fmla="*/ 824 w 1134"/>
                    <a:gd name="T71" fmla="*/ 589 h 1373"/>
                    <a:gd name="T72" fmla="*/ 1076 w 1134"/>
                    <a:gd name="T73" fmla="*/ 427 h 1373"/>
                    <a:gd name="T74" fmla="*/ 1130 w 1134"/>
                    <a:gd name="T75" fmla="*/ 362 h 1373"/>
                    <a:gd name="T76" fmla="*/ 1089 w 1134"/>
                    <a:gd name="T77" fmla="*/ 384 h 1373"/>
                    <a:gd name="T78" fmla="*/ 1122 w 1134"/>
                    <a:gd name="T79" fmla="*/ 333 h 1373"/>
                    <a:gd name="T80" fmla="*/ 1112 w 1134"/>
                    <a:gd name="T81" fmla="*/ 312 h 1373"/>
                    <a:gd name="T82" fmla="*/ 1063 w 1134"/>
                    <a:gd name="T83" fmla="*/ 351 h 1373"/>
                    <a:gd name="T84" fmla="*/ 1070 w 1134"/>
                    <a:gd name="T85" fmla="*/ 304 h 1373"/>
                    <a:gd name="T86" fmla="*/ 1036 w 1134"/>
                    <a:gd name="T87" fmla="*/ 332 h 1373"/>
                    <a:gd name="T88" fmla="*/ 998 w 1134"/>
                    <a:gd name="T89" fmla="*/ 417 h 1373"/>
                    <a:gd name="T90" fmla="*/ 850 w 1134"/>
                    <a:gd name="T91" fmla="*/ 471 h 1373"/>
                    <a:gd name="T92" fmla="*/ 830 w 1134"/>
                    <a:gd name="T93" fmla="*/ 321 h 1373"/>
                    <a:gd name="T94" fmla="*/ 866 w 1134"/>
                    <a:gd name="T95" fmla="*/ 226 h 1373"/>
                    <a:gd name="T96" fmla="*/ 922 w 1134"/>
                    <a:gd name="T97" fmla="*/ 201 h 1373"/>
                    <a:gd name="T98" fmla="*/ 923 w 1134"/>
                    <a:gd name="T99" fmla="*/ 180 h 1373"/>
                    <a:gd name="T100" fmla="*/ 934 w 1134"/>
                    <a:gd name="T101" fmla="*/ 151 h 1373"/>
                    <a:gd name="T102" fmla="*/ 926 w 1134"/>
                    <a:gd name="T103" fmla="*/ 89 h 1373"/>
                    <a:gd name="T104" fmla="*/ 764 w 1134"/>
                    <a:gd name="T105" fmla="*/ 108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34" h="1373">
                      <a:moveTo>
                        <a:pt x="747" y="187"/>
                      </a:moveTo>
                      <a:cubicBezTo>
                        <a:pt x="740" y="186"/>
                        <a:pt x="719" y="196"/>
                        <a:pt x="717" y="196"/>
                      </a:cubicBezTo>
                      <a:cubicBezTo>
                        <a:pt x="715" y="196"/>
                        <a:pt x="683" y="195"/>
                        <a:pt x="663" y="197"/>
                      </a:cubicBezTo>
                      <a:cubicBezTo>
                        <a:pt x="642" y="200"/>
                        <a:pt x="632" y="203"/>
                        <a:pt x="627" y="202"/>
                      </a:cubicBezTo>
                      <a:cubicBezTo>
                        <a:pt x="623" y="201"/>
                        <a:pt x="603" y="210"/>
                        <a:pt x="590" y="214"/>
                      </a:cubicBezTo>
                      <a:cubicBezTo>
                        <a:pt x="577" y="218"/>
                        <a:pt x="560" y="214"/>
                        <a:pt x="548" y="219"/>
                      </a:cubicBezTo>
                      <a:cubicBezTo>
                        <a:pt x="537" y="224"/>
                        <a:pt x="533" y="232"/>
                        <a:pt x="531" y="234"/>
                      </a:cubicBezTo>
                      <a:cubicBezTo>
                        <a:pt x="529" y="236"/>
                        <a:pt x="487" y="272"/>
                        <a:pt x="469" y="310"/>
                      </a:cubicBezTo>
                      <a:cubicBezTo>
                        <a:pt x="452" y="348"/>
                        <a:pt x="427" y="402"/>
                        <a:pt x="425" y="407"/>
                      </a:cubicBezTo>
                      <a:cubicBezTo>
                        <a:pt x="422" y="411"/>
                        <a:pt x="401" y="425"/>
                        <a:pt x="396" y="438"/>
                      </a:cubicBezTo>
                      <a:cubicBezTo>
                        <a:pt x="390" y="452"/>
                        <a:pt x="386" y="455"/>
                        <a:pt x="385" y="462"/>
                      </a:cubicBezTo>
                      <a:cubicBezTo>
                        <a:pt x="384" y="469"/>
                        <a:pt x="382" y="472"/>
                        <a:pt x="381" y="476"/>
                      </a:cubicBezTo>
                      <a:cubicBezTo>
                        <a:pt x="380" y="480"/>
                        <a:pt x="372" y="493"/>
                        <a:pt x="371" y="496"/>
                      </a:cubicBezTo>
                      <a:cubicBezTo>
                        <a:pt x="369" y="500"/>
                        <a:pt x="368" y="500"/>
                        <a:pt x="365" y="508"/>
                      </a:cubicBezTo>
                      <a:cubicBezTo>
                        <a:pt x="362" y="516"/>
                        <a:pt x="360" y="523"/>
                        <a:pt x="359" y="527"/>
                      </a:cubicBezTo>
                      <a:cubicBezTo>
                        <a:pt x="359" y="531"/>
                        <a:pt x="363" y="534"/>
                        <a:pt x="363" y="534"/>
                      </a:cubicBezTo>
                      <a:cubicBezTo>
                        <a:pt x="363" y="534"/>
                        <a:pt x="360" y="545"/>
                        <a:pt x="360" y="551"/>
                      </a:cubicBezTo>
                      <a:cubicBezTo>
                        <a:pt x="360" y="557"/>
                        <a:pt x="364" y="558"/>
                        <a:pt x="364" y="558"/>
                      </a:cubicBezTo>
                      <a:cubicBezTo>
                        <a:pt x="364" y="558"/>
                        <a:pt x="362" y="563"/>
                        <a:pt x="365" y="566"/>
                      </a:cubicBezTo>
                      <a:cubicBezTo>
                        <a:pt x="367" y="570"/>
                        <a:pt x="374" y="569"/>
                        <a:pt x="376" y="566"/>
                      </a:cubicBezTo>
                      <a:cubicBezTo>
                        <a:pt x="378" y="564"/>
                        <a:pt x="381" y="560"/>
                        <a:pt x="381" y="560"/>
                      </a:cubicBezTo>
                      <a:cubicBezTo>
                        <a:pt x="381" y="560"/>
                        <a:pt x="379" y="565"/>
                        <a:pt x="384" y="567"/>
                      </a:cubicBezTo>
                      <a:cubicBezTo>
                        <a:pt x="389" y="568"/>
                        <a:pt x="406" y="544"/>
                        <a:pt x="415" y="534"/>
                      </a:cubicBezTo>
                      <a:cubicBezTo>
                        <a:pt x="425" y="524"/>
                        <a:pt x="430" y="519"/>
                        <a:pt x="430" y="520"/>
                      </a:cubicBezTo>
                      <a:cubicBezTo>
                        <a:pt x="430" y="521"/>
                        <a:pt x="434" y="530"/>
                        <a:pt x="441" y="531"/>
                      </a:cubicBezTo>
                      <a:cubicBezTo>
                        <a:pt x="447" y="533"/>
                        <a:pt x="454" y="530"/>
                        <a:pt x="453" y="527"/>
                      </a:cubicBezTo>
                      <a:cubicBezTo>
                        <a:pt x="451" y="524"/>
                        <a:pt x="445" y="522"/>
                        <a:pt x="445" y="512"/>
                      </a:cubicBezTo>
                      <a:cubicBezTo>
                        <a:pt x="444" y="502"/>
                        <a:pt x="456" y="486"/>
                        <a:pt x="457" y="474"/>
                      </a:cubicBezTo>
                      <a:cubicBezTo>
                        <a:pt x="458" y="461"/>
                        <a:pt x="456" y="448"/>
                        <a:pt x="457" y="440"/>
                      </a:cubicBezTo>
                      <a:cubicBezTo>
                        <a:pt x="459" y="433"/>
                        <a:pt x="470" y="428"/>
                        <a:pt x="485" y="401"/>
                      </a:cubicBezTo>
                      <a:cubicBezTo>
                        <a:pt x="501" y="375"/>
                        <a:pt x="511" y="364"/>
                        <a:pt x="524" y="353"/>
                      </a:cubicBezTo>
                      <a:cubicBezTo>
                        <a:pt x="538" y="343"/>
                        <a:pt x="592" y="298"/>
                        <a:pt x="596" y="293"/>
                      </a:cubicBezTo>
                      <a:cubicBezTo>
                        <a:pt x="599" y="288"/>
                        <a:pt x="601" y="288"/>
                        <a:pt x="601" y="288"/>
                      </a:cubicBezTo>
                      <a:cubicBezTo>
                        <a:pt x="601" y="288"/>
                        <a:pt x="610" y="292"/>
                        <a:pt x="626" y="294"/>
                      </a:cubicBezTo>
                      <a:cubicBezTo>
                        <a:pt x="641" y="297"/>
                        <a:pt x="644" y="295"/>
                        <a:pt x="644" y="295"/>
                      </a:cubicBezTo>
                      <a:cubicBezTo>
                        <a:pt x="644" y="295"/>
                        <a:pt x="621" y="347"/>
                        <a:pt x="603" y="406"/>
                      </a:cubicBezTo>
                      <a:cubicBezTo>
                        <a:pt x="585" y="464"/>
                        <a:pt x="570" y="529"/>
                        <a:pt x="564" y="546"/>
                      </a:cubicBezTo>
                      <a:cubicBezTo>
                        <a:pt x="557" y="563"/>
                        <a:pt x="543" y="573"/>
                        <a:pt x="543" y="573"/>
                      </a:cubicBezTo>
                      <a:cubicBezTo>
                        <a:pt x="543" y="573"/>
                        <a:pt x="538" y="574"/>
                        <a:pt x="536" y="576"/>
                      </a:cubicBezTo>
                      <a:cubicBezTo>
                        <a:pt x="533" y="577"/>
                        <a:pt x="479" y="618"/>
                        <a:pt x="468" y="643"/>
                      </a:cubicBezTo>
                      <a:cubicBezTo>
                        <a:pt x="457" y="668"/>
                        <a:pt x="456" y="726"/>
                        <a:pt x="442" y="744"/>
                      </a:cubicBezTo>
                      <a:cubicBezTo>
                        <a:pt x="428" y="763"/>
                        <a:pt x="401" y="774"/>
                        <a:pt x="376" y="823"/>
                      </a:cubicBezTo>
                      <a:cubicBezTo>
                        <a:pt x="350" y="871"/>
                        <a:pt x="338" y="905"/>
                        <a:pt x="306" y="924"/>
                      </a:cubicBezTo>
                      <a:cubicBezTo>
                        <a:pt x="275" y="942"/>
                        <a:pt x="229" y="963"/>
                        <a:pt x="205" y="1000"/>
                      </a:cubicBezTo>
                      <a:cubicBezTo>
                        <a:pt x="181" y="1037"/>
                        <a:pt x="151" y="1080"/>
                        <a:pt x="134" y="1098"/>
                      </a:cubicBezTo>
                      <a:cubicBezTo>
                        <a:pt x="116" y="1117"/>
                        <a:pt x="91" y="1134"/>
                        <a:pt x="90" y="1136"/>
                      </a:cubicBezTo>
                      <a:cubicBezTo>
                        <a:pt x="89" y="1137"/>
                        <a:pt x="88" y="1139"/>
                        <a:pt x="88" y="1139"/>
                      </a:cubicBezTo>
                      <a:cubicBezTo>
                        <a:pt x="88" y="1139"/>
                        <a:pt x="84" y="1141"/>
                        <a:pt x="82" y="1140"/>
                      </a:cubicBezTo>
                      <a:cubicBezTo>
                        <a:pt x="80" y="1139"/>
                        <a:pt x="47" y="1140"/>
                        <a:pt x="44" y="1140"/>
                      </a:cubicBezTo>
                      <a:cubicBezTo>
                        <a:pt x="40" y="1141"/>
                        <a:pt x="28" y="1138"/>
                        <a:pt x="19" y="1142"/>
                      </a:cubicBezTo>
                      <a:cubicBezTo>
                        <a:pt x="10" y="1147"/>
                        <a:pt x="2" y="1166"/>
                        <a:pt x="1" y="1179"/>
                      </a:cubicBezTo>
                      <a:cubicBezTo>
                        <a:pt x="0" y="1193"/>
                        <a:pt x="15" y="1229"/>
                        <a:pt x="13" y="1271"/>
                      </a:cubicBezTo>
                      <a:cubicBezTo>
                        <a:pt x="11" y="1314"/>
                        <a:pt x="19" y="1329"/>
                        <a:pt x="27" y="1338"/>
                      </a:cubicBezTo>
                      <a:cubicBezTo>
                        <a:pt x="36" y="1347"/>
                        <a:pt x="59" y="1369"/>
                        <a:pt x="77" y="1371"/>
                      </a:cubicBezTo>
                      <a:cubicBezTo>
                        <a:pt x="94" y="1373"/>
                        <a:pt x="111" y="1370"/>
                        <a:pt x="114" y="1361"/>
                      </a:cubicBezTo>
                      <a:cubicBezTo>
                        <a:pt x="117" y="1353"/>
                        <a:pt x="116" y="1352"/>
                        <a:pt x="111" y="1346"/>
                      </a:cubicBezTo>
                      <a:cubicBezTo>
                        <a:pt x="106" y="1340"/>
                        <a:pt x="98" y="1321"/>
                        <a:pt x="97" y="1315"/>
                      </a:cubicBezTo>
                      <a:cubicBezTo>
                        <a:pt x="96" y="1308"/>
                        <a:pt x="98" y="1277"/>
                        <a:pt x="102" y="1271"/>
                      </a:cubicBezTo>
                      <a:cubicBezTo>
                        <a:pt x="105" y="1266"/>
                        <a:pt x="113" y="1260"/>
                        <a:pt x="117" y="1252"/>
                      </a:cubicBezTo>
                      <a:cubicBezTo>
                        <a:pt x="120" y="1245"/>
                        <a:pt x="124" y="1242"/>
                        <a:pt x="122" y="1237"/>
                      </a:cubicBezTo>
                      <a:cubicBezTo>
                        <a:pt x="119" y="1233"/>
                        <a:pt x="119" y="1232"/>
                        <a:pt x="119" y="1232"/>
                      </a:cubicBezTo>
                      <a:cubicBezTo>
                        <a:pt x="119" y="1232"/>
                        <a:pt x="124" y="1215"/>
                        <a:pt x="127" y="1211"/>
                      </a:cubicBezTo>
                      <a:cubicBezTo>
                        <a:pt x="129" y="1206"/>
                        <a:pt x="136" y="1203"/>
                        <a:pt x="143" y="1193"/>
                      </a:cubicBezTo>
                      <a:cubicBezTo>
                        <a:pt x="150" y="1184"/>
                        <a:pt x="163" y="1150"/>
                        <a:pt x="189" y="1132"/>
                      </a:cubicBezTo>
                      <a:cubicBezTo>
                        <a:pt x="215" y="1115"/>
                        <a:pt x="243" y="1094"/>
                        <a:pt x="275" y="1065"/>
                      </a:cubicBezTo>
                      <a:cubicBezTo>
                        <a:pt x="307" y="1036"/>
                        <a:pt x="350" y="1030"/>
                        <a:pt x="379" y="1003"/>
                      </a:cubicBezTo>
                      <a:cubicBezTo>
                        <a:pt x="408" y="977"/>
                        <a:pt x="400" y="979"/>
                        <a:pt x="422" y="963"/>
                      </a:cubicBezTo>
                      <a:cubicBezTo>
                        <a:pt x="444" y="946"/>
                        <a:pt x="508" y="902"/>
                        <a:pt x="544" y="863"/>
                      </a:cubicBezTo>
                      <a:cubicBezTo>
                        <a:pt x="580" y="824"/>
                        <a:pt x="633" y="782"/>
                        <a:pt x="636" y="781"/>
                      </a:cubicBezTo>
                      <a:cubicBezTo>
                        <a:pt x="640" y="779"/>
                        <a:pt x="666" y="793"/>
                        <a:pt x="705" y="793"/>
                      </a:cubicBezTo>
                      <a:cubicBezTo>
                        <a:pt x="744" y="793"/>
                        <a:pt x="776" y="795"/>
                        <a:pt x="802" y="795"/>
                      </a:cubicBezTo>
                      <a:cubicBezTo>
                        <a:pt x="829" y="795"/>
                        <a:pt x="834" y="799"/>
                        <a:pt x="834" y="799"/>
                      </a:cubicBezTo>
                      <a:cubicBezTo>
                        <a:pt x="834" y="799"/>
                        <a:pt x="785" y="841"/>
                        <a:pt x="771" y="866"/>
                      </a:cubicBezTo>
                      <a:cubicBezTo>
                        <a:pt x="757" y="890"/>
                        <a:pt x="756" y="893"/>
                        <a:pt x="748" y="902"/>
                      </a:cubicBezTo>
                      <a:cubicBezTo>
                        <a:pt x="740" y="910"/>
                        <a:pt x="705" y="950"/>
                        <a:pt x="695" y="958"/>
                      </a:cubicBezTo>
                      <a:cubicBezTo>
                        <a:pt x="684" y="967"/>
                        <a:pt x="680" y="970"/>
                        <a:pt x="680" y="971"/>
                      </a:cubicBezTo>
                      <a:cubicBezTo>
                        <a:pt x="680" y="973"/>
                        <a:pt x="679" y="974"/>
                        <a:pt x="679" y="974"/>
                      </a:cubicBezTo>
                      <a:cubicBezTo>
                        <a:pt x="679" y="974"/>
                        <a:pt x="666" y="984"/>
                        <a:pt x="665" y="984"/>
                      </a:cubicBezTo>
                      <a:cubicBezTo>
                        <a:pt x="664" y="984"/>
                        <a:pt x="661" y="983"/>
                        <a:pt x="660" y="985"/>
                      </a:cubicBezTo>
                      <a:cubicBezTo>
                        <a:pt x="658" y="987"/>
                        <a:pt x="654" y="989"/>
                        <a:pt x="653" y="989"/>
                      </a:cubicBezTo>
                      <a:cubicBezTo>
                        <a:pt x="651" y="989"/>
                        <a:pt x="649" y="986"/>
                        <a:pt x="645" y="988"/>
                      </a:cubicBezTo>
                      <a:cubicBezTo>
                        <a:pt x="641" y="990"/>
                        <a:pt x="618" y="1010"/>
                        <a:pt x="613" y="1014"/>
                      </a:cubicBezTo>
                      <a:cubicBezTo>
                        <a:pt x="608" y="1017"/>
                        <a:pt x="597" y="1021"/>
                        <a:pt x="591" y="1031"/>
                      </a:cubicBezTo>
                      <a:cubicBezTo>
                        <a:pt x="584" y="1040"/>
                        <a:pt x="587" y="1053"/>
                        <a:pt x="592" y="1060"/>
                      </a:cubicBezTo>
                      <a:cubicBezTo>
                        <a:pt x="597" y="1067"/>
                        <a:pt x="647" y="1098"/>
                        <a:pt x="667" y="1116"/>
                      </a:cubicBezTo>
                      <a:cubicBezTo>
                        <a:pt x="688" y="1133"/>
                        <a:pt x="710" y="1161"/>
                        <a:pt x="733" y="1171"/>
                      </a:cubicBezTo>
                      <a:cubicBezTo>
                        <a:pt x="756" y="1180"/>
                        <a:pt x="779" y="1182"/>
                        <a:pt x="788" y="1177"/>
                      </a:cubicBezTo>
                      <a:cubicBezTo>
                        <a:pt x="797" y="1172"/>
                        <a:pt x="804" y="1165"/>
                        <a:pt x="801" y="1160"/>
                      </a:cubicBezTo>
                      <a:cubicBezTo>
                        <a:pt x="799" y="1156"/>
                        <a:pt x="798" y="1157"/>
                        <a:pt x="797" y="1153"/>
                      </a:cubicBezTo>
                      <a:cubicBezTo>
                        <a:pt x="796" y="1150"/>
                        <a:pt x="792" y="1145"/>
                        <a:pt x="791" y="1144"/>
                      </a:cubicBezTo>
                      <a:cubicBezTo>
                        <a:pt x="790" y="1143"/>
                        <a:pt x="771" y="1118"/>
                        <a:pt x="758" y="1107"/>
                      </a:cubicBezTo>
                      <a:cubicBezTo>
                        <a:pt x="744" y="1096"/>
                        <a:pt x="738" y="1082"/>
                        <a:pt x="738" y="1077"/>
                      </a:cubicBezTo>
                      <a:cubicBezTo>
                        <a:pt x="738" y="1072"/>
                        <a:pt x="734" y="1056"/>
                        <a:pt x="737" y="1047"/>
                      </a:cubicBezTo>
                      <a:cubicBezTo>
                        <a:pt x="739" y="1038"/>
                        <a:pt x="741" y="1033"/>
                        <a:pt x="737" y="1030"/>
                      </a:cubicBezTo>
                      <a:cubicBezTo>
                        <a:pt x="734" y="1026"/>
                        <a:pt x="732" y="1025"/>
                        <a:pt x="732" y="1025"/>
                      </a:cubicBezTo>
                      <a:cubicBezTo>
                        <a:pt x="735" y="1019"/>
                        <a:pt x="735" y="1019"/>
                        <a:pt x="735" y="1019"/>
                      </a:cubicBezTo>
                      <a:cubicBezTo>
                        <a:pt x="735" y="1019"/>
                        <a:pt x="738" y="1021"/>
                        <a:pt x="741" y="1017"/>
                      </a:cubicBezTo>
                      <a:cubicBezTo>
                        <a:pt x="743" y="1013"/>
                        <a:pt x="773" y="971"/>
                        <a:pt x="814" y="945"/>
                      </a:cubicBezTo>
                      <a:cubicBezTo>
                        <a:pt x="854" y="918"/>
                        <a:pt x="877" y="902"/>
                        <a:pt x="899" y="883"/>
                      </a:cubicBezTo>
                      <a:cubicBezTo>
                        <a:pt x="920" y="864"/>
                        <a:pt x="940" y="850"/>
                        <a:pt x="957" y="830"/>
                      </a:cubicBezTo>
                      <a:cubicBezTo>
                        <a:pt x="974" y="810"/>
                        <a:pt x="981" y="783"/>
                        <a:pt x="981" y="777"/>
                      </a:cubicBezTo>
                      <a:cubicBezTo>
                        <a:pt x="981" y="770"/>
                        <a:pt x="959" y="729"/>
                        <a:pt x="910" y="700"/>
                      </a:cubicBezTo>
                      <a:cubicBezTo>
                        <a:pt x="861" y="671"/>
                        <a:pt x="816" y="650"/>
                        <a:pt x="778" y="640"/>
                      </a:cubicBezTo>
                      <a:cubicBezTo>
                        <a:pt x="740" y="630"/>
                        <a:pt x="722" y="621"/>
                        <a:pt x="722" y="621"/>
                      </a:cubicBezTo>
                      <a:cubicBezTo>
                        <a:pt x="722" y="621"/>
                        <a:pt x="737" y="593"/>
                        <a:pt x="745" y="571"/>
                      </a:cubicBezTo>
                      <a:cubicBezTo>
                        <a:pt x="754" y="549"/>
                        <a:pt x="770" y="533"/>
                        <a:pt x="770" y="533"/>
                      </a:cubicBezTo>
                      <a:cubicBezTo>
                        <a:pt x="770" y="533"/>
                        <a:pt x="785" y="555"/>
                        <a:pt x="799" y="573"/>
                      </a:cubicBezTo>
                      <a:cubicBezTo>
                        <a:pt x="813" y="590"/>
                        <a:pt x="816" y="593"/>
                        <a:pt x="824" y="589"/>
                      </a:cubicBezTo>
                      <a:cubicBezTo>
                        <a:pt x="832" y="586"/>
                        <a:pt x="954" y="522"/>
                        <a:pt x="983" y="493"/>
                      </a:cubicBezTo>
                      <a:cubicBezTo>
                        <a:pt x="1012" y="464"/>
                        <a:pt x="1019" y="460"/>
                        <a:pt x="1029" y="458"/>
                      </a:cubicBezTo>
                      <a:cubicBezTo>
                        <a:pt x="1039" y="455"/>
                        <a:pt x="1063" y="443"/>
                        <a:pt x="1076" y="427"/>
                      </a:cubicBezTo>
                      <a:cubicBezTo>
                        <a:pt x="1088" y="411"/>
                        <a:pt x="1091" y="407"/>
                        <a:pt x="1094" y="404"/>
                      </a:cubicBezTo>
                      <a:cubicBezTo>
                        <a:pt x="1097" y="401"/>
                        <a:pt x="1113" y="390"/>
                        <a:pt x="1121" y="380"/>
                      </a:cubicBezTo>
                      <a:cubicBezTo>
                        <a:pt x="1130" y="370"/>
                        <a:pt x="1132" y="366"/>
                        <a:pt x="1130" y="362"/>
                      </a:cubicBezTo>
                      <a:cubicBezTo>
                        <a:pt x="1127" y="358"/>
                        <a:pt x="1126" y="357"/>
                        <a:pt x="1120" y="361"/>
                      </a:cubicBezTo>
                      <a:cubicBezTo>
                        <a:pt x="1115" y="365"/>
                        <a:pt x="1100" y="379"/>
                        <a:pt x="1095" y="383"/>
                      </a:cubicBezTo>
                      <a:cubicBezTo>
                        <a:pt x="1091" y="387"/>
                        <a:pt x="1088" y="387"/>
                        <a:pt x="1089" y="384"/>
                      </a:cubicBezTo>
                      <a:cubicBezTo>
                        <a:pt x="1090" y="381"/>
                        <a:pt x="1118" y="356"/>
                        <a:pt x="1125" y="348"/>
                      </a:cubicBezTo>
                      <a:cubicBezTo>
                        <a:pt x="1131" y="340"/>
                        <a:pt x="1134" y="336"/>
                        <a:pt x="1131" y="333"/>
                      </a:cubicBezTo>
                      <a:cubicBezTo>
                        <a:pt x="1128" y="330"/>
                        <a:pt x="1126" y="329"/>
                        <a:pt x="1122" y="333"/>
                      </a:cubicBezTo>
                      <a:cubicBezTo>
                        <a:pt x="1117" y="336"/>
                        <a:pt x="1091" y="357"/>
                        <a:pt x="1091" y="357"/>
                      </a:cubicBezTo>
                      <a:cubicBezTo>
                        <a:pt x="1091" y="357"/>
                        <a:pt x="1114" y="331"/>
                        <a:pt x="1117" y="325"/>
                      </a:cubicBezTo>
                      <a:cubicBezTo>
                        <a:pt x="1121" y="318"/>
                        <a:pt x="1117" y="312"/>
                        <a:pt x="1112" y="312"/>
                      </a:cubicBezTo>
                      <a:cubicBezTo>
                        <a:pt x="1107" y="312"/>
                        <a:pt x="1090" y="331"/>
                        <a:pt x="1083" y="339"/>
                      </a:cubicBezTo>
                      <a:cubicBezTo>
                        <a:pt x="1076" y="348"/>
                        <a:pt x="1067" y="359"/>
                        <a:pt x="1064" y="357"/>
                      </a:cubicBezTo>
                      <a:cubicBezTo>
                        <a:pt x="1061" y="356"/>
                        <a:pt x="1062" y="352"/>
                        <a:pt x="1063" y="351"/>
                      </a:cubicBezTo>
                      <a:cubicBezTo>
                        <a:pt x="1064" y="349"/>
                        <a:pt x="1080" y="317"/>
                        <a:pt x="1086" y="306"/>
                      </a:cubicBezTo>
                      <a:cubicBezTo>
                        <a:pt x="1091" y="294"/>
                        <a:pt x="1089" y="289"/>
                        <a:pt x="1085" y="288"/>
                      </a:cubicBezTo>
                      <a:cubicBezTo>
                        <a:pt x="1081" y="287"/>
                        <a:pt x="1078" y="295"/>
                        <a:pt x="1070" y="304"/>
                      </a:cubicBezTo>
                      <a:cubicBezTo>
                        <a:pt x="1062" y="313"/>
                        <a:pt x="1048" y="341"/>
                        <a:pt x="1048" y="339"/>
                      </a:cubicBezTo>
                      <a:cubicBezTo>
                        <a:pt x="1048" y="337"/>
                        <a:pt x="1050" y="325"/>
                        <a:pt x="1044" y="323"/>
                      </a:cubicBezTo>
                      <a:cubicBezTo>
                        <a:pt x="1038" y="321"/>
                        <a:pt x="1036" y="327"/>
                        <a:pt x="1036" y="332"/>
                      </a:cubicBezTo>
                      <a:cubicBezTo>
                        <a:pt x="1036" y="337"/>
                        <a:pt x="1036" y="341"/>
                        <a:pt x="1032" y="349"/>
                      </a:cubicBezTo>
                      <a:cubicBezTo>
                        <a:pt x="1028" y="357"/>
                        <a:pt x="1017" y="364"/>
                        <a:pt x="1011" y="377"/>
                      </a:cubicBezTo>
                      <a:cubicBezTo>
                        <a:pt x="1005" y="390"/>
                        <a:pt x="1002" y="413"/>
                        <a:pt x="998" y="417"/>
                      </a:cubicBezTo>
                      <a:cubicBezTo>
                        <a:pt x="994" y="420"/>
                        <a:pt x="935" y="456"/>
                        <a:pt x="920" y="463"/>
                      </a:cubicBezTo>
                      <a:cubicBezTo>
                        <a:pt x="905" y="470"/>
                        <a:pt x="890" y="466"/>
                        <a:pt x="874" y="466"/>
                      </a:cubicBezTo>
                      <a:cubicBezTo>
                        <a:pt x="858" y="467"/>
                        <a:pt x="850" y="471"/>
                        <a:pt x="850" y="471"/>
                      </a:cubicBezTo>
                      <a:cubicBezTo>
                        <a:pt x="850" y="471"/>
                        <a:pt x="858" y="439"/>
                        <a:pt x="852" y="416"/>
                      </a:cubicBezTo>
                      <a:cubicBezTo>
                        <a:pt x="845" y="392"/>
                        <a:pt x="830" y="375"/>
                        <a:pt x="830" y="373"/>
                      </a:cubicBezTo>
                      <a:cubicBezTo>
                        <a:pt x="830" y="371"/>
                        <a:pt x="837" y="348"/>
                        <a:pt x="830" y="321"/>
                      </a:cubicBezTo>
                      <a:cubicBezTo>
                        <a:pt x="823" y="294"/>
                        <a:pt x="818" y="280"/>
                        <a:pt x="819" y="274"/>
                      </a:cubicBezTo>
                      <a:cubicBezTo>
                        <a:pt x="820" y="267"/>
                        <a:pt x="827" y="251"/>
                        <a:pt x="841" y="238"/>
                      </a:cubicBezTo>
                      <a:cubicBezTo>
                        <a:pt x="855" y="224"/>
                        <a:pt x="859" y="223"/>
                        <a:pt x="866" y="226"/>
                      </a:cubicBezTo>
                      <a:cubicBezTo>
                        <a:pt x="874" y="229"/>
                        <a:pt x="893" y="232"/>
                        <a:pt x="901" y="228"/>
                      </a:cubicBezTo>
                      <a:cubicBezTo>
                        <a:pt x="908" y="225"/>
                        <a:pt x="907" y="214"/>
                        <a:pt x="911" y="210"/>
                      </a:cubicBezTo>
                      <a:cubicBezTo>
                        <a:pt x="915" y="205"/>
                        <a:pt x="920" y="205"/>
                        <a:pt x="922" y="201"/>
                      </a:cubicBezTo>
                      <a:cubicBezTo>
                        <a:pt x="923" y="197"/>
                        <a:pt x="920" y="196"/>
                        <a:pt x="921" y="194"/>
                      </a:cubicBezTo>
                      <a:cubicBezTo>
                        <a:pt x="922" y="193"/>
                        <a:pt x="924" y="193"/>
                        <a:pt x="924" y="190"/>
                      </a:cubicBezTo>
                      <a:cubicBezTo>
                        <a:pt x="924" y="187"/>
                        <a:pt x="922" y="183"/>
                        <a:pt x="923" y="180"/>
                      </a:cubicBezTo>
                      <a:cubicBezTo>
                        <a:pt x="924" y="178"/>
                        <a:pt x="928" y="178"/>
                        <a:pt x="930" y="176"/>
                      </a:cubicBezTo>
                      <a:cubicBezTo>
                        <a:pt x="932" y="174"/>
                        <a:pt x="936" y="175"/>
                        <a:pt x="940" y="171"/>
                      </a:cubicBezTo>
                      <a:cubicBezTo>
                        <a:pt x="943" y="168"/>
                        <a:pt x="939" y="161"/>
                        <a:pt x="934" y="151"/>
                      </a:cubicBezTo>
                      <a:cubicBezTo>
                        <a:pt x="929" y="142"/>
                        <a:pt x="928" y="131"/>
                        <a:pt x="928" y="129"/>
                      </a:cubicBezTo>
                      <a:cubicBezTo>
                        <a:pt x="929" y="127"/>
                        <a:pt x="934" y="125"/>
                        <a:pt x="934" y="116"/>
                      </a:cubicBezTo>
                      <a:cubicBezTo>
                        <a:pt x="935" y="107"/>
                        <a:pt x="929" y="101"/>
                        <a:pt x="926" y="89"/>
                      </a:cubicBezTo>
                      <a:cubicBezTo>
                        <a:pt x="923" y="77"/>
                        <a:pt x="925" y="68"/>
                        <a:pt x="919" y="55"/>
                      </a:cubicBezTo>
                      <a:cubicBezTo>
                        <a:pt x="892" y="2"/>
                        <a:pt x="819" y="0"/>
                        <a:pt x="781" y="36"/>
                      </a:cubicBezTo>
                      <a:cubicBezTo>
                        <a:pt x="760" y="55"/>
                        <a:pt x="764" y="90"/>
                        <a:pt x="764" y="108"/>
                      </a:cubicBezTo>
                      <a:cubicBezTo>
                        <a:pt x="764" y="127"/>
                        <a:pt x="769" y="141"/>
                        <a:pt x="763" y="156"/>
                      </a:cubicBezTo>
                      <a:cubicBezTo>
                        <a:pt x="757" y="171"/>
                        <a:pt x="747" y="187"/>
                        <a:pt x="747" y="187"/>
                      </a:cubicBezTo>
                      <a:close/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  <p:sp>
              <p:nvSpPr>
                <p:cNvPr id="20" name="Freeform 6"/>
                <p:cNvSpPr>
                  <a:spLocks noEditPoints="1"/>
                </p:cNvSpPr>
                <p:nvPr/>
              </p:nvSpPr>
              <p:spPr bwMode="auto">
                <a:xfrm>
                  <a:off x="4092575" y="7219950"/>
                  <a:ext cx="3906838" cy="4502150"/>
                </a:xfrm>
                <a:custGeom>
                  <a:avLst/>
                  <a:gdLst>
                    <a:gd name="T0" fmla="*/ 651 w 1185"/>
                    <a:gd name="T1" fmla="*/ 557 h 1366"/>
                    <a:gd name="T2" fmla="*/ 630 w 1185"/>
                    <a:gd name="T3" fmla="*/ 550 h 1366"/>
                    <a:gd name="T4" fmla="*/ 691 w 1185"/>
                    <a:gd name="T5" fmla="*/ 387 h 1366"/>
                    <a:gd name="T6" fmla="*/ 714 w 1185"/>
                    <a:gd name="T7" fmla="*/ 415 h 1366"/>
                    <a:gd name="T8" fmla="*/ 922 w 1185"/>
                    <a:gd name="T9" fmla="*/ 142 h 1366"/>
                    <a:gd name="T10" fmla="*/ 895 w 1185"/>
                    <a:gd name="T11" fmla="*/ 175 h 1366"/>
                    <a:gd name="T12" fmla="*/ 834 w 1185"/>
                    <a:gd name="T13" fmla="*/ 204 h 1366"/>
                    <a:gd name="T14" fmla="*/ 751 w 1185"/>
                    <a:gd name="T15" fmla="*/ 253 h 1366"/>
                    <a:gd name="T16" fmla="*/ 622 w 1185"/>
                    <a:gd name="T17" fmla="*/ 334 h 1366"/>
                    <a:gd name="T18" fmla="*/ 582 w 1185"/>
                    <a:gd name="T19" fmla="*/ 423 h 1366"/>
                    <a:gd name="T20" fmla="*/ 564 w 1185"/>
                    <a:gd name="T21" fmla="*/ 600 h 1366"/>
                    <a:gd name="T22" fmla="*/ 552 w 1185"/>
                    <a:gd name="T23" fmla="*/ 661 h 1366"/>
                    <a:gd name="T24" fmla="*/ 569 w 1185"/>
                    <a:gd name="T25" fmla="*/ 661 h 1366"/>
                    <a:gd name="T26" fmla="*/ 565 w 1185"/>
                    <a:gd name="T27" fmla="*/ 687 h 1366"/>
                    <a:gd name="T28" fmla="*/ 536 w 1185"/>
                    <a:gd name="T29" fmla="*/ 779 h 1366"/>
                    <a:gd name="T30" fmla="*/ 486 w 1185"/>
                    <a:gd name="T31" fmla="*/ 926 h 1366"/>
                    <a:gd name="T32" fmla="*/ 333 w 1185"/>
                    <a:gd name="T33" fmla="*/ 908 h 1366"/>
                    <a:gd name="T34" fmla="*/ 165 w 1185"/>
                    <a:gd name="T35" fmla="*/ 862 h 1366"/>
                    <a:gd name="T36" fmla="*/ 93 w 1185"/>
                    <a:gd name="T37" fmla="*/ 884 h 1366"/>
                    <a:gd name="T38" fmla="*/ 2 w 1185"/>
                    <a:gd name="T39" fmla="*/ 1059 h 1366"/>
                    <a:gd name="T40" fmla="*/ 104 w 1185"/>
                    <a:gd name="T41" fmla="*/ 1011 h 1366"/>
                    <a:gd name="T42" fmla="*/ 183 w 1185"/>
                    <a:gd name="T43" fmla="*/ 979 h 1366"/>
                    <a:gd name="T44" fmla="*/ 269 w 1185"/>
                    <a:gd name="T45" fmla="*/ 980 h 1366"/>
                    <a:gd name="T46" fmla="*/ 530 w 1185"/>
                    <a:gd name="T47" fmla="*/ 1029 h 1366"/>
                    <a:gd name="T48" fmla="*/ 719 w 1185"/>
                    <a:gd name="T49" fmla="*/ 781 h 1366"/>
                    <a:gd name="T50" fmla="*/ 914 w 1185"/>
                    <a:gd name="T51" fmla="*/ 941 h 1366"/>
                    <a:gd name="T52" fmla="*/ 944 w 1185"/>
                    <a:gd name="T53" fmla="*/ 1127 h 1366"/>
                    <a:gd name="T54" fmla="*/ 956 w 1185"/>
                    <a:gd name="T55" fmla="*/ 1252 h 1366"/>
                    <a:gd name="T56" fmla="*/ 951 w 1185"/>
                    <a:gd name="T57" fmla="*/ 1277 h 1366"/>
                    <a:gd name="T58" fmla="*/ 942 w 1185"/>
                    <a:gd name="T59" fmla="*/ 1320 h 1366"/>
                    <a:gd name="T60" fmla="*/ 968 w 1185"/>
                    <a:gd name="T61" fmla="*/ 1362 h 1366"/>
                    <a:gd name="T62" fmla="*/ 1170 w 1185"/>
                    <a:gd name="T63" fmla="*/ 1333 h 1366"/>
                    <a:gd name="T64" fmla="*/ 1179 w 1185"/>
                    <a:gd name="T65" fmla="*/ 1301 h 1366"/>
                    <a:gd name="T66" fmla="*/ 1107 w 1185"/>
                    <a:gd name="T67" fmla="*/ 1292 h 1366"/>
                    <a:gd name="T68" fmla="*/ 1054 w 1185"/>
                    <a:gd name="T69" fmla="*/ 1257 h 1366"/>
                    <a:gd name="T70" fmla="*/ 1033 w 1185"/>
                    <a:gd name="T71" fmla="*/ 1247 h 1366"/>
                    <a:gd name="T72" fmla="*/ 1027 w 1185"/>
                    <a:gd name="T73" fmla="*/ 1221 h 1366"/>
                    <a:gd name="T74" fmla="*/ 1023 w 1185"/>
                    <a:gd name="T75" fmla="*/ 919 h 1366"/>
                    <a:gd name="T76" fmla="*/ 930 w 1185"/>
                    <a:gd name="T77" fmla="*/ 757 h 1366"/>
                    <a:gd name="T78" fmla="*/ 829 w 1185"/>
                    <a:gd name="T79" fmla="*/ 624 h 1366"/>
                    <a:gd name="T80" fmla="*/ 882 w 1185"/>
                    <a:gd name="T81" fmla="*/ 522 h 1366"/>
                    <a:gd name="T82" fmla="*/ 1020 w 1185"/>
                    <a:gd name="T83" fmla="*/ 478 h 1366"/>
                    <a:gd name="T84" fmla="*/ 1107 w 1185"/>
                    <a:gd name="T85" fmla="*/ 468 h 1366"/>
                    <a:gd name="T86" fmla="*/ 1114 w 1185"/>
                    <a:gd name="T87" fmla="*/ 452 h 1366"/>
                    <a:gd name="T88" fmla="*/ 1117 w 1185"/>
                    <a:gd name="T89" fmla="*/ 431 h 1366"/>
                    <a:gd name="T90" fmla="*/ 1119 w 1185"/>
                    <a:gd name="T91" fmla="*/ 411 h 1366"/>
                    <a:gd name="T92" fmla="*/ 1087 w 1185"/>
                    <a:gd name="T93" fmla="*/ 393 h 1366"/>
                    <a:gd name="T94" fmla="*/ 1034 w 1185"/>
                    <a:gd name="T95" fmla="*/ 430 h 1366"/>
                    <a:gd name="T96" fmla="*/ 933 w 1185"/>
                    <a:gd name="T97" fmla="*/ 439 h 1366"/>
                    <a:gd name="T98" fmla="*/ 968 w 1185"/>
                    <a:gd name="T99" fmla="*/ 364 h 1366"/>
                    <a:gd name="T100" fmla="*/ 958 w 1185"/>
                    <a:gd name="T101" fmla="*/ 274 h 1366"/>
                    <a:gd name="T102" fmla="*/ 1031 w 1185"/>
                    <a:gd name="T103" fmla="*/ 242 h 1366"/>
                    <a:gd name="T104" fmla="*/ 1055 w 1185"/>
                    <a:gd name="T105" fmla="*/ 221 h 1366"/>
                    <a:gd name="T106" fmla="*/ 1060 w 1185"/>
                    <a:gd name="T107" fmla="*/ 213 h 1366"/>
                    <a:gd name="T108" fmla="*/ 1067 w 1185"/>
                    <a:gd name="T109" fmla="*/ 206 h 1366"/>
                    <a:gd name="T110" fmla="*/ 1076 w 1185"/>
                    <a:gd name="T111" fmla="*/ 190 h 1366"/>
                    <a:gd name="T112" fmla="*/ 1082 w 1185"/>
                    <a:gd name="T113" fmla="*/ 145 h 1366"/>
                    <a:gd name="T114" fmla="*/ 1086 w 1185"/>
                    <a:gd name="T115" fmla="*/ 71 h 1366"/>
                    <a:gd name="T116" fmla="*/ 925 w 1185"/>
                    <a:gd name="T117" fmla="*/ 95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85" h="1366">
                      <a:moveTo>
                        <a:pt x="689" y="512"/>
                      </a:moveTo>
                      <a:cubicBezTo>
                        <a:pt x="684" y="531"/>
                        <a:pt x="670" y="529"/>
                        <a:pt x="651" y="557"/>
                      </a:cubicBezTo>
                      <a:cubicBezTo>
                        <a:pt x="631" y="585"/>
                        <a:pt x="628" y="595"/>
                        <a:pt x="627" y="598"/>
                      </a:cubicBezTo>
                      <a:cubicBezTo>
                        <a:pt x="625" y="602"/>
                        <a:pt x="628" y="564"/>
                        <a:pt x="630" y="550"/>
                      </a:cubicBezTo>
                      <a:cubicBezTo>
                        <a:pt x="632" y="537"/>
                        <a:pt x="644" y="483"/>
                        <a:pt x="651" y="469"/>
                      </a:cubicBezTo>
                      <a:cubicBezTo>
                        <a:pt x="658" y="456"/>
                        <a:pt x="691" y="387"/>
                        <a:pt x="691" y="387"/>
                      </a:cubicBezTo>
                      <a:cubicBezTo>
                        <a:pt x="691" y="387"/>
                        <a:pt x="703" y="389"/>
                        <a:pt x="714" y="387"/>
                      </a:cubicBezTo>
                      <a:cubicBezTo>
                        <a:pt x="714" y="387"/>
                        <a:pt x="717" y="396"/>
                        <a:pt x="714" y="415"/>
                      </a:cubicBezTo>
                      <a:cubicBezTo>
                        <a:pt x="712" y="434"/>
                        <a:pt x="695" y="493"/>
                        <a:pt x="689" y="512"/>
                      </a:cubicBezTo>
                      <a:close/>
                      <a:moveTo>
                        <a:pt x="922" y="142"/>
                      </a:moveTo>
                      <a:cubicBezTo>
                        <a:pt x="921" y="146"/>
                        <a:pt x="912" y="168"/>
                        <a:pt x="902" y="177"/>
                      </a:cubicBezTo>
                      <a:cubicBezTo>
                        <a:pt x="902" y="177"/>
                        <a:pt x="899" y="175"/>
                        <a:pt x="895" y="175"/>
                      </a:cubicBezTo>
                      <a:cubicBezTo>
                        <a:pt x="890" y="174"/>
                        <a:pt x="874" y="188"/>
                        <a:pt x="866" y="192"/>
                      </a:cubicBezTo>
                      <a:cubicBezTo>
                        <a:pt x="858" y="196"/>
                        <a:pt x="848" y="193"/>
                        <a:pt x="834" y="204"/>
                      </a:cubicBezTo>
                      <a:cubicBezTo>
                        <a:pt x="820" y="215"/>
                        <a:pt x="804" y="237"/>
                        <a:pt x="793" y="245"/>
                      </a:cubicBezTo>
                      <a:cubicBezTo>
                        <a:pt x="782" y="253"/>
                        <a:pt x="779" y="246"/>
                        <a:pt x="751" y="253"/>
                      </a:cubicBezTo>
                      <a:cubicBezTo>
                        <a:pt x="722" y="260"/>
                        <a:pt x="680" y="292"/>
                        <a:pt x="657" y="311"/>
                      </a:cubicBezTo>
                      <a:cubicBezTo>
                        <a:pt x="634" y="330"/>
                        <a:pt x="629" y="330"/>
                        <a:pt x="622" y="334"/>
                      </a:cubicBezTo>
                      <a:cubicBezTo>
                        <a:pt x="615" y="338"/>
                        <a:pt x="612" y="339"/>
                        <a:pt x="606" y="350"/>
                      </a:cubicBezTo>
                      <a:cubicBezTo>
                        <a:pt x="601" y="361"/>
                        <a:pt x="595" y="379"/>
                        <a:pt x="582" y="423"/>
                      </a:cubicBezTo>
                      <a:cubicBezTo>
                        <a:pt x="570" y="466"/>
                        <a:pt x="576" y="557"/>
                        <a:pt x="576" y="569"/>
                      </a:cubicBezTo>
                      <a:cubicBezTo>
                        <a:pt x="576" y="580"/>
                        <a:pt x="572" y="582"/>
                        <a:pt x="564" y="600"/>
                      </a:cubicBezTo>
                      <a:cubicBezTo>
                        <a:pt x="555" y="619"/>
                        <a:pt x="557" y="639"/>
                        <a:pt x="558" y="642"/>
                      </a:cubicBezTo>
                      <a:cubicBezTo>
                        <a:pt x="559" y="645"/>
                        <a:pt x="555" y="653"/>
                        <a:pt x="552" y="661"/>
                      </a:cubicBezTo>
                      <a:cubicBezTo>
                        <a:pt x="549" y="670"/>
                        <a:pt x="555" y="673"/>
                        <a:pt x="559" y="674"/>
                      </a:cubicBezTo>
                      <a:cubicBezTo>
                        <a:pt x="564" y="675"/>
                        <a:pt x="568" y="663"/>
                        <a:pt x="569" y="661"/>
                      </a:cubicBezTo>
                      <a:cubicBezTo>
                        <a:pt x="570" y="659"/>
                        <a:pt x="572" y="659"/>
                        <a:pt x="571" y="665"/>
                      </a:cubicBezTo>
                      <a:cubicBezTo>
                        <a:pt x="571" y="670"/>
                        <a:pt x="566" y="678"/>
                        <a:pt x="565" y="687"/>
                      </a:cubicBezTo>
                      <a:cubicBezTo>
                        <a:pt x="564" y="695"/>
                        <a:pt x="578" y="700"/>
                        <a:pt x="577" y="701"/>
                      </a:cubicBezTo>
                      <a:cubicBezTo>
                        <a:pt x="577" y="702"/>
                        <a:pt x="565" y="740"/>
                        <a:pt x="536" y="779"/>
                      </a:cubicBezTo>
                      <a:cubicBezTo>
                        <a:pt x="508" y="818"/>
                        <a:pt x="504" y="912"/>
                        <a:pt x="504" y="912"/>
                      </a:cubicBezTo>
                      <a:cubicBezTo>
                        <a:pt x="504" y="912"/>
                        <a:pt x="498" y="919"/>
                        <a:pt x="486" y="926"/>
                      </a:cubicBezTo>
                      <a:cubicBezTo>
                        <a:pt x="473" y="932"/>
                        <a:pt x="412" y="906"/>
                        <a:pt x="384" y="902"/>
                      </a:cubicBezTo>
                      <a:cubicBezTo>
                        <a:pt x="357" y="899"/>
                        <a:pt x="356" y="902"/>
                        <a:pt x="333" y="908"/>
                      </a:cubicBezTo>
                      <a:cubicBezTo>
                        <a:pt x="310" y="914"/>
                        <a:pt x="212" y="908"/>
                        <a:pt x="203" y="901"/>
                      </a:cubicBezTo>
                      <a:cubicBezTo>
                        <a:pt x="195" y="894"/>
                        <a:pt x="177" y="873"/>
                        <a:pt x="165" y="862"/>
                      </a:cubicBezTo>
                      <a:cubicBezTo>
                        <a:pt x="154" y="851"/>
                        <a:pt x="148" y="845"/>
                        <a:pt x="131" y="847"/>
                      </a:cubicBezTo>
                      <a:cubicBezTo>
                        <a:pt x="113" y="850"/>
                        <a:pt x="109" y="853"/>
                        <a:pt x="93" y="884"/>
                      </a:cubicBezTo>
                      <a:cubicBezTo>
                        <a:pt x="78" y="915"/>
                        <a:pt x="45" y="946"/>
                        <a:pt x="23" y="978"/>
                      </a:cubicBezTo>
                      <a:cubicBezTo>
                        <a:pt x="1" y="1011"/>
                        <a:pt x="0" y="1044"/>
                        <a:pt x="2" y="1059"/>
                      </a:cubicBezTo>
                      <a:cubicBezTo>
                        <a:pt x="4" y="1073"/>
                        <a:pt x="10" y="1079"/>
                        <a:pt x="27" y="1076"/>
                      </a:cubicBezTo>
                      <a:cubicBezTo>
                        <a:pt x="43" y="1074"/>
                        <a:pt x="78" y="1031"/>
                        <a:pt x="104" y="1011"/>
                      </a:cubicBezTo>
                      <a:cubicBezTo>
                        <a:pt x="129" y="991"/>
                        <a:pt x="157" y="989"/>
                        <a:pt x="157" y="989"/>
                      </a:cubicBezTo>
                      <a:cubicBezTo>
                        <a:pt x="157" y="989"/>
                        <a:pt x="173" y="984"/>
                        <a:pt x="183" y="979"/>
                      </a:cubicBezTo>
                      <a:cubicBezTo>
                        <a:pt x="192" y="974"/>
                        <a:pt x="189" y="976"/>
                        <a:pt x="193" y="978"/>
                      </a:cubicBezTo>
                      <a:cubicBezTo>
                        <a:pt x="197" y="980"/>
                        <a:pt x="222" y="975"/>
                        <a:pt x="269" y="980"/>
                      </a:cubicBezTo>
                      <a:cubicBezTo>
                        <a:pt x="316" y="985"/>
                        <a:pt x="380" y="997"/>
                        <a:pt x="426" y="1010"/>
                      </a:cubicBezTo>
                      <a:cubicBezTo>
                        <a:pt x="471" y="1022"/>
                        <a:pt x="515" y="1032"/>
                        <a:pt x="530" y="1029"/>
                      </a:cubicBezTo>
                      <a:cubicBezTo>
                        <a:pt x="546" y="1027"/>
                        <a:pt x="587" y="972"/>
                        <a:pt x="642" y="911"/>
                      </a:cubicBezTo>
                      <a:cubicBezTo>
                        <a:pt x="697" y="850"/>
                        <a:pt x="719" y="781"/>
                        <a:pt x="719" y="781"/>
                      </a:cubicBezTo>
                      <a:cubicBezTo>
                        <a:pt x="719" y="781"/>
                        <a:pt x="757" y="820"/>
                        <a:pt x="822" y="865"/>
                      </a:cubicBezTo>
                      <a:cubicBezTo>
                        <a:pt x="888" y="910"/>
                        <a:pt x="904" y="923"/>
                        <a:pt x="914" y="941"/>
                      </a:cubicBezTo>
                      <a:cubicBezTo>
                        <a:pt x="923" y="958"/>
                        <a:pt x="920" y="990"/>
                        <a:pt x="921" y="1025"/>
                      </a:cubicBezTo>
                      <a:cubicBezTo>
                        <a:pt x="923" y="1059"/>
                        <a:pt x="930" y="1096"/>
                        <a:pt x="944" y="1127"/>
                      </a:cubicBezTo>
                      <a:cubicBezTo>
                        <a:pt x="957" y="1158"/>
                        <a:pt x="958" y="1244"/>
                        <a:pt x="958" y="1247"/>
                      </a:cubicBezTo>
                      <a:cubicBezTo>
                        <a:pt x="958" y="1249"/>
                        <a:pt x="958" y="1250"/>
                        <a:pt x="956" y="1252"/>
                      </a:cubicBezTo>
                      <a:cubicBezTo>
                        <a:pt x="954" y="1255"/>
                        <a:pt x="955" y="1269"/>
                        <a:pt x="955" y="1269"/>
                      </a:cubicBezTo>
                      <a:cubicBezTo>
                        <a:pt x="955" y="1269"/>
                        <a:pt x="955" y="1271"/>
                        <a:pt x="951" y="1277"/>
                      </a:cubicBezTo>
                      <a:cubicBezTo>
                        <a:pt x="947" y="1282"/>
                        <a:pt x="946" y="1296"/>
                        <a:pt x="945" y="1301"/>
                      </a:cubicBezTo>
                      <a:cubicBezTo>
                        <a:pt x="944" y="1305"/>
                        <a:pt x="944" y="1316"/>
                        <a:pt x="942" y="1320"/>
                      </a:cubicBezTo>
                      <a:cubicBezTo>
                        <a:pt x="940" y="1324"/>
                        <a:pt x="933" y="1334"/>
                        <a:pt x="935" y="1348"/>
                      </a:cubicBezTo>
                      <a:cubicBezTo>
                        <a:pt x="936" y="1362"/>
                        <a:pt x="944" y="1358"/>
                        <a:pt x="968" y="1362"/>
                      </a:cubicBezTo>
                      <a:cubicBezTo>
                        <a:pt x="993" y="1366"/>
                        <a:pt x="1062" y="1359"/>
                        <a:pt x="1086" y="1359"/>
                      </a:cubicBezTo>
                      <a:cubicBezTo>
                        <a:pt x="1109" y="1359"/>
                        <a:pt x="1161" y="1337"/>
                        <a:pt x="1170" y="1333"/>
                      </a:cubicBezTo>
                      <a:cubicBezTo>
                        <a:pt x="1179" y="1328"/>
                        <a:pt x="1182" y="1314"/>
                        <a:pt x="1184" y="1309"/>
                      </a:cubicBezTo>
                      <a:cubicBezTo>
                        <a:pt x="1185" y="1303"/>
                        <a:pt x="1179" y="1303"/>
                        <a:pt x="1179" y="1301"/>
                      </a:cubicBezTo>
                      <a:cubicBezTo>
                        <a:pt x="1179" y="1298"/>
                        <a:pt x="1162" y="1288"/>
                        <a:pt x="1153" y="1290"/>
                      </a:cubicBezTo>
                      <a:cubicBezTo>
                        <a:pt x="1144" y="1291"/>
                        <a:pt x="1130" y="1294"/>
                        <a:pt x="1107" y="1292"/>
                      </a:cubicBezTo>
                      <a:cubicBezTo>
                        <a:pt x="1084" y="1290"/>
                        <a:pt x="1075" y="1272"/>
                        <a:pt x="1068" y="1268"/>
                      </a:cubicBezTo>
                      <a:cubicBezTo>
                        <a:pt x="1062" y="1264"/>
                        <a:pt x="1061" y="1262"/>
                        <a:pt x="1054" y="1257"/>
                      </a:cubicBezTo>
                      <a:cubicBezTo>
                        <a:pt x="1046" y="1252"/>
                        <a:pt x="1041" y="1266"/>
                        <a:pt x="1039" y="1264"/>
                      </a:cubicBezTo>
                      <a:cubicBezTo>
                        <a:pt x="1037" y="1261"/>
                        <a:pt x="1033" y="1247"/>
                        <a:pt x="1033" y="1247"/>
                      </a:cubicBezTo>
                      <a:cubicBezTo>
                        <a:pt x="1033" y="1247"/>
                        <a:pt x="1033" y="1244"/>
                        <a:pt x="1035" y="1241"/>
                      </a:cubicBezTo>
                      <a:cubicBezTo>
                        <a:pt x="1036" y="1238"/>
                        <a:pt x="1032" y="1232"/>
                        <a:pt x="1027" y="1221"/>
                      </a:cubicBezTo>
                      <a:cubicBezTo>
                        <a:pt x="1023" y="1210"/>
                        <a:pt x="1018" y="1103"/>
                        <a:pt x="1015" y="1028"/>
                      </a:cubicBezTo>
                      <a:cubicBezTo>
                        <a:pt x="1011" y="952"/>
                        <a:pt x="1023" y="926"/>
                        <a:pt x="1023" y="919"/>
                      </a:cubicBezTo>
                      <a:cubicBezTo>
                        <a:pt x="1024" y="912"/>
                        <a:pt x="1022" y="888"/>
                        <a:pt x="1006" y="872"/>
                      </a:cubicBezTo>
                      <a:cubicBezTo>
                        <a:pt x="991" y="857"/>
                        <a:pt x="970" y="804"/>
                        <a:pt x="930" y="757"/>
                      </a:cubicBezTo>
                      <a:cubicBezTo>
                        <a:pt x="889" y="710"/>
                        <a:pt x="822" y="652"/>
                        <a:pt x="822" y="652"/>
                      </a:cubicBezTo>
                      <a:cubicBezTo>
                        <a:pt x="822" y="652"/>
                        <a:pt x="819" y="643"/>
                        <a:pt x="829" y="624"/>
                      </a:cubicBezTo>
                      <a:cubicBezTo>
                        <a:pt x="839" y="605"/>
                        <a:pt x="848" y="593"/>
                        <a:pt x="860" y="571"/>
                      </a:cubicBezTo>
                      <a:cubicBezTo>
                        <a:pt x="872" y="549"/>
                        <a:pt x="882" y="522"/>
                        <a:pt x="882" y="522"/>
                      </a:cubicBezTo>
                      <a:cubicBezTo>
                        <a:pt x="882" y="522"/>
                        <a:pt x="887" y="521"/>
                        <a:pt x="907" y="516"/>
                      </a:cubicBezTo>
                      <a:cubicBezTo>
                        <a:pt x="928" y="512"/>
                        <a:pt x="1020" y="478"/>
                        <a:pt x="1020" y="478"/>
                      </a:cubicBezTo>
                      <a:cubicBezTo>
                        <a:pt x="1020" y="478"/>
                        <a:pt x="1029" y="475"/>
                        <a:pt x="1038" y="476"/>
                      </a:cubicBezTo>
                      <a:cubicBezTo>
                        <a:pt x="1048" y="476"/>
                        <a:pt x="1100" y="473"/>
                        <a:pt x="1107" y="468"/>
                      </a:cubicBezTo>
                      <a:cubicBezTo>
                        <a:pt x="1113" y="464"/>
                        <a:pt x="1109" y="462"/>
                        <a:pt x="1109" y="461"/>
                      </a:cubicBezTo>
                      <a:cubicBezTo>
                        <a:pt x="1110" y="459"/>
                        <a:pt x="1112" y="456"/>
                        <a:pt x="1114" y="452"/>
                      </a:cubicBezTo>
                      <a:cubicBezTo>
                        <a:pt x="1116" y="448"/>
                        <a:pt x="1114" y="440"/>
                        <a:pt x="1114" y="440"/>
                      </a:cubicBezTo>
                      <a:cubicBezTo>
                        <a:pt x="1114" y="440"/>
                        <a:pt x="1117" y="435"/>
                        <a:pt x="1117" y="431"/>
                      </a:cubicBezTo>
                      <a:cubicBezTo>
                        <a:pt x="1118" y="426"/>
                        <a:pt x="1115" y="422"/>
                        <a:pt x="1115" y="420"/>
                      </a:cubicBezTo>
                      <a:cubicBezTo>
                        <a:pt x="1114" y="418"/>
                        <a:pt x="1118" y="414"/>
                        <a:pt x="1119" y="411"/>
                      </a:cubicBezTo>
                      <a:cubicBezTo>
                        <a:pt x="1119" y="407"/>
                        <a:pt x="1117" y="403"/>
                        <a:pt x="1110" y="400"/>
                      </a:cubicBezTo>
                      <a:cubicBezTo>
                        <a:pt x="1102" y="398"/>
                        <a:pt x="1097" y="393"/>
                        <a:pt x="1087" y="393"/>
                      </a:cubicBezTo>
                      <a:cubicBezTo>
                        <a:pt x="1077" y="394"/>
                        <a:pt x="1073" y="395"/>
                        <a:pt x="1065" y="403"/>
                      </a:cubicBezTo>
                      <a:cubicBezTo>
                        <a:pt x="1058" y="411"/>
                        <a:pt x="1037" y="426"/>
                        <a:pt x="1034" y="430"/>
                      </a:cubicBezTo>
                      <a:cubicBezTo>
                        <a:pt x="1031" y="433"/>
                        <a:pt x="1022" y="433"/>
                        <a:pt x="1002" y="437"/>
                      </a:cubicBezTo>
                      <a:cubicBezTo>
                        <a:pt x="982" y="440"/>
                        <a:pt x="933" y="439"/>
                        <a:pt x="933" y="439"/>
                      </a:cubicBezTo>
                      <a:cubicBezTo>
                        <a:pt x="933" y="439"/>
                        <a:pt x="941" y="420"/>
                        <a:pt x="948" y="408"/>
                      </a:cubicBezTo>
                      <a:cubicBezTo>
                        <a:pt x="955" y="396"/>
                        <a:pt x="964" y="388"/>
                        <a:pt x="968" y="364"/>
                      </a:cubicBezTo>
                      <a:cubicBezTo>
                        <a:pt x="971" y="340"/>
                        <a:pt x="956" y="294"/>
                        <a:pt x="956" y="293"/>
                      </a:cubicBezTo>
                      <a:cubicBezTo>
                        <a:pt x="955" y="292"/>
                        <a:pt x="955" y="284"/>
                        <a:pt x="958" y="274"/>
                      </a:cubicBezTo>
                      <a:cubicBezTo>
                        <a:pt x="961" y="264"/>
                        <a:pt x="992" y="239"/>
                        <a:pt x="997" y="238"/>
                      </a:cubicBezTo>
                      <a:cubicBezTo>
                        <a:pt x="1002" y="237"/>
                        <a:pt x="1022" y="240"/>
                        <a:pt x="1031" y="242"/>
                      </a:cubicBezTo>
                      <a:cubicBezTo>
                        <a:pt x="1040" y="244"/>
                        <a:pt x="1044" y="240"/>
                        <a:pt x="1046" y="234"/>
                      </a:cubicBezTo>
                      <a:cubicBezTo>
                        <a:pt x="1048" y="228"/>
                        <a:pt x="1055" y="221"/>
                        <a:pt x="1055" y="221"/>
                      </a:cubicBezTo>
                      <a:cubicBezTo>
                        <a:pt x="1055" y="221"/>
                        <a:pt x="1058" y="221"/>
                        <a:pt x="1059" y="219"/>
                      </a:cubicBezTo>
                      <a:cubicBezTo>
                        <a:pt x="1061" y="218"/>
                        <a:pt x="1060" y="215"/>
                        <a:pt x="1060" y="213"/>
                      </a:cubicBezTo>
                      <a:cubicBezTo>
                        <a:pt x="1060" y="212"/>
                        <a:pt x="1057" y="209"/>
                        <a:pt x="1057" y="209"/>
                      </a:cubicBezTo>
                      <a:cubicBezTo>
                        <a:pt x="1057" y="209"/>
                        <a:pt x="1063" y="209"/>
                        <a:pt x="1067" y="206"/>
                      </a:cubicBezTo>
                      <a:cubicBezTo>
                        <a:pt x="1072" y="204"/>
                        <a:pt x="1068" y="196"/>
                        <a:pt x="1068" y="194"/>
                      </a:cubicBezTo>
                      <a:cubicBezTo>
                        <a:pt x="1069" y="192"/>
                        <a:pt x="1071" y="191"/>
                        <a:pt x="1076" y="190"/>
                      </a:cubicBezTo>
                      <a:cubicBezTo>
                        <a:pt x="1082" y="190"/>
                        <a:pt x="1086" y="186"/>
                        <a:pt x="1083" y="176"/>
                      </a:cubicBezTo>
                      <a:cubicBezTo>
                        <a:pt x="1081" y="167"/>
                        <a:pt x="1080" y="149"/>
                        <a:pt x="1082" y="145"/>
                      </a:cubicBezTo>
                      <a:cubicBezTo>
                        <a:pt x="1083" y="141"/>
                        <a:pt x="1090" y="137"/>
                        <a:pt x="1090" y="131"/>
                      </a:cubicBezTo>
                      <a:cubicBezTo>
                        <a:pt x="1089" y="125"/>
                        <a:pt x="1100" y="96"/>
                        <a:pt x="1086" y="71"/>
                      </a:cubicBezTo>
                      <a:cubicBezTo>
                        <a:pt x="1060" y="23"/>
                        <a:pt x="996" y="0"/>
                        <a:pt x="950" y="39"/>
                      </a:cubicBezTo>
                      <a:cubicBezTo>
                        <a:pt x="931" y="55"/>
                        <a:pt x="924" y="70"/>
                        <a:pt x="925" y="95"/>
                      </a:cubicBezTo>
                      <a:cubicBezTo>
                        <a:pt x="926" y="119"/>
                        <a:pt x="923" y="138"/>
                        <a:pt x="922" y="142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  <p:sp>
              <p:nvSpPr>
                <p:cNvPr id="21" name="Freeform 7"/>
                <p:cNvSpPr/>
                <p:nvPr/>
              </p:nvSpPr>
              <p:spPr bwMode="auto">
                <a:xfrm>
                  <a:off x="503237" y="7381875"/>
                  <a:ext cx="3582988" cy="4337050"/>
                </a:xfrm>
                <a:custGeom>
                  <a:avLst/>
                  <a:gdLst>
                    <a:gd name="T0" fmla="*/ 636 w 1087"/>
                    <a:gd name="T1" fmla="*/ 190 h 1316"/>
                    <a:gd name="T2" fmla="*/ 526 w 1087"/>
                    <a:gd name="T3" fmla="*/ 210 h 1316"/>
                    <a:gd name="T4" fmla="*/ 408 w 1087"/>
                    <a:gd name="T5" fmla="*/ 390 h 1316"/>
                    <a:gd name="T6" fmla="*/ 365 w 1087"/>
                    <a:gd name="T7" fmla="*/ 457 h 1316"/>
                    <a:gd name="T8" fmla="*/ 345 w 1087"/>
                    <a:gd name="T9" fmla="*/ 506 h 1316"/>
                    <a:gd name="T10" fmla="*/ 350 w 1087"/>
                    <a:gd name="T11" fmla="*/ 535 h 1316"/>
                    <a:gd name="T12" fmla="*/ 365 w 1087"/>
                    <a:gd name="T13" fmla="*/ 537 h 1316"/>
                    <a:gd name="T14" fmla="*/ 413 w 1087"/>
                    <a:gd name="T15" fmla="*/ 499 h 1316"/>
                    <a:gd name="T16" fmla="*/ 427 w 1087"/>
                    <a:gd name="T17" fmla="*/ 491 h 1316"/>
                    <a:gd name="T18" fmla="*/ 466 w 1087"/>
                    <a:gd name="T19" fmla="*/ 385 h 1316"/>
                    <a:gd name="T20" fmla="*/ 576 w 1087"/>
                    <a:gd name="T21" fmla="*/ 276 h 1316"/>
                    <a:gd name="T22" fmla="*/ 578 w 1087"/>
                    <a:gd name="T23" fmla="*/ 389 h 1316"/>
                    <a:gd name="T24" fmla="*/ 514 w 1087"/>
                    <a:gd name="T25" fmla="*/ 552 h 1316"/>
                    <a:gd name="T26" fmla="*/ 361 w 1087"/>
                    <a:gd name="T27" fmla="*/ 789 h 1316"/>
                    <a:gd name="T28" fmla="*/ 129 w 1087"/>
                    <a:gd name="T29" fmla="*/ 1053 h 1316"/>
                    <a:gd name="T30" fmla="*/ 79 w 1087"/>
                    <a:gd name="T31" fmla="*/ 1093 h 1316"/>
                    <a:gd name="T32" fmla="*/ 1 w 1087"/>
                    <a:gd name="T33" fmla="*/ 1131 h 1316"/>
                    <a:gd name="T34" fmla="*/ 74 w 1087"/>
                    <a:gd name="T35" fmla="*/ 1314 h 1316"/>
                    <a:gd name="T36" fmla="*/ 94 w 1087"/>
                    <a:gd name="T37" fmla="*/ 1260 h 1316"/>
                    <a:gd name="T38" fmla="*/ 117 w 1087"/>
                    <a:gd name="T39" fmla="*/ 1186 h 1316"/>
                    <a:gd name="T40" fmla="*/ 138 w 1087"/>
                    <a:gd name="T41" fmla="*/ 1144 h 1316"/>
                    <a:gd name="T42" fmla="*/ 364 w 1087"/>
                    <a:gd name="T43" fmla="*/ 962 h 1316"/>
                    <a:gd name="T44" fmla="*/ 610 w 1087"/>
                    <a:gd name="T45" fmla="*/ 749 h 1316"/>
                    <a:gd name="T46" fmla="*/ 800 w 1087"/>
                    <a:gd name="T47" fmla="*/ 766 h 1316"/>
                    <a:gd name="T48" fmla="*/ 666 w 1087"/>
                    <a:gd name="T49" fmla="*/ 919 h 1316"/>
                    <a:gd name="T50" fmla="*/ 638 w 1087"/>
                    <a:gd name="T51" fmla="*/ 943 h 1316"/>
                    <a:gd name="T52" fmla="*/ 618 w 1087"/>
                    <a:gd name="T53" fmla="*/ 947 h 1316"/>
                    <a:gd name="T54" fmla="*/ 568 w 1087"/>
                    <a:gd name="T55" fmla="*/ 1016 h 1316"/>
                    <a:gd name="T56" fmla="*/ 756 w 1087"/>
                    <a:gd name="T57" fmla="*/ 1128 h 1316"/>
                    <a:gd name="T58" fmla="*/ 759 w 1087"/>
                    <a:gd name="T59" fmla="*/ 1096 h 1316"/>
                    <a:gd name="T60" fmla="*/ 706 w 1087"/>
                    <a:gd name="T61" fmla="*/ 1004 h 1316"/>
                    <a:gd name="T62" fmla="*/ 705 w 1087"/>
                    <a:gd name="T63" fmla="*/ 977 h 1316"/>
                    <a:gd name="T64" fmla="*/ 862 w 1087"/>
                    <a:gd name="T65" fmla="*/ 847 h 1316"/>
                    <a:gd name="T66" fmla="*/ 873 w 1087"/>
                    <a:gd name="T67" fmla="*/ 671 h 1316"/>
                    <a:gd name="T68" fmla="*/ 715 w 1087"/>
                    <a:gd name="T69" fmla="*/ 548 h 1316"/>
                    <a:gd name="T70" fmla="*/ 790 w 1087"/>
                    <a:gd name="T71" fmla="*/ 565 h 1316"/>
                    <a:gd name="T72" fmla="*/ 1031 w 1087"/>
                    <a:gd name="T73" fmla="*/ 410 h 1316"/>
                    <a:gd name="T74" fmla="*/ 1083 w 1087"/>
                    <a:gd name="T75" fmla="*/ 348 h 1316"/>
                    <a:gd name="T76" fmla="*/ 1044 w 1087"/>
                    <a:gd name="T77" fmla="*/ 369 h 1316"/>
                    <a:gd name="T78" fmla="*/ 1075 w 1087"/>
                    <a:gd name="T79" fmla="*/ 319 h 1316"/>
                    <a:gd name="T80" fmla="*/ 1066 w 1087"/>
                    <a:gd name="T81" fmla="*/ 300 h 1316"/>
                    <a:gd name="T82" fmla="*/ 1019 w 1087"/>
                    <a:gd name="T83" fmla="*/ 337 h 1316"/>
                    <a:gd name="T84" fmla="*/ 1026 w 1087"/>
                    <a:gd name="T85" fmla="*/ 292 h 1316"/>
                    <a:gd name="T86" fmla="*/ 993 w 1087"/>
                    <a:gd name="T87" fmla="*/ 319 h 1316"/>
                    <a:gd name="T88" fmla="*/ 957 w 1087"/>
                    <a:gd name="T89" fmla="*/ 400 h 1316"/>
                    <a:gd name="T90" fmla="*/ 815 w 1087"/>
                    <a:gd name="T91" fmla="*/ 452 h 1316"/>
                    <a:gd name="T92" fmla="*/ 796 w 1087"/>
                    <a:gd name="T93" fmla="*/ 308 h 1316"/>
                    <a:gd name="T94" fmla="*/ 831 w 1087"/>
                    <a:gd name="T95" fmla="*/ 217 h 1316"/>
                    <a:gd name="T96" fmla="*/ 883 w 1087"/>
                    <a:gd name="T97" fmla="*/ 193 h 1316"/>
                    <a:gd name="T98" fmla="*/ 885 w 1087"/>
                    <a:gd name="T99" fmla="*/ 174 h 1316"/>
                    <a:gd name="T100" fmla="*/ 896 w 1087"/>
                    <a:gd name="T101" fmla="*/ 146 h 1316"/>
                    <a:gd name="T102" fmla="*/ 888 w 1087"/>
                    <a:gd name="T103" fmla="*/ 86 h 1316"/>
                    <a:gd name="T104" fmla="*/ 732 w 1087"/>
                    <a:gd name="T105" fmla="*/ 104 h 1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87" h="1316">
                      <a:moveTo>
                        <a:pt x="716" y="179"/>
                      </a:moveTo>
                      <a:cubicBezTo>
                        <a:pt x="709" y="179"/>
                        <a:pt x="690" y="189"/>
                        <a:pt x="688" y="189"/>
                      </a:cubicBezTo>
                      <a:cubicBezTo>
                        <a:pt x="686" y="188"/>
                        <a:pt x="655" y="187"/>
                        <a:pt x="636" y="190"/>
                      </a:cubicBezTo>
                      <a:cubicBezTo>
                        <a:pt x="616" y="193"/>
                        <a:pt x="606" y="195"/>
                        <a:pt x="602" y="194"/>
                      </a:cubicBezTo>
                      <a:cubicBezTo>
                        <a:pt x="597" y="193"/>
                        <a:pt x="578" y="202"/>
                        <a:pt x="566" y="206"/>
                      </a:cubicBezTo>
                      <a:cubicBezTo>
                        <a:pt x="553" y="209"/>
                        <a:pt x="537" y="205"/>
                        <a:pt x="526" y="210"/>
                      </a:cubicBezTo>
                      <a:cubicBezTo>
                        <a:pt x="515" y="215"/>
                        <a:pt x="512" y="223"/>
                        <a:pt x="509" y="225"/>
                      </a:cubicBezTo>
                      <a:cubicBezTo>
                        <a:pt x="507" y="227"/>
                        <a:pt x="467" y="261"/>
                        <a:pt x="450" y="297"/>
                      </a:cubicBezTo>
                      <a:cubicBezTo>
                        <a:pt x="433" y="334"/>
                        <a:pt x="410" y="386"/>
                        <a:pt x="408" y="390"/>
                      </a:cubicBezTo>
                      <a:cubicBezTo>
                        <a:pt x="405" y="394"/>
                        <a:pt x="385" y="408"/>
                        <a:pt x="380" y="421"/>
                      </a:cubicBezTo>
                      <a:cubicBezTo>
                        <a:pt x="374" y="433"/>
                        <a:pt x="370" y="437"/>
                        <a:pt x="369" y="444"/>
                      </a:cubicBezTo>
                      <a:cubicBezTo>
                        <a:pt x="368" y="450"/>
                        <a:pt x="366" y="453"/>
                        <a:pt x="365" y="457"/>
                      </a:cubicBezTo>
                      <a:cubicBezTo>
                        <a:pt x="365" y="461"/>
                        <a:pt x="357" y="473"/>
                        <a:pt x="356" y="476"/>
                      </a:cubicBezTo>
                      <a:cubicBezTo>
                        <a:pt x="355" y="480"/>
                        <a:pt x="353" y="480"/>
                        <a:pt x="350" y="487"/>
                      </a:cubicBezTo>
                      <a:cubicBezTo>
                        <a:pt x="348" y="495"/>
                        <a:pt x="345" y="502"/>
                        <a:pt x="345" y="506"/>
                      </a:cubicBezTo>
                      <a:cubicBezTo>
                        <a:pt x="344" y="510"/>
                        <a:pt x="348" y="512"/>
                        <a:pt x="348" y="512"/>
                      </a:cubicBezTo>
                      <a:cubicBezTo>
                        <a:pt x="348" y="512"/>
                        <a:pt x="345" y="523"/>
                        <a:pt x="345" y="529"/>
                      </a:cubicBezTo>
                      <a:cubicBezTo>
                        <a:pt x="345" y="534"/>
                        <a:pt x="350" y="535"/>
                        <a:pt x="350" y="535"/>
                      </a:cubicBezTo>
                      <a:cubicBezTo>
                        <a:pt x="350" y="535"/>
                        <a:pt x="348" y="540"/>
                        <a:pt x="350" y="543"/>
                      </a:cubicBezTo>
                      <a:cubicBezTo>
                        <a:pt x="353" y="547"/>
                        <a:pt x="359" y="546"/>
                        <a:pt x="361" y="543"/>
                      </a:cubicBezTo>
                      <a:cubicBezTo>
                        <a:pt x="363" y="541"/>
                        <a:pt x="365" y="537"/>
                        <a:pt x="365" y="537"/>
                      </a:cubicBezTo>
                      <a:cubicBezTo>
                        <a:pt x="365" y="537"/>
                        <a:pt x="364" y="542"/>
                        <a:pt x="369" y="544"/>
                      </a:cubicBezTo>
                      <a:cubicBezTo>
                        <a:pt x="374" y="545"/>
                        <a:pt x="390" y="522"/>
                        <a:pt x="399" y="512"/>
                      </a:cubicBezTo>
                      <a:cubicBezTo>
                        <a:pt x="407" y="503"/>
                        <a:pt x="413" y="498"/>
                        <a:pt x="413" y="499"/>
                      </a:cubicBezTo>
                      <a:cubicBezTo>
                        <a:pt x="413" y="500"/>
                        <a:pt x="417" y="508"/>
                        <a:pt x="423" y="510"/>
                      </a:cubicBezTo>
                      <a:cubicBezTo>
                        <a:pt x="429" y="511"/>
                        <a:pt x="436" y="509"/>
                        <a:pt x="434" y="505"/>
                      </a:cubicBezTo>
                      <a:cubicBezTo>
                        <a:pt x="433" y="502"/>
                        <a:pt x="427" y="501"/>
                        <a:pt x="427" y="491"/>
                      </a:cubicBezTo>
                      <a:cubicBezTo>
                        <a:pt x="426" y="481"/>
                        <a:pt x="437" y="466"/>
                        <a:pt x="439" y="454"/>
                      </a:cubicBezTo>
                      <a:cubicBezTo>
                        <a:pt x="440" y="443"/>
                        <a:pt x="437" y="430"/>
                        <a:pt x="439" y="422"/>
                      </a:cubicBezTo>
                      <a:cubicBezTo>
                        <a:pt x="440" y="415"/>
                        <a:pt x="451" y="410"/>
                        <a:pt x="466" y="385"/>
                      </a:cubicBezTo>
                      <a:cubicBezTo>
                        <a:pt x="480" y="360"/>
                        <a:pt x="490" y="349"/>
                        <a:pt x="503" y="339"/>
                      </a:cubicBezTo>
                      <a:cubicBezTo>
                        <a:pt x="516" y="330"/>
                        <a:pt x="568" y="286"/>
                        <a:pt x="571" y="281"/>
                      </a:cubicBezTo>
                      <a:cubicBezTo>
                        <a:pt x="575" y="276"/>
                        <a:pt x="576" y="276"/>
                        <a:pt x="576" y="276"/>
                      </a:cubicBezTo>
                      <a:cubicBezTo>
                        <a:pt x="576" y="276"/>
                        <a:pt x="585" y="280"/>
                        <a:pt x="600" y="283"/>
                      </a:cubicBezTo>
                      <a:cubicBezTo>
                        <a:pt x="615" y="285"/>
                        <a:pt x="618" y="284"/>
                        <a:pt x="618" y="284"/>
                      </a:cubicBezTo>
                      <a:cubicBezTo>
                        <a:pt x="618" y="284"/>
                        <a:pt x="595" y="333"/>
                        <a:pt x="578" y="389"/>
                      </a:cubicBezTo>
                      <a:cubicBezTo>
                        <a:pt x="561" y="445"/>
                        <a:pt x="547" y="508"/>
                        <a:pt x="541" y="524"/>
                      </a:cubicBezTo>
                      <a:cubicBezTo>
                        <a:pt x="534" y="540"/>
                        <a:pt x="521" y="549"/>
                        <a:pt x="521" y="549"/>
                      </a:cubicBezTo>
                      <a:cubicBezTo>
                        <a:pt x="521" y="549"/>
                        <a:pt x="516" y="551"/>
                        <a:pt x="514" y="552"/>
                      </a:cubicBezTo>
                      <a:cubicBezTo>
                        <a:pt x="511" y="554"/>
                        <a:pt x="460" y="593"/>
                        <a:pt x="449" y="617"/>
                      </a:cubicBezTo>
                      <a:cubicBezTo>
                        <a:pt x="438" y="641"/>
                        <a:pt x="437" y="696"/>
                        <a:pt x="424" y="714"/>
                      </a:cubicBezTo>
                      <a:cubicBezTo>
                        <a:pt x="410" y="731"/>
                        <a:pt x="385" y="743"/>
                        <a:pt x="361" y="789"/>
                      </a:cubicBezTo>
                      <a:cubicBezTo>
                        <a:pt x="336" y="835"/>
                        <a:pt x="324" y="868"/>
                        <a:pt x="294" y="886"/>
                      </a:cubicBezTo>
                      <a:cubicBezTo>
                        <a:pt x="264" y="903"/>
                        <a:pt x="220" y="923"/>
                        <a:pt x="197" y="958"/>
                      </a:cubicBezTo>
                      <a:cubicBezTo>
                        <a:pt x="174" y="994"/>
                        <a:pt x="146" y="1035"/>
                        <a:pt x="129" y="1053"/>
                      </a:cubicBezTo>
                      <a:cubicBezTo>
                        <a:pt x="112" y="1071"/>
                        <a:pt x="88" y="1087"/>
                        <a:pt x="87" y="1088"/>
                      </a:cubicBezTo>
                      <a:cubicBezTo>
                        <a:pt x="86" y="1090"/>
                        <a:pt x="85" y="1091"/>
                        <a:pt x="85" y="1091"/>
                      </a:cubicBezTo>
                      <a:cubicBezTo>
                        <a:pt x="85" y="1091"/>
                        <a:pt x="81" y="1094"/>
                        <a:pt x="79" y="1093"/>
                      </a:cubicBezTo>
                      <a:cubicBezTo>
                        <a:pt x="77" y="1092"/>
                        <a:pt x="46" y="1092"/>
                        <a:pt x="43" y="1093"/>
                      </a:cubicBezTo>
                      <a:cubicBezTo>
                        <a:pt x="39" y="1094"/>
                        <a:pt x="28" y="1091"/>
                        <a:pt x="19" y="1095"/>
                      </a:cubicBezTo>
                      <a:cubicBezTo>
                        <a:pt x="10" y="1099"/>
                        <a:pt x="2" y="1117"/>
                        <a:pt x="1" y="1131"/>
                      </a:cubicBezTo>
                      <a:cubicBezTo>
                        <a:pt x="0" y="1144"/>
                        <a:pt x="15" y="1178"/>
                        <a:pt x="13" y="1219"/>
                      </a:cubicBezTo>
                      <a:cubicBezTo>
                        <a:pt x="11" y="1259"/>
                        <a:pt x="19" y="1274"/>
                        <a:pt x="27" y="1282"/>
                      </a:cubicBezTo>
                      <a:cubicBezTo>
                        <a:pt x="35" y="1291"/>
                        <a:pt x="57" y="1312"/>
                        <a:pt x="74" y="1314"/>
                      </a:cubicBezTo>
                      <a:cubicBezTo>
                        <a:pt x="91" y="1316"/>
                        <a:pt x="107" y="1313"/>
                        <a:pt x="110" y="1305"/>
                      </a:cubicBezTo>
                      <a:cubicBezTo>
                        <a:pt x="113" y="1297"/>
                        <a:pt x="112" y="1295"/>
                        <a:pt x="107" y="1290"/>
                      </a:cubicBezTo>
                      <a:cubicBezTo>
                        <a:pt x="102" y="1284"/>
                        <a:pt x="95" y="1266"/>
                        <a:pt x="94" y="1260"/>
                      </a:cubicBezTo>
                      <a:cubicBezTo>
                        <a:pt x="93" y="1254"/>
                        <a:pt x="95" y="1224"/>
                        <a:pt x="98" y="1219"/>
                      </a:cubicBezTo>
                      <a:cubicBezTo>
                        <a:pt x="102" y="1213"/>
                        <a:pt x="109" y="1207"/>
                        <a:pt x="112" y="1200"/>
                      </a:cubicBezTo>
                      <a:cubicBezTo>
                        <a:pt x="116" y="1193"/>
                        <a:pt x="119" y="1191"/>
                        <a:pt x="117" y="1186"/>
                      </a:cubicBezTo>
                      <a:cubicBezTo>
                        <a:pt x="115" y="1182"/>
                        <a:pt x="115" y="1180"/>
                        <a:pt x="115" y="1180"/>
                      </a:cubicBezTo>
                      <a:cubicBezTo>
                        <a:pt x="115" y="1180"/>
                        <a:pt x="120" y="1165"/>
                        <a:pt x="122" y="1160"/>
                      </a:cubicBezTo>
                      <a:cubicBezTo>
                        <a:pt x="124" y="1156"/>
                        <a:pt x="131" y="1153"/>
                        <a:pt x="138" y="1144"/>
                      </a:cubicBezTo>
                      <a:cubicBezTo>
                        <a:pt x="144" y="1135"/>
                        <a:pt x="157" y="1102"/>
                        <a:pt x="182" y="1085"/>
                      </a:cubicBezTo>
                      <a:cubicBezTo>
                        <a:pt x="206" y="1069"/>
                        <a:pt x="234" y="1049"/>
                        <a:pt x="264" y="1021"/>
                      </a:cubicBezTo>
                      <a:cubicBezTo>
                        <a:pt x="295" y="993"/>
                        <a:pt x="336" y="987"/>
                        <a:pt x="364" y="962"/>
                      </a:cubicBezTo>
                      <a:cubicBezTo>
                        <a:pt x="391" y="936"/>
                        <a:pt x="384" y="939"/>
                        <a:pt x="405" y="923"/>
                      </a:cubicBezTo>
                      <a:cubicBezTo>
                        <a:pt x="426" y="907"/>
                        <a:pt x="487" y="864"/>
                        <a:pt x="522" y="827"/>
                      </a:cubicBezTo>
                      <a:cubicBezTo>
                        <a:pt x="557" y="790"/>
                        <a:pt x="607" y="750"/>
                        <a:pt x="610" y="749"/>
                      </a:cubicBezTo>
                      <a:cubicBezTo>
                        <a:pt x="613" y="747"/>
                        <a:pt x="638" y="761"/>
                        <a:pt x="676" y="760"/>
                      </a:cubicBezTo>
                      <a:cubicBezTo>
                        <a:pt x="713" y="760"/>
                        <a:pt x="744" y="762"/>
                        <a:pt x="769" y="762"/>
                      </a:cubicBezTo>
                      <a:cubicBezTo>
                        <a:pt x="794" y="762"/>
                        <a:pt x="800" y="766"/>
                        <a:pt x="800" y="766"/>
                      </a:cubicBezTo>
                      <a:cubicBezTo>
                        <a:pt x="800" y="766"/>
                        <a:pt x="752" y="807"/>
                        <a:pt x="739" y="830"/>
                      </a:cubicBezTo>
                      <a:cubicBezTo>
                        <a:pt x="726" y="853"/>
                        <a:pt x="725" y="856"/>
                        <a:pt x="717" y="865"/>
                      </a:cubicBezTo>
                      <a:cubicBezTo>
                        <a:pt x="710" y="873"/>
                        <a:pt x="676" y="911"/>
                        <a:pt x="666" y="919"/>
                      </a:cubicBezTo>
                      <a:cubicBezTo>
                        <a:pt x="656" y="927"/>
                        <a:pt x="652" y="930"/>
                        <a:pt x="652" y="931"/>
                      </a:cubicBezTo>
                      <a:cubicBezTo>
                        <a:pt x="652" y="933"/>
                        <a:pt x="651" y="934"/>
                        <a:pt x="651" y="934"/>
                      </a:cubicBezTo>
                      <a:cubicBezTo>
                        <a:pt x="651" y="934"/>
                        <a:pt x="638" y="943"/>
                        <a:pt x="638" y="943"/>
                      </a:cubicBezTo>
                      <a:cubicBezTo>
                        <a:pt x="637" y="944"/>
                        <a:pt x="634" y="943"/>
                        <a:pt x="633" y="944"/>
                      </a:cubicBezTo>
                      <a:cubicBezTo>
                        <a:pt x="631" y="946"/>
                        <a:pt x="627" y="948"/>
                        <a:pt x="626" y="948"/>
                      </a:cubicBezTo>
                      <a:cubicBezTo>
                        <a:pt x="625" y="948"/>
                        <a:pt x="622" y="946"/>
                        <a:pt x="618" y="947"/>
                      </a:cubicBezTo>
                      <a:cubicBezTo>
                        <a:pt x="615" y="949"/>
                        <a:pt x="593" y="968"/>
                        <a:pt x="588" y="972"/>
                      </a:cubicBezTo>
                      <a:cubicBezTo>
                        <a:pt x="583" y="975"/>
                        <a:pt x="573" y="979"/>
                        <a:pt x="566" y="988"/>
                      </a:cubicBezTo>
                      <a:cubicBezTo>
                        <a:pt x="560" y="997"/>
                        <a:pt x="563" y="1010"/>
                        <a:pt x="568" y="1016"/>
                      </a:cubicBezTo>
                      <a:cubicBezTo>
                        <a:pt x="572" y="1023"/>
                        <a:pt x="621" y="1053"/>
                        <a:pt x="640" y="1070"/>
                      </a:cubicBezTo>
                      <a:cubicBezTo>
                        <a:pt x="659" y="1086"/>
                        <a:pt x="681" y="1113"/>
                        <a:pt x="703" y="1122"/>
                      </a:cubicBezTo>
                      <a:cubicBezTo>
                        <a:pt x="725" y="1131"/>
                        <a:pt x="747" y="1133"/>
                        <a:pt x="756" y="1128"/>
                      </a:cubicBezTo>
                      <a:cubicBezTo>
                        <a:pt x="765" y="1124"/>
                        <a:pt x="771" y="1117"/>
                        <a:pt x="768" y="1112"/>
                      </a:cubicBezTo>
                      <a:cubicBezTo>
                        <a:pt x="766" y="1108"/>
                        <a:pt x="765" y="1109"/>
                        <a:pt x="764" y="1106"/>
                      </a:cubicBezTo>
                      <a:cubicBezTo>
                        <a:pt x="764" y="1102"/>
                        <a:pt x="760" y="1097"/>
                        <a:pt x="759" y="1096"/>
                      </a:cubicBezTo>
                      <a:cubicBezTo>
                        <a:pt x="757" y="1096"/>
                        <a:pt x="739" y="1071"/>
                        <a:pt x="726" y="1061"/>
                      </a:cubicBezTo>
                      <a:cubicBezTo>
                        <a:pt x="713" y="1051"/>
                        <a:pt x="708" y="1037"/>
                        <a:pt x="708" y="1032"/>
                      </a:cubicBezTo>
                      <a:cubicBezTo>
                        <a:pt x="707" y="1028"/>
                        <a:pt x="704" y="1012"/>
                        <a:pt x="706" y="1004"/>
                      </a:cubicBezTo>
                      <a:cubicBezTo>
                        <a:pt x="708" y="995"/>
                        <a:pt x="710" y="990"/>
                        <a:pt x="707" y="987"/>
                      </a:cubicBezTo>
                      <a:cubicBezTo>
                        <a:pt x="704" y="984"/>
                        <a:pt x="702" y="982"/>
                        <a:pt x="702" y="982"/>
                      </a:cubicBezTo>
                      <a:cubicBezTo>
                        <a:pt x="705" y="977"/>
                        <a:pt x="705" y="977"/>
                        <a:pt x="705" y="977"/>
                      </a:cubicBezTo>
                      <a:cubicBezTo>
                        <a:pt x="705" y="977"/>
                        <a:pt x="708" y="979"/>
                        <a:pt x="710" y="975"/>
                      </a:cubicBezTo>
                      <a:cubicBezTo>
                        <a:pt x="712" y="971"/>
                        <a:pt x="741" y="931"/>
                        <a:pt x="780" y="906"/>
                      </a:cubicBezTo>
                      <a:cubicBezTo>
                        <a:pt x="819" y="880"/>
                        <a:pt x="841" y="865"/>
                        <a:pt x="862" y="847"/>
                      </a:cubicBezTo>
                      <a:cubicBezTo>
                        <a:pt x="882" y="828"/>
                        <a:pt x="902" y="815"/>
                        <a:pt x="918" y="796"/>
                      </a:cubicBezTo>
                      <a:cubicBezTo>
                        <a:pt x="933" y="776"/>
                        <a:pt x="940" y="751"/>
                        <a:pt x="940" y="745"/>
                      </a:cubicBezTo>
                      <a:cubicBezTo>
                        <a:pt x="940" y="738"/>
                        <a:pt x="920" y="699"/>
                        <a:pt x="873" y="671"/>
                      </a:cubicBezTo>
                      <a:cubicBezTo>
                        <a:pt x="826" y="643"/>
                        <a:pt x="783" y="623"/>
                        <a:pt x="746" y="613"/>
                      </a:cubicBezTo>
                      <a:cubicBezTo>
                        <a:pt x="710" y="604"/>
                        <a:pt x="692" y="596"/>
                        <a:pt x="692" y="596"/>
                      </a:cubicBezTo>
                      <a:cubicBezTo>
                        <a:pt x="692" y="596"/>
                        <a:pt x="706" y="569"/>
                        <a:pt x="715" y="548"/>
                      </a:cubicBezTo>
                      <a:cubicBezTo>
                        <a:pt x="723" y="527"/>
                        <a:pt x="738" y="511"/>
                        <a:pt x="738" y="511"/>
                      </a:cubicBezTo>
                      <a:cubicBezTo>
                        <a:pt x="738" y="511"/>
                        <a:pt x="753" y="533"/>
                        <a:pt x="766" y="549"/>
                      </a:cubicBezTo>
                      <a:cubicBezTo>
                        <a:pt x="780" y="566"/>
                        <a:pt x="782" y="569"/>
                        <a:pt x="790" y="565"/>
                      </a:cubicBezTo>
                      <a:cubicBezTo>
                        <a:pt x="798" y="562"/>
                        <a:pt x="915" y="501"/>
                        <a:pt x="942" y="473"/>
                      </a:cubicBezTo>
                      <a:cubicBezTo>
                        <a:pt x="970" y="446"/>
                        <a:pt x="977" y="442"/>
                        <a:pt x="986" y="439"/>
                      </a:cubicBezTo>
                      <a:cubicBezTo>
                        <a:pt x="996" y="437"/>
                        <a:pt x="1019" y="425"/>
                        <a:pt x="1031" y="410"/>
                      </a:cubicBezTo>
                      <a:cubicBezTo>
                        <a:pt x="1043" y="395"/>
                        <a:pt x="1046" y="391"/>
                        <a:pt x="1049" y="388"/>
                      </a:cubicBezTo>
                      <a:cubicBezTo>
                        <a:pt x="1052" y="385"/>
                        <a:pt x="1066" y="374"/>
                        <a:pt x="1075" y="365"/>
                      </a:cubicBezTo>
                      <a:cubicBezTo>
                        <a:pt x="1083" y="355"/>
                        <a:pt x="1085" y="352"/>
                        <a:pt x="1083" y="348"/>
                      </a:cubicBezTo>
                      <a:cubicBezTo>
                        <a:pt x="1080" y="344"/>
                        <a:pt x="1079" y="343"/>
                        <a:pt x="1074" y="347"/>
                      </a:cubicBezTo>
                      <a:cubicBezTo>
                        <a:pt x="1069" y="350"/>
                        <a:pt x="1054" y="364"/>
                        <a:pt x="1050" y="367"/>
                      </a:cubicBezTo>
                      <a:cubicBezTo>
                        <a:pt x="1045" y="371"/>
                        <a:pt x="1043" y="371"/>
                        <a:pt x="1044" y="369"/>
                      </a:cubicBezTo>
                      <a:cubicBezTo>
                        <a:pt x="1045" y="366"/>
                        <a:pt x="1072" y="342"/>
                        <a:pt x="1078" y="334"/>
                      </a:cubicBezTo>
                      <a:cubicBezTo>
                        <a:pt x="1084" y="327"/>
                        <a:pt x="1087" y="323"/>
                        <a:pt x="1084" y="319"/>
                      </a:cubicBezTo>
                      <a:cubicBezTo>
                        <a:pt x="1081" y="316"/>
                        <a:pt x="1080" y="316"/>
                        <a:pt x="1075" y="319"/>
                      </a:cubicBezTo>
                      <a:cubicBezTo>
                        <a:pt x="1070" y="323"/>
                        <a:pt x="1046" y="343"/>
                        <a:pt x="1046" y="343"/>
                      </a:cubicBezTo>
                      <a:cubicBezTo>
                        <a:pt x="1046" y="343"/>
                        <a:pt x="1068" y="318"/>
                        <a:pt x="1071" y="312"/>
                      </a:cubicBezTo>
                      <a:cubicBezTo>
                        <a:pt x="1074" y="306"/>
                        <a:pt x="1071" y="299"/>
                        <a:pt x="1066" y="300"/>
                      </a:cubicBezTo>
                      <a:cubicBezTo>
                        <a:pt x="1061" y="300"/>
                        <a:pt x="1044" y="318"/>
                        <a:pt x="1038" y="326"/>
                      </a:cubicBezTo>
                      <a:cubicBezTo>
                        <a:pt x="1031" y="334"/>
                        <a:pt x="1023" y="344"/>
                        <a:pt x="1020" y="343"/>
                      </a:cubicBezTo>
                      <a:cubicBezTo>
                        <a:pt x="1017" y="342"/>
                        <a:pt x="1018" y="338"/>
                        <a:pt x="1019" y="337"/>
                      </a:cubicBezTo>
                      <a:cubicBezTo>
                        <a:pt x="1020" y="335"/>
                        <a:pt x="1036" y="305"/>
                        <a:pt x="1041" y="294"/>
                      </a:cubicBezTo>
                      <a:cubicBezTo>
                        <a:pt x="1046" y="283"/>
                        <a:pt x="1044" y="278"/>
                        <a:pt x="1040" y="277"/>
                      </a:cubicBezTo>
                      <a:cubicBezTo>
                        <a:pt x="1036" y="276"/>
                        <a:pt x="1033" y="284"/>
                        <a:pt x="1026" y="292"/>
                      </a:cubicBezTo>
                      <a:cubicBezTo>
                        <a:pt x="1018" y="301"/>
                        <a:pt x="1005" y="327"/>
                        <a:pt x="1005" y="325"/>
                      </a:cubicBezTo>
                      <a:cubicBezTo>
                        <a:pt x="1005" y="323"/>
                        <a:pt x="1006" y="312"/>
                        <a:pt x="1000" y="310"/>
                      </a:cubicBezTo>
                      <a:cubicBezTo>
                        <a:pt x="995" y="309"/>
                        <a:pt x="993" y="314"/>
                        <a:pt x="993" y="319"/>
                      </a:cubicBezTo>
                      <a:cubicBezTo>
                        <a:pt x="993" y="324"/>
                        <a:pt x="993" y="327"/>
                        <a:pt x="989" y="335"/>
                      </a:cubicBezTo>
                      <a:cubicBezTo>
                        <a:pt x="985" y="343"/>
                        <a:pt x="974" y="350"/>
                        <a:pt x="969" y="362"/>
                      </a:cubicBezTo>
                      <a:cubicBezTo>
                        <a:pt x="963" y="375"/>
                        <a:pt x="960" y="396"/>
                        <a:pt x="957" y="400"/>
                      </a:cubicBezTo>
                      <a:cubicBezTo>
                        <a:pt x="953" y="403"/>
                        <a:pt x="896" y="437"/>
                        <a:pt x="882" y="444"/>
                      </a:cubicBezTo>
                      <a:cubicBezTo>
                        <a:pt x="868" y="451"/>
                        <a:pt x="853" y="447"/>
                        <a:pt x="838" y="448"/>
                      </a:cubicBezTo>
                      <a:cubicBezTo>
                        <a:pt x="823" y="448"/>
                        <a:pt x="815" y="452"/>
                        <a:pt x="815" y="452"/>
                      </a:cubicBezTo>
                      <a:cubicBezTo>
                        <a:pt x="815" y="452"/>
                        <a:pt x="823" y="421"/>
                        <a:pt x="817" y="399"/>
                      </a:cubicBezTo>
                      <a:cubicBezTo>
                        <a:pt x="810" y="377"/>
                        <a:pt x="796" y="360"/>
                        <a:pt x="796" y="358"/>
                      </a:cubicBezTo>
                      <a:cubicBezTo>
                        <a:pt x="796" y="356"/>
                        <a:pt x="802" y="334"/>
                        <a:pt x="796" y="308"/>
                      </a:cubicBezTo>
                      <a:cubicBezTo>
                        <a:pt x="789" y="282"/>
                        <a:pt x="785" y="269"/>
                        <a:pt x="785" y="263"/>
                      </a:cubicBezTo>
                      <a:cubicBezTo>
                        <a:pt x="786" y="256"/>
                        <a:pt x="793" y="242"/>
                        <a:pt x="806" y="229"/>
                      </a:cubicBezTo>
                      <a:cubicBezTo>
                        <a:pt x="819" y="216"/>
                        <a:pt x="823" y="214"/>
                        <a:pt x="831" y="217"/>
                      </a:cubicBezTo>
                      <a:cubicBezTo>
                        <a:pt x="838" y="220"/>
                        <a:pt x="857" y="223"/>
                        <a:pt x="864" y="219"/>
                      </a:cubicBezTo>
                      <a:cubicBezTo>
                        <a:pt x="871" y="216"/>
                        <a:pt x="870" y="206"/>
                        <a:pt x="873" y="201"/>
                      </a:cubicBezTo>
                      <a:cubicBezTo>
                        <a:pt x="877" y="197"/>
                        <a:pt x="882" y="197"/>
                        <a:pt x="883" y="193"/>
                      </a:cubicBezTo>
                      <a:cubicBezTo>
                        <a:pt x="885" y="189"/>
                        <a:pt x="882" y="188"/>
                        <a:pt x="883" y="187"/>
                      </a:cubicBezTo>
                      <a:cubicBezTo>
                        <a:pt x="884" y="186"/>
                        <a:pt x="885" y="186"/>
                        <a:pt x="886" y="183"/>
                      </a:cubicBezTo>
                      <a:cubicBezTo>
                        <a:pt x="886" y="180"/>
                        <a:pt x="884" y="176"/>
                        <a:pt x="885" y="174"/>
                      </a:cubicBezTo>
                      <a:cubicBezTo>
                        <a:pt x="886" y="171"/>
                        <a:pt x="889" y="172"/>
                        <a:pt x="891" y="170"/>
                      </a:cubicBezTo>
                      <a:cubicBezTo>
                        <a:pt x="893" y="167"/>
                        <a:pt x="897" y="169"/>
                        <a:pt x="901" y="165"/>
                      </a:cubicBezTo>
                      <a:cubicBezTo>
                        <a:pt x="904" y="161"/>
                        <a:pt x="901" y="155"/>
                        <a:pt x="896" y="146"/>
                      </a:cubicBezTo>
                      <a:cubicBezTo>
                        <a:pt x="891" y="136"/>
                        <a:pt x="889" y="126"/>
                        <a:pt x="890" y="124"/>
                      </a:cubicBezTo>
                      <a:cubicBezTo>
                        <a:pt x="891" y="122"/>
                        <a:pt x="895" y="120"/>
                        <a:pt x="896" y="112"/>
                      </a:cubicBezTo>
                      <a:cubicBezTo>
                        <a:pt x="896" y="103"/>
                        <a:pt x="891" y="97"/>
                        <a:pt x="888" y="86"/>
                      </a:cubicBezTo>
                      <a:cubicBezTo>
                        <a:pt x="885" y="74"/>
                        <a:pt x="887" y="66"/>
                        <a:pt x="881" y="53"/>
                      </a:cubicBezTo>
                      <a:cubicBezTo>
                        <a:pt x="855" y="2"/>
                        <a:pt x="786" y="0"/>
                        <a:pt x="749" y="35"/>
                      </a:cubicBezTo>
                      <a:cubicBezTo>
                        <a:pt x="729" y="54"/>
                        <a:pt x="732" y="87"/>
                        <a:pt x="732" y="104"/>
                      </a:cubicBezTo>
                      <a:cubicBezTo>
                        <a:pt x="732" y="122"/>
                        <a:pt x="737" y="136"/>
                        <a:pt x="732" y="150"/>
                      </a:cubicBezTo>
                      <a:cubicBezTo>
                        <a:pt x="726" y="165"/>
                        <a:pt x="716" y="179"/>
                        <a:pt x="716" y="179"/>
                      </a:cubicBezTo>
                      <a:close/>
                    </a:path>
                  </a:pathLst>
                </a:custGeom>
                <a:solidFill>
                  <a:schemeClr val="accent5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  <p:sp>
              <p:nvSpPr>
                <p:cNvPr id="22" name="Freeform 8"/>
                <p:cNvSpPr>
                  <a:spLocks noEditPoints="1"/>
                </p:cNvSpPr>
                <p:nvPr/>
              </p:nvSpPr>
              <p:spPr bwMode="auto">
                <a:xfrm>
                  <a:off x="-2411413" y="7918450"/>
                  <a:ext cx="4743450" cy="3922713"/>
                </a:xfrm>
                <a:custGeom>
                  <a:avLst/>
                  <a:gdLst>
                    <a:gd name="T0" fmla="*/ 898 w 1439"/>
                    <a:gd name="T1" fmla="*/ 190 h 1190"/>
                    <a:gd name="T2" fmla="*/ 641 w 1439"/>
                    <a:gd name="T3" fmla="*/ 395 h 1190"/>
                    <a:gd name="T4" fmla="*/ 354 w 1439"/>
                    <a:gd name="T5" fmla="*/ 735 h 1190"/>
                    <a:gd name="T6" fmla="*/ 80 w 1439"/>
                    <a:gd name="T7" fmla="*/ 973 h 1190"/>
                    <a:gd name="T8" fmla="*/ 1 w 1439"/>
                    <a:gd name="T9" fmla="*/ 1034 h 1190"/>
                    <a:gd name="T10" fmla="*/ 8 w 1439"/>
                    <a:gd name="T11" fmla="*/ 1116 h 1190"/>
                    <a:gd name="T12" fmla="*/ 24 w 1439"/>
                    <a:gd name="T13" fmla="*/ 1166 h 1190"/>
                    <a:gd name="T14" fmla="*/ 65 w 1439"/>
                    <a:gd name="T15" fmla="*/ 1190 h 1190"/>
                    <a:gd name="T16" fmla="*/ 126 w 1439"/>
                    <a:gd name="T17" fmla="*/ 1160 h 1190"/>
                    <a:gd name="T18" fmla="*/ 105 w 1439"/>
                    <a:gd name="T19" fmla="*/ 1101 h 1190"/>
                    <a:gd name="T20" fmla="*/ 137 w 1439"/>
                    <a:gd name="T21" fmla="*/ 1032 h 1190"/>
                    <a:gd name="T22" fmla="*/ 385 w 1439"/>
                    <a:gd name="T23" fmla="*/ 835 h 1190"/>
                    <a:gd name="T24" fmla="*/ 704 w 1439"/>
                    <a:gd name="T25" fmla="*/ 624 h 1190"/>
                    <a:gd name="T26" fmla="*/ 857 w 1439"/>
                    <a:gd name="T27" fmla="*/ 720 h 1190"/>
                    <a:gd name="T28" fmla="*/ 709 w 1439"/>
                    <a:gd name="T29" fmla="*/ 850 h 1190"/>
                    <a:gd name="T30" fmla="*/ 651 w 1439"/>
                    <a:gd name="T31" fmla="*/ 885 h 1190"/>
                    <a:gd name="T32" fmla="*/ 651 w 1439"/>
                    <a:gd name="T33" fmla="*/ 946 h 1190"/>
                    <a:gd name="T34" fmla="*/ 739 w 1439"/>
                    <a:gd name="T35" fmla="*/ 1016 h 1190"/>
                    <a:gd name="T36" fmla="*/ 797 w 1439"/>
                    <a:gd name="T37" fmla="*/ 1047 h 1190"/>
                    <a:gd name="T38" fmla="*/ 844 w 1439"/>
                    <a:gd name="T39" fmla="*/ 1032 h 1190"/>
                    <a:gd name="T40" fmla="*/ 792 w 1439"/>
                    <a:gd name="T41" fmla="*/ 980 h 1190"/>
                    <a:gd name="T42" fmla="*/ 783 w 1439"/>
                    <a:gd name="T43" fmla="*/ 895 h 1190"/>
                    <a:gd name="T44" fmla="*/ 1049 w 1439"/>
                    <a:gd name="T45" fmla="*/ 711 h 1190"/>
                    <a:gd name="T46" fmla="*/ 881 w 1439"/>
                    <a:gd name="T47" fmla="*/ 500 h 1190"/>
                    <a:gd name="T48" fmla="*/ 937 w 1439"/>
                    <a:gd name="T49" fmla="*/ 434 h 1190"/>
                    <a:gd name="T50" fmla="*/ 1023 w 1439"/>
                    <a:gd name="T51" fmla="*/ 392 h 1190"/>
                    <a:gd name="T52" fmla="*/ 1128 w 1439"/>
                    <a:gd name="T53" fmla="*/ 530 h 1190"/>
                    <a:gd name="T54" fmla="*/ 1392 w 1439"/>
                    <a:gd name="T55" fmla="*/ 388 h 1190"/>
                    <a:gd name="T56" fmla="*/ 1438 w 1439"/>
                    <a:gd name="T57" fmla="*/ 343 h 1190"/>
                    <a:gd name="T58" fmla="*/ 1404 w 1439"/>
                    <a:gd name="T59" fmla="*/ 347 h 1190"/>
                    <a:gd name="T60" fmla="*/ 1438 w 1439"/>
                    <a:gd name="T61" fmla="*/ 315 h 1190"/>
                    <a:gd name="T62" fmla="*/ 1400 w 1439"/>
                    <a:gd name="T63" fmla="*/ 325 h 1190"/>
                    <a:gd name="T64" fmla="*/ 1426 w 1439"/>
                    <a:gd name="T65" fmla="*/ 289 h 1190"/>
                    <a:gd name="T66" fmla="*/ 1379 w 1439"/>
                    <a:gd name="T67" fmla="*/ 303 h 1190"/>
                    <a:gd name="T68" fmla="*/ 1400 w 1439"/>
                    <a:gd name="T69" fmla="*/ 266 h 1190"/>
                    <a:gd name="T70" fmla="*/ 1348 w 1439"/>
                    <a:gd name="T71" fmla="*/ 316 h 1190"/>
                    <a:gd name="T72" fmla="*/ 1328 w 1439"/>
                    <a:gd name="T73" fmla="*/ 319 h 1190"/>
                    <a:gd name="T74" fmla="*/ 1208 w 1439"/>
                    <a:gd name="T75" fmla="*/ 420 h 1190"/>
                    <a:gd name="T76" fmla="*/ 1126 w 1439"/>
                    <a:gd name="T77" fmla="*/ 287 h 1190"/>
                    <a:gd name="T78" fmla="*/ 1199 w 1439"/>
                    <a:gd name="T79" fmla="*/ 237 h 1190"/>
                    <a:gd name="T80" fmla="*/ 1237 w 1439"/>
                    <a:gd name="T81" fmla="*/ 210 h 1190"/>
                    <a:gd name="T82" fmla="*/ 1253 w 1439"/>
                    <a:gd name="T83" fmla="*/ 188 h 1190"/>
                    <a:gd name="T84" fmla="*/ 1281 w 1439"/>
                    <a:gd name="T85" fmla="*/ 111 h 1190"/>
                    <a:gd name="T86" fmla="*/ 1076 w 1439"/>
                    <a:gd name="T87" fmla="*/ 142 h 1190"/>
                    <a:gd name="T88" fmla="*/ 867 w 1439"/>
                    <a:gd name="T89" fmla="*/ 81 h 1190"/>
                    <a:gd name="T90" fmla="*/ 634 w 1439"/>
                    <a:gd name="T91" fmla="*/ 159 h 1190"/>
                    <a:gd name="T92" fmla="*/ 560 w 1439"/>
                    <a:gd name="T93" fmla="*/ 152 h 1190"/>
                    <a:gd name="T94" fmla="*/ 509 w 1439"/>
                    <a:gd name="T95" fmla="*/ 160 h 1190"/>
                    <a:gd name="T96" fmla="*/ 485 w 1439"/>
                    <a:gd name="T97" fmla="*/ 167 h 1190"/>
                    <a:gd name="T98" fmla="*/ 508 w 1439"/>
                    <a:gd name="T99" fmla="*/ 184 h 1190"/>
                    <a:gd name="T100" fmla="*/ 627 w 1439"/>
                    <a:gd name="T101" fmla="*/ 194 h 1190"/>
                    <a:gd name="T102" fmla="*/ 856 w 1439"/>
                    <a:gd name="T103" fmla="*/ 156 h 1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39" h="1190">
                      <a:moveTo>
                        <a:pt x="137" y="1032"/>
                      </a:moveTo>
                      <a:cubicBezTo>
                        <a:pt x="137" y="1032"/>
                        <a:pt x="136" y="1032"/>
                        <a:pt x="136" y="1032"/>
                      </a:cubicBezTo>
                      <a:cubicBezTo>
                        <a:pt x="136" y="1032"/>
                        <a:pt x="143" y="1023"/>
                        <a:pt x="137" y="1032"/>
                      </a:cubicBezTo>
                      <a:close/>
                      <a:moveTo>
                        <a:pt x="898" y="190"/>
                      </a:moveTo>
                      <a:cubicBezTo>
                        <a:pt x="898" y="190"/>
                        <a:pt x="874" y="205"/>
                        <a:pt x="826" y="238"/>
                      </a:cubicBezTo>
                      <a:cubicBezTo>
                        <a:pt x="779" y="271"/>
                        <a:pt x="733" y="331"/>
                        <a:pt x="699" y="363"/>
                      </a:cubicBezTo>
                      <a:cubicBezTo>
                        <a:pt x="666" y="395"/>
                        <a:pt x="650" y="394"/>
                        <a:pt x="650" y="394"/>
                      </a:cubicBezTo>
                      <a:cubicBezTo>
                        <a:pt x="650" y="394"/>
                        <a:pt x="647" y="392"/>
                        <a:pt x="641" y="395"/>
                      </a:cubicBezTo>
                      <a:cubicBezTo>
                        <a:pt x="634" y="397"/>
                        <a:pt x="600" y="413"/>
                        <a:pt x="575" y="433"/>
                      </a:cubicBezTo>
                      <a:cubicBezTo>
                        <a:pt x="550" y="454"/>
                        <a:pt x="535" y="534"/>
                        <a:pt x="522" y="554"/>
                      </a:cubicBezTo>
                      <a:cubicBezTo>
                        <a:pt x="509" y="573"/>
                        <a:pt x="501" y="572"/>
                        <a:pt x="464" y="601"/>
                      </a:cubicBezTo>
                      <a:cubicBezTo>
                        <a:pt x="427" y="631"/>
                        <a:pt x="378" y="714"/>
                        <a:pt x="354" y="735"/>
                      </a:cubicBezTo>
                      <a:cubicBezTo>
                        <a:pt x="331" y="757"/>
                        <a:pt x="315" y="768"/>
                        <a:pt x="270" y="786"/>
                      </a:cubicBezTo>
                      <a:cubicBezTo>
                        <a:pt x="226" y="803"/>
                        <a:pt x="187" y="867"/>
                        <a:pt x="151" y="912"/>
                      </a:cubicBezTo>
                      <a:cubicBezTo>
                        <a:pt x="116" y="957"/>
                        <a:pt x="93" y="969"/>
                        <a:pt x="90" y="972"/>
                      </a:cubicBezTo>
                      <a:cubicBezTo>
                        <a:pt x="87" y="975"/>
                        <a:pt x="88" y="973"/>
                        <a:pt x="80" y="973"/>
                      </a:cubicBezTo>
                      <a:cubicBezTo>
                        <a:pt x="73" y="972"/>
                        <a:pt x="43" y="982"/>
                        <a:pt x="39" y="984"/>
                      </a:cubicBezTo>
                      <a:cubicBezTo>
                        <a:pt x="35" y="985"/>
                        <a:pt x="24" y="981"/>
                        <a:pt x="16" y="984"/>
                      </a:cubicBezTo>
                      <a:cubicBezTo>
                        <a:pt x="8" y="987"/>
                        <a:pt x="1" y="1009"/>
                        <a:pt x="0" y="1015"/>
                      </a:cubicBezTo>
                      <a:cubicBezTo>
                        <a:pt x="0" y="1022"/>
                        <a:pt x="1" y="1025"/>
                        <a:pt x="1" y="1034"/>
                      </a:cubicBezTo>
                      <a:cubicBezTo>
                        <a:pt x="2" y="1043"/>
                        <a:pt x="3" y="1073"/>
                        <a:pt x="4" y="1079"/>
                      </a:cubicBezTo>
                      <a:cubicBezTo>
                        <a:pt x="6" y="1084"/>
                        <a:pt x="5" y="1088"/>
                        <a:pt x="6" y="1093"/>
                      </a:cubicBezTo>
                      <a:cubicBezTo>
                        <a:pt x="6" y="1097"/>
                        <a:pt x="8" y="1100"/>
                        <a:pt x="8" y="1103"/>
                      </a:cubicBezTo>
                      <a:cubicBezTo>
                        <a:pt x="9" y="1107"/>
                        <a:pt x="9" y="1110"/>
                        <a:pt x="8" y="1116"/>
                      </a:cubicBezTo>
                      <a:cubicBezTo>
                        <a:pt x="6" y="1123"/>
                        <a:pt x="8" y="1126"/>
                        <a:pt x="8" y="1132"/>
                      </a:cubicBezTo>
                      <a:cubicBezTo>
                        <a:pt x="8" y="1137"/>
                        <a:pt x="11" y="1137"/>
                        <a:pt x="12" y="1141"/>
                      </a:cubicBezTo>
                      <a:cubicBezTo>
                        <a:pt x="13" y="1146"/>
                        <a:pt x="14" y="1150"/>
                        <a:pt x="18" y="1155"/>
                      </a:cubicBezTo>
                      <a:cubicBezTo>
                        <a:pt x="22" y="1160"/>
                        <a:pt x="22" y="1162"/>
                        <a:pt x="24" y="1166"/>
                      </a:cubicBezTo>
                      <a:cubicBezTo>
                        <a:pt x="26" y="1170"/>
                        <a:pt x="30" y="1172"/>
                        <a:pt x="33" y="1174"/>
                      </a:cubicBezTo>
                      <a:cubicBezTo>
                        <a:pt x="36" y="1176"/>
                        <a:pt x="39" y="1181"/>
                        <a:pt x="43" y="1184"/>
                      </a:cubicBezTo>
                      <a:cubicBezTo>
                        <a:pt x="47" y="1188"/>
                        <a:pt x="49" y="1187"/>
                        <a:pt x="53" y="1188"/>
                      </a:cubicBezTo>
                      <a:cubicBezTo>
                        <a:pt x="58" y="1189"/>
                        <a:pt x="58" y="1190"/>
                        <a:pt x="65" y="1190"/>
                      </a:cubicBezTo>
                      <a:cubicBezTo>
                        <a:pt x="72" y="1190"/>
                        <a:pt x="71" y="1190"/>
                        <a:pt x="76" y="1190"/>
                      </a:cubicBezTo>
                      <a:cubicBezTo>
                        <a:pt x="82" y="1190"/>
                        <a:pt x="113" y="1187"/>
                        <a:pt x="117" y="1185"/>
                      </a:cubicBezTo>
                      <a:cubicBezTo>
                        <a:pt x="120" y="1183"/>
                        <a:pt x="129" y="1173"/>
                        <a:pt x="130" y="1168"/>
                      </a:cubicBezTo>
                      <a:cubicBezTo>
                        <a:pt x="131" y="1163"/>
                        <a:pt x="126" y="1160"/>
                        <a:pt x="126" y="1160"/>
                      </a:cubicBezTo>
                      <a:cubicBezTo>
                        <a:pt x="126" y="1160"/>
                        <a:pt x="124" y="1157"/>
                        <a:pt x="120" y="1154"/>
                      </a:cubicBezTo>
                      <a:cubicBezTo>
                        <a:pt x="115" y="1151"/>
                        <a:pt x="100" y="1146"/>
                        <a:pt x="98" y="1143"/>
                      </a:cubicBezTo>
                      <a:cubicBezTo>
                        <a:pt x="96" y="1141"/>
                        <a:pt x="96" y="1137"/>
                        <a:pt x="100" y="1128"/>
                      </a:cubicBezTo>
                      <a:cubicBezTo>
                        <a:pt x="104" y="1119"/>
                        <a:pt x="103" y="1105"/>
                        <a:pt x="105" y="1101"/>
                      </a:cubicBezTo>
                      <a:cubicBezTo>
                        <a:pt x="107" y="1098"/>
                        <a:pt x="117" y="1088"/>
                        <a:pt x="120" y="1084"/>
                      </a:cubicBezTo>
                      <a:cubicBezTo>
                        <a:pt x="124" y="1079"/>
                        <a:pt x="118" y="1073"/>
                        <a:pt x="118" y="1073"/>
                      </a:cubicBezTo>
                      <a:cubicBezTo>
                        <a:pt x="118" y="1073"/>
                        <a:pt x="119" y="1064"/>
                        <a:pt x="133" y="1041"/>
                      </a:cubicBezTo>
                      <a:cubicBezTo>
                        <a:pt x="135" y="1037"/>
                        <a:pt x="136" y="1034"/>
                        <a:pt x="137" y="1032"/>
                      </a:cubicBezTo>
                      <a:cubicBezTo>
                        <a:pt x="139" y="1032"/>
                        <a:pt x="141" y="1031"/>
                        <a:pt x="143" y="1029"/>
                      </a:cubicBezTo>
                      <a:cubicBezTo>
                        <a:pt x="146" y="1025"/>
                        <a:pt x="181" y="978"/>
                        <a:pt x="194" y="965"/>
                      </a:cubicBezTo>
                      <a:cubicBezTo>
                        <a:pt x="208" y="953"/>
                        <a:pt x="242" y="915"/>
                        <a:pt x="319" y="868"/>
                      </a:cubicBezTo>
                      <a:cubicBezTo>
                        <a:pt x="396" y="822"/>
                        <a:pt x="350" y="847"/>
                        <a:pt x="385" y="835"/>
                      </a:cubicBezTo>
                      <a:cubicBezTo>
                        <a:pt x="421" y="822"/>
                        <a:pt x="433" y="807"/>
                        <a:pt x="433" y="807"/>
                      </a:cubicBezTo>
                      <a:cubicBezTo>
                        <a:pt x="433" y="807"/>
                        <a:pt x="435" y="806"/>
                        <a:pt x="447" y="800"/>
                      </a:cubicBezTo>
                      <a:cubicBezTo>
                        <a:pt x="458" y="795"/>
                        <a:pt x="510" y="760"/>
                        <a:pt x="562" y="719"/>
                      </a:cubicBezTo>
                      <a:cubicBezTo>
                        <a:pt x="614" y="678"/>
                        <a:pt x="704" y="624"/>
                        <a:pt x="704" y="624"/>
                      </a:cubicBezTo>
                      <a:cubicBezTo>
                        <a:pt x="704" y="624"/>
                        <a:pt x="718" y="626"/>
                        <a:pt x="748" y="636"/>
                      </a:cubicBezTo>
                      <a:cubicBezTo>
                        <a:pt x="779" y="647"/>
                        <a:pt x="822" y="651"/>
                        <a:pt x="842" y="655"/>
                      </a:cubicBezTo>
                      <a:cubicBezTo>
                        <a:pt x="862" y="658"/>
                        <a:pt x="912" y="680"/>
                        <a:pt x="912" y="680"/>
                      </a:cubicBezTo>
                      <a:cubicBezTo>
                        <a:pt x="912" y="680"/>
                        <a:pt x="888" y="696"/>
                        <a:pt x="857" y="720"/>
                      </a:cubicBezTo>
                      <a:cubicBezTo>
                        <a:pt x="825" y="744"/>
                        <a:pt x="829" y="755"/>
                        <a:pt x="810" y="777"/>
                      </a:cubicBezTo>
                      <a:cubicBezTo>
                        <a:pt x="792" y="800"/>
                        <a:pt x="733" y="831"/>
                        <a:pt x="732" y="832"/>
                      </a:cubicBezTo>
                      <a:cubicBezTo>
                        <a:pt x="731" y="832"/>
                        <a:pt x="731" y="836"/>
                        <a:pt x="730" y="836"/>
                      </a:cubicBezTo>
                      <a:cubicBezTo>
                        <a:pt x="728" y="837"/>
                        <a:pt x="709" y="850"/>
                        <a:pt x="709" y="850"/>
                      </a:cubicBezTo>
                      <a:cubicBezTo>
                        <a:pt x="709" y="850"/>
                        <a:pt x="707" y="850"/>
                        <a:pt x="705" y="850"/>
                      </a:cubicBezTo>
                      <a:cubicBezTo>
                        <a:pt x="703" y="850"/>
                        <a:pt x="698" y="853"/>
                        <a:pt x="693" y="854"/>
                      </a:cubicBezTo>
                      <a:cubicBezTo>
                        <a:pt x="689" y="855"/>
                        <a:pt x="687" y="852"/>
                        <a:pt x="679" y="856"/>
                      </a:cubicBezTo>
                      <a:cubicBezTo>
                        <a:pt x="672" y="860"/>
                        <a:pt x="651" y="885"/>
                        <a:pt x="651" y="885"/>
                      </a:cubicBezTo>
                      <a:cubicBezTo>
                        <a:pt x="651" y="885"/>
                        <a:pt x="645" y="886"/>
                        <a:pt x="638" y="890"/>
                      </a:cubicBezTo>
                      <a:cubicBezTo>
                        <a:pt x="630" y="894"/>
                        <a:pt x="627" y="909"/>
                        <a:pt x="628" y="915"/>
                      </a:cubicBezTo>
                      <a:cubicBezTo>
                        <a:pt x="629" y="921"/>
                        <a:pt x="635" y="929"/>
                        <a:pt x="640" y="935"/>
                      </a:cubicBezTo>
                      <a:cubicBezTo>
                        <a:pt x="645" y="942"/>
                        <a:pt x="646" y="940"/>
                        <a:pt x="651" y="946"/>
                      </a:cubicBezTo>
                      <a:cubicBezTo>
                        <a:pt x="656" y="951"/>
                        <a:pt x="660" y="953"/>
                        <a:pt x="671" y="962"/>
                      </a:cubicBezTo>
                      <a:cubicBezTo>
                        <a:pt x="683" y="970"/>
                        <a:pt x="685" y="967"/>
                        <a:pt x="695" y="975"/>
                      </a:cubicBezTo>
                      <a:cubicBezTo>
                        <a:pt x="705" y="983"/>
                        <a:pt x="728" y="1004"/>
                        <a:pt x="728" y="1006"/>
                      </a:cubicBezTo>
                      <a:cubicBezTo>
                        <a:pt x="728" y="1007"/>
                        <a:pt x="732" y="1010"/>
                        <a:pt x="739" y="1016"/>
                      </a:cubicBezTo>
                      <a:cubicBezTo>
                        <a:pt x="745" y="1021"/>
                        <a:pt x="747" y="1021"/>
                        <a:pt x="754" y="1026"/>
                      </a:cubicBezTo>
                      <a:cubicBezTo>
                        <a:pt x="762" y="1031"/>
                        <a:pt x="765" y="1033"/>
                        <a:pt x="772" y="1037"/>
                      </a:cubicBezTo>
                      <a:cubicBezTo>
                        <a:pt x="778" y="1042"/>
                        <a:pt x="782" y="1042"/>
                        <a:pt x="784" y="1043"/>
                      </a:cubicBezTo>
                      <a:cubicBezTo>
                        <a:pt x="787" y="1045"/>
                        <a:pt x="792" y="1044"/>
                        <a:pt x="797" y="1047"/>
                      </a:cubicBezTo>
                      <a:cubicBezTo>
                        <a:pt x="802" y="1049"/>
                        <a:pt x="807" y="1050"/>
                        <a:pt x="813" y="1050"/>
                      </a:cubicBezTo>
                      <a:cubicBezTo>
                        <a:pt x="818" y="1050"/>
                        <a:pt x="819" y="1051"/>
                        <a:pt x="827" y="1051"/>
                      </a:cubicBezTo>
                      <a:cubicBezTo>
                        <a:pt x="834" y="1051"/>
                        <a:pt x="842" y="1045"/>
                        <a:pt x="843" y="1041"/>
                      </a:cubicBezTo>
                      <a:cubicBezTo>
                        <a:pt x="845" y="1037"/>
                        <a:pt x="845" y="1034"/>
                        <a:pt x="844" y="1032"/>
                      </a:cubicBezTo>
                      <a:cubicBezTo>
                        <a:pt x="843" y="1029"/>
                        <a:pt x="843" y="1029"/>
                        <a:pt x="841" y="1023"/>
                      </a:cubicBezTo>
                      <a:cubicBezTo>
                        <a:pt x="839" y="1017"/>
                        <a:pt x="816" y="1001"/>
                        <a:pt x="816" y="1001"/>
                      </a:cubicBezTo>
                      <a:cubicBezTo>
                        <a:pt x="816" y="1001"/>
                        <a:pt x="815" y="997"/>
                        <a:pt x="809" y="993"/>
                      </a:cubicBezTo>
                      <a:cubicBezTo>
                        <a:pt x="803" y="988"/>
                        <a:pt x="800" y="988"/>
                        <a:pt x="792" y="980"/>
                      </a:cubicBezTo>
                      <a:cubicBezTo>
                        <a:pt x="784" y="972"/>
                        <a:pt x="782" y="958"/>
                        <a:pt x="779" y="946"/>
                      </a:cubicBezTo>
                      <a:cubicBezTo>
                        <a:pt x="776" y="934"/>
                        <a:pt x="780" y="921"/>
                        <a:pt x="777" y="913"/>
                      </a:cubicBezTo>
                      <a:cubicBezTo>
                        <a:pt x="774" y="906"/>
                        <a:pt x="779" y="897"/>
                        <a:pt x="779" y="897"/>
                      </a:cubicBezTo>
                      <a:cubicBezTo>
                        <a:pt x="779" y="897"/>
                        <a:pt x="781" y="895"/>
                        <a:pt x="783" y="895"/>
                      </a:cubicBezTo>
                      <a:cubicBezTo>
                        <a:pt x="785" y="894"/>
                        <a:pt x="790" y="877"/>
                        <a:pt x="805" y="867"/>
                      </a:cubicBezTo>
                      <a:cubicBezTo>
                        <a:pt x="821" y="856"/>
                        <a:pt x="854" y="829"/>
                        <a:pt x="893" y="816"/>
                      </a:cubicBezTo>
                      <a:cubicBezTo>
                        <a:pt x="931" y="803"/>
                        <a:pt x="996" y="748"/>
                        <a:pt x="1006" y="742"/>
                      </a:cubicBezTo>
                      <a:cubicBezTo>
                        <a:pt x="1016" y="736"/>
                        <a:pt x="1025" y="730"/>
                        <a:pt x="1049" y="711"/>
                      </a:cubicBezTo>
                      <a:cubicBezTo>
                        <a:pt x="1073" y="692"/>
                        <a:pt x="1076" y="672"/>
                        <a:pt x="1076" y="665"/>
                      </a:cubicBezTo>
                      <a:cubicBezTo>
                        <a:pt x="1076" y="659"/>
                        <a:pt x="1069" y="652"/>
                        <a:pt x="1060" y="636"/>
                      </a:cubicBezTo>
                      <a:cubicBezTo>
                        <a:pt x="1051" y="620"/>
                        <a:pt x="1012" y="574"/>
                        <a:pt x="994" y="562"/>
                      </a:cubicBezTo>
                      <a:cubicBezTo>
                        <a:pt x="976" y="550"/>
                        <a:pt x="896" y="502"/>
                        <a:pt x="881" y="500"/>
                      </a:cubicBezTo>
                      <a:cubicBezTo>
                        <a:pt x="867" y="498"/>
                        <a:pt x="839" y="482"/>
                        <a:pt x="839" y="482"/>
                      </a:cubicBezTo>
                      <a:cubicBezTo>
                        <a:pt x="839" y="482"/>
                        <a:pt x="860" y="463"/>
                        <a:pt x="874" y="456"/>
                      </a:cubicBezTo>
                      <a:cubicBezTo>
                        <a:pt x="887" y="450"/>
                        <a:pt x="903" y="450"/>
                        <a:pt x="916" y="447"/>
                      </a:cubicBezTo>
                      <a:cubicBezTo>
                        <a:pt x="929" y="444"/>
                        <a:pt x="937" y="434"/>
                        <a:pt x="937" y="434"/>
                      </a:cubicBezTo>
                      <a:cubicBezTo>
                        <a:pt x="937" y="434"/>
                        <a:pt x="937" y="433"/>
                        <a:pt x="950" y="429"/>
                      </a:cubicBezTo>
                      <a:cubicBezTo>
                        <a:pt x="964" y="425"/>
                        <a:pt x="981" y="408"/>
                        <a:pt x="981" y="408"/>
                      </a:cubicBezTo>
                      <a:cubicBezTo>
                        <a:pt x="981" y="408"/>
                        <a:pt x="981" y="407"/>
                        <a:pt x="989" y="405"/>
                      </a:cubicBezTo>
                      <a:cubicBezTo>
                        <a:pt x="997" y="403"/>
                        <a:pt x="1023" y="392"/>
                        <a:pt x="1023" y="392"/>
                      </a:cubicBezTo>
                      <a:cubicBezTo>
                        <a:pt x="1023" y="392"/>
                        <a:pt x="1023" y="392"/>
                        <a:pt x="1025" y="397"/>
                      </a:cubicBezTo>
                      <a:cubicBezTo>
                        <a:pt x="1026" y="402"/>
                        <a:pt x="1047" y="449"/>
                        <a:pt x="1057" y="476"/>
                      </a:cubicBezTo>
                      <a:cubicBezTo>
                        <a:pt x="1068" y="504"/>
                        <a:pt x="1092" y="531"/>
                        <a:pt x="1106" y="536"/>
                      </a:cubicBezTo>
                      <a:cubicBezTo>
                        <a:pt x="1120" y="541"/>
                        <a:pt x="1115" y="536"/>
                        <a:pt x="1128" y="530"/>
                      </a:cubicBezTo>
                      <a:cubicBezTo>
                        <a:pt x="1141" y="524"/>
                        <a:pt x="1165" y="519"/>
                        <a:pt x="1200" y="508"/>
                      </a:cubicBezTo>
                      <a:cubicBezTo>
                        <a:pt x="1236" y="498"/>
                        <a:pt x="1320" y="440"/>
                        <a:pt x="1326" y="434"/>
                      </a:cubicBezTo>
                      <a:cubicBezTo>
                        <a:pt x="1333" y="429"/>
                        <a:pt x="1342" y="431"/>
                        <a:pt x="1360" y="419"/>
                      </a:cubicBezTo>
                      <a:cubicBezTo>
                        <a:pt x="1378" y="407"/>
                        <a:pt x="1389" y="391"/>
                        <a:pt x="1392" y="388"/>
                      </a:cubicBezTo>
                      <a:cubicBezTo>
                        <a:pt x="1395" y="385"/>
                        <a:pt x="1406" y="373"/>
                        <a:pt x="1410" y="370"/>
                      </a:cubicBezTo>
                      <a:cubicBezTo>
                        <a:pt x="1414" y="368"/>
                        <a:pt x="1434" y="357"/>
                        <a:pt x="1436" y="354"/>
                      </a:cubicBezTo>
                      <a:cubicBezTo>
                        <a:pt x="1438" y="351"/>
                        <a:pt x="1438" y="347"/>
                        <a:pt x="1438" y="347"/>
                      </a:cubicBezTo>
                      <a:cubicBezTo>
                        <a:pt x="1438" y="347"/>
                        <a:pt x="1439" y="345"/>
                        <a:pt x="1438" y="343"/>
                      </a:cubicBezTo>
                      <a:cubicBezTo>
                        <a:pt x="1436" y="342"/>
                        <a:pt x="1431" y="344"/>
                        <a:pt x="1428" y="345"/>
                      </a:cubicBezTo>
                      <a:cubicBezTo>
                        <a:pt x="1426" y="345"/>
                        <a:pt x="1419" y="347"/>
                        <a:pt x="1415" y="348"/>
                      </a:cubicBezTo>
                      <a:cubicBezTo>
                        <a:pt x="1412" y="349"/>
                        <a:pt x="1399" y="356"/>
                        <a:pt x="1396" y="358"/>
                      </a:cubicBezTo>
                      <a:cubicBezTo>
                        <a:pt x="1392" y="360"/>
                        <a:pt x="1402" y="350"/>
                        <a:pt x="1404" y="347"/>
                      </a:cubicBezTo>
                      <a:cubicBezTo>
                        <a:pt x="1406" y="345"/>
                        <a:pt x="1415" y="338"/>
                        <a:pt x="1422" y="334"/>
                      </a:cubicBezTo>
                      <a:cubicBezTo>
                        <a:pt x="1428" y="330"/>
                        <a:pt x="1436" y="326"/>
                        <a:pt x="1437" y="324"/>
                      </a:cubicBezTo>
                      <a:cubicBezTo>
                        <a:pt x="1438" y="322"/>
                        <a:pt x="1439" y="319"/>
                        <a:pt x="1438" y="319"/>
                      </a:cubicBezTo>
                      <a:cubicBezTo>
                        <a:pt x="1438" y="318"/>
                        <a:pt x="1439" y="317"/>
                        <a:pt x="1438" y="315"/>
                      </a:cubicBezTo>
                      <a:cubicBezTo>
                        <a:pt x="1438" y="313"/>
                        <a:pt x="1436" y="313"/>
                        <a:pt x="1431" y="315"/>
                      </a:cubicBezTo>
                      <a:cubicBezTo>
                        <a:pt x="1426" y="316"/>
                        <a:pt x="1419" y="317"/>
                        <a:pt x="1413" y="320"/>
                      </a:cubicBezTo>
                      <a:cubicBezTo>
                        <a:pt x="1407" y="322"/>
                        <a:pt x="1394" y="331"/>
                        <a:pt x="1394" y="331"/>
                      </a:cubicBezTo>
                      <a:cubicBezTo>
                        <a:pt x="1394" y="331"/>
                        <a:pt x="1397" y="328"/>
                        <a:pt x="1400" y="325"/>
                      </a:cubicBezTo>
                      <a:cubicBezTo>
                        <a:pt x="1402" y="323"/>
                        <a:pt x="1409" y="317"/>
                        <a:pt x="1414" y="313"/>
                      </a:cubicBezTo>
                      <a:cubicBezTo>
                        <a:pt x="1419" y="310"/>
                        <a:pt x="1429" y="301"/>
                        <a:pt x="1430" y="298"/>
                      </a:cubicBezTo>
                      <a:cubicBezTo>
                        <a:pt x="1430" y="295"/>
                        <a:pt x="1429" y="293"/>
                        <a:pt x="1429" y="293"/>
                      </a:cubicBezTo>
                      <a:cubicBezTo>
                        <a:pt x="1429" y="293"/>
                        <a:pt x="1429" y="291"/>
                        <a:pt x="1426" y="289"/>
                      </a:cubicBezTo>
                      <a:cubicBezTo>
                        <a:pt x="1424" y="287"/>
                        <a:pt x="1423" y="289"/>
                        <a:pt x="1415" y="292"/>
                      </a:cubicBezTo>
                      <a:cubicBezTo>
                        <a:pt x="1407" y="295"/>
                        <a:pt x="1395" y="302"/>
                        <a:pt x="1389" y="305"/>
                      </a:cubicBezTo>
                      <a:cubicBezTo>
                        <a:pt x="1383" y="308"/>
                        <a:pt x="1370" y="324"/>
                        <a:pt x="1369" y="324"/>
                      </a:cubicBezTo>
                      <a:cubicBezTo>
                        <a:pt x="1368" y="324"/>
                        <a:pt x="1376" y="309"/>
                        <a:pt x="1379" y="303"/>
                      </a:cubicBezTo>
                      <a:cubicBezTo>
                        <a:pt x="1382" y="297"/>
                        <a:pt x="1389" y="290"/>
                        <a:pt x="1393" y="287"/>
                      </a:cubicBezTo>
                      <a:cubicBezTo>
                        <a:pt x="1397" y="284"/>
                        <a:pt x="1402" y="274"/>
                        <a:pt x="1402" y="272"/>
                      </a:cubicBezTo>
                      <a:cubicBezTo>
                        <a:pt x="1402" y="270"/>
                        <a:pt x="1402" y="269"/>
                        <a:pt x="1402" y="269"/>
                      </a:cubicBezTo>
                      <a:cubicBezTo>
                        <a:pt x="1402" y="269"/>
                        <a:pt x="1401" y="267"/>
                        <a:pt x="1400" y="266"/>
                      </a:cubicBezTo>
                      <a:cubicBezTo>
                        <a:pt x="1400" y="264"/>
                        <a:pt x="1397" y="263"/>
                        <a:pt x="1395" y="264"/>
                      </a:cubicBezTo>
                      <a:cubicBezTo>
                        <a:pt x="1393" y="266"/>
                        <a:pt x="1383" y="276"/>
                        <a:pt x="1376" y="281"/>
                      </a:cubicBezTo>
                      <a:cubicBezTo>
                        <a:pt x="1369" y="285"/>
                        <a:pt x="1366" y="288"/>
                        <a:pt x="1364" y="292"/>
                      </a:cubicBezTo>
                      <a:cubicBezTo>
                        <a:pt x="1361" y="295"/>
                        <a:pt x="1348" y="316"/>
                        <a:pt x="1348" y="316"/>
                      </a:cubicBezTo>
                      <a:cubicBezTo>
                        <a:pt x="1348" y="316"/>
                        <a:pt x="1347" y="301"/>
                        <a:pt x="1345" y="298"/>
                      </a:cubicBezTo>
                      <a:cubicBezTo>
                        <a:pt x="1342" y="294"/>
                        <a:pt x="1341" y="294"/>
                        <a:pt x="1340" y="294"/>
                      </a:cubicBezTo>
                      <a:cubicBezTo>
                        <a:pt x="1339" y="293"/>
                        <a:pt x="1336" y="291"/>
                        <a:pt x="1334" y="293"/>
                      </a:cubicBezTo>
                      <a:cubicBezTo>
                        <a:pt x="1332" y="296"/>
                        <a:pt x="1332" y="309"/>
                        <a:pt x="1328" y="319"/>
                      </a:cubicBezTo>
                      <a:cubicBezTo>
                        <a:pt x="1325" y="329"/>
                        <a:pt x="1320" y="331"/>
                        <a:pt x="1313" y="340"/>
                      </a:cubicBezTo>
                      <a:cubicBezTo>
                        <a:pt x="1307" y="349"/>
                        <a:pt x="1309" y="379"/>
                        <a:pt x="1308" y="381"/>
                      </a:cubicBezTo>
                      <a:cubicBezTo>
                        <a:pt x="1308" y="384"/>
                        <a:pt x="1307" y="384"/>
                        <a:pt x="1294" y="390"/>
                      </a:cubicBezTo>
                      <a:cubicBezTo>
                        <a:pt x="1282" y="397"/>
                        <a:pt x="1220" y="421"/>
                        <a:pt x="1208" y="420"/>
                      </a:cubicBezTo>
                      <a:cubicBezTo>
                        <a:pt x="1195" y="419"/>
                        <a:pt x="1150" y="418"/>
                        <a:pt x="1150" y="418"/>
                      </a:cubicBezTo>
                      <a:cubicBezTo>
                        <a:pt x="1150" y="418"/>
                        <a:pt x="1153" y="385"/>
                        <a:pt x="1147" y="365"/>
                      </a:cubicBezTo>
                      <a:cubicBezTo>
                        <a:pt x="1141" y="345"/>
                        <a:pt x="1122" y="332"/>
                        <a:pt x="1121" y="329"/>
                      </a:cubicBezTo>
                      <a:cubicBezTo>
                        <a:pt x="1120" y="327"/>
                        <a:pt x="1128" y="309"/>
                        <a:pt x="1126" y="287"/>
                      </a:cubicBezTo>
                      <a:cubicBezTo>
                        <a:pt x="1123" y="266"/>
                        <a:pt x="1113" y="249"/>
                        <a:pt x="1113" y="249"/>
                      </a:cubicBezTo>
                      <a:cubicBezTo>
                        <a:pt x="1113" y="249"/>
                        <a:pt x="1123" y="238"/>
                        <a:pt x="1129" y="234"/>
                      </a:cubicBezTo>
                      <a:cubicBezTo>
                        <a:pt x="1135" y="230"/>
                        <a:pt x="1157" y="224"/>
                        <a:pt x="1165" y="223"/>
                      </a:cubicBezTo>
                      <a:cubicBezTo>
                        <a:pt x="1172" y="222"/>
                        <a:pt x="1186" y="228"/>
                        <a:pt x="1199" y="237"/>
                      </a:cubicBezTo>
                      <a:cubicBezTo>
                        <a:pt x="1212" y="246"/>
                        <a:pt x="1215" y="240"/>
                        <a:pt x="1223" y="231"/>
                      </a:cubicBezTo>
                      <a:cubicBezTo>
                        <a:pt x="1230" y="222"/>
                        <a:pt x="1229" y="217"/>
                        <a:pt x="1229" y="217"/>
                      </a:cubicBezTo>
                      <a:cubicBezTo>
                        <a:pt x="1229" y="217"/>
                        <a:pt x="1230" y="217"/>
                        <a:pt x="1233" y="216"/>
                      </a:cubicBezTo>
                      <a:cubicBezTo>
                        <a:pt x="1237" y="215"/>
                        <a:pt x="1237" y="213"/>
                        <a:pt x="1237" y="210"/>
                      </a:cubicBezTo>
                      <a:cubicBezTo>
                        <a:pt x="1238" y="207"/>
                        <a:pt x="1235" y="207"/>
                        <a:pt x="1236" y="205"/>
                      </a:cubicBezTo>
                      <a:cubicBezTo>
                        <a:pt x="1236" y="203"/>
                        <a:pt x="1242" y="203"/>
                        <a:pt x="1245" y="201"/>
                      </a:cubicBezTo>
                      <a:cubicBezTo>
                        <a:pt x="1247" y="199"/>
                        <a:pt x="1245" y="196"/>
                        <a:pt x="1246" y="193"/>
                      </a:cubicBezTo>
                      <a:cubicBezTo>
                        <a:pt x="1246" y="190"/>
                        <a:pt x="1249" y="187"/>
                        <a:pt x="1253" y="188"/>
                      </a:cubicBezTo>
                      <a:cubicBezTo>
                        <a:pt x="1256" y="188"/>
                        <a:pt x="1268" y="190"/>
                        <a:pt x="1269" y="184"/>
                      </a:cubicBezTo>
                      <a:cubicBezTo>
                        <a:pt x="1271" y="179"/>
                        <a:pt x="1266" y="156"/>
                        <a:pt x="1265" y="152"/>
                      </a:cubicBezTo>
                      <a:cubicBezTo>
                        <a:pt x="1264" y="148"/>
                        <a:pt x="1267" y="139"/>
                        <a:pt x="1273" y="134"/>
                      </a:cubicBezTo>
                      <a:cubicBezTo>
                        <a:pt x="1279" y="130"/>
                        <a:pt x="1281" y="120"/>
                        <a:pt x="1281" y="111"/>
                      </a:cubicBezTo>
                      <a:cubicBezTo>
                        <a:pt x="1281" y="102"/>
                        <a:pt x="1279" y="57"/>
                        <a:pt x="1257" y="39"/>
                      </a:cubicBezTo>
                      <a:cubicBezTo>
                        <a:pt x="1210" y="0"/>
                        <a:pt x="1127" y="0"/>
                        <a:pt x="1106" y="69"/>
                      </a:cubicBezTo>
                      <a:cubicBezTo>
                        <a:pt x="1098" y="96"/>
                        <a:pt x="1098" y="103"/>
                        <a:pt x="1092" y="116"/>
                      </a:cubicBezTo>
                      <a:cubicBezTo>
                        <a:pt x="1085" y="130"/>
                        <a:pt x="1076" y="142"/>
                        <a:pt x="1076" y="142"/>
                      </a:cubicBezTo>
                      <a:cubicBezTo>
                        <a:pt x="1076" y="142"/>
                        <a:pt x="1067" y="141"/>
                        <a:pt x="1049" y="136"/>
                      </a:cubicBezTo>
                      <a:cubicBezTo>
                        <a:pt x="1030" y="131"/>
                        <a:pt x="1011" y="131"/>
                        <a:pt x="1008" y="131"/>
                      </a:cubicBezTo>
                      <a:cubicBezTo>
                        <a:pt x="1005" y="131"/>
                        <a:pt x="987" y="117"/>
                        <a:pt x="955" y="103"/>
                      </a:cubicBezTo>
                      <a:cubicBezTo>
                        <a:pt x="923" y="89"/>
                        <a:pt x="873" y="84"/>
                        <a:pt x="867" y="81"/>
                      </a:cubicBezTo>
                      <a:cubicBezTo>
                        <a:pt x="860" y="79"/>
                        <a:pt x="855" y="75"/>
                        <a:pt x="848" y="75"/>
                      </a:cubicBezTo>
                      <a:cubicBezTo>
                        <a:pt x="841" y="75"/>
                        <a:pt x="835" y="80"/>
                        <a:pt x="823" y="82"/>
                      </a:cubicBezTo>
                      <a:cubicBezTo>
                        <a:pt x="810" y="85"/>
                        <a:pt x="768" y="90"/>
                        <a:pt x="723" y="111"/>
                      </a:cubicBezTo>
                      <a:cubicBezTo>
                        <a:pt x="678" y="132"/>
                        <a:pt x="638" y="158"/>
                        <a:pt x="634" y="159"/>
                      </a:cubicBezTo>
                      <a:cubicBezTo>
                        <a:pt x="630" y="160"/>
                        <a:pt x="617" y="155"/>
                        <a:pt x="606" y="153"/>
                      </a:cubicBezTo>
                      <a:cubicBezTo>
                        <a:pt x="594" y="152"/>
                        <a:pt x="591" y="157"/>
                        <a:pt x="587" y="157"/>
                      </a:cubicBezTo>
                      <a:cubicBezTo>
                        <a:pt x="582" y="156"/>
                        <a:pt x="576" y="149"/>
                        <a:pt x="572" y="145"/>
                      </a:cubicBezTo>
                      <a:cubicBezTo>
                        <a:pt x="568" y="141"/>
                        <a:pt x="564" y="145"/>
                        <a:pt x="560" y="152"/>
                      </a:cubicBezTo>
                      <a:cubicBezTo>
                        <a:pt x="557" y="158"/>
                        <a:pt x="564" y="170"/>
                        <a:pt x="564" y="170"/>
                      </a:cubicBezTo>
                      <a:cubicBezTo>
                        <a:pt x="564" y="170"/>
                        <a:pt x="562" y="170"/>
                        <a:pt x="557" y="170"/>
                      </a:cubicBezTo>
                      <a:cubicBezTo>
                        <a:pt x="552" y="169"/>
                        <a:pt x="548" y="167"/>
                        <a:pt x="540" y="164"/>
                      </a:cubicBezTo>
                      <a:cubicBezTo>
                        <a:pt x="532" y="161"/>
                        <a:pt x="513" y="161"/>
                        <a:pt x="509" y="160"/>
                      </a:cubicBezTo>
                      <a:cubicBezTo>
                        <a:pt x="506" y="160"/>
                        <a:pt x="502" y="161"/>
                        <a:pt x="502" y="161"/>
                      </a:cubicBezTo>
                      <a:cubicBezTo>
                        <a:pt x="502" y="161"/>
                        <a:pt x="501" y="162"/>
                        <a:pt x="500" y="162"/>
                      </a:cubicBezTo>
                      <a:cubicBezTo>
                        <a:pt x="498" y="162"/>
                        <a:pt x="488" y="163"/>
                        <a:pt x="486" y="164"/>
                      </a:cubicBezTo>
                      <a:cubicBezTo>
                        <a:pt x="483" y="165"/>
                        <a:pt x="485" y="167"/>
                        <a:pt x="485" y="167"/>
                      </a:cubicBezTo>
                      <a:cubicBezTo>
                        <a:pt x="485" y="167"/>
                        <a:pt x="482" y="170"/>
                        <a:pt x="481" y="172"/>
                      </a:cubicBezTo>
                      <a:cubicBezTo>
                        <a:pt x="480" y="174"/>
                        <a:pt x="478" y="176"/>
                        <a:pt x="486" y="178"/>
                      </a:cubicBezTo>
                      <a:cubicBezTo>
                        <a:pt x="494" y="180"/>
                        <a:pt x="507" y="179"/>
                        <a:pt x="507" y="179"/>
                      </a:cubicBezTo>
                      <a:cubicBezTo>
                        <a:pt x="507" y="179"/>
                        <a:pt x="506" y="182"/>
                        <a:pt x="508" y="184"/>
                      </a:cubicBezTo>
                      <a:cubicBezTo>
                        <a:pt x="509" y="186"/>
                        <a:pt x="510" y="187"/>
                        <a:pt x="516" y="188"/>
                      </a:cubicBezTo>
                      <a:cubicBezTo>
                        <a:pt x="523" y="189"/>
                        <a:pt x="544" y="195"/>
                        <a:pt x="552" y="202"/>
                      </a:cubicBezTo>
                      <a:cubicBezTo>
                        <a:pt x="560" y="210"/>
                        <a:pt x="563" y="216"/>
                        <a:pt x="576" y="218"/>
                      </a:cubicBezTo>
                      <a:cubicBezTo>
                        <a:pt x="588" y="220"/>
                        <a:pt x="627" y="194"/>
                        <a:pt x="627" y="194"/>
                      </a:cubicBezTo>
                      <a:cubicBezTo>
                        <a:pt x="627" y="194"/>
                        <a:pt x="631" y="192"/>
                        <a:pt x="646" y="191"/>
                      </a:cubicBezTo>
                      <a:cubicBezTo>
                        <a:pt x="660" y="190"/>
                        <a:pt x="704" y="174"/>
                        <a:pt x="727" y="170"/>
                      </a:cubicBezTo>
                      <a:cubicBezTo>
                        <a:pt x="750" y="166"/>
                        <a:pt x="789" y="164"/>
                        <a:pt x="813" y="163"/>
                      </a:cubicBezTo>
                      <a:cubicBezTo>
                        <a:pt x="837" y="163"/>
                        <a:pt x="856" y="156"/>
                        <a:pt x="856" y="156"/>
                      </a:cubicBezTo>
                      <a:cubicBezTo>
                        <a:pt x="856" y="156"/>
                        <a:pt x="858" y="159"/>
                        <a:pt x="864" y="167"/>
                      </a:cubicBezTo>
                      <a:cubicBezTo>
                        <a:pt x="870" y="175"/>
                        <a:pt x="894" y="189"/>
                        <a:pt x="898" y="190"/>
                      </a:cubicBezTo>
                      <a:close/>
                    </a:path>
                  </a:pathLst>
                </a:custGeom>
                <a:solidFill>
                  <a:schemeClr val="accent5">
                    <a:alpha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zh-CN" altLang="en-US" sz="3600" strike="noStrike" noProof="1"/>
                </a:p>
              </p:txBody>
            </p:sp>
          </p:grpSp>
        </p:grp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19315" y="1856281"/>
            <a:ext cx="3232015" cy="978729"/>
          </a:xfrm>
        </p:spPr>
        <p:txBody>
          <a:bodyPr anchor="b" anchorCtr="0">
            <a:norm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19315" y="4487855"/>
            <a:ext cx="3200253" cy="313932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zh-CN" altLang="en-US" strike="noStrike" noProof="1" dirty="0"/>
              <a:t>单击此处编辑文本</a:t>
            </a:r>
            <a:endParaRPr lang="en-US" altLang="zh-CN" strike="noStrike" noProof="1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19315" y="4908149"/>
            <a:ext cx="3200253" cy="3139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zh-CN" altLang="en-US" strike="noStrike" noProof="1" dirty="0"/>
              <a:t>单击此处编辑文本</a:t>
            </a:r>
            <a:endParaRPr lang="en-US" altLang="zh-CN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9" hasCustomPrompt="1"/>
          </p:nvPr>
        </p:nvSpPr>
        <p:spPr>
          <a:xfrm>
            <a:off x="314643" y="2994929"/>
            <a:ext cx="3236596" cy="858839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5400" b="1">
                <a:solidFill>
                  <a:schemeClr val="bg2"/>
                </a:solidFill>
              </a:defRPr>
            </a:lvl1pPr>
          </a:lstStyle>
          <a:p>
            <a:pPr lvl="0" fontAlgn="auto"/>
            <a:r>
              <a:rPr lang="zh-CN" altLang="en-US" sz="4050" strike="noStrike" noProof="1" dirty="0"/>
              <a:t>编辑文本</a:t>
            </a:r>
            <a:endParaRPr lang="zh-CN" altLang="en-US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tags" Target="../tags/tag2.xml"/><Relationship Id="rId7" Type="http://schemas.openxmlformats.org/officeDocument/2006/relationships/tags" Target="../tags/tag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8867" y="0"/>
            <a:ext cx="10852151" cy="10287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68867" y="1123951"/>
            <a:ext cx="10852151" cy="5020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z="1050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3" y="6239933"/>
            <a:ext cx="1388533" cy="207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30000"/>
              </a:lnSpc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8867" y="6239933"/>
            <a:ext cx="4142317" cy="207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30000"/>
              </a:lnSpc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239933"/>
            <a:ext cx="2910417" cy="207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30000"/>
              </a:lnSpc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68867" y="1028700"/>
            <a:ext cx="1085215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TEMPLATE" hidden="1"/>
          <p:cNvSpPr/>
          <p:nvPr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6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3765" rtl="0" eaLnBrk="1" latinLnBrk="0" hangingPunct="1">
        <a:lnSpc>
          <a:spcPct val="13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5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9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0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1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1.wav"/><Relationship Id="rId2" Type="http://schemas.openxmlformats.org/officeDocument/2006/relationships/tags" Target="../tags/tag23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1.wav"/><Relationship Id="rId2" Type="http://schemas.openxmlformats.org/officeDocument/2006/relationships/tags" Target="../tags/tag24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2.wav"/><Relationship Id="rId2" Type="http://schemas.openxmlformats.org/officeDocument/2006/relationships/tags" Target="../tags/tag25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6.xml"/><Relationship Id="rId5" Type="http://schemas.openxmlformats.org/officeDocument/2006/relationships/image" Target="G:/NdCloud/Coursewares/ad164909-34c9-4517-b937-5f0e82fdd89b/http:/www.pep.com.cn/images/200401/pic_51428.gif" TargetMode="External"/><Relationship Id="rId4" Type="http://schemas.openxmlformats.org/officeDocument/2006/relationships/image" Target="../media/image4.GIF"/><Relationship Id="rId3" Type="http://schemas.openxmlformats.org/officeDocument/2006/relationships/hyperlink" Target="http://www.pep.com.cn/gnwkcbz/index.htm" TargetMode="External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2.wav"/><Relationship Id="rId2" Type="http://schemas.openxmlformats.org/officeDocument/2006/relationships/tags" Target="../tags/tag27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2.wav"/><Relationship Id="rId2" Type="http://schemas.openxmlformats.org/officeDocument/2006/relationships/tags" Target="../tags/tag28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4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5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6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8.xml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0.xml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1.xml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4.xml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5.xml"/><Relationship Id="rId1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6.xml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7.xml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8.xml"/><Relationship Id="rId1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0.xml"/><Relationship Id="rId1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1.xml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3.xml"/><Relationship Id="rId1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4.xml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5.xml"/><Relationship Id="rId1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7.xml"/><Relationship Id="rId1" Type="http://schemas.openxmlformats.org/officeDocument/2006/relationships/image" Target="../media/image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8.xml"/><Relationship Id="rId1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9.xml"/><Relationship Id="rId1" Type="http://schemas.openxmlformats.org/officeDocument/2006/relationships/image" Target="../media/image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0.xml"/><Relationship Id="rId1" Type="http://schemas.openxmlformats.org/officeDocument/2006/relationships/image" Target="../media/image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1.xml"/><Relationship Id="rId1" Type="http://schemas.openxmlformats.org/officeDocument/2006/relationships/image" Target="../media/image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3.xml"/><Relationship Id="rId1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7.xml"/><Relationship Id="rId1" Type="http://schemas.openxmlformats.org/officeDocument/2006/relationships/image" Target="../media/image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image" Target="../media/image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9.xml"/><Relationship Id="rId1" Type="http://schemas.openxmlformats.org/officeDocument/2006/relationships/image" Target="../media/image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0.xml"/><Relationship Id="rId1" Type="http://schemas.openxmlformats.org/officeDocument/2006/relationships/image" Target="../media/image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1.xml"/><Relationship Id="rId1" Type="http://schemas.openxmlformats.org/officeDocument/2006/relationships/image" Target="../media/image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0.xml"/><Relationship Id="rId1" Type="http://schemas.openxmlformats.org/officeDocument/2006/relationships/image" Target="../media/image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3.xml"/><Relationship Id="rId1" Type="http://schemas.openxmlformats.org/officeDocument/2006/relationships/image" Target="../media/image2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image" Target="../media/image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5.xml"/><Relationship Id="rId1" Type="http://schemas.openxmlformats.org/officeDocument/2006/relationships/image" Target="../media/image2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6.xml"/><Relationship Id="rId1" Type="http://schemas.openxmlformats.org/officeDocument/2006/relationships/image" Target="../media/image2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7.xml"/><Relationship Id="rId1" Type="http://schemas.openxmlformats.org/officeDocument/2006/relationships/image" Target="../media/image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8.xml"/><Relationship Id="rId1" Type="http://schemas.openxmlformats.org/officeDocument/2006/relationships/image" Target="../media/image2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9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752600"/>
            <a:ext cx="6991351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矩形 60427"/>
          <p:cNvSpPr/>
          <p:nvPr/>
        </p:nvSpPr>
        <p:spPr>
          <a:xfrm>
            <a:off x="4042833" y="3462867"/>
            <a:ext cx="4032251" cy="10795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charset="0"/>
                <a:ea typeface="隶书" panose="02010509060101010101" charset="0"/>
              </a:rPr>
              <a:t>古诗苑漫步</a:t>
            </a:r>
            <a:endParaRPr lang="zh-CN" altLang="en-US" sz="2800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charset="0"/>
              <a:ea typeface="隶书" panose="02010509060101010101" charset="0"/>
            </a:endParaRPr>
          </a:p>
        </p:txBody>
      </p:sp>
      <p:sp>
        <p:nvSpPr>
          <p:cNvPr id="7171" name="矩形 60426"/>
          <p:cNvSpPr/>
          <p:nvPr/>
        </p:nvSpPr>
        <p:spPr>
          <a:xfrm>
            <a:off x="2349500" y="1244600"/>
            <a:ext cx="7418917" cy="3672417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隶书" panose="02010509060101010101" charset="0"/>
                <a:ea typeface="隶书" panose="02010509060101010101" charset="0"/>
              </a:rPr>
              <a:t>语文综合性学习</a:t>
            </a:r>
            <a:endParaRPr lang="zh-CN" altLang="en-US" sz="3600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latin typeface="隶书" panose="02010509060101010101" charset="0"/>
              <a:ea typeface="隶书" panose="02010509060101010101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684" y="2470151"/>
            <a:ext cx="5831416" cy="4231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标题 114689"/>
          <p:cNvSpPr>
            <a:spLocks noGrp="1"/>
          </p:cNvSpPr>
          <p:nvPr/>
        </p:nvSpPr>
        <p:spPr>
          <a:xfrm>
            <a:off x="1917700" y="340784"/>
            <a:ext cx="8426451" cy="4673600"/>
          </a:xfrm>
          <a:prstGeom prst="rect">
            <a:avLst/>
          </a:prstGeom>
          <a:noFill/>
          <a:ln w="9525">
            <a:noFill/>
          </a:ln>
        </p:spPr>
        <p:txBody>
          <a:bodyPr vert="horz" lIns="121920" tIns="60960" rIns="121920" bIns="60960" anchor="ctr"/>
          <a:lstStyle>
            <a:lvl1pPr algn="l" defTabSz="685165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en-US" altLang="zh-CN" sz="6600" b="1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        </a:t>
            </a:r>
            <a:r>
              <a:rPr lang="zh-CN" altLang="en-US" sz="6600" b="1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第三版块</a:t>
            </a:r>
            <a:br>
              <a:rPr lang="zh-CN" altLang="en-US" sz="6600" b="1" dirty="0">
                <a:solidFill>
                  <a:srgbClr val="FF00FF"/>
                </a:solidFill>
                <a:ea typeface="华文彩云" pitchFamily="2" charset="-122"/>
              </a:rPr>
            </a:br>
            <a:r>
              <a:rPr lang="zh-CN" altLang="en-US" sz="8800" b="1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分门类别辑古诗</a:t>
            </a:r>
            <a:endParaRPr lang="zh-CN" altLang="en-US" sz="8800" b="1" strike="noStrike" noProof="1" dirty="0">
              <a:solidFill>
                <a:srgbClr val="FF00FF"/>
              </a:solidFill>
              <a:ea typeface="华文彩云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684" y="2470151"/>
            <a:ext cx="5831416" cy="4231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15733" y="228600"/>
            <a:ext cx="262128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古诗中的离情别绪</a:t>
            </a:r>
            <a:endParaRPr lang="zh-CN" altLang="en-US" sz="24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古诗中的春夏秋冬</a:t>
            </a:r>
            <a:endParaRPr lang="zh-CN" altLang="en-US" sz="24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古诗中的风花雪月</a:t>
            </a:r>
            <a:endParaRPr lang="zh-CN" altLang="en-US" sz="24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古诗中的山水风光</a:t>
            </a:r>
            <a:endParaRPr lang="zh-CN" altLang="en-US" sz="24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古诗中的名胜古迹</a:t>
            </a:r>
            <a:endParaRPr lang="zh-CN" altLang="en-US" sz="24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古诗中的飞禽走兽</a:t>
            </a:r>
            <a:endParaRPr lang="zh-CN" altLang="en-US" sz="24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21920" tIns="60960" rIns="121920" bIns="60960" anchor="b"/>
          <a:p>
            <a:r>
              <a:rPr lang="en-US" altLang="zh-CN"/>
              <a:t>                              </a:t>
            </a:r>
            <a:r>
              <a:rPr lang="zh-CN" altLang="zh-CN"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古诗中的离情别绪</a:t>
            </a:r>
            <a:endParaRPr lang="zh-CN" altLang="zh-CN">
              <a:solidFill>
                <a:srgbClr val="00B05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6700" y="1123951"/>
            <a:ext cx="10852151" cy="5020733"/>
          </a:xfrm>
          <a:noFill/>
          <a:ln>
            <a:noFill/>
          </a:ln>
        </p:spPr>
        <p:txBody>
          <a:bodyPr lIns="121920" tIns="60960" rIns="121920" bIns="60960" anchor="t">
            <a:normAutofit lnSpcReduction="20000"/>
          </a:bodyPr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莫愁前路无知己，天下谁人不识君。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高适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《别董大》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桃花潭水深千尺，不及汪伦送我情。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李白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《赠汪伦》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劝君更尽一杯酒，西出阳关无故人。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王维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《送元二使安西》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寒雨连江夜入吴，平明送客楚山孤。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王昌龄）《芙蓉楼送辛渐》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孤帆远影碧空尽，唯见长江天际流。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李白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《黄鹤楼送孟浩然之广陵》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乡书何处达，归雁洛阳边。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王湾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《次北固山下》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此夜曲中闻折柳，何人不起故园情。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李白）《春夜洛城闻笛》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唯有门前镜湖水，春风不改旧时波。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贺知章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《回乡偶书二首》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去年花里逢君别，今日花开已一年。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韦应物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《寄李儋元锡》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相见时难别亦难，东风无力百花残。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-------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（唐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李商隐</a:t>
            </a:r>
            <a:r>
              <a:rPr lang="en-US" altLang="zh-CN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)</a:t>
            </a:r>
            <a:r>
              <a:rPr lang="zh-CN" altLang="en-US" sz="2135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《无题》</a:t>
            </a:r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135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843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67" y="6144684"/>
            <a:ext cx="960967" cy="69638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33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66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2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102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8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138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8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charRg st="178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9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charRg st="209" end="2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6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charRg st="246" end="2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85" end="3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charRg st="285" end="3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3" end="3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charRg st="323" end="3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21920" tIns="60960" rIns="121920" bIns="60960" anchor="b"/>
          <a:p>
            <a:r>
              <a:rPr lang="en-US" altLang="zh-CN"/>
              <a:t>                                 </a:t>
            </a:r>
            <a:r>
              <a:rPr lang="en-US" altLang="zh-CN">
                <a:solidFill>
                  <a:srgbClr val="3333FF"/>
                </a:solidFill>
              </a:rPr>
              <a:t>  </a:t>
            </a:r>
            <a:r>
              <a:rPr lang="en-US" altLang="zh-CN">
                <a:solidFill>
                  <a:srgbClr val="00B050"/>
                </a:solidFill>
              </a:rPr>
              <a:t> </a:t>
            </a:r>
            <a:r>
              <a:rPr lang="zh-CN" altLang="en-US" sz="373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古诗中的春夏秋冬</a:t>
            </a:r>
            <a:endParaRPr lang="zh-CN" altLang="en-US" sz="3735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6200" y="1123951"/>
            <a:ext cx="10852151" cy="5530851"/>
          </a:xfrm>
        </p:spPr>
        <p:txBody>
          <a:bodyPr>
            <a:normAutofit fontScale="90000" lnSpcReduction="20000"/>
          </a:bodyPr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好雨知时节，当春乃发生。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《春夜喜雨》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不知细叶谁裁出，二月春风似剪刀。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贺知章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《咏柳》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人间四月芳菲尽，山寺桃花始盛开。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白居易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《大林寺桃花》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乱花渐欲迷人眼，浅草才能没马蹄。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白居易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《钱塘湖春行》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小荷才露尖尖角，早有蜻蜓立上头。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杨万里）《小池》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接天莲叶无穷碧，映日荷花别样红。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杨万里）《晓出净慈寺送林子方》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梅子金黄杏子肥。麦花雪白菜花稀。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范成大）《夏时田园杂兴》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银烛秋光冷画屏，轻罗小扇扑流萤。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杜牧）《秋夕》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停车坐爱枫林晚，霜叶红于二月花。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杜牧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《山行》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千山鸟飞绝，万径人踪灭。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柳宗元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《江雪》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墙角数枝梅，凌寒独自开。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------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</a:t>
            </a:r>
            <a:r>
              <a:rPr lang="en-US" altLang="zh-CN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trike="noStrike" noProof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王安石）《咏梅》</a:t>
            </a:r>
            <a:endParaRPr lang="zh-CN" altLang="en-US" sz="2400" b="1" strike="noStrike" noProof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/>
            <a:endParaRPr lang="zh-CN" altLang="en-US" strike="noStrike" noProof="1">
              <a:solidFill>
                <a:srgbClr val="0070C0"/>
              </a:solidFill>
            </a:endParaRPr>
          </a:p>
          <a:p>
            <a:pPr fontAlgn="auto"/>
            <a:endParaRPr lang="zh-CN" altLang="en-US" strike="noStrike" noProof="1">
              <a:solidFill>
                <a:srgbClr val="0070C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31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5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65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2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102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9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139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3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charRg st="173" end="2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4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charRg st="214" end="2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2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charRg st="252" end="2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85" end="3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charRg st="285" end="3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8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charRg st="318" end="3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48" end="3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charRg st="348" end="3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852151" cy="1028700"/>
          </a:xfrm>
        </p:spPr>
        <p:txBody>
          <a:bodyPr lIns="121920" tIns="60960" rIns="121920" bIns="60960" anchor="b"/>
          <a:p>
            <a:r>
              <a:rPr lang="en-US" altLang="zh-CN"/>
              <a:t>                                  </a:t>
            </a:r>
            <a:endParaRPr lang="zh-CN" altLang="en-US"/>
          </a:p>
        </p:txBody>
      </p:sp>
      <p:pic>
        <p:nvPicPr>
          <p:cNvPr id="20482" name="图片 114691" descr="9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4758267"/>
            <a:ext cx="1879600" cy="2061633"/>
          </a:xfr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83733" y="694267"/>
            <a:ext cx="9676130" cy="62471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1·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夜来风雨声，花落知多少。 (孟浩然：《春晓》)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2·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风劲角弓鸣，将军猎渭城。 (王维：《观猎》)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3·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林暗草惊风，将军夜引弓。 (卢纶：《塞下曲》)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4·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野火烧不尽， 春风吹又生。 (白居易：《赋得古原草送别》)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5·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人闲桂花落，夜静春山空。（王维《鸟鸣涧》）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6·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纵然一夜风吹去，只在芦花浅水边。（司空曙《江村即事》）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7·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零落梅花过残腊，故园归去又新年。（李频《湖口送友人》）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8·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待到重阳日，还来就菊花。（孟浩然《过故人庄》）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9·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遥知不是雪，为有暗香来。王安石：《梅花》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10·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欲渡黄河冰塞川，将登太行雪满山。李白：《行路难》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11·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千里黄云白日曛，北风吹雁雪纷纷。高适：《别董大》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12·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举杯邀明月，对影成三人。(李白：《月下独酌》)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13·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小时不识月，呼作白玉盘。(李白：《古朗月行》)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14·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深林人不知，明月来相照。(王维：《竹里馆》)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15·</a:t>
            </a:r>
            <a:r>
              <a:rPr lang="zh-CN" altLang="en-US" sz="2665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月出惊山鸟，时鸣春涧中。(王维：《鸟鸣涧》) </a:t>
            </a:r>
            <a:endParaRPr lang="zh-CN" altLang="en-US" sz="2665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0"/>
            <a:ext cx="436372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     </a:t>
            </a:r>
            <a:r>
              <a:rPr lang="zh-CN" altLang="en-US" sz="3735">
                <a:latin typeface="Times New Roman" panose="02020603050405020304" pitchFamily="18" charset="0"/>
                <a:ea typeface="隶书" panose="02010509060101010101" pitchFamily="49" charset="-122"/>
              </a:rPr>
              <a:t>古诗中的风花雪月</a:t>
            </a:r>
            <a:endParaRPr lang="zh-CN" altLang="en-US" sz="3735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8267"/>
            <a:ext cx="1879600" cy="2061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3"/>
          <p:cNvSpPr txBox="1"/>
          <p:nvPr/>
        </p:nvSpPr>
        <p:spPr>
          <a:xfrm>
            <a:off x="3395133" y="127000"/>
            <a:ext cx="398272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735">
                <a:latin typeface="Times New Roman" panose="02020603050405020304" pitchFamily="18" charset="0"/>
                <a:ea typeface="隶书" panose="02010509060101010101" pitchFamily="49" charset="-122"/>
              </a:rPr>
              <a:t>古诗中的山水风光</a:t>
            </a:r>
            <a:endParaRPr lang="zh-CN" altLang="en-US" sz="3735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363" name="文本框 4"/>
          <p:cNvSpPr txBox="1"/>
          <p:nvPr/>
        </p:nvSpPr>
        <p:spPr>
          <a:xfrm>
            <a:off x="423333" y="908051"/>
            <a:ext cx="11332633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1·</a:t>
            </a:r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两岸青山相对出，孤帆一片日边来。唐·李白《望天门山》</a:t>
            </a:r>
            <a:endParaRPr lang="zh-CN" altLang="en-US" sz="32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2·</a:t>
            </a:r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湖光秋月两相和，潭面无风镜未磨。唐·刘禹锡《望洞庭》</a:t>
            </a:r>
            <a:endParaRPr lang="zh-CN" altLang="en-US" sz="32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3·</a:t>
            </a:r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胜日寻芳泗水滨，无边光景一时新。宋·朱熹《春日》</a:t>
            </a:r>
            <a:endParaRPr lang="zh-CN" altLang="en-US" sz="32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4·</a:t>
            </a:r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两岸青山相对出，孤帆一片日边来。唐·李白《望天门山》</a:t>
            </a:r>
            <a:b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</a:br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5·一道残阳铺水中，半江瑟瑟半江红。唐·白居易《暮江吟》</a:t>
            </a:r>
            <a:endParaRPr lang="zh-CN" altLang="en-US" sz="32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6·白日依山尽，黄河入海流。唐·王之涣《登鹳雀楼》</a:t>
            </a:r>
            <a:endParaRPr lang="zh-CN" altLang="en-US" sz="32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7·黄河远上白云间，一片孤城万仞山。唐·王之涣《凉州词》</a:t>
            </a:r>
            <a:endParaRPr lang="zh-CN" altLang="en-US" sz="32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32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8·飞流直下三千尺，颖是银河落九天。唐·李白《望庐山瀑布》</a:t>
            </a:r>
            <a:endParaRPr lang="zh-CN" altLang="en-US" sz="3200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endParaRPr lang="zh-CN" altLang="en-US" sz="32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2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charRg st="29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85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charRg st="85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43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363">
                                            <p:txEl>
                                              <p:charRg st="143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6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363">
                                            <p:txEl>
                                              <p:charRg st="169" end="1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98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363">
                                            <p:txEl>
                                              <p:charRg st="198" end="2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3153833" y="69851"/>
            <a:ext cx="2621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古诗中的名胜古迹</a:t>
            </a:r>
            <a:endParaRPr lang="zh-CN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433" y="827617"/>
            <a:ext cx="11586633" cy="296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665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一、西湖:欲把西湖比西子，淡妆浓抹总相宜—苏轼《饮湖上初晴后雨二首》</a:t>
            </a:r>
            <a:endParaRPr lang="zh-CN" altLang="en-US" sz="2665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665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二、天门山:天门中断楚江开，碧水东流至此回——李白《望天门山》 </a:t>
            </a:r>
            <a:endParaRPr lang="zh-CN" altLang="en-US" sz="2665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665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三、塘江:最爱湖东行不足，绿杨阴里白沙堤。白居易《钱塘湖春行》</a:t>
            </a:r>
            <a:endParaRPr lang="zh-CN" altLang="en-US" sz="2665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665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四、泰山:   会当凌绝顶，一览众山小——唐．杜甫《望岳》 </a:t>
            </a:r>
            <a:endParaRPr lang="zh-CN" altLang="en-US" sz="2665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665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五、庐山: 飞流直下三千尺，疑是银河落九天——李白《望庐山瀑布》</a:t>
            </a:r>
            <a:endParaRPr lang="zh-CN" altLang="en-US" sz="2665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665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六、长江： 大江东去，浪淘尽，千古风流人物《念奴娇赤壁怀古苏轼 </a:t>
            </a:r>
            <a:endParaRPr lang="zh-CN" altLang="en-US" sz="2665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665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七、黄河 ：君不见，黄河之水天上来，奔流到海不复回。 李白《将进酒》</a:t>
            </a:r>
            <a:endParaRPr lang="zh-CN" altLang="en-US" sz="2665">
              <a:solidFill>
                <a:srgbClr val="0070C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2253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867" y="5827184"/>
            <a:ext cx="1293284" cy="93768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5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charRg st="35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charRg st="68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100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1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charRg st="131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64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charRg st="164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97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charRg st="197" end="2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67" y="5249333"/>
            <a:ext cx="2089151" cy="15155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2"/>
          <p:cNvSpPr txBox="1"/>
          <p:nvPr/>
        </p:nvSpPr>
        <p:spPr>
          <a:xfrm>
            <a:off x="3052233" y="230717"/>
            <a:ext cx="2621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>
                <a:latin typeface="Times New Roman" panose="02020603050405020304" pitchFamily="18" charset="0"/>
                <a:ea typeface="隶书" panose="02010509060101010101" pitchFamily="49" charset="-122"/>
              </a:rPr>
              <a:t>古诗中的飞禽走兽</a:t>
            </a:r>
            <a:endParaRPr lang="zh-CN" altLang="en-US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2531" name="文本框 4"/>
          <p:cNvSpPr txBox="1"/>
          <p:nvPr/>
        </p:nvSpPr>
        <p:spPr>
          <a:xfrm>
            <a:off x="330200" y="1009651"/>
            <a:ext cx="10667365" cy="3743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江晚正愁余,山深闻鹧鸪；-----《菩萨蛮.书江西造口壁》宋.辛弃疾</a:t>
            </a:r>
            <a:endParaRPr lang="zh-CN" altLang="en-US" sz="2665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飘飘何所似,天地一沙鸥------《旅夜书怀》唐. 杜甫</a:t>
            </a:r>
            <a:endParaRPr lang="zh-CN" altLang="en-US" sz="2665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3·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马毛带雪汗气蒸,五花连钱旋作冰-----《走马川奉送出师西征》唐.岑参</a:t>
            </a:r>
            <a:endParaRPr lang="zh-CN" altLang="en-US" sz="2665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4·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春眠不觉晓，处处闻啼鸟。</a:t>
            </a:r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-----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《春晓》唐. 孟浩然 </a:t>
            </a:r>
            <a:endParaRPr lang="zh-CN" altLang="en-US" sz="2665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5·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感时花溅泪，恨别鸟惊心。</a:t>
            </a:r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-----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《春望》唐. 杜甫 </a:t>
            </a:r>
            <a:endParaRPr lang="zh-CN" altLang="en-US" sz="2665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6·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在天愿作比翼鸟，在地愿为连理枝。 </a:t>
            </a:r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------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《长恨歌》唐. 白居易</a:t>
            </a:r>
            <a:endParaRPr lang="zh-CN" altLang="en-US" sz="2665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7·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两个黄鹂鸣翠柳，一行白鹭上青天。-------《绝句》唐.杜甫</a:t>
            </a:r>
            <a:endParaRPr lang="zh-CN" altLang="en-US" sz="2665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8·</a:t>
            </a:r>
            <a:r>
              <a:rPr lang="zh-CN" altLang="en-US" sz="2665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几处早莺争暖树，谁家新燕啄春泥。--------《</a:t>
            </a:r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钱塘湖春行》唐.白居易</a:t>
            </a:r>
            <a:endParaRPr lang="zh-CN" altLang="en-US" sz="2400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240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9·</a:t>
            </a:r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牧人驱犊返，猎马带禽归。</a:t>
            </a:r>
            <a:r>
              <a:rPr lang="en-US" altLang="zh-CN" sz="240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-------</a:t>
            </a:r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《野望》唐</a:t>
            </a:r>
            <a:r>
              <a:rPr lang="en-US" altLang="zh-CN" sz="240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王绩</a:t>
            </a:r>
            <a:endParaRPr lang="zh-CN" altLang="en-US" sz="2400">
              <a:solidFill>
                <a:srgbClr val="00B0F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3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531">
                                            <p:txEl>
                                              <p:charRg st="37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6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charRg st="68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06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531">
                                            <p:txEl>
                                              <p:charRg st="106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37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531">
                                            <p:txEl>
                                              <p:charRg st="137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67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531">
                                            <p:txEl>
                                              <p:charRg st="167" end="2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04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531">
                                            <p:txEl>
                                              <p:charRg st="204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38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charRg st="238" end="2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77" end="3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531">
                                            <p:txEl>
                                              <p:charRg st="277" end="3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867" y="1739900"/>
            <a:ext cx="6991351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标题 262147"/>
          <p:cNvSpPr>
            <a:spLocks noGrp="1"/>
          </p:cNvSpPr>
          <p:nvPr/>
        </p:nvSpPr>
        <p:spPr>
          <a:xfrm>
            <a:off x="1940984" y="1231900"/>
            <a:ext cx="8676216" cy="4392084"/>
          </a:xfrm>
          <a:prstGeom prst="rect">
            <a:avLst/>
          </a:prstGeom>
          <a:noFill/>
          <a:ln w="9525">
            <a:noFill/>
          </a:ln>
        </p:spPr>
        <p:txBody>
          <a:bodyPr lIns="121920" tIns="60960" rIns="121920" bIns="60960" anchor="ctr"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7200" dirty="0">
                <a:solidFill>
                  <a:schemeClr val="tx1"/>
                </a:solidFill>
                <a:latin typeface="Arial" panose="020B0604020202020204" pitchFamily="34" charset="0"/>
                <a:ea typeface="华文彩云" pitchFamily="2" charset="-122"/>
              </a:rPr>
              <a:t>       </a:t>
            </a:r>
            <a:r>
              <a:rPr lang="zh-CN" altLang="en-US" sz="7200" dirty="0">
                <a:solidFill>
                  <a:schemeClr val="tx1"/>
                </a:solidFill>
                <a:latin typeface="Arial" panose="020B0604020202020204" pitchFamily="34" charset="0"/>
                <a:ea typeface="华文彩云" pitchFamily="2" charset="-122"/>
              </a:rPr>
              <a:t>第四版块</a:t>
            </a:r>
            <a:br>
              <a:rPr lang="zh-CN" altLang="en-US" sz="7200" dirty="0">
                <a:solidFill>
                  <a:schemeClr val="tx1"/>
                </a:solidFill>
                <a:latin typeface="Arial" panose="020B0604020202020204" pitchFamily="34" charset="0"/>
                <a:ea typeface="华文彩云" pitchFamily="2" charset="-122"/>
              </a:rPr>
            </a:br>
            <a:r>
              <a:rPr lang="zh-CN" altLang="en-US" sz="8800" dirty="0">
                <a:solidFill>
                  <a:schemeClr val="tx1"/>
                </a:solidFill>
                <a:latin typeface="Arial" panose="020B0604020202020204" pitchFamily="34" charset="0"/>
                <a:ea typeface="华文彩云" pitchFamily="2" charset="-122"/>
              </a:rPr>
              <a:t>争先恐后接古诗</a:t>
            </a:r>
            <a:br>
              <a:rPr lang="zh-CN" altLang="en-US" sz="8800" dirty="0">
                <a:solidFill>
                  <a:schemeClr val="tx1"/>
                </a:solidFill>
                <a:latin typeface="Arial" panose="020B0604020202020204" pitchFamily="34" charset="0"/>
                <a:ea typeface="华文彩云" pitchFamily="2" charset="-122"/>
              </a:rPr>
            </a:br>
            <a:endParaRPr lang="zh-CN" altLang="en-US" sz="8800" dirty="0">
              <a:solidFill>
                <a:schemeClr val="tx1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867" y="1739900"/>
            <a:ext cx="6991351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文本框 102404"/>
          <p:cNvSpPr txBox="1"/>
          <p:nvPr/>
        </p:nvSpPr>
        <p:spPr>
          <a:xfrm>
            <a:off x="387351" y="425451"/>
            <a:ext cx="1041400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noProof="1" dirty="0">
                <a:solidFill>
                  <a:srgbClr val="0000FF"/>
                </a:solidFill>
                <a:latin typeface="Times New Roman" panose="02020603050405020304" pitchFamily="18" charset="0"/>
                <a:ea typeface="华文彩云" pitchFamily="2" charset="-122"/>
                <a:cs typeface="+mn-cs"/>
              </a:rPr>
              <a:t>第一组</a:t>
            </a:r>
            <a:endParaRPr lang="zh-CN" altLang="en-US" sz="6600" noProof="1">
              <a:solidFill>
                <a:srgbClr val="0000FF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102406" name="文本框 102405"/>
          <p:cNvSpPr txBox="1"/>
          <p:nvPr/>
        </p:nvSpPr>
        <p:spPr>
          <a:xfrm>
            <a:off x="2535767" y="209551"/>
            <a:ext cx="4040717" cy="4692650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海内存知己</a:t>
            </a:r>
            <a:endParaRPr lang="zh-CN" altLang="en-US" sz="3735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山光悦鸟性</a:t>
            </a:r>
            <a:endParaRPr lang="zh-CN" altLang="en-US" sz="3735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两岸青山相对出</a:t>
            </a:r>
            <a:endParaRPr lang="zh-CN" altLang="en-US" sz="3735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黄鹤一去不复返</a:t>
            </a:r>
            <a:endParaRPr lang="zh-CN" altLang="en-US" sz="3735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落红不是无情物</a:t>
            </a:r>
            <a:endParaRPr lang="zh-CN" altLang="en-US" sz="3735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几处早莺争暖树</a:t>
            </a:r>
            <a:endParaRPr lang="zh-CN" altLang="en-US" sz="3735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黄梅时节家家雨</a:t>
            </a:r>
            <a:endParaRPr lang="zh-CN" altLang="en-US" sz="3735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735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莫愁前路无知己</a:t>
            </a:r>
            <a:endParaRPr lang="zh-CN" altLang="en-US" sz="3735" b="0">
              <a:solidFill>
                <a:schemeClr val="tx1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02407" name="文本框 102406"/>
          <p:cNvSpPr txBox="1"/>
          <p:nvPr/>
        </p:nvSpPr>
        <p:spPr>
          <a:xfrm>
            <a:off x="6760633" y="209551"/>
            <a:ext cx="320251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天涯若比邻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8" name="矩形 102407"/>
          <p:cNvSpPr/>
          <p:nvPr/>
        </p:nvSpPr>
        <p:spPr>
          <a:xfrm>
            <a:off x="6760633" y="973667"/>
            <a:ext cx="258445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潭影空人心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9" name="矩形 102408"/>
          <p:cNvSpPr/>
          <p:nvPr/>
        </p:nvSpPr>
        <p:spPr>
          <a:xfrm>
            <a:off x="6597651" y="1888067"/>
            <a:ext cx="3530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孤帆一片日边来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0" name="矩形 102409"/>
          <p:cNvSpPr/>
          <p:nvPr/>
        </p:nvSpPr>
        <p:spPr>
          <a:xfrm>
            <a:off x="6601884" y="2709333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白云千载空悠悠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1" name="矩形 102410"/>
          <p:cNvSpPr/>
          <p:nvPr/>
        </p:nvSpPr>
        <p:spPr>
          <a:xfrm>
            <a:off x="6760633" y="3596217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化作春泥更护花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2" name="矩形 102411"/>
          <p:cNvSpPr/>
          <p:nvPr/>
        </p:nvSpPr>
        <p:spPr>
          <a:xfrm>
            <a:off x="6601884" y="4455584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谁家新燕啄春泥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3" name="矩形 102412"/>
          <p:cNvSpPr/>
          <p:nvPr/>
        </p:nvSpPr>
        <p:spPr>
          <a:xfrm>
            <a:off x="6601884" y="5376333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青草池塘处处蛙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4" name="矩形 102413"/>
          <p:cNvSpPr/>
          <p:nvPr/>
        </p:nvSpPr>
        <p:spPr>
          <a:xfrm>
            <a:off x="6576484" y="6225117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天下谁人不识君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0" bldLvl="0" animBg="1"/>
      <p:bldP spid="102407" grpId="0"/>
      <p:bldP spid="102408" grpId="0"/>
      <p:bldP spid="102409" grpId="0"/>
      <p:bldP spid="102410" grpId="0"/>
      <p:bldP spid="102411" grpId="0"/>
      <p:bldP spid="102412" grpId="0"/>
      <p:bldP spid="102413" grpId="0"/>
      <p:bldP spid="1024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914400" y="2186517"/>
            <a:ext cx="10363200" cy="1143000"/>
          </a:xfrm>
        </p:spPr>
        <p:txBody>
          <a:bodyPr lIns="121920" tIns="60960" rIns="121920" bIns="60960" anchor="ctr"/>
          <a:p>
            <a:r>
              <a:rPr lang="zh-CN" altLang="en-US" sz="3735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1．通过活动，引导学生进一步感受中华诗词的韵律美和意境。</a:t>
            </a:r>
            <a:br>
              <a:rPr lang="zh-CN" altLang="en-US" sz="3735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r>
              <a:rPr lang="zh-CN" altLang="en-US" sz="3735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2．通过丰富多彩的活动，让学生欣赏、吟诵、演唱古诗词，激发学生参与意识和创新精神 。</a:t>
            </a:r>
            <a:br>
              <a:rPr lang="zh-CN" altLang="en-US" sz="3735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r>
              <a:rPr lang="en-US" altLang="zh-CN" sz="3735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lang="zh-CN" altLang="en-US" sz="3735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通过活动，培养学生对中华诗词的兴趣与爱好，提高对民族文化的热爱之情；</a:t>
            </a:r>
            <a:endParaRPr lang="zh-CN" altLang="en-US" sz="3735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8194" name="图片 114691" descr="9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5050367"/>
            <a:ext cx="2067984" cy="1670051"/>
          </a:xfrm>
          <a:noFill/>
          <a:ln>
            <a:noFill/>
          </a:ln>
        </p:spPr>
      </p:pic>
      <p:sp>
        <p:nvSpPr>
          <p:cNvPr id="8195" name="文本框 1"/>
          <p:cNvSpPr txBox="1"/>
          <p:nvPr/>
        </p:nvSpPr>
        <p:spPr>
          <a:xfrm>
            <a:off x="393700" y="14817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>
                <a:latin typeface="Times New Roman" panose="02020603050405020304" pitchFamily="18" charset="0"/>
                <a:ea typeface="隶书" panose="02010509060101010101" pitchFamily="49" charset="-122"/>
              </a:rPr>
              <a:t>活动目标：</a:t>
            </a:r>
            <a:endParaRPr lang="zh-CN" altLang="en-US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467" y="1752600"/>
            <a:ext cx="6991351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95" name="文本框 24594"/>
          <p:cNvSpPr txBox="1"/>
          <p:nvPr/>
        </p:nvSpPr>
        <p:spPr>
          <a:xfrm>
            <a:off x="795867" y="425451"/>
            <a:ext cx="1041400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noProof="1" dirty="0">
                <a:solidFill>
                  <a:srgbClr val="0000FF"/>
                </a:solidFill>
                <a:latin typeface="Times New Roman" panose="02020603050405020304" pitchFamily="18" charset="0"/>
                <a:ea typeface="华文彩云" pitchFamily="2" charset="-122"/>
                <a:cs typeface="+mn-cs"/>
              </a:rPr>
              <a:t>第二组</a:t>
            </a:r>
            <a:endParaRPr lang="zh-CN" altLang="en-US" sz="6600" noProof="1">
              <a:solidFill>
                <a:srgbClr val="0000FF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24578" name="矩形 24577"/>
          <p:cNvSpPr/>
          <p:nvPr/>
        </p:nvSpPr>
        <p:spPr>
          <a:xfrm>
            <a:off x="2279651" y="427567"/>
            <a:ext cx="3524249" cy="403098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随风潜入夜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谁言寸草心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天街小雨润如酥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曲径通幽处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晴空一鹤排云上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夜阑卧听风吹雨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有约不来过夜半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山重水复疑无路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6576484" y="294217"/>
            <a:ext cx="2214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润物细无声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3" name="矩形 24582"/>
          <p:cNvSpPr/>
          <p:nvPr/>
        </p:nvSpPr>
        <p:spPr>
          <a:xfrm>
            <a:off x="6576484" y="1138767"/>
            <a:ext cx="2214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报得三春晖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4" name="矩形 24583"/>
          <p:cNvSpPr/>
          <p:nvPr/>
        </p:nvSpPr>
        <p:spPr>
          <a:xfrm>
            <a:off x="6464300" y="1902884"/>
            <a:ext cx="339725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草色遥看近却无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5" name="矩形 24584"/>
          <p:cNvSpPr/>
          <p:nvPr/>
        </p:nvSpPr>
        <p:spPr>
          <a:xfrm>
            <a:off x="6479117" y="2603500"/>
            <a:ext cx="2478616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禅房花木深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66933" y="3302000"/>
            <a:ext cx="331258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便引诗情到碧霄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7" name="矩形 24586"/>
          <p:cNvSpPr/>
          <p:nvPr/>
        </p:nvSpPr>
        <p:spPr>
          <a:xfrm>
            <a:off x="6366933" y="4074584"/>
            <a:ext cx="360891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铁马冰河入梦来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96" name="文本框 24595"/>
          <p:cNvSpPr txBox="1"/>
          <p:nvPr/>
        </p:nvSpPr>
        <p:spPr>
          <a:xfrm>
            <a:off x="6464300" y="4815417"/>
            <a:ext cx="4191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闲敲棋子落灯花</a:t>
            </a:r>
            <a:endParaRPr lang="zh-CN" altLang="en-US" sz="320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6246284" y="5520267"/>
            <a:ext cx="4191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柳暗花明又一村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5" grpId="0"/>
      <p:bldP spid="24578" grpId="0" bldLvl="0" animBg="1"/>
      <p:bldP spid="24582" grpId="0"/>
      <p:bldP spid="24583" grpId="0"/>
      <p:bldP spid="24584" grpId="0"/>
      <p:bldP spid="24585" grpId="0"/>
      <p:bldP spid="3" grpId="0"/>
      <p:bldP spid="24587" grpId="0"/>
      <p:bldP spid="24596" grpId="0"/>
      <p:bldP spid="245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1" y="17399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41" name="文本框 103440"/>
          <p:cNvSpPr txBox="1"/>
          <p:nvPr/>
        </p:nvSpPr>
        <p:spPr>
          <a:xfrm>
            <a:off x="963084" y="539751"/>
            <a:ext cx="1041400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noProof="1" dirty="0">
                <a:solidFill>
                  <a:srgbClr val="0000FF"/>
                </a:solidFill>
                <a:latin typeface="Times New Roman" panose="02020603050405020304" pitchFamily="18" charset="0"/>
                <a:ea typeface="华文彩云" pitchFamily="2" charset="-122"/>
                <a:cs typeface="+mn-cs"/>
              </a:rPr>
              <a:t>第三组</a:t>
            </a:r>
            <a:endParaRPr lang="zh-CN" altLang="en-US" sz="6600" noProof="1">
              <a:solidFill>
                <a:srgbClr val="0000FF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103429" name="文本框 103428"/>
          <p:cNvSpPr txBox="1"/>
          <p:nvPr/>
        </p:nvSpPr>
        <p:spPr>
          <a:xfrm>
            <a:off x="6381751" y="588433"/>
            <a:ext cx="3964516" cy="403098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悠然见南山</a:t>
            </a:r>
            <a:endParaRPr lang="zh-CN" altLang="en-US" sz="32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似曾相识燕归来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一览众山小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提携玉龙为君死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千树万树梨花开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落日故人情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去留肝胆两昆仑</a:t>
            </a:r>
            <a:endParaRPr lang="zh-CN" altLang="en-US" sz="3200" i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轻舟已过万重山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6284" y="541867"/>
            <a:ext cx="25577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735">
                <a:solidFill>
                  <a:srgbClr val="BD40B6"/>
                </a:solidFill>
                <a:latin typeface="楷体" panose="02010609060101010101" charset="-122"/>
                <a:ea typeface="楷体" panose="02010609060101010101" charset="-122"/>
              </a:rPr>
              <a:t>采菊东篱下</a:t>
            </a:r>
            <a:endParaRPr lang="zh-CN" altLang="en-US" sz="3735">
              <a:solidFill>
                <a:srgbClr val="BD40B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431" name="文本框 103430"/>
          <p:cNvSpPr txBox="1"/>
          <p:nvPr/>
        </p:nvSpPr>
        <p:spPr>
          <a:xfrm>
            <a:off x="2495551" y="1265767"/>
            <a:ext cx="38862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dirty="0">
                <a:solidFill>
                  <a:srgbClr val="BD40B6"/>
                </a:solidFill>
                <a:latin typeface="华文楷体" panose="02010600040101010101" charset="-122"/>
                <a:ea typeface="华文楷体" panose="02010600040101010101" charset="-122"/>
              </a:rPr>
              <a:t>无可奈何花落去</a:t>
            </a:r>
            <a:endParaRPr lang="zh-CN" altLang="en-US" sz="3735" dirty="0">
              <a:solidFill>
                <a:srgbClr val="BD40B6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3433" name="文本框 103432"/>
          <p:cNvSpPr txBox="1"/>
          <p:nvPr/>
        </p:nvSpPr>
        <p:spPr>
          <a:xfrm>
            <a:off x="2436284" y="1962151"/>
            <a:ext cx="35814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dirty="0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会当凌绝顶</a:t>
            </a:r>
            <a:endParaRPr lang="zh-CN" altLang="en-US" sz="3735">
              <a:solidFill>
                <a:srgbClr val="D6009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434" name="文本框 103433"/>
          <p:cNvSpPr txBox="1"/>
          <p:nvPr/>
        </p:nvSpPr>
        <p:spPr>
          <a:xfrm>
            <a:off x="2436284" y="2758017"/>
            <a:ext cx="3793067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735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报君黄金台上意</a:t>
            </a:r>
            <a:endParaRPr lang="zh-CN" altLang="en-US" sz="3735">
              <a:solidFill>
                <a:srgbClr val="D6009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436" name="文本框 103435"/>
          <p:cNvSpPr txBox="1"/>
          <p:nvPr/>
        </p:nvSpPr>
        <p:spPr>
          <a:xfrm>
            <a:off x="2495551" y="3452284"/>
            <a:ext cx="35814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dirty="0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忽如一夜春风来</a:t>
            </a:r>
            <a:endParaRPr lang="zh-CN" altLang="en-US" sz="3735">
              <a:solidFill>
                <a:srgbClr val="D6009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437" name="文本框 103436"/>
          <p:cNvSpPr txBox="1"/>
          <p:nvPr/>
        </p:nvSpPr>
        <p:spPr>
          <a:xfrm>
            <a:off x="2588684" y="4176184"/>
            <a:ext cx="28194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dirty="0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浮云游子意</a:t>
            </a:r>
            <a:endParaRPr lang="zh-CN" altLang="en-US" sz="3735" dirty="0">
              <a:solidFill>
                <a:srgbClr val="D6009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450" name="文本框 103449"/>
          <p:cNvSpPr txBox="1"/>
          <p:nvPr/>
        </p:nvSpPr>
        <p:spPr>
          <a:xfrm>
            <a:off x="2588684" y="4897967"/>
            <a:ext cx="44196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dirty="0">
                <a:solidFill>
                  <a:srgbClr val="BD40B6"/>
                </a:solidFill>
                <a:latin typeface="楷体" panose="02010609060101010101" charset="-122"/>
                <a:ea typeface="楷体" panose="02010609060101010101" charset="-122"/>
              </a:rPr>
              <a:t>我自横刀向天笑</a:t>
            </a:r>
            <a:endParaRPr lang="zh-CN" altLang="en-US" sz="3735" dirty="0">
              <a:solidFill>
                <a:srgbClr val="BD40B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454" name="文本框 103453"/>
          <p:cNvSpPr txBox="1"/>
          <p:nvPr/>
        </p:nvSpPr>
        <p:spPr>
          <a:xfrm>
            <a:off x="2588684" y="5676900"/>
            <a:ext cx="44196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dirty="0">
                <a:solidFill>
                  <a:srgbClr val="BD40B6"/>
                </a:solidFill>
                <a:latin typeface="楷体" panose="02010609060101010101" charset="-122"/>
                <a:ea typeface="楷体" panose="02010609060101010101" charset="-122"/>
              </a:rPr>
              <a:t>两岸猿声啼不住</a:t>
            </a:r>
            <a:endParaRPr lang="zh-CN" altLang="en-US" sz="3735" dirty="0">
              <a:solidFill>
                <a:srgbClr val="BD40B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103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10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1" grpId="0"/>
      <p:bldP spid="103429" grpId="0" bldLvl="0" animBg="1"/>
      <p:bldP spid="2" grpId="0"/>
      <p:bldP spid="103431" grpId="0"/>
      <p:bldP spid="103433" grpId="0"/>
      <p:bldP spid="103434" grpId="0"/>
      <p:bldP spid="103436" grpId="0"/>
      <p:bldP spid="103437" grpId="0"/>
      <p:bldP spid="103450" grpId="0"/>
      <p:bldP spid="1034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1" y="17399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65" name="文本框 104464"/>
          <p:cNvSpPr txBox="1"/>
          <p:nvPr/>
        </p:nvSpPr>
        <p:spPr>
          <a:xfrm>
            <a:off x="836084" y="459317"/>
            <a:ext cx="1041400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noProof="1" dirty="0">
                <a:solidFill>
                  <a:srgbClr val="0000FF"/>
                </a:solidFill>
                <a:latin typeface="Times New Roman" panose="02020603050405020304" pitchFamily="18" charset="0"/>
                <a:ea typeface="华文彩云" pitchFamily="2" charset="-122"/>
                <a:cs typeface="+mn-cs"/>
              </a:rPr>
              <a:t>第四组</a:t>
            </a:r>
            <a:endParaRPr lang="zh-CN" altLang="en-US" sz="6600" noProof="1">
              <a:solidFill>
                <a:srgbClr val="0000FF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104455" name="文本框 104454"/>
          <p:cNvSpPr txBox="1"/>
          <p:nvPr/>
        </p:nvSpPr>
        <p:spPr>
          <a:xfrm>
            <a:off x="2434167" y="459317"/>
            <a:ext cx="3583517" cy="4030980"/>
          </a:xfrm>
          <a:prstGeom prst="rect">
            <a:avLst/>
          </a:prstGeom>
          <a:noFill/>
          <a:ln w="9525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仍怜故乡水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可怜身上衣正单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大漠孤烟直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烽火连三月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乡书何处达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自古逢秋悲寂寥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安得广夏千万间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我寄愁心与明月</a:t>
            </a:r>
            <a:endParaRPr lang="zh-CN" altLang="en-US" sz="32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4456" name="文本框 104455"/>
          <p:cNvSpPr txBox="1"/>
          <p:nvPr/>
        </p:nvSpPr>
        <p:spPr>
          <a:xfrm>
            <a:off x="6354233" y="459317"/>
            <a:ext cx="388831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万里送行舟</a:t>
            </a:r>
            <a:endParaRPr lang="zh-CN" altLang="en-US" sz="320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457" name="文本框 104456"/>
          <p:cNvSpPr txBox="1"/>
          <p:nvPr/>
        </p:nvSpPr>
        <p:spPr>
          <a:xfrm>
            <a:off x="6167967" y="1073151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心忧炭贱愿天寒</a:t>
            </a:r>
            <a:endParaRPr lang="zh-CN" altLang="en-US" sz="320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461" name="文本框 104460"/>
          <p:cNvSpPr txBox="1"/>
          <p:nvPr/>
        </p:nvSpPr>
        <p:spPr>
          <a:xfrm>
            <a:off x="6280151" y="1858433"/>
            <a:ext cx="3202516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长河落日圆</a:t>
            </a:r>
            <a:endParaRPr lang="zh-CN" altLang="en-US" sz="320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0151" y="2620433"/>
            <a:ext cx="2214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solidFill>
                  <a:srgbClr val="3333FF"/>
                </a:solidFill>
                <a:latin typeface="华文楷体" panose="02010600040101010101" charset="-122"/>
                <a:ea typeface="华文楷体" panose="02010600040101010101" charset="-122"/>
              </a:rPr>
              <a:t>家书抵万金</a:t>
            </a:r>
            <a:endParaRPr lang="zh-CN" altLang="en-US" sz="3200">
              <a:solidFill>
                <a:srgbClr val="3333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4233" y="3386667"/>
            <a:ext cx="229446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solidFill>
                  <a:srgbClr val="3333FF"/>
                </a:solidFill>
                <a:latin typeface="华文楷体" panose="02010600040101010101" charset="-122"/>
                <a:ea typeface="华文楷体" panose="02010600040101010101" charset="-122"/>
              </a:rPr>
              <a:t>归雁洛阳边</a:t>
            </a:r>
            <a:endParaRPr lang="zh-CN" altLang="en-US" sz="3200">
              <a:solidFill>
                <a:srgbClr val="3333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4463" name="文本框 104462"/>
          <p:cNvSpPr txBox="1"/>
          <p:nvPr/>
        </p:nvSpPr>
        <p:spPr>
          <a:xfrm>
            <a:off x="6248400" y="4150784"/>
            <a:ext cx="4419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我言秋日胜春朝</a:t>
            </a:r>
            <a:endParaRPr lang="zh-CN" altLang="en-US" sz="3200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466" name="文本框 104465"/>
          <p:cNvSpPr txBox="1"/>
          <p:nvPr/>
        </p:nvSpPr>
        <p:spPr>
          <a:xfrm>
            <a:off x="6248400" y="4883151"/>
            <a:ext cx="4419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大庇天下寒士俱欢颜</a:t>
            </a:r>
            <a:endParaRPr lang="zh-CN" altLang="en-US" sz="320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468" name="文本框 104467"/>
          <p:cNvSpPr txBox="1"/>
          <p:nvPr/>
        </p:nvSpPr>
        <p:spPr>
          <a:xfrm>
            <a:off x="6354233" y="5706533"/>
            <a:ext cx="4419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随君直到夜郎西</a:t>
            </a:r>
            <a:endParaRPr lang="zh-CN" altLang="en-US" sz="3200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0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5" grpId="0"/>
      <p:bldP spid="104455" grpId="0" bldLvl="0" animBg="1"/>
      <p:bldP spid="104456" grpId="0"/>
      <p:bldP spid="104457" grpId="0"/>
      <p:bldP spid="104461" grpId="0"/>
      <p:bldP spid="104463" grpId="0"/>
      <p:bldP spid="104466" grpId="0"/>
      <p:bldP spid="104468" grpId="0"/>
      <p:bldP spid="4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263169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59267"/>
            <a:ext cx="9144000" cy="69193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263170" descr="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0"/>
            <a:ext cx="7061200" cy="6874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标题 263171"/>
          <p:cNvSpPr>
            <a:spLocks noGrp="1"/>
          </p:cNvSpPr>
          <p:nvPr>
            <p:ph type="title"/>
          </p:nvPr>
        </p:nvSpPr>
        <p:spPr>
          <a:xfrm>
            <a:off x="1917700" y="609600"/>
            <a:ext cx="8426451" cy="4404784"/>
          </a:xfrm>
        </p:spPr>
        <p:txBody>
          <a:bodyPr anchor="ctr"/>
          <a:p>
            <a:pPr fontAlgn="base"/>
            <a:r>
              <a:rPr lang="zh-CN" altLang="en-US" sz="6600" b="1" strike="noStrike" noProof="1" dirty="0">
                <a:ea typeface="华文彩云" pitchFamily="2" charset="-122"/>
              </a:rPr>
              <a:t>第四版块</a:t>
            </a:r>
            <a:br>
              <a:rPr lang="zh-CN" altLang="en-US" sz="6600" b="1" dirty="0">
                <a:ea typeface="华文彩云" pitchFamily="2" charset="-122"/>
              </a:rPr>
            </a:br>
            <a:br>
              <a:rPr lang="zh-CN" altLang="en-US" sz="6600" b="1" dirty="0">
                <a:ea typeface="华文彩云" pitchFamily="2" charset="-122"/>
              </a:rPr>
            </a:br>
            <a:r>
              <a:rPr lang="zh-CN" altLang="en-US" sz="8800" b="1" strike="noStrike" noProof="1" dirty="0">
                <a:ea typeface="华文彩云" pitchFamily="2" charset="-122"/>
              </a:rPr>
              <a:t>七嘴八舌考古诗</a:t>
            </a:r>
            <a:endParaRPr lang="zh-CN" altLang="en-US" sz="8800" b="1" strike="noStrike" noProof="1" dirty="0">
              <a:ea typeface="华文彩云" pitchFamily="2" charset="-122"/>
            </a:endParaRPr>
          </a:p>
        </p:txBody>
      </p:sp>
      <p:pic>
        <p:nvPicPr>
          <p:cNvPr id="29700" name="图片 263176" descr="C:/Users/hp1/Desktop/http:/www.pep.com.cn/images/200401/pic_51428.gif">
            <a:hlinkClick r:id="rId3"/>
          </p:cNvPr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832851" y="5230284"/>
            <a:ext cx="1297516" cy="105833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117" y="17272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53" name="矩形 87052"/>
          <p:cNvSpPr/>
          <p:nvPr/>
        </p:nvSpPr>
        <p:spPr>
          <a:xfrm>
            <a:off x="905933" y="410633"/>
            <a:ext cx="1259417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8000" i="1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抢答</a:t>
            </a:r>
            <a:endParaRPr lang="zh-CN" altLang="en-US" sz="8000" i="1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3359151" y="404284"/>
            <a:ext cx="5833533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劝君更尽一杯酒，</a:t>
            </a:r>
            <a:endParaRPr lang="zh-CN" altLang="en-US" sz="4000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西出（　  ）无故人。</a:t>
            </a:r>
            <a:endParaRPr lang="zh-CN" altLang="en-US" sz="4000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7047" name="文本框 87046"/>
          <p:cNvSpPr txBox="1"/>
          <p:nvPr/>
        </p:nvSpPr>
        <p:spPr>
          <a:xfrm>
            <a:off x="3359151" y="2292351"/>
            <a:ext cx="47582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羌笛何须怨杨柳，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春风不度（　      ）。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7048" name="文本框 87047"/>
          <p:cNvSpPr txBox="1"/>
          <p:nvPr/>
        </p:nvSpPr>
        <p:spPr>
          <a:xfrm>
            <a:off x="3556000" y="4366684"/>
            <a:ext cx="4881033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但使龙城飞将在，</a:t>
            </a:r>
            <a:endParaRPr lang="zh-CN" altLang="en-US" sz="4000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不教胡马度（　   ）。</a:t>
            </a:r>
            <a:endParaRPr lang="zh-CN" altLang="en-US" sz="4000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7050" name="文本框 87049"/>
          <p:cNvSpPr txBox="1"/>
          <p:nvPr/>
        </p:nvSpPr>
        <p:spPr>
          <a:xfrm>
            <a:off x="4819651" y="1286933"/>
            <a:ext cx="1797049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阳关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7051" name="文本框 87050"/>
          <p:cNvSpPr txBox="1"/>
          <p:nvPr/>
        </p:nvSpPr>
        <p:spPr>
          <a:xfrm>
            <a:off x="5808133" y="3185584"/>
            <a:ext cx="1638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玉门关</a:t>
            </a:r>
            <a:endParaRPr lang="zh-CN" altLang="en-US" sz="360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7052" name="文本框 87051"/>
          <p:cNvSpPr txBox="1"/>
          <p:nvPr/>
        </p:nvSpPr>
        <p:spPr>
          <a:xfrm>
            <a:off x="6536267" y="5249333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阴山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/>
      <p:bldP spid="87046" grpId="0"/>
      <p:bldP spid="87047" grpId="0"/>
      <p:bldP spid="87048" grpId="0"/>
      <p:bldP spid="87050" grpId="0"/>
      <p:bldP spid="87051" grpId="0"/>
      <p:bldP spid="870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117" y="17272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1" name="文本框 88070"/>
          <p:cNvSpPr txBox="1"/>
          <p:nvPr/>
        </p:nvSpPr>
        <p:spPr>
          <a:xfrm>
            <a:off x="3287184" y="262467"/>
            <a:ext cx="5617633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即从巴峡穿巫峡，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便下襄阳向（　    ）。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8072" name="文本框 88071"/>
          <p:cNvSpPr txBox="1"/>
          <p:nvPr/>
        </p:nvSpPr>
        <p:spPr>
          <a:xfrm>
            <a:off x="3287184" y="2317751"/>
            <a:ext cx="51138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烟笼寒水月笼沙，</a:t>
            </a:r>
            <a:endParaRPr lang="zh-CN" altLang="en-US" sz="4000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夜泊（         ）近酒家。</a:t>
            </a:r>
            <a:endParaRPr lang="zh-CN" altLang="en-US" sz="400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8073" name="文本框 88072"/>
          <p:cNvSpPr txBox="1"/>
          <p:nvPr/>
        </p:nvSpPr>
        <p:spPr>
          <a:xfrm>
            <a:off x="3253317" y="4614333"/>
            <a:ext cx="51816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朱雀桥边野草花，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               ）夕阳斜。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8074" name="文本框 88073"/>
          <p:cNvSpPr txBox="1"/>
          <p:nvPr/>
        </p:nvSpPr>
        <p:spPr>
          <a:xfrm>
            <a:off x="6369051" y="1248833"/>
            <a:ext cx="1691216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洛阳</a:t>
            </a:r>
            <a:endParaRPr lang="zh-CN" altLang="en-US" sz="360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8075" name="文本框 88074"/>
          <p:cNvSpPr txBox="1"/>
          <p:nvPr/>
        </p:nvSpPr>
        <p:spPr>
          <a:xfrm>
            <a:off x="4887384" y="3225800"/>
            <a:ext cx="1615016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秦淮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8076" name="文本框 88075"/>
          <p:cNvSpPr txBox="1"/>
          <p:nvPr/>
        </p:nvSpPr>
        <p:spPr>
          <a:xfrm>
            <a:off x="3812117" y="5494867"/>
            <a:ext cx="2209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乌衣巷口</a:t>
            </a:r>
            <a:endParaRPr lang="zh-CN" altLang="en-US" sz="360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1" grpId="0"/>
      <p:bldP spid="88072" grpId="0"/>
      <p:bldP spid="88073" grpId="0"/>
      <p:bldP spid="88074" grpId="0"/>
      <p:bldP spid="88075" grpId="0"/>
      <p:bldP spid="8807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1"/>
          <p:cNvSpPr txBox="1"/>
          <p:nvPr/>
        </p:nvSpPr>
        <p:spPr>
          <a:xfrm>
            <a:off x="687917" y="292100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>
                <a:latin typeface="Times New Roman" panose="02020603050405020304" pitchFamily="18" charset="0"/>
                <a:ea typeface="隶书" panose="02010509060101010101" pitchFamily="49" charset="-122"/>
              </a:rPr>
              <a:t>单项选择题</a:t>
            </a:r>
            <a:endParaRPr lang="zh-CN" altLang="en-US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7107" name="文本框 2"/>
          <p:cNvSpPr txBox="1"/>
          <p:nvPr/>
        </p:nvSpPr>
        <p:spPr>
          <a:xfrm>
            <a:off x="2008717" y="1416051"/>
            <a:ext cx="909743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1.“无为有岐路，儿女共沾襟”中哪一个字是错的？   （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A、为 ——违   B、岐 ——其   C、襟 ——巾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65167" y="2093384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文本框 1"/>
          <p:cNvSpPr txBox="1"/>
          <p:nvPr/>
        </p:nvSpPr>
        <p:spPr>
          <a:xfrm>
            <a:off x="1820333" y="808567"/>
            <a:ext cx="872066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“千门万户曈曈日，总把新桃换旧符”中“新桃”是什么意思？（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A、早开的桃花   B、新的桃符   C、新年的寿桃馒头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2851" y="22098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文本框 1"/>
          <p:cNvSpPr txBox="1"/>
          <p:nvPr/>
        </p:nvSpPr>
        <p:spPr>
          <a:xfrm>
            <a:off x="1710267" y="1126067"/>
            <a:ext cx="878416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3.“商女不知亡国恨,隔江犹唱后庭花”中“国”是哪个朝代？ （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A、商朝   B、陈朝   C、唐朝 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3000" y="25675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文本框 2"/>
          <p:cNvSpPr txBox="1"/>
          <p:nvPr/>
        </p:nvSpPr>
        <p:spPr>
          <a:xfrm>
            <a:off x="1263651" y="829733"/>
            <a:ext cx="966258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4.苏东坡被贬岭南，照样享受生活，他有首诗写每天能吃到300颗水果，请问这是什么水果（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A、龙眼   B、荔枝   C、葡萄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9451" y="22860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684" y="2470151"/>
            <a:ext cx="5831416" cy="4231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244739"/>
          <p:cNvSpPr>
            <a:spLocks noGrp="1"/>
          </p:cNvSpPr>
          <p:nvPr/>
        </p:nvSpPr>
        <p:spPr>
          <a:xfrm>
            <a:off x="1883833" y="1030817"/>
            <a:ext cx="8426451" cy="2863851"/>
          </a:xfrm>
          <a:prstGeom prst="rect">
            <a:avLst/>
          </a:prstGeom>
          <a:noFill/>
          <a:ln w="9525">
            <a:noFill/>
          </a:ln>
        </p:spPr>
        <p:txBody>
          <a:bodyPr vert="horz" lIns="121920" tIns="60960" rIns="121920" bIns="60960" anchor="ctr"/>
          <a:lstStyle>
            <a:lvl1pPr algn="l" defTabSz="685165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en-US" altLang="zh-CN" sz="6600" b="1" strike="noStrike" noProof="1" dirty="0">
                <a:latin typeface="+mj-lt"/>
                <a:ea typeface="华文彩云" pitchFamily="2" charset="-122"/>
                <a:cs typeface="+mj-cs"/>
              </a:rPr>
              <a:t>        </a:t>
            </a:r>
            <a:r>
              <a:rPr lang="zh-CN" altLang="en-US" sz="6600" b="1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第一版块</a:t>
            </a:r>
            <a:br>
              <a:rPr lang="zh-CN" altLang="en-US" sz="6600" b="1" dirty="0">
                <a:solidFill>
                  <a:schemeClr val="tx1"/>
                </a:solidFill>
                <a:ea typeface="华文彩云" pitchFamily="2" charset="-122"/>
              </a:rPr>
            </a:br>
            <a:r>
              <a:rPr lang="zh-CN" altLang="en-US" sz="8800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声情并茂诵古诗</a:t>
            </a:r>
            <a:endParaRPr lang="zh-CN" altLang="en-US" sz="8800" strike="noStrike" noProof="1" dirty="0">
              <a:solidFill>
                <a:srgbClr val="FF00FF"/>
              </a:solidFill>
              <a:latin typeface="+mj-lt"/>
              <a:ea typeface="华文彩云" pitchFamily="2" charset="-122"/>
              <a:cs typeface="+mj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文本框 1"/>
          <p:cNvSpPr txBox="1"/>
          <p:nvPr/>
        </p:nvSpPr>
        <p:spPr>
          <a:xfrm>
            <a:off x="1515533" y="1132417"/>
            <a:ext cx="9486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5.李清照《如梦令》中“知否？知否？应该是绿肥红瘦”，这里的“红瘦”是指什么花？（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A、牡丹   B、芍药   C、海棠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38633" y="25802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文本框 1"/>
          <p:cNvSpPr txBox="1"/>
          <p:nvPr/>
        </p:nvSpPr>
        <p:spPr>
          <a:xfrm>
            <a:off x="1361017" y="1210733"/>
            <a:ext cx="963294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6.“白头搔更短，混欲不胜簪”中的哪个字是错的？    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A、搔 —— 稍  B、混 —— 浑    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C、胜 —— 剩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0251" y="1915584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文本框 1"/>
          <p:cNvSpPr txBox="1"/>
          <p:nvPr/>
        </p:nvSpPr>
        <p:spPr>
          <a:xfrm>
            <a:off x="1826684" y="675217"/>
            <a:ext cx="914188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7.从“故人西辞黄鹤楼”中“西辞”二字来看，作者的朋友要往哪里去？ 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A、向东去    B、向西去    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C、辞别西方向黄鹤楼去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0633" y="21590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文本框 1"/>
          <p:cNvSpPr txBox="1"/>
          <p:nvPr/>
        </p:nvSpPr>
        <p:spPr>
          <a:xfrm>
            <a:off x="1320800" y="1284817"/>
            <a:ext cx="1020021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8.“一道残阳铺水中，半江瑟瑟半江红”中“瑟瑟”是什么意思？  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A、碧绿   B、寒冷  C、寂寥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7100" y="274743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文本框 1"/>
          <p:cNvSpPr txBox="1"/>
          <p:nvPr/>
        </p:nvSpPr>
        <p:spPr>
          <a:xfrm>
            <a:off x="1225551" y="1075267"/>
            <a:ext cx="973878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9.请问“挥手自兹去，萧萧班马鸣”中“班马”指什么？  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A、有花纹的马    B、离群的马   C、以班固、司马迁喻人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0033" y="1752600"/>
            <a:ext cx="4127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文本框 1"/>
          <p:cNvSpPr txBox="1"/>
          <p:nvPr/>
        </p:nvSpPr>
        <p:spPr>
          <a:xfrm>
            <a:off x="1720851" y="1259417"/>
            <a:ext cx="915034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10 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“正是江南好风景，落花时节又逢君。”中的“君”是指（ 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A. 李延年  B.李龟年  C.崔九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4517" y="27580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2624667"/>
            <a:ext cx="5939367" cy="4093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6" name="文本框 1"/>
          <p:cNvSpPr txBox="1"/>
          <p:nvPr/>
        </p:nvSpPr>
        <p:spPr>
          <a:xfrm>
            <a:off x="912284" y="986367"/>
            <a:ext cx="10744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11.秦观《鹊桥仙》（纤云弄巧）一词是围绕哪个民间故事展开的？  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A、白蛇传     B、梁山伯与祝英台     C、牛郎织女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05533" y="164253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文本框 1"/>
          <p:cNvSpPr txBox="1"/>
          <p:nvPr/>
        </p:nvSpPr>
        <p:spPr>
          <a:xfrm>
            <a:off x="1001184" y="1365251"/>
            <a:ext cx="1054523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12.“莫愁前路无知己，天下谁人不识君”出自（    ）的《别董大》。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A.岑参   B.高适   C.王昌龄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78867" y="20828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4" name="文本框 1"/>
          <p:cNvSpPr txBox="1"/>
          <p:nvPr/>
        </p:nvSpPr>
        <p:spPr>
          <a:xfrm>
            <a:off x="1767417" y="850900"/>
            <a:ext cx="865716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.“海内存知己，天涯若比邻”是（      ）的诗句。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A.王勃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B.李白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C.白居易   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6433" y="1570567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文本框 1"/>
          <p:cNvSpPr txBox="1"/>
          <p:nvPr/>
        </p:nvSpPr>
        <p:spPr>
          <a:xfrm>
            <a:off x="1352551" y="1259417"/>
            <a:ext cx="9486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“千里江陵一日还”中“还”的目的地是哪里？（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A、白帝城   B、江陵    C、长安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23567" y="1955800"/>
            <a:ext cx="5016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684" y="2470151"/>
            <a:ext cx="5831416" cy="4231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标题 114689"/>
          <p:cNvSpPr>
            <a:spLocks noGrp="1"/>
          </p:cNvSpPr>
          <p:nvPr/>
        </p:nvSpPr>
        <p:spPr>
          <a:xfrm>
            <a:off x="1917700" y="340784"/>
            <a:ext cx="8426451" cy="4673600"/>
          </a:xfrm>
          <a:prstGeom prst="rect">
            <a:avLst/>
          </a:prstGeom>
          <a:noFill/>
          <a:ln w="9525">
            <a:noFill/>
          </a:ln>
        </p:spPr>
        <p:txBody>
          <a:bodyPr vert="horz" lIns="121920" tIns="60960" rIns="121920" bIns="60960" anchor="ctr"/>
          <a:lstStyle>
            <a:lvl1pPr algn="l" defTabSz="685165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en-US" altLang="zh-CN" sz="6600" b="1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        </a:t>
            </a:r>
            <a:r>
              <a:rPr lang="zh-CN" altLang="en-US" sz="6600" b="1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第二版块</a:t>
            </a:r>
            <a:br>
              <a:rPr lang="zh-CN" altLang="en-US" sz="6600" b="1" dirty="0">
                <a:solidFill>
                  <a:srgbClr val="FF00FF"/>
                </a:solidFill>
                <a:ea typeface="华文彩云" pitchFamily="2" charset="-122"/>
              </a:rPr>
            </a:br>
            <a:r>
              <a:rPr lang="zh-CN" altLang="en-US" sz="8800" b="1" strike="noStrike" noProof="1" dirty="0">
                <a:solidFill>
                  <a:srgbClr val="FF00FF"/>
                </a:solidFill>
                <a:latin typeface="+mj-lt"/>
                <a:ea typeface="华文彩云" pitchFamily="2" charset="-122"/>
                <a:cs typeface="+mj-cs"/>
              </a:rPr>
              <a:t>激情飞扬背古诗</a:t>
            </a:r>
            <a:endParaRPr lang="zh-CN" altLang="en-US" sz="8800" b="1" strike="noStrike" noProof="1" dirty="0">
              <a:solidFill>
                <a:srgbClr val="FF00FF"/>
              </a:solidFill>
              <a:ea typeface="华文彩云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2" name="文本框 1"/>
          <p:cNvSpPr txBox="1"/>
          <p:nvPr/>
        </p:nvSpPr>
        <p:spPr>
          <a:xfrm>
            <a:off x="1617133" y="844551"/>
            <a:ext cx="917151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.下列诗句中哪一项是正确的？（ 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A、兴尽晚回舟，误入莲花深处。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B、兴尽晚回舟，误入藕花深处。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C、兴尽晚回舟，误入荷花深处。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2400" y="157056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6" name="文本框 1"/>
          <p:cNvSpPr txBox="1"/>
          <p:nvPr/>
        </p:nvSpPr>
        <p:spPr>
          <a:xfrm>
            <a:off x="687917" y="664633"/>
            <a:ext cx="1076113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.下列选项中的哪一项和古代“快递员”的辛苦生活有关？（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A、三十功名尘与土，八千甲路云和月。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B、一封朝奏九重天，夕贬潮州路八千。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C、一骑红尘妃子笑，无人知是荔枝来。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9267" y="13864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文本框 1"/>
          <p:cNvSpPr txBox="1"/>
          <p:nvPr/>
        </p:nvSpPr>
        <p:spPr>
          <a:xfrm>
            <a:off x="1703917" y="635000"/>
            <a:ext cx="878416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7.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杨万里“接天莲叶无穷碧，映日荷花别样红”描写的是哪里的荷花？（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A、无锡太湖  B、扬州瘦西湖  C、杭州西湖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7633" y="2131484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文本框 1"/>
          <p:cNvSpPr txBox="1"/>
          <p:nvPr/>
        </p:nvSpPr>
        <p:spPr>
          <a:xfrm>
            <a:off x="2067984" y="444500"/>
            <a:ext cx="853016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.成语“寸草春晖”出自下列哪首诗？（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A、白居易《赋得古原草送别》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B、苏轼《春夜》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C、孟郊《游子吟》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7717" y="1162051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8" name="文本框 1"/>
          <p:cNvSpPr txBox="1"/>
          <p:nvPr/>
        </p:nvSpPr>
        <p:spPr>
          <a:xfrm>
            <a:off x="969433" y="1382184"/>
            <a:ext cx="1094528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19“何当共剪西窗烛，却话巴山夜雨时”中剪烛的目的是？（     ）</a:t>
            </a:r>
            <a:endParaRPr lang="en-US" altLang="zh-CN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0"/>
              </a:spcBef>
            </a:pPr>
            <a:endParaRPr lang="en-US" altLang="zh-CN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 调暗烛光  B 调亮烛光  C 熄灭蜡烛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9451" y="21103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uiExpand="1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2" name="文本框 1"/>
          <p:cNvSpPr txBox="1"/>
          <p:nvPr/>
        </p:nvSpPr>
        <p:spPr>
          <a:xfrm>
            <a:off x="1731433" y="990600"/>
            <a:ext cx="917151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20·</a:t>
            </a:r>
            <a:r>
              <a:rPr lang="zh-CN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“飞上枝头变凤凰”这句诗最早形容谁的？（    ）</a:t>
            </a:r>
            <a:endParaRPr lang="zh-CN" altLang="zh-CN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 苏小小  B 李师师  C 陈圆圆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5284" y="17526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26633" y="455084"/>
            <a:ext cx="97917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.“每逢佳节倍思亲”中的“佳节”本意指的是哪个节日？（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A、清明  B、中秋  C、重阳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6633" y="3361267"/>
            <a:ext cx="1047326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23“陈王昔时宴平乐，斗酒十千恣欢谑”中的“陈王”是谁？（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A、陈胜   B、曹植   C、陈叔宝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51851" y="1155700"/>
            <a:ext cx="5609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12767" y="41042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5"/>
      <p:bldP spid="4" grpId="0"/>
      <p:bldP spid="3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0" name="文本框 1"/>
          <p:cNvSpPr txBox="1"/>
          <p:nvPr/>
        </p:nvSpPr>
        <p:spPr>
          <a:xfrm>
            <a:off x="880533" y="753533"/>
            <a:ext cx="1074843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.假如你的朋友高考落榜了，你会选择下面哪两句诗来安慰勉励他？（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A、春风得意马蹄疾，一日看尽长安花。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B、不才明主弃，多病故人疏。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C、长风破浪会有时，直挂云帆济沧海。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9117" y="14626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4" name="文本框 1"/>
          <p:cNvSpPr txBox="1"/>
          <p:nvPr/>
        </p:nvSpPr>
        <p:spPr>
          <a:xfrm>
            <a:off x="946151" y="1202267"/>
            <a:ext cx="1085426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请问“两岸猿声啼不住，轻舟已过万重山”中的“轻舟”此时正在哪条河流上行驶？（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A、长江    B、黄河   C、京杭大运河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4684" y="2700867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文本框 1"/>
          <p:cNvSpPr txBox="1"/>
          <p:nvPr/>
        </p:nvSpPr>
        <p:spPr>
          <a:xfrm>
            <a:off x="1375833" y="967317"/>
            <a:ext cx="977265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“黄河远上白云间，一片孤城万仞山”中的“仞”与“尺”和“丈”，从大到小的排列顺序应该是？（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A、仞、丈、尺    B、丈、尺、仞   C、丈、仞、尺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1" y="3105151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684" y="2470151"/>
            <a:ext cx="5831416" cy="4231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"/>
          <p:cNvSpPr txBox="1"/>
          <p:nvPr/>
        </p:nvSpPr>
        <p:spPr>
          <a:xfrm>
            <a:off x="3932767" y="1572684"/>
            <a:ext cx="5603240" cy="17329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665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经典回眸</a:t>
            </a:r>
            <a:endParaRPr lang="zh-CN" altLang="en-US" sz="10665">
              <a:solidFill>
                <a:srgbClr val="FF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2" name="文本框 1"/>
          <p:cNvSpPr txBox="1"/>
          <p:nvPr/>
        </p:nvSpPr>
        <p:spPr>
          <a:xfrm>
            <a:off x="1543051" y="829733"/>
            <a:ext cx="1030393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.“一骑红尘妃子笑，无人知是荔枝来。”中的“妃子”是指(　　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A.王昭君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B.杨玉环 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C.赵飞燕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62584" y="15134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95967" y="118533"/>
            <a:ext cx="872278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6.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名句“为谁辛苦为谁甜”出自唐代诗人罗隐笔下。请问诗人为赞美哪种动物而作？（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A、蝴蝶   B、蜜蜂   C、蜻蜓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5967" y="3564467"/>
            <a:ext cx="9245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27.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“风吹柳花满店香，吴姬压酒劝客尝”这两句诗中的“压酒”指的是什么？（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A、榨酒   B、倒酒   C、陪酒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03267" y="159596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00751" y="50419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4" name="文本框 1"/>
          <p:cNvSpPr txBox="1"/>
          <p:nvPr/>
        </p:nvSpPr>
        <p:spPr>
          <a:xfrm>
            <a:off x="908051" y="895351"/>
            <a:ext cx="10712449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28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、下列哪首诗是写霍去病的？（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A、出身仕汉羽林郎，初随骠骑战渔阳。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B、但使龙城飞将在，不教胡马度阴山。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、匈奴未灭不言家，驱逐行行边徼赊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37284" y="897467"/>
            <a:ext cx="41274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8" name="文本框 1"/>
          <p:cNvSpPr txBox="1"/>
          <p:nvPr/>
        </p:nvSpPr>
        <p:spPr>
          <a:xfrm>
            <a:off x="1811867" y="967317"/>
            <a:ext cx="948901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29.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下列哪一诗句是用来形容“严以修身而品格清廉”的名句？（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A、一江春水向东流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B、一身能擘两雕弧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C、一片冰心在玉壶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5400" y="2417233"/>
            <a:ext cx="462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 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2" name="文本框 1"/>
          <p:cNvSpPr txBox="1"/>
          <p:nvPr/>
        </p:nvSpPr>
        <p:spPr>
          <a:xfrm>
            <a:off x="1722967" y="819151"/>
            <a:ext cx="936201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30.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“春色满园关不住，一枝红杏出墙来”出自南宋诗人叶绍翁的《游园不值》一诗，请问诗题中的“值”是什么意思？（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A、值得     B、遇到   C、值班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0884" y="2999317"/>
            <a:ext cx="57784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6" name="文本框 1"/>
          <p:cNvSpPr txBox="1"/>
          <p:nvPr/>
        </p:nvSpPr>
        <p:spPr>
          <a:xfrm>
            <a:off x="1058333" y="1100667"/>
            <a:ext cx="10382251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31.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“人间四月芳飞尽，山寺桃花始盛开”中哪个字是错的？（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A、四—五   B、飞—菲   C、桃—梨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5084" y="17526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0" name="文本框 1"/>
          <p:cNvSpPr txBox="1"/>
          <p:nvPr/>
        </p:nvSpPr>
        <p:spPr>
          <a:xfrm>
            <a:off x="817033" y="740833"/>
            <a:ext cx="1098126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32.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孟浩然《望洞庭湖赠张丞相》诗中有“八月湖水平，涵虚混太清”，请问诗中的“太清”指什么？（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A、太上老君   B、清澈无瑕   C、天空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66051" y="21590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1"/>
      <p:bldP spid="2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4" name="文本框 1"/>
          <p:cNvSpPr txBox="1"/>
          <p:nvPr/>
        </p:nvSpPr>
        <p:spPr>
          <a:xfrm>
            <a:off x="1380067" y="664633"/>
            <a:ext cx="1002453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33.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成语“万紫千红”出自下列哪首诗？（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A、朱熹《春日》 B、苏轼《春夜》 C、李白《月下独酌》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3084" y="14097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8" name="文本框 1"/>
          <p:cNvSpPr txBox="1"/>
          <p:nvPr/>
        </p:nvSpPr>
        <p:spPr>
          <a:xfrm>
            <a:off x="1020233" y="613833"/>
            <a:ext cx="10699751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34.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下列诗句中，形容杨贵妃“颜值”极高的是哪两句？（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A、芙蓉不及美人妆，水殿风来珠翠香。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B、何须浅碧深红色，自是花中第一流。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C、回眸一笑百媚生，六宫粉黛无颜色。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5817" y="1346200"/>
            <a:ext cx="63923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2" name="文本框 1"/>
          <p:cNvSpPr txBox="1"/>
          <p:nvPr/>
        </p:nvSpPr>
        <p:spPr>
          <a:xfrm>
            <a:off x="1367367" y="228600"/>
            <a:ext cx="965411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35.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唐代诗人张志和《渔歌子》中写道“青箬笠，绿蓑衣，斜风细雨不须归”，请问“青箬笠”是指？（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A、竹叶编制的笠帽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B、竹条编制的雨披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C、茅草编制的草帽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4900" y="24003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41" name="文本框 69640"/>
          <p:cNvSpPr txBox="1"/>
          <p:nvPr/>
        </p:nvSpPr>
        <p:spPr>
          <a:xfrm>
            <a:off x="762000" y="1011767"/>
            <a:ext cx="9402233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东汉  曹操    《观沧海》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唐代  李白 《闻王昌龄左迁龙标遥有此寄》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唐代  王湾 《次北固山下》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元代  马致远《天净沙</a:t>
            </a: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秋思》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唐代  李白 《峨眉山月歌》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6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唐代  杜甫 《江南逢李龟年》 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7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唐代  岑参 《行军九日思长安故园》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8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唐代  李益 《夜上受降城闻笛》   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9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 唐代  刘禹锡《秋词</a:t>
            </a: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(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其一</a:t>
            </a: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)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10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、唐代  李商隐《夜雨寄北》  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11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、南宋  陆游 《十一月四日风雨大作</a:t>
            </a: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(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其二</a:t>
            </a:r>
            <a:r>
              <a:rPr lang="en-US" altLang="zh-CN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)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》  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12</a:t>
            </a:r>
            <a:r>
              <a:rPr lang="zh-CN" altLang="en-US" sz="28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、清代  谭词同 《潼关》</a:t>
            </a:r>
            <a:endParaRPr lang="zh-CN" altLang="en-US" sz="28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2290" name="文本框 3"/>
          <p:cNvSpPr txBox="1"/>
          <p:nvPr/>
        </p:nvSpPr>
        <p:spPr>
          <a:xfrm>
            <a:off x="1039284" y="232833"/>
            <a:ext cx="289433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265">
                <a:latin typeface="Times New Roman" panose="02020603050405020304" pitchFamily="18" charset="0"/>
                <a:ea typeface="隶书" panose="02010509060101010101" pitchFamily="49" charset="-122"/>
              </a:rPr>
              <a:t>七年级上册</a:t>
            </a:r>
            <a:endParaRPr lang="zh-CN" altLang="en-US" sz="4265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229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6033" y="4917017"/>
            <a:ext cx="2794000" cy="191134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0" name="文本框 1"/>
          <p:cNvSpPr txBox="1"/>
          <p:nvPr/>
        </p:nvSpPr>
        <p:spPr>
          <a:xfrm>
            <a:off x="1109133" y="817033"/>
            <a:ext cx="1037166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36.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柳永《蝶恋花》名句“衣带渐宽终不悔，为伊消得人憔悴”中的“消得”是什么意思？（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A、消瘦得    B、消耗得   C、值得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7633" y="2279651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0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4" name="文本框 1"/>
          <p:cNvSpPr txBox="1"/>
          <p:nvPr/>
        </p:nvSpPr>
        <p:spPr>
          <a:xfrm>
            <a:off x="1403351" y="893233"/>
            <a:ext cx="9209616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37.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《登幽州台歌》中的幽州台，其故址在今天的什么地方？（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A、北京大兴    B、辽宁大连  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C、河南安阳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13900" y="1610784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8" name="文本框 1"/>
          <p:cNvSpPr txBox="1"/>
          <p:nvPr/>
        </p:nvSpPr>
        <p:spPr>
          <a:xfrm>
            <a:off x="1735667" y="1149351"/>
            <a:ext cx="8636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38.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“竹杖芒鞋轻胜马，谁怕？一蓑烟雨任平生”中“芒鞋”指什么？（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A、草鞋   B、布鞋   C、木屐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67300" y="25908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2" name="文本框 1"/>
          <p:cNvSpPr txBox="1"/>
          <p:nvPr/>
        </p:nvSpPr>
        <p:spPr>
          <a:xfrm>
            <a:off x="2106084" y="1073151"/>
            <a:ext cx="840528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39.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“唯有牡丹真美色，花开时节动京城”中哪个字是错误的？（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A、有——由   B、美——国   C、动——满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3267" y="25040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6" name="文本框 1"/>
          <p:cNvSpPr txBox="1"/>
          <p:nvPr/>
        </p:nvSpPr>
        <p:spPr>
          <a:xfrm>
            <a:off x="2146300" y="1162051"/>
            <a:ext cx="877358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40.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“但使龙城飞将在，不教胡马度阴山”中的“飞将”指的是哪位汉朝的将领？（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A、李广   B、李陵   C、卫青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77251" y="25908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1"/>
          <p:cNvSpPr txBox="1"/>
          <p:nvPr/>
        </p:nvSpPr>
        <p:spPr>
          <a:xfrm>
            <a:off x="1697567" y="908051"/>
            <a:ext cx="9182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41.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岑参《逢入京使》“故园东望路漫漫，双袖龙钟泪不干”请问“龙钟”是什么意思？（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A、潦倒    B、年迈   C、沾湿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9867" y="23241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2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4" name="文本框 1"/>
          <p:cNvSpPr txBox="1"/>
          <p:nvPr/>
        </p:nvSpPr>
        <p:spPr>
          <a:xfrm>
            <a:off x="1159933" y="958851"/>
            <a:ext cx="10077451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42.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苏轼的《江城子》“十年生死两茫茫”这首词悼念的人是谁？（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A、王弗   B、王闰之   C、王朝云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07600" y="16637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8" name="文本框 1"/>
          <p:cNvSpPr txBox="1"/>
          <p:nvPr/>
        </p:nvSpPr>
        <p:spPr>
          <a:xfrm>
            <a:off x="920751" y="1238251"/>
            <a:ext cx="1068493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43.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“天街小雨润如苏，草色遥看近却无”中哪个字是错误的？（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A、街—阶    B、苏—酥   C、遥—杏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38633" y="193463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2" name="文本框 1"/>
          <p:cNvSpPr txBox="1"/>
          <p:nvPr/>
        </p:nvSpPr>
        <p:spPr>
          <a:xfrm>
            <a:off x="1426633" y="806451"/>
            <a:ext cx="975995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44.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“白日登山望烽火，黄昏饮马傍交河”，请问“烽火”在古代的作用主要是什么？（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A、警报   B、开垦荒地   C、打猎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87067" y="228600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6" name="文本框 1"/>
          <p:cNvSpPr txBox="1"/>
          <p:nvPr/>
        </p:nvSpPr>
        <p:spPr>
          <a:xfrm>
            <a:off x="1659467" y="421217"/>
            <a:ext cx="934931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45.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有人想选择座右铭，用来表达学习上或工作上再提高一步，合适的诗句是？（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A、居高声自远，非是借秋风。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B、欲穷千里目，更上一层楼。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C、会当凌绝顶，一览众山小。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76433" y="1864784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99"/>
          <p:cNvSpPr txBox="1"/>
          <p:nvPr/>
        </p:nvSpPr>
        <p:spPr>
          <a:xfrm>
            <a:off x="810684" y="448733"/>
            <a:ext cx="8923867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13.《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登幽州台歌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陈子昂 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14.《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望岳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    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杜甫 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15.《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登飞来峰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王安石 【北宋】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16.《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游山西村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陆游 【南宋】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17.《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己亥杂诗（其五）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龚自珍 【清】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18.《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竹里馆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     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王维 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19.《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春夜洛城闻笛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李白【唐】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20.《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逢入京使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   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岑参 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21.《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晚春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 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韩愈 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22.《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泊（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bó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）秦淮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杜牧【唐】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23.《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贾生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李商隐 【唐】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24.《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过松源晨炊漆公店（其五）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杨万里【南宋】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25.《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约客</a:t>
            </a: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赵师秀 【南宋】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>
                <a:solidFill>
                  <a:srgbClr val="0070C0"/>
                </a:solidFill>
                <a:latin typeface="仿宋" charset="-122"/>
                <a:ea typeface="仿宋" charset="-122"/>
              </a:rPr>
              <a:t>26.</a:t>
            </a:r>
            <a:r>
              <a:rPr lang="zh-CN" altLang="en-US" sz="2800">
                <a:solidFill>
                  <a:srgbClr val="0070C0"/>
                </a:solidFill>
                <a:latin typeface="仿宋" charset="-122"/>
                <a:ea typeface="仿宋" charset="-122"/>
              </a:rPr>
              <a:t>《木兰诗》《乐府诗选》</a:t>
            </a:r>
            <a:endParaRPr lang="zh-CN" altLang="en-US" sz="2800">
              <a:solidFill>
                <a:srgbClr val="0070C0"/>
              </a:solidFill>
              <a:latin typeface="仿宋" charset="-122"/>
              <a:ea typeface="仿宋" charset="-122"/>
            </a:endParaRPr>
          </a:p>
        </p:txBody>
      </p:sp>
      <p:sp>
        <p:nvSpPr>
          <p:cNvPr id="13314" name="文本框 1"/>
          <p:cNvSpPr txBox="1"/>
          <p:nvPr/>
        </p:nvSpPr>
        <p:spPr>
          <a:xfrm>
            <a:off x="8506884" y="448733"/>
            <a:ext cx="289433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265">
                <a:latin typeface="Times New Roman" panose="02020603050405020304" pitchFamily="18" charset="0"/>
                <a:ea typeface="隶书" panose="02010509060101010101" pitchFamily="49" charset="-122"/>
              </a:rPr>
              <a:t>七年级下册</a:t>
            </a:r>
            <a:endParaRPr lang="zh-CN" altLang="en-US" sz="4265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331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8351" y="5289551"/>
            <a:ext cx="2512483" cy="156421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0" name="文本框 1"/>
          <p:cNvSpPr txBox="1"/>
          <p:nvPr/>
        </p:nvSpPr>
        <p:spPr>
          <a:xfrm>
            <a:off x="1479551" y="596900"/>
            <a:ext cx="9937749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46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.李白说“仰天大笑出门去，我辈岂是蓬蒿人”，对“蓬蒿人”的理解正确的是？（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A、俗语骂人的话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B、贫居之人，所居荒野之处多蓬蒿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C、攀龙附凤之人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38851" y="20447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4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4" name="文本框 1"/>
          <p:cNvSpPr txBox="1"/>
          <p:nvPr/>
        </p:nvSpPr>
        <p:spPr>
          <a:xfrm>
            <a:off x="1568451" y="867833"/>
            <a:ext cx="9273116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47.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“此曲只应天上有，人间能得几回闻”，杜甫“称赞”的是谁？（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A、李龟年   B、花卿   C、念奴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25700" y="23262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067" y="2434167"/>
            <a:ext cx="6201833" cy="4275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1775884" y="306917"/>
            <a:ext cx="9400116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48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.某诗词名句，已为成语，用来比喻某种力量或势力无可挽回的没落，它是以下哪一句？（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A、黄鹤一去不复返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B、流水落花春去也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C、无可奈何花落去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8584" y="1725084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1"/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7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017" y="17780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2" name="文本框 1"/>
          <p:cNvSpPr txBox="1"/>
          <p:nvPr/>
        </p:nvSpPr>
        <p:spPr>
          <a:xfrm>
            <a:off x="1303867" y="918633"/>
            <a:ext cx="996103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49.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辛弃疾《南乡子》中有“天下英雄谁敌手？曹刘”，他想称赞的人是谁？（   ）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A、曹操和刘备  B、孙权  C、周瑜</a:t>
            </a:r>
            <a:endParaRPr lang="zh-CN" altLang="en-US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0351" y="2351617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1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6" name="矩形 186369"/>
          <p:cNvSpPr/>
          <p:nvPr/>
        </p:nvSpPr>
        <p:spPr>
          <a:xfrm>
            <a:off x="1303867" y="2036869"/>
            <a:ext cx="990811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/>
            <a:r>
              <a:rPr lang="en-US" altLang="zh-CN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50.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被称为“七绝圣手”的是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(   )</a:t>
            </a:r>
            <a:endParaRPr lang="en-US" altLang="zh-CN" sz="24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algn="ctr"/>
            <a:r>
              <a:rPr lang="zh-CN" altLang="en-US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Ａ、王之涣　　Ｂ、王昌龄　　</a:t>
            </a:r>
            <a:endParaRPr lang="zh-CN" altLang="en-US" sz="24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Ｃ、崔 颢　　Ｄ、杜  牧</a:t>
            </a:r>
            <a:endParaRPr lang="zh-CN" altLang="en-US" sz="24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60517" y="1098551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5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6" name="文本框 2"/>
          <p:cNvSpPr txBox="1"/>
          <p:nvPr/>
        </p:nvSpPr>
        <p:spPr>
          <a:xfrm>
            <a:off x="1109133" y="1648884"/>
            <a:ext cx="10358967" cy="2966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735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735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中国诗词无穷的魅力，隽永的生命力，不竭的感召力，鞭策我们传承并使古老的诗词歌赋焕发青春，让“</a:t>
            </a:r>
            <a:r>
              <a:rPr lang="zh-CN" altLang="en-US" sz="3735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腹有诗书气自华</a:t>
            </a:r>
            <a:r>
              <a:rPr lang="zh-CN" altLang="en-US" sz="3735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”成为我们诗意人生的追求。让民族自信，文化自信根植心灵，不忘初心，昂首前行！</a:t>
            </a:r>
            <a:endParaRPr lang="zh-CN" altLang="en-US" sz="3735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6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917" y="1752600"/>
            <a:ext cx="6991349" cy="4819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0" name="矩形 208898"/>
          <p:cNvSpPr/>
          <p:nvPr/>
        </p:nvSpPr>
        <p:spPr>
          <a:xfrm>
            <a:off x="3970867" y="1530351"/>
            <a:ext cx="5867400" cy="320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28588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0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新宋体" panose="02010609030101010101" charset="-122"/>
                <a:ea typeface="新宋体" panose="02010609030101010101" charset="-122"/>
              </a:rPr>
              <a:t>谢谢您的参与</a:t>
            </a:r>
            <a:endParaRPr lang="zh-CN" altLang="en-US" sz="40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7984067" y="254000"/>
            <a:ext cx="289433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265">
                <a:latin typeface="Times New Roman" panose="02020603050405020304" pitchFamily="18" charset="0"/>
                <a:ea typeface="隶书" panose="02010509060101010101" pitchFamily="49" charset="-122"/>
              </a:rPr>
              <a:t>八年级上册</a:t>
            </a:r>
            <a:endParaRPr lang="zh-CN" altLang="en-US" sz="4265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4338" name="文本框 99"/>
          <p:cNvSpPr txBox="1"/>
          <p:nvPr/>
        </p:nvSpPr>
        <p:spPr>
          <a:xfrm>
            <a:off x="1111251" y="44451"/>
            <a:ext cx="9967383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27, 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野望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   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王绩 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28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黄鹤楼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 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崔颢 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29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使至塞上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王维 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30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渡荆门送别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李白 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31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钱塘湖春行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白居易【唐】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32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古诗十九首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（庭中有奇树）佚名 【东汉】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33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龟虽寿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 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曹操【东汉魏晋】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34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赠从弟（其二）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刘桢【东汉魏晋】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35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梁甫行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 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曹植 【东汉魏晋】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36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饮酒（其五）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陶渊明【魏晋】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37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春望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杜甫 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38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雁门太守行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李贺【唐】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39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赤壁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杜牧 【唐】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40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渔家傲（天接云涛连晓雾）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李清照【宋】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41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浣溪沙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.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一曲新词酒一杯</a:t>
            </a: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2400">
                <a:solidFill>
                  <a:srgbClr val="0070C0"/>
                </a:solidFill>
                <a:latin typeface="仿宋" charset="-122"/>
                <a:ea typeface="仿宋" charset="-122"/>
              </a:rPr>
              <a:t>晏殊【宋】</a:t>
            </a:r>
            <a:endParaRPr lang="zh-CN" altLang="en-US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42，《采桑子.轻舟短棹西湖好》欧阳修【宋】</a:t>
            </a:r>
            <a:endParaRPr lang="en-US" altLang="zh-CN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43，《相见欢.金陵城上西楼》朱敦儒【宋】</a:t>
            </a:r>
            <a:endParaRPr lang="en-US" altLang="zh-CN" sz="24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 indent="133350">
              <a:spcBef>
                <a:spcPct val="0"/>
              </a:spcBef>
            </a:pPr>
            <a:r>
              <a:rPr lang="en-US" altLang="zh-CN" sz="2400">
                <a:solidFill>
                  <a:srgbClr val="0070C0"/>
                </a:solidFill>
                <a:latin typeface="仿宋" charset="-122"/>
                <a:ea typeface="仿宋" charset="-122"/>
              </a:rPr>
              <a:t>44，《如梦令.常记溪亭日暮》李清照【宋】</a:t>
            </a:r>
            <a:endParaRPr lang="en-US" altLang="zh-CN" sz="2400">
              <a:solidFill>
                <a:srgbClr val="0070C0"/>
              </a:solidFill>
              <a:latin typeface="仿宋" charset="-122"/>
              <a:ea typeface="仿宋" charset="-122"/>
            </a:endParaRPr>
          </a:p>
        </p:txBody>
      </p:sp>
      <p:pic>
        <p:nvPicPr>
          <p:cNvPr id="14339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4633" y="4686300"/>
            <a:ext cx="2603500" cy="2127251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/>
        </p:nvSpPr>
        <p:spPr>
          <a:xfrm>
            <a:off x="2233084" y="643467"/>
            <a:ext cx="88519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45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，关雎 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诗经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endParaRPr lang="en-US" altLang="zh-CN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46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，蒹葭 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诗经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endParaRPr lang="en-US" altLang="zh-CN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47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，式微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诗经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endParaRPr lang="en-US" altLang="zh-CN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48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，子衿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诗经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endParaRPr lang="en-US" altLang="zh-CN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49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送杜少府之任蜀州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王勃 【唐】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50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望洞庭湖赠张丞相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孟浩然【唐】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51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题破山寺后禅院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常建 【唐】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52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送友人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李白 【唐】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53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卜算子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.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黄州定慧院寓居作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苏轼 【北宋】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54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，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卜算子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.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咏梅</a:t>
            </a:r>
            <a:r>
              <a:rPr lang="en-US" altLang="zh-CN" sz="3200">
                <a:solidFill>
                  <a:srgbClr val="0070C0"/>
                </a:solidFill>
                <a:latin typeface="仿宋" charset="-122"/>
                <a:ea typeface="仿宋" charset="-122"/>
              </a:rPr>
              <a:t>》 </a:t>
            </a: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陆游 【南宋】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55，《茅屋为秋风所破歌》 杜甫【唐】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0070C0"/>
                </a:solidFill>
                <a:latin typeface="仿宋" charset="-122"/>
                <a:ea typeface="仿宋" charset="-122"/>
              </a:rPr>
              <a:t>56，《卖炭翁》 白居易【唐】</a:t>
            </a:r>
            <a:endParaRPr lang="zh-CN" altLang="en-US" sz="3200">
              <a:solidFill>
                <a:srgbClr val="0070C0"/>
              </a:solidFill>
              <a:latin typeface="仿宋" charset="-122"/>
              <a:ea typeface="仿宋" charset="-122"/>
            </a:endParaRPr>
          </a:p>
        </p:txBody>
      </p:sp>
      <p:sp>
        <p:nvSpPr>
          <p:cNvPr id="15362" name="文本框 3"/>
          <p:cNvSpPr txBox="1"/>
          <p:nvPr/>
        </p:nvSpPr>
        <p:spPr>
          <a:xfrm>
            <a:off x="55033" y="-2116"/>
            <a:ext cx="3573780" cy="9124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335">
                <a:latin typeface="Times New Roman" panose="02020603050405020304" pitchFamily="18" charset="0"/>
                <a:ea typeface="隶书" panose="02010509060101010101" pitchFamily="49" charset="-122"/>
              </a:rPr>
              <a:t>八年级下册</a:t>
            </a:r>
            <a:endParaRPr lang="zh-CN" altLang="en-US" sz="5335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5363" name="图片 114691" descr="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1" y="5492751"/>
            <a:ext cx="1862667" cy="128481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621"/>
</p:tagLst>
</file>

<file path=ppt/tags/tag10.xml><?xml version="1.0" encoding="utf-8"?>
<p:tagLst xmlns:p="http://schemas.openxmlformats.org/presentationml/2006/main">
  <p:tag name="KSO_WM_TEMPLATE_CATEGORY" val="custom"/>
  <p:tag name="KSO_WM_TEMPLATE_INDEX" val="20186621"/>
</p:tagLst>
</file>

<file path=ppt/tags/tag11.xml><?xml version="1.0" encoding="utf-8"?>
<p:tagLst xmlns:p="http://schemas.openxmlformats.org/presentationml/2006/main">
  <p:tag name="KSO_WM_TEMPLATE_CATEGORY" val="custom"/>
  <p:tag name="KSO_WM_TEMPLATE_INDEX" val="20186621"/>
</p:tagLst>
</file>

<file path=ppt/tags/tag12.xml><?xml version="1.0" encoding="utf-8"?>
<p:tagLst xmlns:p="http://schemas.openxmlformats.org/presentationml/2006/main">
  <p:tag name="KSO_WM_TEMPLATE_CATEGORY" val="custom"/>
  <p:tag name="KSO_WM_TEMPLATE_INDEX" val="20186621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62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6.xml><?xml version="1.0" encoding="utf-8"?>
<p:tagLst xmlns:p="http://schemas.openxmlformats.org/presentationml/2006/main">
  <p:tag name="KSO_WM_TEMPLATE_CATEGORY" val="custom"/>
  <p:tag name="KSO_WM_TEMPLATE_INDEX" val="2018662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.xml><?xml version="1.0" encoding="utf-8"?>
<p:tagLst xmlns:p="http://schemas.openxmlformats.org/presentationml/2006/main">
  <p:tag name="KSO_WM_TEMPLATE_CATEGORY" val="custom"/>
  <p:tag name="KSO_WM_TEMPLATE_INDEX" val="20186621"/>
  <p:tag name="KSO_WM_TAG_VERSION" val="1.0"/>
  <p:tag name="KSO_WM_TEMPLATE_THUMBS_INDEX" val="1、2、3、4、5"/>
  <p:tag name="KSO_WM_BEAUTIFY_FLAG" val="#wm#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.xml><?xml version="1.0" encoding="utf-8"?>
<p:tagLst xmlns:p="http://schemas.openxmlformats.org/presentationml/2006/main">
  <p:tag name="KSO_WM_TEMPLATE_CATEGORY" val="custom"/>
  <p:tag name="KSO_WM_TEMPLATE_INDEX" val="20186621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6621"/>
</p:tagLst>
</file>

<file path=ppt/tags/tag9.xml><?xml version="1.0" encoding="utf-8"?>
<p:tagLst xmlns:p="http://schemas.openxmlformats.org/presentationml/2006/main">
  <p:tag name="KSO_WM_TEMPLATE_CATEGORY" val="custom"/>
  <p:tag name="KSO_WM_TEMPLATE_INDEX" val="20186621"/>
</p:tagLst>
</file>

<file path=ppt/theme/theme1.xml><?xml version="1.0" encoding="utf-8"?>
<a:theme xmlns:a="http://schemas.openxmlformats.org/drawingml/2006/main" name="主题5">
  <a:themeElements>
    <a:clrScheme name="自定义 69">
      <a:dk1>
        <a:srgbClr val="000000"/>
      </a:dk1>
      <a:lt1>
        <a:srgbClr val="FFFFFF"/>
      </a:lt1>
      <a:dk2>
        <a:srgbClr val="08354D"/>
      </a:dk2>
      <a:lt2>
        <a:srgbClr val="EDB159"/>
      </a:lt2>
      <a:accent1>
        <a:srgbClr val="106A9A"/>
      </a:accent1>
      <a:accent2>
        <a:srgbClr val="EDB159"/>
      </a:accent2>
      <a:accent3>
        <a:srgbClr val="4FADAD"/>
      </a:accent3>
      <a:accent4>
        <a:srgbClr val="239F9F"/>
      </a:accent4>
      <a:accent5>
        <a:srgbClr val="DCDCDC"/>
      </a:accent5>
      <a:accent6>
        <a:srgbClr val="2B8080"/>
      </a:accent6>
      <a:hlink>
        <a:srgbClr val="2980B9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7238</Words>
  <Application>WPS 演示</Application>
  <PresentationFormat>宽屏</PresentationFormat>
  <Paragraphs>611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97" baseType="lpstr">
      <vt:lpstr>Arial</vt:lpstr>
      <vt:lpstr>宋体</vt:lpstr>
      <vt:lpstr>Wingdings</vt:lpstr>
      <vt:lpstr>隶书</vt:lpstr>
      <vt:lpstr>华文楷体</vt:lpstr>
      <vt:lpstr>Times New Roman</vt:lpstr>
      <vt:lpstr>隶书</vt:lpstr>
      <vt:lpstr>华文彩云</vt:lpstr>
      <vt:lpstr>仿宋_GB2312</vt:lpstr>
      <vt:lpstr>仿宋</vt:lpstr>
      <vt:lpstr>微软雅黑</vt:lpstr>
      <vt:lpstr>微软雅黑</vt:lpstr>
      <vt:lpstr>Arial Unicode MS</vt:lpstr>
      <vt:lpstr>Calibri</vt:lpstr>
      <vt:lpstr>Lucida Sans Unicode</vt:lpstr>
      <vt:lpstr>华文行楷</vt:lpstr>
      <vt:lpstr>楷体</vt:lpstr>
      <vt:lpstr>楷体_GB2312</vt:lpstr>
      <vt:lpstr>方正舒体</vt:lpstr>
      <vt:lpstr>新宋体</vt:lpstr>
      <vt:lpstr>主题5</vt:lpstr>
      <vt:lpstr>PowerPoint 演示文稿</vt:lpstr>
      <vt:lpstr>1．通过活动，引导学生进一步感受中华诗词的韵律美和意境。 2．通过丰富多彩的活动，让学生欣赏、吟诵、演唱古诗词，激发学生参与意识和创新精神 。 3.通过活动，培养学生对中华诗词的兴趣与爱好，提高对民族文化的热爱之情；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      古诗中的离情别绪</vt:lpstr>
      <vt:lpstr>                                    古诗中的春夏秋冬</vt:lpstr>
      <vt:lpstr>           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第四版块  七嘴八舌考古诗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云出七山</cp:lastModifiedBy>
  <cp:revision>2</cp:revision>
  <dcterms:created xsi:type="dcterms:W3CDTF">2019-01-22T08:41:00Z</dcterms:created>
  <dcterms:modified xsi:type="dcterms:W3CDTF">2019-01-22T08:55:16Z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