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93" r:id="rId3"/>
    <p:sldId id="512" r:id="rId5"/>
    <p:sldId id="511" r:id="rId6"/>
    <p:sldId id="296" r:id="rId7"/>
    <p:sldId id="259" r:id="rId8"/>
    <p:sldId id="435" r:id="rId9"/>
    <p:sldId id="436" r:id="rId10"/>
    <p:sldId id="472" r:id="rId11"/>
    <p:sldId id="438" r:id="rId12"/>
    <p:sldId id="513" r:id="rId13"/>
    <p:sldId id="395" r:id="rId14"/>
    <p:sldId id="392" r:id="rId15"/>
    <p:sldId id="469" r:id="rId16"/>
  </p:sldIdLst>
  <p:sldSz cx="12192000" cy="6858000"/>
  <p:notesSz cx="6858000" cy="9144000"/>
  <p:embeddedFontLst>
    <p:embeddedFont>
      <p:font typeface="方正尚酷简体" panose="02000000000000000000" pitchFamily="2" charset="-122"/>
      <p:regular r:id="rId20"/>
    </p:embeddedFont>
    <p:embeddedFont>
      <p:font typeface="幼圆" panose="02010509060101010101" pitchFamily="49" charset="-122"/>
      <p:regular r:id="rId21"/>
    </p:embeddedFont>
    <p:embeddedFont>
      <p:font typeface="Calibri" panose="020F0502020204030204" pitchFamily="34" charset="0"/>
      <p:regular r:id="rId22"/>
    </p:embeddedFont>
    <p:embeddedFont>
      <p:font typeface="方正清刻本悦宋简体" panose="02000000000000000000" pitchFamily="2" charset="-122"/>
      <p:regular r:id="rId23"/>
    </p:embeddedFont>
    <p:embeddedFont>
      <p:font typeface="微软雅黑" panose="020B0503020204020204" charset="-122"/>
      <p:regular r:id="rId24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9DD3D1"/>
    <a:srgbClr val="FC6E5B"/>
    <a:srgbClr val="FFFF00"/>
    <a:srgbClr val="FFFF99"/>
    <a:srgbClr val="8DC064"/>
    <a:srgbClr val="FBC75D"/>
    <a:srgbClr val="66BFBC"/>
    <a:srgbClr val="6080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25" autoAdjust="0"/>
    <p:restoredTop sz="94660"/>
  </p:normalViewPr>
  <p:slideViewPr>
    <p:cSldViewPr snapToGrid="0">
      <p:cViewPr varScale="1">
        <p:scale>
          <a:sx n="70" d="100"/>
          <a:sy n="70" d="100"/>
        </p:scale>
        <p:origin x="108" y="416"/>
      </p:cViewPr>
      <p:guideLst>
        <p:guide orient="horz" pos="2205"/>
        <p:guide pos="741"/>
        <p:guide pos="1799"/>
        <p:guide pos="308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8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1D8610CC-0529-4268-B6DD-B1AFDFF1DD49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CA6EFFDD-7887-43CD-8C9E-C885FD9F6E1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fld id="{D9276FFA-7918-408B-BEDC-B7684C231A1A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fld id="{D74E8C31-21EF-42B5-9AA9-2DE4AC14FAF7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27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fld id="{3FB25BEB-16CF-46FD-A0EE-583FC63D8457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fld id="{20EAFE48-C670-498E-94A2-86DB9E9836CB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24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fld id="{D54CF51C-F700-4EBD-B455-B803FAD09379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fld id="{75D37DD8-D228-4FF5-AE80-A07E19EA659F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fld id="{FD09F102-98EF-495B-90F8-69C5C297B758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fld id="{FA4816EF-89B7-44BE-8C5C-DE9479CA1FF2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r>
              <a:rPr lang="zh-CN" altLang="en-US" dirty="0" smtClean="0"/>
              <a:t>例</a:t>
            </a:r>
            <a:r>
              <a:rPr lang="en-US" altLang="zh-CN" dirty="0" smtClean="0"/>
              <a:t>1</a:t>
            </a:r>
            <a:endParaRPr lang="zh-CN" altLang="en-US" dirty="0" smtClean="0"/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fld id="{D74E8C31-21EF-42B5-9AA9-2DE4AC14FAF7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fld id="{D74E8C31-21EF-42B5-9AA9-2DE4AC14FAF7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fld id="{D74E8C31-21EF-42B5-9AA9-2DE4AC14FAF7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Text Placeholder 2"/>
          <p:cNvSpPr>
            <a:spLocks noGrp="1"/>
          </p:cNvSpPr>
          <p:nvPr>
            <p:ph type="subTitle" idx="1"/>
          </p:nvPr>
        </p:nvSpPr>
        <p:spPr>
          <a:xfrm>
            <a:off x="4603750" y="3838575"/>
            <a:ext cx="393065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 marL="85725" lvl="0" indent="-85725" algn="ctr">
              <a:buNone/>
              <a:defRPr sz="1800" kern="1200">
                <a:solidFill>
                  <a:srgbClr val="6C6F72"/>
                </a:solidFill>
                <a:latin typeface="方正尚酷简体" panose="02000000000000000000" pitchFamily="2" charset="-122"/>
              </a:defRPr>
            </a:lvl1pPr>
            <a:lvl2pPr marL="0" lvl="1" indent="0" algn="ctr">
              <a:buNone/>
              <a:defRPr sz="1800" kern="1200">
                <a:solidFill>
                  <a:srgbClr val="6C6F72"/>
                </a:solidFill>
              </a:defRPr>
            </a:lvl2pPr>
            <a:lvl3pPr marL="914400" lvl="2" indent="-914400" algn="ctr">
              <a:buNone/>
              <a:defRPr sz="1800" kern="1200">
                <a:solidFill>
                  <a:srgbClr val="6C6F72"/>
                </a:solidFill>
              </a:defRPr>
            </a:lvl3pPr>
            <a:lvl4pPr marL="1371600" lvl="3" indent="-1371600" algn="ctr">
              <a:buNone/>
              <a:defRPr sz="1800" kern="1200">
                <a:solidFill>
                  <a:srgbClr val="6C6F72"/>
                </a:solidFill>
              </a:defRPr>
            </a:lvl4pPr>
            <a:lvl5pPr marL="1828800" lvl="4" indent="-1828800" algn="ctr">
              <a:buNone/>
              <a:defRPr sz="1800" kern="1200">
                <a:solidFill>
                  <a:srgbClr val="6C6F72"/>
                </a:solidFill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1273" name="Title Placeholder 1"/>
          <p:cNvSpPr>
            <a:spLocks noGrp="1"/>
          </p:cNvSpPr>
          <p:nvPr>
            <p:ph type="ctrTitle"/>
          </p:nvPr>
        </p:nvSpPr>
        <p:spPr>
          <a:xfrm>
            <a:off x="4587875" y="1908175"/>
            <a:ext cx="3948113" cy="183197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>
            <a:lvl1pPr lvl="0" algn="ctr">
              <a:lnSpc>
                <a:spcPct val="110000"/>
              </a:lnSpc>
              <a:defRPr sz="3600" kern="1200">
                <a:latin typeface="方正尚酷简体" panose="02000000000000000000" pitchFamily="2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bg1">
                    <a:lumMod val="65000"/>
                  </a:schemeClr>
                </a:solidFill>
                <a:latin typeface="方正尚酷简体" panose="02000000000000000000" pitchFamily="2" charset="-122"/>
                <a:ea typeface="+mn-ea"/>
              </a:defRPr>
            </a:lvl1pPr>
          </a:lstStyle>
          <a:p>
            <a:pPr>
              <a:defRPr/>
            </a:pPr>
            <a:fld id="{B4907B01-A015-43ED-8A40-84D2A1D9016C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FBE252AB-6AD1-45EC-9DE7-D9135667ABC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9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方正尚酷简体" panose="02000000000000000000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6"/>
            <a:ext cx="7734300" cy="5811839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方正尚酷简体" panose="02000000000000000000" pitchFamily="2" charset="-122"/>
              </a:defRPr>
            </a:lvl1pPr>
            <a:lvl2pPr>
              <a:defRPr>
                <a:latin typeface="方正尚酷简体" panose="02000000000000000000" pitchFamily="2" charset="-122"/>
              </a:defRPr>
            </a:lvl2pPr>
            <a:lvl3pPr>
              <a:defRPr>
                <a:latin typeface="方正尚酷简体" panose="02000000000000000000" pitchFamily="2" charset="-122"/>
              </a:defRPr>
            </a:lvl3pPr>
            <a:lvl4pPr>
              <a:defRPr>
                <a:latin typeface="方正尚酷简体" panose="02000000000000000000" pitchFamily="2" charset="-122"/>
              </a:defRPr>
            </a:lvl4pPr>
            <a:lvl5pPr>
              <a:defRPr>
                <a:latin typeface="方正尚酷简体" panose="02000000000000000000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>
                    <a:lumMod val="65000"/>
                  </a:schemeClr>
                </a:solidFill>
                <a:latin typeface="方正尚酷简体" panose="02000000000000000000" pitchFamily="2" charset="-122"/>
                <a:ea typeface="+mn-ea"/>
              </a:defRPr>
            </a:lvl1pPr>
          </a:lstStyle>
          <a:p>
            <a:pPr>
              <a:defRPr/>
            </a:pPr>
            <a:fld id="{948C6D2A-613A-4708-A53F-AC4E83916457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A518DD-31FE-430D-96BE-3ADA78813B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3800" y="334963"/>
            <a:ext cx="10253663" cy="601662"/>
          </a:xfrm>
          <a:prstGeom prst="rect">
            <a:avLst/>
          </a:prstGeom>
        </p:spPr>
        <p:txBody>
          <a:bodyPr/>
          <a:lstStyle>
            <a:lvl1pPr>
              <a:defRPr>
                <a:latin typeface="方正尚酷简体" panose="02000000000000000000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8500" y="1308100"/>
            <a:ext cx="10748963" cy="4867275"/>
          </a:xfrm>
          <a:prstGeom prst="rect">
            <a:avLst/>
          </a:prstGeom>
        </p:spPr>
        <p:txBody>
          <a:bodyPr/>
          <a:lstStyle>
            <a:lvl1pPr>
              <a:defRPr>
                <a:latin typeface="方正尚酷简体" panose="02000000000000000000" pitchFamily="2" charset="-122"/>
              </a:defRPr>
            </a:lvl1pPr>
            <a:lvl2pPr>
              <a:defRPr>
                <a:latin typeface="方正尚酷简体" panose="02000000000000000000" pitchFamily="2" charset="-122"/>
              </a:defRPr>
            </a:lvl2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>
                    <a:lumMod val="65000"/>
                  </a:schemeClr>
                </a:solidFill>
                <a:latin typeface="方正尚酷简体" panose="02000000000000000000" pitchFamily="2" charset="-122"/>
                <a:ea typeface="+mn-ea"/>
              </a:defRPr>
            </a:lvl1pPr>
          </a:lstStyle>
          <a:p>
            <a:pPr>
              <a:defRPr/>
            </a:pPr>
            <a:fld id="{C68D474B-2AC3-485F-B2FB-CA25C31389BB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04CB21-C386-4681-9FE9-42FB124F6E0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solidFill>
                  <a:schemeClr val="bg1">
                    <a:lumMod val="50000"/>
                  </a:schemeClr>
                </a:solidFill>
                <a:latin typeface="方正尚酷简体" panose="02000000000000000000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  <a:latin typeface="方正尚酷简体" panose="02000000000000000000" pitchFamily="2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方正尚酷简体" panose="02000000000000000000" pitchFamily="2" charset="-122"/>
                <a:ea typeface="+mn-ea"/>
              </a:defRPr>
            </a:lvl1pPr>
          </a:lstStyle>
          <a:p>
            <a:pPr>
              <a:defRPr/>
            </a:pPr>
            <a:fld id="{4EB47800-820D-4026-9042-B1B95EE4578B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919293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EB2165A2-9DCF-4472-AC7A-2C0D17BAA4B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3800" y="334963"/>
            <a:ext cx="10253663" cy="601662"/>
          </a:xfrm>
          <a:prstGeom prst="rect">
            <a:avLst/>
          </a:prstGeom>
        </p:spPr>
        <p:txBody>
          <a:bodyPr/>
          <a:lstStyle>
            <a:lvl1pPr>
              <a:defRPr>
                <a:latin typeface="方正尚酷简体" panose="02000000000000000000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  <a:prstGeom prst="rect">
            <a:avLst/>
          </a:prstGeom>
        </p:spPr>
        <p:txBody>
          <a:bodyPr/>
          <a:lstStyle>
            <a:lvl1pPr>
              <a:defRPr>
                <a:latin typeface="方正尚酷简体" panose="02000000000000000000" pitchFamily="2" charset="-122"/>
              </a:defRPr>
            </a:lvl1pPr>
            <a:lvl2pPr>
              <a:defRPr>
                <a:latin typeface="方正尚酷简体" panose="02000000000000000000" pitchFamily="2" charset="-122"/>
              </a:defRPr>
            </a:lvl2pPr>
            <a:lvl3pPr>
              <a:defRPr>
                <a:latin typeface="方正尚酷简体" panose="02000000000000000000" pitchFamily="2" charset="-122"/>
              </a:defRPr>
            </a:lvl3pPr>
            <a:lvl4pPr>
              <a:defRPr>
                <a:latin typeface="方正尚酷简体" panose="02000000000000000000" pitchFamily="2" charset="-122"/>
              </a:defRPr>
            </a:lvl4pPr>
            <a:lvl5pPr>
              <a:defRPr>
                <a:latin typeface="方正尚酷简体" panose="02000000000000000000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  <a:prstGeom prst="rect">
            <a:avLst/>
          </a:prstGeom>
        </p:spPr>
        <p:txBody>
          <a:bodyPr/>
          <a:lstStyle>
            <a:lvl1pPr>
              <a:defRPr>
                <a:latin typeface="方正尚酷简体" panose="02000000000000000000" pitchFamily="2" charset="-122"/>
              </a:defRPr>
            </a:lvl1pPr>
            <a:lvl2pPr>
              <a:defRPr>
                <a:latin typeface="方正尚酷简体" panose="02000000000000000000" pitchFamily="2" charset="-122"/>
              </a:defRPr>
            </a:lvl2pPr>
            <a:lvl3pPr>
              <a:defRPr>
                <a:latin typeface="方正尚酷简体" panose="02000000000000000000" pitchFamily="2" charset="-122"/>
              </a:defRPr>
            </a:lvl3pPr>
            <a:lvl4pPr>
              <a:defRPr>
                <a:latin typeface="方正尚酷简体" panose="02000000000000000000" pitchFamily="2" charset="-122"/>
              </a:defRPr>
            </a:lvl4pPr>
            <a:lvl5pPr>
              <a:defRPr>
                <a:latin typeface="方正尚酷简体" panose="02000000000000000000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>
                    <a:lumMod val="65000"/>
                  </a:schemeClr>
                </a:solidFill>
                <a:latin typeface="方正尚酷简体" panose="02000000000000000000" pitchFamily="2" charset="-122"/>
                <a:ea typeface="+mn-ea"/>
              </a:defRPr>
            </a:lvl1pPr>
          </a:lstStyle>
          <a:p>
            <a:pPr>
              <a:defRPr/>
            </a:pPr>
            <a:fld id="{008BE129-9751-4BE4-B52E-D5B1A5529330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C43C5B-0415-43FC-BB64-9E24379316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方正尚酷简体" panose="02000000000000000000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方正尚酷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方正尚酷简体" panose="02000000000000000000" pitchFamily="2" charset="-122"/>
              </a:defRPr>
            </a:lvl1pPr>
            <a:lvl2pPr>
              <a:defRPr>
                <a:latin typeface="方正尚酷简体" panose="02000000000000000000" pitchFamily="2" charset="-122"/>
              </a:defRPr>
            </a:lvl2pPr>
            <a:lvl3pPr>
              <a:defRPr>
                <a:latin typeface="方正尚酷简体" panose="02000000000000000000" pitchFamily="2" charset="-122"/>
              </a:defRPr>
            </a:lvl3pPr>
            <a:lvl4pPr>
              <a:defRPr>
                <a:latin typeface="方正尚酷简体" panose="02000000000000000000" pitchFamily="2" charset="-122"/>
              </a:defRPr>
            </a:lvl4pPr>
            <a:lvl5pPr>
              <a:defRPr>
                <a:latin typeface="方正尚酷简体" panose="02000000000000000000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方正尚酷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方正尚酷简体" panose="02000000000000000000" pitchFamily="2" charset="-122"/>
              </a:defRPr>
            </a:lvl1pPr>
            <a:lvl2pPr>
              <a:defRPr>
                <a:latin typeface="方正尚酷简体" panose="02000000000000000000" pitchFamily="2" charset="-122"/>
              </a:defRPr>
            </a:lvl2pPr>
            <a:lvl3pPr>
              <a:defRPr>
                <a:latin typeface="方正尚酷简体" panose="02000000000000000000" pitchFamily="2" charset="-122"/>
              </a:defRPr>
            </a:lvl3pPr>
            <a:lvl4pPr>
              <a:defRPr>
                <a:latin typeface="方正尚酷简体" panose="02000000000000000000" pitchFamily="2" charset="-122"/>
              </a:defRPr>
            </a:lvl4pPr>
            <a:lvl5pPr>
              <a:defRPr>
                <a:latin typeface="方正尚酷简体" panose="02000000000000000000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>
                    <a:lumMod val="65000"/>
                  </a:schemeClr>
                </a:solidFill>
                <a:latin typeface="方正尚酷简体" panose="02000000000000000000" pitchFamily="2" charset="-122"/>
                <a:ea typeface="+mn-ea"/>
              </a:defRPr>
            </a:lvl1pPr>
          </a:lstStyle>
          <a:p>
            <a:pPr>
              <a:defRPr/>
            </a:pPr>
            <a:fld id="{71B70BF4-B20A-4B23-B44F-992BE7783C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4288AE-FC20-4B2F-A109-39E35F425F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3800" y="334963"/>
            <a:ext cx="10253663" cy="601662"/>
          </a:xfrm>
          <a:prstGeom prst="rect">
            <a:avLst/>
          </a:prstGeom>
        </p:spPr>
        <p:txBody>
          <a:bodyPr/>
          <a:lstStyle>
            <a:lvl1pPr>
              <a:defRPr>
                <a:latin typeface="方正尚酷简体" panose="02000000000000000000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>
                    <a:lumMod val="65000"/>
                  </a:schemeClr>
                </a:solidFill>
                <a:latin typeface="方正尚酷简体" panose="02000000000000000000" pitchFamily="2" charset="-122"/>
                <a:ea typeface="+mn-ea"/>
              </a:defRPr>
            </a:lvl1pPr>
          </a:lstStyle>
          <a:p>
            <a:pPr>
              <a:defRPr/>
            </a:pPr>
            <a:fld id="{11A6A486-902A-4470-8733-029B85527BAB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342D4B-D45F-42A0-9519-C74F154A8E7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方正尚酷简体" panose="02000000000000000000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方正尚酷简体" panose="02000000000000000000" pitchFamily="2" charset="-122"/>
              </a:defRPr>
            </a:lvl1pPr>
            <a:lvl2pPr>
              <a:defRPr sz="2800">
                <a:latin typeface="方正尚酷简体" panose="02000000000000000000" pitchFamily="2" charset="-122"/>
              </a:defRPr>
            </a:lvl2pPr>
            <a:lvl3pPr>
              <a:defRPr sz="2400">
                <a:latin typeface="方正尚酷简体" panose="02000000000000000000" pitchFamily="2" charset="-122"/>
              </a:defRPr>
            </a:lvl3pPr>
            <a:lvl4pPr>
              <a:defRPr sz="2000">
                <a:latin typeface="方正尚酷简体" panose="02000000000000000000" pitchFamily="2" charset="-122"/>
              </a:defRPr>
            </a:lvl4pPr>
            <a:lvl5pPr>
              <a:defRPr sz="2000">
                <a:latin typeface="方正尚酷简体" panose="02000000000000000000" pitchFamily="2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方正尚酷简体" panose="02000000000000000000" pitchFamily="2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solidFill>
                  <a:schemeClr val="bg1">
                    <a:lumMod val="65000"/>
                  </a:schemeClr>
                </a:solidFill>
                <a:latin typeface="方正尚酷简体" panose="02000000000000000000" pitchFamily="2" charset="-122"/>
                <a:ea typeface="+mn-ea"/>
              </a:defRPr>
            </a:lvl1pPr>
          </a:lstStyle>
          <a:p>
            <a:pPr>
              <a:defRPr/>
            </a:pPr>
            <a:fld id="{5ED34444-8143-4E53-9E7C-005CDEC3846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DF793F-320B-456D-8F0F-0311743C2E6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方正尚酷简体" panose="02000000000000000000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sz="3200">
                <a:latin typeface="方正尚酷简体" panose="02000000000000000000" pitchFamily="2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dirty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方正尚酷简体" panose="02000000000000000000" pitchFamily="2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solidFill>
                  <a:schemeClr val="bg1">
                    <a:lumMod val="65000"/>
                  </a:schemeClr>
                </a:solidFill>
                <a:latin typeface="方正尚酷简体" panose="02000000000000000000" pitchFamily="2" charset="-122"/>
                <a:ea typeface="+mn-ea"/>
              </a:defRPr>
            </a:lvl1pPr>
          </a:lstStyle>
          <a:p>
            <a:pPr>
              <a:defRPr/>
            </a:pPr>
            <a:fld id="{16074C0C-4E25-4F6A-8DA2-E4B59E746F07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41826E-1EEA-40B4-A2C5-7D142ABC6C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3800" y="334963"/>
            <a:ext cx="10253663" cy="601662"/>
          </a:xfrm>
          <a:prstGeom prst="rect">
            <a:avLst/>
          </a:prstGeom>
        </p:spPr>
        <p:txBody>
          <a:bodyPr/>
          <a:lstStyle>
            <a:lvl1pPr>
              <a:defRPr>
                <a:latin typeface="方正尚酷简体" panose="02000000000000000000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500" y="1308100"/>
            <a:ext cx="10748963" cy="4867275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方正尚酷简体" panose="02000000000000000000" pitchFamily="2" charset="-122"/>
              </a:defRPr>
            </a:lvl1pPr>
            <a:lvl2pPr>
              <a:defRPr>
                <a:latin typeface="方正尚酷简体" panose="02000000000000000000" pitchFamily="2" charset="-122"/>
              </a:defRPr>
            </a:lvl2pPr>
            <a:lvl3pPr>
              <a:defRPr>
                <a:latin typeface="方正尚酷简体" panose="02000000000000000000" pitchFamily="2" charset="-122"/>
              </a:defRPr>
            </a:lvl3pPr>
            <a:lvl4pPr>
              <a:defRPr>
                <a:latin typeface="方正尚酷简体" panose="02000000000000000000" pitchFamily="2" charset="-122"/>
              </a:defRPr>
            </a:lvl4pPr>
            <a:lvl5pPr>
              <a:defRPr>
                <a:latin typeface="方正尚酷简体" panose="02000000000000000000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solidFill>
                  <a:schemeClr val="bg1">
                    <a:lumMod val="65000"/>
                  </a:schemeClr>
                </a:solidFill>
                <a:latin typeface="方正尚酷简体" panose="02000000000000000000" pitchFamily="2" charset="-122"/>
                <a:ea typeface="+mn-ea"/>
              </a:defRPr>
            </a:lvl1pPr>
          </a:lstStyle>
          <a:p>
            <a:pPr>
              <a:defRPr/>
            </a:pPr>
            <a:fld id="{9FD64BD4-C1E8-4D5A-9050-8589CEE92697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D6737B-F0EC-450A-9FBA-149094E7DF7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A6A6A6"/>
                </a:solidFill>
                <a:latin typeface="方正尚酷简体" panose="02000000000000000000" pitchFamily="2" charset="-122"/>
                <a:ea typeface="幼圆" panose="02010509060101010101" pitchFamily="49" charset="-122"/>
              </a:defRPr>
            </a:lvl1pPr>
          </a:lstStyle>
          <a:p>
            <a:fld id="{FE154527-2E6C-4E02-A17C-8B35D6AB7CD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rgbClr val="373A3B"/>
                </a:solidFill>
                <a:latin typeface="方正尚酷简体" panose="02000000000000000000" pitchFamily="2" charset="-122"/>
                <a:ea typeface="+mn-ea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6A6A6"/>
                </a:solidFill>
                <a:latin typeface="方正尚酷简体" panose="02000000000000000000" pitchFamily="2" charset="-122"/>
                <a:ea typeface="幼圆" panose="02010509060101010101" pitchFamily="49" charset="-122"/>
              </a:defRPr>
            </a:lvl1pPr>
          </a:lstStyle>
          <a:p>
            <a:fld id="{444562B4-37CF-48BF-84C8-81299E199DAC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2495" rtl="0" fontAlgn="base">
        <a:lnSpc>
          <a:spcPct val="90000"/>
        </a:lnSpc>
        <a:spcBef>
          <a:spcPct val="0"/>
        </a:spcBef>
        <a:spcAft>
          <a:spcPct val="0"/>
        </a:spcAft>
        <a:defRPr sz="28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912495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Arial" panose="020B0604020202020204" pitchFamily="34" charset="0"/>
          <a:ea typeface="幼圆" panose="02010509060101010101" pitchFamily="49" charset="-122"/>
        </a:defRPr>
      </a:lvl2pPr>
      <a:lvl3pPr algn="l" defTabSz="912495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Arial" panose="020B0604020202020204" pitchFamily="34" charset="0"/>
          <a:ea typeface="幼圆" panose="02010509060101010101" pitchFamily="49" charset="-122"/>
        </a:defRPr>
      </a:lvl3pPr>
      <a:lvl4pPr algn="l" defTabSz="912495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Arial" panose="020B0604020202020204" pitchFamily="34" charset="0"/>
          <a:ea typeface="幼圆" panose="02010509060101010101" pitchFamily="49" charset="-122"/>
        </a:defRPr>
      </a:lvl4pPr>
      <a:lvl5pPr algn="l" defTabSz="912495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Arial" panose="020B0604020202020204" pitchFamily="34" charset="0"/>
          <a:ea typeface="幼圆" panose="02010509060101010101" pitchFamily="49" charset="-122"/>
        </a:defRPr>
      </a:lvl5pPr>
      <a:lvl6pPr marL="457200" algn="l" defTabSz="912495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Arial" panose="020B0604020202020204" pitchFamily="34" charset="0"/>
          <a:ea typeface="幼圆" panose="02010509060101010101" pitchFamily="49" charset="-122"/>
        </a:defRPr>
      </a:lvl6pPr>
      <a:lvl7pPr marL="914400" algn="l" defTabSz="912495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Arial" panose="020B0604020202020204" pitchFamily="34" charset="0"/>
          <a:ea typeface="幼圆" panose="02010509060101010101" pitchFamily="49" charset="-122"/>
        </a:defRPr>
      </a:lvl7pPr>
      <a:lvl8pPr marL="1371600" algn="l" defTabSz="912495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Arial" panose="020B0604020202020204" pitchFamily="34" charset="0"/>
          <a:ea typeface="幼圆" panose="02010509060101010101" pitchFamily="49" charset="-122"/>
        </a:defRPr>
      </a:lvl8pPr>
      <a:lvl9pPr marL="1828800" algn="l" defTabSz="912495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Arial" panose="020B0604020202020204" pitchFamily="34" charset="0"/>
          <a:ea typeface="幼圆" panose="02010509060101010101" pitchFamily="49" charset="-122"/>
        </a:defRPr>
      </a:lvl9pPr>
    </p:titleStyle>
    <p:bodyStyle>
      <a:lvl1pPr marL="428625" indent="-342900" algn="l" defTabSz="912495" rtl="0" fontAlgn="base">
        <a:lnSpc>
          <a:spcPct val="90000"/>
        </a:lnSpc>
        <a:spcBef>
          <a:spcPts val="1800"/>
        </a:spcBef>
        <a:spcAft>
          <a:spcPct val="0"/>
        </a:spcAft>
        <a:buClr>
          <a:srgbClr val="A95E40"/>
        </a:buClr>
        <a:buSzPct val="75000"/>
        <a:buFont typeface="Arial" panose="020B0604020202020204" pitchFamily="34" charset="0"/>
        <a:buChar char="•"/>
        <a:defRPr sz="2400" kern="1200">
          <a:solidFill>
            <a:srgbClr val="A95E40"/>
          </a:solidFill>
          <a:latin typeface="+mn-lt"/>
          <a:ea typeface="+mn-ea"/>
          <a:cs typeface="+mn-cs"/>
        </a:defRPr>
      </a:lvl1pPr>
      <a:lvl2pPr marL="355600" indent="-355600" algn="l" defTabSz="912495" rtl="0" fontAlgn="base">
        <a:lnSpc>
          <a:spcPct val="130000"/>
        </a:lnSpc>
        <a:spcBef>
          <a:spcPts val="500"/>
        </a:spcBef>
        <a:spcAft>
          <a:spcPct val="0"/>
        </a:spcAft>
        <a:buFont typeface="Calibri" panose="020F0502020204030204" pitchFamily="34" charset="0"/>
        <a:buChar char=" "/>
        <a:defRPr kern="1200">
          <a:solidFill>
            <a:srgbClr val="7F7F7F"/>
          </a:solidFill>
          <a:latin typeface="+mn-lt"/>
          <a:ea typeface="+mn-ea"/>
          <a:cs typeface="+mn-cs"/>
        </a:defRPr>
      </a:lvl2pPr>
      <a:lvl3pPr marL="1143000" indent="-228600" algn="l" defTabSz="912495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7F7F7F"/>
          </a:solidFill>
          <a:latin typeface="+mn-lt"/>
          <a:ea typeface="+mn-ea"/>
          <a:cs typeface="+mn-cs"/>
        </a:defRPr>
      </a:lvl3pPr>
      <a:lvl4pPr marL="1600200" indent="-228600" algn="l" defTabSz="912495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7F7F7F"/>
          </a:solidFill>
          <a:latin typeface="+mn-lt"/>
          <a:ea typeface="+mn-ea"/>
          <a:cs typeface="+mn-cs"/>
        </a:defRPr>
      </a:lvl4pPr>
      <a:lvl5pPr marL="2057400" indent="-228600" algn="l" defTabSz="912495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7F7F7F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video" Target="NUL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任意多边形 80"/>
          <p:cNvSpPr/>
          <p:nvPr/>
        </p:nvSpPr>
        <p:spPr>
          <a:xfrm rot="8289040">
            <a:off x="10104438" y="911225"/>
            <a:ext cx="2481262" cy="195263"/>
          </a:xfrm>
          <a:custGeom>
            <a:avLst/>
            <a:gdLst>
              <a:gd name="connsiteX0" fmla="*/ 0 w 2481081"/>
              <a:gd name="connsiteY0" fmla="*/ 194529 h 194529"/>
              <a:gd name="connsiteX1" fmla="*/ 174230 w 2481081"/>
              <a:gd name="connsiteY1" fmla="*/ 0 h 194529"/>
              <a:gd name="connsiteX2" fmla="*/ 2263889 w 2481081"/>
              <a:gd name="connsiteY2" fmla="*/ 0 h 194529"/>
              <a:gd name="connsiteX3" fmla="*/ 2481081 w 2481081"/>
              <a:gd name="connsiteY3" fmla="*/ 194529 h 19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1081" h="194529">
                <a:moveTo>
                  <a:pt x="0" y="194529"/>
                </a:moveTo>
                <a:lnTo>
                  <a:pt x="174230" y="0"/>
                </a:lnTo>
                <a:lnTo>
                  <a:pt x="2263889" y="0"/>
                </a:lnTo>
                <a:lnTo>
                  <a:pt x="2481081" y="194529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73" name="任意多边形 72"/>
          <p:cNvSpPr/>
          <p:nvPr/>
        </p:nvSpPr>
        <p:spPr>
          <a:xfrm rot="8289040">
            <a:off x="10183813" y="671513"/>
            <a:ext cx="2152650" cy="44450"/>
          </a:xfrm>
          <a:custGeom>
            <a:avLst/>
            <a:gdLst>
              <a:gd name="connsiteX0" fmla="*/ 51045 w 2151533"/>
              <a:gd name="connsiteY0" fmla="*/ 45719 h 45719"/>
              <a:gd name="connsiteX1" fmla="*/ 0 w 2151533"/>
              <a:gd name="connsiteY1" fmla="*/ 0 h 45719"/>
              <a:gd name="connsiteX2" fmla="*/ 2151533 w 2151533"/>
              <a:gd name="connsiteY2" fmla="*/ 0 h 45719"/>
              <a:gd name="connsiteX3" fmla="*/ 2151533 w 2151533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1533" h="45719">
                <a:moveTo>
                  <a:pt x="51045" y="45719"/>
                </a:moveTo>
                <a:lnTo>
                  <a:pt x="0" y="0"/>
                </a:lnTo>
                <a:lnTo>
                  <a:pt x="2151533" y="0"/>
                </a:lnTo>
                <a:lnTo>
                  <a:pt x="2151533" y="45719"/>
                </a:lnTo>
                <a:close/>
              </a:path>
            </a:pathLst>
          </a:custGeom>
          <a:solidFill>
            <a:srgbClr val="79C7C5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47" name="任意多边形 46"/>
          <p:cNvSpPr/>
          <p:nvPr/>
        </p:nvSpPr>
        <p:spPr>
          <a:xfrm rot="8289040">
            <a:off x="10594975" y="1897063"/>
            <a:ext cx="1873250" cy="46037"/>
          </a:xfrm>
          <a:custGeom>
            <a:avLst/>
            <a:gdLst>
              <a:gd name="connsiteX0" fmla="*/ 0 w 1873652"/>
              <a:gd name="connsiteY0" fmla="*/ 45719 h 45719"/>
              <a:gd name="connsiteX1" fmla="*/ 40948 w 1873652"/>
              <a:gd name="connsiteY1" fmla="*/ 0 h 45719"/>
              <a:gd name="connsiteX2" fmla="*/ 1873652 w 1873652"/>
              <a:gd name="connsiteY2" fmla="*/ 0 h 45719"/>
              <a:gd name="connsiteX3" fmla="*/ 1873652 w 187365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3652" h="45719">
                <a:moveTo>
                  <a:pt x="0" y="45719"/>
                </a:moveTo>
                <a:lnTo>
                  <a:pt x="40948" y="0"/>
                </a:lnTo>
                <a:lnTo>
                  <a:pt x="1873652" y="0"/>
                </a:lnTo>
                <a:lnTo>
                  <a:pt x="1873652" y="45719"/>
                </a:lnTo>
                <a:close/>
              </a:path>
            </a:pathLst>
          </a:custGeom>
          <a:solidFill>
            <a:srgbClr val="FC6E5B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76" name="任意多边形 75"/>
          <p:cNvSpPr/>
          <p:nvPr/>
        </p:nvSpPr>
        <p:spPr>
          <a:xfrm rot="8289040">
            <a:off x="10333038" y="2346325"/>
            <a:ext cx="2190750" cy="153988"/>
          </a:xfrm>
          <a:custGeom>
            <a:avLst/>
            <a:gdLst>
              <a:gd name="connsiteX0" fmla="*/ 0 w 2190050"/>
              <a:gd name="connsiteY0" fmla="*/ 155058 h 155058"/>
              <a:gd name="connsiteX1" fmla="*/ 138878 w 2190050"/>
              <a:gd name="connsiteY1" fmla="*/ 0 h 155058"/>
              <a:gd name="connsiteX2" fmla="*/ 2016928 w 2190050"/>
              <a:gd name="connsiteY2" fmla="*/ 0 h 155058"/>
              <a:gd name="connsiteX3" fmla="*/ 2190050 w 2190050"/>
              <a:gd name="connsiteY3" fmla="*/ 155058 h 155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0050" h="155058">
                <a:moveTo>
                  <a:pt x="0" y="155058"/>
                </a:moveTo>
                <a:lnTo>
                  <a:pt x="138878" y="0"/>
                </a:lnTo>
                <a:lnTo>
                  <a:pt x="2016928" y="0"/>
                </a:lnTo>
                <a:lnTo>
                  <a:pt x="2190050" y="155058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45" name="任意多边形 44"/>
          <p:cNvSpPr/>
          <p:nvPr/>
        </p:nvSpPr>
        <p:spPr>
          <a:xfrm rot="8289040">
            <a:off x="11361738" y="2466975"/>
            <a:ext cx="992187" cy="46038"/>
          </a:xfrm>
          <a:custGeom>
            <a:avLst/>
            <a:gdLst>
              <a:gd name="connsiteX0" fmla="*/ 0 w 991862"/>
              <a:gd name="connsiteY0" fmla="*/ 45719 h 45719"/>
              <a:gd name="connsiteX1" fmla="*/ 40948 w 991862"/>
              <a:gd name="connsiteY1" fmla="*/ 0 h 45719"/>
              <a:gd name="connsiteX2" fmla="*/ 991862 w 991862"/>
              <a:gd name="connsiteY2" fmla="*/ 0 h 45719"/>
              <a:gd name="connsiteX3" fmla="*/ 991862 w 99186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1862" h="45719">
                <a:moveTo>
                  <a:pt x="0" y="45719"/>
                </a:moveTo>
                <a:lnTo>
                  <a:pt x="40948" y="0"/>
                </a:lnTo>
                <a:lnTo>
                  <a:pt x="991862" y="0"/>
                </a:lnTo>
                <a:lnTo>
                  <a:pt x="99186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78" name="任意多边形 77"/>
          <p:cNvSpPr/>
          <p:nvPr/>
        </p:nvSpPr>
        <p:spPr>
          <a:xfrm rot="8289040">
            <a:off x="7519988" y="5948363"/>
            <a:ext cx="2689225" cy="193675"/>
          </a:xfrm>
          <a:custGeom>
            <a:avLst/>
            <a:gdLst>
              <a:gd name="connsiteX0" fmla="*/ 217193 w 2688632"/>
              <a:gd name="connsiteY0" fmla="*/ 194530 h 194530"/>
              <a:gd name="connsiteX1" fmla="*/ 0 w 2688632"/>
              <a:gd name="connsiteY1" fmla="*/ 0 h 194530"/>
              <a:gd name="connsiteX2" fmla="*/ 2471440 w 2688632"/>
              <a:gd name="connsiteY2" fmla="*/ 0 h 194530"/>
              <a:gd name="connsiteX3" fmla="*/ 2688632 w 2688632"/>
              <a:gd name="connsiteY3" fmla="*/ 194529 h 19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8632" h="194530">
                <a:moveTo>
                  <a:pt x="217193" y="194530"/>
                </a:moveTo>
                <a:lnTo>
                  <a:pt x="0" y="0"/>
                </a:lnTo>
                <a:lnTo>
                  <a:pt x="2471440" y="0"/>
                </a:lnTo>
                <a:lnTo>
                  <a:pt x="2688632" y="194529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66" name="任意多边形 65"/>
          <p:cNvSpPr/>
          <p:nvPr/>
        </p:nvSpPr>
        <p:spPr>
          <a:xfrm rot="8289040">
            <a:off x="8269288" y="6380163"/>
            <a:ext cx="1449387" cy="44450"/>
          </a:xfrm>
          <a:custGeom>
            <a:avLst/>
            <a:gdLst>
              <a:gd name="connsiteX0" fmla="*/ 0 w 1448568"/>
              <a:gd name="connsiteY0" fmla="*/ 45719 h 45719"/>
              <a:gd name="connsiteX1" fmla="*/ 0 w 1448568"/>
              <a:gd name="connsiteY1" fmla="*/ 0 h 45719"/>
              <a:gd name="connsiteX2" fmla="*/ 1397523 w 1448568"/>
              <a:gd name="connsiteY2" fmla="*/ 0 h 45719"/>
              <a:gd name="connsiteX3" fmla="*/ 1448568 w 1448568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568" h="45719">
                <a:moveTo>
                  <a:pt x="0" y="45719"/>
                </a:moveTo>
                <a:lnTo>
                  <a:pt x="0" y="0"/>
                </a:lnTo>
                <a:lnTo>
                  <a:pt x="1397523" y="0"/>
                </a:lnTo>
                <a:lnTo>
                  <a:pt x="1448568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64" name="任意多边形 63"/>
          <p:cNvSpPr/>
          <p:nvPr/>
        </p:nvSpPr>
        <p:spPr>
          <a:xfrm rot="8289040">
            <a:off x="8715375" y="6269038"/>
            <a:ext cx="1776413" cy="46037"/>
          </a:xfrm>
          <a:custGeom>
            <a:avLst/>
            <a:gdLst>
              <a:gd name="connsiteX0" fmla="*/ 0 w 1776912"/>
              <a:gd name="connsiteY0" fmla="*/ 45719 h 45719"/>
              <a:gd name="connsiteX1" fmla="*/ 0 w 1776912"/>
              <a:gd name="connsiteY1" fmla="*/ 0 h 45719"/>
              <a:gd name="connsiteX2" fmla="*/ 1725868 w 1776912"/>
              <a:gd name="connsiteY2" fmla="*/ 1 h 45719"/>
              <a:gd name="connsiteX3" fmla="*/ 1776912 w 177691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6912" h="45719">
                <a:moveTo>
                  <a:pt x="0" y="45719"/>
                </a:moveTo>
                <a:lnTo>
                  <a:pt x="0" y="0"/>
                </a:lnTo>
                <a:lnTo>
                  <a:pt x="1725868" y="1"/>
                </a:lnTo>
                <a:lnTo>
                  <a:pt x="1776912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70" name="任意多边形 69"/>
          <p:cNvSpPr/>
          <p:nvPr/>
        </p:nvSpPr>
        <p:spPr>
          <a:xfrm rot="8289040">
            <a:off x="6977063" y="6119813"/>
            <a:ext cx="2232025" cy="46037"/>
          </a:xfrm>
          <a:custGeom>
            <a:avLst/>
            <a:gdLst>
              <a:gd name="connsiteX0" fmla="*/ 0 w 2230870"/>
              <a:gd name="connsiteY0" fmla="*/ 45719 h 45719"/>
              <a:gd name="connsiteX1" fmla="*/ 0 w 2230870"/>
              <a:gd name="connsiteY1" fmla="*/ 0 h 45719"/>
              <a:gd name="connsiteX2" fmla="*/ 2179825 w 2230870"/>
              <a:gd name="connsiteY2" fmla="*/ 0 h 45719"/>
              <a:gd name="connsiteX3" fmla="*/ 2230870 w 223087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0870" h="45719">
                <a:moveTo>
                  <a:pt x="0" y="45719"/>
                </a:moveTo>
                <a:lnTo>
                  <a:pt x="0" y="0"/>
                </a:lnTo>
                <a:lnTo>
                  <a:pt x="2179825" y="0"/>
                </a:lnTo>
                <a:lnTo>
                  <a:pt x="2230870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72" name="任意多边形 71"/>
          <p:cNvSpPr/>
          <p:nvPr/>
        </p:nvSpPr>
        <p:spPr>
          <a:xfrm rot="8289040">
            <a:off x="6330950" y="6505575"/>
            <a:ext cx="1074738" cy="44450"/>
          </a:xfrm>
          <a:custGeom>
            <a:avLst/>
            <a:gdLst>
              <a:gd name="connsiteX0" fmla="*/ 0 w 1075142"/>
              <a:gd name="connsiteY0" fmla="*/ 45719 h 45719"/>
              <a:gd name="connsiteX1" fmla="*/ 0 w 1075142"/>
              <a:gd name="connsiteY1" fmla="*/ 0 h 45719"/>
              <a:gd name="connsiteX2" fmla="*/ 1024097 w 1075142"/>
              <a:gd name="connsiteY2" fmla="*/ 0 h 45719"/>
              <a:gd name="connsiteX3" fmla="*/ 1075142 w 107514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142" h="45719">
                <a:moveTo>
                  <a:pt x="0" y="45719"/>
                </a:moveTo>
                <a:lnTo>
                  <a:pt x="0" y="0"/>
                </a:lnTo>
                <a:lnTo>
                  <a:pt x="1024097" y="0"/>
                </a:lnTo>
                <a:lnTo>
                  <a:pt x="107514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80" name="任意多边形 79"/>
          <p:cNvSpPr/>
          <p:nvPr/>
        </p:nvSpPr>
        <p:spPr>
          <a:xfrm rot="8289040">
            <a:off x="-541338" y="5465763"/>
            <a:ext cx="3978276" cy="125412"/>
          </a:xfrm>
          <a:custGeom>
            <a:avLst/>
            <a:gdLst>
              <a:gd name="connsiteX0" fmla="*/ 139966 w 3978903"/>
              <a:gd name="connsiteY0" fmla="*/ 125361 h 125361"/>
              <a:gd name="connsiteX1" fmla="*/ 0 w 3978903"/>
              <a:gd name="connsiteY1" fmla="*/ 0 h 125361"/>
              <a:gd name="connsiteX2" fmla="*/ 3939559 w 3978903"/>
              <a:gd name="connsiteY2" fmla="*/ 0 h 125361"/>
              <a:gd name="connsiteX3" fmla="*/ 3978903 w 3978903"/>
              <a:gd name="connsiteY3" fmla="*/ 35238 h 125361"/>
              <a:gd name="connsiteX4" fmla="*/ 3898184 w 3978903"/>
              <a:gd name="connsiteY4" fmla="*/ 125361 h 125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78903" h="125361">
                <a:moveTo>
                  <a:pt x="139966" y="125361"/>
                </a:moveTo>
                <a:lnTo>
                  <a:pt x="0" y="0"/>
                </a:lnTo>
                <a:lnTo>
                  <a:pt x="3939559" y="0"/>
                </a:lnTo>
                <a:lnTo>
                  <a:pt x="3978903" y="35238"/>
                </a:lnTo>
                <a:lnTo>
                  <a:pt x="3898184" y="125361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56" name="任意多边形 55"/>
          <p:cNvSpPr/>
          <p:nvPr/>
        </p:nvSpPr>
        <p:spPr>
          <a:xfrm rot="8289040">
            <a:off x="-568325" y="4960938"/>
            <a:ext cx="4214813" cy="46037"/>
          </a:xfrm>
          <a:custGeom>
            <a:avLst/>
            <a:gdLst>
              <a:gd name="connsiteX0" fmla="*/ 0 w 4213929"/>
              <a:gd name="connsiteY0" fmla="*/ 45719 h 45719"/>
              <a:gd name="connsiteX1" fmla="*/ 0 w 4213929"/>
              <a:gd name="connsiteY1" fmla="*/ 0 h 45719"/>
              <a:gd name="connsiteX2" fmla="*/ 4213929 w 4213929"/>
              <a:gd name="connsiteY2" fmla="*/ 0 h 45719"/>
              <a:gd name="connsiteX3" fmla="*/ 4172980 w 4213929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3929" h="45719">
                <a:moveTo>
                  <a:pt x="0" y="45719"/>
                </a:moveTo>
                <a:lnTo>
                  <a:pt x="0" y="0"/>
                </a:lnTo>
                <a:lnTo>
                  <a:pt x="4213929" y="0"/>
                </a:lnTo>
                <a:lnTo>
                  <a:pt x="4172980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54" name="任意多边形 53"/>
          <p:cNvSpPr/>
          <p:nvPr/>
        </p:nvSpPr>
        <p:spPr>
          <a:xfrm rot="8289040">
            <a:off x="-266700" y="4703763"/>
            <a:ext cx="1847850" cy="46037"/>
          </a:xfrm>
          <a:custGeom>
            <a:avLst/>
            <a:gdLst>
              <a:gd name="connsiteX0" fmla="*/ 0 w 1847733"/>
              <a:gd name="connsiteY0" fmla="*/ 45719 h 45719"/>
              <a:gd name="connsiteX1" fmla="*/ 0 w 1847733"/>
              <a:gd name="connsiteY1" fmla="*/ 0 h 45719"/>
              <a:gd name="connsiteX2" fmla="*/ 1847733 w 1847733"/>
              <a:gd name="connsiteY2" fmla="*/ 0 h 45719"/>
              <a:gd name="connsiteX3" fmla="*/ 1806784 w 1847733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7733" h="45719">
                <a:moveTo>
                  <a:pt x="0" y="45719"/>
                </a:moveTo>
                <a:lnTo>
                  <a:pt x="0" y="0"/>
                </a:lnTo>
                <a:lnTo>
                  <a:pt x="1847733" y="0"/>
                </a:lnTo>
                <a:lnTo>
                  <a:pt x="1806784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 rot="8289040">
            <a:off x="-295275" y="4262438"/>
            <a:ext cx="2076450" cy="46037"/>
          </a:xfrm>
          <a:custGeom>
            <a:avLst/>
            <a:gdLst>
              <a:gd name="connsiteX0" fmla="*/ 0 w 2076814"/>
              <a:gd name="connsiteY0" fmla="*/ 45719 h 45719"/>
              <a:gd name="connsiteX1" fmla="*/ 0 w 2076814"/>
              <a:gd name="connsiteY1" fmla="*/ 0 h 45719"/>
              <a:gd name="connsiteX2" fmla="*/ 2076814 w 2076814"/>
              <a:gd name="connsiteY2" fmla="*/ 0 h 45719"/>
              <a:gd name="connsiteX3" fmla="*/ 2035866 w 2076814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6814" h="45719">
                <a:moveTo>
                  <a:pt x="0" y="45719"/>
                </a:moveTo>
                <a:lnTo>
                  <a:pt x="0" y="0"/>
                </a:lnTo>
                <a:lnTo>
                  <a:pt x="2076814" y="0"/>
                </a:lnTo>
                <a:lnTo>
                  <a:pt x="2035866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60" name="任意多边形 59"/>
          <p:cNvSpPr/>
          <p:nvPr/>
        </p:nvSpPr>
        <p:spPr>
          <a:xfrm rot="8289040">
            <a:off x="282575" y="6040438"/>
            <a:ext cx="2432050" cy="46037"/>
          </a:xfrm>
          <a:custGeom>
            <a:avLst/>
            <a:gdLst>
              <a:gd name="connsiteX0" fmla="*/ 0 w 2432620"/>
              <a:gd name="connsiteY0" fmla="*/ 45719 h 45719"/>
              <a:gd name="connsiteX1" fmla="*/ 0 w 2432620"/>
              <a:gd name="connsiteY1" fmla="*/ 0 h 45719"/>
              <a:gd name="connsiteX2" fmla="*/ 2381575 w 2432620"/>
              <a:gd name="connsiteY2" fmla="*/ 0 h 45719"/>
              <a:gd name="connsiteX3" fmla="*/ 2432620 w 243262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2620" h="45719">
                <a:moveTo>
                  <a:pt x="0" y="45719"/>
                </a:moveTo>
                <a:lnTo>
                  <a:pt x="0" y="0"/>
                </a:lnTo>
                <a:lnTo>
                  <a:pt x="2381575" y="0"/>
                </a:lnTo>
                <a:lnTo>
                  <a:pt x="2432620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90" name="任意多边形 89"/>
          <p:cNvSpPr/>
          <p:nvPr/>
        </p:nvSpPr>
        <p:spPr>
          <a:xfrm rot="8289040">
            <a:off x="2886075" y="6426200"/>
            <a:ext cx="1319213" cy="95250"/>
          </a:xfrm>
          <a:custGeom>
            <a:avLst/>
            <a:gdLst>
              <a:gd name="connsiteX0" fmla="*/ 217193 w 2688632"/>
              <a:gd name="connsiteY0" fmla="*/ 194530 h 194530"/>
              <a:gd name="connsiteX1" fmla="*/ 0 w 2688632"/>
              <a:gd name="connsiteY1" fmla="*/ 0 h 194530"/>
              <a:gd name="connsiteX2" fmla="*/ 2471440 w 2688632"/>
              <a:gd name="connsiteY2" fmla="*/ 0 h 194530"/>
              <a:gd name="connsiteX3" fmla="*/ 2688632 w 2688632"/>
              <a:gd name="connsiteY3" fmla="*/ 194529 h 19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8632" h="194530">
                <a:moveTo>
                  <a:pt x="217193" y="194530"/>
                </a:moveTo>
                <a:lnTo>
                  <a:pt x="0" y="0"/>
                </a:lnTo>
                <a:lnTo>
                  <a:pt x="2471440" y="0"/>
                </a:lnTo>
                <a:lnTo>
                  <a:pt x="2688632" y="194529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91" name="任意多边形 90"/>
          <p:cNvSpPr/>
          <p:nvPr/>
        </p:nvSpPr>
        <p:spPr>
          <a:xfrm rot="8289040">
            <a:off x="3252788" y="6638925"/>
            <a:ext cx="711200" cy="22225"/>
          </a:xfrm>
          <a:custGeom>
            <a:avLst/>
            <a:gdLst>
              <a:gd name="connsiteX0" fmla="*/ 0 w 1448568"/>
              <a:gd name="connsiteY0" fmla="*/ 45719 h 45719"/>
              <a:gd name="connsiteX1" fmla="*/ 0 w 1448568"/>
              <a:gd name="connsiteY1" fmla="*/ 0 h 45719"/>
              <a:gd name="connsiteX2" fmla="*/ 1397523 w 1448568"/>
              <a:gd name="connsiteY2" fmla="*/ 0 h 45719"/>
              <a:gd name="connsiteX3" fmla="*/ 1448568 w 1448568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568" h="45719">
                <a:moveTo>
                  <a:pt x="0" y="45719"/>
                </a:moveTo>
                <a:lnTo>
                  <a:pt x="0" y="0"/>
                </a:lnTo>
                <a:lnTo>
                  <a:pt x="1397523" y="0"/>
                </a:lnTo>
                <a:lnTo>
                  <a:pt x="1448568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92" name="任意多边形 91"/>
          <p:cNvSpPr/>
          <p:nvPr/>
        </p:nvSpPr>
        <p:spPr>
          <a:xfrm rot="8289040">
            <a:off x="3471863" y="6583363"/>
            <a:ext cx="871537" cy="22225"/>
          </a:xfrm>
          <a:custGeom>
            <a:avLst/>
            <a:gdLst>
              <a:gd name="connsiteX0" fmla="*/ 0 w 1776912"/>
              <a:gd name="connsiteY0" fmla="*/ 45719 h 45719"/>
              <a:gd name="connsiteX1" fmla="*/ 0 w 1776912"/>
              <a:gd name="connsiteY1" fmla="*/ 0 h 45719"/>
              <a:gd name="connsiteX2" fmla="*/ 1725868 w 1776912"/>
              <a:gd name="connsiteY2" fmla="*/ 1 h 45719"/>
              <a:gd name="connsiteX3" fmla="*/ 1776912 w 177691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6912" h="45719">
                <a:moveTo>
                  <a:pt x="0" y="45719"/>
                </a:moveTo>
                <a:lnTo>
                  <a:pt x="0" y="0"/>
                </a:lnTo>
                <a:lnTo>
                  <a:pt x="1725868" y="1"/>
                </a:lnTo>
                <a:lnTo>
                  <a:pt x="1776912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93" name="任意多边形 92"/>
          <p:cNvSpPr/>
          <p:nvPr/>
        </p:nvSpPr>
        <p:spPr>
          <a:xfrm rot="8289040">
            <a:off x="2619375" y="6510338"/>
            <a:ext cx="1093788" cy="22225"/>
          </a:xfrm>
          <a:custGeom>
            <a:avLst/>
            <a:gdLst>
              <a:gd name="connsiteX0" fmla="*/ 0 w 2230870"/>
              <a:gd name="connsiteY0" fmla="*/ 45719 h 45719"/>
              <a:gd name="connsiteX1" fmla="*/ 0 w 2230870"/>
              <a:gd name="connsiteY1" fmla="*/ 0 h 45719"/>
              <a:gd name="connsiteX2" fmla="*/ 2179825 w 2230870"/>
              <a:gd name="connsiteY2" fmla="*/ 0 h 45719"/>
              <a:gd name="connsiteX3" fmla="*/ 2230870 w 223087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0870" h="45719">
                <a:moveTo>
                  <a:pt x="0" y="45719"/>
                </a:moveTo>
                <a:lnTo>
                  <a:pt x="0" y="0"/>
                </a:lnTo>
                <a:lnTo>
                  <a:pt x="2179825" y="0"/>
                </a:lnTo>
                <a:lnTo>
                  <a:pt x="2230870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94" name="任意多边形 93"/>
          <p:cNvSpPr/>
          <p:nvPr/>
        </p:nvSpPr>
        <p:spPr>
          <a:xfrm rot="8289040">
            <a:off x="2301875" y="6699250"/>
            <a:ext cx="527050" cy="22225"/>
          </a:xfrm>
          <a:custGeom>
            <a:avLst/>
            <a:gdLst>
              <a:gd name="connsiteX0" fmla="*/ 0 w 1075142"/>
              <a:gd name="connsiteY0" fmla="*/ 45719 h 45719"/>
              <a:gd name="connsiteX1" fmla="*/ 0 w 1075142"/>
              <a:gd name="connsiteY1" fmla="*/ 0 h 45719"/>
              <a:gd name="connsiteX2" fmla="*/ 1024097 w 1075142"/>
              <a:gd name="connsiteY2" fmla="*/ 0 h 45719"/>
              <a:gd name="connsiteX3" fmla="*/ 1075142 w 107514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142" h="45719">
                <a:moveTo>
                  <a:pt x="0" y="45719"/>
                </a:moveTo>
                <a:lnTo>
                  <a:pt x="0" y="0"/>
                </a:lnTo>
                <a:lnTo>
                  <a:pt x="1024097" y="0"/>
                </a:lnTo>
                <a:lnTo>
                  <a:pt x="107514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70100" y="1635125"/>
            <a:ext cx="8373745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6000" b="1" dirty="0">
                <a:solidFill>
                  <a:srgbClr val="FF66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阅读之理解语句的含义</a:t>
            </a:r>
            <a:endParaRPr lang="zh-CN" altLang="zh-CN" sz="6000" b="1" dirty="0">
              <a:solidFill>
                <a:srgbClr val="FF66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02505" y="3211195"/>
            <a:ext cx="3108325" cy="51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F66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授课老师：杨缦丽</a:t>
            </a:r>
            <a:endParaRPr lang="zh-CN" altLang="en-US" sz="2800" b="1" dirty="0">
              <a:solidFill>
                <a:srgbClr val="FF66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6" name="组合 85"/>
          <p:cNvGrpSpPr/>
          <p:nvPr/>
        </p:nvGrpSpPr>
        <p:grpSpPr bwMode="auto">
          <a:xfrm>
            <a:off x="6246813" y="4095750"/>
            <a:ext cx="436562" cy="438150"/>
            <a:chOff x="5477628" y="816362"/>
            <a:chExt cx="1120629" cy="1120629"/>
          </a:xfrm>
        </p:grpSpPr>
        <p:sp>
          <p:nvSpPr>
            <p:cNvPr id="87" name="椭圆 86"/>
            <p:cNvSpPr/>
            <p:nvPr/>
          </p:nvSpPr>
          <p:spPr>
            <a:xfrm>
              <a:off x="5477628" y="816362"/>
              <a:ext cx="1120629" cy="1120629"/>
            </a:xfrm>
            <a:prstGeom prst="ellipse">
              <a:avLst/>
            </a:prstGeom>
            <a:pattFill prst="wdUpDiag">
              <a:fgClr>
                <a:srgbClr val="FACA5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5563202" y="897567"/>
              <a:ext cx="949481" cy="954160"/>
            </a:xfrm>
            <a:prstGeom prst="ellipse">
              <a:avLst/>
            </a:prstGeom>
            <a:solidFill>
              <a:srgbClr val="FACA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7" name="组合 94"/>
            <p:cNvGrpSpPr>
              <a:grpSpLocks noChangeAspect="1"/>
            </p:cNvGrpSpPr>
            <p:nvPr/>
          </p:nvGrpSpPr>
          <p:grpSpPr>
            <a:xfrm>
              <a:off x="5768479" y="1056071"/>
              <a:ext cx="566457" cy="566457"/>
              <a:chOff x="6267960" y="2101505"/>
              <a:chExt cx="731377" cy="731377"/>
            </a:xfrm>
            <a:solidFill>
              <a:schemeClr val="bg1"/>
            </a:solidFill>
          </p:grpSpPr>
          <p:sp>
            <p:nvSpPr>
              <p:cNvPr id="97" name="Freeform 578"/>
              <p:cNvSpPr/>
              <p:nvPr/>
            </p:nvSpPr>
            <p:spPr bwMode="auto">
              <a:xfrm>
                <a:off x="6859409" y="2488832"/>
                <a:ext cx="97373" cy="194024"/>
              </a:xfrm>
              <a:custGeom>
                <a:avLst/>
                <a:gdLst>
                  <a:gd name="T0" fmla="*/ 0 w 57"/>
                  <a:gd name="T1" fmla="*/ 99 h 114"/>
                  <a:gd name="T2" fmla="*/ 22 w 57"/>
                  <a:gd name="T3" fmla="*/ 114 h 114"/>
                  <a:gd name="T4" fmla="*/ 57 w 57"/>
                  <a:gd name="T5" fmla="*/ 0 h 114"/>
                  <a:gd name="T6" fmla="*/ 31 w 57"/>
                  <a:gd name="T7" fmla="*/ 0 h 114"/>
                  <a:gd name="T8" fmla="*/ 0 w 57"/>
                  <a:gd name="T9" fmla="*/ 9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14">
                    <a:moveTo>
                      <a:pt x="0" y="99"/>
                    </a:moveTo>
                    <a:cubicBezTo>
                      <a:pt x="22" y="114"/>
                      <a:pt x="22" y="114"/>
                      <a:pt x="22" y="114"/>
                    </a:cubicBezTo>
                    <a:cubicBezTo>
                      <a:pt x="44" y="82"/>
                      <a:pt x="57" y="42"/>
                      <a:pt x="57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37"/>
                      <a:pt x="20" y="71"/>
                      <a:pt x="0" y="9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00" name="Freeform 579"/>
              <p:cNvSpPr/>
              <p:nvPr/>
            </p:nvSpPr>
            <p:spPr bwMode="auto">
              <a:xfrm>
                <a:off x="6637976" y="2101505"/>
                <a:ext cx="361361" cy="362804"/>
              </a:xfrm>
              <a:custGeom>
                <a:avLst/>
                <a:gdLst>
                  <a:gd name="T0" fmla="*/ 187 w 212"/>
                  <a:gd name="T1" fmla="*/ 213 h 213"/>
                  <a:gd name="T2" fmla="*/ 212 w 212"/>
                  <a:gd name="T3" fmla="*/ 213 h 213"/>
                  <a:gd name="T4" fmla="*/ 0 w 212"/>
                  <a:gd name="T5" fmla="*/ 0 h 213"/>
                  <a:gd name="T6" fmla="*/ 0 w 212"/>
                  <a:gd name="T7" fmla="*/ 25 h 213"/>
                  <a:gd name="T8" fmla="*/ 0 w 212"/>
                  <a:gd name="T9" fmla="*/ 52 h 213"/>
                  <a:gd name="T10" fmla="*/ 0 w 212"/>
                  <a:gd name="T11" fmla="*/ 213 h 213"/>
                  <a:gd name="T12" fmla="*/ 160 w 212"/>
                  <a:gd name="T13" fmla="*/ 213 h 213"/>
                  <a:gd name="T14" fmla="*/ 187 w 212"/>
                  <a:gd name="T15" fmla="*/ 213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2" h="213">
                    <a:moveTo>
                      <a:pt x="187" y="213"/>
                    </a:moveTo>
                    <a:cubicBezTo>
                      <a:pt x="212" y="213"/>
                      <a:pt x="212" y="213"/>
                      <a:pt x="212" y="213"/>
                    </a:cubicBezTo>
                    <a:cubicBezTo>
                      <a:pt x="187" y="7"/>
                      <a:pt x="0" y="0"/>
                      <a:pt x="0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213"/>
                      <a:pt x="0" y="213"/>
                      <a:pt x="0" y="213"/>
                    </a:cubicBezTo>
                    <a:cubicBezTo>
                      <a:pt x="160" y="213"/>
                      <a:pt x="160" y="213"/>
                      <a:pt x="160" y="213"/>
                    </a:cubicBezTo>
                    <a:lnTo>
                      <a:pt x="187" y="21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01" name="Freeform 580"/>
              <p:cNvSpPr/>
              <p:nvPr/>
            </p:nvSpPr>
            <p:spPr bwMode="auto">
              <a:xfrm>
                <a:off x="6267960" y="2144060"/>
                <a:ext cx="605154" cy="688822"/>
              </a:xfrm>
              <a:custGeom>
                <a:avLst/>
                <a:gdLst>
                  <a:gd name="T0" fmla="*/ 202 w 355"/>
                  <a:gd name="T1" fmla="*/ 202 h 404"/>
                  <a:gd name="T2" fmla="*/ 202 w 355"/>
                  <a:gd name="T3" fmla="*/ 26 h 404"/>
                  <a:gd name="T4" fmla="*/ 202 w 355"/>
                  <a:gd name="T5" fmla="*/ 0 h 404"/>
                  <a:gd name="T6" fmla="*/ 0 w 355"/>
                  <a:gd name="T7" fmla="*/ 202 h 404"/>
                  <a:gd name="T8" fmla="*/ 202 w 355"/>
                  <a:gd name="T9" fmla="*/ 404 h 404"/>
                  <a:gd name="T10" fmla="*/ 355 w 355"/>
                  <a:gd name="T11" fmla="*/ 335 h 404"/>
                  <a:gd name="T12" fmla="*/ 335 w 355"/>
                  <a:gd name="T13" fmla="*/ 317 h 404"/>
                  <a:gd name="T14" fmla="*/ 202 w 355"/>
                  <a:gd name="T15" fmla="*/ 202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5" h="404">
                    <a:moveTo>
                      <a:pt x="202" y="202"/>
                    </a:moveTo>
                    <a:cubicBezTo>
                      <a:pt x="202" y="26"/>
                      <a:pt x="202" y="26"/>
                      <a:pt x="202" y="26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91" y="0"/>
                      <a:pt x="0" y="90"/>
                      <a:pt x="0" y="202"/>
                    </a:cubicBezTo>
                    <a:cubicBezTo>
                      <a:pt x="0" y="314"/>
                      <a:pt x="91" y="404"/>
                      <a:pt x="202" y="404"/>
                    </a:cubicBezTo>
                    <a:cubicBezTo>
                      <a:pt x="263" y="404"/>
                      <a:pt x="318" y="377"/>
                      <a:pt x="355" y="335"/>
                    </a:cubicBezTo>
                    <a:cubicBezTo>
                      <a:pt x="335" y="317"/>
                      <a:pt x="335" y="317"/>
                      <a:pt x="335" y="317"/>
                    </a:cubicBezTo>
                    <a:lnTo>
                      <a:pt x="202" y="20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</p:grpSp>
      </p:grpSp>
      <p:grpSp>
        <p:nvGrpSpPr>
          <p:cNvPr id="8" name="组合 101"/>
          <p:cNvGrpSpPr/>
          <p:nvPr/>
        </p:nvGrpSpPr>
        <p:grpSpPr bwMode="auto">
          <a:xfrm>
            <a:off x="6986588" y="4095750"/>
            <a:ext cx="436562" cy="438150"/>
            <a:chOff x="5477628" y="2367482"/>
            <a:chExt cx="1120629" cy="1120629"/>
          </a:xfrm>
        </p:grpSpPr>
        <p:sp>
          <p:nvSpPr>
            <p:cNvPr id="114" name="椭圆 113"/>
            <p:cNvSpPr/>
            <p:nvPr/>
          </p:nvSpPr>
          <p:spPr>
            <a:xfrm>
              <a:off x="5477628" y="2367482"/>
              <a:ext cx="1120629" cy="1120629"/>
            </a:xfrm>
            <a:prstGeom prst="ellipse">
              <a:avLst/>
            </a:prstGeom>
            <a:pattFill prst="wdUpDiag">
              <a:fgClr>
                <a:srgbClr val="FD6D5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5563202" y="2456808"/>
              <a:ext cx="949481" cy="954160"/>
            </a:xfrm>
            <a:prstGeom prst="ellipse">
              <a:avLst/>
            </a:prstGeom>
            <a:solidFill>
              <a:srgbClr val="FD6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11" name="组合 117"/>
            <p:cNvGrpSpPr>
              <a:grpSpLocks noChangeAspect="1"/>
            </p:cNvGrpSpPr>
            <p:nvPr/>
          </p:nvGrpSpPr>
          <p:grpSpPr>
            <a:xfrm>
              <a:off x="5795817" y="2669148"/>
              <a:ext cx="556960" cy="512269"/>
              <a:chOff x="8374817" y="3976831"/>
              <a:chExt cx="719115" cy="661413"/>
            </a:xfrm>
            <a:solidFill>
              <a:schemeClr val="bg1"/>
            </a:solidFill>
          </p:grpSpPr>
          <p:sp>
            <p:nvSpPr>
              <p:cNvPr id="119" name="Freeform 44"/>
              <p:cNvSpPr/>
              <p:nvPr/>
            </p:nvSpPr>
            <p:spPr bwMode="auto">
              <a:xfrm>
                <a:off x="9018919" y="4072040"/>
                <a:ext cx="75013" cy="68522"/>
              </a:xfrm>
              <a:custGeom>
                <a:avLst/>
                <a:gdLst>
                  <a:gd name="T0" fmla="*/ 28 w 44"/>
                  <a:gd name="T1" fmla="*/ 11 h 40"/>
                  <a:gd name="T2" fmla="*/ 0 w 44"/>
                  <a:gd name="T3" fmla="*/ 18 h 40"/>
                  <a:gd name="T4" fmla="*/ 31 w 44"/>
                  <a:gd name="T5" fmla="*/ 40 h 40"/>
                  <a:gd name="T6" fmla="*/ 28 w 44"/>
                  <a:gd name="T7" fmla="*/ 1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40">
                    <a:moveTo>
                      <a:pt x="28" y="11"/>
                    </a:moveTo>
                    <a:cubicBezTo>
                      <a:pt x="13" y="0"/>
                      <a:pt x="0" y="18"/>
                      <a:pt x="0" y="18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44" y="22"/>
                      <a:pt x="28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20" name="Freeform 45"/>
              <p:cNvSpPr/>
              <p:nvPr/>
            </p:nvSpPr>
            <p:spPr bwMode="auto">
              <a:xfrm>
                <a:off x="8831387" y="4116759"/>
                <a:ext cx="230088" cy="284184"/>
              </a:xfrm>
              <a:custGeom>
                <a:avLst/>
                <a:gdLst>
                  <a:gd name="T0" fmla="*/ 187 w 319"/>
                  <a:gd name="T1" fmla="*/ 85 h 394"/>
                  <a:gd name="T2" fmla="*/ 156 w 319"/>
                  <a:gd name="T3" fmla="*/ 125 h 394"/>
                  <a:gd name="T4" fmla="*/ 104 w 319"/>
                  <a:gd name="T5" fmla="*/ 198 h 394"/>
                  <a:gd name="T6" fmla="*/ 0 w 319"/>
                  <a:gd name="T7" fmla="*/ 342 h 394"/>
                  <a:gd name="T8" fmla="*/ 74 w 319"/>
                  <a:gd name="T9" fmla="*/ 394 h 394"/>
                  <a:gd name="T10" fmla="*/ 104 w 319"/>
                  <a:gd name="T11" fmla="*/ 352 h 394"/>
                  <a:gd name="T12" fmla="*/ 130 w 319"/>
                  <a:gd name="T13" fmla="*/ 314 h 394"/>
                  <a:gd name="T14" fmla="*/ 156 w 319"/>
                  <a:gd name="T15" fmla="*/ 276 h 394"/>
                  <a:gd name="T16" fmla="*/ 319 w 319"/>
                  <a:gd name="T17" fmla="*/ 52 h 394"/>
                  <a:gd name="T18" fmla="*/ 248 w 319"/>
                  <a:gd name="T19" fmla="*/ 0 h 394"/>
                  <a:gd name="T20" fmla="*/ 187 w 319"/>
                  <a:gd name="T21" fmla="*/ 85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9" h="394">
                    <a:moveTo>
                      <a:pt x="187" y="85"/>
                    </a:moveTo>
                    <a:lnTo>
                      <a:pt x="156" y="125"/>
                    </a:lnTo>
                    <a:lnTo>
                      <a:pt x="104" y="198"/>
                    </a:lnTo>
                    <a:lnTo>
                      <a:pt x="0" y="342"/>
                    </a:lnTo>
                    <a:lnTo>
                      <a:pt x="74" y="394"/>
                    </a:lnTo>
                    <a:lnTo>
                      <a:pt x="104" y="352"/>
                    </a:lnTo>
                    <a:lnTo>
                      <a:pt x="130" y="314"/>
                    </a:lnTo>
                    <a:lnTo>
                      <a:pt x="156" y="276"/>
                    </a:lnTo>
                    <a:lnTo>
                      <a:pt x="319" y="52"/>
                    </a:lnTo>
                    <a:lnTo>
                      <a:pt x="248" y="0"/>
                    </a:lnTo>
                    <a:lnTo>
                      <a:pt x="187" y="8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23" name="Freeform 46"/>
              <p:cNvSpPr/>
              <p:nvPr/>
            </p:nvSpPr>
            <p:spPr bwMode="auto">
              <a:xfrm>
                <a:off x="8374817" y="3976831"/>
                <a:ext cx="569090" cy="661413"/>
              </a:xfrm>
              <a:custGeom>
                <a:avLst/>
                <a:gdLst>
                  <a:gd name="T0" fmla="*/ 312 w 334"/>
                  <a:gd name="T1" fmla="*/ 348 h 388"/>
                  <a:gd name="T2" fmla="*/ 293 w 334"/>
                  <a:gd name="T3" fmla="*/ 366 h 388"/>
                  <a:gd name="T4" fmla="*/ 40 w 334"/>
                  <a:gd name="T5" fmla="*/ 366 h 388"/>
                  <a:gd name="T6" fmla="*/ 22 w 334"/>
                  <a:gd name="T7" fmla="*/ 348 h 388"/>
                  <a:gd name="T8" fmla="*/ 22 w 334"/>
                  <a:gd name="T9" fmla="*/ 41 h 388"/>
                  <a:gd name="T10" fmla="*/ 40 w 334"/>
                  <a:gd name="T11" fmla="*/ 23 h 388"/>
                  <a:gd name="T12" fmla="*/ 293 w 334"/>
                  <a:gd name="T13" fmla="*/ 23 h 388"/>
                  <a:gd name="T14" fmla="*/ 312 w 334"/>
                  <a:gd name="T15" fmla="*/ 41 h 388"/>
                  <a:gd name="T16" fmla="*/ 312 w 334"/>
                  <a:gd name="T17" fmla="*/ 140 h 388"/>
                  <a:gd name="T18" fmla="*/ 334 w 334"/>
                  <a:gd name="T19" fmla="*/ 109 h 388"/>
                  <a:gd name="T20" fmla="*/ 334 w 334"/>
                  <a:gd name="T21" fmla="*/ 21 h 388"/>
                  <a:gd name="T22" fmla="*/ 313 w 334"/>
                  <a:gd name="T23" fmla="*/ 0 h 388"/>
                  <a:gd name="T24" fmla="*/ 21 w 334"/>
                  <a:gd name="T25" fmla="*/ 0 h 388"/>
                  <a:gd name="T26" fmla="*/ 0 w 334"/>
                  <a:gd name="T27" fmla="*/ 21 h 388"/>
                  <a:gd name="T28" fmla="*/ 0 w 334"/>
                  <a:gd name="T29" fmla="*/ 368 h 388"/>
                  <a:gd name="T30" fmla="*/ 21 w 334"/>
                  <a:gd name="T31" fmla="*/ 388 h 388"/>
                  <a:gd name="T32" fmla="*/ 313 w 334"/>
                  <a:gd name="T33" fmla="*/ 388 h 388"/>
                  <a:gd name="T34" fmla="*/ 334 w 334"/>
                  <a:gd name="T35" fmla="*/ 368 h 388"/>
                  <a:gd name="T36" fmla="*/ 334 w 334"/>
                  <a:gd name="T37" fmla="*/ 223 h 388"/>
                  <a:gd name="T38" fmla="*/ 312 w 334"/>
                  <a:gd name="T39" fmla="*/ 254 h 388"/>
                  <a:gd name="T40" fmla="*/ 312 w 334"/>
                  <a:gd name="T41" fmla="*/ 348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4" h="388">
                    <a:moveTo>
                      <a:pt x="312" y="348"/>
                    </a:moveTo>
                    <a:cubicBezTo>
                      <a:pt x="312" y="358"/>
                      <a:pt x="303" y="366"/>
                      <a:pt x="293" y="366"/>
                    </a:cubicBezTo>
                    <a:cubicBezTo>
                      <a:pt x="40" y="366"/>
                      <a:pt x="40" y="366"/>
                      <a:pt x="40" y="366"/>
                    </a:cubicBezTo>
                    <a:cubicBezTo>
                      <a:pt x="30" y="366"/>
                      <a:pt x="22" y="358"/>
                      <a:pt x="22" y="348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31"/>
                      <a:pt x="30" y="23"/>
                      <a:pt x="40" y="23"/>
                    </a:cubicBezTo>
                    <a:cubicBezTo>
                      <a:pt x="293" y="23"/>
                      <a:pt x="293" y="23"/>
                      <a:pt x="293" y="23"/>
                    </a:cubicBezTo>
                    <a:cubicBezTo>
                      <a:pt x="303" y="23"/>
                      <a:pt x="312" y="31"/>
                      <a:pt x="312" y="41"/>
                    </a:cubicBezTo>
                    <a:cubicBezTo>
                      <a:pt x="312" y="140"/>
                      <a:pt x="312" y="140"/>
                      <a:pt x="312" y="140"/>
                    </a:cubicBezTo>
                    <a:cubicBezTo>
                      <a:pt x="334" y="109"/>
                      <a:pt x="334" y="109"/>
                      <a:pt x="334" y="109"/>
                    </a:cubicBezTo>
                    <a:cubicBezTo>
                      <a:pt x="334" y="21"/>
                      <a:pt x="334" y="21"/>
                      <a:pt x="334" y="21"/>
                    </a:cubicBezTo>
                    <a:cubicBezTo>
                      <a:pt x="334" y="10"/>
                      <a:pt x="325" y="0"/>
                      <a:pt x="313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368"/>
                      <a:pt x="0" y="368"/>
                      <a:pt x="0" y="368"/>
                    </a:cubicBezTo>
                    <a:cubicBezTo>
                      <a:pt x="0" y="379"/>
                      <a:pt x="9" y="388"/>
                      <a:pt x="21" y="388"/>
                    </a:cubicBezTo>
                    <a:cubicBezTo>
                      <a:pt x="313" y="388"/>
                      <a:pt x="313" y="388"/>
                      <a:pt x="313" y="388"/>
                    </a:cubicBezTo>
                    <a:cubicBezTo>
                      <a:pt x="325" y="388"/>
                      <a:pt x="334" y="379"/>
                      <a:pt x="334" y="368"/>
                    </a:cubicBezTo>
                    <a:cubicBezTo>
                      <a:pt x="334" y="223"/>
                      <a:pt x="334" y="223"/>
                      <a:pt x="334" y="223"/>
                    </a:cubicBezTo>
                    <a:cubicBezTo>
                      <a:pt x="312" y="254"/>
                      <a:pt x="312" y="254"/>
                      <a:pt x="312" y="254"/>
                    </a:cubicBezTo>
                    <a:lnTo>
                      <a:pt x="312" y="34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24" name="Freeform 47"/>
              <p:cNvSpPr/>
              <p:nvPr/>
            </p:nvSpPr>
            <p:spPr bwMode="auto">
              <a:xfrm>
                <a:off x="8806142" y="4377142"/>
                <a:ext cx="67800" cy="77177"/>
              </a:xfrm>
              <a:custGeom>
                <a:avLst/>
                <a:gdLst>
                  <a:gd name="T0" fmla="*/ 21 w 94"/>
                  <a:gd name="T1" fmla="*/ 0 h 107"/>
                  <a:gd name="T2" fmla="*/ 0 w 94"/>
                  <a:gd name="T3" fmla="*/ 107 h 107"/>
                  <a:gd name="T4" fmla="*/ 94 w 94"/>
                  <a:gd name="T5" fmla="*/ 52 h 107"/>
                  <a:gd name="T6" fmla="*/ 21 w 94"/>
                  <a:gd name="T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107">
                    <a:moveTo>
                      <a:pt x="21" y="0"/>
                    </a:moveTo>
                    <a:lnTo>
                      <a:pt x="0" y="107"/>
                    </a:lnTo>
                    <a:lnTo>
                      <a:pt x="94" y="52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30" name="Rectangle 48"/>
              <p:cNvSpPr>
                <a:spLocks noChangeArrowheads="1"/>
              </p:cNvSpPr>
              <p:nvPr/>
            </p:nvSpPr>
            <p:spPr bwMode="auto">
              <a:xfrm>
                <a:off x="8459928" y="4504808"/>
                <a:ext cx="228646" cy="3462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31" name="Rectangle 49"/>
              <p:cNvSpPr>
                <a:spLocks noChangeArrowheads="1"/>
              </p:cNvSpPr>
              <p:nvPr/>
            </p:nvSpPr>
            <p:spPr bwMode="auto">
              <a:xfrm>
                <a:off x="8459928" y="4428352"/>
                <a:ext cx="228646" cy="339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32" name="Rectangle 50"/>
              <p:cNvSpPr>
                <a:spLocks noChangeArrowheads="1"/>
              </p:cNvSpPr>
              <p:nvPr/>
            </p:nvSpPr>
            <p:spPr bwMode="auto">
              <a:xfrm>
                <a:off x="8459928" y="4354782"/>
                <a:ext cx="228646" cy="3245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33" name="Rectangle 51"/>
              <p:cNvSpPr>
                <a:spLocks noChangeArrowheads="1"/>
              </p:cNvSpPr>
              <p:nvPr/>
            </p:nvSpPr>
            <p:spPr bwMode="auto">
              <a:xfrm>
                <a:off x="8459928" y="4278326"/>
                <a:ext cx="228646" cy="3245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34" name="Rectangle 52"/>
              <p:cNvSpPr>
                <a:spLocks noChangeArrowheads="1"/>
              </p:cNvSpPr>
              <p:nvPr/>
            </p:nvSpPr>
            <p:spPr bwMode="auto">
              <a:xfrm>
                <a:off x="8459928" y="4201870"/>
                <a:ext cx="228646" cy="339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35" name="Rectangle 53"/>
              <p:cNvSpPr>
                <a:spLocks noChangeArrowheads="1"/>
              </p:cNvSpPr>
              <p:nvPr/>
            </p:nvSpPr>
            <p:spPr bwMode="auto">
              <a:xfrm>
                <a:off x="8459928" y="4124694"/>
                <a:ext cx="228646" cy="3462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</p:grpSp>
      </p:grpSp>
      <p:grpSp>
        <p:nvGrpSpPr>
          <p:cNvPr id="14" name="组合 135"/>
          <p:cNvGrpSpPr/>
          <p:nvPr/>
        </p:nvGrpSpPr>
        <p:grpSpPr bwMode="auto">
          <a:xfrm>
            <a:off x="4768850" y="4095750"/>
            <a:ext cx="436563" cy="438150"/>
            <a:chOff x="5477628" y="2052505"/>
            <a:chExt cx="1120629" cy="1120629"/>
          </a:xfrm>
        </p:grpSpPr>
        <p:sp>
          <p:nvSpPr>
            <p:cNvPr id="137" name="椭圆 136"/>
            <p:cNvSpPr/>
            <p:nvPr/>
          </p:nvSpPr>
          <p:spPr>
            <a:xfrm>
              <a:off x="5477628" y="2052505"/>
              <a:ext cx="1120629" cy="1120629"/>
            </a:xfrm>
            <a:prstGeom prst="ellipse">
              <a:avLst/>
            </a:prstGeom>
            <a:pattFill prst="wdUpDiag">
              <a:fgClr>
                <a:srgbClr val="6080A6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13429" name="组合 137"/>
            <p:cNvGrpSpPr/>
            <p:nvPr/>
          </p:nvGrpSpPr>
          <p:grpSpPr bwMode="auto">
            <a:xfrm>
              <a:off x="5561692" y="2136569"/>
              <a:ext cx="952500" cy="952500"/>
              <a:chOff x="5561693" y="2132697"/>
              <a:chExt cx="952500" cy="952500"/>
            </a:xfrm>
          </p:grpSpPr>
          <p:sp>
            <p:nvSpPr>
              <p:cNvPr id="139" name="椭圆 138"/>
              <p:cNvSpPr/>
              <p:nvPr/>
            </p:nvSpPr>
            <p:spPr>
              <a:xfrm>
                <a:off x="5563205" y="2133899"/>
                <a:ext cx="949476" cy="950098"/>
              </a:xfrm>
              <a:prstGeom prst="ellipse">
                <a:avLst/>
              </a:prstGeom>
              <a:solidFill>
                <a:srgbClr val="6080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grpSp>
            <p:nvGrpSpPr>
              <p:cNvPr id="19" name="组合 139"/>
              <p:cNvGrpSpPr>
                <a:grpSpLocks noChangeAspect="1"/>
              </p:cNvGrpSpPr>
              <p:nvPr/>
            </p:nvGrpSpPr>
            <p:grpSpPr>
              <a:xfrm>
                <a:off x="5786662" y="2400413"/>
                <a:ext cx="502563" cy="417068"/>
                <a:chOff x="9404083" y="1238855"/>
                <a:chExt cx="801342" cy="665020"/>
              </a:xfrm>
              <a:solidFill>
                <a:schemeClr val="bg1"/>
              </a:solidFill>
            </p:grpSpPr>
            <p:sp>
              <p:nvSpPr>
                <p:cNvPr id="141" name="Freeform 583"/>
                <p:cNvSpPr/>
                <p:nvPr/>
              </p:nvSpPr>
              <p:spPr bwMode="auto">
                <a:xfrm>
                  <a:off x="9404083" y="1238855"/>
                  <a:ext cx="801342" cy="308708"/>
                </a:xfrm>
                <a:custGeom>
                  <a:avLst/>
                  <a:gdLst>
                    <a:gd name="T0" fmla="*/ 924 w 1111"/>
                    <a:gd name="T1" fmla="*/ 0 h 428"/>
                    <a:gd name="T2" fmla="*/ 958 w 1111"/>
                    <a:gd name="T3" fmla="*/ 55 h 428"/>
                    <a:gd name="T4" fmla="*/ 542 w 1111"/>
                    <a:gd name="T5" fmla="*/ 281 h 428"/>
                    <a:gd name="T6" fmla="*/ 0 w 1111"/>
                    <a:gd name="T7" fmla="*/ 355 h 428"/>
                    <a:gd name="T8" fmla="*/ 3 w 1111"/>
                    <a:gd name="T9" fmla="*/ 428 h 428"/>
                    <a:gd name="T10" fmla="*/ 570 w 1111"/>
                    <a:gd name="T11" fmla="*/ 355 h 428"/>
                    <a:gd name="T12" fmla="*/ 986 w 1111"/>
                    <a:gd name="T13" fmla="*/ 121 h 428"/>
                    <a:gd name="T14" fmla="*/ 1021 w 1111"/>
                    <a:gd name="T15" fmla="*/ 184 h 428"/>
                    <a:gd name="T16" fmla="*/ 1111 w 1111"/>
                    <a:gd name="T17" fmla="*/ 0 h 428"/>
                    <a:gd name="T18" fmla="*/ 924 w 1111"/>
                    <a:gd name="T19" fmla="*/ 0 h 4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11" h="428">
                      <a:moveTo>
                        <a:pt x="924" y="0"/>
                      </a:moveTo>
                      <a:lnTo>
                        <a:pt x="958" y="55"/>
                      </a:lnTo>
                      <a:lnTo>
                        <a:pt x="542" y="281"/>
                      </a:lnTo>
                      <a:lnTo>
                        <a:pt x="0" y="355"/>
                      </a:lnTo>
                      <a:lnTo>
                        <a:pt x="3" y="428"/>
                      </a:lnTo>
                      <a:lnTo>
                        <a:pt x="570" y="355"/>
                      </a:lnTo>
                      <a:lnTo>
                        <a:pt x="986" y="121"/>
                      </a:lnTo>
                      <a:lnTo>
                        <a:pt x="1021" y="184"/>
                      </a:lnTo>
                      <a:lnTo>
                        <a:pt x="1111" y="0"/>
                      </a:lnTo>
                      <a:lnTo>
                        <a:pt x="92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142" name="Freeform 584"/>
                <p:cNvSpPr/>
                <p:nvPr/>
              </p:nvSpPr>
              <p:spPr bwMode="auto">
                <a:xfrm>
                  <a:off x="9915470" y="1392487"/>
                  <a:ext cx="208450" cy="511387"/>
                </a:xfrm>
                <a:custGeom>
                  <a:avLst/>
                  <a:gdLst>
                    <a:gd name="T0" fmla="*/ 0 w 289"/>
                    <a:gd name="T1" fmla="*/ 709 h 709"/>
                    <a:gd name="T2" fmla="*/ 289 w 289"/>
                    <a:gd name="T3" fmla="*/ 709 h 709"/>
                    <a:gd name="T4" fmla="*/ 289 w 289"/>
                    <a:gd name="T5" fmla="*/ 0 h 709"/>
                    <a:gd name="T6" fmla="*/ 0 w 289"/>
                    <a:gd name="T7" fmla="*/ 161 h 709"/>
                    <a:gd name="T8" fmla="*/ 0 w 289"/>
                    <a:gd name="T9" fmla="*/ 709 h 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9" h="709">
                      <a:moveTo>
                        <a:pt x="0" y="709"/>
                      </a:moveTo>
                      <a:lnTo>
                        <a:pt x="289" y="709"/>
                      </a:lnTo>
                      <a:lnTo>
                        <a:pt x="289" y="0"/>
                      </a:lnTo>
                      <a:lnTo>
                        <a:pt x="0" y="161"/>
                      </a:lnTo>
                      <a:lnTo>
                        <a:pt x="0" y="70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143" name="Freeform 585"/>
                <p:cNvSpPr/>
                <p:nvPr/>
              </p:nvSpPr>
              <p:spPr bwMode="auto">
                <a:xfrm>
                  <a:off x="9663743" y="1528809"/>
                  <a:ext cx="180320" cy="375065"/>
                </a:xfrm>
                <a:custGeom>
                  <a:avLst/>
                  <a:gdLst>
                    <a:gd name="T0" fmla="*/ 0 w 250"/>
                    <a:gd name="T1" fmla="*/ 520 h 520"/>
                    <a:gd name="T2" fmla="*/ 250 w 250"/>
                    <a:gd name="T3" fmla="*/ 520 h 520"/>
                    <a:gd name="T4" fmla="*/ 250 w 250"/>
                    <a:gd name="T5" fmla="*/ 0 h 520"/>
                    <a:gd name="T6" fmla="*/ 0 w 250"/>
                    <a:gd name="T7" fmla="*/ 42 h 520"/>
                    <a:gd name="T8" fmla="*/ 0 w 250"/>
                    <a:gd name="T9" fmla="*/ 520 h 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0" h="520">
                      <a:moveTo>
                        <a:pt x="0" y="520"/>
                      </a:moveTo>
                      <a:lnTo>
                        <a:pt x="250" y="520"/>
                      </a:lnTo>
                      <a:lnTo>
                        <a:pt x="250" y="0"/>
                      </a:lnTo>
                      <a:lnTo>
                        <a:pt x="0" y="42"/>
                      </a:lnTo>
                      <a:lnTo>
                        <a:pt x="0" y="5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144" name="Freeform 586"/>
                <p:cNvSpPr/>
                <p:nvPr/>
              </p:nvSpPr>
              <p:spPr bwMode="auto">
                <a:xfrm>
                  <a:off x="9404083" y="1569922"/>
                  <a:ext cx="189697" cy="333953"/>
                </a:xfrm>
                <a:custGeom>
                  <a:avLst/>
                  <a:gdLst>
                    <a:gd name="T0" fmla="*/ 0 w 263"/>
                    <a:gd name="T1" fmla="*/ 463 h 463"/>
                    <a:gd name="T2" fmla="*/ 263 w 263"/>
                    <a:gd name="T3" fmla="*/ 463 h 463"/>
                    <a:gd name="T4" fmla="*/ 263 w 263"/>
                    <a:gd name="T5" fmla="*/ 0 h 463"/>
                    <a:gd name="T6" fmla="*/ 0 w 263"/>
                    <a:gd name="T7" fmla="*/ 30 h 463"/>
                    <a:gd name="T8" fmla="*/ 0 w 263"/>
                    <a:gd name="T9" fmla="*/ 463 h 4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3" h="463">
                      <a:moveTo>
                        <a:pt x="0" y="463"/>
                      </a:moveTo>
                      <a:lnTo>
                        <a:pt x="263" y="463"/>
                      </a:lnTo>
                      <a:lnTo>
                        <a:pt x="263" y="0"/>
                      </a:lnTo>
                      <a:lnTo>
                        <a:pt x="0" y="30"/>
                      </a:lnTo>
                      <a:lnTo>
                        <a:pt x="0" y="4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</p:grpSp>
        </p:grpSp>
      </p:grpSp>
      <p:grpSp>
        <p:nvGrpSpPr>
          <p:cNvPr id="22" name="组合 145"/>
          <p:cNvGrpSpPr/>
          <p:nvPr/>
        </p:nvGrpSpPr>
        <p:grpSpPr bwMode="auto">
          <a:xfrm>
            <a:off x="5508625" y="4095750"/>
            <a:ext cx="436563" cy="438150"/>
            <a:chOff x="5477628" y="3606228"/>
            <a:chExt cx="1120629" cy="1120629"/>
          </a:xfrm>
        </p:grpSpPr>
        <p:sp>
          <p:nvSpPr>
            <p:cNvPr id="147" name="椭圆 146"/>
            <p:cNvSpPr/>
            <p:nvPr/>
          </p:nvSpPr>
          <p:spPr>
            <a:xfrm>
              <a:off x="5477628" y="3606228"/>
              <a:ext cx="1120629" cy="1120629"/>
            </a:xfrm>
            <a:prstGeom prst="ellipse">
              <a:avLst/>
            </a:prstGeom>
            <a:pattFill prst="wdUpDiag">
              <a:fgClr>
                <a:srgbClr val="66BFB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13425" name="组合 147"/>
            <p:cNvGrpSpPr/>
            <p:nvPr/>
          </p:nvGrpSpPr>
          <p:grpSpPr bwMode="auto">
            <a:xfrm>
              <a:off x="5561692" y="3690292"/>
              <a:ext cx="952500" cy="952500"/>
              <a:chOff x="5561693" y="3690293"/>
              <a:chExt cx="952500" cy="952500"/>
            </a:xfrm>
          </p:grpSpPr>
          <p:sp>
            <p:nvSpPr>
              <p:cNvPr id="149" name="椭圆 148"/>
              <p:cNvSpPr/>
              <p:nvPr/>
            </p:nvSpPr>
            <p:spPr>
              <a:xfrm>
                <a:off x="5563205" y="3691495"/>
                <a:ext cx="949476" cy="950098"/>
              </a:xfrm>
              <a:prstGeom prst="ellipse">
                <a:avLst/>
              </a:prstGeom>
              <a:solidFill>
                <a:srgbClr val="66BF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grpSp>
            <p:nvGrpSpPr>
              <p:cNvPr id="25" name="组合 149"/>
              <p:cNvGrpSpPr>
                <a:grpSpLocks noChangeAspect="1"/>
              </p:cNvGrpSpPr>
              <p:nvPr/>
            </p:nvGrpSpPr>
            <p:grpSpPr>
              <a:xfrm>
                <a:off x="5786679" y="3839402"/>
                <a:ext cx="502529" cy="654282"/>
                <a:chOff x="3196030" y="1160235"/>
                <a:chExt cx="582794" cy="758785"/>
              </a:xfrm>
              <a:solidFill>
                <a:schemeClr val="bg1"/>
              </a:solidFill>
            </p:grpSpPr>
            <p:sp>
              <p:nvSpPr>
                <p:cNvPr id="151" name="Freeform 634"/>
                <p:cNvSpPr>
                  <a:spLocks noEditPoints="1"/>
                </p:cNvSpPr>
                <p:nvPr/>
              </p:nvSpPr>
              <p:spPr bwMode="auto">
                <a:xfrm>
                  <a:off x="3243635" y="1160235"/>
                  <a:ext cx="535189" cy="533747"/>
                </a:xfrm>
                <a:custGeom>
                  <a:avLst/>
                  <a:gdLst>
                    <a:gd name="T0" fmla="*/ 225 w 314"/>
                    <a:gd name="T1" fmla="*/ 39 h 313"/>
                    <a:gd name="T2" fmla="*/ 34 w 314"/>
                    <a:gd name="T3" fmla="*/ 89 h 313"/>
                    <a:gd name="T4" fmla="*/ 62 w 314"/>
                    <a:gd name="T5" fmla="*/ 264 h 313"/>
                    <a:gd name="T6" fmla="*/ 84 w 314"/>
                    <a:gd name="T7" fmla="*/ 280 h 313"/>
                    <a:gd name="T8" fmla="*/ 110 w 314"/>
                    <a:gd name="T9" fmla="*/ 292 h 313"/>
                    <a:gd name="T10" fmla="*/ 275 w 314"/>
                    <a:gd name="T11" fmla="*/ 230 h 313"/>
                    <a:gd name="T12" fmla="*/ 225 w 314"/>
                    <a:gd name="T13" fmla="*/ 39 h 313"/>
                    <a:gd name="T14" fmla="*/ 229 w 314"/>
                    <a:gd name="T15" fmla="*/ 203 h 313"/>
                    <a:gd name="T16" fmla="*/ 111 w 314"/>
                    <a:gd name="T17" fmla="*/ 234 h 313"/>
                    <a:gd name="T18" fmla="*/ 79 w 314"/>
                    <a:gd name="T19" fmla="*/ 116 h 313"/>
                    <a:gd name="T20" fmla="*/ 198 w 314"/>
                    <a:gd name="T21" fmla="*/ 84 h 313"/>
                    <a:gd name="T22" fmla="*/ 229 w 314"/>
                    <a:gd name="T23" fmla="*/ 203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4" h="313">
                      <a:moveTo>
                        <a:pt x="225" y="39"/>
                      </a:moveTo>
                      <a:cubicBezTo>
                        <a:pt x="158" y="0"/>
                        <a:pt x="72" y="23"/>
                        <a:pt x="34" y="89"/>
                      </a:cubicBezTo>
                      <a:cubicBezTo>
                        <a:pt x="0" y="148"/>
                        <a:pt x="13" y="221"/>
                        <a:pt x="62" y="264"/>
                      </a:cubicBezTo>
                      <a:cubicBezTo>
                        <a:pt x="69" y="270"/>
                        <a:pt x="76" y="275"/>
                        <a:pt x="84" y="280"/>
                      </a:cubicBezTo>
                      <a:cubicBezTo>
                        <a:pt x="92" y="285"/>
                        <a:pt x="101" y="289"/>
                        <a:pt x="110" y="292"/>
                      </a:cubicBezTo>
                      <a:cubicBezTo>
                        <a:pt x="171" y="313"/>
                        <a:pt x="241" y="288"/>
                        <a:pt x="275" y="230"/>
                      </a:cubicBezTo>
                      <a:cubicBezTo>
                        <a:pt x="314" y="163"/>
                        <a:pt x="291" y="77"/>
                        <a:pt x="225" y="39"/>
                      </a:cubicBezTo>
                      <a:close/>
                      <a:moveTo>
                        <a:pt x="229" y="203"/>
                      </a:moveTo>
                      <a:cubicBezTo>
                        <a:pt x="205" y="244"/>
                        <a:pt x="152" y="259"/>
                        <a:pt x="111" y="234"/>
                      </a:cubicBezTo>
                      <a:cubicBezTo>
                        <a:pt x="69" y="210"/>
                        <a:pt x="55" y="157"/>
                        <a:pt x="79" y="116"/>
                      </a:cubicBezTo>
                      <a:cubicBezTo>
                        <a:pt x="103" y="74"/>
                        <a:pt x="157" y="60"/>
                        <a:pt x="198" y="84"/>
                      </a:cubicBezTo>
                      <a:cubicBezTo>
                        <a:pt x="239" y="108"/>
                        <a:pt x="254" y="162"/>
                        <a:pt x="229" y="2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152" name="Oval 635"/>
                <p:cNvSpPr>
                  <a:spLocks noChangeArrowheads="1"/>
                </p:cNvSpPr>
                <p:nvPr/>
              </p:nvSpPr>
              <p:spPr bwMode="auto">
                <a:xfrm>
                  <a:off x="3465068" y="1327572"/>
                  <a:ext cx="85111" cy="8727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155" name="Freeform 636"/>
                <p:cNvSpPr/>
                <p:nvPr/>
              </p:nvSpPr>
              <p:spPr bwMode="auto">
                <a:xfrm>
                  <a:off x="3507623" y="1422781"/>
                  <a:ext cx="92324" cy="98816"/>
                </a:xfrm>
                <a:custGeom>
                  <a:avLst/>
                  <a:gdLst>
                    <a:gd name="T0" fmla="*/ 13 w 54"/>
                    <a:gd name="T1" fmla="*/ 0 h 58"/>
                    <a:gd name="T2" fmla="*/ 0 w 54"/>
                    <a:gd name="T3" fmla="*/ 11 h 58"/>
                    <a:gd name="T4" fmla="*/ 13 w 54"/>
                    <a:gd name="T5" fmla="*/ 40 h 58"/>
                    <a:gd name="T6" fmla="*/ 0 w 54"/>
                    <a:gd name="T7" fmla="*/ 58 h 58"/>
                    <a:gd name="T8" fmla="*/ 4 w 54"/>
                    <a:gd name="T9" fmla="*/ 58 h 58"/>
                    <a:gd name="T10" fmla="*/ 44 w 54"/>
                    <a:gd name="T11" fmla="*/ 16 h 58"/>
                    <a:gd name="T12" fmla="*/ 13 w 54"/>
                    <a:gd name="T13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58">
                      <a:moveTo>
                        <a:pt x="13" y="0"/>
                      </a:move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4" y="58"/>
                        <a:pt x="4" y="58"/>
                        <a:pt x="4" y="58"/>
                      </a:cubicBezTo>
                      <a:cubicBezTo>
                        <a:pt x="54" y="58"/>
                        <a:pt x="44" y="29"/>
                        <a:pt x="44" y="16"/>
                      </a:cubicBezTo>
                      <a:cubicBezTo>
                        <a:pt x="44" y="6"/>
                        <a:pt x="24" y="2"/>
                        <a:pt x="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159" name="Freeform 637"/>
                <p:cNvSpPr/>
                <p:nvPr/>
              </p:nvSpPr>
              <p:spPr bwMode="auto">
                <a:xfrm>
                  <a:off x="3416021" y="1422781"/>
                  <a:ext cx="91603" cy="98816"/>
                </a:xfrm>
                <a:custGeom>
                  <a:avLst/>
                  <a:gdLst>
                    <a:gd name="T0" fmla="*/ 54 w 54"/>
                    <a:gd name="T1" fmla="*/ 11 h 58"/>
                    <a:gd name="T2" fmla="*/ 41 w 54"/>
                    <a:gd name="T3" fmla="*/ 0 h 58"/>
                    <a:gd name="T4" fmla="*/ 11 w 54"/>
                    <a:gd name="T5" fmla="*/ 16 h 58"/>
                    <a:gd name="T6" fmla="*/ 50 w 54"/>
                    <a:gd name="T7" fmla="*/ 58 h 58"/>
                    <a:gd name="T8" fmla="*/ 54 w 54"/>
                    <a:gd name="T9" fmla="*/ 58 h 58"/>
                    <a:gd name="T10" fmla="*/ 41 w 54"/>
                    <a:gd name="T11" fmla="*/ 40 h 58"/>
                    <a:gd name="T12" fmla="*/ 54 w 54"/>
                    <a:gd name="T13" fmla="*/ 11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58">
                      <a:moveTo>
                        <a:pt x="54" y="11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30" y="2"/>
                        <a:pt x="11" y="6"/>
                        <a:pt x="11" y="16"/>
                      </a:cubicBezTo>
                      <a:cubicBezTo>
                        <a:pt x="11" y="29"/>
                        <a:pt x="0" y="58"/>
                        <a:pt x="50" y="58"/>
                      </a:cubicBezTo>
                      <a:cubicBezTo>
                        <a:pt x="54" y="58"/>
                        <a:pt x="54" y="58"/>
                        <a:pt x="54" y="58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lnTo>
                        <a:pt x="54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160" name="Freeform 638"/>
                <p:cNvSpPr/>
                <p:nvPr/>
              </p:nvSpPr>
              <p:spPr bwMode="auto">
                <a:xfrm>
                  <a:off x="3196030" y="1626181"/>
                  <a:ext cx="225039" cy="292839"/>
                </a:xfrm>
                <a:custGeom>
                  <a:avLst/>
                  <a:gdLst>
                    <a:gd name="T0" fmla="*/ 85 w 132"/>
                    <a:gd name="T1" fmla="*/ 0 h 172"/>
                    <a:gd name="T2" fmla="*/ 12 w 132"/>
                    <a:gd name="T3" fmla="*/ 125 h 172"/>
                    <a:gd name="T4" fmla="*/ 25 w 132"/>
                    <a:gd name="T5" fmla="*/ 158 h 172"/>
                    <a:gd name="T6" fmla="*/ 58 w 132"/>
                    <a:gd name="T7" fmla="*/ 156 h 172"/>
                    <a:gd name="T8" fmla="*/ 132 w 132"/>
                    <a:gd name="T9" fmla="*/ 28 h 172"/>
                    <a:gd name="T10" fmla="*/ 105 w 132"/>
                    <a:gd name="T11" fmla="*/ 19 h 172"/>
                    <a:gd name="T12" fmla="*/ 85 w 132"/>
                    <a:gd name="T13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" h="172">
                      <a:moveTo>
                        <a:pt x="85" y="0"/>
                      </a:moveTo>
                      <a:cubicBezTo>
                        <a:pt x="12" y="125"/>
                        <a:pt x="12" y="125"/>
                        <a:pt x="12" y="125"/>
                      </a:cubicBezTo>
                      <a:cubicBezTo>
                        <a:pt x="12" y="125"/>
                        <a:pt x="0" y="144"/>
                        <a:pt x="25" y="158"/>
                      </a:cubicBezTo>
                      <a:cubicBezTo>
                        <a:pt x="49" y="172"/>
                        <a:pt x="58" y="156"/>
                        <a:pt x="58" y="156"/>
                      </a:cubicBezTo>
                      <a:cubicBezTo>
                        <a:pt x="132" y="28"/>
                        <a:pt x="132" y="28"/>
                        <a:pt x="132" y="28"/>
                      </a:cubicBezTo>
                      <a:cubicBezTo>
                        <a:pt x="132" y="28"/>
                        <a:pt x="119" y="27"/>
                        <a:pt x="105" y="19"/>
                      </a:cubicBezTo>
                      <a:cubicBezTo>
                        <a:pt x="92" y="11"/>
                        <a:pt x="85" y="0"/>
                        <a:pt x="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</p:grpSp>
        </p:grpSp>
      </p:grpSp>
      <p:sp>
        <p:nvSpPr>
          <p:cNvPr id="2" name="文本框 1"/>
          <p:cNvSpPr txBox="1"/>
          <p:nvPr/>
        </p:nvSpPr>
        <p:spPr>
          <a:xfrm>
            <a:off x="706120" y="704850"/>
            <a:ext cx="234823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pic>
        <p:nvPicPr>
          <p:cNvPr id="9" name="图片 8" descr="2010-6-29301xuedajiaoyu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481965" y="-338455"/>
            <a:ext cx="5250815" cy="2695575"/>
          </a:xfrm>
          <a:prstGeom prst="rect">
            <a:avLst/>
          </a:prstGeom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9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1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1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1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1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1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1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1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6119495" y="1696720"/>
            <a:ext cx="202565" cy="1577975"/>
          </a:xfrm>
          <a:prstGeom prst="line">
            <a:avLst/>
          </a:prstGeom>
          <a:ln>
            <a:solidFill>
              <a:srgbClr val="1F48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561840" y="2560955"/>
            <a:ext cx="1326515" cy="855980"/>
          </a:xfrm>
          <a:prstGeom prst="line">
            <a:avLst/>
          </a:prstGeom>
          <a:ln>
            <a:solidFill>
              <a:srgbClr val="1F48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>
            <a:spLocks noChangeAspect="1"/>
          </p:cNvSpPr>
          <p:nvPr/>
        </p:nvSpPr>
        <p:spPr>
          <a:xfrm>
            <a:off x="5542279" y="3033486"/>
            <a:ext cx="1146628" cy="1146628"/>
          </a:xfrm>
          <a:prstGeom prst="ellipse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3873682" y="1904898"/>
            <a:ext cx="972000" cy="972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/>
              <a:t>1</a:t>
            </a:r>
            <a:endParaRPr lang="zh-CN" altLang="en-US" sz="4400" dirty="0"/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5888308" y="932713"/>
            <a:ext cx="972000" cy="972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/>
              <a:t>2</a:t>
            </a:r>
            <a:endParaRPr lang="zh-CN" altLang="en-US" sz="4400" dirty="0"/>
          </a:p>
        </p:txBody>
      </p:sp>
      <p:sp>
        <p:nvSpPr>
          <p:cNvPr id="20" name="Freeform 871"/>
          <p:cNvSpPr>
            <a:spLocks noEditPoints="1"/>
          </p:cNvSpPr>
          <p:nvPr/>
        </p:nvSpPr>
        <p:spPr bwMode="auto">
          <a:xfrm>
            <a:off x="5774280" y="3275012"/>
            <a:ext cx="682625" cy="663575"/>
          </a:xfrm>
          <a:custGeom>
            <a:avLst/>
            <a:gdLst>
              <a:gd name="T0" fmla="*/ 91 w 182"/>
              <a:gd name="T1" fmla="*/ 75 h 177"/>
              <a:gd name="T2" fmla="*/ 35 w 182"/>
              <a:gd name="T3" fmla="*/ 177 h 177"/>
              <a:gd name="T4" fmla="*/ 57 w 182"/>
              <a:gd name="T5" fmla="*/ 169 h 177"/>
              <a:gd name="T6" fmla="*/ 125 w 182"/>
              <a:gd name="T7" fmla="*/ 169 h 177"/>
              <a:gd name="T8" fmla="*/ 147 w 182"/>
              <a:gd name="T9" fmla="*/ 177 h 177"/>
              <a:gd name="T10" fmla="*/ 91 w 182"/>
              <a:gd name="T11" fmla="*/ 75 h 177"/>
              <a:gd name="T12" fmla="*/ 97 w 182"/>
              <a:gd name="T13" fmla="*/ 97 h 177"/>
              <a:gd name="T14" fmla="*/ 91 w 182"/>
              <a:gd name="T15" fmla="*/ 81 h 177"/>
              <a:gd name="T16" fmla="*/ 101 w 182"/>
              <a:gd name="T17" fmla="*/ 107 h 177"/>
              <a:gd name="T18" fmla="*/ 91 w 182"/>
              <a:gd name="T19" fmla="*/ 120 h 177"/>
              <a:gd name="T20" fmla="*/ 81 w 182"/>
              <a:gd name="T21" fmla="*/ 107 h 177"/>
              <a:gd name="T22" fmla="*/ 81 w 182"/>
              <a:gd name="T23" fmla="*/ 126 h 177"/>
              <a:gd name="T24" fmla="*/ 75 w 182"/>
              <a:gd name="T25" fmla="*/ 122 h 177"/>
              <a:gd name="T26" fmla="*/ 93 w 182"/>
              <a:gd name="T27" fmla="*/ 145 h 177"/>
              <a:gd name="T28" fmla="*/ 62 w 182"/>
              <a:gd name="T29" fmla="*/ 156 h 177"/>
              <a:gd name="T30" fmla="*/ 91 w 182"/>
              <a:gd name="T31" fmla="*/ 132 h 177"/>
              <a:gd name="T32" fmla="*/ 120 w 182"/>
              <a:gd name="T33" fmla="*/ 156 h 177"/>
              <a:gd name="T34" fmla="*/ 101 w 182"/>
              <a:gd name="T35" fmla="*/ 126 h 177"/>
              <a:gd name="T36" fmla="*/ 110 w 182"/>
              <a:gd name="T37" fmla="*/ 132 h 177"/>
              <a:gd name="T38" fmla="*/ 51 w 182"/>
              <a:gd name="T39" fmla="*/ 66 h 177"/>
              <a:gd name="T40" fmla="*/ 51 w 182"/>
              <a:gd name="T41" fmla="*/ 56 h 177"/>
              <a:gd name="T42" fmla="*/ 51 w 182"/>
              <a:gd name="T43" fmla="*/ 28 h 177"/>
              <a:gd name="T44" fmla="*/ 41 w 182"/>
              <a:gd name="T45" fmla="*/ 18 h 177"/>
              <a:gd name="T46" fmla="*/ 41 w 182"/>
              <a:gd name="T47" fmla="*/ 66 h 177"/>
              <a:gd name="T48" fmla="*/ 131 w 182"/>
              <a:gd name="T49" fmla="*/ 18 h 177"/>
              <a:gd name="T50" fmla="*/ 137 w 182"/>
              <a:gd name="T51" fmla="*/ 42 h 177"/>
              <a:gd name="T52" fmla="*/ 131 w 182"/>
              <a:gd name="T53" fmla="*/ 66 h 177"/>
              <a:gd name="T54" fmla="*/ 141 w 182"/>
              <a:gd name="T55" fmla="*/ 66 h 177"/>
              <a:gd name="T56" fmla="*/ 141 w 182"/>
              <a:gd name="T57" fmla="*/ 18 h 177"/>
              <a:gd name="T58" fmla="*/ 27 w 182"/>
              <a:gd name="T59" fmla="*/ 71 h 177"/>
              <a:gd name="T60" fmla="*/ 27 w 182"/>
              <a:gd name="T61" fmla="*/ 13 h 177"/>
              <a:gd name="T62" fmla="*/ 16 w 182"/>
              <a:gd name="T63" fmla="*/ 3 h 177"/>
              <a:gd name="T64" fmla="*/ 16 w 182"/>
              <a:gd name="T65" fmla="*/ 81 h 177"/>
              <a:gd name="T66" fmla="*/ 27 w 182"/>
              <a:gd name="T67" fmla="*/ 81 h 177"/>
              <a:gd name="T68" fmla="*/ 166 w 182"/>
              <a:gd name="T69" fmla="*/ 3 h 177"/>
              <a:gd name="T70" fmla="*/ 155 w 182"/>
              <a:gd name="T71" fmla="*/ 13 h 177"/>
              <a:gd name="T72" fmla="*/ 155 w 182"/>
              <a:gd name="T73" fmla="*/ 71 h 177"/>
              <a:gd name="T74" fmla="*/ 160 w 182"/>
              <a:gd name="T75" fmla="*/ 84 h 177"/>
              <a:gd name="T76" fmla="*/ 182 w 182"/>
              <a:gd name="T77" fmla="*/ 42 h 177"/>
              <a:gd name="T78" fmla="*/ 91 w 182"/>
              <a:gd name="T79" fmla="*/ 64 h 177"/>
              <a:gd name="T80" fmla="*/ 91 w 182"/>
              <a:gd name="T81" fmla="*/ 20 h 177"/>
              <a:gd name="T82" fmla="*/ 91 w 182"/>
              <a:gd name="T83" fmla="*/ 64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82" h="177">
                <a:moveTo>
                  <a:pt x="91" y="75"/>
                </a:moveTo>
                <a:cubicBezTo>
                  <a:pt x="91" y="75"/>
                  <a:pt x="91" y="75"/>
                  <a:pt x="91" y="75"/>
                </a:cubicBezTo>
                <a:cubicBezTo>
                  <a:pt x="86" y="75"/>
                  <a:pt x="80" y="74"/>
                  <a:pt x="75" y="72"/>
                </a:cubicBezTo>
                <a:cubicBezTo>
                  <a:pt x="35" y="177"/>
                  <a:pt x="35" y="177"/>
                  <a:pt x="35" y="177"/>
                </a:cubicBezTo>
                <a:cubicBezTo>
                  <a:pt x="54" y="177"/>
                  <a:pt x="54" y="177"/>
                  <a:pt x="54" y="177"/>
                </a:cubicBezTo>
                <a:cubicBezTo>
                  <a:pt x="57" y="169"/>
                  <a:pt x="57" y="169"/>
                  <a:pt x="57" y="169"/>
                </a:cubicBezTo>
                <a:cubicBezTo>
                  <a:pt x="91" y="155"/>
                  <a:pt x="91" y="155"/>
                  <a:pt x="91" y="155"/>
                </a:cubicBezTo>
                <a:cubicBezTo>
                  <a:pt x="125" y="169"/>
                  <a:pt x="125" y="169"/>
                  <a:pt x="125" y="169"/>
                </a:cubicBezTo>
                <a:cubicBezTo>
                  <a:pt x="128" y="177"/>
                  <a:pt x="128" y="177"/>
                  <a:pt x="128" y="177"/>
                </a:cubicBezTo>
                <a:cubicBezTo>
                  <a:pt x="147" y="177"/>
                  <a:pt x="147" y="177"/>
                  <a:pt x="147" y="177"/>
                </a:cubicBezTo>
                <a:cubicBezTo>
                  <a:pt x="106" y="72"/>
                  <a:pt x="106" y="72"/>
                  <a:pt x="106" y="72"/>
                </a:cubicBezTo>
                <a:cubicBezTo>
                  <a:pt x="102" y="74"/>
                  <a:pt x="96" y="75"/>
                  <a:pt x="91" y="75"/>
                </a:cubicBezTo>
                <a:close/>
                <a:moveTo>
                  <a:pt x="91" y="81"/>
                </a:moveTo>
                <a:cubicBezTo>
                  <a:pt x="97" y="97"/>
                  <a:pt x="97" y="97"/>
                  <a:pt x="97" y="97"/>
                </a:cubicBezTo>
                <a:cubicBezTo>
                  <a:pt x="85" y="97"/>
                  <a:pt x="85" y="97"/>
                  <a:pt x="85" y="97"/>
                </a:cubicBezTo>
                <a:lnTo>
                  <a:pt x="91" y="81"/>
                </a:lnTo>
                <a:close/>
                <a:moveTo>
                  <a:pt x="81" y="107"/>
                </a:moveTo>
                <a:cubicBezTo>
                  <a:pt x="101" y="107"/>
                  <a:pt x="101" y="107"/>
                  <a:pt x="101" y="107"/>
                </a:cubicBezTo>
                <a:cubicBezTo>
                  <a:pt x="103" y="113"/>
                  <a:pt x="103" y="113"/>
                  <a:pt x="103" y="113"/>
                </a:cubicBezTo>
                <a:cubicBezTo>
                  <a:pt x="91" y="120"/>
                  <a:pt x="91" y="120"/>
                  <a:pt x="91" y="120"/>
                </a:cubicBezTo>
                <a:cubicBezTo>
                  <a:pt x="79" y="113"/>
                  <a:pt x="79" y="113"/>
                  <a:pt x="79" y="113"/>
                </a:cubicBezTo>
                <a:lnTo>
                  <a:pt x="81" y="107"/>
                </a:lnTo>
                <a:close/>
                <a:moveTo>
                  <a:pt x="75" y="122"/>
                </a:moveTo>
                <a:cubicBezTo>
                  <a:pt x="81" y="126"/>
                  <a:pt x="81" y="126"/>
                  <a:pt x="81" y="126"/>
                </a:cubicBezTo>
                <a:cubicBezTo>
                  <a:pt x="72" y="132"/>
                  <a:pt x="72" y="132"/>
                  <a:pt x="72" y="132"/>
                </a:cubicBezTo>
                <a:lnTo>
                  <a:pt x="75" y="122"/>
                </a:lnTo>
                <a:close/>
                <a:moveTo>
                  <a:pt x="120" y="156"/>
                </a:moveTo>
                <a:cubicBezTo>
                  <a:pt x="93" y="145"/>
                  <a:pt x="93" y="145"/>
                  <a:pt x="93" y="145"/>
                </a:cubicBezTo>
                <a:cubicBezTo>
                  <a:pt x="89" y="145"/>
                  <a:pt x="89" y="145"/>
                  <a:pt x="89" y="145"/>
                </a:cubicBezTo>
                <a:cubicBezTo>
                  <a:pt x="62" y="156"/>
                  <a:pt x="62" y="156"/>
                  <a:pt x="62" y="156"/>
                </a:cubicBezTo>
                <a:cubicBezTo>
                  <a:pt x="66" y="146"/>
                  <a:pt x="66" y="146"/>
                  <a:pt x="66" y="146"/>
                </a:cubicBezTo>
                <a:cubicBezTo>
                  <a:pt x="91" y="132"/>
                  <a:pt x="91" y="132"/>
                  <a:pt x="91" y="132"/>
                </a:cubicBezTo>
                <a:cubicBezTo>
                  <a:pt x="116" y="147"/>
                  <a:pt x="116" y="147"/>
                  <a:pt x="116" y="147"/>
                </a:cubicBezTo>
                <a:lnTo>
                  <a:pt x="120" y="156"/>
                </a:lnTo>
                <a:close/>
                <a:moveTo>
                  <a:pt x="110" y="132"/>
                </a:moveTo>
                <a:cubicBezTo>
                  <a:pt x="101" y="126"/>
                  <a:pt x="101" y="126"/>
                  <a:pt x="101" y="126"/>
                </a:cubicBezTo>
                <a:cubicBezTo>
                  <a:pt x="107" y="123"/>
                  <a:pt x="107" y="123"/>
                  <a:pt x="107" y="123"/>
                </a:cubicBezTo>
                <a:lnTo>
                  <a:pt x="110" y="132"/>
                </a:lnTo>
                <a:close/>
                <a:moveTo>
                  <a:pt x="46" y="69"/>
                </a:moveTo>
                <a:cubicBezTo>
                  <a:pt x="48" y="69"/>
                  <a:pt x="50" y="68"/>
                  <a:pt x="51" y="66"/>
                </a:cubicBezTo>
                <a:cubicBezTo>
                  <a:pt x="54" y="63"/>
                  <a:pt x="54" y="59"/>
                  <a:pt x="51" y="56"/>
                </a:cubicBezTo>
                <a:cubicBezTo>
                  <a:pt x="51" y="56"/>
                  <a:pt x="51" y="56"/>
                  <a:pt x="51" y="56"/>
                </a:cubicBezTo>
                <a:cubicBezTo>
                  <a:pt x="47" y="52"/>
                  <a:pt x="45" y="47"/>
                  <a:pt x="45" y="42"/>
                </a:cubicBezTo>
                <a:cubicBezTo>
                  <a:pt x="45" y="37"/>
                  <a:pt x="47" y="32"/>
                  <a:pt x="51" y="28"/>
                </a:cubicBezTo>
                <a:cubicBezTo>
                  <a:pt x="54" y="25"/>
                  <a:pt x="54" y="21"/>
                  <a:pt x="51" y="18"/>
                </a:cubicBezTo>
                <a:cubicBezTo>
                  <a:pt x="48" y="15"/>
                  <a:pt x="43" y="15"/>
                  <a:pt x="41" y="18"/>
                </a:cubicBezTo>
                <a:cubicBezTo>
                  <a:pt x="34" y="24"/>
                  <a:pt x="30" y="33"/>
                  <a:pt x="30" y="42"/>
                </a:cubicBezTo>
                <a:cubicBezTo>
                  <a:pt x="30" y="51"/>
                  <a:pt x="34" y="60"/>
                  <a:pt x="41" y="66"/>
                </a:cubicBezTo>
                <a:cubicBezTo>
                  <a:pt x="42" y="68"/>
                  <a:pt x="44" y="69"/>
                  <a:pt x="46" y="69"/>
                </a:cubicBezTo>
                <a:close/>
                <a:moveTo>
                  <a:pt x="131" y="18"/>
                </a:moveTo>
                <a:cubicBezTo>
                  <a:pt x="128" y="21"/>
                  <a:pt x="128" y="25"/>
                  <a:pt x="131" y="28"/>
                </a:cubicBezTo>
                <a:cubicBezTo>
                  <a:pt x="135" y="32"/>
                  <a:pt x="137" y="37"/>
                  <a:pt x="137" y="42"/>
                </a:cubicBezTo>
                <a:cubicBezTo>
                  <a:pt x="137" y="47"/>
                  <a:pt x="135" y="52"/>
                  <a:pt x="131" y="56"/>
                </a:cubicBezTo>
                <a:cubicBezTo>
                  <a:pt x="128" y="59"/>
                  <a:pt x="128" y="63"/>
                  <a:pt x="131" y="66"/>
                </a:cubicBezTo>
                <a:cubicBezTo>
                  <a:pt x="132" y="68"/>
                  <a:pt x="134" y="69"/>
                  <a:pt x="136" y="69"/>
                </a:cubicBezTo>
                <a:cubicBezTo>
                  <a:pt x="138" y="69"/>
                  <a:pt x="140" y="68"/>
                  <a:pt x="141" y="66"/>
                </a:cubicBezTo>
                <a:cubicBezTo>
                  <a:pt x="148" y="60"/>
                  <a:pt x="152" y="51"/>
                  <a:pt x="152" y="42"/>
                </a:cubicBezTo>
                <a:cubicBezTo>
                  <a:pt x="152" y="33"/>
                  <a:pt x="148" y="24"/>
                  <a:pt x="141" y="18"/>
                </a:cubicBezTo>
                <a:cubicBezTo>
                  <a:pt x="139" y="15"/>
                  <a:pt x="134" y="15"/>
                  <a:pt x="131" y="18"/>
                </a:cubicBezTo>
                <a:close/>
                <a:moveTo>
                  <a:pt x="27" y="71"/>
                </a:moveTo>
                <a:cubicBezTo>
                  <a:pt x="19" y="63"/>
                  <a:pt x="15" y="52"/>
                  <a:pt x="15" y="42"/>
                </a:cubicBezTo>
                <a:cubicBezTo>
                  <a:pt x="15" y="32"/>
                  <a:pt x="19" y="21"/>
                  <a:pt x="27" y="13"/>
                </a:cubicBezTo>
                <a:cubicBezTo>
                  <a:pt x="30" y="10"/>
                  <a:pt x="30" y="6"/>
                  <a:pt x="27" y="3"/>
                </a:cubicBezTo>
                <a:cubicBezTo>
                  <a:pt x="24" y="0"/>
                  <a:pt x="19" y="0"/>
                  <a:pt x="16" y="3"/>
                </a:cubicBezTo>
                <a:cubicBezTo>
                  <a:pt x="6" y="14"/>
                  <a:pt x="0" y="28"/>
                  <a:pt x="0" y="42"/>
                </a:cubicBezTo>
                <a:cubicBezTo>
                  <a:pt x="0" y="56"/>
                  <a:pt x="6" y="71"/>
                  <a:pt x="16" y="81"/>
                </a:cubicBezTo>
                <a:cubicBezTo>
                  <a:pt x="18" y="83"/>
                  <a:pt x="20" y="84"/>
                  <a:pt x="22" y="84"/>
                </a:cubicBezTo>
                <a:cubicBezTo>
                  <a:pt x="24" y="84"/>
                  <a:pt x="26" y="83"/>
                  <a:pt x="27" y="81"/>
                </a:cubicBezTo>
                <a:cubicBezTo>
                  <a:pt x="30" y="78"/>
                  <a:pt x="30" y="74"/>
                  <a:pt x="27" y="71"/>
                </a:cubicBezTo>
                <a:close/>
                <a:moveTo>
                  <a:pt x="166" y="3"/>
                </a:moveTo>
                <a:cubicBezTo>
                  <a:pt x="163" y="0"/>
                  <a:pt x="158" y="0"/>
                  <a:pt x="155" y="3"/>
                </a:cubicBezTo>
                <a:cubicBezTo>
                  <a:pt x="152" y="6"/>
                  <a:pt x="152" y="10"/>
                  <a:pt x="155" y="13"/>
                </a:cubicBezTo>
                <a:cubicBezTo>
                  <a:pt x="163" y="21"/>
                  <a:pt x="167" y="32"/>
                  <a:pt x="167" y="42"/>
                </a:cubicBezTo>
                <a:cubicBezTo>
                  <a:pt x="167" y="52"/>
                  <a:pt x="163" y="63"/>
                  <a:pt x="155" y="71"/>
                </a:cubicBezTo>
                <a:cubicBezTo>
                  <a:pt x="152" y="74"/>
                  <a:pt x="152" y="78"/>
                  <a:pt x="155" y="81"/>
                </a:cubicBezTo>
                <a:cubicBezTo>
                  <a:pt x="156" y="83"/>
                  <a:pt x="158" y="84"/>
                  <a:pt x="160" y="84"/>
                </a:cubicBezTo>
                <a:cubicBezTo>
                  <a:pt x="162" y="84"/>
                  <a:pt x="164" y="83"/>
                  <a:pt x="166" y="81"/>
                </a:cubicBezTo>
                <a:cubicBezTo>
                  <a:pt x="176" y="71"/>
                  <a:pt x="182" y="56"/>
                  <a:pt x="182" y="42"/>
                </a:cubicBezTo>
                <a:cubicBezTo>
                  <a:pt x="182" y="28"/>
                  <a:pt x="176" y="14"/>
                  <a:pt x="166" y="3"/>
                </a:cubicBezTo>
                <a:close/>
                <a:moveTo>
                  <a:pt x="91" y="64"/>
                </a:moveTo>
                <a:cubicBezTo>
                  <a:pt x="103" y="64"/>
                  <a:pt x="113" y="54"/>
                  <a:pt x="113" y="42"/>
                </a:cubicBezTo>
                <a:cubicBezTo>
                  <a:pt x="113" y="30"/>
                  <a:pt x="103" y="20"/>
                  <a:pt x="91" y="20"/>
                </a:cubicBezTo>
                <a:cubicBezTo>
                  <a:pt x="79" y="20"/>
                  <a:pt x="69" y="30"/>
                  <a:pt x="69" y="42"/>
                </a:cubicBezTo>
                <a:cubicBezTo>
                  <a:pt x="69" y="54"/>
                  <a:pt x="79" y="64"/>
                  <a:pt x="91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7" name=" 167"/>
          <p:cNvSpPr/>
          <p:nvPr/>
        </p:nvSpPr>
        <p:spPr>
          <a:xfrm>
            <a:off x="508000" y="1440180"/>
            <a:ext cx="2906395" cy="2363470"/>
          </a:xfrm>
          <a:prstGeom prst="roundRect">
            <a:avLst/>
          </a:prstGeom>
          <a:solidFill>
            <a:srgbClr val="72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sym typeface="+mn-ea"/>
              </a:rPr>
              <a:t>联系语言环境</a:t>
            </a:r>
            <a:endParaRPr lang="zh-CN" altLang="en-US" sz="2400" b="1" dirty="0">
              <a:solidFill>
                <a:srgbClr val="FF0000"/>
              </a:solidFill>
              <a:sym typeface="+mn-ea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rgbClr val="FFFFFF"/>
                </a:solidFill>
              </a:rPr>
              <a:t>文章</a:t>
            </a:r>
            <a:r>
              <a:rPr lang="zh-CN" altLang="en-US" sz="2400" dirty="0">
                <a:solidFill>
                  <a:srgbClr val="FFFFFF"/>
                </a:solidFill>
              </a:rPr>
              <a:t>向我们讲述了一个小故事，这个故事揭示了一个怎样的道理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10" name=" 10"/>
          <p:cNvSpPr/>
          <p:nvPr/>
        </p:nvSpPr>
        <p:spPr>
          <a:xfrm>
            <a:off x="7319595" y="256345"/>
            <a:ext cx="2811780" cy="2324735"/>
          </a:xfrm>
          <a:prstGeom prst="roundRect">
            <a:avLst/>
          </a:prstGeom>
          <a:solidFill>
            <a:srgbClr val="72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sym typeface="+mn-ea"/>
              </a:rPr>
              <a:t>抓住文章当中的关键词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 smtClean="0">
                <a:latin typeface="+mn-ea"/>
                <a:sym typeface="+mn-ea"/>
              </a:rPr>
              <a:t>“</a:t>
            </a:r>
            <a:r>
              <a:rPr lang="zh-CN" altLang="en-US" sz="2400" dirty="0">
                <a:latin typeface="+mn-ea"/>
                <a:sym typeface="+mn-ea"/>
              </a:rPr>
              <a:t>一帆风顺的旅途</a:t>
            </a:r>
            <a:r>
              <a:rPr lang="en-US" altLang="zh-CN" sz="2400" dirty="0">
                <a:latin typeface="+mn-ea"/>
                <a:sym typeface="+mn-ea"/>
              </a:rPr>
              <a:t>“</a:t>
            </a:r>
            <a:r>
              <a:rPr lang="zh-CN" altLang="en-US" sz="2400" dirty="0">
                <a:latin typeface="+mn-ea"/>
                <a:sym typeface="+mn-ea"/>
              </a:rPr>
              <a:t>和</a:t>
            </a:r>
            <a:r>
              <a:rPr lang="en-US" altLang="zh-CN" sz="2400" dirty="0">
                <a:latin typeface="+mn-ea"/>
                <a:sym typeface="+mn-ea"/>
              </a:rPr>
              <a:t>“</a:t>
            </a:r>
            <a:r>
              <a:rPr lang="zh-CN" altLang="en-US" sz="2400" dirty="0">
                <a:latin typeface="+mn-ea"/>
                <a:sym typeface="+mn-ea"/>
              </a:rPr>
              <a:t>颠簸与坎坷</a:t>
            </a:r>
            <a:r>
              <a:rPr lang="en-US" altLang="zh-CN" sz="2400" dirty="0">
                <a:latin typeface="+mn-ea"/>
                <a:sym typeface="+mn-ea"/>
              </a:rPr>
              <a:t>”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 flipV="1">
            <a:off x="6520815" y="3416935"/>
            <a:ext cx="1019810" cy="23495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 12"/>
          <p:cNvSpPr/>
          <p:nvPr/>
        </p:nvSpPr>
        <p:spPr>
          <a:xfrm>
            <a:off x="8521064" y="3501390"/>
            <a:ext cx="2539365" cy="2052320"/>
          </a:xfrm>
          <a:prstGeom prst="round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</a:rPr>
              <a:t>联系实际生活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bg1"/>
                </a:solidFill>
              </a:rPr>
              <a:t>人生不可能一帆风顺，困难可以让我们成长</a:t>
            </a:r>
            <a:endParaRPr lang="zh-CN" altLang="en-US" sz="2400" dirty="0">
              <a:solidFill>
                <a:schemeClr val="bg1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FFFFFF"/>
                </a:solidFill>
              </a:rPr>
              <a:t>案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3" name="椭圆 2"/>
          <p:cNvSpPr>
            <a:spLocks noChangeAspect="1"/>
          </p:cNvSpPr>
          <p:nvPr/>
        </p:nvSpPr>
        <p:spPr>
          <a:xfrm>
            <a:off x="7331663" y="2831363"/>
            <a:ext cx="972000" cy="972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/>
              <a:t>3</a:t>
            </a:r>
            <a:endParaRPr lang="en-US" altLang="zh-CN" sz="4400" dirty="0"/>
          </a:p>
        </p:txBody>
      </p:sp>
      <p:cxnSp>
        <p:nvCxnSpPr>
          <p:cNvPr id="14" name="直接箭头连接符 13"/>
          <p:cNvCxnSpPr>
            <a:stCxn id="8" idx="4"/>
          </p:cNvCxnSpPr>
          <p:nvPr/>
        </p:nvCxnSpPr>
        <p:spPr>
          <a:xfrm>
            <a:off x="6115685" y="4180205"/>
            <a:ext cx="3810" cy="694690"/>
          </a:xfrm>
          <a:prstGeom prst="straightConnector1">
            <a:avLst/>
          </a:prstGeom>
          <a:ln>
            <a:solidFill>
              <a:srgbClr val="6080A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 12"/>
          <p:cNvSpPr/>
          <p:nvPr/>
        </p:nvSpPr>
        <p:spPr>
          <a:xfrm>
            <a:off x="4561840" y="4733290"/>
            <a:ext cx="2978785" cy="1988820"/>
          </a:xfrm>
          <a:prstGeom prst="round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 smtClean="0">
                <a:solidFill>
                  <a:srgbClr val="FF0000"/>
                </a:solidFill>
              </a:rPr>
              <a:t>       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参考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答案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：</a:t>
            </a:r>
            <a:endParaRPr lang="zh-CN" altLang="en-US" sz="2400" b="1" dirty="0" smtClean="0">
              <a:solidFill>
                <a:srgbClr val="FF0000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</a:rPr>
              <a:t>人生</a:t>
            </a:r>
            <a:r>
              <a:rPr lang="zh-CN" altLang="en-US" sz="2400" dirty="0">
                <a:solidFill>
                  <a:schemeClr val="bg1"/>
                </a:solidFill>
              </a:rPr>
              <a:t>的道路不会平坦，只有经历了困难和挑战才会掌握成功的</a:t>
            </a:r>
            <a:r>
              <a:rPr lang="zh-CN" altLang="en-US" sz="2400" dirty="0" smtClean="0">
                <a:solidFill>
                  <a:schemeClr val="bg1"/>
                </a:solidFill>
              </a:rPr>
              <a:t>秘诀</a:t>
            </a:r>
            <a:endParaRPr lang="zh-CN" altLang="en-US" sz="24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3" grpId="0" animBg="1"/>
      <p:bldP spid="167" grpId="0" animBg="1"/>
      <p:bldP spid="10" grpId="0" animBg="1"/>
      <p:bldP spid="12" grpId="0" animBg="1"/>
      <p:bldP spid="3" grpId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 flipH="1">
            <a:off x="-4763" y="666750"/>
            <a:ext cx="334963" cy="79692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 flipH="1">
            <a:off x="471488" y="666750"/>
            <a:ext cx="150812" cy="79692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 flipH="1">
            <a:off x="763588" y="666750"/>
            <a:ext cx="93662" cy="79692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 flipH="1">
            <a:off x="998538" y="666750"/>
            <a:ext cx="52387" cy="79692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pic>
        <p:nvPicPr>
          <p:cNvPr id="2" name="图片 1" descr="2010-6-29301xuedajiaoyu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805" y="-226060"/>
            <a:ext cx="4025900" cy="272732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22300" y="1463675"/>
            <a:ext cx="10653395" cy="198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2"/>
                </a:solidFill>
              </a:rPr>
              <a:t>    </a:t>
            </a:r>
            <a:r>
              <a:rPr lang="zh-CN" altLang="en-US" sz="2800" b="1" dirty="0">
                <a:solidFill>
                  <a:srgbClr val="FFC000"/>
                </a:solidFill>
              </a:rPr>
              <a:t>体会和理解句子主要有</a:t>
            </a:r>
            <a:r>
              <a:rPr lang="zh-CN" altLang="en-US" sz="2800" b="1" dirty="0" smtClean="0">
                <a:solidFill>
                  <a:srgbClr val="FFC000"/>
                </a:solidFill>
              </a:rPr>
              <a:t>以下四种</a:t>
            </a:r>
            <a:r>
              <a:rPr lang="zh-CN" altLang="en-US" sz="2800" b="1" dirty="0">
                <a:solidFill>
                  <a:srgbClr val="FFC000"/>
                </a:solidFill>
              </a:rPr>
              <a:t>方法：</a:t>
            </a:r>
            <a:endParaRPr lang="zh-CN" altLang="en-US" sz="2800" b="1" dirty="0">
              <a:solidFill>
                <a:srgbClr val="FFC000"/>
              </a:solidFill>
            </a:endParaRPr>
          </a:p>
          <a:p>
            <a:endParaRPr lang="zh-CN" altLang="en-US" sz="2400" dirty="0">
              <a:solidFill>
                <a:schemeClr val="tx2"/>
              </a:solidFill>
            </a:endParaRPr>
          </a:p>
          <a:p>
            <a:endParaRPr lang="zh-CN" altLang="en-US" sz="2400" dirty="0">
              <a:solidFill>
                <a:schemeClr val="tx2"/>
              </a:solidFill>
            </a:endParaRPr>
          </a:p>
          <a:p>
            <a:endParaRPr lang="zh-CN" altLang="en-US" sz="2400" dirty="0">
              <a:solidFill>
                <a:schemeClr val="tx2"/>
              </a:solidFill>
            </a:endParaRPr>
          </a:p>
          <a:p>
            <a:endParaRPr lang="zh-CN" altLang="en-US" sz="2400" dirty="0">
              <a:solidFill>
                <a:schemeClr val="tx2"/>
              </a:solidFill>
            </a:endParaRPr>
          </a:p>
        </p:txBody>
      </p:sp>
      <p:sp>
        <p:nvSpPr>
          <p:cNvPr id="220" name=" 220"/>
          <p:cNvSpPr/>
          <p:nvPr/>
        </p:nvSpPr>
        <p:spPr>
          <a:xfrm>
            <a:off x="998855" y="2159000"/>
            <a:ext cx="4326255" cy="864870"/>
          </a:xfrm>
          <a:prstGeom prst="homePlate">
            <a:avLst/>
          </a:prstGeom>
          <a:solidFill>
            <a:srgbClr val="9DD3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2"/>
                </a:solidFill>
                <a:sym typeface="+mn-ea"/>
              </a:rPr>
              <a:t>   </a:t>
            </a:r>
            <a:r>
              <a:rPr lang="zh-CN" altLang="en-US" sz="2000" b="1" dirty="0">
                <a:solidFill>
                  <a:schemeClr val="bg1"/>
                </a:solidFill>
                <a:sym typeface="+mn-ea"/>
              </a:rPr>
              <a:t>1、联系语言环境，理解句子含义</a:t>
            </a:r>
            <a:endParaRPr lang="zh-CN" altLang="en-US" sz="2000" b="1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4" name=" 220"/>
          <p:cNvSpPr/>
          <p:nvPr/>
        </p:nvSpPr>
        <p:spPr>
          <a:xfrm>
            <a:off x="998855" y="3281680"/>
            <a:ext cx="4326255" cy="864870"/>
          </a:xfrm>
          <a:prstGeom prst="homePlate">
            <a:avLst/>
          </a:prstGeom>
          <a:solidFill>
            <a:srgbClr val="8DC0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bg1"/>
                </a:solidFill>
                <a:sym typeface="+mn-ea"/>
              </a:rPr>
              <a:t>2、联系生活来谈对句子的理解</a:t>
            </a:r>
            <a:endParaRPr lang="zh-CN" altLang="en-US" sz="2800" b="1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5" name=" 220"/>
          <p:cNvSpPr/>
          <p:nvPr/>
        </p:nvSpPr>
        <p:spPr>
          <a:xfrm>
            <a:off x="998855" y="4404360"/>
            <a:ext cx="4326255" cy="864870"/>
          </a:xfrm>
          <a:prstGeom prst="homePlat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sym typeface="+mn-ea"/>
              </a:rPr>
              <a:t>   </a:t>
            </a:r>
            <a:r>
              <a:rPr lang="zh-CN" altLang="en-US" sz="2000" b="1" dirty="0">
                <a:solidFill>
                  <a:schemeClr val="bg1"/>
                </a:solidFill>
                <a:sym typeface="+mn-ea"/>
              </a:rPr>
              <a:t>3、抓住关键性词语，理解句子含义</a:t>
            </a:r>
            <a:endParaRPr lang="zh-CN" altLang="en-US" sz="2000" b="1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6" name=" 220"/>
          <p:cNvSpPr/>
          <p:nvPr/>
        </p:nvSpPr>
        <p:spPr>
          <a:xfrm>
            <a:off x="998855" y="5568950"/>
            <a:ext cx="4326255" cy="864870"/>
          </a:xfrm>
          <a:prstGeom prst="homePlate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n-ea"/>
                <a:sym typeface="+mn-ea"/>
              </a:rPr>
              <a:t>  </a:t>
            </a:r>
            <a:r>
              <a:rPr lang="zh-CN" altLang="en-US" sz="2000" b="1" dirty="0">
                <a:solidFill>
                  <a:schemeClr val="bg1"/>
                </a:solidFill>
                <a:latin typeface="+mn-ea"/>
                <a:sym typeface="+mn-ea"/>
              </a:rPr>
              <a:t>4、分析句子的写作手法，理解句子含义</a:t>
            </a:r>
            <a:endParaRPr lang="zh-CN" altLang="en-US" sz="2000" b="1" dirty="0">
              <a:solidFill>
                <a:schemeClr val="bg1"/>
              </a:solidFill>
              <a:latin typeface="+mn-ea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99965" y="275590"/>
            <a:ext cx="275145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tx1"/>
                </a:solidFill>
              </a:rPr>
              <a:t>课后小结</a:t>
            </a:r>
            <a:endParaRPr lang="zh-CN" altLang="en-US" sz="32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 advTm="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8" grpId="1" bldLvl="0" animBg="1"/>
      <p:bldP spid="19" grpId="0" bldLvl="0" animBg="1"/>
      <p:bldP spid="19" grpId="1" bldLvl="0" animBg="1"/>
      <p:bldP spid="20" grpId="0" bldLvl="0" animBg="1"/>
      <p:bldP spid="20" grpId="1" bldLvl="0" animBg="1"/>
      <p:bldP spid="21" grpId="0" bldLvl="0" animBg="1"/>
      <p:bldP spid="21" grpId="1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 flipH="1">
            <a:off x="-4763" y="666750"/>
            <a:ext cx="334963" cy="79692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 flipH="1">
            <a:off x="471488" y="666750"/>
            <a:ext cx="150812" cy="79692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 flipH="1">
            <a:off x="763588" y="666750"/>
            <a:ext cx="93662" cy="79692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 flipH="1">
            <a:off x="998538" y="666750"/>
            <a:ext cx="52387" cy="79692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pic>
        <p:nvPicPr>
          <p:cNvPr id="2" name="图片 1" descr="2010-6-29301xuedajiaoyu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805" y="-226060"/>
            <a:ext cx="4025900" cy="27273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799330" y="954405"/>
            <a:ext cx="309880" cy="365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497705" y="619125"/>
            <a:ext cx="222504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rgbClr val="FF6600"/>
                </a:solidFill>
                <a:effectLst>
                  <a:reflection blurRad="6350" stA="55000" endA="50" endPos="85000" dir="5400000" sy="-100000" algn="bl" rotWithShape="0"/>
                </a:effectLst>
              </a:rPr>
              <a:t>课后作业</a:t>
            </a:r>
            <a:endParaRPr lang="zh-CN" altLang="en-US" sz="4000" b="1">
              <a:solidFill>
                <a:srgbClr val="FF6600"/>
              </a:solidFill>
              <a:effectLst>
                <a:reflection blurRad="6350" stA="55000" endA="50" endPos="85000" dir="5400000" sy="-100000" algn="bl" rotWithShape="0"/>
              </a:effectLst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2440" y="1616710"/>
            <a:ext cx="1132649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00B0F0"/>
                </a:solidFill>
              </a:rPr>
              <a:t> </a:t>
            </a:r>
            <a:endParaRPr lang="zh-CN" altLang="en-US" sz="2400">
              <a:solidFill>
                <a:srgbClr val="00B0F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41222" y="2501265"/>
            <a:ext cx="964819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2"/>
                </a:solidFill>
              </a:rPr>
              <a:t>1.</a:t>
            </a:r>
            <a:r>
              <a:rPr lang="zh-CN" altLang="en-US" sz="2400" dirty="0">
                <a:solidFill>
                  <a:schemeClr val="tx2"/>
                </a:solidFill>
              </a:rPr>
              <a:t>复习今天所学内容，体会不同语句表达的含义</a:t>
            </a:r>
            <a:endParaRPr lang="zh-CN" altLang="en-US" sz="2400" dirty="0">
              <a:solidFill>
                <a:schemeClr val="tx2"/>
              </a:solidFill>
            </a:endParaRPr>
          </a:p>
          <a:p>
            <a:endParaRPr lang="zh-CN" altLang="en-US" sz="2400" dirty="0">
              <a:solidFill>
                <a:schemeClr val="tx2"/>
              </a:solidFill>
            </a:endParaRPr>
          </a:p>
          <a:p>
            <a:r>
              <a:rPr lang="en-US" altLang="zh-CN" sz="2400" dirty="0">
                <a:solidFill>
                  <a:schemeClr val="tx2"/>
                </a:solidFill>
              </a:rPr>
              <a:t>2.</a:t>
            </a:r>
            <a:r>
              <a:rPr lang="zh-CN" altLang="en-US" sz="2400" dirty="0">
                <a:solidFill>
                  <a:schemeClr val="tx2"/>
                </a:solidFill>
              </a:rPr>
              <a:t>完成阅读《生命的价值》</a:t>
            </a:r>
            <a:endParaRPr lang="zh-CN" altLang="en-US" sz="2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slow" advTm="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8" grpId="1" bldLvl="0" animBg="1"/>
      <p:bldP spid="19" grpId="0" bldLvl="0" animBg="1"/>
      <p:bldP spid="19" grpId="1" bldLvl="0" animBg="1"/>
      <p:bldP spid="20" grpId="0" bldLvl="0" animBg="1"/>
      <p:bldP spid="20" grpId="1" bldLvl="0" animBg="1"/>
      <p:bldP spid="21" grpId="0" bldLvl="0" animBg="1"/>
      <p:bldP spid="21" grpId="1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任意多边形 80"/>
          <p:cNvSpPr/>
          <p:nvPr/>
        </p:nvSpPr>
        <p:spPr>
          <a:xfrm rot="8289040">
            <a:off x="10104438" y="911225"/>
            <a:ext cx="2481262" cy="195263"/>
          </a:xfrm>
          <a:custGeom>
            <a:avLst/>
            <a:gdLst>
              <a:gd name="connsiteX0" fmla="*/ 0 w 2481081"/>
              <a:gd name="connsiteY0" fmla="*/ 194529 h 194529"/>
              <a:gd name="connsiteX1" fmla="*/ 174230 w 2481081"/>
              <a:gd name="connsiteY1" fmla="*/ 0 h 194529"/>
              <a:gd name="connsiteX2" fmla="*/ 2263889 w 2481081"/>
              <a:gd name="connsiteY2" fmla="*/ 0 h 194529"/>
              <a:gd name="connsiteX3" fmla="*/ 2481081 w 2481081"/>
              <a:gd name="connsiteY3" fmla="*/ 194529 h 19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1081" h="194529">
                <a:moveTo>
                  <a:pt x="0" y="194529"/>
                </a:moveTo>
                <a:lnTo>
                  <a:pt x="174230" y="0"/>
                </a:lnTo>
                <a:lnTo>
                  <a:pt x="2263889" y="0"/>
                </a:lnTo>
                <a:lnTo>
                  <a:pt x="2481081" y="194529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73" name="任意多边形 72"/>
          <p:cNvSpPr/>
          <p:nvPr/>
        </p:nvSpPr>
        <p:spPr>
          <a:xfrm rot="8289040">
            <a:off x="10183813" y="671513"/>
            <a:ext cx="2152650" cy="44450"/>
          </a:xfrm>
          <a:custGeom>
            <a:avLst/>
            <a:gdLst>
              <a:gd name="connsiteX0" fmla="*/ 51045 w 2151533"/>
              <a:gd name="connsiteY0" fmla="*/ 45719 h 45719"/>
              <a:gd name="connsiteX1" fmla="*/ 0 w 2151533"/>
              <a:gd name="connsiteY1" fmla="*/ 0 h 45719"/>
              <a:gd name="connsiteX2" fmla="*/ 2151533 w 2151533"/>
              <a:gd name="connsiteY2" fmla="*/ 0 h 45719"/>
              <a:gd name="connsiteX3" fmla="*/ 2151533 w 2151533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1533" h="45719">
                <a:moveTo>
                  <a:pt x="51045" y="45719"/>
                </a:moveTo>
                <a:lnTo>
                  <a:pt x="0" y="0"/>
                </a:lnTo>
                <a:lnTo>
                  <a:pt x="2151533" y="0"/>
                </a:lnTo>
                <a:lnTo>
                  <a:pt x="2151533" y="45719"/>
                </a:lnTo>
                <a:close/>
              </a:path>
            </a:pathLst>
          </a:custGeom>
          <a:solidFill>
            <a:srgbClr val="79C7C5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47" name="任意多边形 46"/>
          <p:cNvSpPr/>
          <p:nvPr/>
        </p:nvSpPr>
        <p:spPr>
          <a:xfrm rot="8289040">
            <a:off x="10594975" y="1897063"/>
            <a:ext cx="1873250" cy="46037"/>
          </a:xfrm>
          <a:custGeom>
            <a:avLst/>
            <a:gdLst>
              <a:gd name="connsiteX0" fmla="*/ 0 w 1873652"/>
              <a:gd name="connsiteY0" fmla="*/ 45719 h 45719"/>
              <a:gd name="connsiteX1" fmla="*/ 40948 w 1873652"/>
              <a:gd name="connsiteY1" fmla="*/ 0 h 45719"/>
              <a:gd name="connsiteX2" fmla="*/ 1873652 w 1873652"/>
              <a:gd name="connsiteY2" fmla="*/ 0 h 45719"/>
              <a:gd name="connsiteX3" fmla="*/ 1873652 w 187365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3652" h="45719">
                <a:moveTo>
                  <a:pt x="0" y="45719"/>
                </a:moveTo>
                <a:lnTo>
                  <a:pt x="40948" y="0"/>
                </a:lnTo>
                <a:lnTo>
                  <a:pt x="1873652" y="0"/>
                </a:lnTo>
                <a:lnTo>
                  <a:pt x="1873652" y="45719"/>
                </a:lnTo>
                <a:close/>
              </a:path>
            </a:pathLst>
          </a:custGeom>
          <a:solidFill>
            <a:srgbClr val="FC6E5B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76" name="任意多边形 75"/>
          <p:cNvSpPr/>
          <p:nvPr/>
        </p:nvSpPr>
        <p:spPr>
          <a:xfrm rot="8289040">
            <a:off x="10333038" y="2346325"/>
            <a:ext cx="2190750" cy="153988"/>
          </a:xfrm>
          <a:custGeom>
            <a:avLst/>
            <a:gdLst>
              <a:gd name="connsiteX0" fmla="*/ 0 w 2190050"/>
              <a:gd name="connsiteY0" fmla="*/ 155058 h 155058"/>
              <a:gd name="connsiteX1" fmla="*/ 138878 w 2190050"/>
              <a:gd name="connsiteY1" fmla="*/ 0 h 155058"/>
              <a:gd name="connsiteX2" fmla="*/ 2016928 w 2190050"/>
              <a:gd name="connsiteY2" fmla="*/ 0 h 155058"/>
              <a:gd name="connsiteX3" fmla="*/ 2190050 w 2190050"/>
              <a:gd name="connsiteY3" fmla="*/ 155058 h 155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0050" h="155058">
                <a:moveTo>
                  <a:pt x="0" y="155058"/>
                </a:moveTo>
                <a:lnTo>
                  <a:pt x="138878" y="0"/>
                </a:lnTo>
                <a:lnTo>
                  <a:pt x="2016928" y="0"/>
                </a:lnTo>
                <a:lnTo>
                  <a:pt x="2190050" y="155058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45" name="任意多边形 44"/>
          <p:cNvSpPr/>
          <p:nvPr/>
        </p:nvSpPr>
        <p:spPr>
          <a:xfrm rot="8289040">
            <a:off x="11361738" y="2466975"/>
            <a:ext cx="992187" cy="46038"/>
          </a:xfrm>
          <a:custGeom>
            <a:avLst/>
            <a:gdLst>
              <a:gd name="connsiteX0" fmla="*/ 0 w 991862"/>
              <a:gd name="connsiteY0" fmla="*/ 45719 h 45719"/>
              <a:gd name="connsiteX1" fmla="*/ 40948 w 991862"/>
              <a:gd name="connsiteY1" fmla="*/ 0 h 45719"/>
              <a:gd name="connsiteX2" fmla="*/ 991862 w 991862"/>
              <a:gd name="connsiteY2" fmla="*/ 0 h 45719"/>
              <a:gd name="connsiteX3" fmla="*/ 991862 w 99186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1862" h="45719">
                <a:moveTo>
                  <a:pt x="0" y="45719"/>
                </a:moveTo>
                <a:lnTo>
                  <a:pt x="40948" y="0"/>
                </a:lnTo>
                <a:lnTo>
                  <a:pt x="991862" y="0"/>
                </a:lnTo>
                <a:lnTo>
                  <a:pt x="99186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78" name="任意多边形 77"/>
          <p:cNvSpPr/>
          <p:nvPr/>
        </p:nvSpPr>
        <p:spPr>
          <a:xfrm rot="8289040">
            <a:off x="7519988" y="5948363"/>
            <a:ext cx="2689225" cy="193675"/>
          </a:xfrm>
          <a:custGeom>
            <a:avLst/>
            <a:gdLst>
              <a:gd name="connsiteX0" fmla="*/ 217193 w 2688632"/>
              <a:gd name="connsiteY0" fmla="*/ 194530 h 194530"/>
              <a:gd name="connsiteX1" fmla="*/ 0 w 2688632"/>
              <a:gd name="connsiteY1" fmla="*/ 0 h 194530"/>
              <a:gd name="connsiteX2" fmla="*/ 2471440 w 2688632"/>
              <a:gd name="connsiteY2" fmla="*/ 0 h 194530"/>
              <a:gd name="connsiteX3" fmla="*/ 2688632 w 2688632"/>
              <a:gd name="connsiteY3" fmla="*/ 194529 h 19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8632" h="194530">
                <a:moveTo>
                  <a:pt x="217193" y="194530"/>
                </a:moveTo>
                <a:lnTo>
                  <a:pt x="0" y="0"/>
                </a:lnTo>
                <a:lnTo>
                  <a:pt x="2471440" y="0"/>
                </a:lnTo>
                <a:lnTo>
                  <a:pt x="2688632" y="194529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66" name="任意多边形 65"/>
          <p:cNvSpPr/>
          <p:nvPr/>
        </p:nvSpPr>
        <p:spPr>
          <a:xfrm rot="8289040">
            <a:off x="8269288" y="6380163"/>
            <a:ext cx="1449387" cy="44450"/>
          </a:xfrm>
          <a:custGeom>
            <a:avLst/>
            <a:gdLst>
              <a:gd name="connsiteX0" fmla="*/ 0 w 1448568"/>
              <a:gd name="connsiteY0" fmla="*/ 45719 h 45719"/>
              <a:gd name="connsiteX1" fmla="*/ 0 w 1448568"/>
              <a:gd name="connsiteY1" fmla="*/ 0 h 45719"/>
              <a:gd name="connsiteX2" fmla="*/ 1397523 w 1448568"/>
              <a:gd name="connsiteY2" fmla="*/ 0 h 45719"/>
              <a:gd name="connsiteX3" fmla="*/ 1448568 w 1448568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568" h="45719">
                <a:moveTo>
                  <a:pt x="0" y="45719"/>
                </a:moveTo>
                <a:lnTo>
                  <a:pt x="0" y="0"/>
                </a:lnTo>
                <a:lnTo>
                  <a:pt x="1397523" y="0"/>
                </a:lnTo>
                <a:lnTo>
                  <a:pt x="1448568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64" name="任意多边形 63"/>
          <p:cNvSpPr/>
          <p:nvPr/>
        </p:nvSpPr>
        <p:spPr>
          <a:xfrm rot="8289040">
            <a:off x="8715375" y="6269038"/>
            <a:ext cx="1776413" cy="46037"/>
          </a:xfrm>
          <a:custGeom>
            <a:avLst/>
            <a:gdLst>
              <a:gd name="connsiteX0" fmla="*/ 0 w 1776912"/>
              <a:gd name="connsiteY0" fmla="*/ 45719 h 45719"/>
              <a:gd name="connsiteX1" fmla="*/ 0 w 1776912"/>
              <a:gd name="connsiteY1" fmla="*/ 0 h 45719"/>
              <a:gd name="connsiteX2" fmla="*/ 1725868 w 1776912"/>
              <a:gd name="connsiteY2" fmla="*/ 1 h 45719"/>
              <a:gd name="connsiteX3" fmla="*/ 1776912 w 177691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6912" h="45719">
                <a:moveTo>
                  <a:pt x="0" y="45719"/>
                </a:moveTo>
                <a:lnTo>
                  <a:pt x="0" y="0"/>
                </a:lnTo>
                <a:lnTo>
                  <a:pt x="1725868" y="1"/>
                </a:lnTo>
                <a:lnTo>
                  <a:pt x="1776912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70" name="任意多边形 69"/>
          <p:cNvSpPr/>
          <p:nvPr/>
        </p:nvSpPr>
        <p:spPr>
          <a:xfrm rot="8289040">
            <a:off x="6977063" y="6119813"/>
            <a:ext cx="2232025" cy="46037"/>
          </a:xfrm>
          <a:custGeom>
            <a:avLst/>
            <a:gdLst>
              <a:gd name="connsiteX0" fmla="*/ 0 w 2230870"/>
              <a:gd name="connsiteY0" fmla="*/ 45719 h 45719"/>
              <a:gd name="connsiteX1" fmla="*/ 0 w 2230870"/>
              <a:gd name="connsiteY1" fmla="*/ 0 h 45719"/>
              <a:gd name="connsiteX2" fmla="*/ 2179825 w 2230870"/>
              <a:gd name="connsiteY2" fmla="*/ 0 h 45719"/>
              <a:gd name="connsiteX3" fmla="*/ 2230870 w 223087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0870" h="45719">
                <a:moveTo>
                  <a:pt x="0" y="45719"/>
                </a:moveTo>
                <a:lnTo>
                  <a:pt x="0" y="0"/>
                </a:lnTo>
                <a:lnTo>
                  <a:pt x="2179825" y="0"/>
                </a:lnTo>
                <a:lnTo>
                  <a:pt x="2230870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72" name="任意多边形 71"/>
          <p:cNvSpPr/>
          <p:nvPr/>
        </p:nvSpPr>
        <p:spPr>
          <a:xfrm rot="8289040">
            <a:off x="6330950" y="6505575"/>
            <a:ext cx="1074738" cy="44450"/>
          </a:xfrm>
          <a:custGeom>
            <a:avLst/>
            <a:gdLst>
              <a:gd name="connsiteX0" fmla="*/ 0 w 1075142"/>
              <a:gd name="connsiteY0" fmla="*/ 45719 h 45719"/>
              <a:gd name="connsiteX1" fmla="*/ 0 w 1075142"/>
              <a:gd name="connsiteY1" fmla="*/ 0 h 45719"/>
              <a:gd name="connsiteX2" fmla="*/ 1024097 w 1075142"/>
              <a:gd name="connsiteY2" fmla="*/ 0 h 45719"/>
              <a:gd name="connsiteX3" fmla="*/ 1075142 w 107514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142" h="45719">
                <a:moveTo>
                  <a:pt x="0" y="45719"/>
                </a:moveTo>
                <a:lnTo>
                  <a:pt x="0" y="0"/>
                </a:lnTo>
                <a:lnTo>
                  <a:pt x="1024097" y="0"/>
                </a:lnTo>
                <a:lnTo>
                  <a:pt x="107514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80" name="任意多边形 79"/>
          <p:cNvSpPr/>
          <p:nvPr/>
        </p:nvSpPr>
        <p:spPr>
          <a:xfrm rot="8289040">
            <a:off x="-541338" y="5465763"/>
            <a:ext cx="3978276" cy="125412"/>
          </a:xfrm>
          <a:custGeom>
            <a:avLst/>
            <a:gdLst>
              <a:gd name="connsiteX0" fmla="*/ 139966 w 3978903"/>
              <a:gd name="connsiteY0" fmla="*/ 125361 h 125361"/>
              <a:gd name="connsiteX1" fmla="*/ 0 w 3978903"/>
              <a:gd name="connsiteY1" fmla="*/ 0 h 125361"/>
              <a:gd name="connsiteX2" fmla="*/ 3939559 w 3978903"/>
              <a:gd name="connsiteY2" fmla="*/ 0 h 125361"/>
              <a:gd name="connsiteX3" fmla="*/ 3978903 w 3978903"/>
              <a:gd name="connsiteY3" fmla="*/ 35238 h 125361"/>
              <a:gd name="connsiteX4" fmla="*/ 3898184 w 3978903"/>
              <a:gd name="connsiteY4" fmla="*/ 125361 h 125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78903" h="125361">
                <a:moveTo>
                  <a:pt x="139966" y="125361"/>
                </a:moveTo>
                <a:lnTo>
                  <a:pt x="0" y="0"/>
                </a:lnTo>
                <a:lnTo>
                  <a:pt x="3939559" y="0"/>
                </a:lnTo>
                <a:lnTo>
                  <a:pt x="3978903" y="35238"/>
                </a:lnTo>
                <a:lnTo>
                  <a:pt x="3898184" y="125361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56" name="任意多边形 55"/>
          <p:cNvSpPr/>
          <p:nvPr/>
        </p:nvSpPr>
        <p:spPr>
          <a:xfrm rot="8289040">
            <a:off x="-568325" y="4960938"/>
            <a:ext cx="4214813" cy="46037"/>
          </a:xfrm>
          <a:custGeom>
            <a:avLst/>
            <a:gdLst>
              <a:gd name="connsiteX0" fmla="*/ 0 w 4213929"/>
              <a:gd name="connsiteY0" fmla="*/ 45719 h 45719"/>
              <a:gd name="connsiteX1" fmla="*/ 0 w 4213929"/>
              <a:gd name="connsiteY1" fmla="*/ 0 h 45719"/>
              <a:gd name="connsiteX2" fmla="*/ 4213929 w 4213929"/>
              <a:gd name="connsiteY2" fmla="*/ 0 h 45719"/>
              <a:gd name="connsiteX3" fmla="*/ 4172980 w 4213929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3929" h="45719">
                <a:moveTo>
                  <a:pt x="0" y="45719"/>
                </a:moveTo>
                <a:lnTo>
                  <a:pt x="0" y="0"/>
                </a:lnTo>
                <a:lnTo>
                  <a:pt x="4213929" y="0"/>
                </a:lnTo>
                <a:lnTo>
                  <a:pt x="4172980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54" name="任意多边形 53"/>
          <p:cNvSpPr/>
          <p:nvPr/>
        </p:nvSpPr>
        <p:spPr>
          <a:xfrm rot="8289040">
            <a:off x="-266700" y="4703763"/>
            <a:ext cx="1847850" cy="46037"/>
          </a:xfrm>
          <a:custGeom>
            <a:avLst/>
            <a:gdLst>
              <a:gd name="connsiteX0" fmla="*/ 0 w 1847733"/>
              <a:gd name="connsiteY0" fmla="*/ 45719 h 45719"/>
              <a:gd name="connsiteX1" fmla="*/ 0 w 1847733"/>
              <a:gd name="connsiteY1" fmla="*/ 0 h 45719"/>
              <a:gd name="connsiteX2" fmla="*/ 1847733 w 1847733"/>
              <a:gd name="connsiteY2" fmla="*/ 0 h 45719"/>
              <a:gd name="connsiteX3" fmla="*/ 1806784 w 1847733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7733" h="45719">
                <a:moveTo>
                  <a:pt x="0" y="45719"/>
                </a:moveTo>
                <a:lnTo>
                  <a:pt x="0" y="0"/>
                </a:lnTo>
                <a:lnTo>
                  <a:pt x="1847733" y="0"/>
                </a:lnTo>
                <a:lnTo>
                  <a:pt x="1806784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 rot="8289040">
            <a:off x="-295275" y="4262438"/>
            <a:ext cx="2076450" cy="46037"/>
          </a:xfrm>
          <a:custGeom>
            <a:avLst/>
            <a:gdLst>
              <a:gd name="connsiteX0" fmla="*/ 0 w 2076814"/>
              <a:gd name="connsiteY0" fmla="*/ 45719 h 45719"/>
              <a:gd name="connsiteX1" fmla="*/ 0 w 2076814"/>
              <a:gd name="connsiteY1" fmla="*/ 0 h 45719"/>
              <a:gd name="connsiteX2" fmla="*/ 2076814 w 2076814"/>
              <a:gd name="connsiteY2" fmla="*/ 0 h 45719"/>
              <a:gd name="connsiteX3" fmla="*/ 2035866 w 2076814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6814" h="45719">
                <a:moveTo>
                  <a:pt x="0" y="45719"/>
                </a:moveTo>
                <a:lnTo>
                  <a:pt x="0" y="0"/>
                </a:lnTo>
                <a:lnTo>
                  <a:pt x="2076814" y="0"/>
                </a:lnTo>
                <a:lnTo>
                  <a:pt x="2035866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60" name="任意多边形 59"/>
          <p:cNvSpPr/>
          <p:nvPr/>
        </p:nvSpPr>
        <p:spPr>
          <a:xfrm rot="8289040">
            <a:off x="282575" y="6040438"/>
            <a:ext cx="2432050" cy="46037"/>
          </a:xfrm>
          <a:custGeom>
            <a:avLst/>
            <a:gdLst>
              <a:gd name="connsiteX0" fmla="*/ 0 w 2432620"/>
              <a:gd name="connsiteY0" fmla="*/ 45719 h 45719"/>
              <a:gd name="connsiteX1" fmla="*/ 0 w 2432620"/>
              <a:gd name="connsiteY1" fmla="*/ 0 h 45719"/>
              <a:gd name="connsiteX2" fmla="*/ 2381575 w 2432620"/>
              <a:gd name="connsiteY2" fmla="*/ 0 h 45719"/>
              <a:gd name="connsiteX3" fmla="*/ 2432620 w 243262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2620" h="45719">
                <a:moveTo>
                  <a:pt x="0" y="45719"/>
                </a:moveTo>
                <a:lnTo>
                  <a:pt x="0" y="0"/>
                </a:lnTo>
                <a:lnTo>
                  <a:pt x="2381575" y="0"/>
                </a:lnTo>
                <a:lnTo>
                  <a:pt x="2432620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90" name="任意多边形 89"/>
          <p:cNvSpPr/>
          <p:nvPr/>
        </p:nvSpPr>
        <p:spPr>
          <a:xfrm rot="8289040">
            <a:off x="2886075" y="6426200"/>
            <a:ext cx="1319213" cy="95250"/>
          </a:xfrm>
          <a:custGeom>
            <a:avLst/>
            <a:gdLst>
              <a:gd name="connsiteX0" fmla="*/ 217193 w 2688632"/>
              <a:gd name="connsiteY0" fmla="*/ 194530 h 194530"/>
              <a:gd name="connsiteX1" fmla="*/ 0 w 2688632"/>
              <a:gd name="connsiteY1" fmla="*/ 0 h 194530"/>
              <a:gd name="connsiteX2" fmla="*/ 2471440 w 2688632"/>
              <a:gd name="connsiteY2" fmla="*/ 0 h 194530"/>
              <a:gd name="connsiteX3" fmla="*/ 2688632 w 2688632"/>
              <a:gd name="connsiteY3" fmla="*/ 194529 h 19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8632" h="194530">
                <a:moveTo>
                  <a:pt x="217193" y="194530"/>
                </a:moveTo>
                <a:lnTo>
                  <a:pt x="0" y="0"/>
                </a:lnTo>
                <a:lnTo>
                  <a:pt x="2471440" y="0"/>
                </a:lnTo>
                <a:lnTo>
                  <a:pt x="2688632" y="194529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91" name="任意多边形 90"/>
          <p:cNvSpPr/>
          <p:nvPr/>
        </p:nvSpPr>
        <p:spPr>
          <a:xfrm rot="8289040">
            <a:off x="3252788" y="6638925"/>
            <a:ext cx="711200" cy="22225"/>
          </a:xfrm>
          <a:custGeom>
            <a:avLst/>
            <a:gdLst>
              <a:gd name="connsiteX0" fmla="*/ 0 w 1448568"/>
              <a:gd name="connsiteY0" fmla="*/ 45719 h 45719"/>
              <a:gd name="connsiteX1" fmla="*/ 0 w 1448568"/>
              <a:gd name="connsiteY1" fmla="*/ 0 h 45719"/>
              <a:gd name="connsiteX2" fmla="*/ 1397523 w 1448568"/>
              <a:gd name="connsiteY2" fmla="*/ 0 h 45719"/>
              <a:gd name="connsiteX3" fmla="*/ 1448568 w 1448568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568" h="45719">
                <a:moveTo>
                  <a:pt x="0" y="45719"/>
                </a:moveTo>
                <a:lnTo>
                  <a:pt x="0" y="0"/>
                </a:lnTo>
                <a:lnTo>
                  <a:pt x="1397523" y="0"/>
                </a:lnTo>
                <a:lnTo>
                  <a:pt x="1448568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92" name="任意多边形 91"/>
          <p:cNvSpPr/>
          <p:nvPr/>
        </p:nvSpPr>
        <p:spPr>
          <a:xfrm rot="8289040">
            <a:off x="3471863" y="6583363"/>
            <a:ext cx="871537" cy="22225"/>
          </a:xfrm>
          <a:custGeom>
            <a:avLst/>
            <a:gdLst>
              <a:gd name="connsiteX0" fmla="*/ 0 w 1776912"/>
              <a:gd name="connsiteY0" fmla="*/ 45719 h 45719"/>
              <a:gd name="connsiteX1" fmla="*/ 0 w 1776912"/>
              <a:gd name="connsiteY1" fmla="*/ 0 h 45719"/>
              <a:gd name="connsiteX2" fmla="*/ 1725868 w 1776912"/>
              <a:gd name="connsiteY2" fmla="*/ 1 h 45719"/>
              <a:gd name="connsiteX3" fmla="*/ 1776912 w 177691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6912" h="45719">
                <a:moveTo>
                  <a:pt x="0" y="45719"/>
                </a:moveTo>
                <a:lnTo>
                  <a:pt x="0" y="0"/>
                </a:lnTo>
                <a:lnTo>
                  <a:pt x="1725868" y="1"/>
                </a:lnTo>
                <a:lnTo>
                  <a:pt x="1776912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93" name="任意多边形 92"/>
          <p:cNvSpPr/>
          <p:nvPr/>
        </p:nvSpPr>
        <p:spPr>
          <a:xfrm rot="8289040">
            <a:off x="2619375" y="6510338"/>
            <a:ext cx="1093788" cy="22225"/>
          </a:xfrm>
          <a:custGeom>
            <a:avLst/>
            <a:gdLst>
              <a:gd name="connsiteX0" fmla="*/ 0 w 2230870"/>
              <a:gd name="connsiteY0" fmla="*/ 45719 h 45719"/>
              <a:gd name="connsiteX1" fmla="*/ 0 w 2230870"/>
              <a:gd name="connsiteY1" fmla="*/ 0 h 45719"/>
              <a:gd name="connsiteX2" fmla="*/ 2179825 w 2230870"/>
              <a:gd name="connsiteY2" fmla="*/ 0 h 45719"/>
              <a:gd name="connsiteX3" fmla="*/ 2230870 w 223087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0870" h="45719">
                <a:moveTo>
                  <a:pt x="0" y="45719"/>
                </a:moveTo>
                <a:lnTo>
                  <a:pt x="0" y="0"/>
                </a:lnTo>
                <a:lnTo>
                  <a:pt x="2179825" y="0"/>
                </a:lnTo>
                <a:lnTo>
                  <a:pt x="2230870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94" name="任意多边形 93"/>
          <p:cNvSpPr/>
          <p:nvPr/>
        </p:nvSpPr>
        <p:spPr>
          <a:xfrm rot="8289040">
            <a:off x="2301875" y="6699250"/>
            <a:ext cx="527050" cy="22225"/>
          </a:xfrm>
          <a:custGeom>
            <a:avLst/>
            <a:gdLst>
              <a:gd name="connsiteX0" fmla="*/ 0 w 1075142"/>
              <a:gd name="connsiteY0" fmla="*/ 45719 h 45719"/>
              <a:gd name="connsiteX1" fmla="*/ 0 w 1075142"/>
              <a:gd name="connsiteY1" fmla="*/ 0 h 45719"/>
              <a:gd name="connsiteX2" fmla="*/ 1024097 w 1075142"/>
              <a:gd name="connsiteY2" fmla="*/ 0 h 45719"/>
              <a:gd name="connsiteX3" fmla="*/ 1075142 w 107514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142" h="45719">
                <a:moveTo>
                  <a:pt x="0" y="45719"/>
                </a:moveTo>
                <a:lnTo>
                  <a:pt x="0" y="0"/>
                </a:lnTo>
                <a:lnTo>
                  <a:pt x="1024097" y="0"/>
                </a:lnTo>
                <a:lnTo>
                  <a:pt x="107514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pic>
        <p:nvPicPr>
          <p:cNvPr id="6" name="Mika - Relax(Take It Easy)">
            <a:hlinkClick r:id="" action="ppaction://media"/>
          </p:cNvPr>
          <p:cNvPicPr>
            <a:picLocks noChangeAspect="1"/>
          </p:cNvPicPr>
          <p:nvPr>
            <a:videoFile r:link="rId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9000" y="6513513"/>
            <a:ext cx="407988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3508606" y="2161526"/>
            <a:ext cx="5264150" cy="11080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solidFill>
                  <a:schemeClr val="bg2">
                    <a:lumMod val="25000"/>
                  </a:schemeClr>
                </a:solidFill>
                <a:latin typeface="+mj-ea"/>
                <a:ea typeface="+mn-ea"/>
              </a:rPr>
              <a:t>谢谢您的聆听</a:t>
            </a:r>
            <a:endParaRPr lang="zh-CN" altLang="en-US" sz="6600" b="1" dirty="0">
              <a:solidFill>
                <a:schemeClr val="bg2">
                  <a:lumMod val="25000"/>
                </a:schemeClr>
              </a:solidFill>
              <a:latin typeface="+mj-ea"/>
              <a:ea typeface="+mn-ea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287144" y="3278234"/>
            <a:ext cx="374199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dist"/>
            <a:r>
              <a:rPr lang="zh-CN" altLang="en-US" dirty="0">
                <a:latin typeface="方正尚酷简体" panose="02000000000000000000" pitchFamily="2" charset="-122"/>
              </a:rPr>
              <a:t>THANK YOU FOR LISTENING</a:t>
            </a:r>
            <a:endParaRPr lang="zh-CN" altLang="en-US" dirty="0">
              <a:latin typeface="方正尚酷简体" panose="02000000000000000000" pitchFamily="2" charset="-122"/>
            </a:endParaRPr>
          </a:p>
        </p:txBody>
      </p:sp>
      <p:grpSp>
        <p:nvGrpSpPr>
          <p:cNvPr id="7" name="组合 85"/>
          <p:cNvGrpSpPr/>
          <p:nvPr/>
        </p:nvGrpSpPr>
        <p:grpSpPr bwMode="auto">
          <a:xfrm>
            <a:off x="6308956" y="4291059"/>
            <a:ext cx="436562" cy="438150"/>
            <a:chOff x="5477628" y="816362"/>
            <a:chExt cx="1120629" cy="1120629"/>
          </a:xfrm>
        </p:grpSpPr>
        <p:sp>
          <p:nvSpPr>
            <p:cNvPr id="87" name="椭圆 86"/>
            <p:cNvSpPr/>
            <p:nvPr/>
          </p:nvSpPr>
          <p:spPr>
            <a:xfrm>
              <a:off x="5477628" y="816362"/>
              <a:ext cx="1120629" cy="1120629"/>
            </a:xfrm>
            <a:prstGeom prst="ellipse">
              <a:avLst/>
            </a:prstGeom>
            <a:pattFill prst="wdUpDiag">
              <a:fgClr>
                <a:srgbClr val="FACA5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5563202" y="897567"/>
              <a:ext cx="949481" cy="954160"/>
            </a:xfrm>
            <a:prstGeom prst="ellipse">
              <a:avLst/>
            </a:prstGeom>
            <a:solidFill>
              <a:srgbClr val="FACA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8" name="组合 94"/>
            <p:cNvGrpSpPr>
              <a:grpSpLocks noChangeAspect="1"/>
            </p:cNvGrpSpPr>
            <p:nvPr/>
          </p:nvGrpSpPr>
          <p:grpSpPr>
            <a:xfrm>
              <a:off x="5768479" y="1056071"/>
              <a:ext cx="566457" cy="566457"/>
              <a:chOff x="6267960" y="2101505"/>
              <a:chExt cx="731377" cy="731377"/>
            </a:xfrm>
            <a:solidFill>
              <a:schemeClr val="bg1"/>
            </a:solidFill>
          </p:grpSpPr>
          <p:sp>
            <p:nvSpPr>
              <p:cNvPr id="97" name="Freeform 578"/>
              <p:cNvSpPr/>
              <p:nvPr/>
            </p:nvSpPr>
            <p:spPr bwMode="auto">
              <a:xfrm>
                <a:off x="6859409" y="2488832"/>
                <a:ext cx="97373" cy="194024"/>
              </a:xfrm>
              <a:custGeom>
                <a:avLst/>
                <a:gdLst>
                  <a:gd name="T0" fmla="*/ 0 w 57"/>
                  <a:gd name="T1" fmla="*/ 99 h 114"/>
                  <a:gd name="T2" fmla="*/ 22 w 57"/>
                  <a:gd name="T3" fmla="*/ 114 h 114"/>
                  <a:gd name="T4" fmla="*/ 57 w 57"/>
                  <a:gd name="T5" fmla="*/ 0 h 114"/>
                  <a:gd name="T6" fmla="*/ 31 w 57"/>
                  <a:gd name="T7" fmla="*/ 0 h 114"/>
                  <a:gd name="T8" fmla="*/ 0 w 57"/>
                  <a:gd name="T9" fmla="*/ 9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14">
                    <a:moveTo>
                      <a:pt x="0" y="99"/>
                    </a:moveTo>
                    <a:cubicBezTo>
                      <a:pt x="22" y="114"/>
                      <a:pt x="22" y="114"/>
                      <a:pt x="22" y="114"/>
                    </a:cubicBezTo>
                    <a:cubicBezTo>
                      <a:pt x="44" y="82"/>
                      <a:pt x="57" y="42"/>
                      <a:pt x="57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37"/>
                      <a:pt x="20" y="71"/>
                      <a:pt x="0" y="9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00" name="Freeform 579"/>
              <p:cNvSpPr/>
              <p:nvPr/>
            </p:nvSpPr>
            <p:spPr bwMode="auto">
              <a:xfrm>
                <a:off x="6637976" y="2101505"/>
                <a:ext cx="361361" cy="362804"/>
              </a:xfrm>
              <a:custGeom>
                <a:avLst/>
                <a:gdLst>
                  <a:gd name="T0" fmla="*/ 187 w 212"/>
                  <a:gd name="T1" fmla="*/ 213 h 213"/>
                  <a:gd name="T2" fmla="*/ 212 w 212"/>
                  <a:gd name="T3" fmla="*/ 213 h 213"/>
                  <a:gd name="T4" fmla="*/ 0 w 212"/>
                  <a:gd name="T5" fmla="*/ 0 h 213"/>
                  <a:gd name="T6" fmla="*/ 0 w 212"/>
                  <a:gd name="T7" fmla="*/ 25 h 213"/>
                  <a:gd name="T8" fmla="*/ 0 w 212"/>
                  <a:gd name="T9" fmla="*/ 52 h 213"/>
                  <a:gd name="T10" fmla="*/ 0 w 212"/>
                  <a:gd name="T11" fmla="*/ 213 h 213"/>
                  <a:gd name="T12" fmla="*/ 160 w 212"/>
                  <a:gd name="T13" fmla="*/ 213 h 213"/>
                  <a:gd name="T14" fmla="*/ 187 w 212"/>
                  <a:gd name="T15" fmla="*/ 213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2" h="213">
                    <a:moveTo>
                      <a:pt x="187" y="213"/>
                    </a:moveTo>
                    <a:cubicBezTo>
                      <a:pt x="212" y="213"/>
                      <a:pt x="212" y="213"/>
                      <a:pt x="212" y="213"/>
                    </a:cubicBezTo>
                    <a:cubicBezTo>
                      <a:pt x="187" y="7"/>
                      <a:pt x="0" y="0"/>
                      <a:pt x="0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213"/>
                      <a:pt x="0" y="213"/>
                      <a:pt x="0" y="213"/>
                    </a:cubicBezTo>
                    <a:cubicBezTo>
                      <a:pt x="160" y="213"/>
                      <a:pt x="160" y="213"/>
                      <a:pt x="160" y="213"/>
                    </a:cubicBezTo>
                    <a:lnTo>
                      <a:pt x="187" y="21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01" name="Freeform 580"/>
              <p:cNvSpPr/>
              <p:nvPr/>
            </p:nvSpPr>
            <p:spPr bwMode="auto">
              <a:xfrm>
                <a:off x="6267960" y="2144060"/>
                <a:ext cx="605154" cy="688822"/>
              </a:xfrm>
              <a:custGeom>
                <a:avLst/>
                <a:gdLst>
                  <a:gd name="T0" fmla="*/ 202 w 355"/>
                  <a:gd name="T1" fmla="*/ 202 h 404"/>
                  <a:gd name="T2" fmla="*/ 202 w 355"/>
                  <a:gd name="T3" fmla="*/ 26 h 404"/>
                  <a:gd name="T4" fmla="*/ 202 w 355"/>
                  <a:gd name="T5" fmla="*/ 0 h 404"/>
                  <a:gd name="T6" fmla="*/ 0 w 355"/>
                  <a:gd name="T7" fmla="*/ 202 h 404"/>
                  <a:gd name="T8" fmla="*/ 202 w 355"/>
                  <a:gd name="T9" fmla="*/ 404 h 404"/>
                  <a:gd name="T10" fmla="*/ 355 w 355"/>
                  <a:gd name="T11" fmla="*/ 335 h 404"/>
                  <a:gd name="T12" fmla="*/ 335 w 355"/>
                  <a:gd name="T13" fmla="*/ 317 h 404"/>
                  <a:gd name="T14" fmla="*/ 202 w 355"/>
                  <a:gd name="T15" fmla="*/ 202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5" h="404">
                    <a:moveTo>
                      <a:pt x="202" y="202"/>
                    </a:moveTo>
                    <a:cubicBezTo>
                      <a:pt x="202" y="26"/>
                      <a:pt x="202" y="26"/>
                      <a:pt x="202" y="26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91" y="0"/>
                      <a:pt x="0" y="90"/>
                      <a:pt x="0" y="202"/>
                    </a:cubicBezTo>
                    <a:cubicBezTo>
                      <a:pt x="0" y="314"/>
                      <a:pt x="91" y="404"/>
                      <a:pt x="202" y="404"/>
                    </a:cubicBezTo>
                    <a:cubicBezTo>
                      <a:pt x="263" y="404"/>
                      <a:pt x="318" y="377"/>
                      <a:pt x="355" y="335"/>
                    </a:cubicBezTo>
                    <a:cubicBezTo>
                      <a:pt x="335" y="317"/>
                      <a:pt x="335" y="317"/>
                      <a:pt x="335" y="317"/>
                    </a:cubicBezTo>
                    <a:lnTo>
                      <a:pt x="202" y="20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</p:grpSp>
      </p:grpSp>
      <p:grpSp>
        <p:nvGrpSpPr>
          <p:cNvPr id="11" name="组合 101"/>
          <p:cNvGrpSpPr/>
          <p:nvPr/>
        </p:nvGrpSpPr>
        <p:grpSpPr bwMode="auto">
          <a:xfrm>
            <a:off x="7048731" y="4291059"/>
            <a:ext cx="436562" cy="438150"/>
            <a:chOff x="5477628" y="2367482"/>
            <a:chExt cx="1120629" cy="1120629"/>
          </a:xfrm>
        </p:grpSpPr>
        <p:sp>
          <p:nvSpPr>
            <p:cNvPr id="114" name="椭圆 113"/>
            <p:cNvSpPr/>
            <p:nvPr/>
          </p:nvSpPr>
          <p:spPr>
            <a:xfrm>
              <a:off x="5477628" y="2367482"/>
              <a:ext cx="1120629" cy="1120629"/>
            </a:xfrm>
            <a:prstGeom prst="ellipse">
              <a:avLst/>
            </a:prstGeom>
            <a:pattFill prst="wdUpDiag">
              <a:fgClr>
                <a:srgbClr val="FD6D5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5563202" y="2456808"/>
              <a:ext cx="949481" cy="954160"/>
            </a:xfrm>
            <a:prstGeom prst="ellipse">
              <a:avLst/>
            </a:prstGeom>
            <a:solidFill>
              <a:srgbClr val="FD6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14" name="组合 117"/>
            <p:cNvGrpSpPr>
              <a:grpSpLocks noChangeAspect="1"/>
            </p:cNvGrpSpPr>
            <p:nvPr/>
          </p:nvGrpSpPr>
          <p:grpSpPr>
            <a:xfrm>
              <a:off x="5795817" y="2669148"/>
              <a:ext cx="556960" cy="512269"/>
              <a:chOff x="8374817" y="3976831"/>
              <a:chExt cx="719115" cy="661413"/>
            </a:xfrm>
            <a:solidFill>
              <a:schemeClr val="bg1"/>
            </a:solidFill>
          </p:grpSpPr>
          <p:sp>
            <p:nvSpPr>
              <p:cNvPr id="119" name="Freeform 44"/>
              <p:cNvSpPr/>
              <p:nvPr/>
            </p:nvSpPr>
            <p:spPr bwMode="auto">
              <a:xfrm>
                <a:off x="9018919" y="4072040"/>
                <a:ext cx="75013" cy="68522"/>
              </a:xfrm>
              <a:custGeom>
                <a:avLst/>
                <a:gdLst>
                  <a:gd name="T0" fmla="*/ 28 w 44"/>
                  <a:gd name="T1" fmla="*/ 11 h 40"/>
                  <a:gd name="T2" fmla="*/ 0 w 44"/>
                  <a:gd name="T3" fmla="*/ 18 h 40"/>
                  <a:gd name="T4" fmla="*/ 31 w 44"/>
                  <a:gd name="T5" fmla="*/ 40 h 40"/>
                  <a:gd name="T6" fmla="*/ 28 w 44"/>
                  <a:gd name="T7" fmla="*/ 1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40">
                    <a:moveTo>
                      <a:pt x="28" y="11"/>
                    </a:moveTo>
                    <a:cubicBezTo>
                      <a:pt x="13" y="0"/>
                      <a:pt x="0" y="18"/>
                      <a:pt x="0" y="18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44" y="22"/>
                      <a:pt x="28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20" name="Freeform 45"/>
              <p:cNvSpPr/>
              <p:nvPr/>
            </p:nvSpPr>
            <p:spPr bwMode="auto">
              <a:xfrm>
                <a:off x="8831387" y="4116759"/>
                <a:ext cx="230088" cy="284184"/>
              </a:xfrm>
              <a:custGeom>
                <a:avLst/>
                <a:gdLst>
                  <a:gd name="T0" fmla="*/ 187 w 319"/>
                  <a:gd name="T1" fmla="*/ 85 h 394"/>
                  <a:gd name="T2" fmla="*/ 156 w 319"/>
                  <a:gd name="T3" fmla="*/ 125 h 394"/>
                  <a:gd name="T4" fmla="*/ 104 w 319"/>
                  <a:gd name="T5" fmla="*/ 198 h 394"/>
                  <a:gd name="T6" fmla="*/ 0 w 319"/>
                  <a:gd name="T7" fmla="*/ 342 h 394"/>
                  <a:gd name="T8" fmla="*/ 74 w 319"/>
                  <a:gd name="T9" fmla="*/ 394 h 394"/>
                  <a:gd name="T10" fmla="*/ 104 w 319"/>
                  <a:gd name="T11" fmla="*/ 352 h 394"/>
                  <a:gd name="T12" fmla="*/ 130 w 319"/>
                  <a:gd name="T13" fmla="*/ 314 h 394"/>
                  <a:gd name="T14" fmla="*/ 156 w 319"/>
                  <a:gd name="T15" fmla="*/ 276 h 394"/>
                  <a:gd name="T16" fmla="*/ 319 w 319"/>
                  <a:gd name="T17" fmla="*/ 52 h 394"/>
                  <a:gd name="T18" fmla="*/ 248 w 319"/>
                  <a:gd name="T19" fmla="*/ 0 h 394"/>
                  <a:gd name="T20" fmla="*/ 187 w 319"/>
                  <a:gd name="T21" fmla="*/ 85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9" h="394">
                    <a:moveTo>
                      <a:pt x="187" y="85"/>
                    </a:moveTo>
                    <a:lnTo>
                      <a:pt x="156" y="125"/>
                    </a:lnTo>
                    <a:lnTo>
                      <a:pt x="104" y="198"/>
                    </a:lnTo>
                    <a:lnTo>
                      <a:pt x="0" y="342"/>
                    </a:lnTo>
                    <a:lnTo>
                      <a:pt x="74" y="394"/>
                    </a:lnTo>
                    <a:lnTo>
                      <a:pt x="104" y="352"/>
                    </a:lnTo>
                    <a:lnTo>
                      <a:pt x="130" y="314"/>
                    </a:lnTo>
                    <a:lnTo>
                      <a:pt x="156" y="276"/>
                    </a:lnTo>
                    <a:lnTo>
                      <a:pt x="319" y="52"/>
                    </a:lnTo>
                    <a:lnTo>
                      <a:pt x="248" y="0"/>
                    </a:lnTo>
                    <a:lnTo>
                      <a:pt x="187" y="8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23" name="Freeform 46"/>
              <p:cNvSpPr/>
              <p:nvPr/>
            </p:nvSpPr>
            <p:spPr bwMode="auto">
              <a:xfrm>
                <a:off x="8374817" y="3976831"/>
                <a:ext cx="569090" cy="661413"/>
              </a:xfrm>
              <a:custGeom>
                <a:avLst/>
                <a:gdLst>
                  <a:gd name="T0" fmla="*/ 312 w 334"/>
                  <a:gd name="T1" fmla="*/ 348 h 388"/>
                  <a:gd name="T2" fmla="*/ 293 w 334"/>
                  <a:gd name="T3" fmla="*/ 366 h 388"/>
                  <a:gd name="T4" fmla="*/ 40 w 334"/>
                  <a:gd name="T5" fmla="*/ 366 h 388"/>
                  <a:gd name="T6" fmla="*/ 22 w 334"/>
                  <a:gd name="T7" fmla="*/ 348 h 388"/>
                  <a:gd name="T8" fmla="*/ 22 w 334"/>
                  <a:gd name="T9" fmla="*/ 41 h 388"/>
                  <a:gd name="T10" fmla="*/ 40 w 334"/>
                  <a:gd name="T11" fmla="*/ 23 h 388"/>
                  <a:gd name="T12" fmla="*/ 293 w 334"/>
                  <a:gd name="T13" fmla="*/ 23 h 388"/>
                  <a:gd name="T14" fmla="*/ 312 w 334"/>
                  <a:gd name="T15" fmla="*/ 41 h 388"/>
                  <a:gd name="T16" fmla="*/ 312 w 334"/>
                  <a:gd name="T17" fmla="*/ 140 h 388"/>
                  <a:gd name="T18" fmla="*/ 334 w 334"/>
                  <a:gd name="T19" fmla="*/ 109 h 388"/>
                  <a:gd name="T20" fmla="*/ 334 w 334"/>
                  <a:gd name="T21" fmla="*/ 21 h 388"/>
                  <a:gd name="T22" fmla="*/ 313 w 334"/>
                  <a:gd name="T23" fmla="*/ 0 h 388"/>
                  <a:gd name="T24" fmla="*/ 21 w 334"/>
                  <a:gd name="T25" fmla="*/ 0 h 388"/>
                  <a:gd name="T26" fmla="*/ 0 w 334"/>
                  <a:gd name="T27" fmla="*/ 21 h 388"/>
                  <a:gd name="T28" fmla="*/ 0 w 334"/>
                  <a:gd name="T29" fmla="*/ 368 h 388"/>
                  <a:gd name="T30" fmla="*/ 21 w 334"/>
                  <a:gd name="T31" fmla="*/ 388 h 388"/>
                  <a:gd name="T32" fmla="*/ 313 w 334"/>
                  <a:gd name="T33" fmla="*/ 388 h 388"/>
                  <a:gd name="T34" fmla="*/ 334 w 334"/>
                  <a:gd name="T35" fmla="*/ 368 h 388"/>
                  <a:gd name="T36" fmla="*/ 334 w 334"/>
                  <a:gd name="T37" fmla="*/ 223 h 388"/>
                  <a:gd name="T38" fmla="*/ 312 w 334"/>
                  <a:gd name="T39" fmla="*/ 254 h 388"/>
                  <a:gd name="T40" fmla="*/ 312 w 334"/>
                  <a:gd name="T41" fmla="*/ 348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4" h="388">
                    <a:moveTo>
                      <a:pt x="312" y="348"/>
                    </a:moveTo>
                    <a:cubicBezTo>
                      <a:pt x="312" y="358"/>
                      <a:pt x="303" y="366"/>
                      <a:pt x="293" y="366"/>
                    </a:cubicBezTo>
                    <a:cubicBezTo>
                      <a:pt x="40" y="366"/>
                      <a:pt x="40" y="366"/>
                      <a:pt x="40" y="366"/>
                    </a:cubicBezTo>
                    <a:cubicBezTo>
                      <a:pt x="30" y="366"/>
                      <a:pt x="22" y="358"/>
                      <a:pt x="22" y="348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31"/>
                      <a:pt x="30" y="23"/>
                      <a:pt x="40" y="23"/>
                    </a:cubicBezTo>
                    <a:cubicBezTo>
                      <a:pt x="293" y="23"/>
                      <a:pt x="293" y="23"/>
                      <a:pt x="293" y="23"/>
                    </a:cubicBezTo>
                    <a:cubicBezTo>
                      <a:pt x="303" y="23"/>
                      <a:pt x="312" y="31"/>
                      <a:pt x="312" y="41"/>
                    </a:cubicBezTo>
                    <a:cubicBezTo>
                      <a:pt x="312" y="140"/>
                      <a:pt x="312" y="140"/>
                      <a:pt x="312" y="140"/>
                    </a:cubicBezTo>
                    <a:cubicBezTo>
                      <a:pt x="334" y="109"/>
                      <a:pt x="334" y="109"/>
                      <a:pt x="334" y="109"/>
                    </a:cubicBezTo>
                    <a:cubicBezTo>
                      <a:pt x="334" y="21"/>
                      <a:pt x="334" y="21"/>
                      <a:pt x="334" y="21"/>
                    </a:cubicBezTo>
                    <a:cubicBezTo>
                      <a:pt x="334" y="10"/>
                      <a:pt x="325" y="0"/>
                      <a:pt x="313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368"/>
                      <a:pt x="0" y="368"/>
                      <a:pt x="0" y="368"/>
                    </a:cubicBezTo>
                    <a:cubicBezTo>
                      <a:pt x="0" y="379"/>
                      <a:pt x="9" y="388"/>
                      <a:pt x="21" y="388"/>
                    </a:cubicBezTo>
                    <a:cubicBezTo>
                      <a:pt x="313" y="388"/>
                      <a:pt x="313" y="388"/>
                      <a:pt x="313" y="388"/>
                    </a:cubicBezTo>
                    <a:cubicBezTo>
                      <a:pt x="325" y="388"/>
                      <a:pt x="334" y="379"/>
                      <a:pt x="334" y="368"/>
                    </a:cubicBezTo>
                    <a:cubicBezTo>
                      <a:pt x="334" y="223"/>
                      <a:pt x="334" y="223"/>
                      <a:pt x="334" y="223"/>
                    </a:cubicBezTo>
                    <a:cubicBezTo>
                      <a:pt x="312" y="254"/>
                      <a:pt x="312" y="254"/>
                      <a:pt x="312" y="254"/>
                    </a:cubicBezTo>
                    <a:lnTo>
                      <a:pt x="312" y="34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24" name="Freeform 47"/>
              <p:cNvSpPr/>
              <p:nvPr/>
            </p:nvSpPr>
            <p:spPr bwMode="auto">
              <a:xfrm>
                <a:off x="8806142" y="4377142"/>
                <a:ext cx="67800" cy="77177"/>
              </a:xfrm>
              <a:custGeom>
                <a:avLst/>
                <a:gdLst>
                  <a:gd name="T0" fmla="*/ 21 w 94"/>
                  <a:gd name="T1" fmla="*/ 0 h 107"/>
                  <a:gd name="T2" fmla="*/ 0 w 94"/>
                  <a:gd name="T3" fmla="*/ 107 h 107"/>
                  <a:gd name="T4" fmla="*/ 94 w 94"/>
                  <a:gd name="T5" fmla="*/ 52 h 107"/>
                  <a:gd name="T6" fmla="*/ 21 w 94"/>
                  <a:gd name="T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107">
                    <a:moveTo>
                      <a:pt x="21" y="0"/>
                    </a:moveTo>
                    <a:lnTo>
                      <a:pt x="0" y="107"/>
                    </a:lnTo>
                    <a:lnTo>
                      <a:pt x="94" y="52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30" name="Rectangle 48"/>
              <p:cNvSpPr>
                <a:spLocks noChangeArrowheads="1"/>
              </p:cNvSpPr>
              <p:nvPr/>
            </p:nvSpPr>
            <p:spPr bwMode="auto">
              <a:xfrm>
                <a:off x="8459928" y="4504808"/>
                <a:ext cx="228646" cy="3462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31" name="Rectangle 49"/>
              <p:cNvSpPr>
                <a:spLocks noChangeArrowheads="1"/>
              </p:cNvSpPr>
              <p:nvPr/>
            </p:nvSpPr>
            <p:spPr bwMode="auto">
              <a:xfrm>
                <a:off x="8459928" y="4428352"/>
                <a:ext cx="228646" cy="339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32" name="Rectangle 50"/>
              <p:cNvSpPr>
                <a:spLocks noChangeArrowheads="1"/>
              </p:cNvSpPr>
              <p:nvPr/>
            </p:nvSpPr>
            <p:spPr bwMode="auto">
              <a:xfrm>
                <a:off x="8459928" y="4354782"/>
                <a:ext cx="228646" cy="3245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33" name="Rectangle 51"/>
              <p:cNvSpPr>
                <a:spLocks noChangeArrowheads="1"/>
              </p:cNvSpPr>
              <p:nvPr/>
            </p:nvSpPr>
            <p:spPr bwMode="auto">
              <a:xfrm>
                <a:off x="8459928" y="4278326"/>
                <a:ext cx="228646" cy="3245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34" name="Rectangle 52"/>
              <p:cNvSpPr>
                <a:spLocks noChangeArrowheads="1"/>
              </p:cNvSpPr>
              <p:nvPr/>
            </p:nvSpPr>
            <p:spPr bwMode="auto">
              <a:xfrm>
                <a:off x="8459928" y="4201870"/>
                <a:ext cx="228646" cy="339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35" name="Rectangle 53"/>
              <p:cNvSpPr>
                <a:spLocks noChangeArrowheads="1"/>
              </p:cNvSpPr>
              <p:nvPr/>
            </p:nvSpPr>
            <p:spPr bwMode="auto">
              <a:xfrm>
                <a:off x="8459928" y="4124694"/>
                <a:ext cx="228646" cy="3462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</p:grpSp>
      </p:grpSp>
      <p:grpSp>
        <p:nvGrpSpPr>
          <p:cNvPr id="15" name="组合 135"/>
          <p:cNvGrpSpPr/>
          <p:nvPr/>
        </p:nvGrpSpPr>
        <p:grpSpPr bwMode="auto">
          <a:xfrm>
            <a:off x="4830993" y="4291059"/>
            <a:ext cx="436563" cy="438150"/>
            <a:chOff x="5477628" y="2052505"/>
            <a:chExt cx="1120629" cy="1120629"/>
          </a:xfrm>
        </p:grpSpPr>
        <p:sp>
          <p:nvSpPr>
            <p:cNvPr id="137" name="椭圆 136"/>
            <p:cNvSpPr/>
            <p:nvPr/>
          </p:nvSpPr>
          <p:spPr>
            <a:xfrm>
              <a:off x="5477628" y="2052505"/>
              <a:ext cx="1120629" cy="1120629"/>
            </a:xfrm>
            <a:prstGeom prst="ellipse">
              <a:avLst/>
            </a:prstGeom>
            <a:pattFill prst="wdUpDiag">
              <a:fgClr>
                <a:srgbClr val="6080A6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42102" name="组合 137"/>
            <p:cNvGrpSpPr/>
            <p:nvPr/>
          </p:nvGrpSpPr>
          <p:grpSpPr bwMode="auto">
            <a:xfrm>
              <a:off x="5561692" y="2136569"/>
              <a:ext cx="952500" cy="952500"/>
              <a:chOff x="5561693" y="2132697"/>
              <a:chExt cx="952500" cy="952500"/>
            </a:xfrm>
          </p:grpSpPr>
          <p:sp>
            <p:nvSpPr>
              <p:cNvPr id="139" name="椭圆 138"/>
              <p:cNvSpPr/>
              <p:nvPr/>
            </p:nvSpPr>
            <p:spPr>
              <a:xfrm>
                <a:off x="5563205" y="2133899"/>
                <a:ext cx="949476" cy="950098"/>
              </a:xfrm>
              <a:prstGeom prst="ellipse">
                <a:avLst/>
              </a:prstGeom>
              <a:solidFill>
                <a:srgbClr val="6080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grpSp>
            <p:nvGrpSpPr>
              <p:cNvPr id="22" name="组合 139"/>
              <p:cNvGrpSpPr>
                <a:grpSpLocks noChangeAspect="1"/>
              </p:cNvGrpSpPr>
              <p:nvPr/>
            </p:nvGrpSpPr>
            <p:grpSpPr>
              <a:xfrm>
                <a:off x="5786662" y="2400413"/>
                <a:ext cx="502563" cy="417068"/>
                <a:chOff x="9404083" y="1238855"/>
                <a:chExt cx="801342" cy="665020"/>
              </a:xfrm>
              <a:solidFill>
                <a:schemeClr val="bg1"/>
              </a:solidFill>
            </p:grpSpPr>
            <p:sp>
              <p:nvSpPr>
                <p:cNvPr id="141" name="Freeform 583"/>
                <p:cNvSpPr/>
                <p:nvPr/>
              </p:nvSpPr>
              <p:spPr bwMode="auto">
                <a:xfrm>
                  <a:off x="9404083" y="1238855"/>
                  <a:ext cx="801342" cy="308708"/>
                </a:xfrm>
                <a:custGeom>
                  <a:avLst/>
                  <a:gdLst>
                    <a:gd name="T0" fmla="*/ 924 w 1111"/>
                    <a:gd name="T1" fmla="*/ 0 h 428"/>
                    <a:gd name="T2" fmla="*/ 958 w 1111"/>
                    <a:gd name="T3" fmla="*/ 55 h 428"/>
                    <a:gd name="T4" fmla="*/ 542 w 1111"/>
                    <a:gd name="T5" fmla="*/ 281 h 428"/>
                    <a:gd name="T6" fmla="*/ 0 w 1111"/>
                    <a:gd name="T7" fmla="*/ 355 h 428"/>
                    <a:gd name="T8" fmla="*/ 3 w 1111"/>
                    <a:gd name="T9" fmla="*/ 428 h 428"/>
                    <a:gd name="T10" fmla="*/ 570 w 1111"/>
                    <a:gd name="T11" fmla="*/ 355 h 428"/>
                    <a:gd name="T12" fmla="*/ 986 w 1111"/>
                    <a:gd name="T13" fmla="*/ 121 h 428"/>
                    <a:gd name="T14" fmla="*/ 1021 w 1111"/>
                    <a:gd name="T15" fmla="*/ 184 h 428"/>
                    <a:gd name="T16" fmla="*/ 1111 w 1111"/>
                    <a:gd name="T17" fmla="*/ 0 h 428"/>
                    <a:gd name="T18" fmla="*/ 924 w 1111"/>
                    <a:gd name="T19" fmla="*/ 0 h 4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11" h="428">
                      <a:moveTo>
                        <a:pt x="924" y="0"/>
                      </a:moveTo>
                      <a:lnTo>
                        <a:pt x="958" y="55"/>
                      </a:lnTo>
                      <a:lnTo>
                        <a:pt x="542" y="281"/>
                      </a:lnTo>
                      <a:lnTo>
                        <a:pt x="0" y="355"/>
                      </a:lnTo>
                      <a:lnTo>
                        <a:pt x="3" y="428"/>
                      </a:lnTo>
                      <a:lnTo>
                        <a:pt x="570" y="355"/>
                      </a:lnTo>
                      <a:lnTo>
                        <a:pt x="986" y="121"/>
                      </a:lnTo>
                      <a:lnTo>
                        <a:pt x="1021" y="184"/>
                      </a:lnTo>
                      <a:lnTo>
                        <a:pt x="1111" y="0"/>
                      </a:lnTo>
                      <a:lnTo>
                        <a:pt x="92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142" name="Freeform 584"/>
                <p:cNvSpPr/>
                <p:nvPr/>
              </p:nvSpPr>
              <p:spPr bwMode="auto">
                <a:xfrm>
                  <a:off x="9915470" y="1392487"/>
                  <a:ext cx="208450" cy="511387"/>
                </a:xfrm>
                <a:custGeom>
                  <a:avLst/>
                  <a:gdLst>
                    <a:gd name="T0" fmla="*/ 0 w 289"/>
                    <a:gd name="T1" fmla="*/ 709 h 709"/>
                    <a:gd name="T2" fmla="*/ 289 w 289"/>
                    <a:gd name="T3" fmla="*/ 709 h 709"/>
                    <a:gd name="T4" fmla="*/ 289 w 289"/>
                    <a:gd name="T5" fmla="*/ 0 h 709"/>
                    <a:gd name="T6" fmla="*/ 0 w 289"/>
                    <a:gd name="T7" fmla="*/ 161 h 709"/>
                    <a:gd name="T8" fmla="*/ 0 w 289"/>
                    <a:gd name="T9" fmla="*/ 709 h 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9" h="709">
                      <a:moveTo>
                        <a:pt x="0" y="709"/>
                      </a:moveTo>
                      <a:lnTo>
                        <a:pt x="289" y="709"/>
                      </a:lnTo>
                      <a:lnTo>
                        <a:pt x="289" y="0"/>
                      </a:lnTo>
                      <a:lnTo>
                        <a:pt x="0" y="161"/>
                      </a:lnTo>
                      <a:lnTo>
                        <a:pt x="0" y="70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143" name="Freeform 585"/>
                <p:cNvSpPr/>
                <p:nvPr/>
              </p:nvSpPr>
              <p:spPr bwMode="auto">
                <a:xfrm>
                  <a:off x="9663743" y="1528809"/>
                  <a:ext cx="180320" cy="375065"/>
                </a:xfrm>
                <a:custGeom>
                  <a:avLst/>
                  <a:gdLst>
                    <a:gd name="T0" fmla="*/ 0 w 250"/>
                    <a:gd name="T1" fmla="*/ 520 h 520"/>
                    <a:gd name="T2" fmla="*/ 250 w 250"/>
                    <a:gd name="T3" fmla="*/ 520 h 520"/>
                    <a:gd name="T4" fmla="*/ 250 w 250"/>
                    <a:gd name="T5" fmla="*/ 0 h 520"/>
                    <a:gd name="T6" fmla="*/ 0 w 250"/>
                    <a:gd name="T7" fmla="*/ 42 h 520"/>
                    <a:gd name="T8" fmla="*/ 0 w 250"/>
                    <a:gd name="T9" fmla="*/ 520 h 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0" h="520">
                      <a:moveTo>
                        <a:pt x="0" y="520"/>
                      </a:moveTo>
                      <a:lnTo>
                        <a:pt x="250" y="520"/>
                      </a:lnTo>
                      <a:lnTo>
                        <a:pt x="250" y="0"/>
                      </a:lnTo>
                      <a:lnTo>
                        <a:pt x="0" y="42"/>
                      </a:lnTo>
                      <a:lnTo>
                        <a:pt x="0" y="5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144" name="Freeform 586"/>
                <p:cNvSpPr/>
                <p:nvPr/>
              </p:nvSpPr>
              <p:spPr bwMode="auto">
                <a:xfrm>
                  <a:off x="9404083" y="1569922"/>
                  <a:ext cx="189697" cy="333953"/>
                </a:xfrm>
                <a:custGeom>
                  <a:avLst/>
                  <a:gdLst>
                    <a:gd name="T0" fmla="*/ 0 w 263"/>
                    <a:gd name="T1" fmla="*/ 463 h 463"/>
                    <a:gd name="T2" fmla="*/ 263 w 263"/>
                    <a:gd name="T3" fmla="*/ 463 h 463"/>
                    <a:gd name="T4" fmla="*/ 263 w 263"/>
                    <a:gd name="T5" fmla="*/ 0 h 463"/>
                    <a:gd name="T6" fmla="*/ 0 w 263"/>
                    <a:gd name="T7" fmla="*/ 30 h 463"/>
                    <a:gd name="T8" fmla="*/ 0 w 263"/>
                    <a:gd name="T9" fmla="*/ 463 h 4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3" h="463">
                      <a:moveTo>
                        <a:pt x="0" y="463"/>
                      </a:moveTo>
                      <a:lnTo>
                        <a:pt x="263" y="463"/>
                      </a:lnTo>
                      <a:lnTo>
                        <a:pt x="263" y="0"/>
                      </a:lnTo>
                      <a:lnTo>
                        <a:pt x="0" y="30"/>
                      </a:lnTo>
                      <a:lnTo>
                        <a:pt x="0" y="4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</p:grpSp>
        </p:grpSp>
      </p:grpSp>
      <p:grpSp>
        <p:nvGrpSpPr>
          <p:cNvPr id="23" name="组合 145"/>
          <p:cNvGrpSpPr/>
          <p:nvPr/>
        </p:nvGrpSpPr>
        <p:grpSpPr bwMode="auto">
          <a:xfrm>
            <a:off x="5570768" y="4291059"/>
            <a:ext cx="436563" cy="438150"/>
            <a:chOff x="5477628" y="3606228"/>
            <a:chExt cx="1120629" cy="1120629"/>
          </a:xfrm>
        </p:grpSpPr>
        <p:sp>
          <p:nvSpPr>
            <p:cNvPr id="147" name="椭圆 146"/>
            <p:cNvSpPr/>
            <p:nvPr/>
          </p:nvSpPr>
          <p:spPr>
            <a:xfrm>
              <a:off x="5477628" y="3606228"/>
              <a:ext cx="1120629" cy="1120629"/>
            </a:xfrm>
            <a:prstGeom prst="ellipse">
              <a:avLst/>
            </a:prstGeom>
            <a:pattFill prst="wdUpDiag">
              <a:fgClr>
                <a:srgbClr val="66BFB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42098" name="组合 147"/>
            <p:cNvGrpSpPr/>
            <p:nvPr/>
          </p:nvGrpSpPr>
          <p:grpSpPr bwMode="auto">
            <a:xfrm>
              <a:off x="5561692" y="3690292"/>
              <a:ext cx="952500" cy="952500"/>
              <a:chOff x="5561693" y="3690293"/>
              <a:chExt cx="952500" cy="952500"/>
            </a:xfrm>
          </p:grpSpPr>
          <p:sp>
            <p:nvSpPr>
              <p:cNvPr id="149" name="椭圆 148"/>
              <p:cNvSpPr/>
              <p:nvPr/>
            </p:nvSpPr>
            <p:spPr>
              <a:xfrm>
                <a:off x="5563205" y="3691495"/>
                <a:ext cx="949476" cy="950098"/>
              </a:xfrm>
              <a:prstGeom prst="ellipse">
                <a:avLst/>
              </a:prstGeom>
              <a:solidFill>
                <a:srgbClr val="66BF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grpSp>
            <p:nvGrpSpPr>
              <p:cNvPr id="26" name="组合 149"/>
              <p:cNvGrpSpPr>
                <a:grpSpLocks noChangeAspect="1"/>
              </p:cNvGrpSpPr>
              <p:nvPr/>
            </p:nvGrpSpPr>
            <p:grpSpPr>
              <a:xfrm>
                <a:off x="5786679" y="3839402"/>
                <a:ext cx="502529" cy="654282"/>
                <a:chOff x="3196030" y="1160235"/>
                <a:chExt cx="582794" cy="758785"/>
              </a:xfrm>
              <a:solidFill>
                <a:schemeClr val="bg1"/>
              </a:solidFill>
            </p:grpSpPr>
            <p:sp>
              <p:nvSpPr>
                <p:cNvPr id="151" name="Freeform 634"/>
                <p:cNvSpPr>
                  <a:spLocks noEditPoints="1"/>
                </p:cNvSpPr>
                <p:nvPr/>
              </p:nvSpPr>
              <p:spPr bwMode="auto">
                <a:xfrm>
                  <a:off x="3243635" y="1160235"/>
                  <a:ext cx="535189" cy="533747"/>
                </a:xfrm>
                <a:custGeom>
                  <a:avLst/>
                  <a:gdLst>
                    <a:gd name="T0" fmla="*/ 225 w 314"/>
                    <a:gd name="T1" fmla="*/ 39 h 313"/>
                    <a:gd name="T2" fmla="*/ 34 w 314"/>
                    <a:gd name="T3" fmla="*/ 89 h 313"/>
                    <a:gd name="T4" fmla="*/ 62 w 314"/>
                    <a:gd name="T5" fmla="*/ 264 h 313"/>
                    <a:gd name="T6" fmla="*/ 84 w 314"/>
                    <a:gd name="T7" fmla="*/ 280 h 313"/>
                    <a:gd name="T8" fmla="*/ 110 w 314"/>
                    <a:gd name="T9" fmla="*/ 292 h 313"/>
                    <a:gd name="T10" fmla="*/ 275 w 314"/>
                    <a:gd name="T11" fmla="*/ 230 h 313"/>
                    <a:gd name="T12" fmla="*/ 225 w 314"/>
                    <a:gd name="T13" fmla="*/ 39 h 313"/>
                    <a:gd name="T14" fmla="*/ 229 w 314"/>
                    <a:gd name="T15" fmla="*/ 203 h 313"/>
                    <a:gd name="T16" fmla="*/ 111 w 314"/>
                    <a:gd name="T17" fmla="*/ 234 h 313"/>
                    <a:gd name="T18" fmla="*/ 79 w 314"/>
                    <a:gd name="T19" fmla="*/ 116 h 313"/>
                    <a:gd name="T20" fmla="*/ 198 w 314"/>
                    <a:gd name="T21" fmla="*/ 84 h 313"/>
                    <a:gd name="T22" fmla="*/ 229 w 314"/>
                    <a:gd name="T23" fmla="*/ 203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4" h="313">
                      <a:moveTo>
                        <a:pt x="225" y="39"/>
                      </a:moveTo>
                      <a:cubicBezTo>
                        <a:pt x="158" y="0"/>
                        <a:pt x="72" y="23"/>
                        <a:pt x="34" y="89"/>
                      </a:cubicBezTo>
                      <a:cubicBezTo>
                        <a:pt x="0" y="148"/>
                        <a:pt x="13" y="221"/>
                        <a:pt x="62" y="264"/>
                      </a:cubicBezTo>
                      <a:cubicBezTo>
                        <a:pt x="69" y="270"/>
                        <a:pt x="76" y="275"/>
                        <a:pt x="84" y="280"/>
                      </a:cubicBezTo>
                      <a:cubicBezTo>
                        <a:pt x="92" y="285"/>
                        <a:pt x="101" y="289"/>
                        <a:pt x="110" y="292"/>
                      </a:cubicBezTo>
                      <a:cubicBezTo>
                        <a:pt x="171" y="313"/>
                        <a:pt x="241" y="288"/>
                        <a:pt x="275" y="230"/>
                      </a:cubicBezTo>
                      <a:cubicBezTo>
                        <a:pt x="314" y="163"/>
                        <a:pt x="291" y="77"/>
                        <a:pt x="225" y="39"/>
                      </a:cubicBezTo>
                      <a:close/>
                      <a:moveTo>
                        <a:pt x="229" y="203"/>
                      </a:moveTo>
                      <a:cubicBezTo>
                        <a:pt x="205" y="244"/>
                        <a:pt x="152" y="259"/>
                        <a:pt x="111" y="234"/>
                      </a:cubicBezTo>
                      <a:cubicBezTo>
                        <a:pt x="69" y="210"/>
                        <a:pt x="55" y="157"/>
                        <a:pt x="79" y="116"/>
                      </a:cubicBezTo>
                      <a:cubicBezTo>
                        <a:pt x="103" y="74"/>
                        <a:pt x="157" y="60"/>
                        <a:pt x="198" y="84"/>
                      </a:cubicBezTo>
                      <a:cubicBezTo>
                        <a:pt x="239" y="108"/>
                        <a:pt x="254" y="162"/>
                        <a:pt x="229" y="2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152" name="Oval 635"/>
                <p:cNvSpPr>
                  <a:spLocks noChangeArrowheads="1"/>
                </p:cNvSpPr>
                <p:nvPr/>
              </p:nvSpPr>
              <p:spPr bwMode="auto">
                <a:xfrm>
                  <a:off x="3465068" y="1327572"/>
                  <a:ext cx="85111" cy="8727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155" name="Freeform 636"/>
                <p:cNvSpPr/>
                <p:nvPr/>
              </p:nvSpPr>
              <p:spPr bwMode="auto">
                <a:xfrm>
                  <a:off x="3507623" y="1422781"/>
                  <a:ext cx="92324" cy="98816"/>
                </a:xfrm>
                <a:custGeom>
                  <a:avLst/>
                  <a:gdLst>
                    <a:gd name="T0" fmla="*/ 13 w 54"/>
                    <a:gd name="T1" fmla="*/ 0 h 58"/>
                    <a:gd name="T2" fmla="*/ 0 w 54"/>
                    <a:gd name="T3" fmla="*/ 11 h 58"/>
                    <a:gd name="T4" fmla="*/ 13 w 54"/>
                    <a:gd name="T5" fmla="*/ 40 h 58"/>
                    <a:gd name="T6" fmla="*/ 0 w 54"/>
                    <a:gd name="T7" fmla="*/ 58 h 58"/>
                    <a:gd name="T8" fmla="*/ 4 w 54"/>
                    <a:gd name="T9" fmla="*/ 58 h 58"/>
                    <a:gd name="T10" fmla="*/ 44 w 54"/>
                    <a:gd name="T11" fmla="*/ 16 h 58"/>
                    <a:gd name="T12" fmla="*/ 13 w 54"/>
                    <a:gd name="T13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58">
                      <a:moveTo>
                        <a:pt x="13" y="0"/>
                      </a:move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4" y="58"/>
                        <a:pt x="4" y="58"/>
                        <a:pt x="4" y="58"/>
                      </a:cubicBezTo>
                      <a:cubicBezTo>
                        <a:pt x="54" y="58"/>
                        <a:pt x="44" y="29"/>
                        <a:pt x="44" y="16"/>
                      </a:cubicBezTo>
                      <a:cubicBezTo>
                        <a:pt x="44" y="6"/>
                        <a:pt x="24" y="2"/>
                        <a:pt x="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159" name="Freeform 637"/>
                <p:cNvSpPr/>
                <p:nvPr/>
              </p:nvSpPr>
              <p:spPr bwMode="auto">
                <a:xfrm>
                  <a:off x="3416021" y="1422781"/>
                  <a:ext cx="91603" cy="98816"/>
                </a:xfrm>
                <a:custGeom>
                  <a:avLst/>
                  <a:gdLst>
                    <a:gd name="T0" fmla="*/ 54 w 54"/>
                    <a:gd name="T1" fmla="*/ 11 h 58"/>
                    <a:gd name="T2" fmla="*/ 41 w 54"/>
                    <a:gd name="T3" fmla="*/ 0 h 58"/>
                    <a:gd name="T4" fmla="*/ 11 w 54"/>
                    <a:gd name="T5" fmla="*/ 16 h 58"/>
                    <a:gd name="T6" fmla="*/ 50 w 54"/>
                    <a:gd name="T7" fmla="*/ 58 h 58"/>
                    <a:gd name="T8" fmla="*/ 54 w 54"/>
                    <a:gd name="T9" fmla="*/ 58 h 58"/>
                    <a:gd name="T10" fmla="*/ 41 w 54"/>
                    <a:gd name="T11" fmla="*/ 40 h 58"/>
                    <a:gd name="T12" fmla="*/ 54 w 54"/>
                    <a:gd name="T13" fmla="*/ 11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58">
                      <a:moveTo>
                        <a:pt x="54" y="11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30" y="2"/>
                        <a:pt x="11" y="6"/>
                        <a:pt x="11" y="16"/>
                      </a:cubicBezTo>
                      <a:cubicBezTo>
                        <a:pt x="11" y="29"/>
                        <a:pt x="0" y="58"/>
                        <a:pt x="50" y="58"/>
                      </a:cubicBezTo>
                      <a:cubicBezTo>
                        <a:pt x="54" y="58"/>
                        <a:pt x="54" y="58"/>
                        <a:pt x="54" y="58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lnTo>
                        <a:pt x="54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160" name="Freeform 638"/>
                <p:cNvSpPr/>
                <p:nvPr/>
              </p:nvSpPr>
              <p:spPr bwMode="auto">
                <a:xfrm>
                  <a:off x="3196030" y="1626181"/>
                  <a:ext cx="225039" cy="292839"/>
                </a:xfrm>
                <a:custGeom>
                  <a:avLst/>
                  <a:gdLst>
                    <a:gd name="T0" fmla="*/ 85 w 132"/>
                    <a:gd name="T1" fmla="*/ 0 h 172"/>
                    <a:gd name="T2" fmla="*/ 12 w 132"/>
                    <a:gd name="T3" fmla="*/ 125 h 172"/>
                    <a:gd name="T4" fmla="*/ 25 w 132"/>
                    <a:gd name="T5" fmla="*/ 158 h 172"/>
                    <a:gd name="T6" fmla="*/ 58 w 132"/>
                    <a:gd name="T7" fmla="*/ 156 h 172"/>
                    <a:gd name="T8" fmla="*/ 132 w 132"/>
                    <a:gd name="T9" fmla="*/ 28 h 172"/>
                    <a:gd name="T10" fmla="*/ 105 w 132"/>
                    <a:gd name="T11" fmla="*/ 19 h 172"/>
                    <a:gd name="T12" fmla="*/ 85 w 132"/>
                    <a:gd name="T13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" h="172">
                      <a:moveTo>
                        <a:pt x="85" y="0"/>
                      </a:moveTo>
                      <a:cubicBezTo>
                        <a:pt x="12" y="125"/>
                        <a:pt x="12" y="125"/>
                        <a:pt x="12" y="125"/>
                      </a:cubicBezTo>
                      <a:cubicBezTo>
                        <a:pt x="12" y="125"/>
                        <a:pt x="0" y="144"/>
                        <a:pt x="25" y="158"/>
                      </a:cubicBezTo>
                      <a:cubicBezTo>
                        <a:pt x="49" y="172"/>
                        <a:pt x="58" y="156"/>
                        <a:pt x="58" y="156"/>
                      </a:cubicBezTo>
                      <a:cubicBezTo>
                        <a:pt x="132" y="28"/>
                        <a:pt x="132" y="28"/>
                        <a:pt x="132" y="28"/>
                      </a:cubicBezTo>
                      <a:cubicBezTo>
                        <a:pt x="132" y="28"/>
                        <a:pt x="119" y="27"/>
                        <a:pt x="105" y="19"/>
                      </a:cubicBezTo>
                      <a:cubicBezTo>
                        <a:pt x="92" y="11"/>
                        <a:pt x="85" y="0"/>
                        <a:pt x="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</p:grpSp>
        </p:grp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9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1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1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1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1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1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1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1" presetClass="entr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10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5" grpId="0"/>
      <p:bldP spid="5" grpId="1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Freeform 88"/>
          <p:cNvSpPr>
            <a:spLocks noEditPoints="1"/>
          </p:cNvSpPr>
          <p:nvPr/>
        </p:nvSpPr>
        <p:spPr bwMode="auto">
          <a:xfrm>
            <a:off x="1031875" y="3660775"/>
            <a:ext cx="325438" cy="373063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bg2">
                  <a:lumMod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1071563" y="4086225"/>
            <a:ext cx="233362" cy="233363"/>
          </a:xfrm>
          <a:prstGeom prst="ellipse">
            <a:avLst/>
          </a:prstGeom>
          <a:noFill/>
          <a:ln w="222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8647113" y="4086225"/>
            <a:ext cx="233362" cy="233363"/>
          </a:xfrm>
          <a:prstGeom prst="ellipse">
            <a:avLst/>
          </a:prstGeom>
          <a:noFill/>
          <a:ln w="222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6121400" y="4086225"/>
            <a:ext cx="233363" cy="233363"/>
          </a:xfrm>
          <a:prstGeom prst="ellipse">
            <a:avLst/>
          </a:prstGeom>
          <a:noFill/>
          <a:ln w="222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3597275" y="4086225"/>
            <a:ext cx="231775" cy="233363"/>
          </a:xfrm>
          <a:prstGeom prst="ellipse">
            <a:avLst/>
          </a:prstGeom>
          <a:noFill/>
          <a:ln w="222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cxnSp>
        <p:nvCxnSpPr>
          <p:cNvPr id="89" name="直接连接符 88"/>
          <p:cNvCxnSpPr/>
          <p:nvPr/>
        </p:nvCxnSpPr>
        <p:spPr>
          <a:xfrm flipV="1">
            <a:off x="0" y="4198938"/>
            <a:ext cx="1071563" cy="7937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 flipV="1">
            <a:off x="1309688" y="4198938"/>
            <a:ext cx="2287587" cy="7937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 flipV="1">
            <a:off x="3827463" y="4198938"/>
            <a:ext cx="2286000" cy="7937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 flipV="1">
            <a:off x="6356350" y="4198938"/>
            <a:ext cx="2287588" cy="7937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8880475" y="4203700"/>
            <a:ext cx="3317875" cy="0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Freeform 88"/>
          <p:cNvSpPr>
            <a:spLocks noEditPoints="1"/>
          </p:cNvSpPr>
          <p:nvPr/>
        </p:nvSpPr>
        <p:spPr bwMode="auto">
          <a:xfrm>
            <a:off x="6075363" y="3660775"/>
            <a:ext cx="325437" cy="373063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F6600"/>
          </a:solidFill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FF6600"/>
              </a:solidFill>
              <a:latin typeface="+mn-ea"/>
              <a:ea typeface="+mn-ea"/>
            </a:endParaRPr>
          </a:p>
        </p:txBody>
      </p:sp>
      <p:sp>
        <p:nvSpPr>
          <p:cNvPr id="99" name="Freeform 88"/>
          <p:cNvSpPr>
            <a:spLocks noEditPoints="1"/>
          </p:cNvSpPr>
          <p:nvPr/>
        </p:nvSpPr>
        <p:spPr bwMode="auto">
          <a:xfrm rot="10800000">
            <a:off x="3549650" y="4387850"/>
            <a:ext cx="327025" cy="373063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00B050"/>
          </a:solidFill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bg2">
                  <a:lumMod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00" name="Freeform 88"/>
          <p:cNvSpPr>
            <a:spLocks noEditPoints="1"/>
          </p:cNvSpPr>
          <p:nvPr/>
        </p:nvSpPr>
        <p:spPr bwMode="auto">
          <a:xfrm rot="10800000">
            <a:off x="8599488" y="4387850"/>
            <a:ext cx="327025" cy="373063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F0000"/>
          </a:solidFill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bg2">
                  <a:lumMod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0" y="2602230"/>
            <a:ext cx="2251075" cy="725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堂</a:t>
            </a:r>
            <a:r>
              <a:rPr lang="zh-CN" altLang="en-US" sz="3200" b="1">
                <a:solidFill>
                  <a:srgbClr val="00B0F0"/>
                </a:solidFill>
                <a:latin typeface="+mn-ea"/>
                <a:ea typeface="+mn-ea"/>
              </a:rPr>
              <a:t>课堂导入</a:t>
            </a:r>
            <a:endParaRPr lang="zh-CN" altLang="en-US" sz="3200" b="1">
              <a:solidFill>
                <a:srgbClr val="00B0F0"/>
              </a:solidFill>
              <a:latin typeface="+mn-ea"/>
              <a:ea typeface="+mn-ea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5534660" y="2601913"/>
            <a:ext cx="1816100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r>
              <a:rPr lang="zh-CN" altLang="en-US" sz="3200" b="1" dirty="0">
                <a:solidFill>
                  <a:srgbClr val="FF6600"/>
                </a:solidFill>
                <a:latin typeface="方正尚酷简体" panose="02000000000000000000" pitchFamily="2" charset="-122"/>
              </a:rPr>
              <a:t>课后小结</a:t>
            </a:r>
            <a:endParaRPr lang="zh-CN" altLang="en-US" sz="3200" b="1" dirty="0">
              <a:solidFill>
                <a:srgbClr val="FF6600"/>
              </a:solidFill>
              <a:latin typeface="方正尚酷简体" panose="02000000000000000000" pitchFamily="2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7855903" y="5166678"/>
            <a:ext cx="1816100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方正尚酷简体" panose="02000000000000000000" pitchFamily="2" charset="-122"/>
              </a:rPr>
              <a:t>课后作业</a:t>
            </a:r>
            <a:endParaRPr lang="zh-CN" altLang="en-US" sz="3200" b="1" dirty="0">
              <a:solidFill>
                <a:srgbClr val="FF0000"/>
              </a:solidFill>
              <a:latin typeface="方正尚酷简体" panose="02000000000000000000" pitchFamily="2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2397125" y="5166678"/>
            <a:ext cx="1816100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r>
              <a:rPr lang="zh-CN" altLang="zh-CN" sz="3200" b="1" dirty="0">
                <a:solidFill>
                  <a:srgbClr val="00B050"/>
                </a:solidFill>
                <a:latin typeface="方正尚酷简体" panose="02000000000000000000" pitchFamily="2" charset="-122"/>
              </a:rPr>
              <a:t>教学过程</a:t>
            </a:r>
            <a:endParaRPr lang="zh-CN" altLang="zh-CN" sz="3200" b="1" dirty="0">
              <a:solidFill>
                <a:srgbClr val="00B050"/>
              </a:solidFill>
              <a:latin typeface="方正尚酷简体" panose="02000000000000000000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 flipH="1">
            <a:off x="-4763" y="577850"/>
            <a:ext cx="334963" cy="79692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 flipH="1">
            <a:off x="471488" y="577850"/>
            <a:ext cx="150812" cy="79692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 flipH="1">
            <a:off x="763588" y="577850"/>
            <a:ext cx="93662" cy="79692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 flipH="1">
            <a:off x="998538" y="577850"/>
            <a:ext cx="52387" cy="79692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pic>
        <p:nvPicPr>
          <p:cNvPr id="9" name="图片 8" descr="2010-6-29301xuedajiaoyu"/>
          <p:cNvPicPr>
            <a:picLocks noChangeAspect="1"/>
          </p:cNvPicPr>
          <p:nvPr/>
        </p:nvPicPr>
        <p:blipFill>
          <a:blip r:embed="rId1">
            <a:clrChange>
              <a:clrFrom>
                <a:srgbClr val="FFFDF8">
                  <a:alpha val="100000"/>
                </a:srgbClr>
              </a:clrFrom>
              <a:clrTo>
                <a:srgbClr val="FFFDF8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805" y="-49530"/>
            <a:ext cx="3578225" cy="24244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0175" y="1551454"/>
            <a:ext cx="6894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6600"/>
                </a:solidFill>
              </a:rPr>
              <a:t>说课流程</a:t>
            </a:r>
            <a:endParaRPr lang="zh-CN" altLang="en-US" sz="3600" b="1" dirty="0">
              <a:solidFill>
                <a:srgbClr val="FF66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5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5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250"/>
                            </p:stCondLst>
                            <p:childTnLst>
                              <p:par>
                                <p:cTn id="6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75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75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75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750"/>
                            </p:stCondLst>
                            <p:childTnLst>
                              <p:par>
                                <p:cTn id="10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750"/>
                            </p:stCondLst>
                            <p:childTnLst>
                              <p:par>
                                <p:cTn id="11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6" dur="500" tmFilter="0, 0; .2, .5; .8, .5; 1, 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50" autoRev="1" fill="hold"/>
                                        <p:tgtEl>
                                          <p:spTgt spid="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bldLvl="0" animBg="1"/>
      <p:bldP spid="59" grpId="0" bldLvl="0" animBg="1"/>
      <p:bldP spid="69" grpId="0" bldLvl="0" animBg="1"/>
      <p:bldP spid="70" grpId="0" bldLvl="0" animBg="1"/>
      <p:bldP spid="25" grpId="0"/>
      <p:bldP spid="30" grpId="0"/>
      <p:bldP spid="33" grpId="0"/>
      <p:bldP spid="36" grpId="0"/>
      <p:bldP spid="31" grpId="0" bldLvl="0" animBg="1"/>
      <p:bldP spid="34" grpId="0" bldLvl="0" animBg="1"/>
      <p:bldP spid="42" grpId="0" bldLvl="0" animBg="1"/>
      <p:bldP spid="46" grpId="0" bldLvl="0" animBg="1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4158932" y="2270125"/>
            <a:ext cx="1613218" cy="1608138"/>
            <a:chOff x="4158485" y="2270270"/>
            <a:chExt cx="1613337" cy="1608256"/>
          </a:xfrm>
        </p:grpSpPr>
        <p:sp>
          <p:nvSpPr>
            <p:cNvPr id="51" name="圆角矩形 50"/>
            <p:cNvSpPr/>
            <p:nvPr/>
          </p:nvSpPr>
          <p:spPr>
            <a:xfrm>
              <a:off x="4163566" y="2270270"/>
              <a:ext cx="1608256" cy="1608256"/>
            </a:xfrm>
            <a:prstGeom prst="roundRect">
              <a:avLst>
                <a:gd name="adj" fmla="val 8216"/>
              </a:avLst>
            </a:prstGeom>
            <a:pattFill prst="wdUpDiag">
              <a:fgClr>
                <a:srgbClr val="66BFB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4222307" y="2308373"/>
              <a:ext cx="1490773" cy="1489184"/>
            </a:xfrm>
            <a:prstGeom prst="roundRect">
              <a:avLst>
                <a:gd name="adj" fmla="val 8216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0" dirty="0">
                <a:latin typeface="方正尚酷简体" panose="02000000000000000000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158485" y="2724011"/>
              <a:ext cx="1613019" cy="5181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>
                  <a:solidFill>
                    <a:schemeClr val="bg1"/>
                  </a:solidFill>
                  <a:latin typeface="+mn-ea"/>
                  <a:ea typeface="+mn-ea"/>
                </a:rPr>
                <a:t>教学目标</a:t>
              </a:r>
              <a:endParaRPr lang="zh-CN" altLang="en-US" sz="2800" b="1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 bwMode="auto">
          <a:xfrm>
            <a:off x="6047104" y="2270125"/>
            <a:ext cx="1996440" cy="1608138"/>
            <a:chOff x="6047714" y="2270270"/>
            <a:chExt cx="1996586" cy="1608256"/>
          </a:xfrm>
        </p:grpSpPr>
        <p:sp>
          <p:nvSpPr>
            <p:cNvPr id="52" name="圆角矩形 51"/>
            <p:cNvSpPr/>
            <p:nvPr/>
          </p:nvSpPr>
          <p:spPr>
            <a:xfrm>
              <a:off x="6052160" y="2270270"/>
              <a:ext cx="1608256" cy="1608256"/>
            </a:xfrm>
            <a:prstGeom prst="roundRect">
              <a:avLst>
                <a:gd name="adj" fmla="val 8216"/>
              </a:avLst>
            </a:prstGeom>
            <a:pattFill prst="wdUpDiag">
              <a:fgClr>
                <a:srgbClr val="8CC066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6110902" y="2308373"/>
              <a:ext cx="1490771" cy="1489184"/>
            </a:xfrm>
            <a:prstGeom prst="roundRect">
              <a:avLst>
                <a:gd name="adj" fmla="val 8216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047714" y="2724328"/>
              <a:ext cx="1996586" cy="5181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>
                  <a:solidFill>
                    <a:schemeClr val="bg1"/>
                  </a:solidFill>
                  <a:latin typeface="+mn-ea"/>
                  <a:ea typeface="+mn-ea"/>
                </a:rPr>
                <a:t>教学难点</a:t>
              </a:r>
              <a:endParaRPr lang="zh-CN" altLang="en-US" sz="2800" b="1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6" name="组合 6"/>
          <p:cNvGrpSpPr/>
          <p:nvPr/>
        </p:nvGrpSpPr>
        <p:grpSpPr bwMode="auto">
          <a:xfrm>
            <a:off x="4158615" y="4032250"/>
            <a:ext cx="1613535" cy="1608138"/>
            <a:chOff x="4158168" y="4032743"/>
            <a:chExt cx="1613654" cy="1608256"/>
          </a:xfrm>
        </p:grpSpPr>
        <p:sp>
          <p:nvSpPr>
            <p:cNvPr id="54" name="圆角矩形 53"/>
            <p:cNvSpPr/>
            <p:nvPr/>
          </p:nvSpPr>
          <p:spPr>
            <a:xfrm>
              <a:off x="4163566" y="4032743"/>
              <a:ext cx="1608256" cy="1608256"/>
            </a:xfrm>
            <a:prstGeom prst="roundRect">
              <a:avLst>
                <a:gd name="adj" fmla="val 8216"/>
              </a:avLst>
            </a:prstGeom>
            <a:pattFill prst="wdUpDiag">
              <a:fgClr>
                <a:srgbClr val="FBC75D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4222307" y="4070846"/>
              <a:ext cx="1490773" cy="1489184"/>
            </a:xfrm>
            <a:prstGeom prst="roundRect">
              <a:avLst>
                <a:gd name="adj" fmla="val 8216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158168" y="4470608"/>
              <a:ext cx="1613019" cy="5181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>
                  <a:solidFill>
                    <a:schemeClr val="bg1"/>
                  </a:solidFill>
                  <a:latin typeface="+mn-ea"/>
                  <a:ea typeface="+mn-ea"/>
                </a:rPr>
                <a:t>教学重点</a:t>
              </a:r>
              <a:endParaRPr lang="zh-CN" altLang="en-US" sz="2800" b="1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7" name="组合 5"/>
          <p:cNvGrpSpPr/>
          <p:nvPr/>
        </p:nvGrpSpPr>
        <p:grpSpPr bwMode="auto">
          <a:xfrm>
            <a:off x="6047104" y="4032250"/>
            <a:ext cx="1612900" cy="1608138"/>
            <a:chOff x="6047714" y="4032743"/>
            <a:chExt cx="1613018" cy="1608256"/>
          </a:xfrm>
        </p:grpSpPr>
        <p:sp>
          <p:nvSpPr>
            <p:cNvPr id="53" name="圆角矩形 52"/>
            <p:cNvSpPr/>
            <p:nvPr/>
          </p:nvSpPr>
          <p:spPr>
            <a:xfrm>
              <a:off x="6052160" y="4032743"/>
              <a:ext cx="1608256" cy="1608256"/>
            </a:xfrm>
            <a:prstGeom prst="roundRect">
              <a:avLst>
                <a:gd name="adj" fmla="val 8216"/>
              </a:avLst>
            </a:prstGeom>
            <a:pattFill prst="wdUpDiag">
              <a:fgClr>
                <a:srgbClr val="FC6E5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6110902" y="4070846"/>
              <a:ext cx="1490771" cy="1489184"/>
            </a:xfrm>
            <a:prstGeom prst="roundRect">
              <a:avLst>
                <a:gd name="adj" fmla="val 8216"/>
              </a:avLst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047714" y="4470608"/>
              <a:ext cx="1613018" cy="5181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>
                  <a:solidFill>
                    <a:schemeClr val="bg1"/>
                  </a:solidFill>
                  <a:latin typeface="+mn-ea"/>
                  <a:ea typeface="+mn-ea"/>
                </a:rPr>
                <a:t>教材处理</a:t>
              </a:r>
              <a:endParaRPr lang="zh-CN" altLang="en-US" sz="2800" b="1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7773988" y="2292985"/>
            <a:ext cx="2762250" cy="153272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rgbClr val="00B050"/>
                </a:solidFill>
                <a:sym typeface="+mn-ea"/>
              </a:rPr>
              <a:t>根据</a:t>
            </a:r>
            <a:r>
              <a:rPr lang="zh-CN" altLang="en-US" sz="2400" b="1" dirty="0">
                <a:solidFill>
                  <a:srgbClr val="00B050"/>
                </a:solidFill>
                <a:sym typeface="+mn-ea"/>
              </a:rPr>
              <a:t>不同句子选择不同方法，准确理解句子的</a:t>
            </a:r>
            <a:r>
              <a:rPr lang="zh-CN" altLang="en-US" sz="2400" b="1" dirty="0" smtClean="0">
                <a:solidFill>
                  <a:srgbClr val="00B050"/>
                </a:solidFill>
                <a:sym typeface="+mn-ea"/>
              </a:rPr>
              <a:t>含义。</a:t>
            </a:r>
            <a:endParaRPr lang="zh-CN" altLang="en-US" sz="24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880985" y="4031615"/>
            <a:ext cx="3093085" cy="15327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以教材为根本，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结合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文章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掌握理解语句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含义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050925" y="2412365"/>
            <a:ext cx="3193415" cy="105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rgbClr val="00B0F0"/>
                </a:solidFill>
                <a:sym typeface="+mn-ea"/>
              </a:rPr>
              <a:t>掌握</a:t>
            </a:r>
            <a:r>
              <a:rPr lang="zh-CN" altLang="en-US" sz="2400" b="1" dirty="0">
                <a:solidFill>
                  <a:srgbClr val="00B0F0"/>
                </a:solidFill>
                <a:sym typeface="+mn-ea"/>
              </a:rPr>
              <a:t>理解语句的四种</a:t>
            </a:r>
            <a:r>
              <a:rPr lang="zh-CN" altLang="en-US" sz="2400" b="1" dirty="0" smtClean="0">
                <a:solidFill>
                  <a:srgbClr val="00B0F0"/>
                </a:solidFill>
                <a:sym typeface="+mn-ea"/>
              </a:rPr>
              <a:t>方法。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57518" y="4269105"/>
            <a:ext cx="3577590" cy="105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6600"/>
                </a:solidFill>
                <a:sym typeface="+mn-ea"/>
              </a:rPr>
              <a:t>   </a:t>
            </a:r>
            <a:r>
              <a:rPr lang="zh-CN" altLang="en-US" sz="2400" b="1" dirty="0">
                <a:solidFill>
                  <a:srgbClr val="FF6600"/>
                </a:solidFill>
                <a:sym typeface="+mn-ea"/>
              </a:rPr>
              <a:t>学习抓关键词理解句子，并体会句子的表达</a:t>
            </a:r>
            <a:r>
              <a:rPr lang="zh-CN" altLang="en-US" sz="2400" b="1" dirty="0" smtClean="0">
                <a:solidFill>
                  <a:srgbClr val="FF6600"/>
                </a:solidFill>
                <a:sym typeface="+mn-ea"/>
              </a:rPr>
              <a:t>效果。</a:t>
            </a:r>
            <a:endParaRPr lang="zh-CN" altLang="en-US" sz="2400" b="1" dirty="0">
              <a:solidFill>
                <a:srgbClr val="FF66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9" name="矩形 38"/>
          <p:cNvSpPr/>
          <p:nvPr/>
        </p:nvSpPr>
        <p:spPr>
          <a:xfrm flipH="1">
            <a:off x="-4763" y="577850"/>
            <a:ext cx="334963" cy="79692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 flipH="1">
            <a:off x="471488" y="577850"/>
            <a:ext cx="150812" cy="79692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 flipH="1">
            <a:off x="763588" y="577850"/>
            <a:ext cx="93662" cy="79692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 flipH="1">
            <a:off x="998538" y="577850"/>
            <a:ext cx="52387" cy="79692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pic>
        <p:nvPicPr>
          <p:cNvPr id="9" name="图片 8" descr="2010-6-29301xuedajiaoyu"/>
          <p:cNvPicPr>
            <a:picLocks noChangeAspect="1"/>
          </p:cNvPicPr>
          <p:nvPr/>
        </p:nvPicPr>
        <p:blipFill>
          <a:blip r:embed="rId1">
            <a:clrChange>
              <a:clrFrom>
                <a:srgbClr val="FFFDF8">
                  <a:alpha val="100000"/>
                </a:srgbClr>
              </a:clrFrom>
              <a:clrTo>
                <a:srgbClr val="FFFDF8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805" y="-154305"/>
            <a:ext cx="3578225" cy="2424430"/>
          </a:xfrm>
          <a:prstGeom prst="rect">
            <a:avLst/>
          </a:prstGeom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75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75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 79"/>
          <p:cNvSpPr/>
          <p:nvPr/>
        </p:nvSpPr>
        <p:spPr>
          <a:xfrm flipH="1">
            <a:off x="-4763" y="666750"/>
            <a:ext cx="334963" cy="79692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81" name="矩形 80"/>
          <p:cNvSpPr/>
          <p:nvPr/>
        </p:nvSpPr>
        <p:spPr>
          <a:xfrm flipH="1">
            <a:off x="471488" y="666750"/>
            <a:ext cx="150812" cy="79692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82" name="矩形 81"/>
          <p:cNvSpPr/>
          <p:nvPr/>
        </p:nvSpPr>
        <p:spPr>
          <a:xfrm flipH="1">
            <a:off x="763588" y="666750"/>
            <a:ext cx="93662" cy="79692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83" name="矩形 82"/>
          <p:cNvSpPr/>
          <p:nvPr/>
        </p:nvSpPr>
        <p:spPr>
          <a:xfrm flipH="1">
            <a:off x="998538" y="666750"/>
            <a:ext cx="52387" cy="79692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8" name="燕尾形 7"/>
          <p:cNvSpPr/>
          <p:nvPr/>
        </p:nvSpPr>
        <p:spPr>
          <a:xfrm>
            <a:off x="2856459" y="3532822"/>
            <a:ext cx="317500" cy="317500"/>
          </a:xfrm>
          <a:prstGeom prst="chevron">
            <a:avLst/>
          </a:prstGeom>
          <a:solidFill>
            <a:srgbClr val="A6A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方正尚酷简体" panose="02000000000000000000" pitchFamily="2" charset="-122"/>
            </a:endParaRPr>
          </a:p>
        </p:txBody>
      </p:sp>
      <p:sp>
        <p:nvSpPr>
          <p:cNvPr id="161" name="燕尾形 160"/>
          <p:cNvSpPr/>
          <p:nvPr/>
        </p:nvSpPr>
        <p:spPr>
          <a:xfrm>
            <a:off x="3289847" y="3532822"/>
            <a:ext cx="317500" cy="317500"/>
          </a:xfrm>
          <a:prstGeom prst="chevron">
            <a:avLst/>
          </a:prstGeom>
          <a:solidFill>
            <a:srgbClr val="A6A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方正尚酷简体" panose="02000000000000000000" pitchFamily="2" charset="-122"/>
            </a:endParaRPr>
          </a:p>
        </p:txBody>
      </p:sp>
      <p:sp>
        <p:nvSpPr>
          <p:cNvPr id="162" name="燕尾形 161"/>
          <p:cNvSpPr/>
          <p:nvPr/>
        </p:nvSpPr>
        <p:spPr>
          <a:xfrm>
            <a:off x="4710659" y="3532822"/>
            <a:ext cx="317500" cy="317500"/>
          </a:xfrm>
          <a:prstGeom prst="chevron">
            <a:avLst/>
          </a:prstGeom>
          <a:solidFill>
            <a:srgbClr val="A6A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方正尚酷简体" panose="02000000000000000000" pitchFamily="2" charset="-122"/>
            </a:endParaRPr>
          </a:p>
        </p:txBody>
      </p:sp>
      <p:sp>
        <p:nvSpPr>
          <p:cNvPr id="163" name="燕尾形 162"/>
          <p:cNvSpPr/>
          <p:nvPr/>
        </p:nvSpPr>
        <p:spPr>
          <a:xfrm>
            <a:off x="5144047" y="3532822"/>
            <a:ext cx="317500" cy="317500"/>
          </a:xfrm>
          <a:prstGeom prst="chevron">
            <a:avLst/>
          </a:prstGeom>
          <a:solidFill>
            <a:srgbClr val="A6A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方正尚酷简体" panose="02000000000000000000" pitchFamily="2" charset="-122"/>
            </a:endParaRPr>
          </a:p>
        </p:txBody>
      </p:sp>
      <p:sp>
        <p:nvSpPr>
          <p:cNvPr id="164" name="燕尾形 163"/>
          <p:cNvSpPr/>
          <p:nvPr/>
        </p:nvSpPr>
        <p:spPr>
          <a:xfrm>
            <a:off x="6539459" y="3532822"/>
            <a:ext cx="317500" cy="317500"/>
          </a:xfrm>
          <a:prstGeom prst="chevron">
            <a:avLst/>
          </a:prstGeom>
          <a:solidFill>
            <a:srgbClr val="A6A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方正尚酷简体" panose="02000000000000000000" pitchFamily="2" charset="-122"/>
            </a:endParaRPr>
          </a:p>
        </p:txBody>
      </p:sp>
      <p:sp>
        <p:nvSpPr>
          <p:cNvPr id="165" name="燕尾形 164"/>
          <p:cNvSpPr/>
          <p:nvPr/>
        </p:nvSpPr>
        <p:spPr>
          <a:xfrm>
            <a:off x="6972847" y="3532822"/>
            <a:ext cx="317500" cy="317500"/>
          </a:xfrm>
          <a:prstGeom prst="chevron">
            <a:avLst/>
          </a:prstGeom>
          <a:solidFill>
            <a:srgbClr val="A6A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方正尚酷简体" panose="02000000000000000000" pitchFamily="2" charset="-122"/>
            </a:endParaRPr>
          </a:p>
        </p:txBody>
      </p:sp>
      <p:sp>
        <p:nvSpPr>
          <p:cNvPr id="166" name="燕尾形 165"/>
          <p:cNvSpPr/>
          <p:nvPr/>
        </p:nvSpPr>
        <p:spPr>
          <a:xfrm>
            <a:off x="8368259" y="3532822"/>
            <a:ext cx="317500" cy="317500"/>
          </a:xfrm>
          <a:prstGeom prst="chevron">
            <a:avLst/>
          </a:prstGeom>
          <a:solidFill>
            <a:srgbClr val="A6A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方正尚酷简体" panose="02000000000000000000" pitchFamily="2" charset="-122"/>
            </a:endParaRPr>
          </a:p>
        </p:txBody>
      </p:sp>
      <p:sp>
        <p:nvSpPr>
          <p:cNvPr id="167" name="燕尾形 166"/>
          <p:cNvSpPr/>
          <p:nvPr/>
        </p:nvSpPr>
        <p:spPr>
          <a:xfrm>
            <a:off x="8800059" y="3532822"/>
            <a:ext cx="317500" cy="317500"/>
          </a:xfrm>
          <a:prstGeom prst="chevron">
            <a:avLst/>
          </a:prstGeom>
          <a:solidFill>
            <a:srgbClr val="A6A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方正尚酷简体" panose="02000000000000000000" pitchFamily="2" charset="-122"/>
            </a:endParaRPr>
          </a:p>
        </p:txBody>
      </p:sp>
      <p:grpSp>
        <p:nvGrpSpPr>
          <p:cNvPr id="3" name="组合 153"/>
          <p:cNvGrpSpPr/>
          <p:nvPr/>
        </p:nvGrpSpPr>
        <p:grpSpPr bwMode="auto">
          <a:xfrm>
            <a:off x="7442747" y="3315334"/>
            <a:ext cx="817562" cy="817563"/>
            <a:chOff x="5477628" y="816362"/>
            <a:chExt cx="1120629" cy="1120629"/>
          </a:xfrm>
        </p:grpSpPr>
        <p:sp>
          <p:nvSpPr>
            <p:cNvPr id="155" name="椭圆 154"/>
            <p:cNvSpPr/>
            <p:nvPr/>
          </p:nvSpPr>
          <p:spPr>
            <a:xfrm>
              <a:off x="5477628" y="816362"/>
              <a:ext cx="1120629" cy="1120629"/>
            </a:xfrm>
            <a:prstGeom prst="ellipse">
              <a:avLst/>
            </a:prstGeom>
            <a:pattFill prst="wdUpDiag">
              <a:fgClr>
                <a:srgbClr val="FACA5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156" name="椭圆 155"/>
            <p:cNvSpPr/>
            <p:nvPr/>
          </p:nvSpPr>
          <p:spPr>
            <a:xfrm>
              <a:off x="5562491" y="899049"/>
              <a:ext cx="950904" cy="953078"/>
            </a:xfrm>
            <a:prstGeom prst="ellipse">
              <a:avLst/>
            </a:prstGeom>
            <a:solidFill>
              <a:srgbClr val="FACA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4" name="组合 156"/>
            <p:cNvGrpSpPr>
              <a:grpSpLocks noChangeAspect="1"/>
            </p:cNvGrpSpPr>
            <p:nvPr/>
          </p:nvGrpSpPr>
          <p:grpSpPr>
            <a:xfrm>
              <a:off x="5768479" y="1056071"/>
              <a:ext cx="566457" cy="566457"/>
              <a:chOff x="6267960" y="2101505"/>
              <a:chExt cx="731377" cy="731377"/>
            </a:xfrm>
            <a:solidFill>
              <a:schemeClr val="bg1"/>
            </a:solidFill>
          </p:grpSpPr>
          <p:sp>
            <p:nvSpPr>
              <p:cNvPr id="158" name="Freeform 578"/>
              <p:cNvSpPr/>
              <p:nvPr/>
            </p:nvSpPr>
            <p:spPr bwMode="auto">
              <a:xfrm>
                <a:off x="6859409" y="2488832"/>
                <a:ext cx="97373" cy="194024"/>
              </a:xfrm>
              <a:custGeom>
                <a:avLst/>
                <a:gdLst>
                  <a:gd name="T0" fmla="*/ 0 w 57"/>
                  <a:gd name="T1" fmla="*/ 99 h 114"/>
                  <a:gd name="T2" fmla="*/ 22 w 57"/>
                  <a:gd name="T3" fmla="*/ 114 h 114"/>
                  <a:gd name="T4" fmla="*/ 57 w 57"/>
                  <a:gd name="T5" fmla="*/ 0 h 114"/>
                  <a:gd name="T6" fmla="*/ 31 w 57"/>
                  <a:gd name="T7" fmla="*/ 0 h 114"/>
                  <a:gd name="T8" fmla="*/ 0 w 57"/>
                  <a:gd name="T9" fmla="*/ 9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14">
                    <a:moveTo>
                      <a:pt x="0" y="99"/>
                    </a:moveTo>
                    <a:cubicBezTo>
                      <a:pt x="22" y="114"/>
                      <a:pt x="22" y="114"/>
                      <a:pt x="22" y="114"/>
                    </a:cubicBezTo>
                    <a:cubicBezTo>
                      <a:pt x="44" y="82"/>
                      <a:pt x="57" y="42"/>
                      <a:pt x="57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37"/>
                      <a:pt x="20" y="71"/>
                      <a:pt x="0" y="9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59" name="Freeform 579"/>
              <p:cNvSpPr/>
              <p:nvPr/>
            </p:nvSpPr>
            <p:spPr bwMode="auto">
              <a:xfrm>
                <a:off x="6637976" y="2101505"/>
                <a:ext cx="361361" cy="362804"/>
              </a:xfrm>
              <a:custGeom>
                <a:avLst/>
                <a:gdLst>
                  <a:gd name="T0" fmla="*/ 187 w 212"/>
                  <a:gd name="T1" fmla="*/ 213 h 213"/>
                  <a:gd name="T2" fmla="*/ 212 w 212"/>
                  <a:gd name="T3" fmla="*/ 213 h 213"/>
                  <a:gd name="T4" fmla="*/ 0 w 212"/>
                  <a:gd name="T5" fmla="*/ 0 h 213"/>
                  <a:gd name="T6" fmla="*/ 0 w 212"/>
                  <a:gd name="T7" fmla="*/ 25 h 213"/>
                  <a:gd name="T8" fmla="*/ 0 w 212"/>
                  <a:gd name="T9" fmla="*/ 52 h 213"/>
                  <a:gd name="T10" fmla="*/ 0 w 212"/>
                  <a:gd name="T11" fmla="*/ 213 h 213"/>
                  <a:gd name="T12" fmla="*/ 160 w 212"/>
                  <a:gd name="T13" fmla="*/ 213 h 213"/>
                  <a:gd name="T14" fmla="*/ 187 w 212"/>
                  <a:gd name="T15" fmla="*/ 213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2" h="213">
                    <a:moveTo>
                      <a:pt x="187" y="213"/>
                    </a:moveTo>
                    <a:cubicBezTo>
                      <a:pt x="212" y="213"/>
                      <a:pt x="212" y="213"/>
                      <a:pt x="212" y="213"/>
                    </a:cubicBezTo>
                    <a:cubicBezTo>
                      <a:pt x="187" y="7"/>
                      <a:pt x="0" y="0"/>
                      <a:pt x="0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213"/>
                      <a:pt x="0" y="213"/>
                      <a:pt x="0" y="213"/>
                    </a:cubicBezTo>
                    <a:cubicBezTo>
                      <a:pt x="160" y="213"/>
                      <a:pt x="160" y="213"/>
                      <a:pt x="160" y="213"/>
                    </a:cubicBezTo>
                    <a:lnTo>
                      <a:pt x="187" y="21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60" name="Freeform 580"/>
              <p:cNvSpPr/>
              <p:nvPr/>
            </p:nvSpPr>
            <p:spPr bwMode="auto">
              <a:xfrm>
                <a:off x="6267960" y="2144060"/>
                <a:ext cx="605154" cy="688822"/>
              </a:xfrm>
              <a:custGeom>
                <a:avLst/>
                <a:gdLst>
                  <a:gd name="T0" fmla="*/ 202 w 355"/>
                  <a:gd name="T1" fmla="*/ 202 h 404"/>
                  <a:gd name="T2" fmla="*/ 202 w 355"/>
                  <a:gd name="T3" fmla="*/ 26 h 404"/>
                  <a:gd name="T4" fmla="*/ 202 w 355"/>
                  <a:gd name="T5" fmla="*/ 0 h 404"/>
                  <a:gd name="T6" fmla="*/ 0 w 355"/>
                  <a:gd name="T7" fmla="*/ 202 h 404"/>
                  <a:gd name="T8" fmla="*/ 202 w 355"/>
                  <a:gd name="T9" fmla="*/ 404 h 404"/>
                  <a:gd name="T10" fmla="*/ 355 w 355"/>
                  <a:gd name="T11" fmla="*/ 335 h 404"/>
                  <a:gd name="T12" fmla="*/ 335 w 355"/>
                  <a:gd name="T13" fmla="*/ 317 h 404"/>
                  <a:gd name="T14" fmla="*/ 202 w 355"/>
                  <a:gd name="T15" fmla="*/ 202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5" h="404">
                    <a:moveTo>
                      <a:pt x="202" y="202"/>
                    </a:moveTo>
                    <a:cubicBezTo>
                      <a:pt x="202" y="26"/>
                      <a:pt x="202" y="26"/>
                      <a:pt x="202" y="26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91" y="0"/>
                      <a:pt x="0" y="90"/>
                      <a:pt x="0" y="202"/>
                    </a:cubicBezTo>
                    <a:cubicBezTo>
                      <a:pt x="0" y="314"/>
                      <a:pt x="91" y="404"/>
                      <a:pt x="202" y="404"/>
                    </a:cubicBezTo>
                    <a:cubicBezTo>
                      <a:pt x="263" y="404"/>
                      <a:pt x="318" y="377"/>
                      <a:pt x="355" y="335"/>
                    </a:cubicBezTo>
                    <a:cubicBezTo>
                      <a:pt x="335" y="317"/>
                      <a:pt x="335" y="317"/>
                      <a:pt x="335" y="317"/>
                    </a:cubicBezTo>
                    <a:lnTo>
                      <a:pt x="202" y="20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</p:grpSp>
      </p:grpSp>
      <p:sp>
        <p:nvSpPr>
          <p:cNvPr id="173" name="文本框 172"/>
          <p:cNvSpPr txBox="1"/>
          <p:nvPr/>
        </p:nvSpPr>
        <p:spPr>
          <a:xfrm>
            <a:off x="6918872" y="2192972"/>
            <a:ext cx="1893887" cy="80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FF6600"/>
                </a:solidFill>
                <a:latin typeface="+mj-ea"/>
                <a:ea typeface="+mj-ea"/>
              </a:rPr>
              <a:t>词语</a:t>
            </a:r>
            <a:endParaRPr lang="zh-CN" altLang="en-US" sz="3600" b="1" dirty="0">
              <a:solidFill>
                <a:srgbClr val="FF6600"/>
              </a:solidFill>
              <a:latin typeface="+mj-ea"/>
              <a:ea typeface="+mj-ea"/>
            </a:endParaRPr>
          </a:p>
        </p:txBody>
      </p:sp>
      <p:grpSp>
        <p:nvGrpSpPr>
          <p:cNvPr id="5" name="组合 127"/>
          <p:cNvGrpSpPr/>
          <p:nvPr/>
        </p:nvGrpSpPr>
        <p:grpSpPr bwMode="auto">
          <a:xfrm>
            <a:off x="9285834" y="3315334"/>
            <a:ext cx="817563" cy="817563"/>
            <a:chOff x="5477628" y="2367482"/>
            <a:chExt cx="1120629" cy="1120629"/>
          </a:xfrm>
        </p:grpSpPr>
        <p:sp>
          <p:nvSpPr>
            <p:cNvPr id="129" name="椭圆 128"/>
            <p:cNvSpPr/>
            <p:nvPr/>
          </p:nvSpPr>
          <p:spPr>
            <a:xfrm>
              <a:off x="5477628" y="2367482"/>
              <a:ext cx="1120629" cy="1120629"/>
            </a:xfrm>
            <a:prstGeom prst="ellipse">
              <a:avLst/>
            </a:prstGeom>
            <a:pattFill prst="wdUpDiag">
              <a:fgClr>
                <a:srgbClr val="FD6D5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5562492" y="2456698"/>
              <a:ext cx="950901" cy="953078"/>
            </a:xfrm>
            <a:prstGeom prst="ellipse">
              <a:avLst/>
            </a:prstGeom>
            <a:solidFill>
              <a:srgbClr val="FD6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6" name="组合 130"/>
            <p:cNvGrpSpPr>
              <a:grpSpLocks noChangeAspect="1"/>
            </p:cNvGrpSpPr>
            <p:nvPr/>
          </p:nvGrpSpPr>
          <p:grpSpPr>
            <a:xfrm>
              <a:off x="5795817" y="2669148"/>
              <a:ext cx="556960" cy="512269"/>
              <a:chOff x="8374817" y="3976831"/>
              <a:chExt cx="719115" cy="661413"/>
            </a:xfrm>
            <a:solidFill>
              <a:schemeClr val="bg1"/>
            </a:solidFill>
          </p:grpSpPr>
          <p:sp>
            <p:nvSpPr>
              <p:cNvPr id="132" name="Freeform 44"/>
              <p:cNvSpPr/>
              <p:nvPr/>
            </p:nvSpPr>
            <p:spPr bwMode="auto">
              <a:xfrm>
                <a:off x="9018919" y="4072040"/>
                <a:ext cx="75013" cy="68522"/>
              </a:xfrm>
              <a:custGeom>
                <a:avLst/>
                <a:gdLst>
                  <a:gd name="T0" fmla="*/ 28 w 44"/>
                  <a:gd name="T1" fmla="*/ 11 h 40"/>
                  <a:gd name="T2" fmla="*/ 0 w 44"/>
                  <a:gd name="T3" fmla="*/ 18 h 40"/>
                  <a:gd name="T4" fmla="*/ 31 w 44"/>
                  <a:gd name="T5" fmla="*/ 40 h 40"/>
                  <a:gd name="T6" fmla="*/ 28 w 44"/>
                  <a:gd name="T7" fmla="*/ 1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40">
                    <a:moveTo>
                      <a:pt x="28" y="11"/>
                    </a:moveTo>
                    <a:cubicBezTo>
                      <a:pt x="13" y="0"/>
                      <a:pt x="0" y="18"/>
                      <a:pt x="0" y="18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44" y="22"/>
                      <a:pt x="28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33" name="Freeform 45"/>
              <p:cNvSpPr/>
              <p:nvPr/>
            </p:nvSpPr>
            <p:spPr bwMode="auto">
              <a:xfrm>
                <a:off x="8831387" y="4116759"/>
                <a:ext cx="230088" cy="284184"/>
              </a:xfrm>
              <a:custGeom>
                <a:avLst/>
                <a:gdLst>
                  <a:gd name="T0" fmla="*/ 187 w 319"/>
                  <a:gd name="T1" fmla="*/ 85 h 394"/>
                  <a:gd name="T2" fmla="*/ 156 w 319"/>
                  <a:gd name="T3" fmla="*/ 125 h 394"/>
                  <a:gd name="T4" fmla="*/ 104 w 319"/>
                  <a:gd name="T5" fmla="*/ 198 h 394"/>
                  <a:gd name="T6" fmla="*/ 0 w 319"/>
                  <a:gd name="T7" fmla="*/ 342 h 394"/>
                  <a:gd name="T8" fmla="*/ 74 w 319"/>
                  <a:gd name="T9" fmla="*/ 394 h 394"/>
                  <a:gd name="T10" fmla="*/ 104 w 319"/>
                  <a:gd name="T11" fmla="*/ 352 h 394"/>
                  <a:gd name="T12" fmla="*/ 130 w 319"/>
                  <a:gd name="T13" fmla="*/ 314 h 394"/>
                  <a:gd name="T14" fmla="*/ 156 w 319"/>
                  <a:gd name="T15" fmla="*/ 276 h 394"/>
                  <a:gd name="T16" fmla="*/ 319 w 319"/>
                  <a:gd name="T17" fmla="*/ 52 h 394"/>
                  <a:gd name="T18" fmla="*/ 248 w 319"/>
                  <a:gd name="T19" fmla="*/ 0 h 394"/>
                  <a:gd name="T20" fmla="*/ 187 w 319"/>
                  <a:gd name="T21" fmla="*/ 85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9" h="394">
                    <a:moveTo>
                      <a:pt x="187" y="85"/>
                    </a:moveTo>
                    <a:lnTo>
                      <a:pt x="156" y="125"/>
                    </a:lnTo>
                    <a:lnTo>
                      <a:pt x="104" y="198"/>
                    </a:lnTo>
                    <a:lnTo>
                      <a:pt x="0" y="342"/>
                    </a:lnTo>
                    <a:lnTo>
                      <a:pt x="74" y="394"/>
                    </a:lnTo>
                    <a:lnTo>
                      <a:pt x="104" y="352"/>
                    </a:lnTo>
                    <a:lnTo>
                      <a:pt x="130" y="314"/>
                    </a:lnTo>
                    <a:lnTo>
                      <a:pt x="156" y="276"/>
                    </a:lnTo>
                    <a:lnTo>
                      <a:pt x="319" y="52"/>
                    </a:lnTo>
                    <a:lnTo>
                      <a:pt x="248" y="0"/>
                    </a:lnTo>
                    <a:lnTo>
                      <a:pt x="187" y="8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34" name="Freeform 46"/>
              <p:cNvSpPr/>
              <p:nvPr/>
            </p:nvSpPr>
            <p:spPr bwMode="auto">
              <a:xfrm>
                <a:off x="8374817" y="3976831"/>
                <a:ext cx="569090" cy="661413"/>
              </a:xfrm>
              <a:custGeom>
                <a:avLst/>
                <a:gdLst>
                  <a:gd name="T0" fmla="*/ 312 w 334"/>
                  <a:gd name="T1" fmla="*/ 348 h 388"/>
                  <a:gd name="T2" fmla="*/ 293 w 334"/>
                  <a:gd name="T3" fmla="*/ 366 h 388"/>
                  <a:gd name="T4" fmla="*/ 40 w 334"/>
                  <a:gd name="T5" fmla="*/ 366 h 388"/>
                  <a:gd name="T6" fmla="*/ 22 w 334"/>
                  <a:gd name="T7" fmla="*/ 348 h 388"/>
                  <a:gd name="T8" fmla="*/ 22 w 334"/>
                  <a:gd name="T9" fmla="*/ 41 h 388"/>
                  <a:gd name="T10" fmla="*/ 40 w 334"/>
                  <a:gd name="T11" fmla="*/ 23 h 388"/>
                  <a:gd name="T12" fmla="*/ 293 w 334"/>
                  <a:gd name="T13" fmla="*/ 23 h 388"/>
                  <a:gd name="T14" fmla="*/ 312 w 334"/>
                  <a:gd name="T15" fmla="*/ 41 h 388"/>
                  <a:gd name="T16" fmla="*/ 312 w 334"/>
                  <a:gd name="T17" fmla="*/ 140 h 388"/>
                  <a:gd name="T18" fmla="*/ 334 w 334"/>
                  <a:gd name="T19" fmla="*/ 109 h 388"/>
                  <a:gd name="T20" fmla="*/ 334 w 334"/>
                  <a:gd name="T21" fmla="*/ 21 h 388"/>
                  <a:gd name="T22" fmla="*/ 313 w 334"/>
                  <a:gd name="T23" fmla="*/ 0 h 388"/>
                  <a:gd name="T24" fmla="*/ 21 w 334"/>
                  <a:gd name="T25" fmla="*/ 0 h 388"/>
                  <a:gd name="T26" fmla="*/ 0 w 334"/>
                  <a:gd name="T27" fmla="*/ 21 h 388"/>
                  <a:gd name="T28" fmla="*/ 0 w 334"/>
                  <a:gd name="T29" fmla="*/ 368 h 388"/>
                  <a:gd name="T30" fmla="*/ 21 w 334"/>
                  <a:gd name="T31" fmla="*/ 388 h 388"/>
                  <a:gd name="T32" fmla="*/ 313 w 334"/>
                  <a:gd name="T33" fmla="*/ 388 h 388"/>
                  <a:gd name="T34" fmla="*/ 334 w 334"/>
                  <a:gd name="T35" fmla="*/ 368 h 388"/>
                  <a:gd name="T36" fmla="*/ 334 w 334"/>
                  <a:gd name="T37" fmla="*/ 223 h 388"/>
                  <a:gd name="T38" fmla="*/ 312 w 334"/>
                  <a:gd name="T39" fmla="*/ 254 h 388"/>
                  <a:gd name="T40" fmla="*/ 312 w 334"/>
                  <a:gd name="T41" fmla="*/ 348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4" h="388">
                    <a:moveTo>
                      <a:pt x="312" y="348"/>
                    </a:moveTo>
                    <a:cubicBezTo>
                      <a:pt x="312" y="358"/>
                      <a:pt x="303" y="366"/>
                      <a:pt x="293" y="366"/>
                    </a:cubicBezTo>
                    <a:cubicBezTo>
                      <a:pt x="40" y="366"/>
                      <a:pt x="40" y="366"/>
                      <a:pt x="40" y="366"/>
                    </a:cubicBezTo>
                    <a:cubicBezTo>
                      <a:pt x="30" y="366"/>
                      <a:pt x="22" y="358"/>
                      <a:pt x="22" y="348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31"/>
                      <a:pt x="30" y="23"/>
                      <a:pt x="40" y="23"/>
                    </a:cubicBezTo>
                    <a:cubicBezTo>
                      <a:pt x="293" y="23"/>
                      <a:pt x="293" y="23"/>
                      <a:pt x="293" y="23"/>
                    </a:cubicBezTo>
                    <a:cubicBezTo>
                      <a:pt x="303" y="23"/>
                      <a:pt x="312" y="31"/>
                      <a:pt x="312" y="41"/>
                    </a:cubicBezTo>
                    <a:cubicBezTo>
                      <a:pt x="312" y="140"/>
                      <a:pt x="312" y="140"/>
                      <a:pt x="312" y="140"/>
                    </a:cubicBezTo>
                    <a:cubicBezTo>
                      <a:pt x="334" y="109"/>
                      <a:pt x="334" y="109"/>
                      <a:pt x="334" y="109"/>
                    </a:cubicBezTo>
                    <a:cubicBezTo>
                      <a:pt x="334" y="21"/>
                      <a:pt x="334" y="21"/>
                      <a:pt x="334" y="21"/>
                    </a:cubicBezTo>
                    <a:cubicBezTo>
                      <a:pt x="334" y="10"/>
                      <a:pt x="325" y="0"/>
                      <a:pt x="313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368"/>
                      <a:pt x="0" y="368"/>
                      <a:pt x="0" y="368"/>
                    </a:cubicBezTo>
                    <a:cubicBezTo>
                      <a:pt x="0" y="379"/>
                      <a:pt x="9" y="388"/>
                      <a:pt x="21" y="388"/>
                    </a:cubicBezTo>
                    <a:cubicBezTo>
                      <a:pt x="313" y="388"/>
                      <a:pt x="313" y="388"/>
                      <a:pt x="313" y="388"/>
                    </a:cubicBezTo>
                    <a:cubicBezTo>
                      <a:pt x="325" y="388"/>
                      <a:pt x="334" y="379"/>
                      <a:pt x="334" y="368"/>
                    </a:cubicBezTo>
                    <a:cubicBezTo>
                      <a:pt x="334" y="223"/>
                      <a:pt x="334" y="223"/>
                      <a:pt x="334" y="223"/>
                    </a:cubicBezTo>
                    <a:cubicBezTo>
                      <a:pt x="312" y="254"/>
                      <a:pt x="312" y="254"/>
                      <a:pt x="312" y="254"/>
                    </a:cubicBezTo>
                    <a:lnTo>
                      <a:pt x="312" y="34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35" name="Freeform 47"/>
              <p:cNvSpPr/>
              <p:nvPr/>
            </p:nvSpPr>
            <p:spPr bwMode="auto">
              <a:xfrm>
                <a:off x="8806142" y="4377142"/>
                <a:ext cx="67800" cy="77177"/>
              </a:xfrm>
              <a:custGeom>
                <a:avLst/>
                <a:gdLst>
                  <a:gd name="T0" fmla="*/ 21 w 94"/>
                  <a:gd name="T1" fmla="*/ 0 h 107"/>
                  <a:gd name="T2" fmla="*/ 0 w 94"/>
                  <a:gd name="T3" fmla="*/ 107 h 107"/>
                  <a:gd name="T4" fmla="*/ 94 w 94"/>
                  <a:gd name="T5" fmla="*/ 52 h 107"/>
                  <a:gd name="T6" fmla="*/ 21 w 94"/>
                  <a:gd name="T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107">
                    <a:moveTo>
                      <a:pt x="21" y="0"/>
                    </a:moveTo>
                    <a:lnTo>
                      <a:pt x="0" y="107"/>
                    </a:lnTo>
                    <a:lnTo>
                      <a:pt x="94" y="52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36" name="Rectangle 48"/>
              <p:cNvSpPr>
                <a:spLocks noChangeArrowheads="1"/>
              </p:cNvSpPr>
              <p:nvPr/>
            </p:nvSpPr>
            <p:spPr bwMode="auto">
              <a:xfrm>
                <a:off x="8459928" y="4504808"/>
                <a:ext cx="228646" cy="3462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37" name="Rectangle 49"/>
              <p:cNvSpPr>
                <a:spLocks noChangeArrowheads="1"/>
              </p:cNvSpPr>
              <p:nvPr/>
            </p:nvSpPr>
            <p:spPr bwMode="auto">
              <a:xfrm>
                <a:off x="8459928" y="4428352"/>
                <a:ext cx="228646" cy="339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38" name="Rectangle 50"/>
              <p:cNvSpPr>
                <a:spLocks noChangeArrowheads="1"/>
              </p:cNvSpPr>
              <p:nvPr/>
            </p:nvSpPr>
            <p:spPr bwMode="auto">
              <a:xfrm>
                <a:off x="8459928" y="4354782"/>
                <a:ext cx="228646" cy="3245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39" name="Rectangle 51"/>
              <p:cNvSpPr>
                <a:spLocks noChangeArrowheads="1"/>
              </p:cNvSpPr>
              <p:nvPr/>
            </p:nvSpPr>
            <p:spPr bwMode="auto">
              <a:xfrm>
                <a:off x="8459928" y="4278326"/>
                <a:ext cx="228646" cy="3245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40" name="Rectangle 52"/>
              <p:cNvSpPr>
                <a:spLocks noChangeArrowheads="1"/>
              </p:cNvSpPr>
              <p:nvPr/>
            </p:nvSpPr>
            <p:spPr bwMode="auto">
              <a:xfrm>
                <a:off x="8459928" y="4201870"/>
                <a:ext cx="228646" cy="339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  <p:sp>
            <p:nvSpPr>
              <p:cNvPr id="141" name="Rectangle 53"/>
              <p:cNvSpPr>
                <a:spLocks noChangeArrowheads="1"/>
              </p:cNvSpPr>
              <p:nvPr/>
            </p:nvSpPr>
            <p:spPr bwMode="auto">
              <a:xfrm>
                <a:off x="8459928" y="4124694"/>
                <a:ext cx="228646" cy="3462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  <a:ea typeface="+mn-ea"/>
                </a:endParaRPr>
              </a:p>
            </p:txBody>
          </p:sp>
        </p:grpSp>
      </p:grpSp>
      <p:sp>
        <p:nvSpPr>
          <p:cNvPr id="174" name="文本框 173"/>
          <p:cNvSpPr txBox="1"/>
          <p:nvPr/>
        </p:nvSpPr>
        <p:spPr>
          <a:xfrm>
            <a:off x="8785772" y="4196397"/>
            <a:ext cx="1893887" cy="8045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>
                <a:solidFill>
                  <a:srgbClr val="FF6600"/>
                </a:solidFill>
                <a:latin typeface="+mj-ea"/>
                <a:ea typeface="+mj-ea"/>
              </a:rPr>
              <a:t>文字</a:t>
            </a:r>
            <a:endParaRPr lang="zh-CN" altLang="en-US" sz="3600" b="1">
              <a:solidFill>
                <a:srgbClr val="FF6600"/>
              </a:solidFill>
              <a:latin typeface="+mj-ea"/>
              <a:ea typeface="+mj-ea"/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5175162" y="4196714"/>
            <a:ext cx="1893887" cy="80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>
                <a:solidFill>
                  <a:srgbClr val="FF6600"/>
                </a:solidFill>
                <a:latin typeface="+mj-ea"/>
                <a:ea typeface="+mj-ea"/>
              </a:rPr>
              <a:t>句子</a:t>
            </a:r>
            <a:endParaRPr lang="zh-CN" altLang="en-US" sz="3600" b="1">
              <a:solidFill>
                <a:srgbClr val="FF6600"/>
              </a:solidFill>
              <a:latin typeface="+mj-ea"/>
              <a:ea typeface="+mj-ea"/>
            </a:endParaRPr>
          </a:p>
        </p:txBody>
      </p:sp>
      <p:grpSp>
        <p:nvGrpSpPr>
          <p:cNvPr id="10" name="组合 197"/>
          <p:cNvGrpSpPr/>
          <p:nvPr/>
        </p:nvGrpSpPr>
        <p:grpSpPr bwMode="auto">
          <a:xfrm>
            <a:off x="5694909" y="3277234"/>
            <a:ext cx="817563" cy="817563"/>
            <a:chOff x="5477628" y="5162976"/>
            <a:chExt cx="1120629" cy="1120629"/>
          </a:xfrm>
        </p:grpSpPr>
        <p:sp>
          <p:nvSpPr>
            <p:cNvPr id="199" name="椭圆 198"/>
            <p:cNvSpPr/>
            <p:nvPr/>
          </p:nvSpPr>
          <p:spPr>
            <a:xfrm>
              <a:off x="5477628" y="5162976"/>
              <a:ext cx="1120629" cy="1120629"/>
            </a:xfrm>
            <a:prstGeom prst="ellipse">
              <a:avLst/>
            </a:prstGeom>
            <a:pattFill prst="wdUpDiag">
              <a:fgClr>
                <a:srgbClr val="8DC064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14374" name="组合 199"/>
            <p:cNvGrpSpPr/>
            <p:nvPr/>
          </p:nvGrpSpPr>
          <p:grpSpPr bwMode="auto">
            <a:xfrm>
              <a:off x="5561692" y="5247040"/>
              <a:ext cx="952500" cy="952500"/>
              <a:chOff x="5561693" y="5247889"/>
              <a:chExt cx="952500" cy="952500"/>
            </a:xfrm>
          </p:grpSpPr>
          <p:sp>
            <p:nvSpPr>
              <p:cNvPr id="201" name="椭圆 200"/>
              <p:cNvSpPr/>
              <p:nvPr/>
            </p:nvSpPr>
            <p:spPr>
              <a:xfrm>
                <a:off x="5562493" y="5248689"/>
                <a:ext cx="950902" cy="950902"/>
              </a:xfrm>
              <a:prstGeom prst="ellipse">
                <a:avLst/>
              </a:prstGeom>
              <a:solidFill>
                <a:srgbClr val="8DC0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grpSp>
            <p:nvGrpSpPr>
              <p:cNvPr id="12" name="组合 201"/>
              <p:cNvGrpSpPr>
                <a:grpSpLocks noChangeAspect="1"/>
              </p:cNvGrpSpPr>
              <p:nvPr/>
            </p:nvGrpSpPr>
            <p:grpSpPr>
              <a:xfrm>
                <a:off x="5693806" y="5461681"/>
                <a:ext cx="688275" cy="524917"/>
                <a:chOff x="10500427" y="4985901"/>
                <a:chExt cx="683774" cy="521485"/>
              </a:xfrm>
              <a:solidFill>
                <a:schemeClr val="bg1"/>
              </a:solidFill>
            </p:grpSpPr>
            <p:sp>
              <p:nvSpPr>
                <p:cNvPr id="203" name="Freeform 373"/>
                <p:cNvSpPr>
                  <a:spLocks noEditPoints="1"/>
                </p:cNvSpPr>
                <p:nvPr/>
              </p:nvSpPr>
              <p:spPr bwMode="auto">
                <a:xfrm>
                  <a:off x="10905786" y="5231136"/>
                  <a:ext cx="142092" cy="141371"/>
                </a:xfrm>
                <a:custGeom>
                  <a:avLst/>
                  <a:gdLst>
                    <a:gd name="T0" fmla="*/ 41 w 83"/>
                    <a:gd name="T1" fmla="*/ 0 h 83"/>
                    <a:gd name="T2" fmla="*/ 0 w 83"/>
                    <a:gd name="T3" fmla="*/ 41 h 83"/>
                    <a:gd name="T4" fmla="*/ 41 w 83"/>
                    <a:gd name="T5" fmla="*/ 83 h 83"/>
                    <a:gd name="T6" fmla="*/ 83 w 83"/>
                    <a:gd name="T7" fmla="*/ 41 h 83"/>
                    <a:gd name="T8" fmla="*/ 41 w 83"/>
                    <a:gd name="T9" fmla="*/ 0 h 83"/>
                    <a:gd name="T10" fmla="*/ 41 w 83"/>
                    <a:gd name="T11" fmla="*/ 73 h 83"/>
                    <a:gd name="T12" fmla="*/ 10 w 83"/>
                    <a:gd name="T13" fmla="*/ 41 h 83"/>
                    <a:gd name="T14" fmla="*/ 41 w 83"/>
                    <a:gd name="T15" fmla="*/ 10 h 83"/>
                    <a:gd name="T16" fmla="*/ 73 w 83"/>
                    <a:gd name="T17" fmla="*/ 41 h 83"/>
                    <a:gd name="T18" fmla="*/ 41 w 83"/>
                    <a:gd name="T19" fmla="*/ 7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3" h="83">
                      <a:moveTo>
                        <a:pt x="41" y="0"/>
                      </a:moveTo>
                      <a:cubicBezTo>
                        <a:pt x="18" y="0"/>
                        <a:pt x="0" y="18"/>
                        <a:pt x="0" y="41"/>
                      </a:cubicBezTo>
                      <a:cubicBezTo>
                        <a:pt x="0" y="64"/>
                        <a:pt x="18" y="83"/>
                        <a:pt x="41" y="83"/>
                      </a:cubicBezTo>
                      <a:cubicBezTo>
                        <a:pt x="64" y="83"/>
                        <a:pt x="83" y="64"/>
                        <a:pt x="83" y="41"/>
                      </a:cubicBezTo>
                      <a:cubicBezTo>
                        <a:pt x="83" y="18"/>
                        <a:pt x="64" y="0"/>
                        <a:pt x="41" y="0"/>
                      </a:cubicBezTo>
                      <a:close/>
                      <a:moveTo>
                        <a:pt x="41" y="73"/>
                      </a:moveTo>
                      <a:cubicBezTo>
                        <a:pt x="24" y="73"/>
                        <a:pt x="10" y="59"/>
                        <a:pt x="10" y="41"/>
                      </a:cubicBezTo>
                      <a:cubicBezTo>
                        <a:pt x="10" y="24"/>
                        <a:pt x="24" y="10"/>
                        <a:pt x="41" y="10"/>
                      </a:cubicBezTo>
                      <a:cubicBezTo>
                        <a:pt x="59" y="10"/>
                        <a:pt x="73" y="24"/>
                        <a:pt x="73" y="41"/>
                      </a:cubicBezTo>
                      <a:cubicBezTo>
                        <a:pt x="73" y="59"/>
                        <a:pt x="59" y="73"/>
                        <a:pt x="41" y="7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204" name="Freeform 374"/>
                <p:cNvSpPr>
                  <a:spLocks noEditPoints="1"/>
                </p:cNvSpPr>
                <p:nvPr/>
              </p:nvSpPr>
              <p:spPr bwMode="auto">
                <a:xfrm>
                  <a:off x="10769465" y="5096978"/>
                  <a:ext cx="414736" cy="410408"/>
                </a:xfrm>
                <a:custGeom>
                  <a:avLst/>
                  <a:gdLst>
                    <a:gd name="T0" fmla="*/ 216 w 243"/>
                    <a:gd name="T1" fmla="*/ 110 h 241"/>
                    <a:gd name="T2" fmla="*/ 243 w 243"/>
                    <a:gd name="T3" fmla="*/ 95 h 241"/>
                    <a:gd name="T4" fmla="*/ 234 w 243"/>
                    <a:gd name="T5" fmla="*/ 73 h 241"/>
                    <a:gd name="T6" fmla="*/ 204 w 243"/>
                    <a:gd name="T7" fmla="*/ 75 h 241"/>
                    <a:gd name="T8" fmla="*/ 194 w 243"/>
                    <a:gd name="T9" fmla="*/ 59 h 241"/>
                    <a:gd name="T10" fmla="*/ 204 w 243"/>
                    <a:gd name="T11" fmla="*/ 29 h 241"/>
                    <a:gd name="T12" fmla="*/ 187 w 243"/>
                    <a:gd name="T13" fmla="*/ 16 h 241"/>
                    <a:gd name="T14" fmla="*/ 163 w 243"/>
                    <a:gd name="T15" fmla="*/ 38 h 241"/>
                    <a:gd name="T16" fmla="*/ 142 w 243"/>
                    <a:gd name="T17" fmla="*/ 32 h 241"/>
                    <a:gd name="T18" fmla="*/ 134 w 243"/>
                    <a:gd name="T19" fmla="*/ 0 h 241"/>
                    <a:gd name="T20" fmla="*/ 110 w 243"/>
                    <a:gd name="T21" fmla="*/ 0 h 241"/>
                    <a:gd name="T22" fmla="*/ 102 w 243"/>
                    <a:gd name="T23" fmla="*/ 31 h 241"/>
                    <a:gd name="T24" fmla="*/ 80 w 243"/>
                    <a:gd name="T25" fmla="*/ 35 h 241"/>
                    <a:gd name="T26" fmla="*/ 75 w 243"/>
                    <a:gd name="T27" fmla="*/ 31 h 241"/>
                    <a:gd name="T28" fmla="*/ 65 w 243"/>
                    <a:gd name="T29" fmla="*/ 22 h 241"/>
                    <a:gd name="T30" fmla="*/ 58 w 243"/>
                    <a:gd name="T31" fmla="*/ 16 h 241"/>
                    <a:gd name="T32" fmla="*/ 38 w 243"/>
                    <a:gd name="T33" fmla="*/ 32 h 241"/>
                    <a:gd name="T34" fmla="*/ 49 w 243"/>
                    <a:gd name="T35" fmla="*/ 60 h 241"/>
                    <a:gd name="T36" fmla="*/ 40 w 243"/>
                    <a:gd name="T37" fmla="*/ 73 h 241"/>
                    <a:gd name="T38" fmla="*/ 17 w 243"/>
                    <a:gd name="T39" fmla="*/ 72 h 241"/>
                    <a:gd name="T40" fmla="*/ 7 w 243"/>
                    <a:gd name="T41" fmla="*/ 71 h 241"/>
                    <a:gd name="T42" fmla="*/ 4 w 243"/>
                    <a:gd name="T43" fmla="*/ 78 h 241"/>
                    <a:gd name="T44" fmla="*/ 0 w 243"/>
                    <a:gd name="T45" fmla="*/ 91 h 241"/>
                    <a:gd name="T46" fmla="*/ 23 w 243"/>
                    <a:gd name="T47" fmla="*/ 105 h 241"/>
                    <a:gd name="T48" fmla="*/ 28 w 243"/>
                    <a:gd name="T49" fmla="*/ 108 h 241"/>
                    <a:gd name="T50" fmla="*/ 27 w 243"/>
                    <a:gd name="T51" fmla="*/ 112 h 241"/>
                    <a:gd name="T52" fmla="*/ 26 w 243"/>
                    <a:gd name="T53" fmla="*/ 128 h 241"/>
                    <a:gd name="T54" fmla="*/ 0 w 243"/>
                    <a:gd name="T55" fmla="*/ 146 h 241"/>
                    <a:gd name="T56" fmla="*/ 8 w 243"/>
                    <a:gd name="T57" fmla="*/ 168 h 241"/>
                    <a:gd name="T58" fmla="*/ 38 w 243"/>
                    <a:gd name="T59" fmla="*/ 165 h 241"/>
                    <a:gd name="T60" fmla="*/ 48 w 243"/>
                    <a:gd name="T61" fmla="*/ 182 h 241"/>
                    <a:gd name="T62" fmla="*/ 38 w 243"/>
                    <a:gd name="T63" fmla="*/ 210 h 241"/>
                    <a:gd name="T64" fmla="*/ 58 w 243"/>
                    <a:gd name="T65" fmla="*/ 223 h 241"/>
                    <a:gd name="T66" fmla="*/ 82 w 243"/>
                    <a:gd name="T67" fmla="*/ 205 h 241"/>
                    <a:gd name="T68" fmla="*/ 101 w 243"/>
                    <a:gd name="T69" fmla="*/ 212 h 241"/>
                    <a:gd name="T70" fmla="*/ 109 w 243"/>
                    <a:gd name="T71" fmla="*/ 241 h 241"/>
                    <a:gd name="T72" fmla="*/ 131 w 243"/>
                    <a:gd name="T73" fmla="*/ 241 h 241"/>
                    <a:gd name="T74" fmla="*/ 140 w 243"/>
                    <a:gd name="T75" fmla="*/ 211 h 241"/>
                    <a:gd name="T76" fmla="*/ 163 w 243"/>
                    <a:gd name="T77" fmla="*/ 205 h 241"/>
                    <a:gd name="T78" fmla="*/ 184 w 243"/>
                    <a:gd name="T79" fmla="*/ 224 h 241"/>
                    <a:gd name="T80" fmla="*/ 203 w 243"/>
                    <a:gd name="T81" fmla="*/ 211 h 241"/>
                    <a:gd name="T82" fmla="*/ 192 w 243"/>
                    <a:gd name="T83" fmla="*/ 183 h 241"/>
                    <a:gd name="T84" fmla="*/ 205 w 243"/>
                    <a:gd name="T85" fmla="*/ 168 h 241"/>
                    <a:gd name="T86" fmla="*/ 236 w 243"/>
                    <a:gd name="T87" fmla="*/ 168 h 241"/>
                    <a:gd name="T88" fmla="*/ 243 w 243"/>
                    <a:gd name="T89" fmla="*/ 147 h 241"/>
                    <a:gd name="T90" fmla="*/ 216 w 243"/>
                    <a:gd name="T91" fmla="*/ 130 h 241"/>
                    <a:gd name="T92" fmla="*/ 216 w 243"/>
                    <a:gd name="T93" fmla="*/ 110 h 241"/>
                    <a:gd name="T94" fmla="*/ 121 w 243"/>
                    <a:gd name="T95" fmla="*/ 170 h 241"/>
                    <a:gd name="T96" fmla="*/ 72 w 243"/>
                    <a:gd name="T97" fmla="*/ 120 h 241"/>
                    <a:gd name="T98" fmla="*/ 121 w 243"/>
                    <a:gd name="T99" fmla="*/ 71 h 241"/>
                    <a:gd name="T100" fmla="*/ 171 w 243"/>
                    <a:gd name="T101" fmla="*/ 120 h 241"/>
                    <a:gd name="T102" fmla="*/ 121 w 243"/>
                    <a:gd name="T103" fmla="*/ 170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43" h="241">
                      <a:moveTo>
                        <a:pt x="216" y="110"/>
                      </a:moveTo>
                      <a:cubicBezTo>
                        <a:pt x="243" y="95"/>
                        <a:pt x="243" y="95"/>
                        <a:pt x="243" y="95"/>
                      </a:cubicBezTo>
                      <a:cubicBezTo>
                        <a:pt x="234" y="73"/>
                        <a:pt x="234" y="73"/>
                        <a:pt x="234" y="73"/>
                      </a:cubicBezTo>
                      <a:cubicBezTo>
                        <a:pt x="204" y="75"/>
                        <a:pt x="204" y="75"/>
                        <a:pt x="204" y="75"/>
                      </a:cubicBezTo>
                      <a:cubicBezTo>
                        <a:pt x="194" y="59"/>
                        <a:pt x="194" y="59"/>
                        <a:pt x="194" y="59"/>
                      </a:cubicBezTo>
                      <a:cubicBezTo>
                        <a:pt x="204" y="29"/>
                        <a:pt x="204" y="29"/>
                        <a:pt x="204" y="29"/>
                      </a:cubicBezTo>
                      <a:cubicBezTo>
                        <a:pt x="187" y="16"/>
                        <a:pt x="187" y="16"/>
                        <a:pt x="187" y="16"/>
                      </a:cubicBezTo>
                      <a:cubicBezTo>
                        <a:pt x="163" y="38"/>
                        <a:pt x="163" y="38"/>
                        <a:pt x="163" y="38"/>
                      </a:cubicBezTo>
                      <a:cubicBezTo>
                        <a:pt x="142" y="32"/>
                        <a:pt x="142" y="32"/>
                        <a:pt x="142" y="32"/>
                      </a:cubicBezTo>
                      <a:cubicBezTo>
                        <a:pt x="134" y="0"/>
                        <a:pt x="134" y="0"/>
                        <a:pt x="134" y="0"/>
                      </a:cubicBezTo>
                      <a:cubicBezTo>
                        <a:pt x="110" y="0"/>
                        <a:pt x="110" y="0"/>
                        <a:pt x="110" y="0"/>
                      </a:cubicBezTo>
                      <a:cubicBezTo>
                        <a:pt x="102" y="31"/>
                        <a:pt x="102" y="31"/>
                        <a:pt x="102" y="31"/>
                      </a:cubicBezTo>
                      <a:cubicBezTo>
                        <a:pt x="80" y="35"/>
                        <a:pt x="80" y="35"/>
                        <a:pt x="80" y="35"/>
                      </a:cubicBezTo>
                      <a:cubicBezTo>
                        <a:pt x="75" y="31"/>
                        <a:pt x="75" y="31"/>
                        <a:pt x="75" y="31"/>
                      </a:cubicBezTo>
                      <a:cubicBezTo>
                        <a:pt x="65" y="22"/>
                        <a:pt x="65" y="22"/>
                        <a:pt x="65" y="22"/>
                      </a:cubicBezTo>
                      <a:cubicBezTo>
                        <a:pt x="58" y="16"/>
                        <a:pt x="58" y="16"/>
                        <a:pt x="58" y="16"/>
                      </a:cubicBezTo>
                      <a:cubicBezTo>
                        <a:pt x="38" y="32"/>
                        <a:pt x="38" y="32"/>
                        <a:pt x="38" y="32"/>
                      </a:cubicBezTo>
                      <a:cubicBezTo>
                        <a:pt x="49" y="60"/>
                        <a:pt x="49" y="60"/>
                        <a:pt x="49" y="60"/>
                      </a:cubicBezTo>
                      <a:cubicBezTo>
                        <a:pt x="40" y="73"/>
                        <a:pt x="40" y="73"/>
                        <a:pt x="40" y="73"/>
                      </a:cubicBezTo>
                      <a:cubicBezTo>
                        <a:pt x="17" y="72"/>
                        <a:pt x="17" y="72"/>
                        <a:pt x="17" y="72"/>
                      </a:cubicBezTo>
                      <a:cubicBezTo>
                        <a:pt x="7" y="71"/>
                        <a:pt x="7" y="71"/>
                        <a:pt x="7" y="71"/>
                      </a:cubicBezTo>
                      <a:cubicBezTo>
                        <a:pt x="4" y="78"/>
                        <a:pt x="4" y="78"/>
                        <a:pt x="4" y="78"/>
                      </a:cubicBezTo>
                      <a:cubicBezTo>
                        <a:pt x="0" y="91"/>
                        <a:pt x="0" y="91"/>
                        <a:pt x="0" y="91"/>
                      </a:cubicBezTo>
                      <a:cubicBezTo>
                        <a:pt x="23" y="105"/>
                        <a:pt x="23" y="105"/>
                        <a:pt x="23" y="105"/>
                      </a:cubicBezTo>
                      <a:cubicBezTo>
                        <a:pt x="28" y="108"/>
                        <a:pt x="28" y="108"/>
                        <a:pt x="28" y="108"/>
                      </a:cubicBezTo>
                      <a:cubicBezTo>
                        <a:pt x="27" y="112"/>
                        <a:pt x="27" y="112"/>
                        <a:pt x="27" y="112"/>
                      </a:cubicBezTo>
                      <a:cubicBezTo>
                        <a:pt x="26" y="128"/>
                        <a:pt x="26" y="128"/>
                        <a:pt x="26" y="128"/>
                      </a:cubicBezTo>
                      <a:cubicBezTo>
                        <a:pt x="0" y="146"/>
                        <a:pt x="0" y="146"/>
                        <a:pt x="0" y="146"/>
                      </a:cubicBezTo>
                      <a:cubicBezTo>
                        <a:pt x="8" y="168"/>
                        <a:pt x="8" y="168"/>
                        <a:pt x="8" y="168"/>
                      </a:cubicBezTo>
                      <a:cubicBezTo>
                        <a:pt x="38" y="165"/>
                        <a:pt x="38" y="165"/>
                        <a:pt x="38" y="165"/>
                      </a:cubicBezTo>
                      <a:cubicBezTo>
                        <a:pt x="48" y="182"/>
                        <a:pt x="48" y="182"/>
                        <a:pt x="48" y="182"/>
                      </a:cubicBezTo>
                      <a:cubicBezTo>
                        <a:pt x="38" y="210"/>
                        <a:pt x="38" y="210"/>
                        <a:pt x="38" y="210"/>
                      </a:cubicBezTo>
                      <a:cubicBezTo>
                        <a:pt x="58" y="223"/>
                        <a:pt x="58" y="223"/>
                        <a:pt x="58" y="223"/>
                      </a:cubicBezTo>
                      <a:cubicBezTo>
                        <a:pt x="82" y="205"/>
                        <a:pt x="82" y="205"/>
                        <a:pt x="82" y="205"/>
                      </a:cubicBezTo>
                      <a:cubicBezTo>
                        <a:pt x="101" y="212"/>
                        <a:pt x="101" y="212"/>
                        <a:pt x="101" y="212"/>
                      </a:cubicBezTo>
                      <a:cubicBezTo>
                        <a:pt x="109" y="241"/>
                        <a:pt x="109" y="241"/>
                        <a:pt x="109" y="241"/>
                      </a:cubicBezTo>
                      <a:cubicBezTo>
                        <a:pt x="131" y="241"/>
                        <a:pt x="131" y="241"/>
                        <a:pt x="131" y="241"/>
                      </a:cubicBezTo>
                      <a:cubicBezTo>
                        <a:pt x="140" y="211"/>
                        <a:pt x="140" y="211"/>
                        <a:pt x="140" y="211"/>
                      </a:cubicBezTo>
                      <a:cubicBezTo>
                        <a:pt x="163" y="205"/>
                        <a:pt x="163" y="205"/>
                        <a:pt x="163" y="205"/>
                      </a:cubicBezTo>
                      <a:cubicBezTo>
                        <a:pt x="184" y="224"/>
                        <a:pt x="184" y="224"/>
                        <a:pt x="184" y="224"/>
                      </a:cubicBezTo>
                      <a:cubicBezTo>
                        <a:pt x="203" y="211"/>
                        <a:pt x="203" y="211"/>
                        <a:pt x="203" y="211"/>
                      </a:cubicBezTo>
                      <a:cubicBezTo>
                        <a:pt x="192" y="183"/>
                        <a:pt x="192" y="183"/>
                        <a:pt x="192" y="183"/>
                      </a:cubicBezTo>
                      <a:cubicBezTo>
                        <a:pt x="205" y="168"/>
                        <a:pt x="205" y="168"/>
                        <a:pt x="205" y="168"/>
                      </a:cubicBezTo>
                      <a:cubicBezTo>
                        <a:pt x="236" y="168"/>
                        <a:pt x="236" y="168"/>
                        <a:pt x="236" y="168"/>
                      </a:cubicBezTo>
                      <a:cubicBezTo>
                        <a:pt x="243" y="147"/>
                        <a:pt x="243" y="147"/>
                        <a:pt x="243" y="147"/>
                      </a:cubicBezTo>
                      <a:cubicBezTo>
                        <a:pt x="216" y="130"/>
                        <a:pt x="216" y="130"/>
                        <a:pt x="216" y="130"/>
                      </a:cubicBezTo>
                      <a:lnTo>
                        <a:pt x="216" y="110"/>
                      </a:lnTo>
                      <a:close/>
                      <a:moveTo>
                        <a:pt x="121" y="170"/>
                      </a:moveTo>
                      <a:cubicBezTo>
                        <a:pt x="94" y="170"/>
                        <a:pt x="72" y="148"/>
                        <a:pt x="72" y="120"/>
                      </a:cubicBezTo>
                      <a:cubicBezTo>
                        <a:pt x="72" y="93"/>
                        <a:pt x="94" y="71"/>
                        <a:pt x="121" y="71"/>
                      </a:cubicBezTo>
                      <a:cubicBezTo>
                        <a:pt x="148" y="71"/>
                        <a:pt x="171" y="93"/>
                        <a:pt x="171" y="120"/>
                      </a:cubicBezTo>
                      <a:cubicBezTo>
                        <a:pt x="171" y="148"/>
                        <a:pt x="148" y="170"/>
                        <a:pt x="121" y="17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205" name="Freeform 375"/>
                <p:cNvSpPr/>
                <p:nvPr/>
              </p:nvSpPr>
              <p:spPr bwMode="auto">
                <a:xfrm>
                  <a:off x="10614389" y="5018359"/>
                  <a:ext cx="261103" cy="271201"/>
                </a:xfrm>
                <a:custGeom>
                  <a:avLst/>
                  <a:gdLst>
                    <a:gd name="T0" fmla="*/ 88 w 153"/>
                    <a:gd name="T1" fmla="*/ 137 h 159"/>
                    <a:gd name="T2" fmla="*/ 85 w 153"/>
                    <a:gd name="T3" fmla="*/ 126 h 159"/>
                    <a:gd name="T4" fmla="*/ 59 w 153"/>
                    <a:gd name="T5" fmla="*/ 120 h 159"/>
                    <a:gd name="T6" fmla="*/ 44 w 153"/>
                    <a:gd name="T7" fmla="*/ 59 h 159"/>
                    <a:gd name="T8" fmla="*/ 105 w 153"/>
                    <a:gd name="T9" fmla="*/ 44 h 159"/>
                    <a:gd name="T10" fmla="*/ 123 w 153"/>
                    <a:gd name="T11" fmla="*/ 65 h 159"/>
                    <a:gd name="T12" fmla="*/ 148 w 153"/>
                    <a:gd name="T13" fmla="*/ 58 h 159"/>
                    <a:gd name="T14" fmla="*/ 153 w 153"/>
                    <a:gd name="T15" fmla="*/ 56 h 159"/>
                    <a:gd name="T16" fmla="*/ 121 w 153"/>
                    <a:gd name="T17" fmla="*/ 17 h 159"/>
                    <a:gd name="T18" fmla="*/ 31 w 153"/>
                    <a:gd name="T19" fmla="*/ 25 h 159"/>
                    <a:gd name="T20" fmla="*/ 17 w 153"/>
                    <a:gd name="T21" fmla="*/ 43 h 159"/>
                    <a:gd name="T22" fmla="*/ 8 w 153"/>
                    <a:gd name="T23" fmla="*/ 62 h 159"/>
                    <a:gd name="T24" fmla="*/ 42 w 153"/>
                    <a:gd name="T25" fmla="*/ 147 h 159"/>
                    <a:gd name="T26" fmla="*/ 92 w 153"/>
                    <a:gd name="T27" fmla="*/ 157 h 159"/>
                    <a:gd name="T28" fmla="*/ 88 w 153"/>
                    <a:gd name="T29" fmla="*/ 137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53" h="159">
                      <a:moveTo>
                        <a:pt x="88" y="137"/>
                      </a:moveTo>
                      <a:cubicBezTo>
                        <a:pt x="85" y="126"/>
                        <a:pt x="85" y="126"/>
                        <a:pt x="85" y="126"/>
                      </a:cubicBezTo>
                      <a:cubicBezTo>
                        <a:pt x="76" y="127"/>
                        <a:pt x="67" y="125"/>
                        <a:pt x="59" y="120"/>
                      </a:cubicBezTo>
                      <a:cubicBezTo>
                        <a:pt x="38" y="107"/>
                        <a:pt x="31" y="80"/>
                        <a:pt x="44" y="59"/>
                      </a:cubicBezTo>
                      <a:cubicBezTo>
                        <a:pt x="56" y="38"/>
                        <a:pt x="84" y="31"/>
                        <a:pt x="105" y="44"/>
                      </a:cubicBezTo>
                      <a:cubicBezTo>
                        <a:pt x="113" y="49"/>
                        <a:pt x="119" y="56"/>
                        <a:pt x="123" y="65"/>
                      </a:cubicBezTo>
                      <a:cubicBezTo>
                        <a:pt x="148" y="58"/>
                        <a:pt x="148" y="58"/>
                        <a:pt x="148" y="58"/>
                      </a:cubicBezTo>
                      <a:cubicBezTo>
                        <a:pt x="153" y="56"/>
                        <a:pt x="153" y="56"/>
                        <a:pt x="153" y="56"/>
                      </a:cubicBezTo>
                      <a:cubicBezTo>
                        <a:pt x="147" y="40"/>
                        <a:pt x="136" y="26"/>
                        <a:pt x="121" y="17"/>
                      </a:cubicBezTo>
                      <a:cubicBezTo>
                        <a:pt x="92" y="0"/>
                        <a:pt x="55" y="4"/>
                        <a:pt x="31" y="25"/>
                      </a:cubicBezTo>
                      <a:cubicBezTo>
                        <a:pt x="26" y="30"/>
                        <a:pt x="21" y="36"/>
                        <a:pt x="17" y="43"/>
                      </a:cubicBezTo>
                      <a:cubicBezTo>
                        <a:pt x="13" y="49"/>
                        <a:pt x="10" y="56"/>
                        <a:pt x="8" y="62"/>
                      </a:cubicBezTo>
                      <a:cubicBezTo>
                        <a:pt x="0" y="94"/>
                        <a:pt x="13" y="129"/>
                        <a:pt x="42" y="147"/>
                      </a:cubicBezTo>
                      <a:cubicBezTo>
                        <a:pt x="58" y="156"/>
                        <a:pt x="75" y="159"/>
                        <a:pt x="92" y="157"/>
                      </a:cubicBezTo>
                      <a:lnTo>
                        <a:pt x="88" y="1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206" name="Freeform 376"/>
                <p:cNvSpPr/>
                <p:nvPr/>
              </p:nvSpPr>
              <p:spPr bwMode="auto">
                <a:xfrm>
                  <a:off x="10500427" y="4985901"/>
                  <a:ext cx="155075" cy="131273"/>
                </a:xfrm>
                <a:custGeom>
                  <a:avLst/>
                  <a:gdLst>
                    <a:gd name="T0" fmla="*/ 91 w 91"/>
                    <a:gd name="T1" fmla="*/ 40 h 77"/>
                    <a:gd name="T2" fmla="*/ 30 w 91"/>
                    <a:gd name="T3" fmla="*/ 3 h 77"/>
                    <a:gd name="T4" fmla="*/ 14 w 91"/>
                    <a:gd name="T5" fmla="*/ 7 h 77"/>
                    <a:gd name="T6" fmla="*/ 3 w 91"/>
                    <a:gd name="T7" fmla="*/ 24 h 77"/>
                    <a:gd name="T8" fmla="*/ 7 w 91"/>
                    <a:gd name="T9" fmla="*/ 40 h 77"/>
                    <a:gd name="T10" fmla="*/ 68 w 91"/>
                    <a:gd name="T11" fmla="*/ 77 h 77"/>
                    <a:gd name="T12" fmla="*/ 77 w 91"/>
                    <a:gd name="T13" fmla="*/ 57 h 77"/>
                    <a:gd name="T14" fmla="*/ 91 w 91"/>
                    <a:gd name="T15" fmla="*/ 4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1" h="77">
                      <a:moveTo>
                        <a:pt x="91" y="40"/>
                      </a:move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24" y="0"/>
                        <a:pt x="17" y="1"/>
                        <a:pt x="14" y="7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0" y="30"/>
                        <a:pt x="2" y="37"/>
                        <a:pt x="7" y="40"/>
                      </a:cubicBezTo>
                      <a:cubicBezTo>
                        <a:pt x="68" y="77"/>
                        <a:pt x="68" y="77"/>
                        <a:pt x="68" y="77"/>
                      </a:cubicBezTo>
                      <a:cubicBezTo>
                        <a:pt x="70" y="70"/>
                        <a:pt x="73" y="64"/>
                        <a:pt x="77" y="57"/>
                      </a:cubicBezTo>
                      <a:cubicBezTo>
                        <a:pt x="81" y="51"/>
                        <a:pt x="85" y="45"/>
                        <a:pt x="91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</p:grpSp>
        </p:grpSp>
      </p:grpSp>
      <p:sp>
        <p:nvSpPr>
          <p:cNvPr id="170" name="文本框 169"/>
          <p:cNvSpPr txBox="1"/>
          <p:nvPr/>
        </p:nvSpPr>
        <p:spPr>
          <a:xfrm>
            <a:off x="1475970" y="4158297"/>
            <a:ext cx="1893887" cy="80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FF6600"/>
                </a:solidFill>
                <a:latin typeface="+mj-ea"/>
                <a:ea typeface="+mj-ea"/>
              </a:rPr>
              <a:t>文章</a:t>
            </a:r>
            <a:endParaRPr lang="zh-CN" altLang="en-US" sz="3600" b="1" dirty="0">
              <a:solidFill>
                <a:srgbClr val="FF6600"/>
              </a:solidFill>
              <a:latin typeface="+mj-ea"/>
              <a:ea typeface="+mj-ea"/>
            </a:endParaRPr>
          </a:p>
        </p:txBody>
      </p:sp>
      <p:grpSp>
        <p:nvGrpSpPr>
          <p:cNvPr id="13" name="组合 206"/>
          <p:cNvGrpSpPr/>
          <p:nvPr/>
        </p:nvGrpSpPr>
        <p:grpSpPr bwMode="auto">
          <a:xfrm>
            <a:off x="1949997" y="3297872"/>
            <a:ext cx="817562" cy="815975"/>
            <a:chOff x="5477628" y="2052505"/>
            <a:chExt cx="1120629" cy="1120629"/>
          </a:xfrm>
        </p:grpSpPr>
        <p:sp>
          <p:nvSpPr>
            <p:cNvPr id="208" name="椭圆 207"/>
            <p:cNvSpPr/>
            <p:nvPr/>
          </p:nvSpPr>
          <p:spPr>
            <a:xfrm>
              <a:off x="5477628" y="2052505"/>
              <a:ext cx="1120629" cy="1120629"/>
            </a:xfrm>
            <a:prstGeom prst="ellipse">
              <a:avLst/>
            </a:prstGeom>
            <a:pattFill prst="wdUpDiag">
              <a:fgClr>
                <a:srgbClr val="6080A6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14370" name="组合 208"/>
            <p:cNvGrpSpPr/>
            <p:nvPr/>
          </p:nvGrpSpPr>
          <p:grpSpPr bwMode="auto">
            <a:xfrm>
              <a:off x="5561692" y="2136569"/>
              <a:ext cx="952500" cy="952500"/>
              <a:chOff x="5561693" y="2132697"/>
              <a:chExt cx="952500" cy="952500"/>
            </a:xfrm>
          </p:grpSpPr>
          <p:sp>
            <p:nvSpPr>
              <p:cNvPr id="210" name="椭圆 209"/>
              <p:cNvSpPr/>
              <p:nvPr/>
            </p:nvSpPr>
            <p:spPr>
              <a:xfrm>
                <a:off x="5562492" y="2133661"/>
                <a:ext cx="950905" cy="950572"/>
              </a:xfrm>
              <a:prstGeom prst="ellipse">
                <a:avLst/>
              </a:prstGeom>
              <a:solidFill>
                <a:srgbClr val="6080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grpSp>
            <p:nvGrpSpPr>
              <p:cNvPr id="15" name="组合 210"/>
              <p:cNvGrpSpPr>
                <a:grpSpLocks noChangeAspect="1"/>
              </p:cNvGrpSpPr>
              <p:nvPr/>
            </p:nvGrpSpPr>
            <p:grpSpPr>
              <a:xfrm>
                <a:off x="5786662" y="2400413"/>
                <a:ext cx="502563" cy="417068"/>
                <a:chOff x="9404083" y="1238855"/>
                <a:chExt cx="801342" cy="665020"/>
              </a:xfrm>
              <a:solidFill>
                <a:schemeClr val="bg1"/>
              </a:solidFill>
            </p:grpSpPr>
            <p:sp>
              <p:nvSpPr>
                <p:cNvPr id="212" name="Freeform 583"/>
                <p:cNvSpPr/>
                <p:nvPr/>
              </p:nvSpPr>
              <p:spPr bwMode="auto">
                <a:xfrm>
                  <a:off x="9404083" y="1238855"/>
                  <a:ext cx="801342" cy="308708"/>
                </a:xfrm>
                <a:custGeom>
                  <a:avLst/>
                  <a:gdLst>
                    <a:gd name="T0" fmla="*/ 924 w 1111"/>
                    <a:gd name="T1" fmla="*/ 0 h 428"/>
                    <a:gd name="T2" fmla="*/ 958 w 1111"/>
                    <a:gd name="T3" fmla="*/ 55 h 428"/>
                    <a:gd name="T4" fmla="*/ 542 w 1111"/>
                    <a:gd name="T5" fmla="*/ 281 h 428"/>
                    <a:gd name="T6" fmla="*/ 0 w 1111"/>
                    <a:gd name="T7" fmla="*/ 355 h 428"/>
                    <a:gd name="T8" fmla="*/ 3 w 1111"/>
                    <a:gd name="T9" fmla="*/ 428 h 428"/>
                    <a:gd name="T10" fmla="*/ 570 w 1111"/>
                    <a:gd name="T11" fmla="*/ 355 h 428"/>
                    <a:gd name="T12" fmla="*/ 986 w 1111"/>
                    <a:gd name="T13" fmla="*/ 121 h 428"/>
                    <a:gd name="T14" fmla="*/ 1021 w 1111"/>
                    <a:gd name="T15" fmla="*/ 184 h 428"/>
                    <a:gd name="T16" fmla="*/ 1111 w 1111"/>
                    <a:gd name="T17" fmla="*/ 0 h 428"/>
                    <a:gd name="T18" fmla="*/ 924 w 1111"/>
                    <a:gd name="T19" fmla="*/ 0 h 4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11" h="428">
                      <a:moveTo>
                        <a:pt x="924" y="0"/>
                      </a:moveTo>
                      <a:lnTo>
                        <a:pt x="958" y="55"/>
                      </a:lnTo>
                      <a:lnTo>
                        <a:pt x="542" y="281"/>
                      </a:lnTo>
                      <a:lnTo>
                        <a:pt x="0" y="355"/>
                      </a:lnTo>
                      <a:lnTo>
                        <a:pt x="3" y="428"/>
                      </a:lnTo>
                      <a:lnTo>
                        <a:pt x="570" y="355"/>
                      </a:lnTo>
                      <a:lnTo>
                        <a:pt x="986" y="121"/>
                      </a:lnTo>
                      <a:lnTo>
                        <a:pt x="1021" y="184"/>
                      </a:lnTo>
                      <a:lnTo>
                        <a:pt x="1111" y="0"/>
                      </a:lnTo>
                      <a:lnTo>
                        <a:pt x="92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213" name="Freeform 584"/>
                <p:cNvSpPr/>
                <p:nvPr/>
              </p:nvSpPr>
              <p:spPr bwMode="auto">
                <a:xfrm>
                  <a:off x="9915470" y="1392487"/>
                  <a:ext cx="208450" cy="511387"/>
                </a:xfrm>
                <a:custGeom>
                  <a:avLst/>
                  <a:gdLst>
                    <a:gd name="T0" fmla="*/ 0 w 289"/>
                    <a:gd name="T1" fmla="*/ 709 h 709"/>
                    <a:gd name="T2" fmla="*/ 289 w 289"/>
                    <a:gd name="T3" fmla="*/ 709 h 709"/>
                    <a:gd name="T4" fmla="*/ 289 w 289"/>
                    <a:gd name="T5" fmla="*/ 0 h 709"/>
                    <a:gd name="T6" fmla="*/ 0 w 289"/>
                    <a:gd name="T7" fmla="*/ 161 h 709"/>
                    <a:gd name="T8" fmla="*/ 0 w 289"/>
                    <a:gd name="T9" fmla="*/ 709 h 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9" h="709">
                      <a:moveTo>
                        <a:pt x="0" y="709"/>
                      </a:moveTo>
                      <a:lnTo>
                        <a:pt x="289" y="709"/>
                      </a:lnTo>
                      <a:lnTo>
                        <a:pt x="289" y="0"/>
                      </a:lnTo>
                      <a:lnTo>
                        <a:pt x="0" y="161"/>
                      </a:lnTo>
                      <a:lnTo>
                        <a:pt x="0" y="70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214" name="Freeform 585"/>
                <p:cNvSpPr/>
                <p:nvPr/>
              </p:nvSpPr>
              <p:spPr bwMode="auto">
                <a:xfrm>
                  <a:off x="9663743" y="1528809"/>
                  <a:ext cx="180320" cy="375065"/>
                </a:xfrm>
                <a:custGeom>
                  <a:avLst/>
                  <a:gdLst>
                    <a:gd name="T0" fmla="*/ 0 w 250"/>
                    <a:gd name="T1" fmla="*/ 520 h 520"/>
                    <a:gd name="T2" fmla="*/ 250 w 250"/>
                    <a:gd name="T3" fmla="*/ 520 h 520"/>
                    <a:gd name="T4" fmla="*/ 250 w 250"/>
                    <a:gd name="T5" fmla="*/ 0 h 520"/>
                    <a:gd name="T6" fmla="*/ 0 w 250"/>
                    <a:gd name="T7" fmla="*/ 42 h 520"/>
                    <a:gd name="T8" fmla="*/ 0 w 250"/>
                    <a:gd name="T9" fmla="*/ 520 h 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0" h="520">
                      <a:moveTo>
                        <a:pt x="0" y="520"/>
                      </a:moveTo>
                      <a:lnTo>
                        <a:pt x="250" y="520"/>
                      </a:lnTo>
                      <a:lnTo>
                        <a:pt x="250" y="0"/>
                      </a:lnTo>
                      <a:lnTo>
                        <a:pt x="0" y="42"/>
                      </a:lnTo>
                      <a:lnTo>
                        <a:pt x="0" y="5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215" name="Freeform 586"/>
                <p:cNvSpPr/>
                <p:nvPr/>
              </p:nvSpPr>
              <p:spPr bwMode="auto">
                <a:xfrm>
                  <a:off x="9404083" y="1569922"/>
                  <a:ext cx="189697" cy="333953"/>
                </a:xfrm>
                <a:custGeom>
                  <a:avLst/>
                  <a:gdLst>
                    <a:gd name="T0" fmla="*/ 0 w 263"/>
                    <a:gd name="T1" fmla="*/ 463 h 463"/>
                    <a:gd name="T2" fmla="*/ 263 w 263"/>
                    <a:gd name="T3" fmla="*/ 463 h 463"/>
                    <a:gd name="T4" fmla="*/ 263 w 263"/>
                    <a:gd name="T5" fmla="*/ 0 h 463"/>
                    <a:gd name="T6" fmla="*/ 0 w 263"/>
                    <a:gd name="T7" fmla="*/ 30 h 463"/>
                    <a:gd name="T8" fmla="*/ 0 w 263"/>
                    <a:gd name="T9" fmla="*/ 463 h 4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3" h="463">
                      <a:moveTo>
                        <a:pt x="0" y="463"/>
                      </a:moveTo>
                      <a:lnTo>
                        <a:pt x="263" y="463"/>
                      </a:lnTo>
                      <a:lnTo>
                        <a:pt x="263" y="0"/>
                      </a:lnTo>
                      <a:lnTo>
                        <a:pt x="0" y="30"/>
                      </a:lnTo>
                      <a:lnTo>
                        <a:pt x="0" y="4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</p:grpSp>
        </p:grpSp>
      </p:grpSp>
      <p:sp>
        <p:nvSpPr>
          <p:cNvPr id="171" name="文本框 170"/>
          <p:cNvSpPr txBox="1"/>
          <p:nvPr/>
        </p:nvSpPr>
        <p:spPr>
          <a:xfrm>
            <a:off x="3281274" y="2202497"/>
            <a:ext cx="1893888" cy="8045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>
                <a:solidFill>
                  <a:srgbClr val="FF6600"/>
                </a:solidFill>
                <a:latin typeface="+mj-ea"/>
                <a:ea typeface="+mj-ea"/>
              </a:rPr>
              <a:t>段落</a:t>
            </a:r>
            <a:endParaRPr lang="zh-CN" altLang="en-US" sz="3600" b="1">
              <a:solidFill>
                <a:srgbClr val="FF6600"/>
              </a:solidFill>
              <a:latin typeface="+mj-ea"/>
              <a:ea typeface="+mj-ea"/>
            </a:endParaRPr>
          </a:p>
        </p:txBody>
      </p:sp>
      <p:grpSp>
        <p:nvGrpSpPr>
          <p:cNvPr id="16" name="组合 215"/>
          <p:cNvGrpSpPr/>
          <p:nvPr/>
        </p:nvGrpSpPr>
        <p:grpSpPr bwMode="auto">
          <a:xfrm>
            <a:off x="3778797" y="3313747"/>
            <a:ext cx="815975" cy="817562"/>
            <a:chOff x="5477628" y="3606228"/>
            <a:chExt cx="1120629" cy="1120629"/>
          </a:xfrm>
        </p:grpSpPr>
        <p:sp>
          <p:nvSpPr>
            <p:cNvPr id="217" name="椭圆 216"/>
            <p:cNvSpPr/>
            <p:nvPr/>
          </p:nvSpPr>
          <p:spPr>
            <a:xfrm>
              <a:off x="5477628" y="3606228"/>
              <a:ext cx="1120629" cy="1120629"/>
            </a:xfrm>
            <a:prstGeom prst="ellipse">
              <a:avLst/>
            </a:prstGeom>
            <a:pattFill prst="wdUpDiag">
              <a:fgClr>
                <a:srgbClr val="66BFB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14366" name="组合 217"/>
            <p:cNvGrpSpPr/>
            <p:nvPr/>
          </p:nvGrpSpPr>
          <p:grpSpPr bwMode="auto">
            <a:xfrm>
              <a:off x="5561692" y="3690292"/>
              <a:ext cx="952500" cy="952500"/>
              <a:chOff x="5561693" y="3690293"/>
              <a:chExt cx="952500" cy="952500"/>
            </a:xfrm>
          </p:grpSpPr>
          <p:sp>
            <p:nvSpPr>
              <p:cNvPr id="219" name="椭圆 218"/>
              <p:cNvSpPr/>
              <p:nvPr/>
            </p:nvSpPr>
            <p:spPr>
              <a:xfrm>
                <a:off x="5562657" y="3691092"/>
                <a:ext cx="950572" cy="950905"/>
              </a:xfrm>
              <a:prstGeom prst="ellipse">
                <a:avLst/>
              </a:prstGeom>
              <a:solidFill>
                <a:srgbClr val="66BF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grpSp>
            <p:nvGrpSpPr>
              <p:cNvPr id="18" name="组合 219"/>
              <p:cNvGrpSpPr>
                <a:grpSpLocks noChangeAspect="1"/>
              </p:cNvGrpSpPr>
              <p:nvPr/>
            </p:nvGrpSpPr>
            <p:grpSpPr>
              <a:xfrm>
                <a:off x="5786679" y="3839402"/>
                <a:ext cx="502529" cy="654282"/>
                <a:chOff x="3196030" y="1160235"/>
                <a:chExt cx="582794" cy="758785"/>
              </a:xfrm>
              <a:solidFill>
                <a:schemeClr val="bg1"/>
              </a:solidFill>
            </p:grpSpPr>
            <p:sp>
              <p:nvSpPr>
                <p:cNvPr id="221" name="Freeform 634"/>
                <p:cNvSpPr>
                  <a:spLocks noEditPoints="1"/>
                </p:cNvSpPr>
                <p:nvPr/>
              </p:nvSpPr>
              <p:spPr bwMode="auto">
                <a:xfrm>
                  <a:off x="3243635" y="1160235"/>
                  <a:ext cx="535189" cy="533747"/>
                </a:xfrm>
                <a:custGeom>
                  <a:avLst/>
                  <a:gdLst>
                    <a:gd name="T0" fmla="*/ 225 w 314"/>
                    <a:gd name="T1" fmla="*/ 39 h 313"/>
                    <a:gd name="T2" fmla="*/ 34 w 314"/>
                    <a:gd name="T3" fmla="*/ 89 h 313"/>
                    <a:gd name="T4" fmla="*/ 62 w 314"/>
                    <a:gd name="T5" fmla="*/ 264 h 313"/>
                    <a:gd name="T6" fmla="*/ 84 w 314"/>
                    <a:gd name="T7" fmla="*/ 280 h 313"/>
                    <a:gd name="T8" fmla="*/ 110 w 314"/>
                    <a:gd name="T9" fmla="*/ 292 h 313"/>
                    <a:gd name="T10" fmla="*/ 275 w 314"/>
                    <a:gd name="T11" fmla="*/ 230 h 313"/>
                    <a:gd name="T12" fmla="*/ 225 w 314"/>
                    <a:gd name="T13" fmla="*/ 39 h 313"/>
                    <a:gd name="T14" fmla="*/ 229 w 314"/>
                    <a:gd name="T15" fmla="*/ 203 h 313"/>
                    <a:gd name="T16" fmla="*/ 111 w 314"/>
                    <a:gd name="T17" fmla="*/ 234 h 313"/>
                    <a:gd name="T18" fmla="*/ 79 w 314"/>
                    <a:gd name="T19" fmla="*/ 116 h 313"/>
                    <a:gd name="T20" fmla="*/ 198 w 314"/>
                    <a:gd name="T21" fmla="*/ 84 h 313"/>
                    <a:gd name="T22" fmla="*/ 229 w 314"/>
                    <a:gd name="T23" fmla="*/ 203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4" h="313">
                      <a:moveTo>
                        <a:pt x="225" y="39"/>
                      </a:moveTo>
                      <a:cubicBezTo>
                        <a:pt x="158" y="0"/>
                        <a:pt x="72" y="23"/>
                        <a:pt x="34" y="89"/>
                      </a:cubicBezTo>
                      <a:cubicBezTo>
                        <a:pt x="0" y="148"/>
                        <a:pt x="13" y="221"/>
                        <a:pt x="62" y="264"/>
                      </a:cubicBezTo>
                      <a:cubicBezTo>
                        <a:pt x="69" y="270"/>
                        <a:pt x="76" y="275"/>
                        <a:pt x="84" y="280"/>
                      </a:cubicBezTo>
                      <a:cubicBezTo>
                        <a:pt x="92" y="285"/>
                        <a:pt x="101" y="289"/>
                        <a:pt x="110" y="292"/>
                      </a:cubicBezTo>
                      <a:cubicBezTo>
                        <a:pt x="171" y="313"/>
                        <a:pt x="241" y="288"/>
                        <a:pt x="275" y="230"/>
                      </a:cubicBezTo>
                      <a:cubicBezTo>
                        <a:pt x="314" y="163"/>
                        <a:pt x="291" y="77"/>
                        <a:pt x="225" y="39"/>
                      </a:cubicBezTo>
                      <a:close/>
                      <a:moveTo>
                        <a:pt x="229" y="203"/>
                      </a:moveTo>
                      <a:cubicBezTo>
                        <a:pt x="205" y="244"/>
                        <a:pt x="152" y="259"/>
                        <a:pt x="111" y="234"/>
                      </a:cubicBezTo>
                      <a:cubicBezTo>
                        <a:pt x="69" y="210"/>
                        <a:pt x="55" y="157"/>
                        <a:pt x="79" y="116"/>
                      </a:cubicBezTo>
                      <a:cubicBezTo>
                        <a:pt x="103" y="74"/>
                        <a:pt x="157" y="60"/>
                        <a:pt x="198" y="84"/>
                      </a:cubicBezTo>
                      <a:cubicBezTo>
                        <a:pt x="239" y="108"/>
                        <a:pt x="254" y="162"/>
                        <a:pt x="229" y="2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222" name="Oval 635"/>
                <p:cNvSpPr>
                  <a:spLocks noChangeArrowheads="1"/>
                </p:cNvSpPr>
                <p:nvPr/>
              </p:nvSpPr>
              <p:spPr bwMode="auto">
                <a:xfrm>
                  <a:off x="3465068" y="1327572"/>
                  <a:ext cx="85111" cy="8727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223" name="Freeform 636"/>
                <p:cNvSpPr/>
                <p:nvPr/>
              </p:nvSpPr>
              <p:spPr bwMode="auto">
                <a:xfrm>
                  <a:off x="3507623" y="1422781"/>
                  <a:ext cx="92324" cy="98816"/>
                </a:xfrm>
                <a:custGeom>
                  <a:avLst/>
                  <a:gdLst>
                    <a:gd name="T0" fmla="*/ 13 w 54"/>
                    <a:gd name="T1" fmla="*/ 0 h 58"/>
                    <a:gd name="T2" fmla="*/ 0 w 54"/>
                    <a:gd name="T3" fmla="*/ 11 h 58"/>
                    <a:gd name="T4" fmla="*/ 13 w 54"/>
                    <a:gd name="T5" fmla="*/ 40 h 58"/>
                    <a:gd name="T6" fmla="*/ 0 w 54"/>
                    <a:gd name="T7" fmla="*/ 58 h 58"/>
                    <a:gd name="T8" fmla="*/ 4 w 54"/>
                    <a:gd name="T9" fmla="*/ 58 h 58"/>
                    <a:gd name="T10" fmla="*/ 44 w 54"/>
                    <a:gd name="T11" fmla="*/ 16 h 58"/>
                    <a:gd name="T12" fmla="*/ 13 w 54"/>
                    <a:gd name="T13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58">
                      <a:moveTo>
                        <a:pt x="13" y="0"/>
                      </a:move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4" y="58"/>
                        <a:pt x="4" y="58"/>
                        <a:pt x="4" y="58"/>
                      </a:cubicBezTo>
                      <a:cubicBezTo>
                        <a:pt x="54" y="58"/>
                        <a:pt x="44" y="29"/>
                        <a:pt x="44" y="16"/>
                      </a:cubicBezTo>
                      <a:cubicBezTo>
                        <a:pt x="44" y="6"/>
                        <a:pt x="24" y="2"/>
                        <a:pt x="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224" name="Freeform 637"/>
                <p:cNvSpPr/>
                <p:nvPr/>
              </p:nvSpPr>
              <p:spPr bwMode="auto">
                <a:xfrm>
                  <a:off x="3416021" y="1422781"/>
                  <a:ext cx="91603" cy="98816"/>
                </a:xfrm>
                <a:custGeom>
                  <a:avLst/>
                  <a:gdLst>
                    <a:gd name="T0" fmla="*/ 54 w 54"/>
                    <a:gd name="T1" fmla="*/ 11 h 58"/>
                    <a:gd name="T2" fmla="*/ 41 w 54"/>
                    <a:gd name="T3" fmla="*/ 0 h 58"/>
                    <a:gd name="T4" fmla="*/ 11 w 54"/>
                    <a:gd name="T5" fmla="*/ 16 h 58"/>
                    <a:gd name="T6" fmla="*/ 50 w 54"/>
                    <a:gd name="T7" fmla="*/ 58 h 58"/>
                    <a:gd name="T8" fmla="*/ 54 w 54"/>
                    <a:gd name="T9" fmla="*/ 58 h 58"/>
                    <a:gd name="T10" fmla="*/ 41 w 54"/>
                    <a:gd name="T11" fmla="*/ 40 h 58"/>
                    <a:gd name="T12" fmla="*/ 54 w 54"/>
                    <a:gd name="T13" fmla="*/ 11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58">
                      <a:moveTo>
                        <a:pt x="54" y="11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30" y="2"/>
                        <a:pt x="11" y="6"/>
                        <a:pt x="11" y="16"/>
                      </a:cubicBezTo>
                      <a:cubicBezTo>
                        <a:pt x="11" y="29"/>
                        <a:pt x="0" y="58"/>
                        <a:pt x="50" y="58"/>
                      </a:cubicBezTo>
                      <a:cubicBezTo>
                        <a:pt x="54" y="58"/>
                        <a:pt x="54" y="58"/>
                        <a:pt x="54" y="58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lnTo>
                        <a:pt x="54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225" name="Freeform 638"/>
                <p:cNvSpPr/>
                <p:nvPr/>
              </p:nvSpPr>
              <p:spPr bwMode="auto">
                <a:xfrm>
                  <a:off x="3196030" y="1626181"/>
                  <a:ext cx="225039" cy="292839"/>
                </a:xfrm>
                <a:custGeom>
                  <a:avLst/>
                  <a:gdLst>
                    <a:gd name="T0" fmla="*/ 85 w 132"/>
                    <a:gd name="T1" fmla="*/ 0 h 172"/>
                    <a:gd name="T2" fmla="*/ 12 w 132"/>
                    <a:gd name="T3" fmla="*/ 125 h 172"/>
                    <a:gd name="T4" fmla="*/ 25 w 132"/>
                    <a:gd name="T5" fmla="*/ 158 h 172"/>
                    <a:gd name="T6" fmla="*/ 58 w 132"/>
                    <a:gd name="T7" fmla="*/ 156 h 172"/>
                    <a:gd name="T8" fmla="*/ 132 w 132"/>
                    <a:gd name="T9" fmla="*/ 28 h 172"/>
                    <a:gd name="T10" fmla="*/ 105 w 132"/>
                    <a:gd name="T11" fmla="*/ 19 h 172"/>
                    <a:gd name="T12" fmla="*/ 85 w 132"/>
                    <a:gd name="T13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" h="172">
                      <a:moveTo>
                        <a:pt x="85" y="0"/>
                      </a:moveTo>
                      <a:cubicBezTo>
                        <a:pt x="12" y="125"/>
                        <a:pt x="12" y="125"/>
                        <a:pt x="12" y="125"/>
                      </a:cubicBezTo>
                      <a:cubicBezTo>
                        <a:pt x="12" y="125"/>
                        <a:pt x="0" y="144"/>
                        <a:pt x="25" y="158"/>
                      </a:cubicBezTo>
                      <a:cubicBezTo>
                        <a:pt x="49" y="172"/>
                        <a:pt x="58" y="156"/>
                        <a:pt x="58" y="156"/>
                      </a:cubicBezTo>
                      <a:cubicBezTo>
                        <a:pt x="132" y="28"/>
                        <a:pt x="132" y="28"/>
                        <a:pt x="132" y="28"/>
                      </a:cubicBezTo>
                      <a:cubicBezTo>
                        <a:pt x="132" y="28"/>
                        <a:pt x="119" y="27"/>
                        <a:pt x="105" y="19"/>
                      </a:cubicBezTo>
                      <a:cubicBezTo>
                        <a:pt x="92" y="11"/>
                        <a:pt x="85" y="0"/>
                        <a:pt x="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noFill/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</p:grpSp>
        </p:grpSp>
      </p:grpSp>
      <p:pic>
        <p:nvPicPr>
          <p:cNvPr id="11" name="图片 10" descr="2010-6-29301xuedajiaoyu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445" y="-165100"/>
            <a:ext cx="4074160" cy="276034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4661" y="1997710"/>
            <a:ext cx="738664" cy="30899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B0F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n-ea"/>
                <a:ea typeface="+mn-ea"/>
              </a:rPr>
              <a:t>一、课堂</a:t>
            </a:r>
            <a:r>
              <a:rPr lang="zh-CN" altLang="en-US" sz="3600" b="1" dirty="0">
                <a:solidFill>
                  <a:srgbClr val="00B0F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n-ea"/>
                <a:ea typeface="+mn-ea"/>
              </a:rPr>
              <a:t>导入</a:t>
            </a:r>
            <a:endParaRPr lang="zh-CN" altLang="en-US" sz="3600" b="1" dirty="0">
              <a:solidFill>
                <a:srgbClr val="00B0F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+mn-ea"/>
              <a:ea typeface="+mn-ea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5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50"/>
                            </p:stCondLst>
                            <p:childTnLst>
                              <p:par>
                                <p:cTn id="46" presetID="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25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75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250"/>
                            </p:stCondLst>
                            <p:childTnLst>
                              <p:par>
                                <p:cTn id="6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750"/>
                            </p:stCondLst>
                            <p:childTnLst>
                              <p:par>
                                <p:cTn id="67" presetID="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25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750"/>
                            </p:stCondLst>
                            <p:childTnLst>
                              <p:par>
                                <p:cTn id="7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250"/>
                            </p:stCondLst>
                            <p:childTnLst>
                              <p:par>
                                <p:cTn id="8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750"/>
                            </p:stCondLst>
                            <p:childTnLst>
                              <p:par>
                                <p:cTn id="88" presetID="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250"/>
                            </p:stCondLst>
                            <p:childTnLst>
                              <p:par>
                                <p:cTn id="9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750"/>
                            </p:stCondLst>
                            <p:childTnLst>
                              <p:par>
                                <p:cTn id="9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250"/>
                            </p:stCondLst>
                            <p:childTnLst>
                              <p:par>
                                <p:cTn id="10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750"/>
                            </p:stCondLst>
                            <p:childTnLst>
                              <p:par>
                                <p:cTn id="109" presetID="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9250"/>
                            </p:stCondLst>
                            <p:childTnLst>
                              <p:par>
                                <p:cTn id="1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1" grpId="0" animBg="1"/>
      <p:bldP spid="82" grpId="0" animBg="1"/>
      <p:bldP spid="83" grpId="0" animBg="1"/>
      <p:bldP spid="8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73" grpId="0"/>
      <p:bldP spid="174" grpId="0"/>
      <p:bldP spid="172" grpId="0"/>
      <p:bldP spid="170" grpId="0"/>
      <p:bldP spid="17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368709" y="389100"/>
            <a:ext cx="7072630" cy="91440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solidFill>
                  <a:srgbClr val="FF66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如何理解语句的含义？</a:t>
            </a:r>
            <a:endParaRPr lang="zh-CN" altLang="en-US" sz="5400" b="1" dirty="0">
              <a:solidFill>
                <a:srgbClr val="FF6600"/>
              </a:soli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850130" y="2122805"/>
            <a:ext cx="2110105" cy="2393950"/>
          </a:xfrm>
          <a:prstGeom prst="ellips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7337425" y="3076575"/>
            <a:ext cx="828040" cy="485775"/>
          </a:xfrm>
          <a:prstGeom prst="rightArrow">
            <a:avLst/>
          </a:prstGeom>
          <a:solidFill>
            <a:srgbClr val="66BFBC"/>
          </a:solidFill>
          <a:ln>
            <a:solidFill>
              <a:srgbClr val="66BF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4" name="左箭头 3"/>
          <p:cNvSpPr/>
          <p:nvPr/>
        </p:nvSpPr>
        <p:spPr>
          <a:xfrm>
            <a:off x="3406775" y="3107690"/>
            <a:ext cx="979170" cy="485775"/>
          </a:xfrm>
          <a:prstGeom prst="leftArrow">
            <a:avLst/>
          </a:prstGeom>
          <a:solidFill>
            <a:srgbClr val="66BFBC"/>
          </a:solidFill>
          <a:ln>
            <a:solidFill>
              <a:srgbClr val="66BF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流程图: 可选过程 12"/>
          <p:cNvSpPr/>
          <p:nvPr/>
        </p:nvSpPr>
        <p:spPr>
          <a:xfrm>
            <a:off x="795020" y="2884805"/>
            <a:ext cx="1956435" cy="931545"/>
          </a:xfrm>
          <a:prstGeom prst="flowChartAlternateProcess">
            <a:avLst/>
          </a:prstGeom>
          <a:solidFill>
            <a:srgbClr val="66BFBC"/>
          </a:solidFill>
          <a:ln>
            <a:solidFill>
              <a:srgbClr val="66BF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</a:rPr>
              <a:t>表层含义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4" name="流程图: 可选过程 13"/>
          <p:cNvSpPr/>
          <p:nvPr/>
        </p:nvSpPr>
        <p:spPr>
          <a:xfrm>
            <a:off x="8826500" y="2823210"/>
            <a:ext cx="2038350" cy="992505"/>
          </a:xfrm>
          <a:prstGeom prst="flowChartAlternateProcess">
            <a:avLst/>
          </a:prstGeom>
          <a:solidFill>
            <a:srgbClr val="66BFBC"/>
          </a:solidFill>
          <a:ln>
            <a:solidFill>
              <a:srgbClr val="66BF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</a:rPr>
              <a:t>深层含义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00065" y="2216785"/>
            <a:ext cx="609600" cy="22999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</a:rPr>
              <a:t>如何理解语句</a:t>
            </a:r>
            <a:endParaRPr lang="zh-CN" altLang="en-US" sz="2800" b="1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" grpId="0" bldLvl="0" animBg="1"/>
      <p:bldP spid="4" grpId="0" bldLvl="0" animBg="1"/>
      <p:bldP spid="13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弧形 6"/>
          <p:cNvSpPr/>
          <p:nvPr/>
        </p:nvSpPr>
        <p:spPr>
          <a:xfrm>
            <a:off x="4462463" y="2008188"/>
            <a:ext cx="4024312" cy="4022725"/>
          </a:xfrm>
          <a:prstGeom prst="arc">
            <a:avLst>
              <a:gd name="adj1" fmla="val 15678397"/>
              <a:gd name="adj2" fmla="val 17819402"/>
            </a:avLst>
          </a:prstGeom>
          <a:ln w="19050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grpSp>
        <p:nvGrpSpPr>
          <p:cNvPr id="9" name="组合 3"/>
          <p:cNvGrpSpPr/>
          <p:nvPr/>
        </p:nvGrpSpPr>
        <p:grpSpPr bwMode="auto">
          <a:xfrm>
            <a:off x="5545138" y="1804988"/>
            <a:ext cx="642937" cy="642937"/>
            <a:chOff x="5545167" y="1500699"/>
            <a:chExt cx="642573" cy="642573"/>
          </a:xfrm>
        </p:grpSpPr>
        <p:sp>
          <p:nvSpPr>
            <p:cNvPr id="10" name="椭圆 9"/>
            <p:cNvSpPr/>
            <p:nvPr/>
          </p:nvSpPr>
          <p:spPr>
            <a:xfrm>
              <a:off x="5545167" y="1500699"/>
              <a:ext cx="642573" cy="642573"/>
            </a:xfrm>
            <a:prstGeom prst="ellipse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19509" name="组合 4"/>
            <p:cNvGrpSpPr/>
            <p:nvPr/>
          </p:nvGrpSpPr>
          <p:grpSpPr bwMode="auto">
            <a:xfrm>
              <a:off x="5600398" y="1536265"/>
              <a:ext cx="532114" cy="532114"/>
              <a:chOff x="932598" y="2134586"/>
              <a:chExt cx="876828" cy="876828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933092" y="2133497"/>
                <a:ext cx="875837" cy="878450"/>
              </a:xfrm>
              <a:prstGeom prst="ellipse">
                <a:avLst/>
              </a:prstGeom>
              <a:pattFill prst="wdUpDiag">
                <a:fgClr>
                  <a:srgbClr val="6080A6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grpSp>
            <p:nvGrpSpPr>
              <p:cNvPr id="19511" name="组合 61"/>
              <p:cNvGrpSpPr/>
              <p:nvPr/>
            </p:nvGrpSpPr>
            <p:grpSpPr bwMode="auto">
              <a:xfrm>
                <a:off x="988987" y="2184400"/>
                <a:ext cx="764658" cy="764658"/>
                <a:chOff x="5561695" y="2132698"/>
                <a:chExt cx="952500" cy="952500"/>
              </a:xfrm>
            </p:grpSpPr>
            <p:sp>
              <p:nvSpPr>
                <p:cNvPr id="63" name="椭圆 62"/>
                <p:cNvSpPr/>
                <p:nvPr/>
              </p:nvSpPr>
              <p:spPr>
                <a:xfrm>
                  <a:off x="5563716" y="2131168"/>
                  <a:ext cx="950951" cy="954209"/>
                </a:xfrm>
                <a:prstGeom prst="ellipse">
                  <a:avLst/>
                </a:prstGeom>
                <a:solidFill>
                  <a:srgbClr val="6080A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latin typeface="方正尚酷简体" panose="02000000000000000000" pitchFamily="2" charset="-122"/>
                  </a:endParaRPr>
                </a:p>
              </p:txBody>
            </p:sp>
            <p:grpSp>
              <p:nvGrpSpPr>
                <p:cNvPr id="13" name="组合 63"/>
                <p:cNvGrpSpPr>
                  <a:grpSpLocks noChangeAspect="1"/>
                </p:cNvGrpSpPr>
                <p:nvPr/>
              </p:nvGrpSpPr>
              <p:grpSpPr>
                <a:xfrm>
                  <a:off x="5786662" y="2400413"/>
                  <a:ext cx="502563" cy="417069"/>
                  <a:chOff x="9404083" y="1238855"/>
                  <a:chExt cx="801342" cy="665020"/>
                </a:xfrm>
                <a:solidFill>
                  <a:schemeClr val="bg1"/>
                </a:solidFill>
              </p:grpSpPr>
              <p:sp>
                <p:nvSpPr>
                  <p:cNvPr id="65" name="Freeform 583"/>
                  <p:cNvSpPr/>
                  <p:nvPr/>
                </p:nvSpPr>
                <p:spPr bwMode="auto">
                  <a:xfrm>
                    <a:off x="9404083" y="1238855"/>
                    <a:ext cx="801342" cy="308708"/>
                  </a:xfrm>
                  <a:custGeom>
                    <a:avLst/>
                    <a:gdLst>
                      <a:gd name="T0" fmla="*/ 924 w 1111"/>
                      <a:gd name="T1" fmla="*/ 0 h 428"/>
                      <a:gd name="T2" fmla="*/ 958 w 1111"/>
                      <a:gd name="T3" fmla="*/ 55 h 428"/>
                      <a:gd name="T4" fmla="*/ 542 w 1111"/>
                      <a:gd name="T5" fmla="*/ 281 h 428"/>
                      <a:gd name="T6" fmla="*/ 0 w 1111"/>
                      <a:gd name="T7" fmla="*/ 355 h 428"/>
                      <a:gd name="T8" fmla="*/ 3 w 1111"/>
                      <a:gd name="T9" fmla="*/ 428 h 428"/>
                      <a:gd name="T10" fmla="*/ 570 w 1111"/>
                      <a:gd name="T11" fmla="*/ 355 h 428"/>
                      <a:gd name="T12" fmla="*/ 986 w 1111"/>
                      <a:gd name="T13" fmla="*/ 121 h 428"/>
                      <a:gd name="T14" fmla="*/ 1021 w 1111"/>
                      <a:gd name="T15" fmla="*/ 184 h 428"/>
                      <a:gd name="T16" fmla="*/ 1111 w 1111"/>
                      <a:gd name="T17" fmla="*/ 0 h 428"/>
                      <a:gd name="T18" fmla="*/ 924 w 1111"/>
                      <a:gd name="T19" fmla="*/ 0 h 4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111" h="428">
                        <a:moveTo>
                          <a:pt x="924" y="0"/>
                        </a:moveTo>
                        <a:lnTo>
                          <a:pt x="958" y="55"/>
                        </a:lnTo>
                        <a:lnTo>
                          <a:pt x="542" y="281"/>
                        </a:lnTo>
                        <a:lnTo>
                          <a:pt x="0" y="355"/>
                        </a:lnTo>
                        <a:lnTo>
                          <a:pt x="3" y="428"/>
                        </a:lnTo>
                        <a:lnTo>
                          <a:pt x="570" y="355"/>
                        </a:lnTo>
                        <a:lnTo>
                          <a:pt x="986" y="121"/>
                        </a:lnTo>
                        <a:lnTo>
                          <a:pt x="1021" y="184"/>
                        </a:lnTo>
                        <a:lnTo>
                          <a:pt x="1111" y="0"/>
                        </a:lnTo>
                        <a:lnTo>
                          <a:pt x="92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dirty="0">
                      <a:noFill/>
                      <a:latin typeface="方正尚酷简体" panose="02000000000000000000" pitchFamily="2" charset="-122"/>
                      <a:ea typeface="+mn-ea"/>
                    </a:endParaRPr>
                  </a:p>
                </p:txBody>
              </p:sp>
              <p:sp>
                <p:nvSpPr>
                  <p:cNvPr id="66" name="Freeform 584"/>
                  <p:cNvSpPr/>
                  <p:nvPr/>
                </p:nvSpPr>
                <p:spPr bwMode="auto">
                  <a:xfrm>
                    <a:off x="9915470" y="1392487"/>
                    <a:ext cx="208450" cy="511387"/>
                  </a:xfrm>
                  <a:custGeom>
                    <a:avLst/>
                    <a:gdLst>
                      <a:gd name="T0" fmla="*/ 0 w 289"/>
                      <a:gd name="T1" fmla="*/ 709 h 709"/>
                      <a:gd name="T2" fmla="*/ 289 w 289"/>
                      <a:gd name="T3" fmla="*/ 709 h 709"/>
                      <a:gd name="T4" fmla="*/ 289 w 289"/>
                      <a:gd name="T5" fmla="*/ 0 h 709"/>
                      <a:gd name="T6" fmla="*/ 0 w 289"/>
                      <a:gd name="T7" fmla="*/ 161 h 709"/>
                      <a:gd name="T8" fmla="*/ 0 w 289"/>
                      <a:gd name="T9" fmla="*/ 709 h 7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9" h="709">
                        <a:moveTo>
                          <a:pt x="0" y="709"/>
                        </a:moveTo>
                        <a:lnTo>
                          <a:pt x="289" y="709"/>
                        </a:lnTo>
                        <a:lnTo>
                          <a:pt x="289" y="0"/>
                        </a:lnTo>
                        <a:lnTo>
                          <a:pt x="0" y="161"/>
                        </a:lnTo>
                        <a:lnTo>
                          <a:pt x="0" y="70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dirty="0">
                      <a:noFill/>
                      <a:latin typeface="方正尚酷简体" panose="02000000000000000000" pitchFamily="2" charset="-122"/>
                      <a:ea typeface="+mn-ea"/>
                    </a:endParaRPr>
                  </a:p>
                </p:txBody>
              </p:sp>
              <p:sp>
                <p:nvSpPr>
                  <p:cNvPr id="67" name="Freeform 585"/>
                  <p:cNvSpPr/>
                  <p:nvPr/>
                </p:nvSpPr>
                <p:spPr bwMode="auto">
                  <a:xfrm>
                    <a:off x="9663743" y="1528809"/>
                    <a:ext cx="180320" cy="375065"/>
                  </a:xfrm>
                  <a:custGeom>
                    <a:avLst/>
                    <a:gdLst>
                      <a:gd name="T0" fmla="*/ 0 w 250"/>
                      <a:gd name="T1" fmla="*/ 520 h 520"/>
                      <a:gd name="T2" fmla="*/ 250 w 250"/>
                      <a:gd name="T3" fmla="*/ 520 h 520"/>
                      <a:gd name="T4" fmla="*/ 250 w 250"/>
                      <a:gd name="T5" fmla="*/ 0 h 520"/>
                      <a:gd name="T6" fmla="*/ 0 w 250"/>
                      <a:gd name="T7" fmla="*/ 42 h 520"/>
                      <a:gd name="T8" fmla="*/ 0 w 250"/>
                      <a:gd name="T9" fmla="*/ 520 h 5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0" h="520">
                        <a:moveTo>
                          <a:pt x="0" y="520"/>
                        </a:moveTo>
                        <a:lnTo>
                          <a:pt x="250" y="520"/>
                        </a:lnTo>
                        <a:lnTo>
                          <a:pt x="250" y="0"/>
                        </a:lnTo>
                        <a:lnTo>
                          <a:pt x="0" y="42"/>
                        </a:lnTo>
                        <a:lnTo>
                          <a:pt x="0" y="5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dirty="0">
                      <a:noFill/>
                      <a:latin typeface="方正尚酷简体" panose="02000000000000000000" pitchFamily="2" charset="-122"/>
                      <a:ea typeface="+mn-ea"/>
                    </a:endParaRPr>
                  </a:p>
                </p:txBody>
              </p:sp>
              <p:sp>
                <p:nvSpPr>
                  <p:cNvPr id="68" name="Freeform 586"/>
                  <p:cNvSpPr/>
                  <p:nvPr/>
                </p:nvSpPr>
                <p:spPr bwMode="auto">
                  <a:xfrm>
                    <a:off x="9404083" y="1569922"/>
                    <a:ext cx="189697" cy="333953"/>
                  </a:xfrm>
                  <a:custGeom>
                    <a:avLst/>
                    <a:gdLst>
                      <a:gd name="T0" fmla="*/ 0 w 263"/>
                      <a:gd name="T1" fmla="*/ 463 h 463"/>
                      <a:gd name="T2" fmla="*/ 263 w 263"/>
                      <a:gd name="T3" fmla="*/ 463 h 463"/>
                      <a:gd name="T4" fmla="*/ 263 w 263"/>
                      <a:gd name="T5" fmla="*/ 0 h 463"/>
                      <a:gd name="T6" fmla="*/ 0 w 263"/>
                      <a:gd name="T7" fmla="*/ 30 h 463"/>
                      <a:gd name="T8" fmla="*/ 0 w 263"/>
                      <a:gd name="T9" fmla="*/ 463 h 4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3" h="463">
                        <a:moveTo>
                          <a:pt x="0" y="463"/>
                        </a:moveTo>
                        <a:lnTo>
                          <a:pt x="263" y="463"/>
                        </a:lnTo>
                        <a:lnTo>
                          <a:pt x="263" y="0"/>
                        </a:lnTo>
                        <a:lnTo>
                          <a:pt x="0" y="30"/>
                        </a:lnTo>
                        <a:lnTo>
                          <a:pt x="0" y="46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dirty="0">
                      <a:noFill/>
                      <a:latin typeface="方正尚酷简体" panose="02000000000000000000" pitchFamily="2" charset="-122"/>
                      <a:ea typeface="+mn-ea"/>
                    </a:endParaRPr>
                  </a:p>
                </p:txBody>
              </p:sp>
            </p:grpSp>
          </p:grpSp>
        </p:grpSp>
      </p:grpSp>
      <p:sp>
        <p:nvSpPr>
          <p:cNvPr id="109" name="弧形 108"/>
          <p:cNvSpPr/>
          <p:nvPr/>
        </p:nvSpPr>
        <p:spPr>
          <a:xfrm>
            <a:off x="4475163" y="2016125"/>
            <a:ext cx="4024312" cy="4024313"/>
          </a:xfrm>
          <a:prstGeom prst="arc">
            <a:avLst>
              <a:gd name="adj1" fmla="val 18858400"/>
              <a:gd name="adj2" fmla="val 20646011"/>
            </a:avLst>
          </a:prstGeom>
          <a:ln w="19050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110" name="弧形 109"/>
          <p:cNvSpPr/>
          <p:nvPr/>
        </p:nvSpPr>
        <p:spPr>
          <a:xfrm>
            <a:off x="4483100" y="2024063"/>
            <a:ext cx="4024313" cy="4024312"/>
          </a:xfrm>
          <a:prstGeom prst="arc">
            <a:avLst>
              <a:gd name="adj1" fmla="val 173552"/>
              <a:gd name="adj2" fmla="val 2687147"/>
            </a:avLst>
          </a:prstGeom>
          <a:ln w="19050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grpSp>
        <p:nvGrpSpPr>
          <p:cNvPr id="14" name="组合 8"/>
          <p:cNvGrpSpPr/>
          <p:nvPr/>
        </p:nvGrpSpPr>
        <p:grpSpPr bwMode="auto">
          <a:xfrm>
            <a:off x="8115300" y="3503613"/>
            <a:ext cx="642938" cy="641350"/>
            <a:chOff x="8115651" y="3198131"/>
            <a:chExt cx="642573" cy="642573"/>
          </a:xfrm>
        </p:grpSpPr>
        <p:sp>
          <p:nvSpPr>
            <p:cNvPr id="108" name="椭圆 107"/>
            <p:cNvSpPr/>
            <p:nvPr/>
          </p:nvSpPr>
          <p:spPr>
            <a:xfrm>
              <a:off x="8115651" y="3198131"/>
              <a:ext cx="642573" cy="642573"/>
            </a:xfrm>
            <a:prstGeom prst="ellipse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19503" name="组合 13"/>
            <p:cNvGrpSpPr/>
            <p:nvPr/>
          </p:nvGrpSpPr>
          <p:grpSpPr bwMode="auto">
            <a:xfrm rot="10800000">
              <a:off x="8170537" y="3253017"/>
              <a:ext cx="532800" cy="532800"/>
              <a:chOff x="6221268" y="4054856"/>
              <a:chExt cx="876828" cy="876828"/>
            </a:xfrm>
          </p:grpSpPr>
          <p:sp>
            <p:nvSpPr>
              <p:cNvPr id="142" name="椭圆 141"/>
              <p:cNvSpPr/>
              <p:nvPr/>
            </p:nvSpPr>
            <p:spPr>
              <a:xfrm>
                <a:off x="6222329" y="4056144"/>
                <a:ext cx="874705" cy="874254"/>
              </a:xfrm>
              <a:prstGeom prst="ellipse">
                <a:avLst/>
              </a:prstGeom>
              <a:pattFill prst="wdUpDiag">
                <a:fgClr>
                  <a:srgbClr val="8DC064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grpSp>
            <p:nvGrpSpPr>
              <p:cNvPr id="19505" name="组合 142"/>
              <p:cNvGrpSpPr/>
              <p:nvPr/>
            </p:nvGrpSpPr>
            <p:grpSpPr bwMode="auto">
              <a:xfrm>
                <a:off x="6277658" y="4112818"/>
                <a:ext cx="764658" cy="764658"/>
                <a:chOff x="5561693" y="5247889"/>
                <a:chExt cx="952500" cy="952500"/>
              </a:xfrm>
            </p:grpSpPr>
            <p:sp>
              <p:nvSpPr>
                <p:cNvPr id="144" name="椭圆 143"/>
                <p:cNvSpPr/>
                <p:nvPr/>
              </p:nvSpPr>
              <p:spPr>
                <a:xfrm>
                  <a:off x="5561074" y="5252284"/>
                  <a:ext cx="949724" cy="948817"/>
                </a:xfrm>
                <a:prstGeom prst="ellipse">
                  <a:avLst/>
                </a:prstGeom>
                <a:solidFill>
                  <a:srgbClr val="8DC0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latin typeface="方正尚酷简体" panose="02000000000000000000" pitchFamily="2" charset="-122"/>
                  </a:endParaRPr>
                </a:p>
              </p:txBody>
            </p:sp>
            <p:grpSp>
              <p:nvGrpSpPr>
                <p:cNvPr id="17" name="组合 144"/>
                <p:cNvGrpSpPr>
                  <a:grpSpLocks noChangeAspect="1"/>
                </p:cNvGrpSpPr>
                <p:nvPr/>
              </p:nvGrpSpPr>
              <p:grpSpPr>
                <a:xfrm>
                  <a:off x="5693806" y="5461681"/>
                  <a:ext cx="688275" cy="524917"/>
                  <a:chOff x="10500427" y="4985901"/>
                  <a:chExt cx="683774" cy="521485"/>
                </a:xfrm>
                <a:solidFill>
                  <a:schemeClr val="bg1"/>
                </a:solidFill>
              </p:grpSpPr>
              <p:sp>
                <p:nvSpPr>
                  <p:cNvPr id="146" name="Freeform 373"/>
                  <p:cNvSpPr>
                    <a:spLocks noEditPoints="1"/>
                  </p:cNvSpPr>
                  <p:nvPr/>
                </p:nvSpPr>
                <p:spPr bwMode="auto">
                  <a:xfrm>
                    <a:off x="10905786" y="5231136"/>
                    <a:ext cx="142092" cy="141371"/>
                  </a:xfrm>
                  <a:custGeom>
                    <a:avLst/>
                    <a:gdLst>
                      <a:gd name="T0" fmla="*/ 41 w 83"/>
                      <a:gd name="T1" fmla="*/ 0 h 83"/>
                      <a:gd name="T2" fmla="*/ 0 w 83"/>
                      <a:gd name="T3" fmla="*/ 41 h 83"/>
                      <a:gd name="T4" fmla="*/ 41 w 83"/>
                      <a:gd name="T5" fmla="*/ 83 h 83"/>
                      <a:gd name="T6" fmla="*/ 83 w 83"/>
                      <a:gd name="T7" fmla="*/ 41 h 83"/>
                      <a:gd name="T8" fmla="*/ 41 w 83"/>
                      <a:gd name="T9" fmla="*/ 0 h 83"/>
                      <a:gd name="T10" fmla="*/ 41 w 83"/>
                      <a:gd name="T11" fmla="*/ 73 h 83"/>
                      <a:gd name="T12" fmla="*/ 10 w 83"/>
                      <a:gd name="T13" fmla="*/ 41 h 83"/>
                      <a:gd name="T14" fmla="*/ 41 w 83"/>
                      <a:gd name="T15" fmla="*/ 10 h 83"/>
                      <a:gd name="T16" fmla="*/ 73 w 83"/>
                      <a:gd name="T17" fmla="*/ 41 h 83"/>
                      <a:gd name="T18" fmla="*/ 41 w 83"/>
                      <a:gd name="T19" fmla="*/ 73 h 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83" h="83">
                        <a:moveTo>
                          <a:pt x="41" y="0"/>
                        </a:moveTo>
                        <a:cubicBezTo>
                          <a:pt x="18" y="0"/>
                          <a:pt x="0" y="18"/>
                          <a:pt x="0" y="41"/>
                        </a:cubicBezTo>
                        <a:cubicBezTo>
                          <a:pt x="0" y="64"/>
                          <a:pt x="18" y="83"/>
                          <a:pt x="41" y="83"/>
                        </a:cubicBezTo>
                        <a:cubicBezTo>
                          <a:pt x="64" y="83"/>
                          <a:pt x="83" y="64"/>
                          <a:pt x="83" y="41"/>
                        </a:cubicBezTo>
                        <a:cubicBezTo>
                          <a:pt x="83" y="18"/>
                          <a:pt x="64" y="0"/>
                          <a:pt x="41" y="0"/>
                        </a:cubicBezTo>
                        <a:close/>
                        <a:moveTo>
                          <a:pt x="41" y="73"/>
                        </a:moveTo>
                        <a:cubicBezTo>
                          <a:pt x="24" y="73"/>
                          <a:pt x="10" y="59"/>
                          <a:pt x="10" y="41"/>
                        </a:cubicBezTo>
                        <a:cubicBezTo>
                          <a:pt x="10" y="24"/>
                          <a:pt x="24" y="10"/>
                          <a:pt x="41" y="10"/>
                        </a:cubicBezTo>
                        <a:cubicBezTo>
                          <a:pt x="59" y="10"/>
                          <a:pt x="73" y="24"/>
                          <a:pt x="73" y="41"/>
                        </a:cubicBezTo>
                        <a:cubicBezTo>
                          <a:pt x="73" y="59"/>
                          <a:pt x="59" y="73"/>
                          <a:pt x="41" y="7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dirty="0">
                      <a:noFill/>
                      <a:latin typeface="方正尚酷简体" panose="02000000000000000000" pitchFamily="2" charset="-122"/>
                      <a:ea typeface="+mn-ea"/>
                    </a:endParaRPr>
                  </a:p>
                </p:txBody>
              </p:sp>
              <p:sp>
                <p:nvSpPr>
                  <p:cNvPr id="147" name="Freeform 374"/>
                  <p:cNvSpPr>
                    <a:spLocks noEditPoints="1"/>
                  </p:cNvSpPr>
                  <p:nvPr/>
                </p:nvSpPr>
                <p:spPr bwMode="auto">
                  <a:xfrm>
                    <a:off x="10769465" y="5096978"/>
                    <a:ext cx="414736" cy="410408"/>
                  </a:xfrm>
                  <a:custGeom>
                    <a:avLst/>
                    <a:gdLst>
                      <a:gd name="T0" fmla="*/ 216 w 243"/>
                      <a:gd name="T1" fmla="*/ 110 h 241"/>
                      <a:gd name="T2" fmla="*/ 243 w 243"/>
                      <a:gd name="T3" fmla="*/ 95 h 241"/>
                      <a:gd name="T4" fmla="*/ 234 w 243"/>
                      <a:gd name="T5" fmla="*/ 73 h 241"/>
                      <a:gd name="T6" fmla="*/ 204 w 243"/>
                      <a:gd name="T7" fmla="*/ 75 h 241"/>
                      <a:gd name="T8" fmla="*/ 194 w 243"/>
                      <a:gd name="T9" fmla="*/ 59 h 241"/>
                      <a:gd name="T10" fmla="*/ 204 w 243"/>
                      <a:gd name="T11" fmla="*/ 29 h 241"/>
                      <a:gd name="T12" fmla="*/ 187 w 243"/>
                      <a:gd name="T13" fmla="*/ 16 h 241"/>
                      <a:gd name="T14" fmla="*/ 163 w 243"/>
                      <a:gd name="T15" fmla="*/ 38 h 241"/>
                      <a:gd name="T16" fmla="*/ 142 w 243"/>
                      <a:gd name="T17" fmla="*/ 32 h 241"/>
                      <a:gd name="T18" fmla="*/ 134 w 243"/>
                      <a:gd name="T19" fmla="*/ 0 h 241"/>
                      <a:gd name="T20" fmla="*/ 110 w 243"/>
                      <a:gd name="T21" fmla="*/ 0 h 241"/>
                      <a:gd name="T22" fmla="*/ 102 w 243"/>
                      <a:gd name="T23" fmla="*/ 31 h 241"/>
                      <a:gd name="T24" fmla="*/ 80 w 243"/>
                      <a:gd name="T25" fmla="*/ 35 h 241"/>
                      <a:gd name="T26" fmla="*/ 75 w 243"/>
                      <a:gd name="T27" fmla="*/ 31 h 241"/>
                      <a:gd name="T28" fmla="*/ 65 w 243"/>
                      <a:gd name="T29" fmla="*/ 22 h 241"/>
                      <a:gd name="T30" fmla="*/ 58 w 243"/>
                      <a:gd name="T31" fmla="*/ 16 h 241"/>
                      <a:gd name="T32" fmla="*/ 38 w 243"/>
                      <a:gd name="T33" fmla="*/ 32 h 241"/>
                      <a:gd name="T34" fmla="*/ 49 w 243"/>
                      <a:gd name="T35" fmla="*/ 60 h 241"/>
                      <a:gd name="T36" fmla="*/ 40 w 243"/>
                      <a:gd name="T37" fmla="*/ 73 h 241"/>
                      <a:gd name="T38" fmla="*/ 17 w 243"/>
                      <a:gd name="T39" fmla="*/ 72 h 241"/>
                      <a:gd name="T40" fmla="*/ 7 w 243"/>
                      <a:gd name="T41" fmla="*/ 71 h 241"/>
                      <a:gd name="T42" fmla="*/ 4 w 243"/>
                      <a:gd name="T43" fmla="*/ 78 h 241"/>
                      <a:gd name="T44" fmla="*/ 0 w 243"/>
                      <a:gd name="T45" fmla="*/ 91 h 241"/>
                      <a:gd name="T46" fmla="*/ 23 w 243"/>
                      <a:gd name="T47" fmla="*/ 105 h 241"/>
                      <a:gd name="T48" fmla="*/ 28 w 243"/>
                      <a:gd name="T49" fmla="*/ 108 h 241"/>
                      <a:gd name="T50" fmla="*/ 27 w 243"/>
                      <a:gd name="T51" fmla="*/ 112 h 241"/>
                      <a:gd name="T52" fmla="*/ 26 w 243"/>
                      <a:gd name="T53" fmla="*/ 128 h 241"/>
                      <a:gd name="T54" fmla="*/ 0 w 243"/>
                      <a:gd name="T55" fmla="*/ 146 h 241"/>
                      <a:gd name="T56" fmla="*/ 8 w 243"/>
                      <a:gd name="T57" fmla="*/ 168 h 241"/>
                      <a:gd name="T58" fmla="*/ 38 w 243"/>
                      <a:gd name="T59" fmla="*/ 165 h 241"/>
                      <a:gd name="T60" fmla="*/ 48 w 243"/>
                      <a:gd name="T61" fmla="*/ 182 h 241"/>
                      <a:gd name="T62" fmla="*/ 38 w 243"/>
                      <a:gd name="T63" fmla="*/ 210 h 241"/>
                      <a:gd name="T64" fmla="*/ 58 w 243"/>
                      <a:gd name="T65" fmla="*/ 223 h 241"/>
                      <a:gd name="T66" fmla="*/ 82 w 243"/>
                      <a:gd name="T67" fmla="*/ 205 h 241"/>
                      <a:gd name="T68" fmla="*/ 101 w 243"/>
                      <a:gd name="T69" fmla="*/ 212 h 241"/>
                      <a:gd name="T70" fmla="*/ 109 w 243"/>
                      <a:gd name="T71" fmla="*/ 241 h 241"/>
                      <a:gd name="T72" fmla="*/ 131 w 243"/>
                      <a:gd name="T73" fmla="*/ 241 h 241"/>
                      <a:gd name="T74" fmla="*/ 140 w 243"/>
                      <a:gd name="T75" fmla="*/ 211 h 241"/>
                      <a:gd name="T76" fmla="*/ 163 w 243"/>
                      <a:gd name="T77" fmla="*/ 205 h 241"/>
                      <a:gd name="T78" fmla="*/ 184 w 243"/>
                      <a:gd name="T79" fmla="*/ 224 h 241"/>
                      <a:gd name="T80" fmla="*/ 203 w 243"/>
                      <a:gd name="T81" fmla="*/ 211 h 241"/>
                      <a:gd name="T82" fmla="*/ 192 w 243"/>
                      <a:gd name="T83" fmla="*/ 183 h 241"/>
                      <a:gd name="T84" fmla="*/ 205 w 243"/>
                      <a:gd name="T85" fmla="*/ 168 h 241"/>
                      <a:gd name="T86" fmla="*/ 236 w 243"/>
                      <a:gd name="T87" fmla="*/ 168 h 241"/>
                      <a:gd name="T88" fmla="*/ 243 w 243"/>
                      <a:gd name="T89" fmla="*/ 147 h 241"/>
                      <a:gd name="T90" fmla="*/ 216 w 243"/>
                      <a:gd name="T91" fmla="*/ 130 h 241"/>
                      <a:gd name="T92" fmla="*/ 216 w 243"/>
                      <a:gd name="T93" fmla="*/ 110 h 241"/>
                      <a:gd name="T94" fmla="*/ 121 w 243"/>
                      <a:gd name="T95" fmla="*/ 170 h 241"/>
                      <a:gd name="T96" fmla="*/ 72 w 243"/>
                      <a:gd name="T97" fmla="*/ 120 h 241"/>
                      <a:gd name="T98" fmla="*/ 121 w 243"/>
                      <a:gd name="T99" fmla="*/ 71 h 241"/>
                      <a:gd name="T100" fmla="*/ 171 w 243"/>
                      <a:gd name="T101" fmla="*/ 120 h 241"/>
                      <a:gd name="T102" fmla="*/ 121 w 243"/>
                      <a:gd name="T103" fmla="*/ 170 h 2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243" h="241">
                        <a:moveTo>
                          <a:pt x="216" y="110"/>
                        </a:moveTo>
                        <a:cubicBezTo>
                          <a:pt x="243" y="95"/>
                          <a:pt x="243" y="95"/>
                          <a:pt x="243" y="95"/>
                        </a:cubicBezTo>
                        <a:cubicBezTo>
                          <a:pt x="234" y="73"/>
                          <a:pt x="234" y="73"/>
                          <a:pt x="234" y="73"/>
                        </a:cubicBezTo>
                        <a:cubicBezTo>
                          <a:pt x="204" y="75"/>
                          <a:pt x="204" y="75"/>
                          <a:pt x="204" y="75"/>
                        </a:cubicBezTo>
                        <a:cubicBezTo>
                          <a:pt x="194" y="59"/>
                          <a:pt x="194" y="59"/>
                          <a:pt x="194" y="59"/>
                        </a:cubicBezTo>
                        <a:cubicBezTo>
                          <a:pt x="204" y="29"/>
                          <a:pt x="204" y="29"/>
                          <a:pt x="204" y="29"/>
                        </a:cubicBezTo>
                        <a:cubicBezTo>
                          <a:pt x="187" y="16"/>
                          <a:pt x="187" y="16"/>
                          <a:pt x="187" y="16"/>
                        </a:cubicBezTo>
                        <a:cubicBezTo>
                          <a:pt x="163" y="38"/>
                          <a:pt x="163" y="38"/>
                          <a:pt x="163" y="38"/>
                        </a:cubicBezTo>
                        <a:cubicBezTo>
                          <a:pt x="142" y="32"/>
                          <a:pt x="142" y="32"/>
                          <a:pt x="142" y="32"/>
                        </a:cubicBezTo>
                        <a:cubicBezTo>
                          <a:pt x="134" y="0"/>
                          <a:pt x="134" y="0"/>
                          <a:pt x="134" y="0"/>
                        </a:cubicBezTo>
                        <a:cubicBezTo>
                          <a:pt x="110" y="0"/>
                          <a:pt x="110" y="0"/>
                          <a:pt x="110" y="0"/>
                        </a:cubicBezTo>
                        <a:cubicBezTo>
                          <a:pt x="102" y="31"/>
                          <a:pt x="102" y="31"/>
                          <a:pt x="102" y="31"/>
                        </a:cubicBezTo>
                        <a:cubicBezTo>
                          <a:pt x="80" y="35"/>
                          <a:pt x="80" y="35"/>
                          <a:pt x="80" y="35"/>
                        </a:cubicBezTo>
                        <a:cubicBezTo>
                          <a:pt x="75" y="31"/>
                          <a:pt x="75" y="31"/>
                          <a:pt x="75" y="31"/>
                        </a:cubicBezTo>
                        <a:cubicBezTo>
                          <a:pt x="65" y="22"/>
                          <a:pt x="65" y="22"/>
                          <a:pt x="65" y="22"/>
                        </a:cubicBezTo>
                        <a:cubicBezTo>
                          <a:pt x="58" y="16"/>
                          <a:pt x="58" y="16"/>
                          <a:pt x="58" y="16"/>
                        </a:cubicBezTo>
                        <a:cubicBezTo>
                          <a:pt x="38" y="32"/>
                          <a:pt x="38" y="32"/>
                          <a:pt x="38" y="32"/>
                        </a:cubicBezTo>
                        <a:cubicBezTo>
                          <a:pt x="49" y="60"/>
                          <a:pt x="49" y="60"/>
                          <a:pt x="49" y="60"/>
                        </a:cubicBezTo>
                        <a:cubicBezTo>
                          <a:pt x="40" y="73"/>
                          <a:pt x="40" y="73"/>
                          <a:pt x="40" y="73"/>
                        </a:cubicBezTo>
                        <a:cubicBezTo>
                          <a:pt x="17" y="72"/>
                          <a:pt x="17" y="72"/>
                          <a:pt x="17" y="72"/>
                        </a:cubicBezTo>
                        <a:cubicBezTo>
                          <a:pt x="7" y="71"/>
                          <a:pt x="7" y="71"/>
                          <a:pt x="7" y="71"/>
                        </a:cubicBezTo>
                        <a:cubicBezTo>
                          <a:pt x="4" y="78"/>
                          <a:pt x="4" y="78"/>
                          <a:pt x="4" y="78"/>
                        </a:cubicBezTo>
                        <a:cubicBezTo>
                          <a:pt x="0" y="91"/>
                          <a:pt x="0" y="91"/>
                          <a:pt x="0" y="91"/>
                        </a:cubicBezTo>
                        <a:cubicBezTo>
                          <a:pt x="23" y="105"/>
                          <a:pt x="23" y="105"/>
                          <a:pt x="23" y="105"/>
                        </a:cubicBezTo>
                        <a:cubicBezTo>
                          <a:pt x="28" y="108"/>
                          <a:pt x="28" y="108"/>
                          <a:pt x="28" y="108"/>
                        </a:cubicBezTo>
                        <a:cubicBezTo>
                          <a:pt x="27" y="112"/>
                          <a:pt x="27" y="112"/>
                          <a:pt x="27" y="112"/>
                        </a:cubicBezTo>
                        <a:cubicBezTo>
                          <a:pt x="26" y="128"/>
                          <a:pt x="26" y="128"/>
                          <a:pt x="26" y="128"/>
                        </a:cubicBezTo>
                        <a:cubicBezTo>
                          <a:pt x="0" y="146"/>
                          <a:pt x="0" y="146"/>
                          <a:pt x="0" y="146"/>
                        </a:cubicBezTo>
                        <a:cubicBezTo>
                          <a:pt x="8" y="168"/>
                          <a:pt x="8" y="168"/>
                          <a:pt x="8" y="168"/>
                        </a:cubicBezTo>
                        <a:cubicBezTo>
                          <a:pt x="38" y="165"/>
                          <a:pt x="38" y="165"/>
                          <a:pt x="38" y="165"/>
                        </a:cubicBezTo>
                        <a:cubicBezTo>
                          <a:pt x="48" y="182"/>
                          <a:pt x="48" y="182"/>
                          <a:pt x="48" y="182"/>
                        </a:cubicBezTo>
                        <a:cubicBezTo>
                          <a:pt x="38" y="210"/>
                          <a:pt x="38" y="210"/>
                          <a:pt x="38" y="210"/>
                        </a:cubicBezTo>
                        <a:cubicBezTo>
                          <a:pt x="58" y="223"/>
                          <a:pt x="58" y="223"/>
                          <a:pt x="58" y="223"/>
                        </a:cubicBezTo>
                        <a:cubicBezTo>
                          <a:pt x="82" y="205"/>
                          <a:pt x="82" y="205"/>
                          <a:pt x="82" y="205"/>
                        </a:cubicBezTo>
                        <a:cubicBezTo>
                          <a:pt x="101" y="212"/>
                          <a:pt x="101" y="212"/>
                          <a:pt x="101" y="212"/>
                        </a:cubicBezTo>
                        <a:cubicBezTo>
                          <a:pt x="109" y="241"/>
                          <a:pt x="109" y="241"/>
                          <a:pt x="109" y="241"/>
                        </a:cubicBezTo>
                        <a:cubicBezTo>
                          <a:pt x="131" y="241"/>
                          <a:pt x="131" y="241"/>
                          <a:pt x="131" y="241"/>
                        </a:cubicBezTo>
                        <a:cubicBezTo>
                          <a:pt x="140" y="211"/>
                          <a:pt x="140" y="211"/>
                          <a:pt x="140" y="211"/>
                        </a:cubicBezTo>
                        <a:cubicBezTo>
                          <a:pt x="163" y="205"/>
                          <a:pt x="163" y="205"/>
                          <a:pt x="163" y="205"/>
                        </a:cubicBezTo>
                        <a:cubicBezTo>
                          <a:pt x="184" y="224"/>
                          <a:pt x="184" y="224"/>
                          <a:pt x="184" y="224"/>
                        </a:cubicBezTo>
                        <a:cubicBezTo>
                          <a:pt x="203" y="211"/>
                          <a:pt x="203" y="211"/>
                          <a:pt x="203" y="211"/>
                        </a:cubicBezTo>
                        <a:cubicBezTo>
                          <a:pt x="192" y="183"/>
                          <a:pt x="192" y="183"/>
                          <a:pt x="192" y="183"/>
                        </a:cubicBezTo>
                        <a:cubicBezTo>
                          <a:pt x="205" y="168"/>
                          <a:pt x="205" y="168"/>
                          <a:pt x="205" y="168"/>
                        </a:cubicBezTo>
                        <a:cubicBezTo>
                          <a:pt x="236" y="168"/>
                          <a:pt x="236" y="168"/>
                          <a:pt x="236" y="168"/>
                        </a:cubicBezTo>
                        <a:cubicBezTo>
                          <a:pt x="243" y="147"/>
                          <a:pt x="243" y="147"/>
                          <a:pt x="243" y="147"/>
                        </a:cubicBezTo>
                        <a:cubicBezTo>
                          <a:pt x="216" y="130"/>
                          <a:pt x="216" y="130"/>
                          <a:pt x="216" y="130"/>
                        </a:cubicBezTo>
                        <a:lnTo>
                          <a:pt x="216" y="110"/>
                        </a:lnTo>
                        <a:close/>
                        <a:moveTo>
                          <a:pt x="121" y="170"/>
                        </a:moveTo>
                        <a:cubicBezTo>
                          <a:pt x="94" y="170"/>
                          <a:pt x="72" y="148"/>
                          <a:pt x="72" y="120"/>
                        </a:cubicBezTo>
                        <a:cubicBezTo>
                          <a:pt x="72" y="93"/>
                          <a:pt x="94" y="71"/>
                          <a:pt x="121" y="71"/>
                        </a:cubicBezTo>
                        <a:cubicBezTo>
                          <a:pt x="148" y="71"/>
                          <a:pt x="171" y="93"/>
                          <a:pt x="171" y="120"/>
                        </a:cubicBezTo>
                        <a:cubicBezTo>
                          <a:pt x="171" y="148"/>
                          <a:pt x="148" y="170"/>
                          <a:pt x="121" y="17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dirty="0">
                      <a:noFill/>
                      <a:latin typeface="方正尚酷简体" panose="02000000000000000000" pitchFamily="2" charset="-122"/>
                      <a:ea typeface="+mn-ea"/>
                    </a:endParaRPr>
                  </a:p>
                </p:txBody>
              </p:sp>
              <p:sp>
                <p:nvSpPr>
                  <p:cNvPr id="148" name="Freeform 375"/>
                  <p:cNvSpPr/>
                  <p:nvPr/>
                </p:nvSpPr>
                <p:spPr bwMode="auto">
                  <a:xfrm>
                    <a:off x="10614389" y="5018359"/>
                    <a:ext cx="261103" cy="271201"/>
                  </a:xfrm>
                  <a:custGeom>
                    <a:avLst/>
                    <a:gdLst>
                      <a:gd name="T0" fmla="*/ 88 w 153"/>
                      <a:gd name="T1" fmla="*/ 137 h 159"/>
                      <a:gd name="T2" fmla="*/ 85 w 153"/>
                      <a:gd name="T3" fmla="*/ 126 h 159"/>
                      <a:gd name="T4" fmla="*/ 59 w 153"/>
                      <a:gd name="T5" fmla="*/ 120 h 159"/>
                      <a:gd name="T6" fmla="*/ 44 w 153"/>
                      <a:gd name="T7" fmla="*/ 59 h 159"/>
                      <a:gd name="T8" fmla="*/ 105 w 153"/>
                      <a:gd name="T9" fmla="*/ 44 h 159"/>
                      <a:gd name="T10" fmla="*/ 123 w 153"/>
                      <a:gd name="T11" fmla="*/ 65 h 159"/>
                      <a:gd name="T12" fmla="*/ 148 w 153"/>
                      <a:gd name="T13" fmla="*/ 58 h 159"/>
                      <a:gd name="T14" fmla="*/ 153 w 153"/>
                      <a:gd name="T15" fmla="*/ 56 h 159"/>
                      <a:gd name="T16" fmla="*/ 121 w 153"/>
                      <a:gd name="T17" fmla="*/ 17 h 159"/>
                      <a:gd name="T18" fmla="*/ 31 w 153"/>
                      <a:gd name="T19" fmla="*/ 25 h 159"/>
                      <a:gd name="T20" fmla="*/ 17 w 153"/>
                      <a:gd name="T21" fmla="*/ 43 h 159"/>
                      <a:gd name="T22" fmla="*/ 8 w 153"/>
                      <a:gd name="T23" fmla="*/ 62 h 159"/>
                      <a:gd name="T24" fmla="*/ 42 w 153"/>
                      <a:gd name="T25" fmla="*/ 147 h 159"/>
                      <a:gd name="T26" fmla="*/ 92 w 153"/>
                      <a:gd name="T27" fmla="*/ 157 h 159"/>
                      <a:gd name="T28" fmla="*/ 88 w 153"/>
                      <a:gd name="T29" fmla="*/ 137 h 1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53" h="159">
                        <a:moveTo>
                          <a:pt x="88" y="137"/>
                        </a:moveTo>
                        <a:cubicBezTo>
                          <a:pt x="85" y="126"/>
                          <a:pt x="85" y="126"/>
                          <a:pt x="85" y="126"/>
                        </a:cubicBezTo>
                        <a:cubicBezTo>
                          <a:pt x="76" y="127"/>
                          <a:pt x="67" y="125"/>
                          <a:pt x="59" y="120"/>
                        </a:cubicBezTo>
                        <a:cubicBezTo>
                          <a:pt x="38" y="107"/>
                          <a:pt x="31" y="80"/>
                          <a:pt x="44" y="59"/>
                        </a:cubicBezTo>
                        <a:cubicBezTo>
                          <a:pt x="56" y="38"/>
                          <a:pt x="84" y="31"/>
                          <a:pt x="105" y="44"/>
                        </a:cubicBezTo>
                        <a:cubicBezTo>
                          <a:pt x="113" y="49"/>
                          <a:pt x="119" y="56"/>
                          <a:pt x="123" y="65"/>
                        </a:cubicBezTo>
                        <a:cubicBezTo>
                          <a:pt x="148" y="58"/>
                          <a:pt x="148" y="58"/>
                          <a:pt x="148" y="58"/>
                        </a:cubicBezTo>
                        <a:cubicBezTo>
                          <a:pt x="153" y="56"/>
                          <a:pt x="153" y="56"/>
                          <a:pt x="153" y="56"/>
                        </a:cubicBezTo>
                        <a:cubicBezTo>
                          <a:pt x="147" y="40"/>
                          <a:pt x="136" y="26"/>
                          <a:pt x="121" y="17"/>
                        </a:cubicBezTo>
                        <a:cubicBezTo>
                          <a:pt x="92" y="0"/>
                          <a:pt x="55" y="4"/>
                          <a:pt x="31" y="25"/>
                        </a:cubicBezTo>
                        <a:cubicBezTo>
                          <a:pt x="26" y="30"/>
                          <a:pt x="21" y="36"/>
                          <a:pt x="17" y="43"/>
                        </a:cubicBezTo>
                        <a:cubicBezTo>
                          <a:pt x="13" y="49"/>
                          <a:pt x="10" y="56"/>
                          <a:pt x="8" y="62"/>
                        </a:cubicBezTo>
                        <a:cubicBezTo>
                          <a:pt x="0" y="94"/>
                          <a:pt x="13" y="129"/>
                          <a:pt x="42" y="147"/>
                        </a:cubicBezTo>
                        <a:cubicBezTo>
                          <a:pt x="58" y="156"/>
                          <a:pt x="75" y="159"/>
                          <a:pt x="92" y="157"/>
                        </a:cubicBezTo>
                        <a:lnTo>
                          <a:pt x="88" y="137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dirty="0">
                      <a:noFill/>
                      <a:latin typeface="方正尚酷简体" panose="02000000000000000000" pitchFamily="2" charset="-122"/>
                      <a:ea typeface="+mn-ea"/>
                    </a:endParaRPr>
                  </a:p>
                </p:txBody>
              </p:sp>
              <p:sp>
                <p:nvSpPr>
                  <p:cNvPr id="149" name="Freeform 376"/>
                  <p:cNvSpPr/>
                  <p:nvPr/>
                </p:nvSpPr>
                <p:spPr bwMode="auto">
                  <a:xfrm>
                    <a:off x="10500427" y="4985901"/>
                    <a:ext cx="155075" cy="131273"/>
                  </a:xfrm>
                  <a:custGeom>
                    <a:avLst/>
                    <a:gdLst>
                      <a:gd name="T0" fmla="*/ 91 w 91"/>
                      <a:gd name="T1" fmla="*/ 40 h 77"/>
                      <a:gd name="T2" fmla="*/ 30 w 91"/>
                      <a:gd name="T3" fmla="*/ 3 h 77"/>
                      <a:gd name="T4" fmla="*/ 14 w 91"/>
                      <a:gd name="T5" fmla="*/ 7 h 77"/>
                      <a:gd name="T6" fmla="*/ 3 w 91"/>
                      <a:gd name="T7" fmla="*/ 24 h 77"/>
                      <a:gd name="T8" fmla="*/ 7 w 91"/>
                      <a:gd name="T9" fmla="*/ 40 h 77"/>
                      <a:gd name="T10" fmla="*/ 68 w 91"/>
                      <a:gd name="T11" fmla="*/ 77 h 77"/>
                      <a:gd name="T12" fmla="*/ 77 w 91"/>
                      <a:gd name="T13" fmla="*/ 57 h 77"/>
                      <a:gd name="T14" fmla="*/ 91 w 91"/>
                      <a:gd name="T15" fmla="*/ 40 h 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91" h="77">
                        <a:moveTo>
                          <a:pt x="91" y="40"/>
                        </a:moveTo>
                        <a:cubicBezTo>
                          <a:pt x="30" y="3"/>
                          <a:pt x="30" y="3"/>
                          <a:pt x="30" y="3"/>
                        </a:cubicBezTo>
                        <a:cubicBezTo>
                          <a:pt x="24" y="0"/>
                          <a:pt x="17" y="1"/>
                          <a:pt x="14" y="7"/>
                        </a:cubicBezTo>
                        <a:cubicBezTo>
                          <a:pt x="3" y="24"/>
                          <a:pt x="3" y="24"/>
                          <a:pt x="3" y="24"/>
                        </a:cubicBezTo>
                        <a:cubicBezTo>
                          <a:pt x="0" y="30"/>
                          <a:pt x="2" y="37"/>
                          <a:pt x="7" y="40"/>
                        </a:cubicBezTo>
                        <a:cubicBezTo>
                          <a:pt x="68" y="77"/>
                          <a:pt x="68" y="77"/>
                          <a:pt x="68" y="77"/>
                        </a:cubicBezTo>
                        <a:cubicBezTo>
                          <a:pt x="70" y="70"/>
                          <a:pt x="73" y="64"/>
                          <a:pt x="77" y="57"/>
                        </a:cubicBezTo>
                        <a:cubicBezTo>
                          <a:pt x="81" y="51"/>
                          <a:pt x="85" y="45"/>
                          <a:pt x="91" y="4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dirty="0">
                      <a:noFill/>
                      <a:latin typeface="方正尚酷简体" panose="02000000000000000000" pitchFamily="2" charset="-122"/>
                      <a:ea typeface="+mn-ea"/>
                    </a:endParaRPr>
                  </a:p>
                </p:txBody>
              </p:sp>
            </p:grpSp>
          </p:grpSp>
        </p:grpSp>
      </p:grpSp>
      <p:grpSp>
        <p:nvGrpSpPr>
          <p:cNvPr id="18" name="组合 5"/>
          <p:cNvGrpSpPr/>
          <p:nvPr/>
        </p:nvGrpSpPr>
        <p:grpSpPr bwMode="auto">
          <a:xfrm>
            <a:off x="7323138" y="2091055"/>
            <a:ext cx="642937" cy="642938"/>
            <a:chOff x="7319791" y="1755890"/>
            <a:chExt cx="642573" cy="642573"/>
          </a:xfrm>
        </p:grpSpPr>
        <p:sp>
          <p:nvSpPr>
            <p:cNvPr id="107" name="椭圆 106"/>
            <p:cNvSpPr/>
            <p:nvPr/>
          </p:nvSpPr>
          <p:spPr>
            <a:xfrm>
              <a:off x="7319791" y="1755890"/>
              <a:ext cx="642573" cy="642573"/>
            </a:xfrm>
            <a:prstGeom prst="ellipse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19497" name="组合 50"/>
            <p:cNvGrpSpPr/>
            <p:nvPr/>
          </p:nvGrpSpPr>
          <p:grpSpPr bwMode="auto">
            <a:xfrm>
              <a:off x="7374677" y="1810776"/>
              <a:ext cx="532800" cy="532800"/>
              <a:chOff x="6221268" y="2583884"/>
              <a:chExt cx="876828" cy="876828"/>
            </a:xfrm>
          </p:grpSpPr>
          <p:sp>
            <p:nvSpPr>
              <p:cNvPr id="141" name="椭圆 140"/>
              <p:cNvSpPr/>
              <p:nvPr/>
            </p:nvSpPr>
            <p:spPr>
              <a:xfrm>
                <a:off x="6222329" y="2584947"/>
                <a:ext cx="874708" cy="874705"/>
              </a:xfrm>
              <a:prstGeom prst="ellipse">
                <a:avLst/>
              </a:prstGeom>
              <a:pattFill prst="wdUpDiag">
                <a:fgClr>
                  <a:srgbClr val="66BFBC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grpSp>
            <p:nvGrpSpPr>
              <p:cNvPr id="19499" name="组合 149"/>
              <p:cNvGrpSpPr/>
              <p:nvPr/>
            </p:nvGrpSpPr>
            <p:grpSpPr bwMode="auto">
              <a:xfrm>
                <a:off x="6277658" y="2637772"/>
                <a:ext cx="764658" cy="764658"/>
                <a:chOff x="5561693" y="3690293"/>
                <a:chExt cx="952500" cy="952500"/>
              </a:xfrm>
            </p:grpSpPr>
            <p:sp>
              <p:nvSpPr>
                <p:cNvPr id="151" name="椭圆 150"/>
                <p:cNvSpPr/>
                <p:nvPr/>
              </p:nvSpPr>
              <p:spPr>
                <a:xfrm>
                  <a:off x="5564326" y="3692793"/>
                  <a:ext cx="949726" cy="949724"/>
                </a:xfrm>
                <a:prstGeom prst="ellipse">
                  <a:avLst/>
                </a:prstGeom>
                <a:solidFill>
                  <a:srgbClr val="66BFB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latin typeface="方正尚酷简体" panose="02000000000000000000" pitchFamily="2" charset="-122"/>
                  </a:endParaRPr>
                </a:p>
              </p:txBody>
            </p:sp>
            <p:grpSp>
              <p:nvGrpSpPr>
                <p:cNvPr id="21" name="组合 151"/>
                <p:cNvGrpSpPr>
                  <a:grpSpLocks noChangeAspect="1"/>
                </p:cNvGrpSpPr>
                <p:nvPr/>
              </p:nvGrpSpPr>
              <p:grpSpPr>
                <a:xfrm>
                  <a:off x="5786679" y="3839402"/>
                  <a:ext cx="502529" cy="654282"/>
                  <a:chOff x="3196030" y="1160235"/>
                  <a:chExt cx="582794" cy="758785"/>
                </a:xfrm>
                <a:solidFill>
                  <a:schemeClr val="bg1"/>
                </a:solidFill>
              </p:grpSpPr>
              <p:sp>
                <p:nvSpPr>
                  <p:cNvPr id="153" name="Freeform 634"/>
                  <p:cNvSpPr>
                    <a:spLocks noEditPoints="1"/>
                  </p:cNvSpPr>
                  <p:nvPr/>
                </p:nvSpPr>
                <p:spPr bwMode="auto">
                  <a:xfrm>
                    <a:off x="3243635" y="1160235"/>
                    <a:ext cx="535189" cy="533747"/>
                  </a:xfrm>
                  <a:custGeom>
                    <a:avLst/>
                    <a:gdLst>
                      <a:gd name="T0" fmla="*/ 225 w 314"/>
                      <a:gd name="T1" fmla="*/ 39 h 313"/>
                      <a:gd name="T2" fmla="*/ 34 w 314"/>
                      <a:gd name="T3" fmla="*/ 89 h 313"/>
                      <a:gd name="T4" fmla="*/ 62 w 314"/>
                      <a:gd name="T5" fmla="*/ 264 h 313"/>
                      <a:gd name="T6" fmla="*/ 84 w 314"/>
                      <a:gd name="T7" fmla="*/ 280 h 313"/>
                      <a:gd name="T8" fmla="*/ 110 w 314"/>
                      <a:gd name="T9" fmla="*/ 292 h 313"/>
                      <a:gd name="T10" fmla="*/ 275 w 314"/>
                      <a:gd name="T11" fmla="*/ 230 h 313"/>
                      <a:gd name="T12" fmla="*/ 225 w 314"/>
                      <a:gd name="T13" fmla="*/ 39 h 313"/>
                      <a:gd name="T14" fmla="*/ 229 w 314"/>
                      <a:gd name="T15" fmla="*/ 203 h 313"/>
                      <a:gd name="T16" fmla="*/ 111 w 314"/>
                      <a:gd name="T17" fmla="*/ 234 h 313"/>
                      <a:gd name="T18" fmla="*/ 79 w 314"/>
                      <a:gd name="T19" fmla="*/ 116 h 313"/>
                      <a:gd name="T20" fmla="*/ 198 w 314"/>
                      <a:gd name="T21" fmla="*/ 84 h 313"/>
                      <a:gd name="T22" fmla="*/ 229 w 314"/>
                      <a:gd name="T23" fmla="*/ 203 h 3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14" h="313">
                        <a:moveTo>
                          <a:pt x="225" y="39"/>
                        </a:moveTo>
                        <a:cubicBezTo>
                          <a:pt x="158" y="0"/>
                          <a:pt x="72" y="23"/>
                          <a:pt x="34" y="89"/>
                        </a:cubicBezTo>
                        <a:cubicBezTo>
                          <a:pt x="0" y="148"/>
                          <a:pt x="13" y="221"/>
                          <a:pt x="62" y="264"/>
                        </a:cubicBezTo>
                        <a:cubicBezTo>
                          <a:pt x="69" y="270"/>
                          <a:pt x="76" y="275"/>
                          <a:pt x="84" y="280"/>
                        </a:cubicBezTo>
                        <a:cubicBezTo>
                          <a:pt x="92" y="285"/>
                          <a:pt x="101" y="289"/>
                          <a:pt x="110" y="292"/>
                        </a:cubicBezTo>
                        <a:cubicBezTo>
                          <a:pt x="171" y="313"/>
                          <a:pt x="241" y="288"/>
                          <a:pt x="275" y="230"/>
                        </a:cubicBezTo>
                        <a:cubicBezTo>
                          <a:pt x="314" y="163"/>
                          <a:pt x="291" y="77"/>
                          <a:pt x="225" y="39"/>
                        </a:cubicBezTo>
                        <a:close/>
                        <a:moveTo>
                          <a:pt x="229" y="203"/>
                        </a:moveTo>
                        <a:cubicBezTo>
                          <a:pt x="205" y="244"/>
                          <a:pt x="152" y="259"/>
                          <a:pt x="111" y="234"/>
                        </a:cubicBezTo>
                        <a:cubicBezTo>
                          <a:pt x="69" y="210"/>
                          <a:pt x="55" y="157"/>
                          <a:pt x="79" y="116"/>
                        </a:cubicBezTo>
                        <a:cubicBezTo>
                          <a:pt x="103" y="74"/>
                          <a:pt x="157" y="60"/>
                          <a:pt x="198" y="84"/>
                        </a:cubicBezTo>
                        <a:cubicBezTo>
                          <a:pt x="239" y="108"/>
                          <a:pt x="254" y="162"/>
                          <a:pt x="229" y="20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dirty="0">
                      <a:noFill/>
                      <a:latin typeface="方正尚酷简体" panose="02000000000000000000" pitchFamily="2" charset="-122"/>
                      <a:ea typeface="+mn-ea"/>
                    </a:endParaRPr>
                  </a:p>
                </p:txBody>
              </p:sp>
              <p:sp>
                <p:nvSpPr>
                  <p:cNvPr id="154" name="Oval 635"/>
                  <p:cNvSpPr>
                    <a:spLocks noChangeArrowheads="1"/>
                  </p:cNvSpPr>
                  <p:nvPr/>
                </p:nvSpPr>
                <p:spPr bwMode="auto">
                  <a:xfrm>
                    <a:off x="3465068" y="1327572"/>
                    <a:ext cx="85111" cy="87275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dirty="0">
                      <a:noFill/>
                      <a:latin typeface="方正尚酷简体" panose="02000000000000000000" pitchFamily="2" charset="-122"/>
                      <a:ea typeface="+mn-ea"/>
                    </a:endParaRPr>
                  </a:p>
                </p:txBody>
              </p:sp>
              <p:sp>
                <p:nvSpPr>
                  <p:cNvPr id="155" name="Freeform 636"/>
                  <p:cNvSpPr/>
                  <p:nvPr/>
                </p:nvSpPr>
                <p:spPr bwMode="auto">
                  <a:xfrm>
                    <a:off x="3507623" y="1422781"/>
                    <a:ext cx="92324" cy="98816"/>
                  </a:xfrm>
                  <a:custGeom>
                    <a:avLst/>
                    <a:gdLst>
                      <a:gd name="T0" fmla="*/ 13 w 54"/>
                      <a:gd name="T1" fmla="*/ 0 h 58"/>
                      <a:gd name="T2" fmla="*/ 0 w 54"/>
                      <a:gd name="T3" fmla="*/ 11 h 58"/>
                      <a:gd name="T4" fmla="*/ 13 w 54"/>
                      <a:gd name="T5" fmla="*/ 40 h 58"/>
                      <a:gd name="T6" fmla="*/ 0 w 54"/>
                      <a:gd name="T7" fmla="*/ 58 h 58"/>
                      <a:gd name="T8" fmla="*/ 4 w 54"/>
                      <a:gd name="T9" fmla="*/ 58 h 58"/>
                      <a:gd name="T10" fmla="*/ 44 w 54"/>
                      <a:gd name="T11" fmla="*/ 16 h 58"/>
                      <a:gd name="T12" fmla="*/ 13 w 54"/>
                      <a:gd name="T13" fmla="*/ 0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4" h="58">
                        <a:moveTo>
                          <a:pt x="13" y="0"/>
                        </a:move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13" y="40"/>
                          <a:pt x="13" y="40"/>
                          <a:pt x="13" y="40"/>
                        </a:cubicBezTo>
                        <a:cubicBezTo>
                          <a:pt x="0" y="58"/>
                          <a:pt x="0" y="58"/>
                          <a:pt x="0" y="58"/>
                        </a:cubicBezTo>
                        <a:cubicBezTo>
                          <a:pt x="4" y="58"/>
                          <a:pt x="4" y="58"/>
                          <a:pt x="4" y="58"/>
                        </a:cubicBezTo>
                        <a:cubicBezTo>
                          <a:pt x="54" y="58"/>
                          <a:pt x="44" y="29"/>
                          <a:pt x="44" y="16"/>
                        </a:cubicBezTo>
                        <a:cubicBezTo>
                          <a:pt x="44" y="6"/>
                          <a:pt x="24" y="2"/>
                          <a:pt x="1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dirty="0">
                      <a:noFill/>
                      <a:latin typeface="方正尚酷简体" panose="02000000000000000000" pitchFamily="2" charset="-122"/>
                      <a:ea typeface="+mn-ea"/>
                    </a:endParaRPr>
                  </a:p>
                </p:txBody>
              </p:sp>
              <p:sp>
                <p:nvSpPr>
                  <p:cNvPr id="156" name="Freeform 637"/>
                  <p:cNvSpPr/>
                  <p:nvPr/>
                </p:nvSpPr>
                <p:spPr bwMode="auto">
                  <a:xfrm>
                    <a:off x="3416021" y="1422781"/>
                    <a:ext cx="91603" cy="98816"/>
                  </a:xfrm>
                  <a:custGeom>
                    <a:avLst/>
                    <a:gdLst>
                      <a:gd name="T0" fmla="*/ 54 w 54"/>
                      <a:gd name="T1" fmla="*/ 11 h 58"/>
                      <a:gd name="T2" fmla="*/ 41 w 54"/>
                      <a:gd name="T3" fmla="*/ 0 h 58"/>
                      <a:gd name="T4" fmla="*/ 11 w 54"/>
                      <a:gd name="T5" fmla="*/ 16 h 58"/>
                      <a:gd name="T6" fmla="*/ 50 w 54"/>
                      <a:gd name="T7" fmla="*/ 58 h 58"/>
                      <a:gd name="T8" fmla="*/ 54 w 54"/>
                      <a:gd name="T9" fmla="*/ 58 h 58"/>
                      <a:gd name="T10" fmla="*/ 41 w 54"/>
                      <a:gd name="T11" fmla="*/ 40 h 58"/>
                      <a:gd name="T12" fmla="*/ 54 w 54"/>
                      <a:gd name="T13" fmla="*/ 11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4" h="58">
                        <a:moveTo>
                          <a:pt x="54" y="11"/>
                        </a:moveTo>
                        <a:cubicBezTo>
                          <a:pt x="41" y="0"/>
                          <a:pt x="41" y="0"/>
                          <a:pt x="41" y="0"/>
                        </a:cubicBezTo>
                        <a:cubicBezTo>
                          <a:pt x="30" y="2"/>
                          <a:pt x="11" y="6"/>
                          <a:pt x="11" y="16"/>
                        </a:cubicBezTo>
                        <a:cubicBezTo>
                          <a:pt x="11" y="29"/>
                          <a:pt x="0" y="58"/>
                          <a:pt x="50" y="58"/>
                        </a:cubicBezTo>
                        <a:cubicBezTo>
                          <a:pt x="54" y="58"/>
                          <a:pt x="54" y="58"/>
                          <a:pt x="54" y="58"/>
                        </a:cubicBezTo>
                        <a:cubicBezTo>
                          <a:pt x="41" y="40"/>
                          <a:pt x="41" y="40"/>
                          <a:pt x="41" y="40"/>
                        </a:cubicBezTo>
                        <a:lnTo>
                          <a:pt x="54" y="1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dirty="0">
                      <a:noFill/>
                      <a:latin typeface="方正尚酷简体" panose="02000000000000000000" pitchFamily="2" charset="-122"/>
                      <a:ea typeface="+mn-ea"/>
                    </a:endParaRPr>
                  </a:p>
                </p:txBody>
              </p:sp>
              <p:sp>
                <p:nvSpPr>
                  <p:cNvPr id="157" name="Freeform 638"/>
                  <p:cNvSpPr/>
                  <p:nvPr/>
                </p:nvSpPr>
                <p:spPr bwMode="auto">
                  <a:xfrm>
                    <a:off x="3196030" y="1626181"/>
                    <a:ext cx="225039" cy="292839"/>
                  </a:xfrm>
                  <a:custGeom>
                    <a:avLst/>
                    <a:gdLst>
                      <a:gd name="T0" fmla="*/ 85 w 132"/>
                      <a:gd name="T1" fmla="*/ 0 h 172"/>
                      <a:gd name="T2" fmla="*/ 12 w 132"/>
                      <a:gd name="T3" fmla="*/ 125 h 172"/>
                      <a:gd name="T4" fmla="*/ 25 w 132"/>
                      <a:gd name="T5" fmla="*/ 158 h 172"/>
                      <a:gd name="T6" fmla="*/ 58 w 132"/>
                      <a:gd name="T7" fmla="*/ 156 h 172"/>
                      <a:gd name="T8" fmla="*/ 132 w 132"/>
                      <a:gd name="T9" fmla="*/ 28 h 172"/>
                      <a:gd name="T10" fmla="*/ 105 w 132"/>
                      <a:gd name="T11" fmla="*/ 19 h 172"/>
                      <a:gd name="T12" fmla="*/ 85 w 132"/>
                      <a:gd name="T13" fmla="*/ 0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32" h="172">
                        <a:moveTo>
                          <a:pt x="85" y="0"/>
                        </a:moveTo>
                        <a:cubicBezTo>
                          <a:pt x="12" y="125"/>
                          <a:pt x="12" y="125"/>
                          <a:pt x="12" y="125"/>
                        </a:cubicBezTo>
                        <a:cubicBezTo>
                          <a:pt x="12" y="125"/>
                          <a:pt x="0" y="144"/>
                          <a:pt x="25" y="158"/>
                        </a:cubicBezTo>
                        <a:cubicBezTo>
                          <a:pt x="49" y="172"/>
                          <a:pt x="58" y="156"/>
                          <a:pt x="58" y="156"/>
                        </a:cubicBezTo>
                        <a:cubicBezTo>
                          <a:pt x="132" y="28"/>
                          <a:pt x="132" y="28"/>
                          <a:pt x="132" y="28"/>
                        </a:cubicBezTo>
                        <a:cubicBezTo>
                          <a:pt x="132" y="28"/>
                          <a:pt x="119" y="27"/>
                          <a:pt x="105" y="19"/>
                        </a:cubicBezTo>
                        <a:cubicBezTo>
                          <a:pt x="92" y="11"/>
                          <a:pt x="85" y="0"/>
                          <a:pt x="8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dirty="0">
                      <a:noFill/>
                      <a:latin typeface="方正尚酷简体" panose="02000000000000000000" pitchFamily="2" charset="-122"/>
                      <a:ea typeface="+mn-ea"/>
                    </a:endParaRPr>
                  </a:p>
                </p:txBody>
              </p:sp>
            </p:grpSp>
          </p:grpSp>
        </p:grpSp>
      </p:grpSp>
      <p:grpSp>
        <p:nvGrpSpPr>
          <p:cNvPr id="25" name="组合 10"/>
          <p:cNvGrpSpPr/>
          <p:nvPr/>
        </p:nvGrpSpPr>
        <p:grpSpPr bwMode="auto">
          <a:xfrm>
            <a:off x="7331075" y="5299075"/>
            <a:ext cx="642938" cy="642938"/>
            <a:chOff x="7330835" y="4993855"/>
            <a:chExt cx="642573" cy="642573"/>
          </a:xfrm>
        </p:grpSpPr>
        <p:sp>
          <p:nvSpPr>
            <p:cNvPr id="106" name="椭圆 105"/>
            <p:cNvSpPr/>
            <p:nvPr/>
          </p:nvSpPr>
          <p:spPr>
            <a:xfrm>
              <a:off x="7330835" y="4993855"/>
              <a:ext cx="642573" cy="642573"/>
            </a:xfrm>
            <a:prstGeom prst="ellipse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方正尚酷简体" panose="02000000000000000000" pitchFamily="2" charset="-122"/>
              </a:endParaRPr>
            </a:p>
          </p:txBody>
        </p:sp>
        <p:grpSp>
          <p:nvGrpSpPr>
            <p:cNvPr id="19487" name="组合 187"/>
            <p:cNvGrpSpPr/>
            <p:nvPr/>
          </p:nvGrpSpPr>
          <p:grpSpPr bwMode="auto">
            <a:xfrm>
              <a:off x="7383357" y="5053072"/>
              <a:ext cx="532800" cy="532800"/>
              <a:chOff x="6135088" y="291315"/>
              <a:chExt cx="1120629" cy="1120629"/>
            </a:xfrm>
          </p:grpSpPr>
          <p:sp>
            <p:nvSpPr>
              <p:cNvPr id="168" name="椭圆 167"/>
              <p:cNvSpPr/>
              <p:nvPr/>
            </p:nvSpPr>
            <p:spPr>
              <a:xfrm>
                <a:off x="6134743" y="290237"/>
                <a:ext cx="1121253" cy="1121253"/>
              </a:xfrm>
              <a:prstGeom prst="ellipse">
                <a:avLst/>
              </a:prstGeom>
              <a:pattFill prst="wdUpDiag">
                <a:fgClr>
                  <a:srgbClr val="FACA5E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sp>
            <p:nvSpPr>
              <p:cNvPr id="169" name="椭圆 168"/>
              <p:cNvSpPr/>
              <p:nvPr/>
            </p:nvSpPr>
            <p:spPr>
              <a:xfrm>
                <a:off x="6218169" y="373662"/>
                <a:ext cx="954400" cy="951064"/>
              </a:xfrm>
              <a:prstGeom prst="ellipse">
                <a:avLst/>
              </a:prstGeom>
              <a:solidFill>
                <a:srgbClr val="FACA5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方正尚酷简体" panose="02000000000000000000" pitchFamily="2" charset="-122"/>
                </a:endParaRPr>
              </a:p>
            </p:txBody>
          </p:sp>
          <p:grpSp>
            <p:nvGrpSpPr>
              <p:cNvPr id="27" name="组合 182"/>
              <p:cNvGrpSpPr>
                <a:grpSpLocks noChangeAspect="1"/>
              </p:cNvGrpSpPr>
              <p:nvPr/>
            </p:nvGrpSpPr>
            <p:grpSpPr>
              <a:xfrm>
                <a:off x="6425939" y="531024"/>
                <a:ext cx="566457" cy="566457"/>
                <a:chOff x="6267960" y="2101505"/>
                <a:chExt cx="731377" cy="731377"/>
              </a:xfrm>
              <a:solidFill>
                <a:schemeClr val="bg1"/>
              </a:solidFill>
            </p:grpSpPr>
            <p:sp>
              <p:nvSpPr>
                <p:cNvPr id="184" name="Freeform 578"/>
                <p:cNvSpPr/>
                <p:nvPr/>
              </p:nvSpPr>
              <p:spPr bwMode="auto">
                <a:xfrm>
                  <a:off x="6859409" y="2488832"/>
                  <a:ext cx="97373" cy="194024"/>
                </a:xfrm>
                <a:custGeom>
                  <a:avLst/>
                  <a:gdLst>
                    <a:gd name="T0" fmla="*/ 0 w 57"/>
                    <a:gd name="T1" fmla="*/ 99 h 114"/>
                    <a:gd name="T2" fmla="*/ 22 w 57"/>
                    <a:gd name="T3" fmla="*/ 114 h 114"/>
                    <a:gd name="T4" fmla="*/ 57 w 57"/>
                    <a:gd name="T5" fmla="*/ 0 h 114"/>
                    <a:gd name="T6" fmla="*/ 31 w 57"/>
                    <a:gd name="T7" fmla="*/ 0 h 114"/>
                    <a:gd name="T8" fmla="*/ 0 w 57"/>
                    <a:gd name="T9" fmla="*/ 99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114">
                      <a:moveTo>
                        <a:pt x="0" y="99"/>
                      </a:moveTo>
                      <a:cubicBezTo>
                        <a:pt x="22" y="114"/>
                        <a:pt x="22" y="114"/>
                        <a:pt x="22" y="114"/>
                      </a:cubicBezTo>
                      <a:cubicBezTo>
                        <a:pt x="44" y="82"/>
                        <a:pt x="57" y="42"/>
                        <a:pt x="57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1" y="37"/>
                        <a:pt x="20" y="71"/>
                        <a:pt x="0" y="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185" name="Freeform 579"/>
                <p:cNvSpPr/>
                <p:nvPr/>
              </p:nvSpPr>
              <p:spPr bwMode="auto">
                <a:xfrm>
                  <a:off x="6637976" y="2101505"/>
                  <a:ext cx="361361" cy="362804"/>
                </a:xfrm>
                <a:custGeom>
                  <a:avLst/>
                  <a:gdLst>
                    <a:gd name="T0" fmla="*/ 187 w 212"/>
                    <a:gd name="T1" fmla="*/ 213 h 213"/>
                    <a:gd name="T2" fmla="*/ 212 w 212"/>
                    <a:gd name="T3" fmla="*/ 213 h 213"/>
                    <a:gd name="T4" fmla="*/ 0 w 212"/>
                    <a:gd name="T5" fmla="*/ 0 h 213"/>
                    <a:gd name="T6" fmla="*/ 0 w 212"/>
                    <a:gd name="T7" fmla="*/ 25 h 213"/>
                    <a:gd name="T8" fmla="*/ 0 w 212"/>
                    <a:gd name="T9" fmla="*/ 52 h 213"/>
                    <a:gd name="T10" fmla="*/ 0 w 212"/>
                    <a:gd name="T11" fmla="*/ 213 h 213"/>
                    <a:gd name="T12" fmla="*/ 160 w 212"/>
                    <a:gd name="T13" fmla="*/ 213 h 213"/>
                    <a:gd name="T14" fmla="*/ 187 w 212"/>
                    <a:gd name="T15" fmla="*/ 213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2" h="213">
                      <a:moveTo>
                        <a:pt x="187" y="213"/>
                      </a:moveTo>
                      <a:cubicBezTo>
                        <a:pt x="212" y="213"/>
                        <a:pt x="212" y="213"/>
                        <a:pt x="212" y="213"/>
                      </a:cubicBezTo>
                      <a:cubicBezTo>
                        <a:pt x="187" y="7"/>
                        <a:pt x="0" y="0"/>
                        <a:pt x="0" y="0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213"/>
                        <a:pt x="0" y="213"/>
                        <a:pt x="0" y="213"/>
                      </a:cubicBezTo>
                      <a:cubicBezTo>
                        <a:pt x="160" y="213"/>
                        <a:pt x="160" y="213"/>
                        <a:pt x="160" y="213"/>
                      </a:cubicBezTo>
                      <a:lnTo>
                        <a:pt x="187" y="2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  <p:sp>
              <p:nvSpPr>
                <p:cNvPr id="186" name="Freeform 580"/>
                <p:cNvSpPr/>
                <p:nvPr/>
              </p:nvSpPr>
              <p:spPr bwMode="auto">
                <a:xfrm>
                  <a:off x="6267960" y="2144060"/>
                  <a:ext cx="605154" cy="688822"/>
                </a:xfrm>
                <a:custGeom>
                  <a:avLst/>
                  <a:gdLst>
                    <a:gd name="T0" fmla="*/ 202 w 355"/>
                    <a:gd name="T1" fmla="*/ 202 h 404"/>
                    <a:gd name="T2" fmla="*/ 202 w 355"/>
                    <a:gd name="T3" fmla="*/ 26 h 404"/>
                    <a:gd name="T4" fmla="*/ 202 w 355"/>
                    <a:gd name="T5" fmla="*/ 0 h 404"/>
                    <a:gd name="T6" fmla="*/ 0 w 355"/>
                    <a:gd name="T7" fmla="*/ 202 h 404"/>
                    <a:gd name="T8" fmla="*/ 202 w 355"/>
                    <a:gd name="T9" fmla="*/ 404 h 404"/>
                    <a:gd name="T10" fmla="*/ 355 w 355"/>
                    <a:gd name="T11" fmla="*/ 335 h 404"/>
                    <a:gd name="T12" fmla="*/ 335 w 355"/>
                    <a:gd name="T13" fmla="*/ 317 h 404"/>
                    <a:gd name="T14" fmla="*/ 202 w 355"/>
                    <a:gd name="T15" fmla="*/ 202 h 4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55" h="404">
                      <a:moveTo>
                        <a:pt x="202" y="202"/>
                      </a:moveTo>
                      <a:cubicBezTo>
                        <a:pt x="202" y="26"/>
                        <a:pt x="202" y="26"/>
                        <a:pt x="202" y="26"/>
                      </a:cubicBezTo>
                      <a:cubicBezTo>
                        <a:pt x="202" y="0"/>
                        <a:pt x="202" y="0"/>
                        <a:pt x="202" y="0"/>
                      </a:cubicBezTo>
                      <a:cubicBezTo>
                        <a:pt x="91" y="0"/>
                        <a:pt x="0" y="90"/>
                        <a:pt x="0" y="202"/>
                      </a:cubicBezTo>
                      <a:cubicBezTo>
                        <a:pt x="0" y="314"/>
                        <a:pt x="91" y="404"/>
                        <a:pt x="202" y="404"/>
                      </a:cubicBezTo>
                      <a:cubicBezTo>
                        <a:pt x="263" y="404"/>
                        <a:pt x="318" y="377"/>
                        <a:pt x="355" y="335"/>
                      </a:cubicBezTo>
                      <a:cubicBezTo>
                        <a:pt x="335" y="317"/>
                        <a:pt x="335" y="317"/>
                        <a:pt x="335" y="317"/>
                      </a:cubicBezTo>
                      <a:lnTo>
                        <a:pt x="202" y="20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latin typeface="方正尚酷简体" panose="02000000000000000000" pitchFamily="2" charset="-122"/>
                    <a:ea typeface="+mn-ea"/>
                  </a:endParaRPr>
                </a:p>
              </p:txBody>
            </p:sp>
          </p:grpSp>
        </p:grpSp>
      </p:grpSp>
      <p:sp>
        <p:nvSpPr>
          <p:cNvPr id="97" name="矩形 96"/>
          <p:cNvSpPr/>
          <p:nvPr/>
        </p:nvSpPr>
        <p:spPr>
          <a:xfrm flipH="1">
            <a:off x="-4763" y="577850"/>
            <a:ext cx="334963" cy="79692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98" name="矩形 97"/>
          <p:cNvSpPr/>
          <p:nvPr/>
        </p:nvSpPr>
        <p:spPr>
          <a:xfrm flipH="1">
            <a:off x="471488" y="577850"/>
            <a:ext cx="150812" cy="79692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99" name="矩形 98"/>
          <p:cNvSpPr/>
          <p:nvPr/>
        </p:nvSpPr>
        <p:spPr>
          <a:xfrm flipH="1">
            <a:off x="763588" y="577850"/>
            <a:ext cx="93662" cy="79692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100" name="矩形 99"/>
          <p:cNvSpPr/>
          <p:nvPr/>
        </p:nvSpPr>
        <p:spPr>
          <a:xfrm flipH="1">
            <a:off x="998538" y="577850"/>
            <a:ext cx="52387" cy="79692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004310" y="3230880"/>
            <a:ext cx="3063875" cy="2068195"/>
          </a:xfrm>
          <a:prstGeom prst="ellipse">
            <a:avLst/>
          </a:prstGeom>
          <a:solidFill>
            <a:srgbClr val="9DD3D1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rgbClr val="FF6600"/>
                </a:solidFill>
              </a:rPr>
              <a:t>理解语句的含义</a:t>
            </a:r>
            <a:endParaRPr lang="zh-CN" altLang="en-US" sz="3200" b="1" dirty="0">
              <a:solidFill>
                <a:srgbClr val="FF66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877175" y="1840230"/>
            <a:ext cx="6505575" cy="518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>
                <a:solidFill>
                  <a:schemeClr val="accent4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zh-CN" altLang="en-US" sz="2800">
                <a:solidFill>
                  <a:srgbClr val="FF6600"/>
                </a:solidFill>
                <a:effectLst/>
              </a:rPr>
              <a:t> </a:t>
            </a:r>
            <a:r>
              <a:rPr lang="zh-CN" altLang="en-US" sz="2400" b="1">
                <a:solidFill>
                  <a:srgbClr val="FF6600"/>
                </a:solidFill>
                <a:effectLst/>
              </a:rPr>
              <a:t>  </a:t>
            </a:r>
            <a:r>
              <a:rPr lang="en-US" altLang="zh-CN" sz="2400" b="1">
                <a:solidFill>
                  <a:srgbClr val="FF6600"/>
                </a:solidFill>
                <a:effectLst/>
              </a:rPr>
              <a:t>2.</a:t>
            </a:r>
            <a:r>
              <a:rPr lang="zh-CN" altLang="en-US" sz="2400" b="1">
                <a:solidFill>
                  <a:srgbClr val="FF6600"/>
                </a:solidFill>
                <a:effectLst/>
              </a:rPr>
              <a:t>联系实际生活</a:t>
            </a:r>
            <a:endParaRPr lang="zh-CN" altLang="en-US" sz="2400" b="1">
              <a:solidFill>
                <a:srgbClr val="FF6600"/>
              </a:solidFill>
              <a:effectLst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72100" y="1120140"/>
            <a:ext cx="30480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6600"/>
                </a:solidFill>
                <a:effectLst/>
                <a:latin typeface="+mn-ea"/>
                <a:ea typeface="+mn-ea"/>
              </a:rPr>
              <a:t>1.</a:t>
            </a:r>
            <a:r>
              <a:rPr lang="zh-CN" altLang="en-US" sz="2400" b="1" dirty="0">
                <a:solidFill>
                  <a:srgbClr val="FF6600"/>
                </a:solidFill>
                <a:effectLst/>
                <a:latin typeface="+mn-ea"/>
                <a:ea typeface="+mn-ea"/>
              </a:rPr>
              <a:t>联系语言环境</a:t>
            </a:r>
            <a:endParaRPr lang="zh-CN" altLang="en-US" sz="2400" b="1" dirty="0">
              <a:solidFill>
                <a:srgbClr val="FF6600"/>
              </a:solidFill>
              <a:effectLst/>
              <a:latin typeface="+mn-ea"/>
              <a:ea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758555" y="3559175"/>
            <a:ext cx="650557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6600"/>
                </a:solidFill>
                <a:effectLst/>
              </a:rPr>
              <a:t>3.</a:t>
            </a:r>
            <a:r>
              <a:rPr lang="zh-CN" altLang="en-US" sz="2400" b="1" dirty="0">
                <a:solidFill>
                  <a:srgbClr val="FF6600"/>
                </a:solidFill>
                <a:effectLst/>
              </a:rPr>
              <a:t>抓住关键性词语</a:t>
            </a:r>
            <a:endParaRPr lang="zh-CN" altLang="en-US" sz="2400" b="1" dirty="0">
              <a:solidFill>
                <a:srgbClr val="FF6600"/>
              </a:solidFill>
              <a:effectLst/>
            </a:endParaRPr>
          </a:p>
        </p:txBody>
      </p:sp>
      <p:pic>
        <p:nvPicPr>
          <p:cNvPr id="23" name="图片 22" descr="2010-6-29301xuedajiaoyu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805" y="-181610"/>
            <a:ext cx="3649980" cy="2473325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8206105" y="5358130"/>
            <a:ext cx="243141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6600"/>
                </a:solidFill>
                <a:effectLst/>
              </a:rPr>
              <a:t>4.</a:t>
            </a:r>
            <a:r>
              <a:rPr lang="zh-CN" altLang="en-US" sz="2400" b="1">
                <a:solidFill>
                  <a:srgbClr val="FF6600"/>
                </a:solidFill>
                <a:effectLst/>
              </a:rPr>
              <a:t>分析</a:t>
            </a:r>
            <a:r>
              <a:rPr lang="zh-CN" altLang="zh-CN" sz="2400" b="1">
                <a:solidFill>
                  <a:srgbClr val="FF6600"/>
                </a:solidFill>
                <a:effectLst/>
              </a:rPr>
              <a:t>写作手法</a:t>
            </a:r>
            <a:endParaRPr lang="zh-CN" altLang="zh-CN" sz="2400" b="1">
              <a:solidFill>
                <a:srgbClr val="FF6600"/>
              </a:solidFill>
              <a:effectLst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19225" y="2179955"/>
            <a:ext cx="1005840" cy="30657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b="1" dirty="0">
                <a:solidFill>
                  <a:srgbClr val="00B0F0"/>
                </a:solidFill>
                <a:latin typeface="+mn-ea"/>
                <a:ea typeface="+mn-ea"/>
              </a:rPr>
              <a:t>常见方法</a:t>
            </a:r>
            <a:endParaRPr lang="zh-CN" altLang="en-US" sz="5400" b="1" dirty="0">
              <a:solidFill>
                <a:srgbClr val="00B0F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9" grpId="0" animBg="1"/>
      <p:bldP spid="110" grpId="0" animBg="1"/>
      <p:bldP spid="11" grpId="0" animBg="1"/>
      <p:bldP spid="12" grpId="0"/>
      <p:bldP spid="15" grpId="0"/>
      <p:bldP spid="16" grpId="0"/>
      <p:bldP spid="26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 flipH="1">
            <a:off x="-4763" y="666750"/>
            <a:ext cx="334963" cy="79692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 flipH="1">
            <a:off x="471488" y="666750"/>
            <a:ext cx="150812" cy="79692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 flipH="1">
            <a:off x="763588" y="666750"/>
            <a:ext cx="93662" cy="79692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 flipH="1">
            <a:off x="998538" y="666750"/>
            <a:ext cx="52387" cy="79692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pic>
        <p:nvPicPr>
          <p:cNvPr id="2" name="图片 1" descr="2010-6-29301xuedajiaoyu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805" y="-226060"/>
            <a:ext cx="4025900" cy="27273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799330" y="954405"/>
            <a:ext cx="309880" cy="365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810419" y="1406793"/>
            <a:ext cx="10653395" cy="283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0B0F0"/>
                </a:solidFill>
              </a:rPr>
              <a:t>  </a:t>
            </a:r>
            <a:r>
              <a:rPr lang="zh-CN" altLang="en-US" sz="2000" dirty="0">
                <a:solidFill>
                  <a:schemeClr val="tx2"/>
                </a:solidFill>
              </a:rPr>
              <a:t> 天才少年——比尔·盖茨</a:t>
            </a:r>
            <a:endParaRPr lang="zh-CN" altLang="en-US" sz="2000" dirty="0">
              <a:solidFill>
                <a:schemeClr val="tx2"/>
              </a:solidFill>
            </a:endParaRPr>
          </a:p>
          <a:p>
            <a:r>
              <a:rPr lang="zh-CN" altLang="en-US" sz="2000" dirty="0"/>
              <a:t>  美国人比尔·盖茨靠着自己的智慧和努力，在20年里，魔术般地把900美元变成139个亿，让世人大吃一惊。有人说，盖茨和他的微软公司将会改变整个世界。    </a:t>
            </a:r>
            <a:endParaRPr lang="zh-CN" altLang="en-US" sz="2000" dirty="0"/>
          </a:p>
          <a:p>
            <a:r>
              <a:rPr lang="zh-CN" altLang="en-US" sz="2000" dirty="0"/>
              <a:t>  盖茨天生精力旺盛，非常好动。还是婴儿时，他就喜欢让摇篮长时间不停地动，这好像很有趣。直到今天，他还是喜欢不停地摇晃，这几乎成了美国妇孺皆知的盖茨特征。他七八岁时，母亲担任社区服务工作，经常带他到学校里去给学生讲解西雅图的历史，盖茨总是坐在前排极为专心地听讲，这时好动的习惯却一点也找不到了。    </a:t>
            </a:r>
            <a:endParaRPr lang="zh-CN" altLang="en-US" sz="2000" dirty="0"/>
          </a:p>
          <a:p>
            <a:r>
              <a:rPr lang="zh-CN" altLang="en-US" sz="2000" dirty="0"/>
              <a:t>       盖茨从小志向远大。上四年级时，他就对自己的好友说：“与其做一株绿洲中的小草，还不如做一棵秃丘上的橡树。”</a:t>
            </a:r>
            <a:endParaRPr lang="zh-CN" altLang="en-US" sz="2000" dirty="0"/>
          </a:p>
        </p:txBody>
      </p:sp>
      <p:cxnSp>
        <p:nvCxnSpPr>
          <p:cNvPr id="9" name="直接连接符 8"/>
          <p:cNvCxnSpPr/>
          <p:nvPr/>
        </p:nvCxnSpPr>
        <p:spPr>
          <a:xfrm>
            <a:off x="1121706" y="3851197"/>
            <a:ext cx="2350008" cy="914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857250" y="4896251"/>
            <a:ext cx="102943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B0F0"/>
                </a:solidFill>
              </a:rPr>
              <a:t>【题目】  “与其做一株绿洲中的小草，还不如做一棵秃丘上的橡树。”这句话的含义是什么？ </a:t>
            </a:r>
            <a:endParaRPr lang="zh-CN" altLang="en-US" sz="2400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7991856" y="3860341"/>
            <a:ext cx="3319272" cy="0"/>
          </a:xfrm>
          <a:prstGeom prst="line">
            <a:avLst/>
          </a:prstGeom>
          <a:ln w="34925">
            <a:solidFill>
              <a:srgbClr val="9DD3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810419" y="4241433"/>
            <a:ext cx="3020917" cy="1"/>
          </a:xfrm>
          <a:prstGeom prst="line">
            <a:avLst/>
          </a:prstGeom>
          <a:ln w="34925">
            <a:solidFill>
              <a:srgbClr val="9DD3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8" grpId="1" bldLvl="0" animBg="1"/>
      <p:bldP spid="19" grpId="0" bldLvl="0" animBg="1"/>
      <p:bldP spid="19" grpId="1" bldLvl="0" animBg="1"/>
      <p:bldP spid="20" grpId="0" bldLvl="0" animBg="1"/>
      <p:bldP spid="20" grpId="1" bldLvl="0" animBg="1"/>
      <p:bldP spid="21" grpId="0" bldLvl="0" animBg="1"/>
      <p:bldP spid="21" grpId="1" bldLvl="0" animBg="1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6115824" y="2737727"/>
            <a:ext cx="1569005" cy="1066177"/>
          </a:xfrm>
          <a:prstGeom prst="line">
            <a:avLst/>
          </a:prstGeom>
          <a:ln>
            <a:solidFill>
              <a:srgbClr val="1F48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9" idx="5"/>
            <a:endCxn id="8" idx="5"/>
          </p:cNvCxnSpPr>
          <p:nvPr/>
        </p:nvCxnSpPr>
        <p:spPr>
          <a:xfrm>
            <a:off x="4813826" y="2737727"/>
            <a:ext cx="1707161" cy="1274467"/>
          </a:xfrm>
          <a:prstGeom prst="line">
            <a:avLst/>
          </a:prstGeom>
          <a:ln>
            <a:solidFill>
              <a:srgbClr val="1F48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>
            <a:spLocks noChangeAspect="1"/>
          </p:cNvSpPr>
          <p:nvPr/>
        </p:nvSpPr>
        <p:spPr>
          <a:xfrm>
            <a:off x="5542279" y="3033486"/>
            <a:ext cx="1146628" cy="1146628"/>
          </a:xfrm>
          <a:prstGeom prst="ellipse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3984172" y="1908073"/>
            <a:ext cx="972000" cy="972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/>
              <a:t>1</a:t>
            </a:r>
            <a:endParaRPr lang="zh-CN" altLang="en-US" sz="4400" dirty="0"/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7521528" y="1908073"/>
            <a:ext cx="972000" cy="972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/>
              <a:t>2</a:t>
            </a:r>
            <a:endParaRPr lang="zh-CN" altLang="en-US" sz="4400" dirty="0"/>
          </a:p>
        </p:txBody>
      </p:sp>
      <p:sp>
        <p:nvSpPr>
          <p:cNvPr id="20" name="Freeform 871"/>
          <p:cNvSpPr>
            <a:spLocks noEditPoints="1"/>
          </p:cNvSpPr>
          <p:nvPr/>
        </p:nvSpPr>
        <p:spPr bwMode="auto">
          <a:xfrm>
            <a:off x="5774280" y="3275012"/>
            <a:ext cx="682625" cy="663575"/>
          </a:xfrm>
          <a:custGeom>
            <a:avLst/>
            <a:gdLst>
              <a:gd name="T0" fmla="*/ 91 w 182"/>
              <a:gd name="T1" fmla="*/ 75 h 177"/>
              <a:gd name="T2" fmla="*/ 35 w 182"/>
              <a:gd name="T3" fmla="*/ 177 h 177"/>
              <a:gd name="T4" fmla="*/ 57 w 182"/>
              <a:gd name="T5" fmla="*/ 169 h 177"/>
              <a:gd name="T6" fmla="*/ 125 w 182"/>
              <a:gd name="T7" fmla="*/ 169 h 177"/>
              <a:gd name="T8" fmla="*/ 147 w 182"/>
              <a:gd name="T9" fmla="*/ 177 h 177"/>
              <a:gd name="T10" fmla="*/ 91 w 182"/>
              <a:gd name="T11" fmla="*/ 75 h 177"/>
              <a:gd name="T12" fmla="*/ 97 w 182"/>
              <a:gd name="T13" fmla="*/ 97 h 177"/>
              <a:gd name="T14" fmla="*/ 91 w 182"/>
              <a:gd name="T15" fmla="*/ 81 h 177"/>
              <a:gd name="T16" fmla="*/ 101 w 182"/>
              <a:gd name="T17" fmla="*/ 107 h 177"/>
              <a:gd name="T18" fmla="*/ 91 w 182"/>
              <a:gd name="T19" fmla="*/ 120 h 177"/>
              <a:gd name="T20" fmla="*/ 81 w 182"/>
              <a:gd name="T21" fmla="*/ 107 h 177"/>
              <a:gd name="T22" fmla="*/ 81 w 182"/>
              <a:gd name="T23" fmla="*/ 126 h 177"/>
              <a:gd name="T24" fmla="*/ 75 w 182"/>
              <a:gd name="T25" fmla="*/ 122 h 177"/>
              <a:gd name="T26" fmla="*/ 93 w 182"/>
              <a:gd name="T27" fmla="*/ 145 h 177"/>
              <a:gd name="T28" fmla="*/ 62 w 182"/>
              <a:gd name="T29" fmla="*/ 156 h 177"/>
              <a:gd name="T30" fmla="*/ 91 w 182"/>
              <a:gd name="T31" fmla="*/ 132 h 177"/>
              <a:gd name="T32" fmla="*/ 120 w 182"/>
              <a:gd name="T33" fmla="*/ 156 h 177"/>
              <a:gd name="T34" fmla="*/ 101 w 182"/>
              <a:gd name="T35" fmla="*/ 126 h 177"/>
              <a:gd name="T36" fmla="*/ 110 w 182"/>
              <a:gd name="T37" fmla="*/ 132 h 177"/>
              <a:gd name="T38" fmla="*/ 51 w 182"/>
              <a:gd name="T39" fmla="*/ 66 h 177"/>
              <a:gd name="T40" fmla="*/ 51 w 182"/>
              <a:gd name="T41" fmla="*/ 56 h 177"/>
              <a:gd name="T42" fmla="*/ 51 w 182"/>
              <a:gd name="T43" fmla="*/ 28 h 177"/>
              <a:gd name="T44" fmla="*/ 41 w 182"/>
              <a:gd name="T45" fmla="*/ 18 h 177"/>
              <a:gd name="T46" fmla="*/ 41 w 182"/>
              <a:gd name="T47" fmla="*/ 66 h 177"/>
              <a:gd name="T48" fmla="*/ 131 w 182"/>
              <a:gd name="T49" fmla="*/ 18 h 177"/>
              <a:gd name="T50" fmla="*/ 137 w 182"/>
              <a:gd name="T51" fmla="*/ 42 h 177"/>
              <a:gd name="T52" fmla="*/ 131 w 182"/>
              <a:gd name="T53" fmla="*/ 66 h 177"/>
              <a:gd name="T54" fmla="*/ 141 w 182"/>
              <a:gd name="T55" fmla="*/ 66 h 177"/>
              <a:gd name="T56" fmla="*/ 141 w 182"/>
              <a:gd name="T57" fmla="*/ 18 h 177"/>
              <a:gd name="T58" fmla="*/ 27 w 182"/>
              <a:gd name="T59" fmla="*/ 71 h 177"/>
              <a:gd name="T60" fmla="*/ 27 w 182"/>
              <a:gd name="T61" fmla="*/ 13 h 177"/>
              <a:gd name="T62" fmla="*/ 16 w 182"/>
              <a:gd name="T63" fmla="*/ 3 h 177"/>
              <a:gd name="T64" fmla="*/ 16 w 182"/>
              <a:gd name="T65" fmla="*/ 81 h 177"/>
              <a:gd name="T66" fmla="*/ 27 w 182"/>
              <a:gd name="T67" fmla="*/ 81 h 177"/>
              <a:gd name="T68" fmla="*/ 166 w 182"/>
              <a:gd name="T69" fmla="*/ 3 h 177"/>
              <a:gd name="T70" fmla="*/ 155 w 182"/>
              <a:gd name="T71" fmla="*/ 13 h 177"/>
              <a:gd name="T72" fmla="*/ 155 w 182"/>
              <a:gd name="T73" fmla="*/ 71 h 177"/>
              <a:gd name="T74" fmla="*/ 160 w 182"/>
              <a:gd name="T75" fmla="*/ 84 h 177"/>
              <a:gd name="T76" fmla="*/ 182 w 182"/>
              <a:gd name="T77" fmla="*/ 42 h 177"/>
              <a:gd name="T78" fmla="*/ 91 w 182"/>
              <a:gd name="T79" fmla="*/ 64 h 177"/>
              <a:gd name="T80" fmla="*/ 91 w 182"/>
              <a:gd name="T81" fmla="*/ 20 h 177"/>
              <a:gd name="T82" fmla="*/ 91 w 182"/>
              <a:gd name="T83" fmla="*/ 64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82" h="177">
                <a:moveTo>
                  <a:pt x="91" y="75"/>
                </a:moveTo>
                <a:cubicBezTo>
                  <a:pt x="91" y="75"/>
                  <a:pt x="91" y="75"/>
                  <a:pt x="91" y="75"/>
                </a:cubicBezTo>
                <a:cubicBezTo>
                  <a:pt x="86" y="75"/>
                  <a:pt x="80" y="74"/>
                  <a:pt x="75" y="72"/>
                </a:cubicBezTo>
                <a:cubicBezTo>
                  <a:pt x="35" y="177"/>
                  <a:pt x="35" y="177"/>
                  <a:pt x="35" y="177"/>
                </a:cubicBezTo>
                <a:cubicBezTo>
                  <a:pt x="54" y="177"/>
                  <a:pt x="54" y="177"/>
                  <a:pt x="54" y="177"/>
                </a:cubicBezTo>
                <a:cubicBezTo>
                  <a:pt x="57" y="169"/>
                  <a:pt x="57" y="169"/>
                  <a:pt x="57" y="169"/>
                </a:cubicBezTo>
                <a:cubicBezTo>
                  <a:pt x="91" y="155"/>
                  <a:pt x="91" y="155"/>
                  <a:pt x="91" y="155"/>
                </a:cubicBezTo>
                <a:cubicBezTo>
                  <a:pt x="125" y="169"/>
                  <a:pt x="125" y="169"/>
                  <a:pt x="125" y="169"/>
                </a:cubicBezTo>
                <a:cubicBezTo>
                  <a:pt x="128" y="177"/>
                  <a:pt x="128" y="177"/>
                  <a:pt x="128" y="177"/>
                </a:cubicBezTo>
                <a:cubicBezTo>
                  <a:pt x="147" y="177"/>
                  <a:pt x="147" y="177"/>
                  <a:pt x="147" y="177"/>
                </a:cubicBezTo>
                <a:cubicBezTo>
                  <a:pt x="106" y="72"/>
                  <a:pt x="106" y="72"/>
                  <a:pt x="106" y="72"/>
                </a:cubicBezTo>
                <a:cubicBezTo>
                  <a:pt x="102" y="74"/>
                  <a:pt x="96" y="75"/>
                  <a:pt x="91" y="75"/>
                </a:cubicBezTo>
                <a:close/>
                <a:moveTo>
                  <a:pt x="91" y="81"/>
                </a:moveTo>
                <a:cubicBezTo>
                  <a:pt x="97" y="97"/>
                  <a:pt x="97" y="97"/>
                  <a:pt x="97" y="97"/>
                </a:cubicBezTo>
                <a:cubicBezTo>
                  <a:pt x="85" y="97"/>
                  <a:pt x="85" y="97"/>
                  <a:pt x="85" y="97"/>
                </a:cubicBezTo>
                <a:lnTo>
                  <a:pt x="91" y="81"/>
                </a:lnTo>
                <a:close/>
                <a:moveTo>
                  <a:pt x="81" y="107"/>
                </a:moveTo>
                <a:cubicBezTo>
                  <a:pt x="101" y="107"/>
                  <a:pt x="101" y="107"/>
                  <a:pt x="101" y="107"/>
                </a:cubicBezTo>
                <a:cubicBezTo>
                  <a:pt x="103" y="113"/>
                  <a:pt x="103" y="113"/>
                  <a:pt x="103" y="113"/>
                </a:cubicBezTo>
                <a:cubicBezTo>
                  <a:pt x="91" y="120"/>
                  <a:pt x="91" y="120"/>
                  <a:pt x="91" y="120"/>
                </a:cubicBezTo>
                <a:cubicBezTo>
                  <a:pt x="79" y="113"/>
                  <a:pt x="79" y="113"/>
                  <a:pt x="79" y="113"/>
                </a:cubicBezTo>
                <a:lnTo>
                  <a:pt x="81" y="107"/>
                </a:lnTo>
                <a:close/>
                <a:moveTo>
                  <a:pt x="75" y="122"/>
                </a:moveTo>
                <a:cubicBezTo>
                  <a:pt x="81" y="126"/>
                  <a:pt x="81" y="126"/>
                  <a:pt x="81" y="126"/>
                </a:cubicBezTo>
                <a:cubicBezTo>
                  <a:pt x="72" y="132"/>
                  <a:pt x="72" y="132"/>
                  <a:pt x="72" y="132"/>
                </a:cubicBezTo>
                <a:lnTo>
                  <a:pt x="75" y="122"/>
                </a:lnTo>
                <a:close/>
                <a:moveTo>
                  <a:pt x="120" y="156"/>
                </a:moveTo>
                <a:cubicBezTo>
                  <a:pt x="93" y="145"/>
                  <a:pt x="93" y="145"/>
                  <a:pt x="93" y="145"/>
                </a:cubicBezTo>
                <a:cubicBezTo>
                  <a:pt x="89" y="145"/>
                  <a:pt x="89" y="145"/>
                  <a:pt x="89" y="145"/>
                </a:cubicBezTo>
                <a:cubicBezTo>
                  <a:pt x="62" y="156"/>
                  <a:pt x="62" y="156"/>
                  <a:pt x="62" y="156"/>
                </a:cubicBezTo>
                <a:cubicBezTo>
                  <a:pt x="66" y="146"/>
                  <a:pt x="66" y="146"/>
                  <a:pt x="66" y="146"/>
                </a:cubicBezTo>
                <a:cubicBezTo>
                  <a:pt x="91" y="132"/>
                  <a:pt x="91" y="132"/>
                  <a:pt x="91" y="132"/>
                </a:cubicBezTo>
                <a:cubicBezTo>
                  <a:pt x="116" y="147"/>
                  <a:pt x="116" y="147"/>
                  <a:pt x="116" y="147"/>
                </a:cubicBezTo>
                <a:lnTo>
                  <a:pt x="120" y="156"/>
                </a:lnTo>
                <a:close/>
                <a:moveTo>
                  <a:pt x="110" y="132"/>
                </a:moveTo>
                <a:cubicBezTo>
                  <a:pt x="101" y="126"/>
                  <a:pt x="101" y="126"/>
                  <a:pt x="101" y="126"/>
                </a:cubicBezTo>
                <a:cubicBezTo>
                  <a:pt x="107" y="123"/>
                  <a:pt x="107" y="123"/>
                  <a:pt x="107" y="123"/>
                </a:cubicBezTo>
                <a:lnTo>
                  <a:pt x="110" y="132"/>
                </a:lnTo>
                <a:close/>
                <a:moveTo>
                  <a:pt x="46" y="69"/>
                </a:moveTo>
                <a:cubicBezTo>
                  <a:pt x="48" y="69"/>
                  <a:pt x="50" y="68"/>
                  <a:pt x="51" y="66"/>
                </a:cubicBezTo>
                <a:cubicBezTo>
                  <a:pt x="54" y="63"/>
                  <a:pt x="54" y="59"/>
                  <a:pt x="51" y="56"/>
                </a:cubicBezTo>
                <a:cubicBezTo>
                  <a:pt x="51" y="56"/>
                  <a:pt x="51" y="56"/>
                  <a:pt x="51" y="56"/>
                </a:cubicBezTo>
                <a:cubicBezTo>
                  <a:pt x="47" y="52"/>
                  <a:pt x="45" y="47"/>
                  <a:pt x="45" y="42"/>
                </a:cubicBezTo>
                <a:cubicBezTo>
                  <a:pt x="45" y="37"/>
                  <a:pt x="47" y="32"/>
                  <a:pt x="51" y="28"/>
                </a:cubicBezTo>
                <a:cubicBezTo>
                  <a:pt x="54" y="25"/>
                  <a:pt x="54" y="21"/>
                  <a:pt x="51" y="18"/>
                </a:cubicBezTo>
                <a:cubicBezTo>
                  <a:pt x="48" y="15"/>
                  <a:pt x="43" y="15"/>
                  <a:pt x="41" y="18"/>
                </a:cubicBezTo>
                <a:cubicBezTo>
                  <a:pt x="34" y="24"/>
                  <a:pt x="30" y="33"/>
                  <a:pt x="30" y="42"/>
                </a:cubicBezTo>
                <a:cubicBezTo>
                  <a:pt x="30" y="51"/>
                  <a:pt x="34" y="60"/>
                  <a:pt x="41" y="66"/>
                </a:cubicBezTo>
                <a:cubicBezTo>
                  <a:pt x="42" y="68"/>
                  <a:pt x="44" y="69"/>
                  <a:pt x="46" y="69"/>
                </a:cubicBezTo>
                <a:close/>
                <a:moveTo>
                  <a:pt x="131" y="18"/>
                </a:moveTo>
                <a:cubicBezTo>
                  <a:pt x="128" y="21"/>
                  <a:pt x="128" y="25"/>
                  <a:pt x="131" y="28"/>
                </a:cubicBezTo>
                <a:cubicBezTo>
                  <a:pt x="135" y="32"/>
                  <a:pt x="137" y="37"/>
                  <a:pt x="137" y="42"/>
                </a:cubicBezTo>
                <a:cubicBezTo>
                  <a:pt x="137" y="47"/>
                  <a:pt x="135" y="52"/>
                  <a:pt x="131" y="56"/>
                </a:cubicBezTo>
                <a:cubicBezTo>
                  <a:pt x="128" y="59"/>
                  <a:pt x="128" y="63"/>
                  <a:pt x="131" y="66"/>
                </a:cubicBezTo>
                <a:cubicBezTo>
                  <a:pt x="132" y="68"/>
                  <a:pt x="134" y="69"/>
                  <a:pt x="136" y="69"/>
                </a:cubicBezTo>
                <a:cubicBezTo>
                  <a:pt x="138" y="69"/>
                  <a:pt x="140" y="68"/>
                  <a:pt x="141" y="66"/>
                </a:cubicBezTo>
                <a:cubicBezTo>
                  <a:pt x="148" y="60"/>
                  <a:pt x="152" y="51"/>
                  <a:pt x="152" y="42"/>
                </a:cubicBezTo>
                <a:cubicBezTo>
                  <a:pt x="152" y="33"/>
                  <a:pt x="148" y="24"/>
                  <a:pt x="141" y="18"/>
                </a:cubicBezTo>
                <a:cubicBezTo>
                  <a:pt x="139" y="15"/>
                  <a:pt x="134" y="15"/>
                  <a:pt x="131" y="18"/>
                </a:cubicBezTo>
                <a:close/>
                <a:moveTo>
                  <a:pt x="27" y="71"/>
                </a:moveTo>
                <a:cubicBezTo>
                  <a:pt x="19" y="63"/>
                  <a:pt x="15" y="52"/>
                  <a:pt x="15" y="42"/>
                </a:cubicBezTo>
                <a:cubicBezTo>
                  <a:pt x="15" y="32"/>
                  <a:pt x="19" y="21"/>
                  <a:pt x="27" y="13"/>
                </a:cubicBezTo>
                <a:cubicBezTo>
                  <a:pt x="30" y="10"/>
                  <a:pt x="30" y="6"/>
                  <a:pt x="27" y="3"/>
                </a:cubicBezTo>
                <a:cubicBezTo>
                  <a:pt x="24" y="0"/>
                  <a:pt x="19" y="0"/>
                  <a:pt x="16" y="3"/>
                </a:cubicBezTo>
                <a:cubicBezTo>
                  <a:pt x="6" y="14"/>
                  <a:pt x="0" y="28"/>
                  <a:pt x="0" y="42"/>
                </a:cubicBezTo>
                <a:cubicBezTo>
                  <a:pt x="0" y="56"/>
                  <a:pt x="6" y="71"/>
                  <a:pt x="16" y="81"/>
                </a:cubicBezTo>
                <a:cubicBezTo>
                  <a:pt x="18" y="83"/>
                  <a:pt x="20" y="84"/>
                  <a:pt x="22" y="84"/>
                </a:cubicBezTo>
                <a:cubicBezTo>
                  <a:pt x="24" y="84"/>
                  <a:pt x="26" y="83"/>
                  <a:pt x="27" y="81"/>
                </a:cubicBezTo>
                <a:cubicBezTo>
                  <a:pt x="30" y="78"/>
                  <a:pt x="30" y="74"/>
                  <a:pt x="27" y="71"/>
                </a:cubicBezTo>
                <a:close/>
                <a:moveTo>
                  <a:pt x="166" y="3"/>
                </a:moveTo>
                <a:cubicBezTo>
                  <a:pt x="163" y="0"/>
                  <a:pt x="158" y="0"/>
                  <a:pt x="155" y="3"/>
                </a:cubicBezTo>
                <a:cubicBezTo>
                  <a:pt x="152" y="6"/>
                  <a:pt x="152" y="10"/>
                  <a:pt x="155" y="13"/>
                </a:cubicBezTo>
                <a:cubicBezTo>
                  <a:pt x="163" y="21"/>
                  <a:pt x="167" y="32"/>
                  <a:pt x="167" y="42"/>
                </a:cubicBezTo>
                <a:cubicBezTo>
                  <a:pt x="167" y="52"/>
                  <a:pt x="163" y="63"/>
                  <a:pt x="155" y="71"/>
                </a:cubicBezTo>
                <a:cubicBezTo>
                  <a:pt x="152" y="74"/>
                  <a:pt x="152" y="78"/>
                  <a:pt x="155" y="81"/>
                </a:cubicBezTo>
                <a:cubicBezTo>
                  <a:pt x="156" y="83"/>
                  <a:pt x="158" y="84"/>
                  <a:pt x="160" y="84"/>
                </a:cubicBezTo>
                <a:cubicBezTo>
                  <a:pt x="162" y="84"/>
                  <a:pt x="164" y="83"/>
                  <a:pt x="166" y="81"/>
                </a:cubicBezTo>
                <a:cubicBezTo>
                  <a:pt x="176" y="71"/>
                  <a:pt x="182" y="56"/>
                  <a:pt x="182" y="42"/>
                </a:cubicBezTo>
                <a:cubicBezTo>
                  <a:pt x="182" y="28"/>
                  <a:pt x="176" y="14"/>
                  <a:pt x="166" y="3"/>
                </a:cubicBezTo>
                <a:close/>
                <a:moveTo>
                  <a:pt x="91" y="64"/>
                </a:moveTo>
                <a:cubicBezTo>
                  <a:pt x="103" y="64"/>
                  <a:pt x="113" y="54"/>
                  <a:pt x="113" y="42"/>
                </a:cubicBezTo>
                <a:cubicBezTo>
                  <a:pt x="113" y="30"/>
                  <a:pt x="103" y="20"/>
                  <a:pt x="91" y="20"/>
                </a:cubicBezTo>
                <a:cubicBezTo>
                  <a:pt x="79" y="20"/>
                  <a:pt x="69" y="30"/>
                  <a:pt x="69" y="42"/>
                </a:cubicBezTo>
                <a:cubicBezTo>
                  <a:pt x="69" y="54"/>
                  <a:pt x="79" y="64"/>
                  <a:pt x="91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7" name=" 167"/>
          <p:cNvSpPr/>
          <p:nvPr/>
        </p:nvSpPr>
        <p:spPr>
          <a:xfrm>
            <a:off x="508000" y="1440180"/>
            <a:ext cx="2906395" cy="2363470"/>
          </a:xfrm>
          <a:prstGeom prst="roundRect">
            <a:avLst/>
          </a:prstGeom>
          <a:solidFill>
            <a:srgbClr val="72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sym typeface="+mn-ea"/>
              </a:rPr>
              <a:t>联系语言环境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ym typeface="+mn-ea"/>
              </a:rPr>
              <a:t>通从文章的上下文可以知道比尔盖茨是一个有着远大理想的孩子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10" name=" 10"/>
          <p:cNvSpPr/>
          <p:nvPr/>
        </p:nvSpPr>
        <p:spPr>
          <a:xfrm>
            <a:off x="9022261" y="1468120"/>
            <a:ext cx="2935605" cy="2335530"/>
          </a:xfrm>
          <a:prstGeom prst="roundRect">
            <a:avLst/>
          </a:prstGeom>
          <a:solidFill>
            <a:srgbClr val="72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sym typeface="+mn-ea"/>
              </a:rPr>
              <a:t>抓住文章当中的关键词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 smtClean="0">
                <a:latin typeface="+mn-ea"/>
                <a:sym typeface="+mn-ea"/>
              </a:rPr>
              <a:t>“</a:t>
            </a:r>
            <a:r>
              <a:rPr lang="zh-CN" altLang="en-US" sz="2400" dirty="0">
                <a:latin typeface="+mn-ea"/>
                <a:sym typeface="+mn-ea"/>
              </a:rPr>
              <a:t>绿洲中的小草</a:t>
            </a:r>
            <a:r>
              <a:rPr lang="en-US" altLang="zh-CN" sz="2400" dirty="0">
                <a:latin typeface="+mn-ea"/>
                <a:sym typeface="+mn-ea"/>
              </a:rPr>
              <a:t>”</a:t>
            </a:r>
            <a:r>
              <a:rPr lang="zh-CN" altLang="en-US" sz="2400" dirty="0">
                <a:latin typeface="+mn-ea"/>
                <a:sym typeface="+mn-ea"/>
              </a:rPr>
              <a:t>和</a:t>
            </a:r>
            <a:r>
              <a:rPr lang="en-US" altLang="zh-CN" sz="2400" dirty="0">
                <a:latin typeface="+mn-ea"/>
                <a:sym typeface="+mn-ea"/>
              </a:rPr>
              <a:t>“</a:t>
            </a:r>
            <a:r>
              <a:rPr lang="zh-CN" altLang="en-US" sz="2400" dirty="0">
                <a:latin typeface="+mn-ea"/>
                <a:sym typeface="+mn-ea"/>
              </a:rPr>
              <a:t>秃丘上的橡树</a:t>
            </a:r>
            <a:r>
              <a:rPr lang="en-US" altLang="zh-CN" sz="2400" dirty="0" smtClean="0">
                <a:latin typeface="+mn-ea"/>
                <a:sym typeface="+mn-ea"/>
              </a:rPr>
              <a:t>”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cxnSp>
        <p:nvCxnSpPr>
          <p:cNvPr id="11" name="直接箭头连接符 10"/>
          <p:cNvCxnSpPr>
            <a:stCxn id="8" idx="4"/>
          </p:cNvCxnSpPr>
          <p:nvPr/>
        </p:nvCxnSpPr>
        <p:spPr>
          <a:xfrm>
            <a:off x="6115685" y="4180205"/>
            <a:ext cx="4445" cy="932815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 12"/>
          <p:cNvSpPr/>
          <p:nvPr/>
        </p:nvSpPr>
        <p:spPr>
          <a:xfrm>
            <a:off x="4904740" y="4892040"/>
            <a:ext cx="2501900" cy="1824990"/>
          </a:xfrm>
          <a:prstGeom prst="round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   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参考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答案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：</a:t>
            </a:r>
            <a:endParaRPr lang="zh-CN" altLang="en-US" sz="2400" b="1" dirty="0" smtClean="0">
              <a:solidFill>
                <a:srgbClr val="FF0000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</a:rPr>
              <a:t>比尔</a:t>
            </a:r>
            <a:r>
              <a:rPr lang="zh-CN" altLang="en-US" sz="2400" dirty="0">
                <a:solidFill>
                  <a:schemeClr val="bg1"/>
                </a:solidFill>
              </a:rPr>
              <a:t>盖茨志向远大，想做一个出类拔萃的人案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2645" y="74295"/>
            <a:ext cx="10577195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0B0F0"/>
                </a:solidFill>
              </a:rPr>
              <a:t> </a:t>
            </a:r>
            <a:r>
              <a:rPr lang="zh-CN" altLang="en-US" sz="2400" b="1" dirty="0">
                <a:solidFill>
                  <a:srgbClr val="00B0F0"/>
                </a:solidFill>
              </a:rPr>
              <a:t>【</a:t>
            </a:r>
            <a:r>
              <a:rPr lang="zh-CN" altLang="en-US" sz="2400" b="1" dirty="0" smtClean="0">
                <a:solidFill>
                  <a:srgbClr val="00B0F0"/>
                </a:solidFill>
              </a:rPr>
              <a:t>题目】  “</a:t>
            </a:r>
            <a:r>
              <a:rPr lang="zh-CN" altLang="en-US" sz="2400" b="1" dirty="0">
                <a:solidFill>
                  <a:srgbClr val="00B0F0"/>
                </a:solidFill>
              </a:rPr>
              <a:t>与其做一株绿洲中的小草，还不如做一棵秃丘上的橡树。”这句话的含义是什么？ </a:t>
            </a:r>
            <a:r>
              <a:rPr lang="zh-CN" altLang="en-US" sz="2400" dirty="0">
                <a:solidFill>
                  <a:srgbClr val="00B0F0"/>
                </a:solidFill>
              </a:rPr>
              <a:t> </a:t>
            </a:r>
            <a:r>
              <a:rPr lang="zh-CN" altLang="en-US" sz="2400" dirty="0">
                <a:solidFill>
                  <a:srgbClr val="66BFBC"/>
                </a:solidFill>
              </a:rPr>
              <a:t>        </a:t>
            </a:r>
            <a:r>
              <a:rPr lang="zh-CN" altLang="en-US" sz="2400" dirty="0">
                <a:solidFill>
                  <a:srgbClr val="FF0000"/>
                </a:solidFill>
              </a:rPr>
              <a:t>                                                                        </a:t>
            </a:r>
            <a:endParaRPr lang="zh-CN" altLang="en-US" sz="2400" dirty="0">
              <a:solidFill>
                <a:srgbClr val="FF0000"/>
              </a:solidFill>
            </a:endParaRPr>
          </a:p>
          <a:p>
            <a:r>
              <a:rPr lang="zh-CN" altLang="en-US" sz="2400" dirty="0">
                <a:solidFill>
                  <a:srgbClr val="FF0000"/>
                </a:solidFill>
              </a:rPr>
              <a:t>  </a:t>
            </a:r>
            <a:r>
              <a:rPr lang="zh-CN" altLang="en-US" sz="2400" dirty="0">
                <a:solidFill>
                  <a:srgbClr val="00B0F0"/>
                </a:solidFill>
              </a:rPr>
              <a:t>  </a:t>
            </a:r>
            <a:endParaRPr lang="zh-CN" altLang="en-US" sz="2400" dirty="0">
              <a:solidFill>
                <a:srgbClr val="00B0F0"/>
              </a:solidFill>
            </a:endParaRPr>
          </a:p>
          <a:p>
            <a:endParaRPr lang="zh-CN" altLang="en-US" sz="2400" dirty="0">
              <a:solidFill>
                <a:srgbClr val="00B0F0"/>
              </a:solidFill>
            </a:endParaRPr>
          </a:p>
          <a:p>
            <a:endParaRPr lang="zh-CN" altLang="en-US" sz="2400" dirty="0">
              <a:solidFill>
                <a:srgbClr val="00B0F0"/>
              </a:solidFill>
            </a:endParaRPr>
          </a:p>
          <a:p>
            <a:endParaRPr lang="zh-CN" altLang="en-US" sz="24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3" grpId="0" animBg="1"/>
      <p:bldP spid="167" grpId="0" animBg="1"/>
      <p:bldP spid="10" grpId="0" animBg="1"/>
      <p:bldP spid="12" grpId="0" bldLvl="0" animBg="1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 flipH="1">
            <a:off x="-4763" y="666750"/>
            <a:ext cx="334963" cy="79692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 flipH="1">
            <a:off x="471488" y="666750"/>
            <a:ext cx="150812" cy="79692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 flipH="1">
            <a:off x="763588" y="666750"/>
            <a:ext cx="93662" cy="79692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 flipH="1">
            <a:off x="998538" y="666750"/>
            <a:ext cx="52387" cy="79692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方正尚酷简体" panose="02000000000000000000" pitchFamily="2" charset="-122"/>
            </a:endParaRPr>
          </a:p>
        </p:txBody>
      </p:sp>
      <p:pic>
        <p:nvPicPr>
          <p:cNvPr id="2" name="图片 1" descr="2010-6-29301xuedajiaoyu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0200" y="-226060"/>
            <a:ext cx="4025900" cy="27273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799330" y="954405"/>
            <a:ext cx="309880" cy="365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57250" y="854918"/>
            <a:ext cx="1099559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捷    径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  </a:t>
            </a:r>
            <a:r>
              <a:rPr lang="zh-CN" altLang="en-US" dirty="0" smtClean="0"/>
              <a:t>     我</a:t>
            </a:r>
            <a:r>
              <a:rPr lang="zh-CN" altLang="en-US" dirty="0"/>
              <a:t>的老家在一个偏远的山村，因盛产板栗而闻名。每到深秋，树上的板栗挂满枝头。当地山民最忙碌的日子也随之到来。因新鲜的板栗较为抢手，所以谁都希望自家的板栗能够先人一步运到城里，卖个好价钱。竞争自然十分激烈。大家忙忙碌碌地从山上采摘果实，然后运回家里，将刚刚收获的板栗悉数倒出，全家老小围成一圈，按个头大小进行筛选，再匆匆忙忙地沿着新修的公路运到城里销售</a:t>
            </a:r>
            <a:r>
              <a:rPr lang="zh-CN" altLang="en-US" dirty="0">
                <a:solidFill>
                  <a:srgbClr val="00B0F0"/>
                </a:solidFill>
              </a:rPr>
              <a:t>。</a:t>
            </a:r>
            <a:endParaRPr lang="zh-CN" altLang="en-US" dirty="0">
              <a:solidFill>
                <a:srgbClr val="00B0F0"/>
              </a:solidFill>
            </a:endParaRPr>
          </a:p>
          <a:p>
            <a:r>
              <a:rPr lang="zh-CN" altLang="en-US" dirty="0">
                <a:solidFill>
                  <a:srgbClr val="00B0F0"/>
                </a:solidFill>
              </a:rPr>
              <a:t> </a:t>
            </a:r>
            <a:r>
              <a:rPr lang="zh-CN" altLang="en-US" dirty="0" smtClean="0">
                <a:solidFill>
                  <a:srgbClr val="00B0F0"/>
                </a:solidFill>
              </a:rPr>
              <a:t>   </a:t>
            </a:r>
            <a:r>
              <a:rPr lang="zh-CN" altLang="en-US" dirty="0" smtClean="0"/>
              <a:t>尽管</a:t>
            </a:r>
            <a:r>
              <a:rPr lang="zh-CN" altLang="en-US" dirty="0"/>
              <a:t>每个人都在分秒必争，但他们发现自己始终要比村里的石根慢一步，当他们心急如焚地感到赶到城里时，石根已喜滋滋地开着空车往回返。</a:t>
            </a:r>
            <a:endParaRPr lang="zh-CN" altLang="en-US" dirty="0"/>
          </a:p>
          <a:p>
            <a:r>
              <a:rPr lang="zh-CN" altLang="en-US" dirty="0" smtClean="0"/>
              <a:t>    几</a:t>
            </a:r>
            <a:r>
              <a:rPr lang="zh-CN" altLang="en-US" dirty="0"/>
              <a:t>年下来，都是如此。人们不禁疑窦顿生:“ 咦,   这小子难道有啥捷径?”</a:t>
            </a:r>
            <a:endParaRPr lang="zh-CN" altLang="en-US" dirty="0"/>
          </a:p>
          <a:p>
            <a:r>
              <a:rPr lang="zh-CN" altLang="en-US" dirty="0" smtClean="0"/>
              <a:t>    终于</a:t>
            </a:r>
            <a:r>
              <a:rPr lang="zh-CN" altLang="en-US" dirty="0"/>
              <a:t>有一天，几个饱尝压价之苦的山民，将洋洋自得的石根“劫”进了饭馆，向他探询板栗为何总是抢先一步的捷径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>
                <a:solidFill>
                  <a:schemeClr val="tx2"/>
                </a:solidFill>
              </a:rPr>
              <a:t> </a:t>
            </a:r>
            <a:r>
              <a:rPr lang="zh-CN" altLang="en-US" dirty="0"/>
              <a:t>石根惬意地呷着酒，两眼眯成一条缝，神奇地说：“咳，俺哪有啥捷径？只不过每次摘完板栗，俺就直接装进麻袋里，摞上车，专捡坎坷不平地山路走，一路颠簸下来，小的就漏到了下面，大的便留在上面。</a:t>
            </a:r>
            <a:endParaRPr lang="zh-CN" altLang="en-US" dirty="0"/>
          </a:p>
          <a:p>
            <a:r>
              <a:rPr lang="zh-CN" altLang="en-US" dirty="0"/>
              <a:t>这样就省去了用来分级、挑选的时间……</a:t>
            </a:r>
            <a:endParaRPr lang="zh-CN" altLang="en-US" dirty="0"/>
          </a:p>
          <a:p>
            <a:r>
              <a:rPr lang="zh-CN" altLang="en-US" dirty="0"/>
              <a:t>一语道破迷津，众人愕然。</a:t>
            </a:r>
            <a:endParaRPr lang="zh-CN" altLang="en-US" dirty="0"/>
          </a:p>
          <a:p>
            <a:r>
              <a:rPr lang="zh-CN" altLang="en-US" dirty="0"/>
              <a:t>一帆风顺的旅途只能酿就墨守成规的思维，而人生中的捷径从来都是在经历了颠簸与坎坷之后赫然闪现。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           </a:t>
            </a:r>
            <a:endParaRPr lang="zh-CN" altLang="en-US" dirty="0"/>
          </a:p>
        </p:txBody>
      </p:sp>
      <p:cxnSp>
        <p:nvCxnSpPr>
          <p:cNvPr id="3" name="直接连接符 2"/>
          <p:cNvCxnSpPr/>
          <p:nvPr/>
        </p:nvCxnSpPr>
        <p:spPr>
          <a:xfrm>
            <a:off x="998538" y="5303520"/>
            <a:ext cx="10371582" cy="365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63588" y="5781639"/>
            <a:ext cx="89223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sym typeface="+mn-ea"/>
              </a:rPr>
              <a:t>【题目】 联系</a:t>
            </a:r>
            <a:r>
              <a:rPr lang="zh-CN" altLang="en-US" sz="2400" b="1" dirty="0">
                <a:solidFill>
                  <a:srgbClr val="00B0F0"/>
                </a:solidFill>
                <a:sym typeface="+mn-ea"/>
              </a:rPr>
              <a:t>生活实际理解整个划线句子的含义？</a:t>
            </a:r>
            <a:endParaRPr lang="zh-CN" altLang="en-US" sz="2400" b="1" dirty="0">
              <a:solidFill>
                <a:srgbClr val="00B0F0"/>
              </a:solidFill>
              <a:sym typeface="+mn-ea"/>
            </a:endParaRPr>
          </a:p>
          <a:p>
            <a:r>
              <a:rPr lang="zh-CN" altLang="en-US" sz="2400" dirty="0">
                <a:solidFill>
                  <a:srgbClr val="FF0000"/>
                </a:solidFill>
                <a:sym typeface="+mn-ea"/>
              </a:rPr>
              <a:t>                             </a:t>
            </a:r>
            <a:endParaRPr lang="zh-CN" altLang="en-US" sz="2400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 spd="slow" advTm="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8" grpId="1" bldLvl="0" animBg="1"/>
      <p:bldP spid="19" grpId="0" bldLvl="0" animBg="1"/>
      <p:bldP spid="19" grpId="1" bldLvl="0" animBg="1"/>
      <p:bldP spid="20" grpId="0" bldLvl="0" animBg="1"/>
      <p:bldP spid="20" grpId="1" bldLvl="0" animBg="1"/>
      <p:bldP spid="21" grpId="0" bldLvl="0" animBg="1"/>
      <p:bldP spid="21" grpId="1" bldLvl="0" animBg="1"/>
      <p:bldP spid="13" grpId="0"/>
    </p:bldLst>
  </p:timing>
</p:sld>
</file>

<file path=ppt/theme/theme1.xml><?xml version="1.0" encoding="utf-8"?>
<a:theme xmlns:a="http://schemas.openxmlformats.org/drawingml/2006/main" name="1_A000120141119A01PPBG">
  <a:themeElements>
    <a:clrScheme name="自定义 66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C8886E"/>
      </a:accent1>
      <a:accent2>
        <a:srgbClr val="A59183"/>
      </a:accent2>
      <a:accent3>
        <a:srgbClr val="AC8282"/>
      </a:accent3>
      <a:accent4>
        <a:srgbClr val="E79747"/>
      </a:accent4>
      <a:accent5>
        <a:srgbClr val="7F723D"/>
      </a:accent5>
      <a:accent6>
        <a:srgbClr val="CA4A62"/>
      </a:accent6>
      <a:hlink>
        <a:srgbClr val="868B57"/>
      </a:hlink>
      <a:folHlink>
        <a:srgbClr val="657A56"/>
      </a:folHlink>
    </a:clrScheme>
    <a:fontScheme name="自定义 11">
      <a:majorFont>
        <a:latin typeface="Arial"/>
        <a:ea typeface="幼圆"/>
        <a:cs typeface=""/>
      </a:majorFont>
      <a:minorFont>
        <a:latin typeface="Arial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1672</Words>
  <Application>WPS 演示</Application>
  <PresentationFormat>宽屏</PresentationFormat>
  <Paragraphs>151</Paragraphs>
  <Slides>13</Slides>
  <Notes>11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方正尚酷简体</vt:lpstr>
      <vt:lpstr>幼圆</vt:lpstr>
      <vt:lpstr>Calibri</vt:lpstr>
      <vt:lpstr>方正清刻本悦宋简体</vt:lpstr>
      <vt:lpstr>微软雅黑</vt:lpstr>
      <vt:lpstr>1_A000120141119A01PPBG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230</cp:revision>
  <dcterms:created xsi:type="dcterms:W3CDTF">2015-05-29T06:08:00Z</dcterms:created>
  <dcterms:modified xsi:type="dcterms:W3CDTF">2017-05-26T07:57:22Z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2052-10.1.0.6391</vt:lpwstr>
  </property>
</Properties>
</file>