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9"/>
  </p:notesMasterIdLst>
  <p:sldIdLst>
    <p:sldId id="496" r:id="rId2"/>
    <p:sldId id="259" r:id="rId3"/>
    <p:sldId id="406" r:id="rId4"/>
    <p:sldId id="352" r:id="rId5"/>
    <p:sldId id="353" r:id="rId6"/>
    <p:sldId id="355" r:id="rId7"/>
    <p:sldId id="357" r:id="rId8"/>
    <p:sldId id="358" r:id="rId9"/>
    <p:sldId id="265" r:id="rId10"/>
    <p:sldId id="407" r:id="rId11"/>
    <p:sldId id="318" r:id="rId12"/>
    <p:sldId id="381" r:id="rId13"/>
    <p:sldId id="382" r:id="rId14"/>
    <p:sldId id="408" r:id="rId15"/>
    <p:sldId id="263" r:id="rId16"/>
    <p:sldId id="383" r:id="rId17"/>
    <p:sldId id="384" r:id="rId18"/>
    <p:sldId id="385" r:id="rId19"/>
    <p:sldId id="387" r:id="rId20"/>
    <p:sldId id="409" r:id="rId21"/>
    <p:sldId id="410" r:id="rId22"/>
    <p:sldId id="319" r:id="rId23"/>
    <p:sldId id="268" r:id="rId24"/>
    <p:sldId id="411" r:id="rId25"/>
    <p:sldId id="412" r:id="rId26"/>
    <p:sldId id="413" r:id="rId27"/>
    <p:sldId id="414" r:id="rId28"/>
    <p:sldId id="447" r:id="rId29"/>
    <p:sldId id="448" r:id="rId30"/>
    <p:sldId id="320" r:id="rId31"/>
    <p:sldId id="449" r:id="rId32"/>
    <p:sldId id="450" r:id="rId33"/>
    <p:sldId id="451" r:id="rId34"/>
    <p:sldId id="468" r:id="rId35"/>
    <p:sldId id="469" r:id="rId36"/>
    <p:sldId id="470" r:id="rId37"/>
    <p:sldId id="471" r:id="rId38"/>
    <p:sldId id="472" r:id="rId39"/>
    <p:sldId id="473" r:id="rId40"/>
    <p:sldId id="474" r:id="rId41"/>
    <p:sldId id="475" r:id="rId42"/>
    <p:sldId id="478" r:id="rId43"/>
    <p:sldId id="479" r:id="rId44"/>
    <p:sldId id="480" r:id="rId45"/>
    <p:sldId id="481" r:id="rId46"/>
    <p:sldId id="482" r:id="rId47"/>
    <p:sldId id="483" r:id="rId48"/>
    <p:sldId id="484" r:id="rId49"/>
    <p:sldId id="485" r:id="rId50"/>
    <p:sldId id="486" r:id="rId51"/>
    <p:sldId id="487" r:id="rId52"/>
    <p:sldId id="488" r:id="rId53"/>
    <p:sldId id="489" r:id="rId54"/>
    <p:sldId id="490" r:id="rId55"/>
    <p:sldId id="491" r:id="rId56"/>
    <p:sldId id="493" r:id="rId57"/>
    <p:sldId id="476" r:id="rId58"/>
  </p:sldIdLst>
  <p:sldSz cx="12192000" cy="6858000"/>
  <p:notesSz cx="6858000" cy="9144000"/>
  <p:custDataLst>
    <p:tags r:id="rId6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79" autoAdjust="0"/>
    <p:restoredTop sz="94660"/>
  </p:normalViewPr>
  <p:slideViewPr>
    <p:cSldViewPr snapToGrid="0">
      <p:cViewPr varScale="1">
        <p:scale>
          <a:sx n="62" d="100"/>
          <a:sy n="62" d="100"/>
        </p:scale>
        <p:origin x="-96"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A5F57A-28C8-4B43-B071-76FA73B7C008}"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55E033-BE50-4306-A274-7C9333946FA6}" type="slidenum">
              <a:rPr lang="zh-CN" altLang="en-US" smtClean="0"/>
              <a:t>‹#›</a:t>
            </a:fld>
            <a:endParaRPr lang="zh-CN" altLang="en-US"/>
          </a:p>
        </p:txBody>
      </p:sp>
    </p:spTree>
    <p:extLst>
      <p:ext uri="{BB962C8B-B14F-4D97-AF65-F5344CB8AC3E}">
        <p14:creationId xmlns:p14="http://schemas.microsoft.com/office/powerpoint/2010/main" val="24810420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22530" name="Rectangle 7"/>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a:t>19</a:t>
            </a:fld>
            <a:endParaRPr lang="en-US" altLang="zh-CN" sz="1200"/>
          </a:p>
        </p:txBody>
      </p:sp>
      <p:sp>
        <p:nvSpPr>
          <p:cNvPr id="22531" name="Rectangle 2"/>
          <p:cNvSpPr>
            <a:spLocks noGrp="1" noRot="1" noChangeAspect="1" noTextEdit="1"/>
          </p:cNvSpPr>
          <p:nvPr>
            <p:ph type="sldImg"/>
          </p:nvPr>
        </p:nvSpPr>
        <p:spPr/>
      </p:sp>
      <p:sp>
        <p:nvSpPr>
          <p:cNvPr id="22532" name="Rectangle 3"/>
          <p:cNvSpPr>
            <a:spLocks noGrp="1" noRot="1"/>
          </p:cNvSpPr>
          <p:nvPr>
            <p:ph type="body" idx="1"/>
          </p:nvPr>
        </p:nvSpPr>
        <p:spPr/>
        <p:txBody>
          <a:bodyPr wrap="square" anchor="ctr"/>
          <a:lstStyle/>
          <a:p>
            <a:pPr lvl="0" indent="0"/>
            <a:r>
              <a:rPr lang="zh-CN" altLang="en-US"/>
              <a:t>六</a:t>
            </a:r>
            <a:r>
              <a:rPr lang="en-US" altLang="zh-CN"/>
              <a:t>,</a:t>
            </a:r>
            <a:r>
              <a:rPr lang="zh-CN" altLang="en-US"/>
              <a:t>字词学习</a:t>
            </a:r>
            <a:r>
              <a:rPr lang="en-US" altLang="zh-CN"/>
              <a:t>(3-4,</a:t>
            </a:r>
            <a:r>
              <a:rPr lang="zh-CN" altLang="en-US"/>
              <a:t>补充的勾书</a:t>
            </a:r>
            <a:r>
              <a:rPr lang="en-US" altLang="zh-CN"/>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37</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38</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39</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40</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41</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56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57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5E033-BE50-4306-A274-7C9333946FA6}"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609600" y="6245225"/>
            <a:ext cx="2844800" cy="476250"/>
          </a:xfrm>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a:xfrm>
            <a:off x="4165600" y="6245225"/>
            <a:ext cx="3860800" cy="476250"/>
          </a:xfrm>
        </p:spPr>
        <p:txBody>
          <a:bodyPr/>
          <a:lstStyle/>
          <a:p>
            <a:pPr lvl="0" fontAlgn="base"/>
            <a:endParaRPr lang="zh-CN" altLang="en-US" strike="noStrike" noProof="1">
              <a:latin typeface="Arial" pitchFamily="34" charset="0"/>
            </a:endParaRPr>
          </a:p>
        </p:txBody>
      </p:sp>
      <p:sp>
        <p:nvSpPr>
          <p:cNvPr id="6" name="灯片编号占位符 5"/>
          <p:cNvSpPr>
            <a:spLocks noGrp="1"/>
          </p:cNvSpPr>
          <p:nvPr>
            <p:ph type="sldNum" sz="quarter" idx="12"/>
          </p:nvPr>
        </p:nvSpPr>
        <p:spPr>
          <a:xfrm>
            <a:off x="8737600" y="6245225"/>
            <a:ext cx="2844800" cy="476250"/>
          </a:xfrm>
        </p:spPr>
        <p:txBody>
          <a:bodyPr/>
          <a:lstStyle/>
          <a:p>
            <a:pPr lvl="0" fontAlgn="base"/>
            <a:fld id="{9A0DB2DC-4C9A-4742-B13C-FB6460FD3503}" type="slidenum">
              <a:rPr lang="zh-CN" altLang="en-US" strike="noStrike" noProof="1">
                <a:latin typeface="Arial" pitchFamily="34" charset="0"/>
                <a:ea typeface="宋体" panose="02010600030101010101" pitchFamily="2" charset="-122"/>
                <a:cs typeface="+mn-cs"/>
              </a:rPr>
              <a:t>‹#›</a:t>
            </a:fld>
            <a:endParaRPr lang="zh-CN" altLang="en-US" strike="noStrike" noProof="1">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5225"/>
            <a:ext cx="2844800" cy="476250"/>
          </a:xfrm>
        </p:spPr>
        <p:txBody>
          <a:bodyPr/>
          <a:lstStyle/>
          <a:p>
            <a:pPr lvl="0" fontAlgn="base"/>
            <a:endParaRPr lang="zh-CN" altLang="en-US" strike="noStrike" noProof="1">
              <a:latin typeface="Arial" pitchFamily="34" charset="0"/>
            </a:endParaRPr>
          </a:p>
        </p:txBody>
      </p:sp>
      <p:sp>
        <p:nvSpPr>
          <p:cNvPr id="3" name="页脚占位符 2"/>
          <p:cNvSpPr>
            <a:spLocks noGrp="1"/>
          </p:cNvSpPr>
          <p:nvPr>
            <p:ph type="ftr" sz="quarter" idx="11"/>
          </p:nvPr>
        </p:nvSpPr>
        <p:spPr>
          <a:xfrm>
            <a:off x="4165600" y="6245225"/>
            <a:ext cx="3860800" cy="476250"/>
          </a:xfrm>
        </p:spPr>
        <p:txBody>
          <a:bodyPr/>
          <a:lstStyle/>
          <a:p>
            <a:pPr lvl="0" fontAlgn="base"/>
            <a:endParaRPr lang="zh-CN" altLang="en-US" strike="noStrike" noProof="1">
              <a:latin typeface="Arial" pitchFamily="34" charset="0"/>
            </a:endParaRPr>
          </a:p>
        </p:txBody>
      </p:sp>
      <p:sp>
        <p:nvSpPr>
          <p:cNvPr id="4" name="灯片编号占位符 3"/>
          <p:cNvSpPr>
            <a:spLocks noGrp="1"/>
          </p:cNvSpPr>
          <p:nvPr>
            <p:ph type="sldNum" sz="quarter" idx="12"/>
          </p:nvPr>
        </p:nvSpPr>
        <p:spPr>
          <a:xfrm>
            <a:off x="8737600" y="6245225"/>
            <a:ext cx="2844800" cy="476250"/>
          </a:xfrm>
        </p:spPr>
        <p:txBody>
          <a:bodyPr/>
          <a:lstStyle/>
          <a:p>
            <a:pPr lvl="0" fontAlgn="base"/>
            <a:fld id="{9A0DB2DC-4C9A-4742-B13C-FB6460FD3503}" type="slidenum">
              <a:rPr lang="zh-CN" altLang="en-US" strike="noStrike" noProof="1">
                <a:latin typeface="Arial" pitchFamily="34" charset="0"/>
                <a:ea typeface="宋体" panose="02010600030101010101" pitchFamily="2" charset="-122"/>
                <a:cs typeface="+mn-cs"/>
              </a:rPr>
              <a:t>‹#›</a:t>
            </a:fld>
            <a:endParaRPr lang="zh-CN" altLang="en-US" strike="noStrike" noProof="1">
              <a:latin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a:solidFill>
                  <a:srgbClr val="F2F2F2"/>
                </a:solidFill>
                <a:latin typeface="微软雅黑" panose="020B0503020204020204" pitchFamily="34" charset="-122"/>
                <a:ea typeface="微软雅黑" panose="020B0503020204020204" pitchFamily="34" charset="-122"/>
                <a:sym typeface="+mn-ea"/>
              </a:rPr>
              <a:t>感谢您下载包图网平台上提供的</a:t>
            </a:r>
            <a:r>
              <a:rPr lang="en-US" altLang="zh-CN" sz="300">
                <a:solidFill>
                  <a:srgbClr val="F2F2F2"/>
                </a:solidFill>
                <a:latin typeface="微软雅黑" panose="020B0503020204020204" pitchFamily="34" charset="-122"/>
                <a:ea typeface="微软雅黑" panose="020B0503020204020204" pitchFamily="34" charset="-122"/>
                <a:sym typeface="+mn-ea"/>
              </a:rPr>
              <a:t>PPT</a:t>
            </a:r>
            <a:r>
              <a:rPr lang="zh-CN" altLang="en-US" sz="300">
                <a:solidFill>
                  <a:srgbClr val="F2F2F2"/>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a:solidFill>
                  <a:srgbClr val="F2F2F2"/>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8.png"/><Relationship Id="rId7"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3.png"/><Relationship Id="rId4" Type="http://schemas.openxmlformats.org/officeDocument/2006/relationships/image" Target="../media/image9.png"/><Relationship Id="rId9" Type="http://schemas.openxmlformats.org/officeDocument/2006/relationships/image" Target="../media/image33.jpeg"/></Relationships>
</file>

<file path=ppt/slides/_rels/slide2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4.pn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hyperlink" Target="http://www.beijingdaily.com.cn/nd/200706/t20070615_294369.htm"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3"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itchFamily="2" charset="-122"/>
                <a:ea typeface="华文行楷" panose="02010800040101010101" pitchFamily="2" charset="-122"/>
              </a:rPr>
              <a:t>课件制作：湖南省芙蓉教学名师杨华当工作室</a:t>
            </a:r>
          </a:p>
        </p:txBody>
      </p:sp>
      <p:sp>
        <p:nvSpPr>
          <p:cNvPr id="10" name="矩形 9"/>
          <p:cNvSpPr/>
          <p:nvPr/>
        </p:nvSpPr>
        <p:spPr>
          <a:xfrm>
            <a:off x="-9031" y="553495"/>
            <a:ext cx="12210063" cy="3498051"/>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7" cy="2169173"/>
          </a:xfrm>
          <a:prstGeom prst="rect">
            <a:avLst/>
          </a:prstGeom>
        </p:spPr>
      </p:pic>
      <p:pic>
        <p:nvPicPr>
          <p:cNvPr id="3" name="图片 2" descr="图片1"/>
          <p:cNvPicPr>
            <a:picLocks noChangeAspect="1"/>
          </p:cNvPicPr>
          <p:nvPr/>
        </p:nvPicPr>
        <p:blipFill>
          <a:blip r:embed="rId5"/>
          <a:stretch>
            <a:fillRect/>
          </a:stretch>
        </p:blipFill>
        <p:spPr>
          <a:xfrm>
            <a:off x="1807"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7"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2255520" y="523240"/>
            <a:ext cx="7541260" cy="5331460"/>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3597275" y="1043305"/>
            <a:ext cx="6286500" cy="3787907"/>
            <a:chOff x="492" y="267249"/>
            <a:chExt cx="4872627" cy="3784846"/>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492" y="393644"/>
              <a:ext cx="4872627" cy="365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今天你是否会想起</a:t>
              </a:r>
            </a:p>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昨天你写的日记</a:t>
              </a:r>
            </a:p>
            <a:p>
              <a:pPr fontAlgn="auto">
                <a:lnSpc>
                  <a:spcPct val="20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老狼《同桌的你》</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1554"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380365" y="130810"/>
            <a:ext cx="3436620" cy="140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474980" y="410845"/>
            <a:ext cx="348805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sym typeface="+mn-ea"/>
              </a:rPr>
              <a:t>包身工的产生</a:t>
            </a:r>
          </a:p>
        </p:txBody>
      </p:sp>
      <p:sp>
        <p:nvSpPr>
          <p:cNvPr id="10" name="椭圆 28"/>
          <p:cNvSpPr>
            <a:spLocks noChangeArrowheads="1"/>
          </p:cNvSpPr>
          <p:nvPr/>
        </p:nvSpPr>
        <p:spPr bwMode="auto">
          <a:xfrm>
            <a:off x="709930" y="2111693"/>
            <a:ext cx="3106738" cy="31067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11" name="椭圆 29"/>
          <p:cNvSpPr>
            <a:spLocks noChangeArrowheads="1"/>
          </p:cNvSpPr>
          <p:nvPr/>
        </p:nvSpPr>
        <p:spPr bwMode="auto">
          <a:xfrm>
            <a:off x="563880" y="1965643"/>
            <a:ext cx="3398838" cy="3398837"/>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pic>
        <p:nvPicPr>
          <p:cNvPr id="13" name="图片 12"/>
          <p:cNvPicPr>
            <a:picLocks noChangeAspect="1"/>
          </p:cNvPicPr>
          <p:nvPr/>
        </p:nvPicPr>
        <p:blipFill>
          <a:blip r:embed="rId7">
            <a:extLst>
              <a:ext uri="{28A0092B-C50C-407E-A947-70E740481C1C}">
                <a14:useLocalDpi xmlns:a14="http://schemas.microsoft.com/office/drawing/2010/main" val="0"/>
              </a:ext>
            </a:extLst>
          </a:blip>
          <a:srcRect l="63800" t="25530" b="14302"/>
          <a:stretch>
            <a:fillRect/>
          </a:stretch>
        </p:blipFill>
        <p:spPr>
          <a:xfrm>
            <a:off x="790425" y="2893011"/>
            <a:ext cx="3543598" cy="2736010"/>
          </a:xfrm>
          <a:prstGeom prst="rect">
            <a:avLst/>
          </a:prstGeom>
        </p:spPr>
      </p:pic>
      <p:sp>
        <p:nvSpPr>
          <p:cNvPr id="15" name="文本框 14"/>
          <p:cNvSpPr txBox="1"/>
          <p:nvPr/>
        </p:nvSpPr>
        <p:spPr>
          <a:xfrm>
            <a:off x="3963035" y="347345"/>
            <a:ext cx="7907655" cy="6185535"/>
          </a:xfrm>
          <a:prstGeom prst="rect">
            <a:avLst/>
          </a:prstGeom>
          <a:noFill/>
        </p:spPr>
        <p:txBody>
          <a:bodyPr wrap="square" rtlCol="0">
            <a:spAutoFit/>
          </a:bodyPr>
          <a:lstStyle/>
          <a:p>
            <a:pPr algn="l">
              <a:lnSpc>
                <a:spcPct val="15000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在20世纪30年代，具体来说是1932年“一·二八”事变以后到抗日战争以前这一个时期。这个时候，国民党统治黑暗，民不聊生；军阀混战，黑天暗地；列强的经济入侵，日益加剧。中国的农村在帝国主义特别是日本帝国主义的经济侵略下日益破产，加上地主的剥削，和天灾的影响，农民生活极为痛苦。在靠近上海的苏北地区的农村，每年有大批无法生活的农村女孩沦为了包身工。九·一八事变以后，日本帝国主义对我国的侵略步步深入，我国人民的抗日情绪不断高涨，上海工人运动十分活跃。日本资本家为了避免罢工的威胁，就更大量的雇用包身工来代替普通的自由劳动者。这就是包身工产生的时代背景。</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71714"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380365" y="130810"/>
            <a:ext cx="3436620" cy="140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474980" y="410845"/>
            <a:ext cx="348805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sym typeface="+mn-ea"/>
              </a:rPr>
              <a:t>作  者  简  介</a:t>
            </a:r>
          </a:p>
        </p:txBody>
      </p:sp>
      <p:sp>
        <p:nvSpPr>
          <p:cNvPr id="15" name="文本框 14"/>
          <p:cNvSpPr txBox="1"/>
          <p:nvPr/>
        </p:nvSpPr>
        <p:spPr>
          <a:xfrm>
            <a:off x="4178935" y="615315"/>
            <a:ext cx="7545070" cy="2030095"/>
          </a:xfrm>
          <a:prstGeom prst="rect">
            <a:avLst/>
          </a:prstGeom>
          <a:noFill/>
        </p:spPr>
        <p:txBody>
          <a:bodyPr wrap="square" rtlCol="0">
            <a:spAutoFit/>
          </a:bodyPr>
          <a:lstStyle/>
          <a:p>
            <a:pPr algn="l">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夏衍（</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1900-1995</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），原名沈端先，浙江省杭州市人。著名作家，电影艺术家；此笔名从发表</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包身工</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起用。</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 </a:t>
            </a:r>
          </a:p>
        </p:txBody>
      </p:sp>
      <p:pic>
        <p:nvPicPr>
          <p:cNvPr id="12" name="图片 11" descr="5_a76ed3ce9f9d49c681e5a4a04b7f63ae"/>
          <p:cNvPicPr>
            <a:picLocks noChangeAspect="1"/>
          </p:cNvPicPr>
          <p:nvPr/>
        </p:nvPicPr>
        <p:blipFill>
          <a:blip r:embed="rId7"/>
          <a:stretch>
            <a:fillRect/>
          </a:stretch>
        </p:blipFill>
        <p:spPr>
          <a:xfrm>
            <a:off x="6350" y="1451610"/>
            <a:ext cx="3810635" cy="5364480"/>
          </a:xfrm>
          <a:prstGeom prst="rect">
            <a:avLst/>
          </a:prstGeom>
        </p:spPr>
      </p:pic>
      <p:sp>
        <p:nvSpPr>
          <p:cNvPr id="14" name="文本框 13"/>
          <p:cNvSpPr txBox="1"/>
          <p:nvPr/>
        </p:nvSpPr>
        <p:spPr>
          <a:xfrm>
            <a:off x="4178935" y="3324225"/>
            <a:ext cx="7545070" cy="2676525"/>
          </a:xfrm>
          <a:prstGeom prst="rect">
            <a:avLst/>
          </a:prstGeom>
          <a:noFill/>
        </p:spPr>
        <p:txBody>
          <a:bodyPr wrap="square" rtlCol="0">
            <a:spAutoFit/>
          </a:bodyPr>
          <a:lstStyle/>
          <a:p>
            <a:pPr algn="l">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作品有</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上海屋檐下</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法西斯细菌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考验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等话剧本，并把小说</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林家铺子</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祝福</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等改编为电影剧本。</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包身工</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rPr>
              <a:t>是中国现代文学史上第一部报告文学作品。</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15" grpId="0"/>
      <p:bldP spid="1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1554"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380365" y="130810"/>
            <a:ext cx="3436620" cy="140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474980" y="410845"/>
            <a:ext cx="348805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sym typeface="+mn-ea"/>
              </a:rPr>
              <a:t>报  告  文  学</a:t>
            </a:r>
          </a:p>
        </p:txBody>
      </p:sp>
      <p:sp>
        <p:nvSpPr>
          <p:cNvPr id="10" name="椭圆 28"/>
          <p:cNvSpPr>
            <a:spLocks noChangeArrowheads="1"/>
          </p:cNvSpPr>
          <p:nvPr/>
        </p:nvSpPr>
        <p:spPr bwMode="auto">
          <a:xfrm>
            <a:off x="709930" y="2111693"/>
            <a:ext cx="3106738" cy="310673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11" name="椭圆 29"/>
          <p:cNvSpPr>
            <a:spLocks noChangeArrowheads="1"/>
          </p:cNvSpPr>
          <p:nvPr/>
        </p:nvSpPr>
        <p:spPr bwMode="auto">
          <a:xfrm>
            <a:off x="563880" y="1965643"/>
            <a:ext cx="3398838" cy="3398837"/>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pic>
        <p:nvPicPr>
          <p:cNvPr id="13" name="图片 12"/>
          <p:cNvPicPr>
            <a:picLocks noChangeAspect="1"/>
          </p:cNvPicPr>
          <p:nvPr/>
        </p:nvPicPr>
        <p:blipFill>
          <a:blip r:embed="rId7">
            <a:extLst>
              <a:ext uri="{28A0092B-C50C-407E-A947-70E740481C1C}">
                <a14:useLocalDpi xmlns:a14="http://schemas.microsoft.com/office/drawing/2010/main" val="0"/>
              </a:ext>
            </a:extLst>
          </a:blip>
          <a:srcRect l="63800" t="25530" b="14302"/>
          <a:stretch>
            <a:fillRect/>
          </a:stretch>
        </p:blipFill>
        <p:spPr>
          <a:xfrm>
            <a:off x="790425" y="2893011"/>
            <a:ext cx="3543598" cy="2736010"/>
          </a:xfrm>
          <a:prstGeom prst="rect">
            <a:avLst/>
          </a:prstGeom>
        </p:spPr>
      </p:pic>
      <p:sp>
        <p:nvSpPr>
          <p:cNvPr id="15" name="文本框 14"/>
          <p:cNvSpPr txBox="1"/>
          <p:nvPr/>
        </p:nvSpPr>
        <p:spPr>
          <a:xfrm>
            <a:off x="3963035" y="347345"/>
            <a:ext cx="7907655" cy="3046095"/>
          </a:xfrm>
          <a:prstGeom prst="rect">
            <a:avLst/>
          </a:prstGeom>
          <a:noFill/>
        </p:spPr>
        <p:txBody>
          <a:bodyPr wrap="square" rtlCol="0">
            <a:spAutoFit/>
          </a:bodyPr>
          <a:lstStyle/>
          <a:p>
            <a:pPr algn="l">
              <a:lnSpc>
                <a:spcPct val="150000"/>
              </a:lnSpc>
            </a:pPr>
            <a:r>
              <a:rPr lang="zh-CN" altLang="en-US" sz="3200" b="1">
                <a:solidFill>
                  <a:schemeClr val="hlink"/>
                </a:solidFill>
                <a:effectLst>
                  <a:outerShdw blurRad="38100" dist="38100" dir="2700000">
                    <a:srgbClr val="C0C0C0"/>
                  </a:outerShdw>
                </a:effectLst>
                <a:ea typeface="黑体" pitchFamily="2" charset="-122"/>
                <a:sym typeface="+mn-ea"/>
              </a:rPr>
              <a:t>报告文学</a:t>
            </a:r>
            <a:r>
              <a:rPr lang="zh-CN" altLang="en-US" sz="3200" b="1">
                <a:solidFill>
                  <a:schemeClr val="accent2"/>
                </a:solidFill>
                <a:effectLst>
                  <a:outerShdw blurRad="38100" dist="38100" dir="2700000">
                    <a:srgbClr val="C0C0C0"/>
                  </a:outerShdw>
                </a:effectLst>
                <a:ea typeface="黑体" pitchFamily="2" charset="-122"/>
                <a:sym typeface="+mn-ea"/>
              </a:rPr>
              <a:t>是文艺通讯、特写、速写等的总称。它是一种直接取材于现实生活中有典型意义的</a:t>
            </a:r>
            <a:r>
              <a:rPr lang="zh-CN" altLang="en-US" sz="3200" b="1">
                <a:solidFill>
                  <a:srgbClr val="FF0000"/>
                </a:solidFill>
                <a:effectLst>
                  <a:outerShdw blurRad="38100" dist="38100" dir="2700000">
                    <a:srgbClr val="C0C0C0"/>
                  </a:outerShdw>
                </a:effectLst>
                <a:ea typeface="黑体" pitchFamily="2" charset="-122"/>
                <a:sym typeface="+mn-ea"/>
              </a:rPr>
              <a:t>真人真事</a:t>
            </a:r>
            <a:r>
              <a:rPr lang="zh-CN" altLang="en-US" sz="3200" b="1">
                <a:solidFill>
                  <a:schemeClr val="accent2"/>
                </a:solidFill>
                <a:effectLst>
                  <a:outerShdw blurRad="38100" dist="38100" dir="2700000">
                    <a:srgbClr val="C0C0C0"/>
                  </a:outerShdw>
                </a:effectLst>
                <a:ea typeface="黑体" pitchFamily="2" charset="-122"/>
                <a:sym typeface="+mn-ea"/>
              </a:rPr>
              <a:t>，经过适当的</a:t>
            </a:r>
            <a:r>
              <a:rPr lang="zh-CN" altLang="en-US" sz="3200" b="1">
                <a:solidFill>
                  <a:srgbClr val="FF0000"/>
                </a:solidFill>
                <a:effectLst>
                  <a:outerShdw blurRad="38100" dist="38100" dir="2700000">
                    <a:srgbClr val="C0C0C0"/>
                  </a:outerShdw>
                </a:effectLst>
                <a:ea typeface="黑体" pitchFamily="2" charset="-122"/>
                <a:sym typeface="+mn-ea"/>
              </a:rPr>
              <a:t>艺术加工</a:t>
            </a:r>
            <a:r>
              <a:rPr lang="zh-CN" altLang="en-US" sz="3200" b="1">
                <a:solidFill>
                  <a:schemeClr val="accent2"/>
                </a:solidFill>
                <a:effectLst>
                  <a:outerShdw blurRad="38100" dist="38100" dir="2700000">
                    <a:srgbClr val="C0C0C0"/>
                  </a:outerShdw>
                </a:effectLst>
                <a:ea typeface="黑体" pitchFamily="2" charset="-122"/>
                <a:sym typeface="+mn-ea"/>
              </a:rPr>
              <a:t>，迅速地反映现实生活的文学品种。</a:t>
            </a:r>
            <a:r>
              <a:rPr lang="zh-CN" altLang="en-US">
                <a:latin typeface="微软雅黑" panose="020B0503020204020204" pitchFamily="34" charset="-122"/>
                <a:ea typeface="微软雅黑" panose="020B0503020204020204" pitchFamily="34" charset="-122"/>
              </a:rPr>
              <a:t> </a:t>
            </a:r>
          </a:p>
        </p:txBody>
      </p:sp>
      <p:sp>
        <p:nvSpPr>
          <p:cNvPr id="12" name="文本框 11"/>
          <p:cNvSpPr txBox="1"/>
          <p:nvPr/>
        </p:nvSpPr>
        <p:spPr>
          <a:xfrm>
            <a:off x="3963035" y="4317365"/>
            <a:ext cx="7907655" cy="1568450"/>
          </a:xfrm>
          <a:prstGeom prst="rect">
            <a:avLst/>
          </a:prstGeom>
          <a:noFill/>
        </p:spPr>
        <p:txBody>
          <a:bodyPr wrap="square" rtlCol="0">
            <a:spAutoFit/>
          </a:bodyPr>
          <a:lstStyle/>
          <a:p>
            <a:pPr algn="l">
              <a:lnSpc>
                <a:spcPct val="150000"/>
              </a:lnSpc>
            </a:pPr>
            <a:r>
              <a:rPr lang="zh-CN" altLang="en-US" sz="3200" b="1">
                <a:solidFill>
                  <a:schemeClr val="accent2"/>
                </a:solidFill>
                <a:effectLst>
                  <a:outerShdw blurRad="38100" dist="38100" dir="2700000">
                    <a:srgbClr val="C0C0C0"/>
                  </a:outerShdw>
                </a:effectLst>
                <a:ea typeface="黑体" pitchFamily="2" charset="-122"/>
                <a:sym typeface="+mn-ea"/>
              </a:rPr>
              <a:t>报告文学被誉为文学创作中的轻骑兵。基本特征有三：</a:t>
            </a:r>
            <a:r>
              <a:rPr lang="zh-CN" altLang="en-US" sz="3200" b="1">
                <a:solidFill>
                  <a:srgbClr val="FF0000"/>
                </a:solidFill>
                <a:effectLst>
                  <a:outerShdw blurRad="38100" dist="38100" dir="2700000">
                    <a:srgbClr val="C0C0C0"/>
                  </a:outerShdw>
                </a:effectLst>
                <a:ea typeface="黑体" pitchFamily="2" charset="-122"/>
                <a:sym typeface="+mn-ea"/>
              </a:rPr>
              <a:t>真实性、典型性、文学性</a:t>
            </a:r>
            <a:r>
              <a:rPr lang="zh-CN" altLang="en-US" sz="3200" b="1">
                <a:solidFill>
                  <a:schemeClr val="accent2"/>
                </a:solidFill>
                <a:effectLst>
                  <a:outerShdw blurRad="38100" dist="38100" dir="2700000">
                    <a:srgbClr val="C0C0C0"/>
                  </a:outerShdw>
                </a:effectLst>
                <a:ea typeface="黑体" pitchFamily="2" charset="-122"/>
                <a:sym typeface="+mn-ea"/>
              </a:rPr>
              <a:t>。</a:t>
            </a:r>
            <a:r>
              <a:rPr lang="zh-CN" altLang="en-US">
                <a:latin typeface="微软雅黑" panose="020B0503020204020204" pitchFamily="34" charset="-122"/>
                <a:ea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p:bldP spid="15" grpId="0"/>
      <p:bldP spid="12"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2255520" y="523240"/>
            <a:ext cx="7541260" cy="5331460"/>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3597275" y="1043305"/>
            <a:ext cx="6286500" cy="3787907"/>
            <a:chOff x="492" y="267249"/>
            <a:chExt cx="4872627" cy="3784846"/>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492" y="393644"/>
              <a:ext cx="4872627" cy="365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希望你能明白</a:t>
              </a:r>
            </a:p>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我在这里等待</a:t>
              </a:r>
            </a:p>
            <a:p>
              <a:pPr fontAlgn="auto">
                <a:lnSpc>
                  <a:spcPct val="20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五月天《明白》</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6201" y="849379"/>
            <a:ext cx="4157663" cy="5543550"/>
          </a:xfrm>
          <a:prstGeom prst="rect">
            <a:avLst/>
          </a:prstGeom>
        </p:spPr>
      </p:pic>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884769" y="3983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14" name="Group 8"/>
          <p:cNvPicPr>
            <a:picLocks noChangeAspect="1" noChangeArrowheads="1"/>
          </p:cNvPicPr>
          <p:nvPr/>
        </p:nvPicPr>
        <p:blipFill>
          <a:blip r:embed="rId7">
            <a:extLst>
              <a:ext uri="{28A0092B-C50C-407E-A947-70E740481C1C}">
                <a14:useLocalDpi xmlns:a14="http://schemas.microsoft.com/office/drawing/2010/main" val="0"/>
              </a:ext>
            </a:extLst>
          </a:blip>
          <a:srcRect l="16692" r="19778" b="283"/>
          <a:stretch>
            <a:fillRect/>
          </a:stretch>
        </p:blipFill>
        <p:spPr bwMode="auto">
          <a:xfrm>
            <a:off x="1544320" y="158115"/>
            <a:ext cx="3561715" cy="149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1737995" y="498475"/>
            <a:ext cx="3846195"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生字新词</a:t>
            </a:r>
          </a:p>
        </p:txBody>
      </p:sp>
      <p:sp>
        <p:nvSpPr>
          <p:cNvPr id="16386" name="文本占位符 11266"/>
          <p:cNvSpPr>
            <a:spLocks noGrp="1"/>
          </p:cNvSpPr>
          <p:nvPr/>
        </p:nvSpPr>
        <p:spPr>
          <a:xfrm>
            <a:off x="794385" y="1330643"/>
            <a:ext cx="3384550" cy="516255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蠕动</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rú</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拷绸衫裤</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shān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呵欠</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hē</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睡眼惺忪</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xīng</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水门汀</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tīng</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弄堂</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lòng</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褴褛</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lán</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ǚ</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游说</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shuì</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6387" name="文本占位符 11267"/>
          <p:cNvSpPr>
            <a:spLocks noGrp="1"/>
          </p:cNvSpPr>
          <p:nvPr/>
        </p:nvSpPr>
        <p:spPr>
          <a:xfrm>
            <a:off x="5292090" y="1330960"/>
            <a:ext cx="3384550" cy="5163185"/>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荤腥</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hūn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执拗</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niù</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吆喝</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yāo</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佳肴</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yáo</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轧票处</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gá</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搅拌</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jiǎo</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露骨</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lù</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marL="0" indent="0">
              <a:lnSpc>
                <a:spcPct val="150000"/>
              </a:lnSpc>
              <a:spcBef>
                <a:spcPct val="0"/>
              </a:spcBef>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揩地板</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kāi</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 presetClass="entr" presetSubtype="16" fill="hold" grpId="1" nodeType="clickEffect">
                                  <p:stCondLst>
                                    <p:cond delay="0"/>
                                  </p:stCondLst>
                                  <p:childTnLst>
                                    <p:set>
                                      <p:cBhvr>
                                        <p:cTn id="13" dur="1" fill="hold">
                                          <p:stCondLst>
                                            <p:cond delay="0"/>
                                          </p:stCondLst>
                                        </p:cTn>
                                        <p:tgtEl>
                                          <p:spTgt spid="16386">
                                            <p:txEl>
                                              <p:pRg st="0" end="0"/>
                                            </p:txEl>
                                          </p:spTgt>
                                        </p:tgtEl>
                                        <p:attrNameLst>
                                          <p:attrName>style.visibility</p:attrName>
                                        </p:attrNameLst>
                                      </p:cBhvr>
                                      <p:to>
                                        <p:strVal val="visible"/>
                                      </p:to>
                                    </p:set>
                                    <p:animEffect transition="in" filter="box(in)">
                                      <p:cBhvr>
                                        <p:cTn id="14" dur="2000"/>
                                        <p:tgtEl>
                                          <p:spTgt spid="16386">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1" nodeType="clickEffect">
                                  <p:stCondLst>
                                    <p:cond delay="0"/>
                                  </p:stCondLst>
                                  <p:childTnLst>
                                    <p:set>
                                      <p:cBhvr>
                                        <p:cTn id="18" dur="1" fill="hold">
                                          <p:stCondLst>
                                            <p:cond delay="0"/>
                                          </p:stCondLst>
                                        </p:cTn>
                                        <p:tgtEl>
                                          <p:spTgt spid="16386">
                                            <p:txEl>
                                              <p:pRg st="1" end="1"/>
                                            </p:txEl>
                                          </p:spTgt>
                                        </p:tgtEl>
                                        <p:attrNameLst>
                                          <p:attrName>style.visibility</p:attrName>
                                        </p:attrNameLst>
                                      </p:cBhvr>
                                      <p:to>
                                        <p:strVal val="visible"/>
                                      </p:to>
                                    </p:set>
                                    <p:animEffect transition="in" filter="box(in)">
                                      <p:cBhvr>
                                        <p:cTn id="19" dur="2000"/>
                                        <p:tgtEl>
                                          <p:spTgt spid="16386">
                                            <p:txEl>
                                              <p:pRg st="1" end="1"/>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1" nodeType="clickEffect">
                                  <p:stCondLst>
                                    <p:cond delay="0"/>
                                  </p:stCondLst>
                                  <p:childTnLst>
                                    <p:set>
                                      <p:cBhvr>
                                        <p:cTn id="23" dur="1" fill="hold">
                                          <p:stCondLst>
                                            <p:cond delay="0"/>
                                          </p:stCondLst>
                                        </p:cTn>
                                        <p:tgtEl>
                                          <p:spTgt spid="16386">
                                            <p:txEl>
                                              <p:pRg st="2" end="2"/>
                                            </p:txEl>
                                          </p:spTgt>
                                        </p:tgtEl>
                                        <p:attrNameLst>
                                          <p:attrName>style.visibility</p:attrName>
                                        </p:attrNameLst>
                                      </p:cBhvr>
                                      <p:to>
                                        <p:strVal val="visible"/>
                                      </p:to>
                                    </p:set>
                                    <p:animEffect transition="in" filter="box(in)">
                                      <p:cBhvr>
                                        <p:cTn id="24" dur="2000"/>
                                        <p:tgtEl>
                                          <p:spTgt spid="16386">
                                            <p:txEl>
                                              <p:pRg st="2" end="2"/>
                                            </p:txEl>
                                          </p:spTgt>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 presetClass="entr" presetSubtype="16" fill="hold" grpId="1" nodeType="clickEffect">
                                  <p:stCondLst>
                                    <p:cond delay="0"/>
                                  </p:stCondLst>
                                  <p:childTnLst>
                                    <p:set>
                                      <p:cBhvr>
                                        <p:cTn id="28" dur="1" fill="hold">
                                          <p:stCondLst>
                                            <p:cond delay="0"/>
                                          </p:stCondLst>
                                        </p:cTn>
                                        <p:tgtEl>
                                          <p:spTgt spid="16386">
                                            <p:txEl>
                                              <p:pRg st="3" end="3"/>
                                            </p:txEl>
                                          </p:spTgt>
                                        </p:tgtEl>
                                        <p:attrNameLst>
                                          <p:attrName>style.visibility</p:attrName>
                                        </p:attrNameLst>
                                      </p:cBhvr>
                                      <p:to>
                                        <p:strVal val="visible"/>
                                      </p:to>
                                    </p:set>
                                    <p:animEffect transition="in" filter="box(in)">
                                      <p:cBhvr>
                                        <p:cTn id="29" dur="2000"/>
                                        <p:tgtEl>
                                          <p:spTgt spid="16386">
                                            <p:txEl>
                                              <p:pRg st="3" end="3"/>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4" presetClass="entr" presetSubtype="16" fill="hold" grpId="1" nodeType="clickEffect">
                                  <p:stCondLst>
                                    <p:cond delay="0"/>
                                  </p:stCondLst>
                                  <p:childTnLst>
                                    <p:set>
                                      <p:cBhvr>
                                        <p:cTn id="33" dur="1" fill="hold">
                                          <p:stCondLst>
                                            <p:cond delay="0"/>
                                          </p:stCondLst>
                                        </p:cTn>
                                        <p:tgtEl>
                                          <p:spTgt spid="16386">
                                            <p:txEl>
                                              <p:pRg st="4" end="4"/>
                                            </p:txEl>
                                          </p:spTgt>
                                        </p:tgtEl>
                                        <p:attrNameLst>
                                          <p:attrName>style.visibility</p:attrName>
                                        </p:attrNameLst>
                                      </p:cBhvr>
                                      <p:to>
                                        <p:strVal val="visible"/>
                                      </p:to>
                                    </p:set>
                                    <p:animEffect transition="in" filter="box(in)">
                                      <p:cBhvr>
                                        <p:cTn id="34" dur="2000"/>
                                        <p:tgtEl>
                                          <p:spTgt spid="16386">
                                            <p:txEl>
                                              <p:pRg st="4" end="4"/>
                                            </p:txEl>
                                          </p:spTgt>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4" presetClass="entr" presetSubtype="16" fill="hold" grpId="1" nodeType="clickEffect">
                                  <p:stCondLst>
                                    <p:cond delay="0"/>
                                  </p:stCondLst>
                                  <p:childTnLst>
                                    <p:set>
                                      <p:cBhvr>
                                        <p:cTn id="38" dur="1" fill="hold">
                                          <p:stCondLst>
                                            <p:cond delay="0"/>
                                          </p:stCondLst>
                                        </p:cTn>
                                        <p:tgtEl>
                                          <p:spTgt spid="16386">
                                            <p:txEl>
                                              <p:pRg st="5" end="5"/>
                                            </p:txEl>
                                          </p:spTgt>
                                        </p:tgtEl>
                                        <p:attrNameLst>
                                          <p:attrName>style.visibility</p:attrName>
                                        </p:attrNameLst>
                                      </p:cBhvr>
                                      <p:to>
                                        <p:strVal val="visible"/>
                                      </p:to>
                                    </p:set>
                                    <p:animEffect transition="in" filter="box(in)">
                                      <p:cBhvr>
                                        <p:cTn id="39" dur="2000"/>
                                        <p:tgtEl>
                                          <p:spTgt spid="16386">
                                            <p:txEl>
                                              <p:pRg st="5" end="5"/>
                                            </p:txEl>
                                          </p:spTgt>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4" presetClass="entr" presetSubtype="16" fill="hold" grpId="1" nodeType="clickEffect">
                                  <p:stCondLst>
                                    <p:cond delay="0"/>
                                  </p:stCondLst>
                                  <p:childTnLst>
                                    <p:set>
                                      <p:cBhvr>
                                        <p:cTn id="43" dur="1" fill="hold">
                                          <p:stCondLst>
                                            <p:cond delay="0"/>
                                          </p:stCondLst>
                                        </p:cTn>
                                        <p:tgtEl>
                                          <p:spTgt spid="16386">
                                            <p:txEl>
                                              <p:pRg st="6" end="6"/>
                                            </p:txEl>
                                          </p:spTgt>
                                        </p:tgtEl>
                                        <p:attrNameLst>
                                          <p:attrName>style.visibility</p:attrName>
                                        </p:attrNameLst>
                                      </p:cBhvr>
                                      <p:to>
                                        <p:strVal val="visible"/>
                                      </p:to>
                                    </p:set>
                                    <p:animEffect transition="in" filter="box(in)">
                                      <p:cBhvr>
                                        <p:cTn id="44" dur="2000"/>
                                        <p:tgtEl>
                                          <p:spTgt spid="16386">
                                            <p:txEl>
                                              <p:pRg st="6" end="6"/>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4" presetClass="entr" presetSubtype="16" fill="hold" grpId="1" nodeType="clickEffect">
                                  <p:stCondLst>
                                    <p:cond delay="0"/>
                                  </p:stCondLst>
                                  <p:childTnLst>
                                    <p:set>
                                      <p:cBhvr>
                                        <p:cTn id="48" dur="1" fill="hold">
                                          <p:stCondLst>
                                            <p:cond delay="0"/>
                                          </p:stCondLst>
                                        </p:cTn>
                                        <p:tgtEl>
                                          <p:spTgt spid="16386">
                                            <p:txEl>
                                              <p:pRg st="7" end="7"/>
                                            </p:txEl>
                                          </p:spTgt>
                                        </p:tgtEl>
                                        <p:attrNameLst>
                                          <p:attrName>style.visibility</p:attrName>
                                        </p:attrNameLst>
                                      </p:cBhvr>
                                      <p:to>
                                        <p:strVal val="visible"/>
                                      </p:to>
                                    </p:set>
                                    <p:animEffect transition="in" filter="box(in)">
                                      <p:cBhvr>
                                        <p:cTn id="49" dur="2000"/>
                                        <p:tgtEl>
                                          <p:spTgt spid="16386">
                                            <p:txEl>
                                              <p:pRg st="7" end="7"/>
                                            </p:txEl>
                                          </p:spTgt>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4" presetClass="entr" presetSubtype="16" fill="hold" grpId="2" nodeType="clickEffect">
                                  <p:stCondLst>
                                    <p:cond delay="0"/>
                                  </p:stCondLst>
                                  <p:childTnLst>
                                    <p:set>
                                      <p:cBhvr>
                                        <p:cTn id="53" dur="1" fill="hold">
                                          <p:stCondLst>
                                            <p:cond delay="0"/>
                                          </p:stCondLst>
                                        </p:cTn>
                                        <p:tgtEl>
                                          <p:spTgt spid="16387">
                                            <p:txEl>
                                              <p:pRg st="0" end="0"/>
                                            </p:txEl>
                                          </p:spTgt>
                                        </p:tgtEl>
                                        <p:attrNameLst>
                                          <p:attrName>style.visibility</p:attrName>
                                        </p:attrNameLst>
                                      </p:cBhvr>
                                      <p:to>
                                        <p:strVal val="visible"/>
                                      </p:to>
                                    </p:set>
                                    <p:animEffect transition="in" filter="box(in)">
                                      <p:cBhvr>
                                        <p:cTn id="54" dur="2000"/>
                                        <p:tgtEl>
                                          <p:spTgt spid="16387">
                                            <p:txEl>
                                              <p:pRg st="0" end="0"/>
                                            </p:txEl>
                                          </p:spTgt>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4" presetClass="entr" presetSubtype="16" fill="hold" grpId="2" nodeType="clickEffect">
                                  <p:stCondLst>
                                    <p:cond delay="0"/>
                                  </p:stCondLst>
                                  <p:childTnLst>
                                    <p:set>
                                      <p:cBhvr>
                                        <p:cTn id="58" dur="1" fill="hold">
                                          <p:stCondLst>
                                            <p:cond delay="0"/>
                                          </p:stCondLst>
                                        </p:cTn>
                                        <p:tgtEl>
                                          <p:spTgt spid="16387">
                                            <p:txEl>
                                              <p:pRg st="1" end="1"/>
                                            </p:txEl>
                                          </p:spTgt>
                                        </p:tgtEl>
                                        <p:attrNameLst>
                                          <p:attrName>style.visibility</p:attrName>
                                        </p:attrNameLst>
                                      </p:cBhvr>
                                      <p:to>
                                        <p:strVal val="visible"/>
                                      </p:to>
                                    </p:set>
                                    <p:animEffect transition="in" filter="box(in)">
                                      <p:cBhvr>
                                        <p:cTn id="59" dur="2000"/>
                                        <p:tgtEl>
                                          <p:spTgt spid="16387">
                                            <p:txEl>
                                              <p:pRg st="1" end="1"/>
                                            </p:txEl>
                                          </p:spTgt>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4" presetClass="entr" presetSubtype="16" fill="hold" grpId="2" nodeType="clickEffect">
                                  <p:stCondLst>
                                    <p:cond delay="0"/>
                                  </p:stCondLst>
                                  <p:childTnLst>
                                    <p:set>
                                      <p:cBhvr>
                                        <p:cTn id="63" dur="1" fill="hold">
                                          <p:stCondLst>
                                            <p:cond delay="0"/>
                                          </p:stCondLst>
                                        </p:cTn>
                                        <p:tgtEl>
                                          <p:spTgt spid="16387">
                                            <p:txEl>
                                              <p:pRg st="2" end="2"/>
                                            </p:txEl>
                                          </p:spTgt>
                                        </p:tgtEl>
                                        <p:attrNameLst>
                                          <p:attrName>style.visibility</p:attrName>
                                        </p:attrNameLst>
                                      </p:cBhvr>
                                      <p:to>
                                        <p:strVal val="visible"/>
                                      </p:to>
                                    </p:set>
                                    <p:animEffect transition="in" filter="box(in)">
                                      <p:cBhvr>
                                        <p:cTn id="64" dur="2000"/>
                                        <p:tgtEl>
                                          <p:spTgt spid="16387">
                                            <p:txEl>
                                              <p:pRg st="2" end="2"/>
                                            </p:txEl>
                                          </p:spTgt>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4" presetClass="entr" presetSubtype="16" fill="hold" grpId="2" nodeType="clickEffect">
                                  <p:stCondLst>
                                    <p:cond delay="0"/>
                                  </p:stCondLst>
                                  <p:childTnLst>
                                    <p:set>
                                      <p:cBhvr>
                                        <p:cTn id="68" dur="1" fill="hold">
                                          <p:stCondLst>
                                            <p:cond delay="0"/>
                                          </p:stCondLst>
                                        </p:cTn>
                                        <p:tgtEl>
                                          <p:spTgt spid="16387">
                                            <p:txEl>
                                              <p:pRg st="3" end="3"/>
                                            </p:txEl>
                                          </p:spTgt>
                                        </p:tgtEl>
                                        <p:attrNameLst>
                                          <p:attrName>style.visibility</p:attrName>
                                        </p:attrNameLst>
                                      </p:cBhvr>
                                      <p:to>
                                        <p:strVal val="visible"/>
                                      </p:to>
                                    </p:set>
                                    <p:animEffect transition="in" filter="box(in)">
                                      <p:cBhvr>
                                        <p:cTn id="69" dur="2000"/>
                                        <p:tgtEl>
                                          <p:spTgt spid="16387">
                                            <p:txEl>
                                              <p:pRg st="3" end="3"/>
                                            </p:txEl>
                                          </p:spTgt>
                                        </p:tgtEl>
                                      </p:cBhvr>
                                    </p:animEffect>
                                  </p:childTnLst>
                                </p:cTn>
                              </p:par>
                            </p:childTnLst>
                          </p:cTn>
                        </p:par>
                      </p:childTnLst>
                    </p:cTn>
                  </p:par>
                  <p:par>
                    <p:cTn id="70" fill="hold" nodeType="clickPar">
                      <p:stCondLst>
                        <p:cond delay="indefinite"/>
                      </p:stCondLst>
                      <p:childTnLst>
                        <p:par>
                          <p:cTn id="71" fill="hold" nodeType="afterGroup">
                            <p:stCondLst>
                              <p:cond delay="0"/>
                            </p:stCondLst>
                            <p:childTnLst>
                              <p:par>
                                <p:cTn id="72" presetID="4" presetClass="entr" presetSubtype="16" fill="hold" grpId="2" nodeType="clickEffect">
                                  <p:stCondLst>
                                    <p:cond delay="0"/>
                                  </p:stCondLst>
                                  <p:childTnLst>
                                    <p:set>
                                      <p:cBhvr>
                                        <p:cTn id="73" dur="1" fill="hold">
                                          <p:stCondLst>
                                            <p:cond delay="0"/>
                                          </p:stCondLst>
                                        </p:cTn>
                                        <p:tgtEl>
                                          <p:spTgt spid="16387">
                                            <p:txEl>
                                              <p:pRg st="4" end="4"/>
                                            </p:txEl>
                                          </p:spTgt>
                                        </p:tgtEl>
                                        <p:attrNameLst>
                                          <p:attrName>style.visibility</p:attrName>
                                        </p:attrNameLst>
                                      </p:cBhvr>
                                      <p:to>
                                        <p:strVal val="visible"/>
                                      </p:to>
                                    </p:set>
                                    <p:animEffect transition="in" filter="box(in)">
                                      <p:cBhvr>
                                        <p:cTn id="74" dur="2000"/>
                                        <p:tgtEl>
                                          <p:spTgt spid="16387">
                                            <p:txEl>
                                              <p:pRg st="4" end="4"/>
                                            </p:txEl>
                                          </p:spTgt>
                                        </p:tgtEl>
                                      </p:cBhvr>
                                    </p:animEffect>
                                  </p:childTnLst>
                                </p:cTn>
                              </p:par>
                            </p:childTnLst>
                          </p:cTn>
                        </p:par>
                      </p:childTnLst>
                    </p:cTn>
                  </p:par>
                  <p:par>
                    <p:cTn id="75" fill="hold" nodeType="clickPar">
                      <p:stCondLst>
                        <p:cond delay="indefinite"/>
                      </p:stCondLst>
                      <p:childTnLst>
                        <p:par>
                          <p:cTn id="76" fill="hold" nodeType="afterGroup">
                            <p:stCondLst>
                              <p:cond delay="0"/>
                            </p:stCondLst>
                            <p:childTnLst>
                              <p:par>
                                <p:cTn id="77" presetID="4" presetClass="entr" presetSubtype="16" fill="hold" grpId="2" nodeType="clickEffect">
                                  <p:stCondLst>
                                    <p:cond delay="0"/>
                                  </p:stCondLst>
                                  <p:childTnLst>
                                    <p:set>
                                      <p:cBhvr>
                                        <p:cTn id="78" dur="1" fill="hold">
                                          <p:stCondLst>
                                            <p:cond delay="0"/>
                                          </p:stCondLst>
                                        </p:cTn>
                                        <p:tgtEl>
                                          <p:spTgt spid="16387">
                                            <p:txEl>
                                              <p:pRg st="5" end="5"/>
                                            </p:txEl>
                                          </p:spTgt>
                                        </p:tgtEl>
                                        <p:attrNameLst>
                                          <p:attrName>style.visibility</p:attrName>
                                        </p:attrNameLst>
                                      </p:cBhvr>
                                      <p:to>
                                        <p:strVal val="visible"/>
                                      </p:to>
                                    </p:set>
                                    <p:animEffect transition="in" filter="box(in)">
                                      <p:cBhvr>
                                        <p:cTn id="79" dur="2000"/>
                                        <p:tgtEl>
                                          <p:spTgt spid="16387">
                                            <p:txEl>
                                              <p:pRg st="5" end="5"/>
                                            </p:txEl>
                                          </p:spTgt>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4" presetClass="entr" presetSubtype="16" fill="hold" grpId="2" nodeType="clickEffect">
                                  <p:stCondLst>
                                    <p:cond delay="0"/>
                                  </p:stCondLst>
                                  <p:childTnLst>
                                    <p:set>
                                      <p:cBhvr>
                                        <p:cTn id="83" dur="1" fill="hold">
                                          <p:stCondLst>
                                            <p:cond delay="0"/>
                                          </p:stCondLst>
                                        </p:cTn>
                                        <p:tgtEl>
                                          <p:spTgt spid="16387">
                                            <p:txEl>
                                              <p:pRg st="6" end="6"/>
                                            </p:txEl>
                                          </p:spTgt>
                                        </p:tgtEl>
                                        <p:attrNameLst>
                                          <p:attrName>style.visibility</p:attrName>
                                        </p:attrNameLst>
                                      </p:cBhvr>
                                      <p:to>
                                        <p:strVal val="visible"/>
                                      </p:to>
                                    </p:set>
                                    <p:animEffect transition="in" filter="box(in)">
                                      <p:cBhvr>
                                        <p:cTn id="84" dur="2000"/>
                                        <p:tgtEl>
                                          <p:spTgt spid="16387">
                                            <p:txEl>
                                              <p:pRg st="6" end="6"/>
                                            </p:txEl>
                                          </p:spTgt>
                                        </p:tgtEl>
                                      </p:cBhvr>
                                    </p:animEffect>
                                  </p:childTnLst>
                                </p:cTn>
                              </p:par>
                            </p:childTnLst>
                          </p:cTn>
                        </p:par>
                      </p:childTnLst>
                    </p:cTn>
                  </p:par>
                  <p:par>
                    <p:cTn id="85" fill="hold" nodeType="clickPar">
                      <p:stCondLst>
                        <p:cond delay="indefinite"/>
                      </p:stCondLst>
                      <p:childTnLst>
                        <p:par>
                          <p:cTn id="86" fill="hold" nodeType="afterGroup">
                            <p:stCondLst>
                              <p:cond delay="0"/>
                            </p:stCondLst>
                            <p:childTnLst>
                              <p:par>
                                <p:cTn id="87" presetID="4" presetClass="entr" presetSubtype="16" fill="hold" grpId="2" nodeType="clickEffect">
                                  <p:stCondLst>
                                    <p:cond delay="0"/>
                                  </p:stCondLst>
                                  <p:childTnLst>
                                    <p:set>
                                      <p:cBhvr>
                                        <p:cTn id="88" dur="1" fill="hold">
                                          <p:stCondLst>
                                            <p:cond delay="0"/>
                                          </p:stCondLst>
                                        </p:cTn>
                                        <p:tgtEl>
                                          <p:spTgt spid="16387">
                                            <p:txEl>
                                              <p:pRg st="7" end="7"/>
                                            </p:txEl>
                                          </p:spTgt>
                                        </p:tgtEl>
                                        <p:attrNameLst>
                                          <p:attrName>style.visibility</p:attrName>
                                        </p:attrNameLst>
                                      </p:cBhvr>
                                      <p:to>
                                        <p:strVal val="visible"/>
                                      </p:to>
                                    </p:set>
                                    <p:animEffect transition="in" filter="box(in)">
                                      <p:cBhvr>
                                        <p:cTn id="89" dur="2000"/>
                                        <p:tgtEl>
                                          <p:spTgt spid="163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386" grpId="1" uiExpand="1" build="p"/>
      <p:bldP spid="16387" grpId="2"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096" y="1204979"/>
            <a:ext cx="4157663" cy="5543550"/>
          </a:xfrm>
          <a:prstGeom prst="rect">
            <a:avLst/>
          </a:prstGeom>
        </p:spPr>
      </p:pic>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416560" y="398780"/>
            <a:ext cx="11045190" cy="6060440"/>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14" name="Group 8"/>
          <p:cNvPicPr>
            <a:picLocks noChangeAspect="1" noChangeArrowheads="1"/>
          </p:cNvPicPr>
          <p:nvPr/>
        </p:nvPicPr>
        <p:blipFill>
          <a:blip r:embed="rId7">
            <a:extLst>
              <a:ext uri="{28A0092B-C50C-407E-A947-70E740481C1C}">
                <a14:useLocalDpi xmlns:a14="http://schemas.microsoft.com/office/drawing/2010/main" val="0"/>
              </a:ext>
            </a:extLst>
          </a:blip>
          <a:srcRect l="16692" r="19778" b="283"/>
          <a:stretch>
            <a:fillRect/>
          </a:stretch>
        </p:blipFill>
        <p:spPr bwMode="auto">
          <a:xfrm>
            <a:off x="1544320" y="158115"/>
            <a:ext cx="3561715" cy="149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1737995" y="498475"/>
            <a:ext cx="3846195"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生字新词</a:t>
            </a:r>
          </a:p>
        </p:txBody>
      </p:sp>
      <p:sp>
        <p:nvSpPr>
          <p:cNvPr id="17409" name="矩形 12289"/>
          <p:cNvSpPr/>
          <p:nvPr/>
        </p:nvSpPr>
        <p:spPr>
          <a:xfrm>
            <a:off x="4620260" y="630873"/>
            <a:ext cx="2952750" cy="6048375"/>
          </a:xfrm>
          <a:prstGeom prst="rect">
            <a:avLst/>
          </a:prstGeom>
          <a:noFill/>
          <a:ln w="9525">
            <a:noFill/>
          </a:ln>
        </p:spPr>
        <p:txBody>
          <a:bodyPr anchor="t"/>
          <a:lstStyle/>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五卅</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sà</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怜悯</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mǐn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锭壳</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dìng</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绽放</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zhàn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淀粉</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diàn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皮辊</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gǔn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谄媚</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chǎn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b="1">
              <a:latin typeface="Arial" panose="020B0604020202020204" pitchFamily="34" charset="0"/>
              <a:ea typeface="楷体_GB2312" pitchFamily="49" charset="-122"/>
            </a:endParaRPr>
          </a:p>
          <a:p>
            <a:pPr>
              <a:lnSpc>
                <a:spcPct val="200000"/>
              </a:lnSpc>
            </a:pPr>
            <a:endParaRPr lang="en-US" altLang="zh-CN" sz="2800" b="1">
              <a:latin typeface="Arial" panose="020B0604020202020204" pitchFamily="34" charset="0"/>
              <a:ea typeface="楷体_GB2312" pitchFamily="49" charset="-122"/>
            </a:endParaRPr>
          </a:p>
        </p:txBody>
      </p:sp>
      <p:sp>
        <p:nvSpPr>
          <p:cNvPr id="17410" name="矩形 12290"/>
          <p:cNvSpPr/>
          <p:nvPr/>
        </p:nvSpPr>
        <p:spPr>
          <a:xfrm>
            <a:off x="8040053" y="572135"/>
            <a:ext cx="3744912" cy="6048375"/>
          </a:xfrm>
          <a:prstGeom prst="rect">
            <a:avLst/>
          </a:prstGeom>
          <a:noFill/>
          <a:ln w="9525">
            <a:noFill/>
          </a:ln>
        </p:spPr>
        <p:txBody>
          <a:bodyPr anchor="t"/>
          <a:lstStyle/>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楸木</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qiū</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蹒跚</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pánshān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骷髅</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kūlóu</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怔住</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zhèng</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舀水</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yǎo</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a:p>
            <a:pPr>
              <a:lnSpc>
                <a:spcPct val="20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包身契</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qì</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a:latin typeface="微软雅黑" pitchFamily="34" charset="-122"/>
              <a:ea typeface="微软雅黑" panose="020B0503020204020204" pitchFamily="34" charset="-122"/>
              <a:cs typeface="微软雅黑" panose="020B0503020204020204" pitchFamily="34" charset="-122"/>
            </a:endParaRPr>
          </a:p>
          <a:p>
            <a:pPr>
              <a:lnSpc>
                <a:spcPct val="200000"/>
              </a:lnSpc>
            </a:pPr>
            <a:r>
              <a:rPr lang="zh-CN" altLang="en-US" sz="2800" b="1">
                <a:latin typeface="微软雅黑" pitchFamily="34" charset="-122"/>
                <a:ea typeface="微软雅黑" panose="020B0503020204020204" pitchFamily="34" charset="-122"/>
                <a:cs typeface="微软雅黑" panose="020B0503020204020204" pitchFamily="34" charset="-122"/>
              </a:rPr>
              <a:t>赚钱</a:t>
            </a:r>
            <a:r>
              <a:rPr lang="en-US" altLang="zh-CN" sz="2800" b="1" err="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b="1"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zhuàn</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 presetClass="entr" presetSubtype="16" fill="hold" grpId="1" nodeType="clickEffect">
                                  <p:stCondLst>
                                    <p:cond delay="0"/>
                                  </p:stCondLst>
                                  <p:childTnLst>
                                    <p:set>
                                      <p:cBhvr>
                                        <p:cTn id="13" dur="1" fill="hold">
                                          <p:stCondLst>
                                            <p:cond delay="0"/>
                                          </p:stCondLst>
                                        </p:cTn>
                                        <p:tgtEl>
                                          <p:spTgt spid="17409"/>
                                        </p:tgtEl>
                                        <p:attrNameLst>
                                          <p:attrName>style.visibility</p:attrName>
                                        </p:attrNameLst>
                                      </p:cBhvr>
                                      <p:to>
                                        <p:strVal val="visible"/>
                                      </p:to>
                                    </p:set>
                                    <p:animEffect transition="in" filter="box(in)">
                                      <p:cBhvr>
                                        <p:cTn id="14" dur="2000"/>
                                        <p:tgtEl>
                                          <p:spTgt spid="1740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2" nodeType="clickEffect">
                                  <p:stCondLst>
                                    <p:cond delay="0"/>
                                  </p:stCondLst>
                                  <p:childTnLst>
                                    <p:set>
                                      <p:cBhvr>
                                        <p:cTn id="18" dur="1" fill="hold">
                                          <p:stCondLst>
                                            <p:cond delay="0"/>
                                          </p:stCondLst>
                                        </p:cTn>
                                        <p:tgtEl>
                                          <p:spTgt spid="17410"/>
                                        </p:tgtEl>
                                        <p:attrNameLst>
                                          <p:attrName>style.visibility</p:attrName>
                                        </p:attrNameLst>
                                      </p:cBhvr>
                                      <p:to>
                                        <p:strVal val="visible"/>
                                      </p:to>
                                    </p:set>
                                    <p:animEffect transition="in" filter="box(in)">
                                      <p:cBhvr>
                                        <p:cTn id="19"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409" grpId="1"/>
      <p:bldP spid="17410"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6201" y="849379"/>
            <a:ext cx="4157663" cy="5543550"/>
          </a:xfrm>
          <a:prstGeom prst="rect">
            <a:avLst/>
          </a:prstGeom>
        </p:spPr>
      </p:pic>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884769" y="3983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14" name="Group 8"/>
          <p:cNvPicPr>
            <a:picLocks noChangeAspect="1" noChangeArrowheads="1"/>
          </p:cNvPicPr>
          <p:nvPr/>
        </p:nvPicPr>
        <p:blipFill>
          <a:blip r:embed="rId7">
            <a:extLst>
              <a:ext uri="{28A0092B-C50C-407E-A947-70E740481C1C}">
                <a14:useLocalDpi xmlns:a14="http://schemas.microsoft.com/office/drawing/2010/main" val="0"/>
              </a:ext>
            </a:extLst>
          </a:blip>
          <a:srcRect l="16692" r="19778" b="283"/>
          <a:stretch>
            <a:fillRect/>
          </a:stretch>
        </p:blipFill>
        <p:spPr bwMode="auto">
          <a:xfrm>
            <a:off x="1538605" y="158115"/>
            <a:ext cx="3561715" cy="149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1737995" y="498475"/>
            <a:ext cx="3846195"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生字新词</a:t>
            </a:r>
          </a:p>
        </p:txBody>
      </p:sp>
      <p:sp>
        <p:nvSpPr>
          <p:cNvPr id="13314" name="内容占位符 13313"/>
          <p:cNvSpPr>
            <a:spLocks noGrp="1" noRot="1"/>
          </p:cNvSpPr>
          <p:nvPr/>
        </p:nvSpPr>
        <p:spPr>
          <a:xfrm>
            <a:off x="0" y="1205230"/>
            <a:ext cx="9144000" cy="5257800"/>
          </a:xfrm>
          <a:prstGeom prst="rect">
            <a:avLst/>
          </a:prstGeom>
          <a:noFill/>
          <a:ln w="9525">
            <a:noFill/>
          </a:ln>
        </p:spPr>
        <p:txBody>
          <a:bodyPr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indent="0">
              <a:buNone/>
            </a:pPr>
            <a:r>
              <a:rPr lang="en-US" altLang="zh-CN" sz="4000" b="1">
                <a:solidFill>
                  <a:srgbClr val="FF0000"/>
                </a:solidFill>
                <a:latin typeface="华康布丁体W12(P)" pitchFamily="82" charset="-122"/>
                <a:ea typeface="华康布丁体W12(P)" pitchFamily="82" charset="-122"/>
              </a:rPr>
              <a:t>         </a:t>
            </a:r>
            <a:endParaRPr lang="zh-CN" altLang="en-US" sz="4800" b="1">
              <a:solidFill>
                <a:srgbClr val="FF0000"/>
              </a:solidFill>
              <a:latin typeface="方正隶书_GBK" charset="-122"/>
              <a:ea typeface="方正隶书_GBK" charset="-122"/>
            </a:endParaRPr>
          </a:p>
          <a:p>
            <a:pPr marL="0" indent="0">
              <a:lnSpc>
                <a:spcPct val="150000"/>
              </a:lnSpc>
              <a:spcBef>
                <a:spcPct val="0"/>
              </a:spcBef>
              <a:buNone/>
            </a:pPr>
            <a:r>
              <a:rPr lang="zh-CN" altLang="en-US" sz="2800" b="1">
                <a:solidFill>
                  <a:srgbClr val="FF0000"/>
                </a:solidFill>
              </a:rPr>
              <a:t> </a:t>
            </a:r>
            <a:r>
              <a:rPr lang="zh-CN" altLang="en-US" sz="2800" b="1">
                <a:solidFill>
                  <a:srgbClr val="0070C0"/>
                </a:solidFill>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【生杀予夺】</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形容统治者掌握生死、赏罚的大权。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【褴褛】</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衣服破烂。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【游说】</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文中指四处活动，用谎言劝说别人。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【执拗】</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固执任性，不听从别人的意见。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【蹒跚】</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因腿脚不灵便，走路缓慢、摇摆的样子。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【谄媚】</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用卑贱的态度向人讨好。 </a:t>
            </a:r>
          </a:p>
          <a:p>
            <a:pPr marL="0" indent="0">
              <a:lnSpc>
                <a:spcPct val="150000"/>
              </a:lnSpc>
              <a:spcBef>
                <a:spcPct val="0"/>
              </a:spcBef>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【不假思索】</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用不着想，形容说话做事迅速。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3314">
                                            <p:txEl>
                                              <p:pRg st="0" end="0"/>
                                            </p:txEl>
                                          </p:spTgt>
                                        </p:tgtEl>
                                        <p:attrNameLst>
                                          <p:attrName>style.visibility</p:attrName>
                                        </p:attrNameLst>
                                      </p:cBhvr>
                                      <p:to>
                                        <p:strVal val="visible"/>
                                      </p:to>
                                    </p:set>
                                    <p:anim calcmode="lin" valueType="num">
                                      <p:cBhvr additive="base">
                                        <p:cTn id="14" dur="500" fill="hold"/>
                                        <p:tgtEl>
                                          <p:spTgt spid="1331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33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1" nodeType="clickEffect">
                                  <p:stCondLst>
                                    <p:cond delay="0"/>
                                  </p:stCondLst>
                                  <p:childTnLst>
                                    <p:set>
                                      <p:cBhvr>
                                        <p:cTn id="19" dur="1" fill="hold">
                                          <p:stCondLst>
                                            <p:cond delay="0"/>
                                          </p:stCondLst>
                                        </p:cTn>
                                        <p:tgtEl>
                                          <p:spTgt spid="13314">
                                            <p:txEl>
                                              <p:pRg st="1" end="1"/>
                                            </p:txEl>
                                          </p:spTgt>
                                        </p:tgtEl>
                                        <p:attrNameLst>
                                          <p:attrName>style.visibility</p:attrName>
                                        </p:attrNameLst>
                                      </p:cBhvr>
                                      <p:to>
                                        <p:strVal val="visible"/>
                                      </p:to>
                                    </p:set>
                                    <p:anim calcmode="lin" valueType="num">
                                      <p:cBhvr additive="base">
                                        <p:cTn id="20" dur="500" fill="hold"/>
                                        <p:tgtEl>
                                          <p:spTgt spid="1331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33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1" nodeType="clickEffect">
                                  <p:stCondLst>
                                    <p:cond delay="0"/>
                                  </p:stCondLst>
                                  <p:childTnLst>
                                    <p:set>
                                      <p:cBhvr>
                                        <p:cTn id="25" dur="1" fill="hold">
                                          <p:stCondLst>
                                            <p:cond delay="0"/>
                                          </p:stCondLst>
                                        </p:cTn>
                                        <p:tgtEl>
                                          <p:spTgt spid="13314">
                                            <p:txEl>
                                              <p:pRg st="2" end="2"/>
                                            </p:txEl>
                                          </p:spTgt>
                                        </p:tgtEl>
                                        <p:attrNameLst>
                                          <p:attrName>style.visibility</p:attrName>
                                        </p:attrNameLst>
                                      </p:cBhvr>
                                      <p:to>
                                        <p:strVal val="visible"/>
                                      </p:to>
                                    </p:set>
                                    <p:anim calcmode="lin" valueType="num">
                                      <p:cBhvr additive="base">
                                        <p:cTn id="26" dur="500" fill="hold"/>
                                        <p:tgtEl>
                                          <p:spTgt spid="13314">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33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1" nodeType="clickEffect">
                                  <p:stCondLst>
                                    <p:cond delay="0"/>
                                  </p:stCondLst>
                                  <p:childTnLst>
                                    <p:set>
                                      <p:cBhvr>
                                        <p:cTn id="31" dur="1" fill="hold">
                                          <p:stCondLst>
                                            <p:cond delay="0"/>
                                          </p:stCondLst>
                                        </p:cTn>
                                        <p:tgtEl>
                                          <p:spTgt spid="13314">
                                            <p:txEl>
                                              <p:pRg st="3" end="3"/>
                                            </p:txEl>
                                          </p:spTgt>
                                        </p:tgtEl>
                                        <p:attrNameLst>
                                          <p:attrName>style.visibility</p:attrName>
                                        </p:attrNameLst>
                                      </p:cBhvr>
                                      <p:to>
                                        <p:strVal val="visible"/>
                                      </p:to>
                                    </p:set>
                                    <p:anim calcmode="lin" valueType="num">
                                      <p:cBhvr additive="base">
                                        <p:cTn id="32" dur="500" fill="hold"/>
                                        <p:tgtEl>
                                          <p:spTgt spid="13314">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33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1" nodeType="clickEffect">
                                  <p:stCondLst>
                                    <p:cond delay="0"/>
                                  </p:stCondLst>
                                  <p:childTnLst>
                                    <p:set>
                                      <p:cBhvr>
                                        <p:cTn id="37" dur="1" fill="hold">
                                          <p:stCondLst>
                                            <p:cond delay="0"/>
                                          </p:stCondLst>
                                        </p:cTn>
                                        <p:tgtEl>
                                          <p:spTgt spid="13314">
                                            <p:txEl>
                                              <p:pRg st="4" end="4"/>
                                            </p:txEl>
                                          </p:spTgt>
                                        </p:tgtEl>
                                        <p:attrNameLst>
                                          <p:attrName>style.visibility</p:attrName>
                                        </p:attrNameLst>
                                      </p:cBhvr>
                                      <p:to>
                                        <p:strVal val="visible"/>
                                      </p:to>
                                    </p:set>
                                    <p:anim calcmode="lin" valueType="num">
                                      <p:cBhvr additive="base">
                                        <p:cTn id="38" dur="500" fill="hold"/>
                                        <p:tgtEl>
                                          <p:spTgt spid="13314">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33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1" nodeType="clickEffect">
                                  <p:stCondLst>
                                    <p:cond delay="0"/>
                                  </p:stCondLst>
                                  <p:childTnLst>
                                    <p:set>
                                      <p:cBhvr>
                                        <p:cTn id="43" dur="1" fill="hold">
                                          <p:stCondLst>
                                            <p:cond delay="0"/>
                                          </p:stCondLst>
                                        </p:cTn>
                                        <p:tgtEl>
                                          <p:spTgt spid="13314">
                                            <p:txEl>
                                              <p:pRg st="5" end="5"/>
                                            </p:txEl>
                                          </p:spTgt>
                                        </p:tgtEl>
                                        <p:attrNameLst>
                                          <p:attrName>style.visibility</p:attrName>
                                        </p:attrNameLst>
                                      </p:cBhvr>
                                      <p:to>
                                        <p:strVal val="visible"/>
                                      </p:to>
                                    </p:set>
                                    <p:anim calcmode="lin" valueType="num">
                                      <p:cBhvr additive="base">
                                        <p:cTn id="44" dur="500" fill="hold"/>
                                        <p:tgtEl>
                                          <p:spTgt spid="13314">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33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1" nodeType="clickEffect">
                                  <p:stCondLst>
                                    <p:cond delay="0"/>
                                  </p:stCondLst>
                                  <p:childTnLst>
                                    <p:set>
                                      <p:cBhvr>
                                        <p:cTn id="49" dur="1" fill="hold">
                                          <p:stCondLst>
                                            <p:cond delay="0"/>
                                          </p:stCondLst>
                                        </p:cTn>
                                        <p:tgtEl>
                                          <p:spTgt spid="13314">
                                            <p:txEl>
                                              <p:pRg st="6" end="6"/>
                                            </p:txEl>
                                          </p:spTgt>
                                        </p:tgtEl>
                                        <p:attrNameLst>
                                          <p:attrName>style.visibility</p:attrName>
                                        </p:attrNameLst>
                                      </p:cBhvr>
                                      <p:to>
                                        <p:strVal val="visible"/>
                                      </p:to>
                                    </p:set>
                                    <p:anim calcmode="lin" valueType="num">
                                      <p:cBhvr additive="base">
                                        <p:cTn id="50" dur="500" fill="hold"/>
                                        <p:tgtEl>
                                          <p:spTgt spid="13314">
                                            <p:txEl>
                                              <p:pRg st="6" end="6"/>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1331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1" nodeType="clickEffect">
                                  <p:stCondLst>
                                    <p:cond delay="0"/>
                                  </p:stCondLst>
                                  <p:childTnLst>
                                    <p:set>
                                      <p:cBhvr>
                                        <p:cTn id="55" dur="1" fill="hold">
                                          <p:stCondLst>
                                            <p:cond delay="0"/>
                                          </p:stCondLst>
                                        </p:cTn>
                                        <p:tgtEl>
                                          <p:spTgt spid="13314">
                                            <p:txEl>
                                              <p:pRg st="7" end="7"/>
                                            </p:txEl>
                                          </p:spTgt>
                                        </p:tgtEl>
                                        <p:attrNameLst>
                                          <p:attrName>style.visibility</p:attrName>
                                        </p:attrNameLst>
                                      </p:cBhvr>
                                      <p:to>
                                        <p:strVal val="visible"/>
                                      </p:to>
                                    </p:set>
                                    <p:anim calcmode="lin" valueType="num">
                                      <p:cBhvr additive="base">
                                        <p:cTn id="56" dur="500" fill="hold"/>
                                        <p:tgtEl>
                                          <p:spTgt spid="13314">
                                            <p:txEl>
                                              <p:pRg st="7" end="7"/>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331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3314" grpId="1"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0"/>
          <p:cNvSpPr txBox="1"/>
          <p:nvPr/>
        </p:nvSpPr>
        <p:spPr>
          <a:xfrm>
            <a:off x="1621155" y="541020"/>
            <a:ext cx="7632700" cy="583565"/>
          </a:xfrm>
          <a:prstGeom prst="rect">
            <a:avLst/>
          </a:prstGeom>
          <a:noFill/>
          <a:ln w="9525">
            <a:noFill/>
          </a:ln>
        </p:spPr>
        <p:txBody>
          <a:bodyPr anchor="t">
            <a:spAutoFit/>
          </a:bodyPr>
          <a:lstStyle/>
          <a:p>
            <a:pPr>
              <a:spcBef>
                <a:spcPct val="50000"/>
              </a:spcBef>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筛选信息，制作“包身工信息档案卡片”</a:t>
            </a:r>
          </a:p>
        </p:txBody>
      </p:sp>
      <p:graphicFrame>
        <p:nvGraphicFramePr>
          <p:cNvPr id="5124" name="表格 5123"/>
          <p:cNvGraphicFramePr>
            <a:graphicFrameLocks noGrp="1"/>
          </p:cNvGraphicFramePr>
          <p:nvPr/>
        </p:nvGraphicFramePr>
        <p:xfrm>
          <a:off x="3635375" y="1833880"/>
          <a:ext cx="7848600" cy="4246245"/>
        </p:xfrm>
        <a:graphic>
          <a:graphicData uri="http://schemas.openxmlformats.org/drawingml/2006/table">
            <a:tbl>
              <a:tblPr/>
              <a:tblGrid>
                <a:gridCol w="7848600"/>
              </a:tblGrid>
              <a:tr h="80327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algn="ctr" eaLnBrk="1" hangingPunct="1">
                        <a:spcBef>
                          <a:spcPct val="20000"/>
                        </a:spcBef>
                        <a:buSzPct val="85000"/>
                        <a:buFont typeface="Arial" pitchFamily="34" charset="0"/>
                        <a:buNone/>
                      </a:pPr>
                      <a:r>
                        <a:rPr lang="zh-CN" altLang="en-US" sz="3600">
                          <a:latin typeface="微软雅黑" panose="020B0503020204020204" pitchFamily="34" charset="-122"/>
                          <a:ea typeface="微软雅黑" panose="020B0503020204020204" pitchFamily="34" charset="-122"/>
                        </a:rPr>
                        <a:t>包身工信息档案卡片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960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年龄：                  性别：             绰号：</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897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工作单位：                        工作时间：</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9977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工作环境：                         居住条件：</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897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饮食条件：                        劳动待遇：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9565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b="1">
                          <a:latin typeface="微软雅黑" panose="020B0503020204020204" pitchFamily="34" charset="-122"/>
                          <a:ea typeface="微软雅黑" panose="020B0503020204020204" pitchFamily="34" charset="-122"/>
                        </a:rPr>
                        <a:t>来历（身份）：</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420" y="1575268"/>
            <a:ext cx="3231407" cy="4599686"/>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14"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38605" y="158115"/>
            <a:ext cx="8047355" cy="149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diamond(in)">
                                      <p:cBhvr>
                                        <p:cTn id="13" dur="2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图片1"/>
          <p:cNvPicPr>
            <a:picLocks noChangeAspect="1"/>
          </p:cNvPicPr>
          <p:nvPr/>
        </p:nvPicPr>
        <p:blipFill>
          <a:blip r:embed="rId3"/>
          <a:stretch>
            <a:fillRect/>
          </a:stretch>
        </p:blipFill>
        <p:spPr>
          <a:xfrm>
            <a:off x="7751763" y="5300663"/>
            <a:ext cx="2266950" cy="1557337"/>
          </a:xfrm>
          <a:prstGeom prst="rect">
            <a:avLst/>
          </a:prstGeom>
          <a:noFill/>
          <a:ln w="9525">
            <a:noFill/>
          </a:ln>
        </p:spPr>
      </p:pic>
      <p:graphicFrame>
        <p:nvGraphicFramePr>
          <p:cNvPr id="6147" name="内容占位符 6146"/>
          <p:cNvGraphicFramePr>
            <a:graphicFrameLocks noGrp="1"/>
          </p:cNvGraphicFramePr>
          <p:nvPr>
            <p:ph idx="1"/>
          </p:nvPr>
        </p:nvGraphicFramePr>
        <p:xfrm>
          <a:off x="1703388" y="44450"/>
          <a:ext cx="10396220" cy="6724650"/>
        </p:xfrm>
        <a:graphic>
          <a:graphicData uri="http://schemas.openxmlformats.org/drawingml/2006/table">
            <a:tbl>
              <a:tblPr/>
              <a:tblGrid>
                <a:gridCol w="10396220"/>
              </a:tblGrid>
              <a:tr h="70167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algn="ctr" eaLnBrk="1" hangingPunct="1">
                        <a:spcBef>
                          <a:spcPct val="20000"/>
                        </a:spcBef>
                        <a:buSzPct val="85000"/>
                        <a:buFont typeface="Arial" pitchFamily="34" charset="0"/>
                        <a:buNone/>
                      </a:pPr>
                      <a:r>
                        <a:rPr lang="zh-CN" altLang="en-US" sz="4000" b="1">
                          <a:solidFill>
                            <a:srgbClr val="C00000"/>
                          </a:solidFill>
                          <a:latin typeface="微软雅黑" panose="020B0503020204020204" pitchFamily="34" charset="-122"/>
                          <a:ea typeface="微软雅黑" panose="020B0503020204020204" pitchFamily="34" charset="-122"/>
                        </a:rPr>
                        <a:t>包身工信息档案卡片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6197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年龄：                  性别：        绰号：</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22288">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工作单位：</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9112">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工作时间：</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3505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工作环境：</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3187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居住条件：</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62025">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饮食条件：</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770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劳动待遇：</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2950">
                <a:tc>
                  <a:txBody>
                    <a:bodyPr/>
                    <a:lstStyle>
                      <a:lvl1pPr marL="342900" lvl="0" indent="-342900" algn="l" defTabSz="914400" eaLnBrk="0" fontAlgn="base" latinLnBrk="0" hangingPunct="0">
                        <a:lnSpc>
                          <a:spcPct val="100000"/>
                        </a:lnSpc>
                        <a:spcBef>
                          <a:spcPct val="20000"/>
                        </a:spcBef>
                        <a:spcAft>
                          <a:spcPct val="0"/>
                        </a:spcAft>
                        <a:buChar char="•"/>
                        <a:defRPr sz="2800" u="none" kern="1200" baseline="0">
                          <a:solidFill>
                            <a:schemeClr val="tx1"/>
                          </a:solidFill>
                          <a:latin typeface="Arial" pitchFamily="34" charset="0"/>
                          <a:ea typeface="宋体" panose="02010600030101010101" pitchFamily="2" charset="-122"/>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Arial" pitchFamily="34" charset="0"/>
                          <a:ea typeface="宋体" panose="02010600030101010101" pitchFamily="2" charset="-122"/>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Arial" pitchFamily="34" charset="0"/>
                          <a:ea typeface="宋体" panose="02010600030101010101" pitchFamily="2" charset="-122"/>
                        </a:defRPr>
                      </a:lvl3pPr>
                      <a:lvl4pPr marL="1600200" lvl="3"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4pPr>
                      <a:lvl5pPr marL="2057400" lvl="4" indent="-228600" algn="l" defTabSz="914400" eaLnBrk="0" fontAlgn="base" latinLnBrk="0" hangingPunct="0">
                        <a:lnSpc>
                          <a:spcPct val="100000"/>
                        </a:lnSpc>
                        <a:spcBef>
                          <a:spcPct val="20000"/>
                        </a:spcBef>
                        <a:spcAft>
                          <a:spcPct val="0"/>
                        </a:spcAft>
                        <a:buChar char="»"/>
                        <a:defRPr sz="1800" b="0" i="0" u="none" kern="1200" baseline="0">
                          <a:solidFill>
                            <a:schemeClr val="tx1"/>
                          </a:solidFill>
                          <a:latin typeface="Arial" pitchFamily="34" charset="0"/>
                          <a:ea typeface="宋体" panose="02010600030101010101" pitchFamily="2" charset="-122"/>
                        </a:defRPr>
                      </a:lvl5pPr>
                    </a:lstStyle>
                    <a:p>
                      <a:pPr marL="0" lvl="0" indent="0" eaLnBrk="1" hangingPunct="1">
                        <a:spcBef>
                          <a:spcPct val="20000"/>
                        </a:spcBef>
                        <a:buSzPct val="85000"/>
                        <a:buFont typeface="Arial" pitchFamily="34" charset="0"/>
                        <a:buNone/>
                      </a:pPr>
                      <a:r>
                        <a:rPr lang="zh-CN" altLang="en-US" sz="2800">
                          <a:latin typeface="微软雅黑" panose="020B0503020204020204" pitchFamily="34" charset="-122"/>
                          <a:ea typeface="微软雅黑" panose="020B0503020204020204" pitchFamily="34" charset="-122"/>
                        </a:rPr>
                        <a:t>来历（身份）：</a:t>
                      </a: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1528" name="Text Box 28"/>
          <p:cNvSpPr txBox="1"/>
          <p:nvPr/>
        </p:nvSpPr>
        <p:spPr>
          <a:xfrm>
            <a:off x="2927350" y="1268413"/>
            <a:ext cx="1223963" cy="368300"/>
          </a:xfrm>
          <a:prstGeom prst="rect">
            <a:avLst/>
          </a:prstGeom>
          <a:noFill/>
          <a:ln w="9525">
            <a:noFill/>
          </a:ln>
        </p:spPr>
        <p:txBody>
          <a:bodyPr anchor="t">
            <a:spAutoFit/>
          </a:bodyPr>
          <a:lstStyle/>
          <a:p>
            <a:pPr>
              <a:spcBef>
                <a:spcPct val="50000"/>
              </a:spcBef>
            </a:pPr>
            <a:endParaRPr lang="zh-CN" altLang="en-US">
              <a:latin typeface="Arial" panose="020B0604020202020204" pitchFamily="34" charset="0"/>
              <a:ea typeface="宋体" panose="02010600030101010101" pitchFamily="2" charset="-122"/>
            </a:endParaRPr>
          </a:p>
        </p:txBody>
      </p:sp>
      <p:sp>
        <p:nvSpPr>
          <p:cNvPr id="6170" name="Text Box 30"/>
          <p:cNvSpPr txBox="1"/>
          <p:nvPr/>
        </p:nvSpPr>
        <p:spPr>
          <a:xfrm>
            <a:off x="5726113" y="836930"/>
            <a:ext cx="936625"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女</a:t>
            </a:r>
          </a:p>
        </p:txBody>
      </p:sp>
      <p:sp>
        <p:nvSpPr>
          <p:cNvPr id="6171" name="Text Box 31"/>
          <p:cNvSpPr txBox="1"/>
          <p:nvPr/>
        </p:nvSpPr>
        <p:spPr>
          <a:xfrm>
            <a:off x="7752080" y="836930"/>
            <a:ext cx="3241675"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芦柴棒、猪猡、娼妓等</a:t>
            </a:r>
          </a:p>
        </p:txBody>
      </p:sp>
      <p:sp>
        <p:nvSpPr>
          <p:cNvPr id="6172" name="Text Box 32"/>
          <p:cNvSpPr txBox="1"/>
          <p:nvPr/>
        </p:nvSpPr>
        <p:spPr>
          <a:xfrm>
            <a:off x="3432175" y="1283653"/>
            <a:ext cx="5616575"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上海东洋纱厂</a:t>
            </a:r>
          </a:p>
        </p:txBody>
      </p:sp>
      <p:sp>
        <p:nvSpPr>
          <p:cNvPr id="6173" name="Text Box 33"/>
          <p:cNvSpPr txBox="1"/>
          <p:nvPr/>
        </p:nvSpPr>
        <p:spPr>
          <a:xfrm>
            <a:off x="3503613" y="1844675"/>
            <a:ext cx="4464050"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长达</a:t>
            </a:r>
            <a:r>
              <a:rPr lang="en-US" altLang="zh-CN" sz="20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0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个小时以上</a:t>
            </a:r>
          </a:p>
        </p:txBody>
      </p:sp>
      <p:sp>
        <p:nvSpPr>
          <p:cNvPr id="6174" name="Text Box 34"/>
          <p:cNvSpPr txBox="1"/>
          <p:nvPr/>
        </p:nvSpPr>
        <p:spPr>
          <a:xfrm>
            <a:off x="3503613" y="2349500"/>
            <a:ext cx="5543550" cy="860425"/>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三大威胁（音响、尘埃、湿气）</a:t>
            </a:r>
          </a:p>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三大危险（殴打、罚工钱、停生意）</a:t>
            </a:r>
          </a:p>
        </p:txBody>
      </p:sp>
      <p:sp>
        <p:nvSpPr>
          <p:cNvPr id="6175" name="Text Box 42"/>
          <p:cNvSpPr txBox="1"/>
          <p:nvPr/>
        </p:nvSpPr>
        <p:spPr>
          <a:xfrm>
            <a:off x="3432175" y="3500755"/>
            <a:ext cx="7929245" cy="706755"/>
          </a:xfrm>
          <a:prstGeom prst="rect">
            <a:avLst/>
          </a:prstGeom>
          <a:noFill/>
          <a:ln w="9525">
            <a:noFill/>
          </a:ln>
        </p:spPr>
        <p:txBody>
          <a:bodyPr wrap="square"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十七八个人挤在一起，蜂房般的格子铺，鸽子笼一般，充满了汗臭、粪臭和湿气</a:t>
            </a:r>
          </a:p>
        </p:txBody>
      </p:sp>
      <p:sp>
        <p:nvSpPr>
          <p:cNvPr id="6176" name="Text Box 43"/>
          <p:cNvSpPr txBox="1"/>
          <p:nvPr/>
        </p:nvSpPr>
        <p:spPr>
          <a:xfrm>
            <a:off x="3431858" y="4601210"/>
            <a:ext cx="7345362"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两粥一饭（乡下用来喂猪的豆腐渣熬成的稀粥和烂菜叶）</a:t>
            </a:r>
          </a:p>
        </p:txBody>
      </p:sp>
      <p:sp>
        <p:nvSpPr>
          <p:cNvPr id="6177" name="Text Box 44"/>
          <p:cNvSpPr txBox="1"/>
          <p:nvPr/>
        </p:nvSpPr>
        <p:spPr>
          <a:xfrm>
            <a:off x="3503613" y="5472113"/>
            <a:ext cx="5040312"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每天三角八分（成年人的三分之一）</a:t>
            </a:r>
          </a:p>
        </p:txBody>
      </p:sp>
      <p:sp>
        <p:nvSpPr>
          <p:cNvPr id="6178" name="Text Box 45"/>
          <p:cNvSpPr txBox="1"/>
          <p:nvPr/>
        </p:nvSpPr>
        <p:spPr>
          <a:xfrm>
            <a:off x="4224338" y="6165850"/>
            <a:ext cx="3384550"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贫苦农村少女</a:t>
            </a:r>
          </a:p>
        </p:txBody>
      </p:sp>
      <p:sp>
        <p:nvSpPr>
          <p:cNvPr id="6179" name="Text Box 29"/>
          <p:cNvSpPr txBox="1"/>
          <p:nvPr/>
        </p:nvSpPr>
        <p:spPr>
          <a:xfrm>
            <a:off x="2782888" y="836613"/>
            <a:ext cx="1582737" cy="398780"/>
          </a:xfrm>
          <a:prstGeom prst="rect">
            <a:avLst/>
          </a:prstGeom>
          <a:noFill/>
          <a:ln w="9525">
            <a:noFill/>
          </a:ln>
        </p:spPr>
        <p:txBody>
          <a:bodyPr anchor="t">
            <a:spAutoFit/>
          </a:bodyPr>
          <a:lstStyle/>
          <a:p>
            <a:pPr>
              <a:spcBef>
                <a:spcPct val="50000"/>
              </a:spcBef>
            </a:pPr>
            <a:r>
              <a:rPr lang="zh-CN" altLang="en-US" sz="2000" b="1">
                <a:solidFill>
                  <a:srgbClr val="0000CC"/>
                </a:solidFill>
                <a:latin typeface="微软雅黑" panose="020B0503020204020204" pitchFamily="34" charset="-122"/>
                <a:ea typeface="微软雅黑" panose="020B0503020204020204" pitchFamily="34" charset="-122"/>
              </a:rPr>
              <a:t>十五六岁</a:t>
            </a: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455" y="1637030"/>
            <a:ext cx="1492250" cy="459994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79">
                                            <p:txEl>
                                              <p:pRg st="0" end="0"/>
                                            </p:txEl>
                                          </p:spTgt>
                                        </p:tgtEl>
                                        <p:attrNameLst>
                                          <p:attrName>style.visibility</p:attrName>
                                        </p:attrNameLst>
                                      </p:cBhvr>
                                      <p:to>
                                        <p:strVal val="visible"/>
                                      </p:to>
                                    </p:set>
                                    <p:anim calcmode="lin" valueType="num">
                                      <p:cBhvr>
                                        <p:cTn id="7" dur="500" fill="hold"/>
                                        <p:tgtEl>
                                          <p:spTgt spid="6179">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6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6170">
                                            <p:txEl>
                                              <p:pRg st="0" end="0"/>
                                            </p:txEl>
                                          </p:spTgt>
                                        </p:tgtEl>
                                        <p:attrNameLst>
                                          <p:attrName>style.visibility</p:attrName>
                                        </p:attrNameLst>
                                      </p:cBhvr>
                                      <p:to>
                                        <p:strVal val="visible"/>
                                      </p:to>
                                    </p:set>
                                    <p:animEffect transition="in" filter="blinds(horizontal)">
                                      <p:cBhvr>
                                        <p:cTn id="13" dur="500"/>
                                        <p:tgtEl>
                                          <p:spTgt spid="6170">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nodeType="clickEffect">
                                  <p:stCondLst>
                                    <p:cond delay="0"/>
                                  </p:stCondLst>
                                  <p:childTnLst>
                                    <p:set>
                                      <p:cBhvr>
                                        <p:cTn id="17" dur="1" fill="hold">
                                          <p:stCondLst>
                                            <p:cond delay="0"/>
                                          </p:stCondLst>
                                        </p:cTn>
                                        <p:tgtEl>
                                          <p:spTgt spid="6171">
                                            <p:txEl>
                                              <p:pRg st="0" end="0"/>
                                            </p:txEl>
                                          </p:spTgt>
                                        </p:tgtEl>
                                        <p:attrNameLst>
                                          <p:attrName>style.visibility</p:attrName>
                                        </p:attrNameLst>
                                      </p:cBhvr>
                                      <p:to>
                                        <p:strVal val="visible"/>
                                      </p:to>
                                    </p:set>
                                    <p:animEffect transition="in" filter="diamond(in)">
                                      <p:cBhvr>
                                        <p:cTn id="18" dur="2000"/>
                                        <p:tgtEl>
                                          <p:spTgt spid="6171">
                                            <p:txEl>
                                              <p:pRg st="0" end="0"/>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6172">
                                            <p:txEl>
                                              <p:pRg st="0" end="0"/>
                                            </p:txEl>
                                          </p:spTgt>
                                        </p:tgtEl>
                                        <p:attrNameLst>
                                          <p:attrName>style.visibility</p:attrName>
                                        </p:attrNameLst>
                                      </p:cBhvr>
                                      <p:to>
                                        <p:strVal val="visible"/>
                                      </p:to>
                                    </p:set>
                                    <p:animEffect transition="in" filter="checkerboard(across)">
                                      <p:cBhvr>
                                        <p:cTn id="23" dur="500"/>
                                        <p:tgtEl>
                                          <p:spTgt spid="6172">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6173">
                                            <p:txEl>
                                              <p:pRg st="0" end="0"/>
                                            </p:txEl>
                                          </p:spTgt>
                                        </p:tgtEl>
                                        <p:attrNameLst>
                                          <p:attrName>style.visibility</p:attrName>
                                        </p:attrNameLst>
                                      </p:cBhvr>
                                      <p:to>
                                        <p:strVal val="visible"/>
                                      </p:to>
                                    </p:set>
                                    <p:animEffect transition="in" filter="wedge">
                                      <p:cBhvr>
                                        <p:cTn id="28" dur="2000"/>
                                        <p:tgtEl>
                                          <p:spTgt spid="6173">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3" presetClass="entr" presetSubtype="16" fill="hold" nodeType="clickEffect">
                                  <p:stCondLst>
                                    <p:cond delay="0"/>
                                  </p:stCondLst>
                                  <p:childTnLst>
                                    <p:set>
                                      <p:cBhvr>
                                        <p:cTn id="32" dur="1" fill="hold">
                                          <p:stCondLst>
                                            <p:cond delay="0"/>
                                          </p:stCondLst>
                                        </p:cTn>
                                        <p:tgtEl>
                                          <p:spTgt spid="6174">
                                            <p:txEl>
                                              <p:pRg st="0" end="0"/>
                                            </p:txEl>
                                          </p:spTgt>
                                        </p:tgtEl>
                                        <p:attrNameLst>
                                          <p:attrName>style.visibility</p:attrName>
                                        </p:attrNameLst>
                                      </p:cBhvr>
                                      <p:to>
                                        <p:strVal val="visible"/>
                                      </p:to>
                                    </p:set>
                                    <p:animEffect transition="in" filter="plus(in)">
                                      <p:cBhvr>
                                        <p:cTn id="33" dur="2000"/>
                                        <p:tgtEl>
                                          <p:spTgt spid="6174">
                                            <p:txEl>
                                              <p:pRg st="0" end="0"/>
                                            </p:txEl>
                                          </p:spTgt>
                                        </p:tgtEl>
                                      </p:cBhvr>
                                    </p:animEffect>
                                  </p:childTnLst>
                                </p:cTn>
                              </p:par>
                              <p:par>
                                <p:cTn id="34" presetID="13" presetClass="entr" presetSubtype="16" fill="hold" nodeType="withEffect">
                                  <p:stCondLst>
                                    <p:cond delay="0"/>
                                  </p:stCondLst>
                                  <p:childTnLst>
                                    <p:set>
                                      <p:cBhvr>
                                        <p:cTn id="35" dur="1" fill="hold">
                                          <p:stCondLst>
                                            <p:cond delay="0"/>
                                          </p:stCondLst>
                                        </p:cTn>
                                        <p:tgtEl>
                                          <p:spTgt spid="6174">
                                            <p:txEl>
                                              <p:pRg st="1" end="1"/>
                                            </p:txEl>
                                          </p:spTgt>
                                        </p:tgtEl>
                                        <p:attrNameLst>
                                          <p:attrName>style.visibility</p:attrName>
                                        </p:attrNameLst>
                                      </p:cBhvr>
                                      <p:to>
                                        <p:strVal val="visible"/>
                                      </p:to>
                                    </p:set>
                                    <p:animEffect transition="in" filter="plus(in)">
                                      <p:cBhvr>
                                        <p:cTn id="36" dur="2000"/>
                                        <p:tgtEl>
                                          <p:spTgt spid="6174">
                                            <p:txEl>
                                              <p:pRg st="1" end="1"/>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9" presetClass="entr" presetSubtype="0" fill="hold" nodeType="clickEffect">
                                  <p:stCondLst>
                                    <p:cond delay="0"/>
                                  </p:stCondLst>
                                  <p:childTnLst>
                                    <p:set>
                                      <p:cBhvr>
                                        <p:cTn id="40" dur="1" fill="hold">
                                          <p:stCondLst>
                                            <p:cond delay="0"/>
                                          </p:stCondLst>
                                        </p:cTn>
                                        <p:tgtEl>
                                          <p:spTgt spid="6175">
                                            <p:txEl>
                                              <p:pRg st="0" end="0"/>
                                            </p:txEl>
                                          </p:spTgt>
                                        </p:tgtEl>
                                        <p:attrNameLst>
                                          <p:attrName>style.visibility</p:attrName>
                                        </p:attrNameLst>
                                      </p:cBhvr>
                                      <p:to>
                                        <p:strVal val="visible"/>
                                      </p:to>
                                    </p:set>
                                    <p:animEffect transition="in" filter="dissolve">
                                      <p:cBhvr>
                                        <p:cTn id="41" dur="500"/>
                                        <p:tgtEl>
                                          <p:spTgt spid="6175">
                                            <p:txEl>
                                              <p:pRg st="0" end="0"/>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9" presetClass="entr" presetSubtype="0" fill="hold" nodeType="clickEffect">
                                  <p:stCondLst>
                                    <p:cond delay="0"/>
                                  </p:stCondLst>
                                  <p:childTnLst>
                                    <p:set>
                                      <p:cBhvr>
                                        <p:cTn id="45" dur="1" fill="hold">
                                          <p:stCondLst>
                                            <p:cond delay="0"/>
                                          </p:stCondLst>
                                        </p:cTn>
                                        <p:tgtEl>
                                          <p:spTgt spid="6176">
                                            <p:txEl>
                                              <p:pRg st="0" end="0"/>
                                            </p:txEl>
                                          </p:spTgt>
                                        </p:tgtEl>
                                        <p:attrNameLst>
                                          <p:attrName>style.visibility</p:attrName>
                                        </p:attrNameLst>
                                      </p:cBhvr>
                                      <p:to>
                                        <p:strVal val="visible"/>
                                      </p:to>
                                    </p:set>
                                    <p:animEffect transition="in" filter="dissolve">
                                      <p:cBhvr>
                                        <p:cTn id="46" dur="500"/>
                                        <p:tgtEl>
                                          <p:spTgt spid="6176">
                                            <p:txEl>
                                              <p:pRg st="0" end="0"/>
                                            </p:txEl>
                                          </p:spTgt>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6" presetClass="entr" presetSubtype="16" fill="hold" nodeType="clickEffect">
                                  <p:stCondLst>
                                    <p:cond delay="0"/>
                                  </p:stCondLst>
                                  <p:childTnLst>
                                    <p:set>
                                      <p:cBhvr>
                                        <p:cTn id="50" dur="1" fill="hold">
                                          <p:stCondLst>
                                            <p:cond delay="0"/>
                                          </p:stCondLst>
                                        </p:cTn>
                                        <p:tgtEl>
                                          <p:spTgt spid="6177">
                                            <p:txEl>
                                              <p:pRg st="0" end="0"/>
                                            </p:txEl>
                                          </p:spTgt>
                                        </p:tgtEl>
                                        <p:attrNameLst>
                                          <p:attrName>style.visibility</p:attrName>
                                        </p:attrNameLst>
                                      </p:cBhvr>
                                      <p:to>
                                        <p:strVal val="visible"/>
                                      </p:to>
                                    </p:set>
                                    <p:animEffect transition="in" filter="circle(in)">
                                      <p:cBhvr>
                                        <p:cTn id="51" dur="2000"/>
                                        <p:tgtEl>
                                          <p:spTgt spid="6177">
                                            <p:txEl>
                                              <p:pRg st="0" end="0"/>
                                            </p:txEl>
                                          </p:spTgt>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8" presetClass="entr" presetSubtype="16" fill="hold" nodeType="clickEffect">
                                  <p:stCondLst>
                                    <p:cond delay="0"/>
                                  </p:stCondLst>
                                  <p:childTnLst>
                                    <p:set>
                                      <p:cBhvr>
                                        <p:cTn id="55" dur="1" fill="hold">
                                          <p:stCondLst>
                                            <p:cond delay="0"/>
                                          </p:stCondLst>
                                        </p:cTn>
                                        <p:tgtEl>
                                          <p:spTgt spid="6178">
                                            <p:txEl>
                                              <p:pRg st="0" end="0"/>
                                            </p:txEl>
                                          </p:spTgt>
                                        </p:tgtEl>
                                        <p:attrNameLst>
                                          <p:attrName>style.visibility</p:attrName>
                                        </p:attrNameLst>
                                      </p:cBhvr>
                                      <p:to>
                                        <p:strVal val="visible"/>
                                      </p:to>
                                    </p:set>
                                    <p:animEffect transition="in" filter="diamond(in)">
                                      <p:cBhvr>
                                        <p:cTn id="56" dur="2000"/>
                                        <p:tgtEl>
                                          <p:spTgt spid="61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img (11)"/>
          <p:cNvPicPr>
            <a:picLocks noChangeAspect="1"/>
          </p:cNvPicPr>
          <p:nvPr/>
        </p:nvPicPr>
        <p:blipFill>
          <a:blip r:embed="rId3"/>
          <a:stretch>
            <a:fillRect/>
          </a:stretch>
        </p:blipFill>
        <p:spPr>
          <a:xfrm>
            <a:off x="-2540" y="-15875"/>
            <a:ext cx="12195810" cy="6890385"/>
          </a:xfrm>
          <a:prstGeom prst="rect">
            <a:avLst/>
          </a:prstGeom>
        </p:spPr>
      </p:pic>
      <p:pic>
        <p:nvPicPr>
          <p:cNvPr id="7" name="图片 6" descr="图片1"/>
          <p:cNvPicPr>
            <a:picLocks noChangeAspect="1"/>
          </p:cNvPicPr>
          <p:nvPr/>
        </p:nvPicPr>
        <p:blipFill>
          <a:blip r:embed="rId4"/>
          <a:stretch>
            <a:fillRect/>
          </a:stretch>
        </p:blipFill>
        <p:spPr>
          <a:xfrm>
            <a:off x="4763770" y="1307465"/>
            <a:ext cx="6809740" cy="2219325"/>
          </a:xfrm>
          <a:prstGeom prst="rect">
            <a:avLst/>
          </a:prstGeom>
        </p:spPr>
      </p:pic>
      <p:pic>
        <p:nvPicPr>
          <p:cNvPr id="8" name="图片 7" descr="图片2"/>
          <p:cNvPicPr>
            <a:picLocks noChangeAspect="1"/>
          </p:cNvPicPr>
          <p:nvPr/>
        </p:nvPicPr>
        <p:blipFill>
          <a:blip r:embed="rId5"/>
          <a:stretch>
            <a:fillRect/>
          </a:stretch>
        </p:blipFill>
        <p:spPr>
          <a:xfrm>
            <a:off x="6934835" y="3772535"/>
            <a:ext cx="2466975" cy="111442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6201" y="849379"/>
            <a:ext cx="4157663" cy="5543550"/>
          </a:xfrm>
          <a:prstGeom prst="rect">
            <a:avLst/>
          </a:prstGeom>
        </p:spPr>
      </p:pic>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884769" y="3983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图片 9"/>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14" name="Group 8"/>
          <p:cNvPicPr>
            <a:picLocks noChangeAspect="1" noChangeArrowheads="1"/>
          </p:cNvPicPr>
          <p:nvPr/>
        </p:nvPicPr>
        <p:blipFill>
          <a:blip r:embed="rId7">
            <a:extLst>
              <a:ext uri="{28A0092B-C50C-407E-A947-70E740481C1C}">
                <a14:useLocalDpi xmlns:a14="http://schemas.microsoft.com/office/drawing/2010/main" val="0"/>
              </a:ext>
            </a:extLst>
          </a:blip>
          <a:srcRect l="16692" r="19778" b="283"/>
          <a:stretch>
            <a:fillRect/>
          </a:stretch>
        </p:blipFill>
        <p:spPr bwMode="auto">
          <a:xfrm>
            <a:off x="1538605" y="158115"/>
            <a:ext cx="3561715" cy="149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1737995" y="498475"/>
            <a:ext cx="3846195"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包身工的一天</a:t>
            </a:r>
          </a:p>
        </p:txBody>
      </p:sp>
      <p:sp>
        <p:nvSpPr>
          <p:cNvPr id="26627" name="文本框 20483"/>
          <p:cNvSpPr txBox="1"/>
          <p:nvPr/>
        </p:nvSpPr>
        <p:spPr>
          <a:xfrm>
            <a:off x="495300" y="1331278"/>
            <a:ext cx="6911975" cy="1198880"/>
          </a:xfrm>
          <a:prstGeom prst="rect">
            <a:avLst/>
          </a:prstGeom>
          <a:noFill/>
          <a:ln w="9525">
            <a:noFill/>
          </a:ln>
        </p:spPr>
        <p:txBody>
          <a:bodyPr anchor="t">
            <a:spAutoFit/>
          </a:bodyPr>
          <a:lstStyle/>
          <a:p>
            <a:pPr>
              <a:spcBef>
                <a:spcPct val="50000"/>
              </a:spcBef>
              <a:buClr>
                <a:schemeClr val="bg1"/>
              </a:buClr>
            </a:pPr>
            <a:r>
              <a:rPr lang="zh-CN" altLang="en-US" sz="3600" b="1">
                <a:solidFill>
                  <a:srgbClr val="FF0000"/>
                </a:solidFill>
                <a:latin typeface="微软雅黑" panose="020B0503020204020204" pitchFamily="34" charset="-122"/>
                <a:ea typeface="微软雅黑" panose="020B0503020204020204" pitchFamily="34" charset="-122"/>
              </a:rPr>
              <a:t>从包身工一天的生活中，可以看出包身工过着怎样的悲惨生活？</a:t>
            </a:r>
          </a:p>
        </p:txBody>
      </p:sp>
      <p:sp>
        <p:nvSpPr>
          <p:cNvPr id="20482" name="内容占位符 20481"/>
          <p:cNvSpPr>
            <a:spLocks noGrp="1"/>
          </p:cNvSpPr>
          <p:nvPr/>
        </p:nvSpPr>
        <p:spPr>
          <a:xfrm>
            <a:off x="269558" y="2755900"/>
            <a:ext cx="6099175" cy="603250"/>
          </a:xfrm>
          <a:prstGeom prst="rect">
            <a:avLst/>
          </a:prstGeom>
          <a:noFill/>
          <a:ln w="9525">
            <a:noFill/>
          </a:ln>
        </p:spPr>
        <p:txBody>
          <a:bodyPr wrap="square" lIns="91440" tIns="45720" rIns="91440" bIns="45720" anchor="t"/>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buNone/>
            </a:pPr>
            <a:r>
              <a:rPr lang="zh-CN" altLang="en-US" b="1">
                <a:latin typeface="微软雅黑" panose="020B0503020204020204" pitchFamily="34" charset="-122"/>
                <a:ea typeface="微软雅黑" panose="020B0503020204020204" pitchFamily="34" charset="-122"/>
                <a:cs typeface="微软雅黑" panose="020B0503020204020204" pitchFamily="34" charset="-122"/>
              </a:rPr>
              <a:t>起床     恶劣的居住条件</a:t>
            </a:r>
            <a:r>
              <a:rPr lang="zh-CN" altLang="en-US" b="1">
                <a:ea typeface="创艺简楷体" pitchFamily="2" charset="-122"/>
              </a:rPr>
              <a:t> </a:t>
            </a:r>
          </a:p>
          <a:p>
            <a:pPr>
              <a:buNone/>
            </a:pPr>
            <a:endParaRPr lang="zh-CN" altLang="en-US" b="1">
              <a:ea typeface="创艺简楷体" pitchFamily="2" charset="-122"/>
            </a:endParaRPr>
          </a:p>
        </p:txBody>
      </p:sp>
      <p:sp>
        <p:nvSpPr>
          <p:cNvPr id="7" name="文本占位符 20481"/>
          <p:cNvSpPr>
            <a:spLocks noGrp="1"/>
          </p:cNvSpPr>
          <p:nvPr/>
        </p:nvSpPr>
        <p:spPr>
          <a:xfrm>
            <a:off x="269558" y="3878580"/>
            <a:ext cx="6099175" cy="603250"/>
          </a:xfrm>
          <a:prstGeom prst="rect">
            <a:avLst/>
          </a:prstGeom>
          <a:noFill/>
          <a:ln w="9525">
            <a:noFill/>
          </a:ln>
        </p:spPr>
        <p:txBody>
          <a:bodyPr wrap="square" lIns="91440" tIns="45720" rIns="91440" bIns="45720" anchor="t"/>
          <a:lstStyle/>
          <a:p>
            <a:pPr marL="342900" indent="-342900">
              <a:spcBef>
                <a:spcPct val="20000"/>
              </a:spcBef>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早餐     恶劣的饮食条件</a:t>
            </a:r>
            <a:r>
              <a:rPr lang="zh-CN" altLang="en-US" sz="3200" b="1">
                <a:latin typeface="Arial" pitchFamily="34" charset="0"/>
                <a:ea typeface="创艺简楷体" pitchFamily="2" charset="-122"/>
              </a:rPr>
              <a:t>  </a:t>
            </a:r>
          </a:p>
          <a:p>
            <a:pPr marL="342900" indent="-342900">
              <a:spcBef>
                <a:spcPct val="20000"/>
              </a:spcBef>
            </a:pPr>
            <a:endParaRPr lang="zh-CN" altLang="en-US" sz="3200" b="1">
              <a:latin typeface="Arial" pitchFamily="34" charset="0"/>
              <a:ea typeface="创艺简楷体" pitchFamily="2" charset="-122"/>
            </a:endParaRPr>
          </a:p>
        </p:txBody>
      </p:sp>
      <p:sp>
        <p:nvSpPr>
          <p:cNvPr id="8" name="文本占位符 20481"/>
          <p:cNvSpPr>
            <a:spLocks noGrp="1"/>
          </p:cNvSpPr>
          <p:nvPr/>
        </p:nvSpPr>
        <p:spPr>
          <a:xfrm>
            <a:off x="269558" y="5059998"/>
            <a:ext cx="6099175" cy="604837"/>
          </a:xfrm>
          <a:prstGeom prst="rect">
            <a:avLst/>
          </a:prstGeom>
          <a:noFill/>
          <a:ln w="9525">
            <a:noFill/>
          </a:ln>
        </p:spPr>
        <p:txBody>
          <a:bodyPr wrap="square" lIns="91440" tIns="45720" rIns="91440" bIns="45720" anchor="t"/>
          <a:lstStyle/>
          <a:p>
            <a:pPr marL="342900" indent="-342900">
              <a:spcBef>
                <a:spcPct val="20000"/>
              </a:spcBef>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上工     恶劣的工作环境</a:t>
            </a:r>
            <a:r>
              <a:rPr lang="zh-CN" altLang="en-US" sz="3200" b="1">
                <a:latin typeface="Arial" pitchFamily="34" charset="0"/>
                <a:ea typeface="创艺简楷体" pitchFamily="2" charset="-122"/>
              </a:rPr>
              <a:t>  </a:t>
            </a:r>
          </a:p>
          <a:p>
            <a:pPr marL="342900" indent="-342900">
              <a:spcBef>
                <a:spcPct val="20000"/>
              </a:spcBef>
            </a:pPr>
            <a:endParaRPr lang="zh-CN" altLang="en-US" sz="3200" b="1">
              <a:latin typeface="Arial" pitchFamily="34" charset="0"/>
              <a:ea typeface="创艺简楷体" pitchFamily="2" charset="-122"/>
            </a:endParaRPr>
          </a:p>
        </p:txBody>
      </p:sp>
      <p:sp>
        <p:nvSpPr>
          <p:cNvPr id="20486" name="云形标注 20485"/>
          <p:cNvSpPr/>
          <p:nvPr/>
        </p:nvSpPr>
        <p:spPr>
          <a:xfrm>
            <a:off x="5940108" y="4792980"/>
            <a:ext cx="3657600" cy="1600200"/>
          </a:xfrm>
          <a:prstGeom prst="cloudCallout">
            <a:avLst>
              <a:gd name="adj1" fmla="val -74046"/>
              <a:gd name="adj2" fmla="val -10815"/>
            </a:avLst>
          </a:prstGeom>
          <a:solidFill>
            <a:schemeClr val="accent1"/>
          </a:solidFill>
          <a:ln w="12700" cap="sq" cmpd="sng">
            <a:solidFill>
              <a:schemeClr val="tx1"/>
            </a:solidFill>
            <a:prstDash val="solid"/>
            <a:headEnd type="none" w="sm" len="sm"/>
            <a:tailEnd type="none" w="sm" len="sm"/>
          </a:ln>
        </p:spPr>
        <p:txBody>
          <a:bodyPr wrap="none" anchor="ctr"/>
          <a:lstStyle/>
          <a:p>
            <a:pPr algn="ctr" fontAlgn="base">
              <a:buClr>
                <a:schemeClr val="bg1"/>
              </a:buClr>
            </a:pPr>
            <a:r>
              <a:rPr lang="zh-CN" altLang="en-US" sz="3200" b="1" i="1" strike="noStrike" noProof="1">
                <a:solidFill>
                  <a:srgbClr val="9900FF"/>
                </a:solidFill>
                <a:effectLst>
                  <a:outerShdw blurRad="38100" dist="38100" dir="2700000">
                    <a:srgbClr val="000000"/>
                  </a:outerShdw>
                </a:effectLst>
                <a:latin typeface="Times New Roman" pitchFamily="18" charset="0"/>
                <a:ea typeface="隶书" panose="02010509060101010101" pitchFamily="1" charset="-122"/>
                <a:cs typeface="+mn-cs"/>
              </a:rPr>
              <a:t>真难呵</a:t>
            </a:r>
            <a:r>
              <a:rPr lang="en-US" altLang="zh-CN" sz="3200" b="1" i="1" strike="noStrike" noProof="1">
                <a:solidFill>
                  <a:srgbClr val="9900FF"/>
                </a:solidFill>
                <a:effectLst>
                  <a:outerShdw blurRad="38100" dist="38100" dir="2700000">
                    <a:srgbClr val="000000"/>
                  </a:outerShdw>
                </a:effectLst>
                <a:latin typeface="Times New Roman" pitchFamily="18" charset="0"/>
                <a:ea typeface="隶书" panose="02010509060101010101" pitchFamily="1" charset="-122"/>
                <a:cs typeface="+mn-cs"/>
              </a:rPr>
              <a:t>……</a:t>
            </a:r>
            <a:endParaRPr lang="en-US" altLang="zh-CN" sz="3200" b="1" i="1" strike="noStrike" noProof="1">
              <a:solidFill>
                <a:srgbClr val="9900FF"/>
              </a:solidFill>
              <a:effectLst>
                <a:outerShdw blurRad="38100" dist="38100" dir="2700000">
                  <a:srgbClr val="000000"/>
                </a:outerShdw>
              </a:effectLst>
              <a:latin typeface="Times New Roman" panose="02020603050405020304" pitchFamily="18" charset="0"/>
              <a:ea typeface="隶书" panose="02010509060101010101" pitchFamily="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6627"/>
                                        </p:tgtEl>
                                        <p:attrNameLst>
                                          <p:attrName>style.visibility</p:attrName>
                                        </p:attrNameLst>
                                      </p:cBhvr>
                                      <p:to>
                                        <p:strVal val="visible"/>
                                      </p:to>
                                    </p:set>
                                    <p:animEffect transition="in" filter="blinds(horizontal)">
                                      <p:cBhvr>
                                        <p:cTn id="14" dur="500"/>
                                        <p:tgtEl>
                                          <p:spTgt spid="2662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20482">
                                            <p:txEl>
                                              <p:pRg st="0" end="0"/>
                                            </p:txEl>
                                          </p:spTgt>
                                        </p:tgtEl>
                                        <p:attrNameLst>
                                          <p:attrName>style.visibility</p:attrName>
                                        </p:attrNameLst>
                                      </p:cBhvr>
                                      <p:to>
                                        <p:strVal val="visible"/>
                                      </p:to>
                                    </p:set>
                                    <p:anim calcmode="lin" valueType="num">
                                      <p:cBhvr additive="base">
                                        <p:cTn id="19" dur="5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3"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4"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5" nodeType="clickEffect">
                                  <p:stCondLst>
                                    <p:cond delay="0"/>
                                  </p:stCondLst>
                                  <p:childTnLst>
                                    <p:set>
                                      <p:cBhvr>
                                        <p:cTn id="36" dur="1" fill="hold">
                                          <p:stCondLst>
                                            <p:cond delay="0"/>
                                          </p:stCondLst>
                                        </p:cTn>
                                        <p:tgtEl>
                                          <p:spTgt spid="20486"/>
                                        </p:tgtEl>
                                        <p:attrNameLst>
                                          <p:attrName>style.visibility</p:attrName>
                                        </p:attrNameLst>
                                      </p:cBhvr>
                                      <p:to>
                                        <p:strVal val="visible"/>
                                      </p:to>
                                    </p:set>
                                    <p:animEffect transition="in" filter="checkerboard(across)">
                                      <p:cBhvr>
                                        <p:cTn id="37"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627" grpId="1"/>
      <p:bldP spid="20482" grpId="2" build="p"/>
      <p:bldP spid="7" grpId="3"/>
      <p:bldP spid="8" grpId="4"/>
      <p:bldP spid="20486" grpId="5"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3316605" y="592455"/>
            <a:ext cx="7942580" cy="5541645"/>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4304665" y="1028700"/>
            <a:ext cx="6600825" cy="4799965"/>
            <a:chOff x="522676" y="252788"/>
            <a:chExt cx="4872627" cy="4796086"/>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522676" y="252788"/>
              <a:ext cx="4872627" cy="4796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相逢是首歌</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眼里没有春天的海</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青春不见绿色的河</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同行是你和我的悲歌</a:t>
              </a:r>
            </a:p>
            <a:p>
              <a:pPr fontAlgn="auto">
                <a:lnSpc>
                  <a:spcPct val="15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俞静《相逢是首歌》</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p:cNvSpPr>
            <a:spLocks noChangeArrowheads="1"/>
          </p:cNvSpPr>
          <p:nvPr/>
        </p:nvSpPr>
        <p:spPr bwMode="auto">
          <a:xfrm>
            <a:off x="3877945" y="615315"/>
            <a:ext cx="4724400" cy="44100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9" name="椭圆 628"/>
          <p:cNvSpPr>
            <a:spLocks noChangeArrowheads="1"/>
          </p:cNvSpPr>
          <p:nvPr/>
        </p:nvSpPr>
        <p:spPr bwMode="auto">
          <a:xfrm>
            <a:off x="3498850" y="481965"/>
            <a:ext cx="5413375" cy="4742180"/>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11" name="文本框 10"/>
          <p:cNvSpPr txBox="1"/>
          <p:nvPr/>
        </p:nvSpPr>
        <p:spPr>
          <a:xfrm>
            <a:off x="4427855" y="1413510"/>
            <a:ext cx="3735070" cy="2584450"/>
          </a:xfrm>
          <a:prstGeom prst="rect">
            <a:avLst/>
          </a:prstGeom>
          <a:noFill/>
        </p:spPr>
        <p:txBody>
          <a:bodyPr wrap="square" rtlCol="0">
            <a:spAutoFit/>
          </a:bodyPr>
          <a:lstStyle/>
          <a:p>
            <a:pPr algn="l">
              <a:lnSpc>
                <a:spcPct val="150000"/>
              </a:lnSpc>
            </a:pPr>
            <a:r>
              <a:rPr lang="zh-CN" altLang="zh-CN" sz="3600" b="1" smtClean="0">
                <a:solidFill>
                  <a:srgbClr val="FF0000"/>
                </a:solidFill>
                <a:latin typeface="微软雅黑" panose="020B0503020204020204" pitchFamily="34" charset="-122"/>
                <a:ea typeface="微软雅黑" panose="020B0503020204020204" pitchFamily="34" charset="-122"/>
                <a:sym typeface="+mn-ea"/>
              </a:rPr>
              <a:t>请找出本文描写了哪些人，并给这些人分类。</a:t>
            </a:r>
            <a:r>
              <a:rPr lang="zh-CN" altLang="en-US" sz="2800" b="1">
                <a:solidFill>
                  <a:srgbClr val="FF0000"/>
                </a:solidFill>
                <a:latin typeface="微软雅黑" panose="020B0503020204020204" pitchFamily="34" charset="-122"/>
                <a:ea typeface="微软雅黑" panose="020B0503020204020204" pitchFamily="34" charset="-122"/>
                <a:sym typeface="+mn-ea"/>
              </a:rPr>
              <a:t> </a:t>
            </a: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6500" y="4646295"/>
            <a:ext cx="5097780" cy="2053590"/>
          </a:xfrm>
          <a:prstGeom prst="rect">
            <a:avLst/>
          </a:prstGeom>
        </p:spPr>
      </p:pic>
      <p:pic>
        <p:nvPicPr>
          <p:cNvPr id="10" name="图片 9" descr="timg (1)"/>
          <p:cNvPicPr>
            <a:picLocks noChangeAspect="1"/>
          </p:cNvPicPr>
          <p:nvPr/>
        </p:nvPicPr>
        <p:blipFill>
          <a:blip r:embed="rId6"/>
          <a:stretch>
            <a:fillRect/>
          </a:stretch>
        </p:blipFill>
        <p:spPr>
          <a:xfrm>
            <a:off x="33655" y="69850"/>
            <a:ext cx="3713480" cy="3447415"/>
          </a:xfrm>
          <a:prstGeom prst="rect">
            <a:avLst/>
          </a:prstGeom>
        </p:spPr>
      </p:pic>
      <p:pic>
        <p:nvPicPr>
          <p:cNvPr id="13" name="图片 12" descr="timg (2)"/>
          <p:cNvPicPr>
            <a:picLocks noChangeAspect="1"/>
          </p:cNvPicPr>
          <p:nvPr/>
        </p:nvPicPr>
        <p:blipFill>
          <a:blip r:embed="rId7"/>
          <a:stretch>
            <a:fillRect/>
          </a:stretch>
        </p:blipFill>
        <p:spPr>
          <a:xfrm>
            <a:off x="33655" y="3609340"/>
            <a:ext cx="3713480" cy="3090545"/>
          </a:xfrm>
          <a:prstGeom prst="rect">
            <a:avLst/>
          </a:prstGeom>
        </p:spPr>
      </p:pic>
      <p:pic>
        <p:nvPicPr>
          <p:cNvPr id="17" name="图片 16" descr="timg (3)"/>
          <p:cNvPicPr>
            <a:picLocks noChangeAspect="1"/>
          </p:cNvPicPr>
          <p:nvPr/>
        </p:nvPicPr>
        <p:blipFill>
          <a:blip r:embed="rId8"/>
          <a:stretch>
            <a:fillRect/>
          </a:stretch>
        </p:blipFill>
        <p:spPr>
          <a:xfrm>
            <a:off x="8670925" y="69215"/>
            <a:ext cx="3447415" cy="3448050"/>
          </a:xfrm>
          <a:prstGeom prst="rect">
            <a:avLst/>
          </a:prstGeom>
        </p:spPr>
      </p:pic>
      <p:pic>
        <p:nvPicPr>
          <p:cNvPr id="18" name="图片 17" descr="timg (4)"/>
          <p:cNvPicPr>
            <a:picLocks noChangeAspect="1"/>
          </p:cNvPicPr>
          <p:nvPr/>
        </p:nvPicPr>
        <p:blipFill>
          <a:blip r:embed="rId9"/>
          <a:stretch>
            <a:fillRect/>
          </a:stretch>
        </p:blipFill>
        <p:spPr>
          <a:xfrm>
            <a:off x="8602345" y="3608705"/>
            <a:ext cx="3515995" cy="30911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21" presetClass="entr" presetSubtype="1" fill="hold" grpId="1"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2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2"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1" animBg="1"/>
      <p:bldP spid="11" grpId="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人物分析</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1544320" y="158115"/>
            <a:ext cx="9996170" cy="6300470"/>
          </a:xfrm>
          <a:prstGeom prst="rect">
            <a:avLst/>
          </a:prstGeom>
        </p:spPr>
        <p:txBody>
          <a:bodyPr vert="horz" rtlCol="0" anchor="ctr">
            <a:normAutofit fontScale="85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zh-CN" altLang="zh-CN" sz="4000" smtClean="0">
                <a:latin typeface="微软雅黑" panose="020B0503020204020204" pitchFamily="34" charset="-122"/>
                <a:ea typeface="微软雅黑" panose="020B0503020204020204" pitchFamily="34" charset="-122"/>
                <a:cs typeface="微软雅黑" panose="020B0503020204020204" pitchFamily="34" charset="-122"/>
              </a:rPr>
              <a:t>第一类</a:t>
            </a: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情与爱它对我来说，已再没勇气去触摸。</a:t>
            </a:r>
          </a:p>
          <a:p>
            <a:pPr algn="ctr" fontAlgn="auto">
              <a:lnSpc>
                <a:spcPct val="200000"/>
              </a:lnSpc>
            </a:pPr>
            <a:r>
              <a:rPr lang="en-US" altLang="zh-CN" sz="240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欢子《其实很寂寞》</a:t>
            </a:r>
            <a:r>
              <a:rPr lang="zh-CN" altLang="zh-CN" smtClean="0"/>
              <a:t/>
            </a:r>
            <a:br>
              <a:rPr lang="zh-CN" altLang="zh-CN" smtClean="0"/>
            </a:br>
            <a:r>
              <a:rPr lang="en-US" altLang="zh-CN" smtClean="0"/>
              <a:t/>
            </a:r>
            <a:br>
              <a:rPr lang="en-US" altLang="zh-CN" smtClean="0"/>
            </a:br>
            <a:r>
              <a:rPr lang="zh-CN" altLang="zh-CN" smtClean="0"/>
              <a:t/>
            </a:r>
            <a:br>
              <a:rPr lang="zh-CN" altLang="zh-CN" smtClean="0"/>
            </a:br>
            <a:endParaRPr lang="zh-CN" altLang="en-US"/>
          </a:p>
        </p:txBody>
      </p:sp>
      <p:sp>
        <p:nvSpPr>
          <p:cNvPr id="13" name="内容占位符 1"/>
          <p:cNvSpPr>
            <a:spLocks noGrp="1"/>
          </p:cNvSpPr>
          <p:nvPr/>
        </p:nvSpPr>
        <p:spPr>
          <a:xfrm>
            <a:off x="2456180" y="3380105"/>
            <a:ext cx="6009005" cy="3078480"/>
          </a:xfrm>
          <a:prstGeom prst="rect">
            <a:avLst/>
          </a:prstGeom>
        </p:spPr>
        <p:txBody>
          <a:bodyPr vert="horz">
            <a:normAutofit fontScale="92500"/>
          </a:bodyPr>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a:buNone/>
            </a:pPr>
            <a:r>
              <a:rPr lang="zh-CN" altLang="zh-CN" sz="4200" smtClean="0">
                <a:latin typeface="微软雅黑" panose="020B0503020204020204" pitchFamily="34" charset="-122"/>
                <a:ea typeface="微软雅黑" panose="020B0503020204020204" pitchFamily="34" charset="-122"/>
                <a:cs typeface="微软雅黑" panose="020B0503020204020204" pitchFamily="34" charset="-122"/>
              </a:rPr>
              <a:t>别人家的女儿：包身工</a:t>
            </a:r>
            <a:endParaRPr lang="en-US" altLang="zh-CN" sz="4200" smtClean="0">
              <a:latin typeface="微软雅黑" pitchFamily="34" charset="-122"/>
              <a:ea typeface="微软雅黑" panose="020B0503020204020204" pitchFamily="34" charset="-122"/>
              <a:cs typeface="微软雅黑" panose="020B0503020204020204" pitchFamily="34" charset="-122"/>
            </a:endParaRPr>
          </a:p>
          <a:p>
            <a:endParaRPr lang="en-US" altLang="zh-CN" smtClean="0">
              <a:latin typeface="微软雅黑" pitchFamily="34" charset="-122"/>
              <a:ea typeface="微软雅黑" panose="020B0503020204020204" pitchFamily="34" charset="-122"/>
              <a:cs typeface="微软雅黑" panose="020B0503020204020204" pitchFamily="34" charset="-122"/>
            </a:endParaRPr>
          </a:p>
          <a:p>
            <a:endParaRPr lang="en-US" altLang="zh-CN" smtClean="0">
              <a:latin typeface="微软雅黑" pitchFamily="34" charset="-122"/>
              <a:ea typeface="微软雅黑" panose="020B0503020204020204" pitchFamily="34" charset="-122"/>
              <a:cs typeface="微软雅黑" panose="020B0503020204020204" pitchFamily="34" charset="-122"/>
            </a:endParaRPr>
          </a:p>
          <a:p>
            <a:pPr marL="109855" indent="0">
              <a:buNone/>
            </a:pP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）她们</a:t>
            </a:r>
          </a:p>
          <a:p>
            <a:pPr marL="109855" indent="0">
              <a:buNone/>
            </a:pP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）芦柴棒</a:t>
            </a:r>
            <a:endParaRPr lang="en-US" altLang="zh-CN" smtClean="0">
              <a:latin typeface="微软雅黑" panose="020B0503020204020204" pitchFamily="34" charset="-122"/>
              <a:ea typeface="微软雅黑" panose="020B0503020204020204" pitchFamily="34" charset="-122"/>
              <a:cs typeface="微软雅黑" panose="020B0503020204020204" pitchFamily="34" charset="-122"/>
            </a:endParaRPr>
          </a:p>
          <a:p>
            <a:pPr marL="109855" indent="0">
              <a:buNone/>
            </a:pP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zh-CN" smtClean="0">
                <a:latin typeface="微软雅黑" panose="020B0503020204020204" pitchFamily="34" charset="-122"/>
                <a:ea typeface="微软雅黑" panose="020B0503020204020204" pitchFamily="34" charset="-122"/>
                <a:cs typeface="微软雅黑" panose="020B0503020204020204" pitchFamily="34" charset="-122"/>
              </a:rPr>
              <a:t>）小福子</a:t>
            </a:r>
            <a:endParaRPr lang="zh-CN" altLang="zh-CN" smtClean="0"/>
          </a:p>
          <a:p>
            <a:pPr marL="109855" indent="0">
              <a:buNone/>
            </a:pPr>
            <a:endParaRPr lang="zh-CN" altLang="en-US"/>
          </a:p>
        </p:txBody>
      </p:sp>
      <p:pic>
        <p:nvPicPr>
          <p:cNvPr id="17" name="图片 16" descr="timg (3)"/>
          <p:cNvPicPr>
            <a:picLocks noChangeAspect="1"/>
          </p:cNvPicPr>
          <p:nvPr/>
        </p:nvPicPr>
        <p:blipFill>
          <a:blip r:embed="rId8"/>
          <a:stretch>
            <a:fillRect/>
          </a:stretch>
        </p:blipFill>
        <p:spPr>
          <a:xfrm>
            <a:off x="8272145" y="3195320"/>
            <a:ext cx="3447415" cy="344805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2"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2"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2" nodeType="clickEffect">
                                  <p:stCondLst>
                                    <p:cond delay="0"/>
                                  </p:stCondLst>
                                  <p:childTnLst>
                                    <p:set>
                                      <p:cBhvr>
                                        <p:cTn id="25"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2" nodeType="clickEffect">
                                  <p:stCondLst>
                                    <p:cond delay="0"/>
                                  </p:stCondLst>
                                  <p:childTnLst>
                                    <p:set>
                                      <p:cBhvr>
                                        <p:cTn id="29"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3" grpId="2"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芦柴棒的故事</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8437" name="文本框 18436"/>
          <p:cNvSpPr txBox="1"/>
          <p:nvPr/>
        </p:nvSpPr>
        <p:spPr>
          <a:xfrm>
            <a:off x="3044825" y="1776095"/>
            <a:ext cx="7796530" cy="953135"/>
          </a:xfrm>
          <a:prstGeom prst="rect">
            <a:avLst/>
          </a:prstGeom>
          <a:noFill/>
          <a:ln w="3175">
            <a:solidFill>
              <a:schemeClr val="accent1"/>
            </a:solidFill>
          </a:ln>
        </p:spPr>
        <p:txBody>
          <a:bodyPr wrap="square">
            <a:spAutoFit/>
          </a:bodyPr>
          <a:lstStyle/>
          <a:p>
            <a:pPr>
              <a:spcBef>
                <a:spcPct val="50000"/>
              </a:spcBef>
            </a:pPr>
            <a:r>
              <a:rPr lang="zh-CN" altLang="en-US" sz="3200" b="1" noProof="1">
                <a:solidFill>
                  <a:schemeClr val="hlink"/>
                </a:solidFill>
                <a:effectLst>
                  <a:outerShdw blurRad="38100" dist="38100" dir="2700000">
                    <a:srgbClr val="C0C0C0"/>
                  </a:outerShdw>
                </a:effectLst>
                <a:latin typeface="黑体" panose="02010609060101010101" pitchFamily="2" charset="-122"/>
                <a:ea typeface="黑体" pitchFamily="2" charset="-122"/>
                <a:cs typeface="+mn-cs"/>
              </a:rPr>
              <a:t>“芦柴棒”： 十五六岁    瘦</a:t>
            </a:r>
            <a:r>
              <a:rPr lang="zh-CN" altLang="en-US" sz="3200" b="1">
                <a:solidFill>
                  <a:schemeClr val="hlink"/>
                </a:solidFill>
                <a:effectLst>
                  <a:outerShdw blurRad="38100" dist="38100" dir="2700000">
                    <a:srgbClr val="C0C0C0"/>
                  </a:outerShdw>
                </a:effectLst>
                <a:latin typeface="黑体" panose="02010609060101010101" pitchFamily="2" charset="-122"/>
                <a:ea typeface="黑体" pitchFamily="2" charset="-122"/>
              </a:rPr>
              <a:t/>
            </a:r>
            <a:br>
              <a:rPr lang="zh-CN" altLang="en-US" sz="3200" b="1">
                <a:solidFill>
                  <a:schemeClr val="hlink"/>
                </a:solidFill>
                <a:effectLst>
                  <a:outerShdw blurRad="38100" dist="38100" dir="2700000">
                    <a:srgbClr val="C0C0C0"/>
                  </a:outerShdw>
                </a:effectLst>
                <a:latin typeface="黑体" panose="02010609060101010101" pitchFamily="2" charset="-122"/>
                <a:ea typeface="黑体" pitchFamily="2" charset="-122"/>
              </a:rPr>
            </a:br>
            <a:endParaRPr lang="zh-CN" altLang="en-US" sz="2400" b="1" noProof="1">
              <a:solidFill>
                <a:schemeClr val="hlink"/>
              </a:solidFill>
              <a:latin typeface="黑体" pitchFamily="2" charset="-122"/>
              <a:ea typeface="黑体" panose="02010600030101010101" pitchFamily="2" charset="-122"/>
            </a:endParaRPr>
          </a:p>
        </p:txBody>
      </p:sp>
      <p:sp>
        <p:nvSpPr>
          <p:cNvPr id="18434" name="矩形 18433"/>
          <p:cNvSpPr/>
          <p:nvPr/>
        </p:nvSpPr>
        <p:spPr>
          <a:xfrm>
            <a:off x="3044190" y="3300095"/>
            <a:ext cx="7797165" cy="953135"/>
          </a:xfrm>
          <a:prstGeom prst="rect">
            <a:avLst/>
          </a:prstGeom>
          <a:noFill/>
          <a:ln w="3175">
            <a:solidFill>
              <a:srgbClr val="FF9409"/>
            </a:solidFill>
          </a:ln>
        </p:spPr>
        <p:txBody>
          <a:bodyPr wrap="square" anchor="ctr">
            <a:spAutoFit/>
          </a:bodyPr>
          <a:lstStyle/>
          <a:p>
            <a:r>
              <a:rPr lang="zh-CN" altLang="en-US" sz="3200" b="1">
                <a:solidFill>
                  <a:srgbClr val="FF0000"/>
                </a:solidFill>
                <a:latin typeface="黑体" panose="02010609060101010101" pitchFamily="2" charset="-122"/>
                <a:ea typeface="黑体" pitchFamily="2" charset="-122"/>
              </a:rPr>
              <a:t>受虐待：抓、摔、踢、泼--非人的折磨</a:t>
            </a:r>
            <a:r>
              <a:rPr lang="zh-CN" altLang="en-US" sz="2800" b="1">
                <a:latin typeface="黑体" panose="02010609060101010101" pitchFamily="2" charset="-122"/>
                <a:ea typeface="黑体" pitchFamily="2" charset="-122"/>
              </a:rPr>
              <a:t>　</a:t>
            </a:r>
            <a:r>
              <a:rPr lang="zh-CN" altLang="en-US" sz="2400" b="1">
                <a:latin typeface="黑体" panose="02010609060101010101" pitchFamily="2" charset="-122"/>
                <a:ea typeface="黑体" pitchFamily="2" charset="-122"/>
              </a:rPr>
              <a:t/>
            </a:r>
            <a:br>
              <a:rPr lang="zh-CN" altLang="en-US" sz="2400" b="1">
                <a:latin typeface="黑体" panose="02010609060101010101" pitchFamily="2" charset="-122"/>
                <a:ea typeface="黑体" pitchFamily="2" charset="-122"/>
              </a:rPr>
            </a:br>
            <a:endParaRPr lang="zh-CN" altLang="en-US" sz="2400" b="1">
              <a:latin typeface="黑体" panose="02010609060101010101" pitchFamily="2" charset="-122"/>
              <a:ea typeface="黑体" pitchFamily="2" charset="-122"/>
            </a:endParaRPr>
          </a:p>
        </p:txBody>
      </p:sp>
      <p:sp>
        <p:nvSpPr>
          <p:cNvPr id="18436" name="文本框 18435"/>
          <p:cNvSpPr txBox="1"/>
          <p:nvPr/>
        </p:nvSpPr>
        <p:spPr>
          <a:xfrm>
            <a:off x="3044190" y="5033645"/>
            <a:ext cx="7796530" cy="1014730"/>
          </a:xfrm>
          <a:prstGeom prst="rect">
            <a:avLst/>
          </a:prstGeom>
          <a:noFill/>
          <a:ln w="12700" cap="sq" cmpd="sng">
            <a:solidFill>
              <a:srgbClr val="00CC00"/>
            </a:solidFill>
            <a:prstDash val="solid"/>
            <a:miter/>
            <a:headEnd type="none" w="med" len="med"/>
            <a:tailEnd type="none" w="med" len="med"/>
          </a:ln>
        </p:spPr>
        <p:txBody>
          <a:bodyPr wrap="square">
            <a:spAutoFit/>
          </a:bodyPr>
          <a:lstStyle/>
          <a:p>
            <a:pPr eaLnBrk="0" hangingPunct="0"/>
            <a:r>
              <a:rPr lang="zh-CN" altLang="en-US" sz="3200" b="1" noProof="1">
                <a:solidFill>
                  <a:srgbClr val="CC3399"/>
                </a:solidFill>
                <a:effectLst>
                  <a:outerShdw blurRad="38100" dist="38100" dir="2700000">
                    <a:srgbClr val="C0C0C0"/>
                  </a:outerShdw>
                </a:effectLst>
                <a:latin typeface="黑体" panose="02010609060101010101" pitchFamily="2" charset="-122"/>
                <a:ea typeface="黑体" pitchFamily="2" charset="-122"/>
                <a:cs typeface="+mn-cs"/>
              </a:rPr>
              <a:t>跳：凶  惨  残酷  悲惨--揭露罪恶  控诉 </a:t>
            </a:r>
            <a:endParaRPr lang="zh-CN" altLang="en-US" sz="3200" b="1" noProof="1">
              <a:solidFill>
                <a:srgbClr val="CC3399"/>
              </a:solidFill>
              <a:effectLst>
                <a:outerShdw blurRad="38100" dist="38100" dir="2700000">
                  <a:srgbClr val="C0C0C0"/>
                </a:outerShdw>
              </a:effectLst>
              <a:latin typeface="黑体" pitchFamily="2" charset="-122"/>
              <a:ea typeface="黑体" panose="02010600030101010101" pitchFamily="2" charset="-122"/>
            </a:endParaRPr>
          </a:p>
          <a:p>
            <a:pPr eaLnBrk="0" hangingPunct="0"/>
            <a:endParaRPr lang="zh-CN" altLang="en-US" sz="2800" b="1" noProof="1">
              <a:solidFill>
                <a:srgbClr val="CC3399"/>
              </a:solidFill>
              <a:effectLst>
                <a:outerShdw blurRad="38100" dist="38100" dir="2700000">
                  <a:srgbClr val="C0C0C0"/>
                </a:outerShdw>
              </a:effectLst>
              <a:latin typeface="黑体" pitchFamily="2" charset="-122"/>
              <a:ea typeface="黑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8437"/>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2" nodeType="clickEffect">
                                  <p:stCondLst>
                                    <p:cond delay="0"/>
                                  </p:stCondLst>
                                  <p:childTnLst>
                                    <p:set>
                                      <p:cBhvr>
                                        <p:cTn id="17" dur="1" fill="hold">
                                          <p:stCondLst>
                                            <p:cond delay="0"/>
                                          </p:stCondLst>
                                        </p:cTn>
                                        <p:tgtEl>
                                          <p:spTgt spid="18434"/>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grpId="3" nodeType="clickEffect">
                                  <p:stCondLst>
                                    <p:cond delay="0"/>
                                  </p:stCondLst>
                                  <p:childTnLst>
                                    <p:set>
                                      <p:cBhvr>
                                        <p:cTn id="21" dur="1" fill="hold">
                                          <p:stCondLst>
                                            <p:cond delay="0"/>
                                          </p:stCondLst>
                                        </p:cTn>
                                        <p:tgtEl>
                                          <p:spTgt spid="18436"/>
                                        </p:tgtEl>
                                        <p:attrNameLst>
                                          <p:attrName>style.visibility</p:attrName>
                                        </p:attrNameLst>
                                      </p:cBhvr>
                                      <p:to>
                                        <p:strVal val="visible"/>
                                      </p:to>
                                    </p:set>
                                    <p:animEffect transition="in" filter="wipe(up)">
                                      <p:cBhvr>
                                        <p:cTn id="22"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437" grpId="1" animBg="1"/>
      <p:bldP spid="18434" grpId="2" animBg="1"/>
      <p:bldP spid="18436" grpId="3"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小福子的故事</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文本框 9"/>
          <p:cNvSpPr txBox="1"/>
          <p:nvPr/>
        </p:nvSpPr>
        <p:spPr>
          <a:xfrm>
            <a:off x="2912110" y="2167890"/>
            <a:ext cx="8425180" cy="953135"/>
          </a:xfrm>
          <a:prstGeom prst="rect">
            <a:avLst/>
          </a:prstGeom>
          <a:noFill/>
          <a:ln w="9525">
            <a:solidFill>
              <a:srgbClr val="FF0000"/>
            </a:solidFill>
          </a:ln>
        </p:spPr>
        <p:txBody>
          <a:bodyPr wrap="square">
            <a:spAutoFit/>
          </a:bodyPr>
          <a:lstStyle/>
          <a:p>
            <a:pPr>
              <a:spcBef>
                <a:spcPct val="50000"/>
              </a:spcBef>
            </a:pPr>
            <a:r>
              <a:rPr lang="zh-CN" altLang="en-US" sz="3200" b="1" noProof="1">
                <a:solidFill>
                  <a:schemeClr val="hlink"/>
                </a:solidFill>
                <a:effectLst>
                  <a:outerShdw blurRad="38100" dist="38100" dir="2700000">
                    <a:srgbClr val="C0C0C0"/>
                  </a:outerShdw>
                </a:effectLst>
                <a:latin typeface="黑体" panose="02010609060101010101" pitchFamily="2" charset="-122"/>
                <a:ea typeface="黑体" pitchFamily="2" charset="-122"/>
                <a:cs typeface="+mn-cs"/>
              </a:rPr>
              <a:t>小福子 ：人人得而欺之。</a:t>
            </a:r>
            <a:r>
              <a:rPr lang="zh-CN" altLang="en-US" sz="3200" b="1">
                <a:solidFill>
                  <a:schemeClr val="hlink"/>
                </a:solidFill>
                <a:effectLst>
                  <a:outerShdw blurRad="38100" dist="38100" dir="2700000">
                    <a:srgbClr val="C0C0C0"/>
                  </a:outerShdw>
                </a:effectLst>
                <a:latin typeface="黑体" panose="02010609060101010101" pitchFamily="2" charset="-122"/>
                <a:ea typeface="黑体" pitchFamily="2" charset="-122"/>
              </a:rPr>
              <a:t/>
            </a:r>
            <a:br>
              <a:rPr lang="zh-CN" altLang="en-US" sz="3200" b="1">
                <a:solidFill>
                  <a:schemeClr val="hlink"/>
                </a:solidFill>
                <a:effectLst>
                  <a:outerShdw blurRad="38100" dist="38100" dir="2700000">
                    <a:srgbClr val="C0C0C0"/>
                  </a:outerShdw>
                </a:effectLst>
                <a:latin typeface="黑体" panose="02010609060101010101" pitchFamily="2" charset="-122"/>
                <a:ea typeface="黑体" pitchFamily="2" charset="-122"/>
              </a:rPr>
            </a:br>
            <a:endParaRPr lang="zh-CN" altLang="en-US" sz="2400" b="1" noProof="1">
              <a:solidFill>
                <a:schemeClr val="hlink"/>
              </a:solidFill>
              <a:latin typeface="黑体" panose="02010609060101010101" pitchFamily="2" charset="-122"/>
              <a:ea typeface="黑体" pitchFamily="2" charset="-122"/>
            </a:endParaRPr>
          </a:p>
        </p:txBody>
      </p:sp>
      <p:sp>
        <p:nvSpPr>
          <p:cNvPr id="12" name="文本框 11"/>
          <p:cNvSpPr txBox="1"/>
          <p:nvPr/>
        </p:nvSpPr>
        <p:spPr>
          <a:xfrm>
            <a:off x="2912110" y="3672840"/>
            <a:ext cx="8424863" cy="1506855"/>
          </a:xfrm>
          <a:prstGeom prst="rect">
            <a:avLst/>
          </a:prstGeom>
          <a:noFill/>
          <a:ln w="12700" cap="sq" cmpd="sng">
            <a:solidFill>
              <a:srgbClr val="00CC00"/>
            </a:solidFill>
            <a:prstDash val="solid"/>
            <a:miter/>
            <a:headEnd type="none" w="med" len="med"/>
            <a:tailEnd type="none" w="med" len="med"/>
          </a:ln>
        </p:spPr>
        <p:txBody>
          <a:bodyPr>
            <a:spAutoFit/>
          </a:bodyPr>
          <a:lstStyle/>
          <a:p>
            <a:pPr eaLnBrk="0" hangingPunct="0"/>
            <a:r>
              <a:rPr lang="zh-CN" altLang="en-US" sz="3200" b="1" noProof="1">
                <a:solidFill>
                  <a:srgbClr val="CC3399"/>
                </a:solidFill>
                <a:effectLst>
                  <a:outerShdw blurRad="38100" dist="38100" dir="2700000">
                    <a:srgbClr val="C0C0C0"/>
                  </a:outerShdw>
                </a:effectLst>
                <a:latin typeface="黑体" panose="02010609060101010101" pitchFamily="2" charset="-122"/>
                <a:ea typeface="黑体" pitchFamily="2" charset="-122"/>
                <a:cs typeface="+mn-cs"/>
              </a:rPr>
              <a:t>表现了：</a:t>
            </a:r>
            <a:r>
              <a:rPr lang="zh-CN" altLang="en-US" sz="3200" b="1" noProof="1">
                <a:effectLst>
                  <a:outerShdw blurRad="38100" dist="38100" dir="2700000">
                    <a:srgbClr val="C0C0C0"/>
                  </a:outerShdw>
                </a:effectLst>
                <a:latin typeface="黑体" panose="02010609060101010101" pitchFamily="2" charset="-122"/>
                <a:ea typeface="黑体" pitchFamily="2" charset="-122"/>
                <a:cs typeface="+mn-cs"/>
              </a:rPr>
              <a:t>受罚的随意性、残酷性、多样性和时间长。</a:t>
            </a:r>
            <a:r>
              <a:rPr lang="zh-CN" altLang="en-US" sz="3200" b="1" noProof="1">
                <a:solidFill>
                  <a:srgbClr val="CC3399"/>
                </a:solidFill>
                <a:effectLst>
                  <a:outerShdw blurRad="38100" dist="38100" dir="2700000">
                    <a:srgbClr val="C0C0C0"/>
                  </a:outerShdw>
                </a:effectLst>
                <a:latin typeface="黑体" panose="02010609060101010101" pitchFamily="2" charset="-122"/>
                <a:ea typeface="黑体" pitchFamily="2" charset="-122"/>
                <a:cs typeface="+mn-cs"/>
              </a:rPr>
              <a:t> </a:t>
            </a:r>
            <a:endParaRPr lang="zh-CN" altLang="en-US" sz="3200" b="1" noProof="1">
              <a:solidFill>
                <a:srgbClr val="CC3399"/>
              </a:solidFill>
              <a:effectLst>
                <a:outerShdw blurRad="38100" dist="38100" dir="2700000">
                  <a:srgbClr val="C0C0C0"/>
                </a:outerShdw>
              </a:effectLst>
              <a:latin typeface="黑体" panose="02010609060101010101" pitchFamily="2" charset="-122"/>
              <a:ea typeface="黑体" pitchFamily="2" charset="-122"/>
            </a:endParaRPr>
          </a:p>
          <a:p>
            <a:pPr eaLnBrk="0" hangingPunct="0"/>
            <a:endParaRPr lang="zh-CN" altLang="en-US" sz="2800" b="1" noProof="1">
              <a:solidFill>
                <a:srgbClr val="CC3399"/>
              </a:solidFill>
              <a:effectLst>
                <a:outerShdw blurRad="38100" dist="38100" dir="2700000">
                  <a:srgbClr val="C0C0C0"/>
                </a:outerShdw>
              </a:effectLst>
              <a:latin typeface="黑体" panose="02010609060101010101" pitchFamily="2" charset="-122"/>
              <a:ea typeface="黑体"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1" fill="hold" grpId="2"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animBg="1"/>
      <p:bldP spid="12"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人物分析</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1169670" y="347345"/>
            <a:ext cx="9996170" cy="6388100"/>
          </a:xfrm>
          <a:prstGeom prst="rect">
            <a:avLst/>
          </a:prstGeom>
        </p:spPr>
        <p:txBody>
          <a:bodyPr vert="horz" rtlCol="0" anchor="ctr">
            <a:normAutofit fontScale="85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zh-CN" altLang="zh-CN" sz="4000" smtClean="0">
                <a:latin typeface="微软雅黑" panose="020B0503020204020204" pitchFamily="34" charset="-122"/>
                <a:ea typeface="微软雅黑" panose="020B0503020204020204" pitchFamily="34" charset="-122"/>
                <a:cs typeface="微软雅黑" panose="020B0503020204020204" pitchFamily="34" charset="-122"/>
              </a:rPr>
              <a:t>第二类</a:t>
            </a: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sym typeface="+mn-ea"/>
              </a:rPr>
              <a:t>再苦再累咱不怕，就怕老板不给钱。</a:t>
            </a:r>
            <a:endParaRPr lang="zh-CN" altLang="zh-CN" sz="4000" smtClean="0">
              <a:solidFill>
                <a:srgbClr val="FF0000"/>
              </a:solidFill>
              <a:latin typeface="微软雅黑" pitchFamily="34" charset="-122"/>
              <a:ea typeface="微软雅黑" panose="020B0503020204020204" pitchFamily="34" charset="-122"/>
              <a:cs typeface="微软雅黑" panose="020B0503020204020204" pitchFamily="34" charset="-122"/>
            </a:endParaRPr>
          </a:p>
          <a:p>
            <a:pPr algn="ctr" fontAlgn="auto">
              <a:lnSpc>
                <a:spcPct val="200000"/>
              </a:lnSpc>
            </a:pPr>
            <a:r>
              <a:rPr lang="zh-CN" altLang="zh-CN" sz="2400" smtClean="0">
                <a:solidFill>
                  <a:srgbClr val="0070C0"/>
                </a:solidFill>
                <a:latin typeface="微软雅黑" panose="020B0503020204020204" pitchFamily="34" charset="-122"/>
                <a:ea typeface="微软雅黑" panose="020B0503020204020204" pitchFamily="34" charset="-122"/>
                <a:sym typeface="+mn-ea"/>
              </a:rPr>
              <a:t>大庆小芳《打工赚钱回家过年》</a:t>
            </a:r>
            <a:r>
              <a:rPr lang="zh-CN" altLang="zh-CN" smtClean="0"/>
              <a:t/>
            </a:r>
            <a:br>
              <a:rPr lang="zh-CN" altLang="zh-CN" smtClean="0"/>
            </a:br>
            <a:r>
              <a:rPr lang="en-US" altLang="zh-CN" smtClean="0"/>
              <a:t/>
            </a:r>
            <a:br>
              <a:rPr lang="en-US" altLang="zh-CN" smtClean="0"/>
            </a:br>
            <a:r>
              <a:rPr lang="zh-CN" altLang="zh-CN" smtClean="0"/>
              <a:t/>
            </a:r>
            <a:br>
              <a:rPr lang="zh-CN" altLang="zh-CN" smtClean="0"/>
            </a:br>
            <a:endParaRPr lang="zh-CN" altLang="en-US"/>
          </a:p>
        </p:txBody>
      </p:sp>
      <p:sp>
        <p:nvSpPr>
          <p:cNvPr id="13" name="内容占位符 1"/>
          <p:cNvSpPr>
            <a:spLocks noGrp="1"/>
          </p:cNvSpPr>
          <p:nvPr/>
        </p:nvSpPr>
        <p:spPr>
          <a:xfrm>
            <a:off x="1887855" y="3433445"/>
            <a:ext cx="6009005" cy="2430145"/>
          </a:xfrm>
          <a:prstGeom prst="rect">
            <a:avLst/>
          </a:prstGeom>
          <a:ln>
            <a:solidFill>
              <a:srgbClr val="7030A0"/>
            </a:solidFill>
          </a:ln>
        </p:spPr>
        <p:txBody>
          <a:bodyPr vert="horz">
            <a:normAutofit fontScale="50000"/>
          </a:bodyPr>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4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外头工人</a:t>
            </a:r>
            <a:endParaRPr lang="zh-CN" altLang="zh-CN" sz="4200" smtClean="0">
              <a:latin typeface="微软雅黑" pitchFamily="34" charset="-122"/>
              <a:ea typeface="微软雅黑" panose="020B0503020204020204" pitchFamily="34" charset="-122"/>
              <a:cs typeface="微软雅黑" panose="020B0503020204020204" pitchFamily="34" charset="-122"/>
            </a:endParaRPr>
          </a:p>
          <a:p>
            <a:pPr marL="109855" indent="0" fontAlgn="auto">
              <a:lnSpc>
                <a:spcPct val="150000"/>
              </a:lnSpc>
              <a:buNone/>
            </a:pPr>
            <a:r>
              <a:rPr lang="zh-CN" altLang="zh-CN" sz="4200" smtClean="0">
                <a:latin typeface="微软雅黑" pitchFamily="34" charset="-122"/>
                <a:ea typeface="微软雅黑" panose="020B0503020204020204" pitchFamily="34" charset="-122"/>
                <a:cs typeface="微软雅黑" panose="020B0503020204020204" pitchFamily="34" charset="-122"/>
              </a:rPr>
              <a:t>衣服多少地整洁一点；多一种自由，多一种权利，这就是宁愿饿肚子的自由，随时可以调厂和不做的权利；贿赂工头的权利。</a:t>
            </a:r>
            <a:endParaRPr lang="zh-CN" altLang="en-US"/>
          </a:p>
        </p:txBody>
      </p:sp>
      <p:pic>
        <p:nvPicPr>
          <p:cNvPr id="12" name="图片 11" descr="timg (15)"/>
          <p:cNvPicPr>
            <a:picLocks noChangeAspect="1"/>
          </p:cNvPicPr>
          <p:nvPr/>
        </p:nvPicPr>
        <p:blipFill>
          <a:blip r:embed="rId8"/>
          <a:stretch>
            <a:fillRect/>
          </a:stretch>
        </p:blipFill>
        <p:spPr>
          <a:xfrm>
            <a:off x="8093710" y="3248660"/>
            <a:ext cx="3625850" cy="339153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grpId="2"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edge">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3"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人物分析</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870585" y="498475"/>
            <a:ext cx="9996170" cy="6300470"/>
          </a:xfrm>
          <a:prstGeom prst="rect">
            <a:avLst/>
          </a:prstGeom>
        </p:spPr>
        <p:txBody>
          <a:bodyPr vert="horz" rtlCol="0" anchor="ctr">
            <a:normAutofit fontScale="85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zh-CN" altLang="zh-CN" sz="4000" smtClean="0">
                <a:latin typeface="微软雅黑" panose="020B0503020204020204" pitchFamily="34" charset="-122"/>
                <a:ea typeface="微软雅黑" panose="020B0503020204020204" pitchFamily="34" charset="-122"/>
                <a:cs typeface="微软雅黑" panose="020B0503020204020204" pitchFamily="34" charset="-122"/>
              </a:rPr>
              <a:t>第三类</a:t>
            </a: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sym typeface="+mn-ea"/>
              </a:rPr>
              <a:t>在我的地盘这，你就得听我的。</a:t>
            </a:r>
          </a:p>
          <a:p>
            <a:pPr algn="ctr" fontAlgn="auto">
              <a:lnSpc>
                <a:spcPct val="200000"/>
              </a:lnSpc>
            </a:pPr>
            <a:r>
              <a:rPr lang="zh-CN" altLang="zh-CN" sz="2400" smtClean="0">
                <a:solidFill>
                  <a:srgbClr val="0070C0"/>
                </a:solidFill>
                <a:latin typeface="微软雅黑" panose="020B0503020204020204" pitchFamily="34" charset="-122"/>
                <a:ea typeface="微软雅黑" panose="020B0503020204020204" pitchFamily="34" charset="-122"/>
                <a:sym typeface="+mn-ea"/>
              </a:rPr>
              <a:t>周杰伦《七里香》</a:t>
            </a:r>
            <a:r>
              <a:rPr lang="zh-CN" altLang="zh-CN" smtClean="0"/>
              <a:t/>
            </a:r>
            <a:br>
              <a:rPr lang="zh-CN" altLang="zh-CN" smtClean="0"/>
            </a:br>
            <a:r>
              <a:rPr lang="en-US" altLang="zh-CN" smtClean="0"/>
              <a:t/>
            </a:r>
            <a:br>
              <a:rPr lang="en-US" altLang="zh-CN" smtClean="0"/>
            </a:br>
            <a:r>
              <a:rPr lang="zh-CN" altLang="zh-CN" smtClean="0"/>
              <a:t/>
            </a:r>
            <a:br>
              <a:rPr lang="zh-CN" altLang="zh-CN" smtClean="0"/>
            </a:br>
            <a:endParaRPr lang="zh-CN" altLang="en-US"/>
          </a:p>
        </p:txBody>
      </p:sp>
      <p:sp>
        <p:nvSpPr>
          <p:cNvPr id="13" name="内容占位符 1"/>
          <p:cNvSpPr>
            <a:spLocks noGrp="1"/>
          </p:cNvSpPr>
          <p:nvPr/>
        </p:nvSpPr>
        <p:spPr>
          <a:xfrm>
            <a:off x="1737995" y="3846195"/>
            <a:ext cx="6009005" cy="2250440"/>
          </a:xfrm>
          <a:prstGeom prst="rect">
            <a:avLst/>
          </a:prstGeom>
          <a:ln>
            <a:solidFill>
              <a:srgbClr val="FF0000"/>
            </a:solidFill>
          </a:ln>
        </p:spPr>
        <p:txBody>
          <a:bodyPr vert="horz">
            <a:normAutofit/>
          </a:bodyPr>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3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带工老板、老板娘、东洋婆、打杂的、拿莫温、小荡管等</a:t>
            </a:r>
            <a:r>
              <a:rPr lang="zh-CN" altLang="zh-CN" sz="4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4200" smtClean="0">
              <a:latin typeface="微软雅黑" panose="020B0503020204020204" pitchFamily="34" charset="-122"/>
              <a:ea typeface="微软雅黑" panose="020B0503020204020204" pitchFamily="34" charset="-122"/>
              <a:cs typeface="微软雅黑" panose="020B0503020204020204" pitchFamily="34" charset="-122"/>
            </a:endParaRPr>
          </a:p>
          <a:p>
            <a:pPr marL="109855" indent="0" fontAlgn="auto">
              <a:lnSpc>
                <a:spcPct val="150000"/>
              </a:lnSpc>
              <a:buNone/>
            </a:pPr>
            <a:endParaRPr lang="zh-CN" altLang="en-US"/>
          </a:p>
        </p:txBody>
      </p:sp>
      <p:pic>
        <p:nvPicPr>
          <p:cNvPr id="18" name="图片 17" descr="timg (4)"/>
          <p:cNvPicPr>
            <a:picLocks noChangeAspect="1"/>
          </p:cNvPicPr>
          <p:nvPr/>
        </p:nvPicPr>
        <p:blipFill>
          <a:blip r:embed="rId8"/>
          <a:stretch>
            <a:fillRect/>
          </a:stretch>
        </p:blipFill>
        <p:spPr>
          <a:xfrm>
            <a:off x="8203565" y="3529330"/>
            <a:ext cx="3515995" cy="30911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2"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ox(in)">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3" grpId="2"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3316605" y="592455"/>
            <a:ext cx="7942580" cy="5541645"/>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4304665" y="1028700"/>
            <a:ext cx="6600825" cy="3784600"/>
            <a:chOff x="522676" y="252788"/>
            <a:chExt cx="4872627" cy="3781542"/>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522676" y="252788"/>
              <a:ext cx="4872627" cy="378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我是真的真的与众不同</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真正为你心有独钟</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因为有你世界变不同</a:t>
              </a:r>
            </a:p>
            <a:p>
              <a:pPr fontAlgn="auto">
                <a:lnSpc>
                  <a:spcPct val="15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陈晓东《心有独钟》</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2804795" y="158115"/>
            <a:ext cx="9996170" cy="6388100"/>
          </a:xfrm>
          <a:prstGeom prst="rect">
            <a:avLst/>
          </a:prstGeom>
        </p:spPr>
        <p:txBody>
          <a:bodyPr vert="horz" rtlCol="0" anchor="ctr">
            <a:normAutofit fontScale="85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sym typeface="+mn-ea"/>
              </a:rPr>
              <a:t>烧得疲劳，追得疲劳。</a:t>
            </a:r>
            <a:endParaRPr lang="zh-CN" altLang="zh-CN" sz="40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200000"/>
              </a:lnSpc>
            </a:pPr>
            <a:r>
              <a:rPr lang="zh-CN" altLang="zh-CN" sz="2400" smtClean="0">
                <a:solidFill>
                  <a:srgbClr val="0070C0"/>
                </a:solidFill>
                <a:latin typeface="微软雅黑" panose="020B0503020204020204" pitchFamily="34" charset="-122"/>
                <a:ea typeface="微软雅黑" panose="020B0503020204020204" pitchFamily="34" charset="-122"/>
                <a:sym typeface="+mn-ea"/>
              </a:rPr>
              <a:t>麦浚龙《生死疲劳》</a:t>
            </a:r>
            <a:r>
              <a:rPr lang="zh-CN" altLang="zh-CN" smtClean="0"/>
              <a:t/>
            </a:r>
            <a:br>
              <a:rPr lang="zh-CN" altLang="zh-CN" smtClean="0"/>
            </a:br>
            <a:r>
              <a:rPr lang="en-US" altLang="zh-CN" smtClean="0"/>
              <a:t/>
            </a:r>
            <a:br>
              <a:rPr lang="en-US" altLang="zh-CN" smtClean="0"/>
            </a:br>
            <a:r>
              <a:rPr lang="zh-CN" altLang="zh-CN" smtClean="0"/>
              <a:t/>
            </a:r>
            <a:br>
              <a:rPr lang="zh-CN" altLang="zh-CN" smtClean="0"/>
            </a:br>
            <a:endParaRPr lang="zh-CN" altLang="en-US"/>
          </a:p>
        </p:txBody>
      </p:sp>
      <p:sp>
        <p:nvSpPr>
          <p:cNvPr id="13" name="内容占位符 1"/>
          <p:cNvSpPr>
            <a:spLocks noGrp="1"/>
          </p:cNvSpPr>
          <p:nvPr/>
        </p:nvSpPr>
        <p:spPr>
          <a:xfrm>
            <a:off x="5237480" y="3852545"/>
            <a:ext cx="6009005" cy="2430145"/>
          </a:xfrm>
          <a:prstGeom prst="rect">
            <a:avLst/>
          </a:prstGeom>
          <a:ln>
            <a:solidFill>
              <a:srgbClr val="7030A0"/>
            </a:solidFill>
          </a:ln>
        </p:spPr>
        <p:txBody>
          <a:bodyPr vert="horz">
            <a:normAutofit fontScale="70000"/>
          </a:bodyPr>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420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正如《生死疲劳》画面组合一样，本文在写作上的第一个特点是典型的场面描写----</a:t>
            </a:r>
            <a:r>
              <a:rPr lang="zh-CN" altLang="zh-CN" sz="420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点面结合。</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2"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ox(in)">
                                      <p:cBhvr>
                                        <p:cTn id="1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3"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2255520" y="523240"/>
            <a:ext cx="7541260" cy="5331460"/>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3597275" y="1043305"/>
            <a:ext cx="6286500" cy="3787907"/>
            <a:chOff x="492" y="267249"/>
            <a:chExt cx="4872627" cy="3784846"/>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492" y="393644"/>
              <a:ext cx="4872627" cy="3658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把脸藏在月光背后  </a:t>
              </a:r>
            </a:p>
            <a:p>
              <a:pPr fontAlgn="auto">
                <a:lnSpc>
                  <a:spcPct val="20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有谁在意我们的生活</a:t>
              </a:r>
            </a:p>
            <a:p>
              <a:pPr fontAlgn="auto">
                <a:lnSpc>
                  <a:spcPct val="20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（那英《一笑而过》）</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37"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outVertic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436880" y="1444625"/>
            <a:ext cx="4351655" cy="525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209550" y="2685415"/>
            <a:ext cx="4356100" cy="2676525"/>
          </a:xfrm>
          <a:prstGeom prst="rect">
            <a:avLst/>
          </a:prstGeom>
          <a:noFill/>
        </p:spPr>
        <p:txBody>
          <a:bodyPr wrap="square" rtlCol="0">
            <a:spAutoFit/>
          </a:bodyPr>
          <a:lstStyle/>
          <a:p>
            <a:r>
              <a:rPr lang="zh-CN" altLang="en-US" sz="2800" b="1">
                <a:solidFill>
                  <a:srgbClr val="0070C0"/>
                </a:solidFill>
                <a:latin typeface="微软雅黑" panose="020B0503020204020204" pitchFamily="34" charset="-122"/>
                <a:ea typeface="微软雅黑" panose="020B0503020204020204" pitchFamily="34" charset="-122"/>
              </a:rPr>
              <a:t>全天是面，作息时间是点；起床、吃粥、上工、收工四个场景中，集体速写是面，个人勾画是点；多镜头剪辑，运用了电影中的“蒙太奇”手法。</a:t>
            </a:r>
          </a:p>
        </p:txBody>
      </p:sp>
      <p:grpSp>
        <p:nvGrpSpPr>
          <p:cNvPr id="12" name="组合 2"/>
          <p:cNvGrpSpPr/>
          <p:nvPr/>
        </p:nvGrpSpPr>
        <p:grpSpPr>
          <a:xfrm>
            <a:off x="5220335" y="636270"/>
            <a:ext cx="6396355" cy="5367904"/>
            <a:chOff x="0" y="267249"/>
            <a:chExt cx="4872627" cy="2315026"/>
          </a:xfrm>
        </p:grpSpPr>
        <p:grpSp>
          <p:nvGrpSpPr>
            <p:cNvPr id="14" name="Group 8"/>
            <p:cNvGrpSpPr/>
            <p:nvPr/>
          </p:nvGrpSpPr>
          <p:grpSpPr>
            <a:xfrm>
              <a:off x="1182778" y="267249"/>
              <a:ext cx="2507071" cy="211316"/>
              <a:chOff x="0" y="0"/>
              <a:chExt cx="2444" cy="206"/>
            </a:xfrm>
          </p:grpSpPr>
          <p:sp>
            <p:nvSpPr>
              <p:cNvPr id="16"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矩形 566"/>
            <p:cNvSpPr>
              <a:spLocks noChangeArrowheads="1"/>
            </p:cNvSpPr>
            <p:nvPr/>
          </p:nvSpPr>
          <p:spPr bwMode="auto">
            <a:xfrm>
              <a:off x="0" y="591604"/>
              <a:ext cx="4872627" cy="199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400" b="1">
                  <a:solidFill>
                    <a:srgbClr val="C00000"/>
                  </a:solidFill>
                  <a:latin typeface="微软雅黑" panose="020B0503020204020204" pitchFamily="34" charset="-122"/>
                  <a:ea typeface="微软雅黑" panose="020B0503020204020204" pitchFamily="34" charset="-122"/>
                </a:rPr>
                <a:t>场面描写要紧紧围绕文章主旨——一个“中心”；场面描写要总景分人，面点结合——两个“基本点”；场面描写除了写场景，也要写人物，整个场面的全景是“面”，场中的主要人物是“点”；写作时要做到面点结合，既要简单地写出整个场面的全景（</a:t>
              </a:r>
              <a:r>
                <a:rPr lang="zh-CN" altLang="en-US" sz="2400" b="1">
                  <a:solidFill>
                    <a:srgbClr val="002060"/>
                  </a:solidFill>
                  <a:latin typeface="微软雅黑" panose="020B0503020204020204" pitchFamily="34" charset="-122"/>
                  <a:ea typeface="微软雅黑" panose="020B0503020204020204" pitchFamily="34" charset="-122"/>
                </a:rPr>
                <a:t>即略面</a:t>
              </a:r>
              <a:r>
                <a:rPr lang="zh-CN" altLang="en-US" sz="2400" b="1">
                  <a:solidFill>
                    <a:srgbClr val="C00000"/>
                  </a:solidFill>
                  <a:latin typeface="微软雅黑" panose="020B0503020204020204" pitchFamily="34" charset="-122"/>
                  <a:ea typeface="微软雅黑" panose="020B0503020204020204" pitchFamily="34" charset="-122"/>
                </a:rPr>
                <a:t>），又要选好角度，分别主次，有选择地具体地描写主要人物的活动（</a:t>
              </a:r>
              <a:r>
                <a:rPr lang="zh-CN" altLang="en-US" sz="2400" b="1">
                  <a:solidFill>
                    <a:srgbClr val="002060"/>
                  </a:solidFill>
                  <a:latin typeface="微软雅黑" panose="020B0503020204020204" pitchFamily="34" charset="-122"/>
                  <a:ea typeface="微软雅黑" panose="020B0503020204020204" pitchFamily="34" charset="-122"/>
                </a:rPr>
                <a:t>即详点</a:t>
              </a:r>
              <a:r>
                <a:rPr lang="zh-CN" altLang="en-US" sz="2400"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 </a:t>
              </a:r>
            </a:p>
          </p:txBody>
        </p:sp>
      </p:grpSp>
      <p:pic>
        <p:nvPicPr>
          <p:cNvPr id="10"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2256790" y="-393700"/>
            <a:ext cx="9996170" cy="6388100"/>
          </a:xfrm>
          <a:prstGeom prst="rect">
            <a:avLst/>
          </a:prstGeom>
        </p:spPr>
        <p:txBody>
          <a:bodyPr vert="horz" rtlCol="0" anchor="ctr">
            <a:normAutofit fontScale="85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sym typeface="+mn-ea"/>
              </a:rPr>
              <a:t>彼此不嫌弃，彼此不分离，时时刻刻都要在一起。</a:t>
            </a:r>
          </a:p>
          <a:p>
            <a:pPr algn="ctr" fontAlgn="auto">
              <a:lnSpc>
                <a:spcPct val="200000"/>
              </a:lnSpc>
            </a:pPr>
            <a:r>
              <a:rPr lang="zh-CN" altLang="zh-CN" sz="2400" smtClean="0">
                <a:solidFill>
                  <a:srgbClr val="0070C0"/>
                </a:solidFill>
                <a:latin typeface="微软雅黑" panose="020B0503020204020204" pitchFamily="34" charset="-122"/>
                <a:ea typeface="微软雅黑" panose="020B0503020204020204" pitchFamily="34" charset="-122"/>
                <a:sym typeface="+mn-ea"/>
              </a:rPr>
              <a:t>苏杭《我们的小情歌》</a:t>
            </a:r>
            <a:r>
              <a:rPr lang="zh-CN" altLang="zh-CN" smtClean="0"/>
              <a:t/>
            </a:r>
            <a:br>
              <a:rPr lang="zh-CN" altLang="zh-CN" smtClean="0"/>
            </a:br>
            <a:r>
              <a:rPr lang="en-US" altLang="zh-CN" smtClean="0"/>
              <a:t/>
            </a:r>
            <a:br>
              <a:rPr lang="en-US" altLang="zh-CN" smtClean="0"/>
            </a:br>
            <a:endParaRPr lang="zh-CN" altLang="en-US"/>
          </a:p>
        </p:txBody>
      </p:sp>
      <p:sp>
        <p:nvSpPr>
          <p:cNvPr id="13" name="内容占位符 1"/>
          <p:cNvSpPr>
            <a:spLocks noGrp="1"/>
          </p:cNvSpPr>
          <p:nvPr/>
        </p:nvSpPr>
        <p:spPr>
          <a:xfrm>
            <a:off x="2531110" y="3355340"/>
            <a:ext cx="9118600" cy="925830"/>
          </a:xfrm>
          <a:prstGeom prst="rect">
            <a:avLst/>
          </a:prstGeom>
          <a:ln>
            <a:solidFill>
              <a:srgbClr val="7030A0"/>
            </a:solidFill>
          </a:ln>
        </p:spPr>
        <p:txBody>
          <a:bodyPr vert="horz"/>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360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场面与场面之间怎样衔接？</a:t>
            </a:r>
          </a:p>
        </p:txBody>
      </p:sp>
      <p:sp>
        <p:nvSpPr>
          <p:cNvPr id="12" name="内容占位符 1"/>
          <p:cNvSpPr>
            <a:spLocks noGrp="1"/>
          </p:cNvSpPr>
          <p:nvPr/>
        </p:nvSpPr>
        <p:spPr>
          <a:xfrm>
            <a:off x="2601595" y="4721860"/>
            <a:ext cx="9117965" cy="1812925"/>
          </a:xfrm>
          <a:prstGeom prst="rect">
            <a:avLst/>
          </a:prstGeom>
          <a:ln>
            <a:solidFill>
              <a:srgbClr val="7030A0"/>
            </a:solidFill>
          </a:ln>
        </p:spPr>
        <p:txBody>
          <a:bodyPr vert="horz"/>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360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根据需要，用说明、议论和抒情的内容衔接，构成了多种表达方式相结合的写作格局。</a:t>
            </a:r>
            <a:r>
              <a:rPr lang="zh-CN" altLang="zh-CN" sz="360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1" presetClass="entr" presetSubtype="1" fill="hold" grpId="1"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heel(1)">
                                      <p:cBhvr>
                                        <p:cTn id="11" dur="2000"/>
                                        <p:tgtEl>
                                          <p:spTgt spid="13"/>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8" presetClass="entr" presetSubtype="16" fill="hold" grpId="2"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amond(in)">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1" animBg="1"/>
      <p:bldP spid="12"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386715" y="2102485"/>
            <a:ext cx="4351655" cy="297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319405" y="3044190"/>
            <a:ext cx="4356100" cy="953135"/>
          </a:xfrm>
          <a:prstGeom prst="rect">
            <a:avLst/>
          </a:prstGeom>
          <a:noFill/>
        </p:spPr>
        <p:txBody>
          <a:bodyPr wrap="square" rtlCol="0">
            <a:spAutoFit/>
          </a:bodyPr>
          <a:lstStyle/>
          <a:p>
            <a:r>
              <a:rPr lang="zh-CN" altLang="en-US" sz="2800" b="1">
                <a:solidFill>
                  <a:srgbClr val="0070C0"/>
                </a:solidFill>
                <a:latin typeface="微软雅黑" panose="020B0503020204020204" pitchFamily="34" charset="-122"/>
                <a:ea typeface="微软雅黑" panose="020B0503020204020204" pitchFamily="34" charset="-122"/>
              </a:rPr>
              <a:t>包身工这种制度是怎么产生的？</a:t>
            </a:r>
          </a:p>
        </p:txBody>
      </p:sp>
      <p:grpSp>
        <p:nvGrpSpPr>
          <p:cNvPr id="12" name="组合 2"/>
          <p:cNvGrpSpPr/>
          <p:nvPr/>
        </p:nvGrpSpPr>
        <p:grpSpPr>
          <a:xfrm>
            <a:off x="5210175" y="1390650"/>
            <a:ext cx="6396355" cy="4259830"/>
            <a:chOff x="0" y="267249"/>
            <a:chExt cx="4872627" cy="1837145"/>
          </a:xfrm>
        </p:grpSpPr>
        <p:grpSp>
          <p:nvGrpSpPr>
            <p:cNvPr id="14" name="Group 8"/>
            <p:cNvGrpSpPr/>
            <p:nvPr/>
          </p:nvGrpSpPr>
          <p:grpSpPr>
            <a:xfrm>
              <a:off x="1182778" y="267249"/>
              <a:ext cx="2507071" cy="211316"/>
              <a:chOff x="0" y="0"/>
              <a:chExt cx="2444" cy="206"/>
            </a:xfrm>
          </p:grpSpPr>
          <p:sp>
            <p:nvSpPr>
              <p:cNvPr id="16"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矩形 566"/>
            <p:cNvSpPr>
              <a:spLocks noChangeArrowheads="1"/>
            </p:cNvSpPr>
            <p:nvPr/>
          </p:nvSpPr>
          <p:spPr bwMode="auto">
            <a:xfrm>
              <a:off x="0" y="591604"/>
              <a:ext cx="4872627" cy="151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400" b="1">
                  <a:solidFill>
                    <a:srgbClr val="0070C0"/>
                  </a:solidFill>
                  <a:latin typeface="微软雅黑" panose="020B0503020204020204" pitchFamily="34" charset="-122"/>
                  <a:ea typeface="微软雅黑" panose="020B0503020204020204" pitchFamily="34" charset="-122"/>
                </a:rPr>
                <a:t>历史原因：</a:t>
              </a:r>
              <a:r>
                <a:rPr lang="zh-CN" altLang="en-US" sz="2400" b="1">
                  <a:solidFill>
                    <a:srgbClr val="C00000"/>
                  </a:solidFill>
                  <a:latin typeface="微软雅黑" panose="020B0503020204020204" pitchFamily="34" charset="-122"/>
                  <a:ea typeface="微软雅黑" panose="020B0503020204020204" pitchFamily="34" charset="-122"/>
                </a:rPr>
                <a:t>在帝国主义特别是日本帝国主义的经济侵略下，农村破产，特别是灾荒后贫苦农民无法维持生活，只好让儿女到上海当包身工。 </a:t>
              </a:r>
            </a:p>
            <a:p>
              <a:pPr>
                <a:lnSpc>
                  <a:spcPct val="150000"/>
                </a:lnSpc>
                <a:spcBef>
                  <a:spcPct val="0"/>
                </a:spcBef>
                <a:buNone/>
              </a:pPr>
              <a:r>
                <a:rPr lang="zh-CN" altLang="en-US" sz="2400" b="1">
                  <a:solidFill>
                    <a:srgbClr val="0070C0"/>
                  </a:solidFill>
                  <a:latin typeface="微软雅黑" panose="020B0503020204020204" pitchFamily="34" charset="-122"/>
                  <a:ea typeface="微软雅黑" panose="020B0503020204020204" pitchFamily="34" charset="-122"/>
                </a:rPr>
                <a:t>直接原因：</a:t>
              </a:r>
              <a:r>
                <a:rPr lang="zh-CN" altLang="en-US" sz="2400" b="1">
                  <a:solidFill>
                    <a:srgbClr val="C00000"/>
                  </a:solidFill>
                  <a:latin typeface="微软雅黑" panose="020B0503020204020204" pitchFamily="34" charset="-122"/>
                  <a:ea typeface="微软雅黑" panose="020B0503020204020204" pitchFamily="34" charset="-122"/>
                </a:rPr>
                <a:t>带工老板用欺骗的方式让那些无路可走的女孩签订包身契，从而沦为包身工。</a:t>
              </a:r>
              <a:r>
                <a:rPr lang="zh-CN" altLang="en-US" b="1">
                  <a:solidFill>
                    <a:srgbClr val="C00000"/>
                  </a:solidFill>
                  <a:latin typeface="微软雅黑" panose="020B0503020204020204" pitchFamily="34" charset="-122"/>
                  <a:ea typeface="微软雅黑" panose="020B0503020204020204" pitchFamily="34" charset="-122"/>
                </a:rPr>
                <a:t> </a:t>
              </a:r>
            </a:p>
          </p:txBody>
        </p:sp>
      </p:grpSp>
      <p:pic>
        <p:nvPicPr>
          <p:cNvPr id="10"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386715" y="2102485"/>
            <a:ext cx="4351655" cy="2973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319405" y="3044190"/>
            <a:ext cx="4356100" cy="1383665"/>
          </a:xfrm>
          <a:prstGeom prst="rect">
            <a:avLst/>
          </a:prstGeom>
          <a:noFill/>
        </p:spPr>
        <p:txBody>
          <a:bodyPr wrap="square" rtlCol="0">
            <a:spAutoFit/>
          </a:bodyPr>
          <a:lstStyle/>
          <a:p>
            <a:r>
              <a:rPr lang="zh-CN" altLang="en-US" sz="2800" b="1">
                <a:solidFill>
                  <a:srgbClr val="0070C0"/>
                </a:solidFill>
                <a:latin typeface="微软雅黑" panose="020B0503020204020204" pitchFamily="34" charset="-122"/>
                <a:ea typeface="微软雅黑" panose="020B0503020204020204" pitchFamily="34" charset="-122"/>
              </a:rPr>
              <a:t>包身工制度的发展：这些东洋厂为什么会雇佣包身工？</a:t>
            </a:r>
          </a:p>
        </p:txBody>
      </p:sp>
      <p:grpSp>
        <p:nvGrpSpPr>
          <p:cNvPr id="12" name="组合 2"/>
          <p:cNvGrpSpPr/>
          <p:nvPr/>
        </p:nvGrpSpPr>
        <p:grpSpPr>
          <a:xfrm>
            <a:off x="5300345" y="673100"/>
            <a:ext cx="6396355" cy="5309483"/>
            <a:chOff x="-7256" y="267249"/>
            <a:chExt cx="4872627" cy="2289831"/>
          </a:xfrm>
        </p:grpSpPr>
        <p:grpSp>
          <p:nvGrpSpPr>
            <p:cNvPr id="14" name="Group 8"/>
            <p:cNvGrpSpPr/>
            <p:nvPr/>
          </p:nvGrpSpPr>
          <p:grpSpPr>
            <a:xfrm>
              <a:off x="1182778" y="267249"/>
              <a:ext cx="2507071" cy="211316"/>
              <a:chOff x="0" y="0"/>
              <a:chExt cx="2444" cy="206"/>
            </a:xfrm>
          </p:grpSpPr>
          <p:sp>
            <p:nvSpPr>
              <p:cNvPr id="16"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5" name="矩形 566"/>
            <p:cNvSpPr>
              <a:spLocks noChangeArrowheads="1"/>
            </p:cNvSpPr>
            <p:nvPr/>
          </p:nvSpPr>
          <p:spPr bwMode="auto">
            <a:xfrm>
              <a:off x="-7256" y="327605"/>
              <a:ext cx="4872627" cy="222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400" b="1">
                  <a:solidFill>
                    <a:srgbClr val="FF0000"/>
                  </a:solidFill>
                  <a:latin typeface="微软雅黑" panose="020B0503020204020204" pitchFamily="34" charset="-122"/>
                  <a:ea typeface="微软雅黑" panose="020B0503020204020204" pitchFamily="34" charset="-122"/>
                </a:rPr>
                <a:t>历史原因：</a:t>
              </a:r>
              <a:r>
                <a:rPr lang="zh-CN" altLang="en-US" sz="2400" b="1">
                  <a:latin typeface="微软雅黑" panose="020B0503020204020204" pitchFamily="34" charset="-122"/>
                  <a:ea typeface="微软雅黑" panose="020B0503020204020204" pitchFamily="34" charset="-122"/>
                </a:rPr>
                <a:t>九一八事变以后，日本帝国主义对我国的侵略步步深入，我国人民的抗日情绪不断高涨，上海工人运动十分活跃。日本资本家为了避免罢工的威胁，就更大量的雇用包身工来代替普通的自由劳动者。 </a:t>
              </a:r>
            </a:p>
            <a:p>
              <a:pPr>
                <a:lnSpc>
                  <a:spcPct val="150000"/>
                </a:lnSpc>
                <a:spcBef>
                  <a:spcPct val="0"/>
                </a:spcBef>
                <a:buNone/>
              </a:pPr>
              <a:r>
                <a:rPr lang="zh-CN" altLang="en-US" sz="2400" b="1">
                  <a:solidFill>
                    <a:srgbClr val="FF0000"/>
                  </a:solidFill>
                  <a:latin typeface="微软雅黑" panose="020B0503020204020204" pitchFamily="34" charset="-122"/>
                  <a:ea typeface="微软雅黑" panose="020B0503020204020204" pitchFamily="34" charset="-122"/>
                </a:rPr>
                <a:t>根本原因：</a:t>
              </a:r>
              <a:r>
                <a:rPr lang="zh-CN" altLang="en-US" sz="2400" b="1">
                  <a:latin typeface="微软雅黑" panose="020B0503020204020204" pitchFamily="34" charset="-122"/>
                  <a:ea typeface="微软雅黑" panose="020B0503020204020204" pitchFamily="34" charset="-122"/>
                </a:rPr>
                <a:t>三个原因：可靠(身体属于带工老板，没有做或不做的自由)、安全(罐装的劳动力，与外界隔绝，不受外界工潮的影响)、价廉(工资不及同类男工的三分之一)。</a:t>
              </a:r>
              <a:r>
                <a:rPr lang="zh-CN" altLang="en-US" b="1">
                  <a:solidFill>
                    <a:srgbClr val="C00000"/>
                  </a:solidFill>
                  <a:latin typeface="微软雅黑" panose="020B0503020204020204" pitchFamily="34" charset="-122"/>
                  <a:ea typeface="微软雅黑" panose="020B0503020204020204" pitchFamily="34" charset="-122"/>
                </a:rPr>
                <a:t> </a:t>
              </a:r>
            </a:p>
          </p:txBody>
        </p:sp>
      </p:grpSp>
      <p:pic>
        <p:nvPicPr>
          <p:cNvPr id="10"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5999" y="355854"/>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
        <p:nvSpPr>
          <p:cNvPr id="14" name="矩形: 圆角 13"/>
          <p:cNvSpPr/>
          <p:nvPr/>
        </p:nvSpPr>
        <p:spPr>
          <a:xfrm>
            <a:off x="6097270" y="535305"/>
            <a:ext cx="4950460" cy="1255395"/>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16675" y="633095"/>
            <a:ext cx="5172710" cy="1060450"/>
          </a:xfrm>
          <a:prstGeom prst="rect">
            <a:avLst/>
          </a:prstGeom>
          <a:noFill/>
        </p:spPr>
        <p:txBody>
          <a:bodyPr wrap="square" rtlCol="0">
            <a:spAutoFit/>
          </a:bodyPr>
          <a:lstStyle/>
          <a:p>
            <a:pPr algn="l">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东洋纱厂的飞跃庞大</a:t>
            </a:r>
          </a:p>
          <a:p>
            <a:pPr algn="ctr">
              <a:lnSpc>
                <a:spcPct val="150000"/>
              </a:lnSpc>
            </a:pPr>
            <a:r>
              <a:rPr lang="zh-CN" altLang="en-US">
                <a:latin typeface="微软雅黑" panose="020B0503020204020204" pitchFamily="34" charset="-122"/>
                <a:ea typeface="微软雅黑" panose="020B0503020204020204" pitchFamily="34" charset="-122"/>
              </a:rPr>
              <a:t> </a:t>
            </a:r>
          </a:p>
        </p:txBody>
      </p:sp>
      <p:sp>
        <p:nvSpPr>
          <p:cNvPr id="12" name="TextBox 19"/>
          <p:cNvSpPr txBox="1"/>
          <p:nvPr/>
        </p:nvSpPr>
        <p:spPr>
          <a:xfrm>
            <a:off x="358140" y="2314575"/>
            <a:ext cx="4177665" cy="378460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说明：</a:t>
            </a:r>
            <a:r>
              <a:rPr lang="zh-CN" altLang="en-US" sz="24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由于吸收了廉价劳动力的滋养，在中国的东洋厂飞跃地庞大了。通过1902年与1932年数据对比，来看日本纱厂的发展，日本大财阀三井系由一个厂，不到两万绽子，发展到有六个纱厂、五个布厂，25万个绽子，三千张布机，八千工人和一千二百万元的资本。</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p:txBody>
      </p:sp>
      <p:sp>
        <p:nvSpPr>
          <p:cNvPr id="24" name="TextBox 19"/>
          <p:cNvSpPr txBox="1"/>
          <p:nvPr/>
        </p:nvSpPr>
        <p:spPr>
          <a:xfrm>
            <a:off x="4901565" y="2314575"/>
            <a:ext cx="6368415" cy="193802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议论：</a:t>
            </a:r>
            <a:r>
              <a:rPr lang="zh-CN" altLang="en-US" sz="24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美国的一位作家索洛曾在一本书上说过，美国铁路的每一根枕木下面，都横卧着一个爱尔兰工人的尸首。那么，我也这样联想，日本纱厂的每一个绽子上面都附托着一个中国奴隶的冤魂! </a:t>
            </a:r>
          </a:p>
        </p:txBody>
      </p:sp>
      <p:pic>
        <p:nvPicPr>
          <p:cNvPr id="10"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
        <p:nvSpPr>
          <p:cNvPr id="8" name="TextBox 19"/>
          <p:cNvSpPr txBox="1"/>
          <p:nvPr/>
        </p:nvSpPr>
        <p:spPr>
          <a:xfrm>
            <a:off x="4901565" y="4667885"/>
            <a:ext cx="6368415" cy="193802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含义：</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资本家的利润，都是依靠残酷剥削工人得来的。表达了作者极为悲愤的思想感情。这一层从正面点明了包身工制度是帝国主义国家对生产落后国家一种最残酷、最野蛮的剥削，归结到本文的主题。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2"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grpId="3"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ircle(in)">
                                      <p:cBhvr>
                                        <p:cTn id="20" dur="2000"/>
                                        <p:tgtEl>
                                          <p:spTgt spid="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4"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1"/>
      <p:bldP spid="12" grpId="2"/>
      <p:bldP spid="24" grpId="3"/>
      <p:bldP spid="8" grpId="4"/>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5999" y="355854"/>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
        <p:nvSpPr>
          <p:cNvPr id="14" name="矩形: 圆角 13"/>
          <p:cNvSpPr/>
          <p:nvPr/>
        </p:nvSpPr>
        <p:spPr>
          <a:xfrm>
            <a:off x="6097270" y="535305"/>
            <a:ext cx="4950460" cy="1255395"/>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16675" y="633095"/>
            <a:ext cx="5172710" cy="1060450"/>
          </a:xfrm>
          <a:prstGeom prst="rect">
            <a:avLst/>
          </a:prstGeom>
          <a:noFill/>
        </p:spPr>
        <p:txBody>
          <a:bodyPr wrap="square" rtlCol="0">
            <a:spAutoFit/>
          </a:bodyPr>
          <a:lstStyle/>
          <a:p>
            <a:pPr algn="l">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文章35段的议论抒情。</a:t>
            </a:r>
          </a:p>
          <a:p>
            <a:pPr algn="ctr">
              <a:lnSpc>
                <a:spcPct val="150000"/>
              </a:lnSpc>
            </a:pPr>
            <a:r>
              <a:rPr lang="zh-CN" altLang="en-US">
                <a:latin typeface="微软雅黑" panose="020B0503020204020204" pitchFamily="34" charset="-122"/>
                <a:ea typeface="微软雅黑" panose="020B0503020204020204" pitchFamily="34" charset="-122"/>
              </a:rPr>
              <a:t> </a:t>
            </a:r>
          </a:p>
        </p:txBody>
      </p:sp>
      <p:sp>
        <p:nvSpPr>
          <p:cNvPr id="12" name="TextBox 19"/>
          <p:cNvSpPr txBox="1"/>
          <p:nvPr/>
        </p:nvSpPr>
        <p:spPr>
          <a:xfrm>
            <a:off x="298450" y="1790700"/>
            <a:ext cx="4177665" cy="489267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两粥一饭，十二小时工作，劳动强化，工房和老板家庭的义务服役，猪一般的生活，泥土一般地被践踏？？？血肉造成的“机器”，终究和钢铁造成的不同；包身契上写明三年期间，能够做满的大概不到三分之二。</a:t>
            </a:r>
            <a:r>
              <a:rPr lang="zh-CN" altLang="en-US" sz="2400" b="1">
                <a:solidFill>
                  <a:srgbClr val="FF0000"/>
                </a:solidFill>
                <a:latin typeface="微软雅黑" panose="020B0503020204020204" pitchFamily="34" charset="-122"/>
                <a:ea typeface="微软雅黑" panose="020B0503020204020204" pitchFamily="34" charset="-122"/>
                <a:sym typeface="+mn-ea"/>
              </a:rPr>
              <a:t>工作，工作，衰弱到不能走路还是工作，手脚像芦柴棒一般的瘦，身体像弓一般的弯，面色像死人一般的惨，咳着，喘着，淌着冷汗，还是被压迫着做工。</a:t>
            </a:r>
            <a:endParaRPr lang="zh-CN" altLang="en-US" sz="2400">
              <a:solidFill>
                <a:schemeClr val="tx1"/>
              </a:solidFill>
              <a:latin typeface="微软雅黑" pitchFamily="34" charset="-122"/>
              <a:ea typeface="微软雅黑" panose="020B0503020204020204" pitchFamily="34" charset="-122"/>
              <a:cs typeface="微软雅黑" panose="020B0503020204020204" pitchFamily="34" charset="-122"/>
            </a:endParaRPr>
          </a:p>
        </p:txBody>
      </p:sp>
      <p:sp>
        <p:nvSpPr>
          <p:cNvPr id="24" name="TextBox 19"/>
          <p:cNvSpPr txBox="1"/>
          <p:nvPr/>
        </p:nvSpPr>
        <p:spPr>
          <a:xfrm>
            <a:off x="4822190" y="1790700"/>
            <a:ext cx="6368415" cy="23069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两粥一饭”指：（恶劣的饮食）“十二小时工作”指：（长时间的劳动）“劳动强化”指：（沉重的工作）“工房和老板家庭的义务服役”指：（超经济剥削）“猪一般的生活”指：（生活条件恶劣）“泥土一般地被践踏”指：（受压迫的惨重）。 </a:t>
            </a:r>
          </a:p>
        </p:txBody>
      </p:sp>
      <p:pic>
        <p:nvPicPr>
          <p:cNvPr id="10"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
        <p:nvSpPr>
          <p:cNvPr id="8" name="TextBox 19"/>
          <p:cNvSpPr txBox="1"/>
          <p:nvPr/>
        </p:nvSpPr>
        <p:spPr>
          <a:xfrm>
            <a:off x="4901565" y="4119880"/>
            <a:ext cx="6368415" cy="267652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这段话，作者先从六个方面总结了包身工的悲惨遭遇，接着，连用两个“还是”指出她们不能不做工；通过反复、排比等修辞手法，概述了包身工一天的工作情况，形象地说明了包身工苦役般的繁重劳动，同时也表达了作者对这种罪恶制度的愤慨和对包身工寄予的关切与同情，作者的情感灌注在字里行间。</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2"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grpId="3"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ircle(in)">
                                      <p:cBhvr>
                                        <p:cTn id="20" dur="2000"/>
                                        <p:tgtEl>
                                          <p:spTgt spid="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4"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1"/>
      <p:bldP spid="12" grpId="2"/>
      <p:bldP spid="24" grpId="3"/>
      <p:bldP spid="8" grpId="4"/>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5999" y="355854"/>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
        <p:nvSpPr>
          <p:cNvPr id="14" name="矩形: 圆角 13"/>
          <p:cNvSpPr/>
          <p:nvPr/>
        </p:nvSpPr>
        <p:spPr>
          <a:xfrm>
            <a:off x="6097270" y="535305"/>
            <a:ext cx="4950460" cy="1255395"/>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16675" y="633095"/>
            <a:ext cx="5172710" cy="1060450"/>
          </a:xfrm>
          <a:prstGeom prst="rect">
            <a:avLst/>
          </a:prstGeom>
          <a:noFill/>
        </p:spPr>
        <p:txBody>
          <a:bodyPr wrap="square" rtlCol="0">
            <a:spAutoFit/>
          </a:bodyPr>
          <a:lstStyle/>
          <a:p>
            <a:pPr algn="l">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文章48段的议论抒情。 </a:t>
            </a:r>
          </a:p>
          <a:p>
            <a:pPr algn="ctr">
              <a:lnSpc>
                <a:spcPct val="150000"/>
              </a:lnSpc>
            </a:pPr>
            <a:r>
              <a:rPr lang="zh-CN" altLang="en-US">
                <a:latin typeface="微软雅黑" panose="020B0503020204020204" pitchFamily="34" charset="-122"/>
                <a:ea typeface="微软雅黑" panose="020B0503020204020204" pitchFamily="34" charset="-122"/>
              </a:rPr>
              <a:t> </a:t>
            </a:r>
          </a:p>
        </p:txBody>
      </p:sp>
      <p:sp>
        <p:nvSpPr>
          <p:cNvPr id="12" name="TextBox 19"/>
          <p:cNvSpPr txBox="1"/>
          <p:nvPr/>
        </p:nvSpPr>
        <p:spPr>
          <a:xfrm>
            <a:off x="298450" y="1442085"/>
            <a:ext cx="4603115" cy="526224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FF0000"/>
                </a:solidFill>
                <a:latin typeface="微软雅黑" panose="020B0503020204020204" pitchFamily="34" charset="-122"/>
                <a:ea typeface="微软雅黑" panose="020B0503020204020204" pitchFamily="34" charset="-122"/>
                <a:sym typeface="+mn-ea"/>
              </a:rPr>
              <a:t>看着这种饲料小姑娘谋利的制度，我不禁想起孩子时候看到过的船户养墨鸭捕鱼的事了。和乌鸦很相像的那种怪样子的墨鸭，整排地停在船上，它们的脚是用绳子吊住了的，下水捕鱼，起水的时候船户就在它的颈子上轻轻地一挤，吐了再捕，捕了再吐。墨鸭整天地捕鱼，卖鱼得钱的却是养墨鸭的船户。但是，从我们孩子的眼里看来，船户对墨鸭并没有怎样虐待，而现在，将这种关系转移到人和人的中间，便连这一点施与的温情也已经不存在了！</a:t>
            </a:r>
            <a:endParaRPr lang="zh-CN" altLang="en-US" sz="2400" b="1">
              <a:solidFill>
                <a:srgbClr val="FF0000"/>
              </a:solidFill>
              <a:latin typeface="微软雅黑" pitchFamily="34" charset="-122"/>
              <a:ea typeface="微软雅黑" panose="020B0503020204020204" pitchFamily="34" charset="-122"/>
              <a:cs typeface="微软雅黑" panose="020B0503020204020204" pitchFamily="34" charset="-122"/>
              <a:sym typeface="+mn-ea"/>
            </a:endParaRPr>
          </a:p>
        </p:txBody>
      </p:sp>
      <p:sp>
        <p:nvSpPr>
          <p:cNvPr id="24" name="TextBox 19"/>
          <p:cNvSpPr txBox="1"/>
          <p:nvPr/>
        </p:nvSpPr>
        <p:spPr>
          <a:xfrm>
            <a:off x="4822190" y="1790700"/>
            <a:ext cx="6836410" cy="489267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看着这种饲养小姑娘谋利的制度，我不禁想起孩子时候看到过的船户养墨鸭捕鱼的事了。”──“饲养”一词没有用错。它的本义是喂养动物，这里运用了比拟的修辞手法，说明资本家根本不把工人当人看待，而是像喂养动物一样饲养小姑娘，并从中谋利。所以作者就联想到“船户养墨鸭捕鱼”的事来，这样更能揭露包身工所受的非人待遇和包身工制度的野蛮残酷。通过联想把包身工和墨鸭比较，指出墨鸭养活船户，包身工养活带工老板，但船户对墨鸭没有怎么虐待，带工老板却残酷压迫包身工，连一点施与的温情也没有，强烈地揭示了包身工受压迫的惨重，人不如禽的命运。 </a:t>
            </a:r>
          </a:p>
        </p:txBody>
      </p:sp>
      <p:pic>
        <p:nvPicPr>
          <p:cNvPr id="10"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2"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grpId="3"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ircle(in)">
                                      <p:cBhvr>
                                        <p:cTn id="20"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1"/>
      <p:bldP spid="12" grpId="2"/>
      <p:bldP spid="24" grpId="3"/>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5999" y="355854"/>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
        <p:nvSpPr>
          <p:cNvPr id="14" name="矩形: 圆角 13"/>
          <p:cNvSpPr/>
          <p:nvPr/>
        </p:nvSpPr>
        <p:spPr>
          <a:xfrm>
            <a:off x="6097270" y="535305"/>
            <a:ext cx="4950460" cy="1255395"/>
          </a:xfrm>
          <a:prstGeom prst="roundRect">
            <a:avLst/>
          </a:prstGeom>
          <a:solidFill>
            <a:srgbClr val="687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416675" y="633095"/>
            <a:ext cx="5172710" cy="1060450"/>
          </a:xfrm>
          <a:prstGeom prst="rect">
            <a:avLst/>
          </a:prstGeom>
          <a:noFill/>
        </p:spPr>
        <p:txBody>
          <a:bodyPr wrap="square" rtlCol="0">
            <a:spAutoFit/>
          </a:bodyPr>
          <a:lstStyle/>
          <a:p>
            <a:pPr algn="l">
              <a:lnSpc>
                <a:spcPct val="150000"/>
              </a:lnSpc>
            </a:pPr>
            <a:r>
              <a:rPr lang="zh-CN" altLang="en-US" sz="2400" b="1">
                <a:solidFill>
                  <a:schemeClr val="bg1"/>
                </a:solidFill>
                <a:latin typeface="微软雅黑" panose="020B0503020204020204" pitchFamily="34" charset="-122"/>
                <a:ea typeface="微软雅黑" panose="020B0503020204020204" pitchFamily="34" charset="-122"/>
              </a:rPr>
              <a:t>文章最后两段的抒情议论。  </a:t>
            </a:r>
          </a:p>
          <a:p>
            <a:pPr algn="ctr">
              <a:lnSpc>
                <a:spcPct val="150000"/>
              </a:lnSpc>
            </a:pPr>
            <a:r>
              <a:rPr lang="zh-CN" altLang="en-US">
                <a:latin typeface="微软雅黑" panose="020B0503020204020204" pitchFamily="34" charset="-122"/>
                <a:ea typeface="微软雅黑" panose="020B0503020204020204" pitchFamily="34" charset="-122"/>
              </a:rPr>
              <a:t> </a:t>
            </a:r>
          </a:p>
        </p:txBody>
      </p:sp>
      <p:sp>
        <p:nvSpPr>
          <p:cNvPr id="12" name="TextBox 19"/>
          <p:cNvSpPr txBox="1"/>
          <p:nvPr/>
        </p:nvSpPr>
        <p:spPr>
          <a:xfrm>
            <a:off x="278765" y="1911985"/>
            <a:ext cx="4603115" cy="452310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marL="0" indent="0">
              <a:buNone/>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在这千万被压榨的包身工中间，没有光，没有热，没有温情，没有希望……没有人道。这儿有的是二十世纪的技术、机械、体制和对这种体制忠实服役的十六世纪封建制度下的奴隶！</a:t>
            </a:r>
            <a:endParaRPr lang="zh-CN" altLang="en-US" sz="2400" b="1">
              <a:solidFill>
                <a:srgbClr val="FF0000"/>
              </a:solidFill>
              <a:latin typeface="微软雅黑" pitchFamily="34" charset="-122"/>
              <a:ea typeface="微软雅黑" panose="020B0503020204020204" pitchFamily="34" charset="-122"/>
              <a:cs typeface="微软雅黑" panose="020B0503020204020204" pitchFamily="34" charset="-122"/>
            </a:endParaRPr>
          </a:p>
          <a:p>
            <a:pPr marL="0" indent="0">
              <a:buNone/>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黑夜，静寂得像死一般的黑夜！但是，黎明的到来，毕竟是无法抗拒的。索洛警告美国人当心枕木下的尸首，我也想警告某一些人，当心呻吟着的那些锭子上的冤魂。</a:t>
            </a:r>
          </a:p>
        </p:txBody>
      </p:sp>
      <p:sp>
        <p:nvSpPr>
          <p:cNvPr id="24" name="TextBox 19"/>
          <p:cNvSpPr txBox="1"/>
          <p:nvPr/>
        </p:nvSpPr>
        <p:spPr>
          <a:xfrm>
            <a:off x="4822190" y="1790700"/>
            <a:ext cx="6836410" cy="230695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排比句“六个没有”强调黑暗深重，表达作者对包身工制度的极大憎恨。后一句中，“２０世纪的烂熟了的技术、机械、体制”代表了人类技术文明的进步，这同“16世纪封建制度下的奴隶”形成巨大反差，两种事物结合在包身工身上，揭露了包身工遭受的压迫之深。  </a:t>
            </a:r>
          </a:p>
        </p:txBody>
      </p:sp>
      <p:pic>
        <p:nvPicPr>
          <p:cNvPr id="10"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sp>
        <p:nvSpPr>
          <p:cNvPr id="8" name="TextBox 19"/>
          <p:cNvSpPr txBox="1"/>
          <p:nvPr/>
        </p:nvSpPr>
        <p:spPr>
          <a:xfrm>
            <a:off x="4881880" y="4097655"/>
            <a:ext cx="6836410" cy="267652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r>
              <a:rPr lang="zh-CN" altLang="en-US" sz="2400" b="1">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诅咒中外反动派对劳动人民肆行压榨和虐待的“黑夜”，深信“黎明”必将到来，表现了作者要摧毁包身工这一罪恶制度强烈的愿望。同时，向肆无忌惮地压榨中国劳动人民的帝国主义者和一切反动统治者发出了警告：当心呻吟着的那些锭子上的冤魂。这就使这篇侧重于揭露黑暗的报告文学，显出了一点亮色。</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6" presetClass="entr" presetSubtype="16" fill="hold" grpId="2"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grpId="3"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ircle(in)">
                                      <p:cBhvr>
                                        <p:cTn id="20" dur="2000"/>
                                        <p:tgtEl>
                                          <p:spTgt spid="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6" presetClass="entr" presetSubtype="16" fill="hold" grpId="4"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1"/>
      <p:bldP spid="12" grpId="2"/>
      <p:bldP spid="24" grpId="3"/>
      <p:bldP spid="8" grpId="4"/>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5999" y="355854"/>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sp>
        <p:nvSpPr>
          <p:cNvPr id="12" name="TextBox 19"/>
          <p:cNvSpPr txBox="1"/>
          <p:nvPr/>
        </p:nvSpPr>
        <p:spPr>
          <a:xfrm>
            <a:off x="298450" y="1442085"/>
            <a:ext cx="6165850" cy="507746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marL="0" indent="0" fontAlgn="auto">
              <a:lnSpc>
                <a:spcPct val="150000"/>
              </a:lnSpc>
              <a:buNone/>
            </a:pP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主线将包身工的种种惨状综合在一天的生活过程之中，从早写到晚，反映包身工非人的生活，以记叙为主；副线以议论、说明为主，材料翔实，条分缕析，对包身工制度作了深刻的揭露与抨击；主线是感性的，副线是理性的，两条线索先交织，后交汇，虚实相生，一气呵成；而又纵横开合，有广度，有深度，使读者对包身工制度的罪恶，既有触目惊心的直观印象，又有深入全面的历史认识。</a:t>
            </a:r>
          </a:p>
        </p:txBody>
      </p:sp>
      <p:pic>
        <p:nvPicPr>
          <p:cNvPr id="10"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pic>
        <p:nvPicPr>
          <p:cNvPr id="9" name="图片 8" descr="u=1115588226,2784175173&amp;fm=27&amp;gp=0"/>
          <p:cNvPicPr>
            <a:picLocks noChangeAspect="1"/>
          </p:cNvPicPr>
          <p:nvPr/>
        </p:nvPicPr>
        <p:blipFill>
          <a:blip r:embed="rId7"/>
          <a:stretch>
            <a:fillRect/>
          </a:stretch>
        </p:blipFill>
        <p:spPr>
          <a:xfrm>
            <a:off x="6574155" y="624205"/>
            <a:ext cx="5222875" cy="595757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1544320" y="158115"/>
            <a:ext cx="3484880" cy="152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737995" y="498475"/>
            <a:ext cx="3750310" cy="706755"/>
          </a:xfrm>
          <a:prstGeom prst="rect">
            <a:avLst/>
          </a:prstGeom>
          <a:noFill/>
        </p:spPr>
        <p:txBody>
          <a:bodyPr wrap="square" rtlCol="0">
            <a:spAutoFit/>
          </a:bodyPr>
          <a:lstStyle/>
          <a:p>
            <a:r>
              <a:rPr lang="zh-CN" altLang="en-US" sz="4000" b="1">
                <a:solidFill>
                  <a:srgbClr val="0070C0"/>
                </a:solidFill>
                <a:latin typeface="微软雅黑" panose="020B0503020204020204" pitchFamily="34" charset="-122"/>
                <a:ea typeface="微软雅黑" panose="020B0503020204020204" pitchFamily="34" charset="-122"/>
              </a:rPr>
              <a:t>艺  术  特  色</a:t>
            </a:r>
          </a:p>
        </p:txBody>
      </p:sp>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420" y="1682583"/>
            <a:ext cx="3231407" cy="4599686"/>
          </a:xfrm>
          <a:prstGeom prst="rect">
            <a:avLst/>
          </a:prstGeom>
        </p:spPr>
      </p:pic>
      <p:sp>
        <p:nvSpPr>
          <p:cNvPr id="10" name="标题 2"/>
          <p:cNvSpPr>
            <a:spLocks noGrp="1"/>
          </p:cNvSpPr>
          <p:nvPr/>
        </p:nvSpPr>
        <p:spPr>
          <a:xfrm>
            <a:off x="2256790" y="-393700"/>
            <a:ext cx="9996170" cy="6388100"/>
          </a:xfrm>
          <a:prstGeom prst="rect">
            <a:avLst/>
          </a:prstGeom>
        </p:spPr>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fontAlgn="auto">
              <a:lnSpc>
                <a:spcPct val="200000"/>
              </a:lnSpc>
            </a:pPr>
            <a: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t>  </a:t>
            </a:r>
            <a:br>
              <a:rPr lang="en-US" altLang="zh-CN" sz="4000" smtClean="0">
                <a:latin typeface="微软雅黑" panose="020B0503020204020204" pitchFamily="34" charset="-122"/>
                <a:ea typeface="微软雅黑" panose="020B0503020204020204" pitchFamily="34" charset="-122"/>
                <a:cs typeface="微软雅黑" panose="020B0503020204020204" pitchFamily="34" charset="-122"/>
              </a:rPr>
            </a:br>
            <a:r>
              <a:rPr lang="zh-CN" altLang="zh-CN" sz="4000" smtClean="0">
                <a:solidFill>
                  <a:srgbClr val="FF0000"/>
                </a:solidFill>
                <a:latin typeface="微软雅黑" panose="020B0503020204020204" pitchFamily="34" charset="-122"/>
                <a:ea typeface="微软雅黑" panose="020B0503020204020204" pitchFamily="34" charset="-122"/>
                <a:sym typeface="+mn-ea"/>
              </a:rPr>
              <a:t>因为你，所有枯燥小事也觉生动至极。</a:t>
            </a:r>
          </a:p>
          <a:p>
            <a:pPr algn="ctr" fontAlgn="auto">
              <a:lnSpc>
                <a:spcPct val="200000"/>
              </a:lnSpc>
            </a:pPr>
            <a:r>
              <a:rPr lang="zh-CN" altLang="zh-CN" sz="2400" smtClean="0">
                <a:solidFill>
                  <a:srgbClr val="0070C0"/>
                </a:solidFill>
                <a:latin typeface="微软雅黑" panose="020B0503020204020204" pitchFamily="34" charset="-122"/>
                <a:ea typeface="微软雅黑" panose="020B0503020204020204" pitchFamily="34" charset="-122"/>
                <a:sym typeface="+mn-ea"/>
              </a:rPr>
              <a:t>漆柚《情书》</a:t>
            </a:r>
            <a:r>
              <a:rPr lang="zh-CN" altLang="zh-CN" smtClean="0"/>
              <a:t/>
            </a:r>
            <a:br>
              <a:rPr lang="zh-CN" altLang="zh-CN" smtClean="0"/>
            </a:br>
            <a:r>
              <a:rPr lang="en-US" altLang="zh-CN" smtClean="0"/>
              <a:t/>
            </a:r>
            <a:br>
              <a:rPr lang="en-US" altLang="zh-CN" smtClean="0"/>
            </a:br>
            <a:endParaRPr lang="zh-CN" altLang="en-US"/>
          </a:p>
        </p:txBody>
      </p:sp>
      <p:sp>
        <p:nvSpPr>
          <p:cNvPr id="13" name="内容占位符 1"/>
          <p:cNvSpPr>
            <a:spLocks noGrp="1"/>
          </p:cNvSpPr>
          <p:nvPr/>
        </p:nvSpPr>
        <p:spPr>
          <a:xfrm>
            <a:off x="2531110" y="3355340"/>
            <a:ext cx="9189085" cy="925830"/>
          </a:xfrm>
          <a:prstGeom prst="rect">
            <a:avLst/>
          </a:prstGeom>
          <a:ln>
            <a:solidFill>
              <a:srgbClr val="7030A0"/>
            </a:solidFill>
          </a:ln>
        </p:spPr>
        <p:txBody>
          <a:bodyPr vert="horz"/>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360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多种修辞手法的运用。</a:t>
            </a:r>
          </a:p>
        </p:txBody>
      </p:sp>
      <p:sp>
        <p:nvSpPr>
          <p:cNvPr id="12" name="内容占位符 1"/>
          <p:cNvSpPr>
            <a:spLocks noGrp="1"/>
          </p:cNvSpPr>
          <p:nvPr/>
        </p:nvSpPr>
        <p:spPr>
          <a:xfrm>
            <a:off x="2601595" y="4721860"/>
            <a:ext cx="9117965" cy="955675"/>
          </a:xfrm>
          <a:prstGeom prst="rect">
            <a:avLst/>
          </a:prstGeom>
          <a:ln>
            <a:solidFill>
              <a:srgbClr val="7030A0"/>
            </a:solidFill>
          </a:ln>
        </p:spPr>
        <p:txBody>
          <a:bodyPr vert="horz"/>
          <a:lstStyle>
            <a:lvl1pPr marL="365760" indent="-255905" algn="l" rtl="0" eaLnBrk="1" latinLnBrk="0" hangingPunct="1">
              <a:spcBef>
                <a:spcPts val="400"/>
              </a:spcBef>
              <a:spcAft>
                <a:spcPct val="0"/>
              </a:spcAft>
              <a:buClr>
                <a:schemeClr val="accent1"/>
              </a:buClr>
              <a:buSzPct val="68000"/>
              <a:buFont typeface="Wingdings 3"/>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Tx/>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lstStyle>
          <a:p>
            <a:pPr marL="109855" indent="0" fontAlgn="auto">
              <a:lnSpc>
                <a:spcPct val="150000"/>
              </a:lnSpc>
              <a:buNone/>
            </a:pPr>
            <a:r>
              <a:rPr lang="zh-CN" altLang="zh-CN" sz="3600" smtClean="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对比、比喻、比拟、夸张褒词贬用。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grpId="2"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heel(1)">
                                      <p:cBhvr>
                                        <p:cTn id="18" dur="2000"/>
                                        <p:tgtEl>
                                          <p:spTgt spid="1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0" presetClass="entr" presetSubtype="0" fill="hold" grpId="3"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edge">
                                      <p:cBhvr>
                                        <p:cTn id="2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0" grpId="2"/>
      <p:bldP spid="12" grpId="3"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145" descr="Img250455057"/>
          <p:cNvPicPr>
            <a:picLocks noChangeAspect="1"/>
          </p:cNvPicPr>
          <p:nvPr/>
        </p:nvPicPr>
        <p:blipFill>
          <a:blip r:embed="rId2"/>
          <a:stretch>
            <a:fillRect/>
          </a:stretch>
        </p:blipFill>
        <p:spPr>
          <a:xfrm>
            <a:off x="-1905" y="1548130"/>
            <a:ext cx="4587875" cy="5326380"/>
          </a:xfrm>
          <a:prstGeom prst="rect">
            <a:avLst/>
          </a:prstGeom>
          <a:noFill/>
          <a:ln w="9525">
            <a:noFill/>
          </a:ln>
        </p:spPr>
      </p:pic>
      <p:pic>
        <p:nvPicPr>
          <p:cNvPr id="6147" name="图片 6146" descr="Img250573027"/>
          <p:cNvPicPr>
            <a:picLocks noChangeAspect="1"/>
          </p:cNvPicPr>
          <p:nvPr/>
        </p:nvPicPr>
        <p:blipFill>
          <a:blip r:embed="rId3"/>
          <a:stretch>
            <a:fillRect/>
          </a:stretch>
        </p:blipFill>
        <p:spPr>
          <a:xfrm>
            <a:off x="4662170" y="0"/>
            <a:ext cx="7498715" cy="3068955"/>
          </a:xfrm>
          <a:prstGeom prst="rect">
            <a:avLst/>
          </a:prstGeom>
          <a:noFill/>
          <a:ln w="9525">
            <a:noFill/>
          </a:ln>
        </p:spPr>
      </p:pic>
      <p:pic>
        <p:nvPicPr>
          <p:cNvPr id="6148" name="图片 6147" descr="Img250573026"/>
          <p:cNvPicPr>
            <a:picLocks noChangeAspect="1"/>
          </p:cNvPicPr>
          <p:nvPr/>
        </p:nvPicPr>
        <p:blipFill>
          <a:blip r:embed="rId4"/>
          <a:stretch>
            <a:fillRect/>
          </a:stretch>
        </p:blipFill>
        <p:spPr>
          <a:xfrm>
            <a:off x="4662805" y="3068955"/>
            <a:ext cx="7498080" cy="3805555"/>
          </a:xfrm>
          <a:prstGeom prst="rect">
            <a:avLst/>
          </a:prstGeom>
          <a:noFill/>
          <a:ln w="9525">
            <a:noFill/>
          </a:ln>
        </p:spPr>
      </p:pic>
      <p:sp>
        <p:nvSpPr>
          <p:cNvPr id="6149" name="文本框 6148"/>
          <p:cNvSpPr txBox="1"/>
          <p:nvPr/>
        </p:nvSpPr>
        <p:spPr>
          <a:xfrm>
            <a:off x="-1905" y="0"/>
            <a:ext cx="4587875" cy="1548130"/>
          </a:xfrm>
          <a:prstGeom prst="rect">
            <a:avLst/>
          </a:prstGeom>
          <a:solidFill>
            <a:schemeClr val="bg1">
              <a:lumMod val="95000"/>
            </a:schemeClr>
          </a:solidFill>
          <a:ln w="9525" cap="flat" cmpd="sng">
            <a:solidFill>
              <a:srgbClr val="660033"/>
            </a:solidFill>
            <a:prstDash val="solid"/>
            <a:miter/>
            <a:headEnd type="none" w="med" len="med"/>
            <a:tailEnd type="none" w="med" len="med"/>
          </a:ln>
        </p:spPr>
        <p:txBody>
          <a:bodyPr wrap="square">
            <a:spAutoFit/>
          </a:bodyPr>
          <a:lstStyle/>
          <a:p>
            <a:pPr fontAlgn="auto">
              <a:lnSpc>
                <a:spcPts val="5680"/>
              </a:lnSpc>
              <a:spcBef>
                <a:spcPct val="0"/>
              </a:spcBef>
            </a:pPr>
            <a:r>
              <a:rPr lang="zh-CN" altLang="en-US" sz="5400" b="1" noProof="1">
                <a:solidFill>
                  <a:srgbClr val="660033"/>
                </a:solidFill>
                <a:effectLst>
                  <a:outerShdw blurRad="38100" dist="38100" dir="2700000">
                    <a:srgbClr val="000000"/>
                  </a:outerShdw>
                </a:effectLst>
                <a:latin typeface="Arial" pitchFamily="34" charset="0"/>
                <a:ea typeface="黑体" pitchFamily="2" charset="-122"/>
                <a:cs typeface="+mn-cs"/>
              </a:rPr>
              <a:t>令人震惊的山</a:t>
            </a:r>
          </a:p>
          <a:p>
            <a:pPr fontAlgn="auto">
              <a:lnSpc>
                <a:spcPts val="5680"/>
              </a:lnSpc>
              <a:spcBef>
                <a:spcPct val="0"/>
              </a:spcBef>
            </a:pPr>
            <a:r>
              <a:rPr lang="zh-CN" altLang="en-US" sz="5400" b="1" noProof="1">
                <a:solidFill>
                  <a:srgbClr val="660033"/>
                </a:solidFill>
                <a:effectLst>
                  <a:outerShdw blurRad="38100" dist="38100" dir="2700000">
                    <a:srgbClr val="000000"/>
                  </a:outerShdw>
                </a:effectLst>
                <a:latin typeface="Arial" pitchFamily="34" charset="0"/>
                <a:ea typeface="黑体" pitchFamily="2" charset="-122"/>
                <a:cs typeface="+mn-cs"/>
              </a:rPr>
              <a:t>西黑砖窑事件</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0-#ppt_w/2"/>
                                          </p:val>
                                        </p:tav>
                                        <p:tav tm="100000">
                                          <p:val>
                                            <p:strVal val="#ppt_x"/>
                                          </p:val>
                                        </p:tav>
                                      </p:tavLst>
                                    </p:anim>
                                    <p:anim calcmode="lin" valueType="num">
                                      <p:cBhvr additive="base">
                                        <p:cTn id="12" dur="500" fill="hold"/>
                                        <p:tgtEl>
                                          <p:spTgt spid="614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box(in)">
                                      <p:cBhvr>
                                        <p:cTn id="17" dur="500"/>
                                        <p:tgtEl>
                                          <p:spTgt spid="61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3" presetClass="entr" presetSubtype="16" fill="hold" nodeType="clickEffect">
                                  <p:stCondLst>
                                    <p:cond delay="0"/>
                                  </p:stCondLst>
                                  <p:childTnLst>
                                    <p:set>
                                      <p:cBhvr>
                                        <p:cTn id="21" dur="1" fill="hold">
                                          <p:stCondLst>
                                            <p:cond delay="0"/>
                                          </p:stCondLst>
                                        </p:cTn>
                                        <p:tgtEl>
                                          <p:spTgt spid="6148"/>
                                        </p:tgtEl>
                                        <p:attrNameLst>
                                          <p:attrName>style.visibility</p:attrName>
                                        </p:attrNameLst>
                                      </p:cBhvr>
                                      <p:to>
                                        <p:strVal val="visible"/>
                                      </p:to>
                                    </p:set>
                                    <p:anim calcmode="lin" valueType="num">
                                      <p:cBhvr>
                                        <p:cTn id="22" dur="500" fill="hold"/>
                                        <p:tgtEl>
                                          <p:spTgt spid="6148"/>
                                        </p:tgtEl>
                                        <p:attrNameLst>
                                          <p:attrName>ppt_w</p:attrName>
                                        </p:attrNameLst>
                                      </p:cBhvr>
                                      <p:tavLst>
                                        <p:tav tm="0">
                                          <p:val>
                                            <p:fltVal val="0"/>
                                          </p:val>
                                        </p:tav>
                                        <p:tav tm="100000">
                                          <p:val>
                                            <p:strVal val="#ppt_w"/>
                                          </p:val>
                                        </p:tav>
                                      </p:tavLst>
                                    </p:anim>
                                    <p:anim calcmode="lin" valueType="num">
                                      <p:cBhvr>
                                        <p:cTn id="23" dur="500" fill="hold"/>
                                        <p:tgtEl>
                                          <p:spTgt spid="61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r="52928"/>
          <a:stretch>
            <a:fillRect/>
          </a:stretch>
        </p:blipFill>
        <p:spPr>
          <a:xfrm>
            <a:off x="9883775" y="-39644"/>
            <a:ext cx="1723194" cy="1700577"/>
          </a:xfrm>
          <a:prstGeom prst="rect">
            <a:avLst/>
          </a:prstGeom>
        </p:spPr>
      </p:pic>
      <p:sp>
        <p:nvSpPr>
          <p:cNvPr id="12" name="Freeform 7"/>
          <p:cNvSpPr/>
          <p:nvPr/>
        </p:nvSpPr>
        <p:spPr bwMode="auto">
          <a:xfrm>
            <a:off x="3316605" y="592455"/>
            <a:ext cx="7942580" cy="5541645"/>
          </a:xfrm>
          <a:custGeom>
            <a:avLst/>
            <a:gdLst>
              <a:gd name="T0" fmla="*/ 2741 w 2586"/>
              <a:gd name="T1" fmla="*/ 1704 h 2173"/>
              <a:gd name="T2" fmla="*/ 2687 w 2586"/>
              <a:gd name="T3" fmla="*/ 1759 h 2173"/>
              <a:gd name="T4" fmla="*/ 2585 w 2586"/>
              <a:gd name="T5" fmla="*/ 1766 h 2173"/>
              <a:gd name="T6" fmla="*/ 2573 w 2586"/>
              <a:gd name="T7" fmla="*/ 1766 h 2173"/>
              <a:gd name="T8" fmla="*/ 1508 w 2586"/>
              <a:gd name="T9" fmla="*/ 1899 h 2173"/>
              <a:gd name="T10" fmla="*/ 286 w 2586"/>
              <a:gd name="T11" fmla="*/ 3636 h 2173"/>
              <a:gd name="T12" fmla="*/ 286 w 2586"/>
              <a:gd name="T13" fmla="*/ 3664 h 2173"/>
              <a:gd name="T14" fmla="*/ 380 w 2586"/>
              <a:gd name="T15" fmla="*/ 4405 h 2173"/>
              <a:gd name="T16" fmla="*/ 451 w 2586"/>
              <a:gd name="T17" fmla="*/ 4988 h 2173"/>
              <a:gd name="T18" fmla="*/ 357 w 2586"/>
              <a:gd name="T19" fmla="*/ 5475 h 2173"/>
              <a:gd name="T20" fmla="*/ 0 w 2586"/>
              <a:gd name="T21" fmla="*/ 5946 h 2173"/>
              <a:gd name="T22" fmla="*/ 357 w 2586"/>
              <a:gd name="T23" fmla="*/ 6415 h 2173"/>
              <a:gd name="T24" fmla="*/ 451 w 2586"/>
              <a:gd name="T25" fmla="*/ 6903 h 2173"/>
              <a:gd name="T26" fmla="*/ 380 w 2586"/>
              <a:gd name="T27" fmla="*/ 7488 h 2173"/>
              <a:gd name="T28" fmla="*/ 286 w 2586"/>
              <a:gd name="T29" fmla="*/ 8226 h 2173"/>
              <a:gd name="T30" fmla="*/ 286 w 2586"/>
              <a:gd name="T31" fmla="*/ 8259 h 2173"/>
              <a:gd name="T32" fmla="*/ 1508 w 2586"/>
              <a:gd name="T33" fmla="*/ 9992 h 2173"/>
              <a:gd name="T34" fmla="*/ 2328 w 2586"/>
              <a:gd name="T35" fmla="*/ 10120 h 2173"/>
              <a:gd name="T36" fmla="*/ 2425 w 2586"/>
              <a:gd name="T37" fmla="*/ 10127 h 2173"/>
              <a:gd name="T38" fmla="*/ 2491 w 2586"/>
              <a:gd name="T39" fmla="*/ 10198 h 2173"/>
              <a:gd name="T40" fmla="*/ 7165 w 2586"/>
              <a:gd name="T41" fmla="*/ 12177 h 2173"/>
              <a:gd name="T42" fmla="*/ 11839 w 2586"/>
              <a:gd name="T43" fmla="*/ 10205 h 2173"/>
              <a:gd name="T44" fmla="*/ 11905 w 2586"/>
              <a:gd name="T45" fmla="*/ 10127 h 2173"/>
              <a:gd name="T46" fmla="*/ 12007 w 2586"/>
              <a:gd name="T47" fmla="*/ 10127 h 2173"/>
              <a:gd name="T48" fmla="*/ 12933 w 2586"/>
              <a:gd name="T49" fmla="*/ 9992 h 2173"/>
              <a:gd name="T50" fmla="*/ 14155 w 2586"/>
              <a:gd name="T51" fmla="*/ 8259 h 2173"/>
              <a:gd name="T52" fmla="*/ 14155 w 2586"/>
              <a:gd name="T53" fmla="*/ 8226 h 2173"/>
              <a:gd name="T54" fmla="*/ 14060 w 2586"/>
              <a:gd name="T55" fmla="*/ 7488 h 2173"/>
              <a:gd name="T56" fmla="*/ 13990 w 2586"/>
              <a:gd name="T57" fmla="*/ 6903 h 2173"/>
              <a:gd name="T58" fmla="*/ 14084 w 2586"/>
              <a:gd name="T59" fmla="*/ 6415 h 2173"/>
              <a:gd name="T60" fmla="*/ 14441 w 2586"/>
              <a:gd name="T61" fmla="*/ 5946 h 2173"/>
              <a:gd name="T62" fmla="*/ 14084 w 2586"/>
              <a:gd name="T63" fmla="*/ 5475 h 2173"/>
              <a:gd name="T64" fmla="*/ 13990 w 2586"/>
              <a:gd name="T65" fmla="*/ 4988 h 2173"/>
              <a:gd name="T66" fmla="*/ 14060 w 2586"/>
              <a:gd name="T67" fmla="*/ 4405 h 2173"/>
              <a:gd name="T68" fmla="*/ 14155 w 2586"/>
              <a:gd name="T69" fmla="*/ 3664 h 2173"/>
              <a:gd name="T70" fmla="*/ 14155 w 2586"/>
              <a:gd name="T71" fmla="*/ 3636 h 2173"/>
              <a:gd name="T72" fmla="*/ 12933 w 2586"/>
              <a:gd name="T73" fmla="*/ 1899 h 2173"/>
              <a:gd name="T74" fmla="*/ 11766 w 2586"/>
              <a:gd name="T75" fmla="*/ 1771 h 2173"/>
              <a:gd name="T76" fmla="*/ 11667 w 2586"/>
              <a:gd name="T77" fmla="*/ 1775 h 2173"/>
              <a:gd name="T78" fmla="*/ 11593 w 2586"/>
              <a:gd name="T79" fmla="*/ 1709 h 2173"/>
              <a:gd name="T80" fmla="*/ 7165 w 2586"/>
              <a:gd name="T81" fmla="*/ 0 h 2173"/>
              <a:gd name="T82" fmla="*/ 2741 w 2586"/>
              <a:gd name="T83" fmla="*/ 1704 h 21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86" h="2173">
                <a:moveTo>
                  <a:pt x="491" y="304"/>
                </a:moveTo>
                <a:cubicBezTo>
                  <a:pt x="481" y="314"/>
                  <a:pt x="481" y="314"/>
                  <a:pt x="481" y="314"/>
                </a:cubicBezTo>
                <a:cubicBezTo>
                  <a:pt x="463" y="315"/>
                  <a:pt x="463" y="315"/>
                  <a:pt x="463" y="315"/>
                </a:cubicBezTo>
                <a:cubicBezTo>
                  <a:pt x="461" y="315"/>
                  <a:pt x="461" y="315"/>
                  <a:pt x="461" y="315"/>
                </a:cubicBezTo>
                <a:cubicBezTo>
                  <a:pt x="390" y="313"/>
                  <a:pt x="328" y="321"/>
                  <a:pt x="270" y="339"/>
                </a:cubicBezTo>
                <a:cubicBezTo>
                  <a:pt x="109" y="389"/>
                  <a:pt x="51" y="532"/>
                  <a:pt x="51" y="649"/>
                </a:cubicBezTo>
                <a:cubicBezTo>
                  <a:pt x="51" y="654"/>
                  <a:pt x="51" y="654"/>
                  <a:pt x="51" y="654"/>
                </a:cubicBezTo>
                <a:cubicBezTo>
                  <a:pt x="52" y="704"/>
                  <a:pt x="61" y="748"/>
                  <a:pt x="68" y="786"/>
                </a:cubicBezTo>
                <a:cubicBezTo>
                  <a:pt x="75" y="822"/>
                  <a:pt x="81" y="856"/>
                  <a:pt x="81" y="890"/>
                </a:cubicBezTo>
                <a:cubicBezTo>
                  <a:pt x="81" y="921"/>
                  <a:pt x="75" y="950"/>
                  <a:pt x="64" y="977"/>
                </a:cubicBezTo>
                <a:cubicBezTo>
                  <a:pt x="49" y="1011"/>
                  <a:pt x="27" y="1039"/>
                  <a:pt x="0" y="1061"/>
                </a:cubicBezTo>
                <a:cubicBezTo>
                  <a:pt x="27" y="1083"/>
                  <a:pt x="49" y="1111"/>
                  <a:pt x="64" y="1145"/>
                </a:cubicBezTo>
                <a:cubicBezTo>
                  <a:pt x="75" y="1172"/>
                  <a:pt x="81" y="1201"/>
                  <a:pt x="81" y="1232"/>
                </a:cubicBezTo>
                <a:cubicBezTo>
                  <a:pt x="81" y="1266"/>
                  <a:pt x="75" y="1300"/>
                  <a:pt x="68" y="1336"/>
                </a:cubicBezTo>
                <a:cubicBezTo>
                  <a:pt x="61" y="1375"/>
                  <a:pt x="52" y="1418"/>
                  <a:pt x="51" y="1468"/>
                </a:cubicBezTo>
                <a:cubicBezTo>
                  <a:pt x="51" y="1474"/>
                  <a:pt x="51" y="1474"/>
                  <a:pt x="51" y="1474"/>
                </a:cubicBezTo>
                <a:cubicBezTo>
                  <a:pt x="51" y="1590"/>
                  <a:pt x="109" y="1733"/>
                  <a:pt x="270" y="1783"/>
                </a:cubicBezTo>
                <a:cubicBezTo>
                  <a:pt x="314" y="1797"/>
                  <a:pt x="362" y="1805"/>
                  <a:pt x="417" y="1806"/>
                </a:cubicBezTo>
                <a:cubicBezTo>
                  <a:pt x="434" y="1807"/>
                  <a:pt x="434" y="1807"/>
                  <a:pt x="434" y="1807"/>
                </a:cubicBezTo>
                <a:cubicBezTo>
                  <a:pt x="446" y="1820"/>
                  <a:pt x="446" y="1820"/>
                  <a:pt x="446" y="1820"/>
                </a:cubicBezTo>
                <a:cubicBezTo>
                  <a:pt x="636" y="2041"/>
                  <a:pt x="949" y="2173"/>
                  <a:pt x="1283" y="2173"/>
                </a:cubicBezTo>
                <a:cubicBezTo>
                  <a:pt x="1617" y="2173"/>
                  <a:pt x="1930" y="2041"/>
                  <a:pt x="2120" y="1821"/>
                </a:cubicBezTo>
                <a:cubicBezTo>
                  <a:pt x="2132" y="1807"/>
                  <a:pt x="2132" y="1807"/>
                  <a:pt x="2132" y="1807"/>
                </a:cubicBezTo>
                <a:cubicBezTo>
                  <a:pt x="2150" y="1807"/>
                  <a:pt x="2150" y="1807"/>
                  <a:pt x="2150" y="1807"/>
                </a:cubicBezTo>
                <a:cubicBezTo>
                  <a:pt x="2210" y="1807"/>
                  <a:pt x="2265" y="1799"/>
                  <a:pt x="2316" y="1783"/>
                </a:cubicBezTo>
                <a:cubicBezTo>
                  <a:pt x="2477" y="1733"/>
                  <a:pt x="2535" y="1590"/>
                  <a:pt x="2535" y="1474"/>
                </a:cubicBezTo>
                <a:cubicBezTo>
                  <a:pt x="2535" y="1468"/>
                  <a:pt x="2535" y="1468"/>
                  <a:pt x="2535" y="1468"/>
                </a:cubicBezTo>
                <a:cubicBezTo>
                  <a:pt x="2534" y="1418"/>
                  <a:pt x="2525" y="1375"/>
                  <a:pt x="2518" y="1336"/>
                </a:cubicBezTo>
                <a:cubicBezTo>
                  <a:pt x="2511" y="1300"/>
                  <a:pt x="2505" y="1266"/>
                  <a:pt x="2505" y="1232"/>
                </a:cubicBezTo>
                <a:cubicBezTo>
                  <a:pt x="2505" y="1201"/>
                  <a:pt x="2510" y="1172"/>
                  <a:pt x="2522" y="1145"/>
                </a:cubicBezTo>
                <a:cubicBezTo>
                  <a:pt x="2537" y="1111"/>
                  <a:pt x="2558" y="1083"/>
                  <a:pt x="2586" y="1061"/>
                </a:cubicBezTo>
                <a:cubicBezTo>
                  <a:pt x="2558" y="1039"/>
                  <a:pt x="2537" y="1011"/>
                  <a:pt x="2522" y="977"/>
                </a:cubicBezTo>
                <a:cubicBezTo>
                  <a:pt x="2510" y="950"/>
                  <a:pt x="2505" y="921"/>
                  <a:pt x="2505" y="890"/>
                </a:cubicBezTo>
                <a:cubicBezTo>
                  <a:pt x="2505" y="856"/>
                  <a:pt x="2511" y="822"/>
                  <a:pt x="2518" y="786"/>
                </a:cubicBezTo>
                <a:cubicBezTo>
                  <a:pt x="2525" y="748"/>
                  <a:pt x="2534" y="704"/>
                  <a:pt x="2535" y="654"/>
                </a:cubicBezTo>
                <a:cubicBezTo>
                  <a:pt x="2535" y="649"/>
                  <a:pt x="2535" y="649"/>
                  <a:pt x="2535" y="649"/>
                </a:cubicBezTo>
                <a:cubicBezTo>
                  <a:pt x="2535" y="532"/>
                  <a:pt x="2477" y="389"/>
                  <a:pt x="2316" y="339"/>
                </a:cubicBezTo>
                <a:cubicBezTo>
                  <a:pt x="2253" y="319"/>
                  <a:pt x="2185" y="312"/>
                  <a:pt x="2107" y="316"/>
                </a:cubicBezTo>
                <a:cubicBezTo>
                  <a:pt x="2089" y="317"/>
                  <a:pt x="2089" y="317"/>
                  <a:pt x="2089" y="317"/>
                </a:cubicBezTo>
                <a:cubicBezTo>
                  <a:pt x="2076" y="305"/>
                  <a:pt x="2076" y="305"/>
                  <a:pt x="2076" y="305"/>
                </a:cubicBezTo>
                <a:cubicBezTo>
                  <a:pt x="1882" y="111"/>
                  <a:pt x="1593" y="0"/>
                  <a:pt x="1283" y="0"/>
                </a:cubicBezTo>
                <a:cubicBezTo>
                  <a:pt x="974" y="0"/>
                  <a:pt x="686" y="110"/>
                  <a:pt x="491" y="304"/>
                </a:cubicBezTo>
                <a:close/>
              </a:path>
            </a:pathLst>
          </a:custGeom>
          <a:solidFill>
            <a:srgbClr val="68704B">
              <a:alpha val="76000"/>
            </a:srgbClr>
          </a:solidFill>
          <a:ln>
            <a:noFill/>
          </a:ln>
        </p:spPr>
        <p:txBody>
          <a:bodyPr/>
          <a:lstStyle/>
          <a:p>
            <a:endParaRPr lang="zh-CN" altLang="en-US"/>
          </a:p>
        </p:txBody>
      </p:sp>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717" y="1683014"/>
            <a:ext cx="4267007" cy="4381500"/>
          </a:xfrm>
          <a:prstGeom prst="rect">
            <a:avLst/>
          </a:prstGeom>
        </p:spPr>
      </p:pic>
      <p:grpSp>
        <p:nvGrpSpPr>
          <p:cNvPr id="13" name="组合 2"/>
          <p:cNvGrpSpPr/>
          <p:nvPr/>
        </p:nvGrpSpPr>
        <p:grpSpPr>
          <a:xfrm>
            <a:off x="4304665" y="1043173"/>
            <a:ext cx="6600825" cy="3408178"/>
            <a:chOff x="522676" y="267249"/>
            <a:chExt cx="4872627" cy="3405424"/>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522676" y="906310"/>
              <a:ext cx="4872627" cy="276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感动满满</a:t>
              </a:r>
            </a:p>
            <a:p>
              <a:pPr fontAlgn="auto">
                <a:lnSpc>
                  <a:spcPct val="150000"/>
                </a:lnSpc>
                <a:spcBef>
                  <a:spcPct val="0"/>
                </a:spcBef>
                <a:buNone/>
              </a:pPr>
              <a:r>
                <a:rPr lang="zh-CN" altLang="en-US" sz="4400" b="1">
                  <a:solidFill>
                    <a:schemeClr val="bg1"/>
                  </a:solidFill>
                  <a:latin typeface="微软雅黑" panose="020B0503020204020204" pitchFamily="34" charset="-122"/>
                  <a:ea typeface="微软雅黑" panose="020B0503020204020204" pitchFamily="34" charset="-122"/>
                </a:rPr>
                <a:t>你懂得让我释怀</a:t>
              </a:r>
            </a:p>
            <a:p>
              <a:pPr fontAlgn="auto">
                <a:lnSpc>
                  <a:spcPct val="150000"/>
                </a:lnSpc>
                <a:spcBef>
                  <a:spcPct val="0"/>
                </a:spcBef>
                <a:buNone/>
              </a:pPr>
              <a:r>
                <a:rPr lang="zh-CN" altLang="en-US" b="1">
                  <a:solidFill>
                    <a:schemeClr val="bg1"/>
                  </a:solidFill>
                  <a:latin typeface="微软雅黑" panose="020B0503020204020204" pitchFamily="34" charset="-122"/>
                  <a:ea typeface="微软雅黑" panose="020B0503020204020204" pitchFamily="34" charset="-122"/>
                </a:rPr>
                <a:t>              王铮亮《满满》</a:t>
              </a:r>
            </a:p>
          </p:txBody>
        </p:sp>
      </p:grpSp>
      <p:sp>
        <p:nvSpPr>
          <p:cNvPr id="8" name="文本框 7"/>
          <p:cNvSpPr txBox="1"/>
          <p:nvPr/>
        </p:nvSpPr>
        <p:spPr>
          <a:xfrm>
            <a:off x="3175" y="-39370"/>
            <a:ext cx="8486140" cy="64516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中国现代第一篇报告文学</a:t>
            </a:r>
            <a:r>
              <a:rPr lang="en-US" altLang="zh-CN"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《包身工》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9055100" cy="194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1137285" y="593725"/>
            <a:ext cx="10378440" cy="1076325"/>
          </a:xfrm>
          <a:prstGeom prst="rect">
            <a:avLst/>
          </a:prstGeom>
          <a:noFill/>
        </p:spPr>
        <p:txBody>
          <a:bodyPr wrap="square" rtlCol="0">
            <a:spAutoFit/>
          </a:bodyPr>
          <a:lstStyle/>
          <a:p>
            <a:r>
              <a:rPr lang="zh-CN" altLang="en-US" sz="3200" b="1">
                <a:solidFill>
                  <a:srgbClr val="C00000"/>
                </a:solidFill>
                <a:latin typeface="微软雅黑" panose="020B0503020204020204" pitchFamily="34" charset="-122"/>
                <a:ea typeface="微软雅黑" panose="020B0503020204020204" pitchFamily="34" charset="-122"/>
              </a:rPr>
              <a:t>学习本文后，你一定有自己的看法。请参考老师写的诗歌，艺术地表达你的看法或体会（可以写成散文句式）。 </a:t>
            </a:r>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580" y="1393190"/>
            <a:ext cx="5202555" cy="4933950"/>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1136650" y="1682750"/>
            <a:ext cx="4102100" cy="3961130"/>
          </a:xfrm>
          <a:prstGeom prst="rect">
            <a:avLst/>
          </a:prstGeom>
        </p:spPr>
      </p:pic>
      <p:grpSp>
        <p:nvGrpSpPr>
          <p:cNvPr id="13" name="组合 2"/>
          <p:cNvGrpSpPr/>
          <p:nvPr/>
        </p:nvGrpSpPr>
        <p:grpSpPr>
          <a:xfrm>
            <a:off x="5525770" y="2181225"/>
            <a:ext cx="5989320" cy="3739617"/>
            <a:chOff x="0" y="267249"/>
            <a:chExt cx="4872627" cy="3736948"/>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0" y="591604"/>
              <a:ext cx="4872627" cy="3412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400">
                  <a:solidFill>
                    <a:srgbClr val="00B050"/>
                  </a:solidFill>
                  <a:latin typeface="微软雅黑" panose="020B0503020204020204" pitchFamily="34" charset="-122"/>
                  <a:ea typeface="微软雅黑" panose="020B0503020204020204" pitchFamily="34" charset="-122"/>
                </a:rPr>
                <a:t>眼里没有春天的海</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青春不见绿色的河</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同行</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是你和我的悲歌</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其实很寂寞 </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明天却</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没勇气去触摸</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七里香的地盘我</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也不想听得纱</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样的黑夜缠绕</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手臂裸著</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於是</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化作星星</a:t>
              </a:r>
              <a:r>
                <a:rPr lang="zh-CN" altLang="en-US" sz="2400" u="sng">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又认黑夜做婆婆</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原来的女奴</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是有名字的</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可是</a:t>
              </a:r>
              <a:r>
                <a:rPr lang="zh-CN" altLang="en-US" sz="2400">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想一个</a:t>
              </a:r>
              <a:r>
                <a:rPr lang="zh-CN" altLang="en-US" sz="2400" u="sng">
                  <a:solidFill>
                    <a:srgbClr val="FF0000"/>
                  </a:solidFill>
                  <a:latin typeface="微软雅黑" panose="020B0503020204020204" pitchFamily="34" charset="-122"/>
                  <a:ea typeface="微软雅黑" panose="020B0503020204020204" pitchFamily="34" charset="-122"/>
                </a:rPr>
                <a:t>|</a:t>
              </a:r>
              <a:r>
                <a:rPr lang="zh-CN" altLang="en-US" sz="2400">
                  <a:solidFill>
                    <a:srgbClr val="00B050"/>
                  </a:solidFill>
                  <a:latin typeface="微软雅黑" panose="020B0503020204020204" pitchFamily="34" charset="-122"/>
                  <a:ea typeface="微软雅黑" panose="020B0503020204020204" pitchFamily="34" charset="-122"/>
                </a:rPr>
                <a:t>忘一个</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37889"/>
          <p:cNvSpPr txBox="1"/>
          <p:nvPr/>
        </p:nvSpPr>
        <p:spPr>
          <a:xfrm>
            <a:off x="2711450" y="2924175"/>
            <a:ext cx="4608513" cy="368300"/>
          </a:xfrm>
          <a:prstGeom prst="rect">
            <a:avLst/>
          </a:prstGeom>
          <a:noFill/>
          <a:ln w="9525">
            <a:noFill/>
          </a:ln>
        </p:spPr>
        <p:txBody>
          <a:bodyPr anchor="t">
            <a:spAutoFit/>
          </a:bodyPr>
          <a:lstStyle/>
          <a:p>
            <a:pPr>
              <a:spcBef>
                <a:spcPct val="50000"/>
              </a:spcBef>
            </a:pPr>
            <a:endParaRPr lang="zh-CN" altLang="en-US">
              <a:latin typeface="Arial" pitchFamily="34" charset="0"/>
              <a:ea typeface="宋体" panose="02010600030101010101" pitchFamily="2" charset="-122"/>
            </a:endParaRPr>
          </a:p>
        </p:txBody>
      </p:sp>
      <p:pic>
        <p:nvPicPr>
          <p:cNvPr id="37891" name="图片 37890" descr="reply_1_459596"/>
          <p:cNvPicPr>
            <a:picLocks noChangeAspect="1"/>
          </p:cNvPicPr>
          <p:nvPr/>
        </p:nvPicPr>
        <p:blipFill>
          <a:blip r:embed="rId2"/>
          <a:stretch>
            <a:fillRect/>
          </a:stretch>
        </p:blipFill>
        <p:spPr>
          <a:xfrm>
            <a:off x="59690" y="648970"/>
            <a:ext cx="13648689" cy="5573395"/>
          </a:xfrm>
          <a:prstGeom prst="rect">
            <a:avLst/>
          </a:prstGeom>
          <a:noFill/>
          <a:ln w="9525" cap="flat" cmpd="sng">
            <a:solidFill>
              <a:srgbClr val="800080"/>
            </a:solidFill>
            <a:prstDash val="solid"/>
            <a:miter/>
            <a:headEnd type="none" w="med" len="med"/>
            <a:tailEnd type="none" w="med" len="med"/>
          </a:ln>
        </p:spPr>
      </p:pic>
      <p:sp>
        <p:nvSpPr>
          <p:cNvPr id="37892" name="文本框 37891"/>
          <p:cNvSpPr txBox="1"/>
          <p:nvPr/>
        </p:nvSpPr>
        <p:spPr>
          <a:xfrm>
            <a:off x="3001963" y="6092825"/>
            <a:ext cx="5903912" cy="706755"/>
          </a:xfrm>
          <a:prstGeom prst="rect">
            <a:avLst/>
          </a:prstGeom>
          <a:noFill/>
          <a:ln w="9525">
            <a:noFill/>
          </a:ln>
        </p:spPr>
        <p:txBody>
          <a:bodyPr anchor="t">
            <a:spAutoFit/>
          </a:bodyPr>
          <a:lstStyle/>
          <a:p>
            <a:pPr>
              <a:spcBef>
                <a:spcPct val="50000"/>
              </a:spcBef>
            </a:pPr>
            <a:r>
              <a:rPr lang="zh-CN" altLang="en-US" sz="4000" b="1">
                <a:solidFill>
                  <a:srgbClr val="FF0000"/>
                </a:solidFill>
                <a:latin typeface="隶书" panose="02010509060101010101" pitchFamily="1" charset="-122"/>
                <a:ea typeface="隶书" panose="02010509060101010101" pitchFamily="1" charset="-122"/>
              </a:rPr>
              <a:t>有一种辛酸叫自食其力</a:t>
            </a:r>
            <a:r>
              <a:rPr lang="zh-CN" altLang="en-US" sz="4000">
                <a:latin typeface="隶书" panose="02010509060101010101" pitchFamily="1" charset="-122"/>
                <a:ea typeface="隶书" panose="02010509060101010101" pitchFamily="1" charset="-122"/>
              </a:rPr>
              <a:t> </a:t>
            </a:r>
          </a:p>
        </p:txBody>
      </p:sp>
      <p:sp>
        <p:nvSpPr>
          <p:cNvPr id="24577" name="矩形 36865"/>
          <p:cNvSpPr/>
          <p:nvPr/>
        </p:nvSpPr>
        <p:spPr>
          <a:xfrm>
            <a:off x="59373" y="65088"/>
            <a:ext cx="7561262" cy="1368425"/>
          </a:xfrm>
          <a:prstGeom prst="rect">
            <a:avLst/>
          </a:prstGeom>
        </p:spPr>
        <p:txBody>
          <a:bodyPr wrap="none" fromWordArt="1">
            <a:prstTxWarp prst="textPlain">
              <a:avLst>
                <a:gd name="adj" fmla="val 50000"/>
              </a:avLst>
            </a:prstTxWarp>
            <a:normAutofit/>
            <a:scene3d>
              <a:camera prst="legacyObliqueRight">
                <a:rot lat="0" lon="0" rev="0"/>
              </a:camera>
              <a:lightRig rig="legacyHarsh3" dir="t"/>
            </a:scene3d>
            <a:sp3d extrusionH="100000" prstMaterial="legacyMatte">
              <a:extrusionClr>
                <a:srgbClr val="663300"/>
              </a:extrusionClr>
            </a:sp3d>
          </a:bodyPr>
          <a:lstStyle/>
          <a:p>
            <a:pPr algn="ctr"/>
            <a:r>
              <a:rPr lang="zh-CN" altLang="en-US" sz="3600" b="1">
                <a:solidFill>
                  <a:srgbClr val="FFCC00"/>
                </a:solidFill>
                <a:latin typeface="迷你简启体" charset="0"/>
                <a:ea typeface="迷你简启体" charset="0"/>
              </a:rPr>
              <a:t>关注弱势群体</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p:cTn id="7" dur="1000" fill="hold"/>
                                        <p:tgtEl>
                                          <p:spTgt spid="37891"/>
                                        </p:tgtEl>
                                        <p:attrNameLst>
                                          <p:attrName>ppt_x</p:attrName>
                                        </p:attrNameLst>
                                      </p:cBhvr>
                                      <p:tavLst>
                                        <p:tav tm="0">
                                          <p:val>
                                            <p:strVal val="#ppt_x-.2"/>
                                          </p:val>
                                        </p:tav>
                                        <p:tav tm="100000">
                                          <p:val>
                                            <p:strVal val="#ppt_x"/>
                                          </p:val>
                                        </p:tav>
                                      </p:tavLst>
                                    </p:anim>
                                    <p:anim calcmode="lin" valueType="num">
                                      <p:cBhvr>
                                        <p:cTn id="8" dur="1000" fill="hold"/>
                                        <p:tgtEl>
                                          <p:spTgt spid="37891"/>
                                        </p:tgtEl>
                                        <p:attrNameLst>
                                          <p:attrName>ppt_y</p:attrName>
                                        </p:attrNameLst>
                                      </p:cBhvr>
                                      <p:tavLst>
                                        <p:tav tm="0">
                                          <p:val>
                                            <p:strVal val="#ppt_y"/>
                                          </p:val>
                                        </p:tav>
                                        <p:tav tm="100000">
                                          <p:val>
                                            <p:strVal val="#ppt_y"/>
                                          </p:val>
                                        </p:tav>
                                      </p:tavLst>
                                    </p:anim>
                                    <p:animEffect transition="in" filter="wipe(right)" prLst="gradientSize: 0.1">
                                      <p:cBhvr>
                                        <p:cTn id="9" dur="1000"/>
                                        <p:tgtEl>
                                          <p:spTgt spid="37891"/>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7892"/>
                                        </p:tgtEl>
                                        <p:attrNameLst>
                                          <p:attrName>style.visibility</p:attrName>
                                        </p:attrNameLst>
                                      </p:cBhvr>
                                      <p:to>
                                        <p:strVal val="visible"/>
                                      </p:to>
                                    </p:set>
                                    <p:anim calcmode="lin" valueType="num">
                                      <p:cBhvr>
                                        <p:cTn id="12" dur="1000" fill="hold"/>
                                        <p:tgtEl>
                                          <p:spTgt spid="37892"/>
                                        </p:tgtEl>
                                        <p:attrNameLst>
                                          <p:attrName>ppt_x</p:attrName>
                                        </p:attrNameLst>
                                      </p:cBhvr>
                                      <p:tavLst>
                                        <p:tav tm="0">
                                          <p:val>
                                            <p:strVal val="#ppt_x-.2"/>
                                          </p:val>
                                        </p:tav>
                                        <p:tav tm="100000">
                                          <p:val>
                                            <p:strVal val="#ppt_x"/>
                                          </p:val>
                                        </p:tav>
                                      </p:tavLst>
                                    </p:anim>
                                    <p:anim calcmode="lin" valueType="num">
                                      <p:cBhvr>
                                        <p:cTn id="13" dur="1000" fill="hold"/>
                                        <p:tgtEl>
                                          <p:spTgt spid="3789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38913" descr="A1071042836_19428"/>
          <p:cNvPicPr>
            <a:picLocks noChangeAspect="1"/>
          </p:cNvPicPr>
          <p:nvPr/>
        </p:nvPicPr>
        <p:blipFill>
          <a:blip r:embed="rId2"/>
          <a:stretch>
            <a:fillRect/>
          </a:stretch>
        </p:blipFill>
        <p:spPr>
          <a:xfrm>
            <a:off x="-30480" y="49530"/>
            <a:ext cx="12169140" cy="5668010"/>
          </a:xfrm>
          <a:prstGeom prst="rect">
            <a:avLst/>
          </a:prstGeom>
          <a:noFill/>
          <a:ln w="9525">
            <a:noFill/>
          </a:ln>
        </p:spPr>
      </p:pic>
      <p:sp>
        <p:nvSpPr>
          <p:cNvPr id="26626" name="矩形 38914"/>
          <p:cNvSpPr/>
          <p:nvPr/>
        </p:nvSpPr>
        <p:spPr>
          <a:xfrm>
            <a:off x="-30480" y="5786755"/>
            <a:ext cx="12169140" cy="1076325"/>
          </a:xfrm>
          <a:prstGeom prst="rect">
            <a:avLst/>
          </a:prstGeom>
          <a:solidFill>
            <a:schemeClr val="accent1"/>
          </a:solidFill>
          <a:ln w="9525">
            <a:noFill/>
          </a:ln>
        </p:spPr>
        <p:txBody>
          <a:bodyPr wrap="square" anchor="t">
            <a:spAutoFit/>
          </a:bodyPr>
          <a:lstStyle/>
          <a:p>
            <a:r>
              <a:rPr lang="zh-CN" altLang="en-US" sz="3200" b="1">
                <a:solidFill>
                  <a:srgbClr val="000000"/>
                </a:solidFill>
                <a:latin typeface="Times New Roman" pitchFamily="18" charset="0"/>
                <a:ea typeface="隶书" panose="02010509060101010101" pitchFamily="1" charset="-122"/>
              </a:rPr>
              <a:t>王致中</a:t>
            </a:r>
            <a:r>
              <a:rPr lang="en-US" altLang="zh-CN" sz="3200" b="1">
                <a:solidFill>
                  <a:srgbClr val="000000"/>
                </a:solidFill>
                <a:latin typeface="Times New Roman" pitchFamily="18" charset="0"/>
                <a:ea typeface="隶书" panose="02010509060101010101" pitchFamily="1" charset="-122"/>
              </a:rPr>
              <a:t>17</a:t>
            </a:r>
            <a:r>
              <a:rPr lang="zh-CN" altLang="en-US" sz="3200" b="1">
                <a:solidFill>
                  <a:srgbClr val="000000"/>
                </a:solidFill>
                <a:latin typeface="Times New Roman" pitchFamily="18" charset="0"/>
                <a:ea typeface="隶书" panose="02010509060101010101" pitchFamily="1" charset="-122"/>
              </a:rPr>
              <a:t>岁</a:t>
            </a:r>
            <a:r>
              <a:rPr lang="en-US" altLang="zh-CN" sz="3200" b="1">
                <a:solidFill>
                  <a:srgbClr val="000000"/>
                </a:solidFill>
                <a:latin typeface="Times New Roman" pitchFamily="18" charset="0"/>
                <a:ea typeface="隶书" panose="02010509060101010101" pitchFamily="1" charset="-122"/>
              </a:rPr>
              <a:t>, </a:t>
            </a:r>
            <a:r>
              <a:rPr lang="zh-CN" altLang="en-US" sz="3200" b="1">
                <a:solidFill>
                  <a:srgbClr val="000000"/>
                </a:solidFill>
                <a:latin typeface="Times New Roman" pitchFamily="18" charset="0"/>
                <a:ea typeface="隶书" panose="02010509060101010101" pitchFamily="1" charset="-122"/>
              </a:rPr>
              <a:t>在贵州以背煤为生。一筐煤</a:t>
            </a:r>
            <a:r>
              <a:rPr lang="en-US" altLang="zh-CN" sz="3200" b="1">
                <a:solidFill>
                  <a:srgbClr val="000000"/>
                </a:solidFill>
                <a:latin typeface="Times New Roman" pitchFamily="18" charset="0"/>
                <a:ea typeface="隶书" panose="02010509060101010101" pitchFamily="1" charset="-122"/>
              </a:rPr>
              <a:t>40</a:t>
            </a:r>
            <a:r>
              <a:rPr lang="zh-CN" altLang="en-US" sz="3200" b="1">
                <a:solidFill>
                  <a:srgbClr val="000000"/>
                </a:solidFill>
                <a:latin typeface="Times New Roman" pitchFamily="18" charset="0"/>
                <a:ea typeface="隶书" panose="02010509060101010101" pitchFamily="1" charset="-122"/>
              </a:rPr>
              <a:t>公斤，从煤坑向上爬</a:t>
            </a:r>
            <a:r>
              <a:rPr lang="en-US" altLang="zh-CN" sz="3200" b="1">
                <a:solidFill>
                  <a:srgbClr val="000000"/>
                </a:solidFill>
                <a:latin typeface="Times New Roman" pitchFamily="18" charset="0"/>
                <a:ea typeface="隶书" panose="02010509060101010101" pitchFamily="1" charset="-122"/>
              </a:rPr>
              <a:t>100</a:t>
            </a:r>
            <a:r>
              <a:rPr lang="zh-CN" altLang="en-US" sz="3200" b="1">
                <a:solidFill>
                  <a:srgbClr val="000000"/>
                </a:solidFill>
                <a:latin typeface="Times New Roman" pitchFamily="18" charset="0"/>
                <a:ea typeface="隶书" panose="02010509060101010101" pitchFamily="1" charset="-122"/>
              </a:rPr>
              <a:t>米，然後再走</a:t>
            </a:r>
            <a:r>
              <a:rPr lang="en-US" altLang="zh-CN" sz="3200" b="1">
                <a:solidFill>
                  <a:srgbClr val="000000"/>
                </a:solidFill>
                <a:latin typeface="Times New Roman" pitchFamily="18" charset="0"/>
                <a:ea typeface="隶书" panose="02010509060101010101" pitchFamily="1" charset="-122"/>
              </a:rPr>
              <a:t>1000</a:t>
            </a:r>
            <a:r>
              <a:rPr lang="zh-CN" altLang="en-US" sz="3200" b="1">
                <a:solidFill>
                  <a:srgbClr val="000000"/>
                </a:solidFill>
                <a:latin typeface="Times New Roman" pitchFamily="18" charset="0"/>
                <a:ea typeface="隶书" panose="02010509060101010101" pitchFamily="1" charset="-122"/>
              </a:rPr>
              <a:t>米山路，挣</a:t>
            </a:r>
            <a:r>
              <a:rPr lang="en-US" altLang="zh-CN" sz="3200" b="1">
                <a:solidFill>
                  <a:srgbClr val="000000"/>
                </a:solidFill>
                <a:latin typeface="Times New Roman" pitchFamily="18" charset="0"/>
                <a:ea typeface="隶书" panose="02010509060101010101" pitchFamily="1" charset="-122"/>
              </a:rPr>
              <a:t>1</a:t>
            </a:r>
            <a:r>
              <a:rPr lang="zh-CN" altLang="en-US" sz="3200" b="1">
                <a:solidFill>
                  <a:srgbClr val="000000"/>
                </a:solidFill>
                <a:latin typeface="Times New Roman" pitchFamily="18" charset="0"/>
                <a:ea typeface="隶书" panose="02010509060101010101" pitchFamily="1" charset="-122"/>
              </a:rPr>
              <a:t>元人民币</a:t>
            </a:r>
            <a:r>
              <a:rPr lang="en-US" altLang="zh-CN" sz="3200" b="1">
                <a:solidFill>
                  <a:srgbClr val="000000"/>
                </a:solidFill>
                <a:latin typeface="Times New Roman" pitchFamily="18" charset="0"/>
                <a:ea typeface="隶书" panose="02010509060101010101" pitchFamily="1" charset="-122"/>
              </a:rPr>
              <a:t>... </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9937" descr="A1071043525_31924"/>
          <p:cNvPicPr>
            <a:picLocks noChangeAspect="1"/>
          </p:cNvPicPr>
          <p:nvPr/>
        </p:nvPicPr>
        <p:blipFill>
          <a:blip r:embed="rId2"/>
          <a:stretch>
            <a:fillRect/>
          </a:stretch>
        </p:blipFill>
        <p:spPr>
          <a:xfrm>
            <a:off x="19050" y="-68580"/>
            <a:ext cx="9837420" cy="6896735"/>
          </a:xfrm>
          <a:prstGeom prst="rect">
            <a:avLst/>
          </a:prstGeom>
          <a:noFill/>
          <a:ln w="9525">
            <a:noFill/>
          </a:ln>
        </p:spPr>
      </p:pic>
      <p:sp>
        <p:nvSpPr>
          <p:cNvPr id="27650" name="矩形 39938"/>
          <p:cNvSpPr/>
          <p:nvPr/>
        </p:nvSpPr>
        <p:spPr>
          <a:xfrm>
            <a:off x="9920605" y="-68580"/>
            <a:ext cx="2230755" cy="6985635"/>
          </a:xfrm>
          <a:prstGeom prst="rect">
            <a:avLst/>
          </a:prstGeom>
          <a:solidFill>
            <a:schemeClr val="accent1"/>
          </a:solidFill>
          <a:ln w="9525">
            <a:noFill/>
          </a:ln>
        </p:spPr>
        <p:txBody>
          <a:bodyPr wrap="square" anchor="t">
            <a:spAutoFit/>
          </a:bodyPr>
          <a:lstStyle/>
          <a:p>
            <a:r>
              <a:rPr lang="zh-CN" altLang="en-US" sz="2800" b="1">
                <a:solidFill>
                  <a:srgbClr val="000000"/>
                </a:solidFill>
                <a:latin typeface="Times New Roman" pitchFamily="18" charset="0"/>
                <a:ea typeface="隶书" panose="02010509060101010101" pitchFamily="1" charset="-122"/>
              </a:rPr>
              <a:t>我们的生活被太多欺蒙了，以至于缺少了真爱与关怀。在大多数人的眼里，街边的乞讨，都是有组织的集团操纵。</a:t>
            </a:r>
            <a:br>
              <a:rPr lang="zh-CN" altLang="en-US" sz="2800" b="1">
                <a:solidFill>
                  <a:srgbClr val="000000"/>
                </a:solidFill>
                <a:latin typeface="Times New Roman" pitchFamily="18" charset="0"/>
                <a:ea typeface="隶书" panose="02010509060101010101" pitchFamily="1" charset="-122"/>
              </a:rPr>
            </a:br>
            <a:r>
              <a:rPr lang="zh-CN" altLang="en-US" sz="2800" b="1">
                <a:solidFill>
                  <a:srgbClr val="000000"/>
                </a:solidFill>
                <a:latin typeface="Times New Roman" pitchFamily="18" charset="0"/>
                <a:ea typeface="隶书" panose="02010509060101010101" pitchFamily="1" charset="-122"/>
              </a:rPr>
              <a:t>为此，人们忽略了真正需要帮助的人群。是人性虚假吗？悲！</a:t>
            </a:r>
            <a:r>
              <a:rPr lang="zh-CN" altLang="en-US" sz="2800">
                <a:solidFill>
                  <a:srgbClr val="000000"/>
                </a:solidFill>
                <a:latin typeface="Times New Roman" pitchFamily="18" charset="0"/>
                <a:ea typeface="隶书" panose="02010509060101010101" pitchFamily="1" charset="-122"/>
              </a:rPr>
              <a:t> </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40961" descr="A1071043026_22845"/>
          <p:cNvPicPr>
            <a:picLocks noChangeAspect="1"/>
          </p:cNvPicPr>
          <p:nvPr/>
        </p:nvPicPr>
        <p:blipFill>
          <a:blip r:embed="rId2"/>
          <a:stretch>
            <a:fillRect/>
          </a:stretch>
        </p:blipFill>
        <p:spPr>
          <a:xfrm>
            <a:off x="3943985" y="0"/>
            <a:ext cx="8218805" cy="6858000"/>
          </a:xfrm>
          <a:prstGeom prst="rect">
            <a:avLst/>
          </a:prstGeom>
          <a:noFill/>
          <a:ln w="9525">
            <a:noFill/>
          </a:ln>
        </p:spPr>
      </p:pic>
      <p:sp>
        <p:nvSpPr>
          <p:cNvPr id="28674" name="矩形 40962"/>
          <p:cNvSpPr/>
          <p:nvPr/>
        </p:nvSpPr>
        <p:spPr>
          <a:xfrm>
            <a:off x="-17145" y="86360"/>
            <a:ext cx="3961765" cy="6492875"/>
          </a:xfrm>
          <a:prstGeom prst="rect">
            <a:avLst/>
          </a:prstGeom>
          <a:solidFill>
            <a:schemeClr val="accent1"/>
          </a:solidFill>
          <a:ln w="9525">
            <a:noFill/>
          </a:ln>
        </p:spPr>
        <p:txBody>
          <a:bodyPr wrap="square" anchor="t">
            <a:spAutoFit/>
          </a:bodyPr>
          <a:lstStyle/>
          <a:p>
            <a:r>
              <a:rPr lang="zh-CN" altLang="en-US" sz="3200" b="1">
                <a:solidFill>
                  <a:srgbClr val="000000"/>
                </a:solidFill>
                <a:latin typeface="Times New Roman" pitchFamily="18" charset="0"/>
                <a:ea typeface="隶书" panose="02010509060101010101" pitchFamily="1" charset="-122"/>
              </a:rPr>
              <a:t>同在一片天空下 </a:t>
            </a:r>
            <a:br>
              <a:rPr lang="zh-CN" altLang="en-US" sz="3200" b="1">
                <a:solidFill>
                  <a:srgbClr val="000000"/>
                </a:solidFill>
                <a:latin typeface="Times New Roman" pitchFamily="18" charset="0"/>
                <a:ea typeface="隶书" panose="02010509060101010101" pitchFamily="1" charset="-122"/>
              </a:rPr>
            </a:br>
            <a:r>
              <a:rPr lang="zh-CN" altLang="en-US" sz="3200" b="1">
                <a:solidFill>
                  <a:srgbClr val="000000"/>
                </a:solidFill>
                <a:latin typeface="Times New Roman" pitchFamily="18" charset="0"/>
                <a:ea typeface="隶书" panose="02010509060101010101" pitchFamily="1" charset="-122"/>
              </a:rPr>
              <a:t>这就是那张在网上广泛流传，引起了无数争议的照片。 </a:t>
            </a:r>
            <a:br>
              <a:rPr lang="zh-CN" altLang="en-US" sz="3200" b="1">
                <a:solidFill>
                  <a:srgbClr val="000000"/>
                </a:solidFill>
                <a:latin typeface="Times New Roman" pitchFamily="18" charset="0"/>
                <a:ea typeface="隶书" panose="02010509060101010101" pitchFamily="1" charset="-122"/>
              </a:rPr>
            </a:br>
            <a:r>
              <a:rPr lang="zh-CN" altLang="en-US" sz="3200" b="1">
                <a:solidFill>
                  <a:srgbClr val="000000"/>
                </a:solidFill>
                <a:latin typeface="Times New Roman" pitchFamily="18" charset="0"/>
                <a:ea typeface="隶书" panose="02010509060101010101" pitchFamily="1" charset="-122"/>
              </a:rPr>
              <a:t>我想，这张照片最大的现实意义不在于它揭示了社会巨大的贫富反差，更让人揪心的还在于－－当这两个孩子长大之后，</a:t>
            </a:r>
            <a:br>
              <a:rPr lang="zh-CN" altLang="en-US" sz="3200" b="1">
                <a:solidFill>
                  <a:srgbClr val="000000"/>
                </a:solidFill>
                <a:latin typeface="Times New Roman" pitchFamily="18" charset="0"/>
                <a:ea typeface="隶书" panose="02010509060101010101" pitchFamily="1" charset="-122"/>
              </a:rPr>
            </a:br>
            <a:r>
              <a:rPr lang="zh-CN" altLang="en-US" sz="3200" b="1">
                <a:solidFill>
                  <a:srgbClr val="000000"/>
                </a:solidFill>
                <a:latin typeface="Times New Roman" pitchFamily="18" charset="0"/>
                <a:ea typeface="隶书" panose="02010509060101010101" pitchFamily="1" charset="-122"/>
              </a:rPr>
              <a:t>我们又该用什么来保证他们所代表的两个阶层的和睦相处？</a:t>
            </a:r>
            <a:r>
              <a:rPr lang="zh-CN" altLang="en-US" sz="3200">
                <a:solidFill>
                  <a:srgbClr val="000000"/>
                </a:solidFill>
                <a:latin typeface="Times New Roman" pitchFamily="18" charset="0"/>
                <a:ea typeface="隶书" panose="02010509060101010101" pitchFamily="1" charset="-122"/>
              </a:rPr>
              <a:t> </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41985" descr="A1071043171_25441"/>
          <p:cNvPicPr>
            <a:picLocks noChangeAspect="1"/>
          </p:cNvPicPr>
          <p:nvPr/>
        </p:nvPicPr>
        <p:blipFill>
          <a:blip r:embed="rId2"/>
          <a:stretch>
            <a:fillRect/>
          </a:stretch>
        </p:blipFill>
        <p:spPr>
          <a:xfrm>
            <a:off x="3595370" y="32385"/>
            <a:ext cx="8528685" cy="6825615"/>
          </a:xfrm>
          <a:prstGeom prst="rect">
            <a:avLst/>
          </a:prstGeom>
          <a:noFill/>
          <a:ln w="9525">
            <a:noFill/>
          </a:ln>
        </p:spPr>
      </p:pic>
      <p:sp>
        <p:nvSpPr>
          <p:cNvPr id="29698" name="矩形 41986"/>
          <p:cNvSpPr/>
          <p:nvPr/>
        </p:nvSpPr>
        <p:spPr>
          <a:xfrm>
            <a:off x="38100" y="182245"/>
            <a:ext cx="3455035" cy="6492875"/>
          </a:xfrm>
          <a:prstGeom prst="rect">
            <a:avLst/>
          </a:prstGeom>
          <a:solidFill>
            <a:schemeClr val="accent1"/>
          </a:solidFill>
          <a:ln w="9525">
            <a:noFill/>
          </a:ln>
        </p:spPr>
        <p:txBody>
          <a:bodyPr wrap="square" anchor="t">
            <a:spAutoFit/>
          </a:bodyPr>
          <a:lstStyle/>
          <a:p>
            <a:pPr eaLnBrk="0" hangingPunct="0"/>
            <a:r>
              <a:rPr lang="zh-CN" altLang="en-US" sz="3200" b="1">
                <a:solidFill>
                  <a:srgbClr val="CC3399"/>
                </a:solidFill>
                <a:latin typeface="Times New Roman" pitchFamily="18" charset="0"/>
                <a:ea typeface="隶书" panose="02010509060101010101" pitchFamily="1" charset="-122"/>
              </a:rPr>
              <a:t>           拾荒者</a:t>
            </a:r>
          </a:p>
          <a:p>
            <a:pPr eaLnBrk="0" hangingPunct="0"/>
            <a:r>
              <a:rPr lang="zh-CN" altLang="en-US" sz="3200" b="1">
                <a:solidFill>
                  <a:srgbClr val="CC3399"/>
                </a:solidFill>
                <a:latin typeface="Times New Roman" pitchFamily="18" charset="0"/>
                <a:ea typeface="隶书" panose="02010509060101010101" pitchFamily="1" charset="-122"/>
              </a:rPr>
              <a:t>母亲是这样老去的</a:t>
            </a:r>
            <a:r>
              <a:rPr lang="en-US" altLang="zh-CN" sz="3200" b="1">
                <a:solidFill>
                  <a:srgbClr val="CC3399"/>
                </a:solidFill>
                <a:latin typeface="Times New Roman" pitchFamily="18" charset="0"/>
                <a:ea typeface="隶书" panose="02010509060101010101" pitchFamily="1" charset="-122"/>
              </a:rPr>
              <a:t>…</a:t>
            </a:r>
            <a:r>
              <a:rPr lang="en-US" altLang="zh-CN" sz="3200" b="1">
                <a:solidFill>
                  <a:srgbClr val="000000"/>
                </a:solidFill>
                <a:latin typeface="Times New Roman" pitchFamily="18" charset="0"/>
                <a:ea typeface="隶书" panose="02010509060101010101" pitchFamily="1" charset="-122"/>
              </a:rPr>
              <a:t> </a:t>
            </a:r>
            <a:br>
              <a:rPr lang="en-US" altLang="zh-CN" sz="3200" b="1">
                <a:solidFill>
                  <a:srgbClr val="000000"/>
                </a:solidFill>
                <a:latin typeface="Times New Roman" pitchFamily="18" charset="0"/>
                <a:ea typeface="隶书" panose="02010509060101010101" pitchFamily="1" charset="-122"/>
              </a:rPr>
            </a:br>
            <a:endParaRPr lang="en-US" altLang="zh-CN" sz="3200" b="1">
              <a:solidFill>
                <a:srgbClr val="000000"/>
              </a:solidFill>
              <a:latin typeface="Times New Roman" pitchFamily="18" charset="0"/>
              <a:ea typeface="隶书" panose="02010509060101010101" pitchFamily="1" charset="-122"/>
            </a:endParaRPr>
          </a:p>
          <a:p>
            <a:pPr eaLnBrk="0" hangingPunct="0"/>
            <a:r>
              <a:rPr lang="zh-CN" altLang="en-US" sz="3200" b="1">
                <a:solidFill>
                  <a:srgbClr val="000000"/>
                </a:solidFill>
                <a:latin typeface="Times New Roman" pitchFamily="18" charset="0"/>
                <a:ea typeface="隶书" panose="02010509060101010101" pitchFamily="1" charset="-122"/>
              </a:rPr>
              <a:t>当我们肆意挥霍着自己的青春和金钱，当我们在风花雪月里无病呻吟的时候，</a:t>
            </a:r>
            <a:br>
              <a:rPr lang="zh-CN" altLang="en-US" sz="3200" b="1">
                <a:solidFill>
                  <a:srgbClr val="000000"/>
                </a:solidFill>
                <a:latin typeface="Times New Roman" pitchFamily="18" charset="0"/>
                <a:ea typeface="隶书" panose="02010509060101010101" pitchFamily="1" charset="-122"/>
              </a:rPr>
            </a:br>
            <a:r>
              <a:rPr lang="zh-CN" altLang="en-US" sz="3200" b="1">
                <a:solidFill>
                  <a:srgbClr val="000000"/>
                </a:solidFill>
                <a:latin typeface="Times New Roman" pitchFamily="18" charset="0"/>
                <a:ea typeface="隶书" panose="02010509060101010101" pitchFamily="1" charset="-122"/>
              </a:rPr>
              <a:t>当我们在闲暇的时候高呼无聊的时候，有谁想起了他们呢？</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文本框 43010"/>
          <p:cNvSpPr txBox="1"/>
          <p:nvPr/>
        </p:nvSpPr>
        <p:spPr>
          <a:xfrm>
            <a:off x="3224848" y="6152833"/>
            <a:ext cx="5545138" cy="706755"/>
          </a:xfrm>
          <a:prstGeom prst="rect">
            <a:avLst/>
          </a:prstGeom>
          <a:noFill/>
          <a:ln w="9525">
            <a:noFill/>
          </a:ln>
        </p:spPr>
        <p:txBody>
          <a:bodyPr>
            <a:spAutoFit/>
          </a:bodyPr>
          <a:lstStyle/>
          <a:p>
            <a:pPr>
              <a:spcBef>
                <a:spcPct val="50000"/>
              </a:spcBef>
            </a:pPr>
            <a:r>
              <a:rPr lang="zh-CN" altLang="en-US" sz="4000" b="1" noProof="1">
                <a:solidFill>
                  <a:srgbClr val="FF0000"/>
                </a:solidFill>
                <a:effectLst>
                  <a:outerShdw blurRad="38100" dist="38100" dir="2700000">
                    <a:srgbClr val="C0C0C0"/>
                  </a:outerShdw>
                </a:effectLst>
                <a:latin typeface="Arial" pitchFamily="34" charset="0"/>
                <a:ea typeface="华文隶书" pitchFamily="2" charset="-122"/>
                <a:cs typeface="+mn-cs"/>
              </a:rPr>
              <a:t>这也是中国的希望啊！</a:t>
            </a:r>
            <a:endParaRPr lang="zh-CN" altLang="en-US" sz="4000" b="1" noProof="1">
              <a:solidFill>
                <a:srgbClr val="FF0000"/>
              </a:solidFill>
              <a:effectLst>
                <a:outerShdw blurRad="38100" dist="38100" dir="2700000">
                  <a:srgbClr val="C0C0C0"/>
                </a:outerShdw>
              </a:effectLst>
              <a:latin typeface="Arial" panose="020B0604020202020204" pitchFamily="34" charset="0"/>
              <a:ea typeface="华文隶书" panose="02010800040101010101" pitchFamily="2" charset="-122"/>
            </a:endParaRPr>
          </a:p>
        </p:txBody>
      </p:sp>
      <p:sp>
        <p:nvSpPr>
          <p:cNvPr id="30722" name="文本框 43011"/>
          <p:cNvSpPr txBox="1"/>
          <p:nvPr/>
        </p:nvSpPr>
        <p:spPr>
          <a:xfrm>
            <a:off x="9048750" y="6491288"/>
            <a:ext cx="1404938" cy="368300"/>
          </a:xfrm>
          <a:prstGeom prst="rect">
            <a:avLst/>
          </a:prstGeom>
          <a:noFill/>
          <a:ln w="9525">
            <a:noFill/>
          </a:ln>
        </p:spPr>
        <p:txBody>
          <a:bodyPr anchor="t">
            <a:spAutoFit/>
          </a:bodyPr>
          <a:lstStyle/>
          <a:p>
            <a:pPr>
              <a:spcBef>
                <a:spcPct val="50000"/>
              </a:spcBef>
            </a:pPr>
            <a:endParaRPr lang="zh-CN" altLang="en-US" b="1">
              <a:solidFill>
                <a:srgbClr val="000000"/>
              </a:solidFill>
              <a:latin typeface="Arial" panose="020B0604020202020204" pitchFamily="34" charset="0"/>
              <a:ea typeface="宋体" panose="02010600030101010101" pitchFamily="2" charset="-122"/>
            </a:endParaRPr>
          </a:p>
        </p:txBody>
      </p:sp>
      <p:pic>
        <p:nvPicPr>
          <p:cNvPr id="30723" name="图片 43012" descr="图片1"/>
          <p:cNvPicPr>
            <a:picLocks noChangeAspect="1"/>
          </p:cNvPicPr>
          <p:nvPr/>
        </p:nvPicPr>
        <p:blipFill>
          <a:blip r:embed="rId2"/>
          <a:stretch>
            <a:fillRect/>
          </a:stretch>
        </p:blipFill>
        <p:spPr>
          <a:xfrm>
            <a:off x="47625" y="57150"/>
            <a:ext cx="12089765" cy="609663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44034" descr="图片2"/>
          <p:cNvPicPr>
            <a:picLocks noChangeAspect="1"/>
          </p:cNvPicPr>
          <p:nvPr/>
        </p:nvPicPr>
        <p:blipFill>
          <a:blip r:embed="rId2"/>
          <a:stretch>
            <a:fillRect/>
          </a:stretch>
        </p:blipFill>
        <p:spPr>
          <a:xfrm>
            <a:off x="28575" y="11430"/>
            <a:ext cx="12103735" cy="681672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45058" descr="图片3"/>
          <p:cNvPicPr>
            <a:picLocks noChangeAspect="1"/>
          </p:cNvPicPr>
          <p:nvPr/>
        </p:nvPicPr>
        <p:blipFill>
          <a:blip r:embed="rId2"/>
          <a:stretch>
            <a:fillRect/>
          </a:stretch>
        </p:blipFill>
        <p:spPr>
          <a:xfrm>
            <a:off x="42545" y="26035"/>
            <a:ext cx="12128500" cy="680339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47106"/>
          <p:cNvSpPr/>
          <p:nvPr/>
        </p:nvSpPr>
        <p:spPr>
          <a:xfrm>
            <a:off x="41910" y="4411663"/>
            <a:ext cx="5744845" cy="2355850"/>
          </a:xfrm>
          <a:prstGeom prst="rect">
            <a:avLst/>
          </a:prstGeom>
          <a:noFill/>
          <a:ln w="9525">
            <a:noFill/>
          </a:ln>
        </p:spPr>
        <p:txBody>
          <a:bodyPr wrap="square" anchor="ctr">
            <a:spAutoFit/>
          </a:bodyPr>
          <a:lstStyle/>
          <a:p>
            <a:pPr>
              <a:lnSpc>
                <a:spcPct val="115000"/>
              </a:lnSpc>
            </a:pPr>
            <a:r>
              <a:rPr lang="en-US" altLang="zh-CN" sz="3200" b="1">
                <a:latin typeface="Verdana" panose="020B0604030504040204" pitchFamily="34" charset="0"/>
                <a:ea typeface="宋体" panose="02010600030101010101" pitchFamily="2" charset="-122"/>
              </a:rPr>
              <a:t>  </a:t>
            </a:r>
            <a:r>
              <a:rPr lang="en-US" altLang="zh-CN" sz="3200" b="1">
                <a:solidFill>
                  <a:srgbClr val="00B0F0"/>
                </a:solidFill>
                <a:latin typeface="Verdana" panose="020B0604030504040204" pitchFamily="34" charset="0"/>
                <a:ea typeface="宋体" panose="02010600030101010101" pitchFamily="2" charset="-122"/>
              </a:rPr>
              <a:t>2007</a:t>
            </a:r>
            <a:r>
              <a:rPr lang="zh-CN" altLang="en-US" sz="3200" b="1">
                <a:solidFill>
                  <a:srgbClr val="00B0F0"/>
                </a:solidFill>
                <a:latin typeface="Verdana" panose="020B0604030504040204" pitchFamily="34" charset="0"/>
                <a:ea typeface="宋体" panose="02010600030101010101" pitchFamily="2" charset="-122"/>
              </a:rPr>
              <a:t>年</a:t>
            </a:r>
            <a:r>
              <a:rPr lang="en-US" altLang="zh-CN" sz="3200" b="1">
                <a:solidFill>
                  <a:srgbClr val="00B0F0"/>
                </a:solidFill>
                <a:latin typeface="Verdana" panose="020B0604030504040204" pitchFamily="34" charset="0"/>
                <a:ea typeface="宋体" panose="02010600030101010101" pitchFamily="2" charset="-122"/>
              </a:rPr>
              <a:t>06</a:t>
            </a:r>
            <a:r>
              <a:rPr lang="zh-CN" altLang="en-US" sz="3200" b="1">
                <a:solidFill>
                  <a:srgbClr val="00B0F0"/>
                </a:solidFill>
                <a:latin typeface="Verdana" panose="020B0604030504040204" pitchFamily="34" charset="0"/>
                <a:ea typeface="宋体" panose="02010600030101010101" pitchFamily="2" charset="-122"/>
              </a:rPr>
              <a:t>月底，山西洪洞</a:t>
            </a:r>
            <a:r>
              <a:rPr lang="zh-CN" altLang="en-US" sz="3200" b="1">
                <a:solidFill>
                  <a:srgbClr val="00B0F0"/>
                </a:solidFill>
                <a:latin typeface="仿宋" panose="02010609060101010101" charset="-122"/>
                <a:ea typeface="仿宋" panose="02010609060101010101" charset="-122"/>
                <a:cs typeface="仿宋" panose="02010609060101010101" charset="-122"/>
              </a:rPr>
              <a:t>县公安局成功解救</a:t>
            </a:r>
            <a:r>
              <a:rPr lang="en-US" altLang="zh-CN" sz="3200" b="1">
                <a:solidFill>
                  <a:srgbClr val="00B0F0"/>
                </a:solidFill>
                <a:latin typeface="仿宋" panose="02010609060101010101" charset="-122"/>
                <a:ea typeface="仿宋" panose="02010609060101010101" charset="-122"/>
                <a:cs typeface="仿宋" panose="02010609060101010101" charset="-122"/>
              </a:rPr>
              <a:t>31</a:t>
            </a:r>
            <a:r>
              <a:rPr lang="zh-CN" altLang="en-US" sz="3200" b="1">
                <a:solidFill>
                  <a:srgbClr val="00B0F0"/>
                </a:solidFill>
                <a:latin typeface="仿宋" panose="02010609060101010101" charset="-122"/>
                <a:ea typeface="仿宋" panose="02010609060101010101" charset="-122"/>
                <a:cs typeface="仿宋" panose="02010609060101010101" charset="-122"/>
              </a:rPr>
              <a:t>名黑窑厂工人。获救工人大多遍体鳞伤，其中</a:t>
            </a:r>
            <a:r>
              <a:rPr lang="en-US" altLang="zh-CN" sz="3200" b="1">
                <a:solidFill>
                  <a:srgbClr val="00B0F0"/>
                </a:solidFill>
                <a:latin typeface="仿宋" panose="02010609060101010101" charset="-122"/>
                <a:ea typeface="仿宋" panose="02010609060101010101" charset="-122"/>
                <a:cs typeface="仿宋" panose="02010609060101010101" charset="-122"/>
              </a:rPr>
              <a:t>8</a:t>
            </a:r>
            <a:r>
              <a:rPr lang="zh-CN" altLang="en-US" sz="3200" b="1">
                <a:solidFill>
                  <a:srgbClr val="00B0F0"/>
                </a:solidFill>
                <a:latin typeface="仿宋" panose="02010609060101010101" charset="-122"/>
                <a:ea typeface="仿宋" panose="02010609060101010101" charset="-122"/>
                <a:cs typeface="仿宋" panose="02010609060101010101" charset="-122"/>
              </a:rPr>
              <a:t>人神智不清。</a:t>
            </a:r>
          </a:p>
        </p:txBody>
      </p:sp>
      <p:pic>
        <p:nvPicPr>
          <p:cNvPr id="2" name="图片 1" descr="timg (4)"/>
          <p:cNvPicPr>
            <a:picLocks noChangeAspect="1"/>
          </p:cNvPicPr>
          <p:nvPr/>
        </p:nvPicPr>
        <p:blipFill>
          <a:blip r:embed="rId2"/>
          <a:stretch>
            <a:fillRect/>
          </a:stretch>
        </p:blipFill>
        <p:spPr>
          <a:xfrm>
            <a:off x="41910" y="105410"/>
            <a:ext cx="5938520" cy="4907915"/>
          </a:xfrm>
          <a:prstGeom prst="rect">
            <a:avLst/>
          </a:prstGeom>
        </p:spPr>
      </p:pic>
      <p:pic>
        <p:nvPicPr>
          <p:cNvPr id="6145" name="图片 59393" descr="山西32名农民工被囚黑砖厂 1天工作20小时(图)"/>
          <p:cNvPicPr>
            <a:picLocks noChangeAspect="1"/>
          </p:cNvPicPr>
          <p:nvPr/>
        </p:nvPicPr>
        <p:blipFill>
          <a:blip r:embed="rId3"/>
          <a:stretch>
            <a:fillRect/>
          </a:stretch>
        </p:blipFill>
        <p:spPr>
          <a:xfrm>
            <a:off x="6124575" y="-635"/>
            <a:ext cx="6046470" cy="6048375"/>
          </a:xfrm>
          <a:prstGeom prst="rect">
            <a:avLst/>
          </a:prstGeom>
          <a:noFill/>
          <a:ln w="9525">
            <a:noFill/>
          </a:ln>
        </p:spPr>
      </p:pic>
      <p:sp>
        <p:nvSpPr>
          <p:cNvPr id="6146" name="文本框 59394"/>
          <p:cNvSpPr txBox="1"/>
          <p:nvPr/>
        </p:nvSpPr>
        <p:spPr>
          <a:xfrm>
            <a:off x="6795770" y="6047740"/>
            <a:ext cx="5108575" cy="829945"/>
          </a:xfrm>
          <a:prstGeom prst="rect">
            <a:avLst/>
          </a:prstGeom>
          <a:noFill/>
          <a:ln w="9525">
            <a:noFill/>
          </a:ln>
        </p:spPr>
        <p:txBody>
          <a:bodyPr wrap="square" anchor="t">
            <a:spAutoFit/>
          </a:bodyPr>
          <a:lstStyle/>
          <a:p>
            <a:pPr>
              <a:spcBef>
                <a:spcPct val="50000"/>
              </a:spcBef>
            </a:pPr>
            <a:r>
              <a:rPr lang="zh-CN" altLang="en-US" sz="4800" b="1">
                <a:solidFill>
                  <a:srgbClr val="00B0F0"/>
                </a:solidFill>
                <a:latin typeface="仿宋" panose="02010609060101010101" charset="-122"/>
                <a:ea typeface="仿宋" panose="02010609060101010101" charset="-122"/>
              </a:rPr>
              <a:t>满身伤痕触目惊心</a:t>
            </a:r>
            <a:r>
              <a:rPr lang="zh-CN" altLang="en-US" sz="4800">
                <a:latin typeface="Arial" pitchFamily="34" charset="0"/>
                <a:ea typeface="宋体" panose="0201060003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diamond(in)">
                                      <p:cBhvr>
                                        <p:cTn id="12" dur="2000"/>
                                        <p:tgtEl>
                                          <p:spTgt spid="51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6145"/>
                                        </p:tgtEl>
                                        <p:attrNameLst>
                                          <p:attrName>style.visibility</p:attrName>
                                        </p:attrNameLst>
                                      </p:cBhvr>
                                      <p:to>
                                        <p:strVal val="visible"/>
                                      </p:to>
                                    </p:set>
                                    <p:animEffect transition="in" filter="wedge">
                                      <p:cBhvr>
                                        <p:cTn id="17" dur="2000"/>
                                        <p:tgtEl>
                                          <p:spTgt spid="614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1"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diamond(in)">
                                      <p:cBhvr>
                                        <p:cTn id="22"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614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46082" descr="图片4"/>
          <p:cNvPicPr>
            <a:picLocks noChangeAspect="1"/>
          </p:cNvPicPr>
          <p:nvPr/>
        </p:nvPicPr>
        <p:blipFill>
          <a:blip r:embed="rId2"/>
          <a:stretch>
            <a:fillRect/>
          </a:stretch>
        </p:blipFill>
        <p:spPr>
          <a:xfrm>
            <a:off x="12700" y="15875"/>
            <a:ext cx="12145645" cy="68065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47106" descr="图片5"/>
          <p:cNvPicPr>
            <a:picLocks noChangeAspect="1"/>
          </p:cNvPicPr>
          <p:nvPr/>
        </p:nvPicPr>
        <p:blipFill>
          <a:blip r:embed="rId2"/>
          <a:stretch>
            <a:fillRect/>
          </a:stretch>
        </p:blipFill>
        <p:spPr>
          <a:xfrm>
            <a:off x="-7620" y="1905"/>
            <a:ext cx="12155805" cy="68440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48129" descr="15413196"/>
          <p:cNvPicPr>
            <a:picLocks noChangeAspect="1"/>
          </p:cNvPicPr>
          <p:nvPr/>
        </p:nvPicPr>
        <p:blipFill>
          <a:blip r:embed="rId2"/>
          <a:stretch>
            <a:fillRect/>
          </a:stretch>
        </p:blipFill>
        <p:spPr>
          <a:xfrm>
            <a:off x="7620" y="17145"/>
            <a:ext cx="12160250" cy="67932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49153" descr="2304804"/>
          <p:cNvPicPr>
            <a:picLocks noChangeAspect="1"/>
          </p:cNvPicPr>
          <p:nvPr/>
        </p:nvPicPr>
        <p:blipFill>
          <a:blip r:embed="rId2"/>
          <a:stretch>
            <a:fillRect/>
          </a:stretch>
        </p:blipFill>
        <p:spPr>
          <a:xfrm>
            <a:off x="635" y="0"/>
            <a:ext cx="5931535" cy="6858000"/>
          </a:xfrm>
          <a:prstGeom prst="rect">
            <a:avLst/>
          </a:prstGeom>
          <a:noFill/>
          <a:ln w="9525">
            <a:noFill/>
          </a:ln>
        </p:spPr>
      </p:pic>
      <p:pic>
        <p:nvPicPr>
          <p:cNvPr id="37889" name="图片 50177" descr="001"/>
          <p:cNvPicPr>
            <a:picLocks noChangeAspect="1"/>
          </p:cNvPicPr>
          <p:nvPr/>
        </p:nvPicPr>
        <p:blipFill>
          <a:blip r:embed="rId3"/>
          <a:stretch>
            <a:fillRect/>
          </a:stretch>
        </p:blipFill>
        <p:spPr>
          <a:xfrm>
            <a:off x="6065520" y="0"/>
            <a:ext cx="6144895" cy="68573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52225" descr="11730860770076"/>
          <p:cNvPicPr>
            <a:picLocks noChangeAspect="1"/>
          </p:cNvPicPr>
          <p:nvPr/>
        </p:nvPicPr>
        <p:blipFill>
          <a:blip r:embed="rId2"/>
          <a:stretch>
            <a:fillRect/>
          </a:stretch>
        </p:blipFill>
        <p:spPr>
          <a:xfrm>
            <a:off x="-6350" y="-77470"/>
            <a:ext cx="5942965" cy="6871335"/>
          </a:xfrm>
          <a:prstGeom prst="rect">
            <a:avLst/>
          </a:prstGeom>
          <a:noFill/>
          <a:ln w="9525">
            <a:noFill/>
          </a:ln>
        </p:spPr>
      </p:pic>
      <p:pic>
        <p:nvPicPr>
          <p:cNvPr id="39937" name="图片 53249" descr="12448272"/>
          <p:cNvPicPr>
            <a:picLocks noChangeAspect="1"/>
          </p:cNvPicPr>
          <p:nvPr/>
        </p:nvPicPr>
        <p:blipFill>
          <a:blip r:embed="rId3"/>
          <a:stretch>
            <a:fillRect/>
          </a:stretch>
        </p:blipFill>
        <p:spPr>
          <a:xfrm>
            <a:off x="6107430" y="64770"/>
            <a:ext cx="6061075" cy="67297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图片 54274" descr="图片7"/>
          <p:cNvPicPr>
            <a:picLocks noChangeAspect="1"/>
          </p:cNvPicPr>
          <p:nvPr/>
        </p:nvPicPr>
        <p:blipFill>
          <a:blip r:embed="rId2"/>
          <a:stretch>
            <a:fillRect/>
          </a:stretch>
        </p:blipFill>
        <p:spPr>
          <a:xfrm>
            <a:off x="-46990" y="635"/>
            <a:ext cx="5683885" cy="6856730"/>
          </a:xfrm>
          <a:prstGeom prst="rect">
            <a:avLst/>
          </a:prstGeom>
          <a:noFill/>
          <a:ln w="9525">
            <a:noFill/>
          </a:ln>
        </p:spPr>
      </p:pic>
      <p:pic>
        <p:nvPicPr>
          <p:cNvPr id="41985" name="图片 55297" descr="212742"/>
          <p:cNvPicPr>
            <a:picLocks noChangeAspect="1"/>
          </p:cNvPicPr>
          <p:nvPr/>
        </p:nvPicPr>
        <p:blipFill>
          <a:blip r:embed="rId3"/>
          <a:stretch>
            <a:fillRect/>
          </a:stretch>
        </p:blipFill>
        <p:spPr>
          <a:xfrm>
            <a:off x="5811520" y="635"/>
            <a:ext cx="6312535" cy="68567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9055100" cy="194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2991485" y="840740"/>
            <a:ext cx="6790055" cy="768350"/>
          </a:xfrm>
          <a:prstGeom prst="rect">
            <a:avLst/>
          </a:prstGeom>
          <a:noFill/>
        </p:spPr>
        <p:txBody>
          <a:bodyPr wrap="square" rtlCol="0">
            <a:spAutoFit/>
          </a:bodyPr>
          <a:lstStyle/>
          <a:p>
            <a:r>
              <a:rPr lang="zh-CN" altLang="en-US" sz="4400" b="1">
                <a:solidFill>
                  <a:srgbClr val="C00000"/>
                </a:solidFill>
                <a:latin typeface="微软雅黑" panose="020B0503020204020204" pitchFamily="34" charset="-122"/>
                <a:ea typeface="微软雅黑" panose="020B0503020204020204" pitchFamily="34" charset="-122"/>
              </a:rPr>
              <a:t>幸  福  感  言 </a:t>
            </a:r>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580" y="1393190"/>
            <a:ext cx="5202555" cy="4933950"/>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1136650" y="1682750"/>
            <a:ext cx="4102100" cy="3961130"/>
          </a:xfrm>
          <a:prstGeom prst="rect">
            <a:avLst/>
          </a:prstGeom>
        </p:spPr>
      </p:pic>
      <p:grpSp>
        <p:nvGrpSpPr>
          <p:cNvPr id="13" name="组合 2"/>
          <p:cNvGrpSpPr/>
          <p:nvPr/>
        </p:nvGrpSpPr>
        <p:grpSpPr>
          <a:xfrm>
            <a:off x="5525770" y="2181225"/>
            <a:ext cx="5989320" cy="4293972"/>
            <a:chOff x="0" y="267249"/>
            <a:chExt cx="4872627" cy="4290907"/>
          </a:xfrm>
        </p:grpSpPr>
        <p:grpSp>
          <p:nvGrpSpPr>
            <p:cNvPr id="15" name="Group 8"/>
            <p:cNvGrpSpPr/>
            <p:nvPr/>
          </p:nvGrpSpPr>
          <p:grpSpPr>
            <a:xfrm>
              <a:off x="1182778" y="267249"/>
              <a:ext cx="2507071" cy="211316"/>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6" name="矩形 566"/>
            <p:cNvSpPr>
              <a:spLocks noChangeArrowheads="1"/>
            </p:cNvSpPr>
            <p:nvPr/>
          </p:nvSpPr>
          <p:spPr bwMode="auto">
            <a:xfrm>
              <a:off x="0" y="591604"/>
              <a:ext cx="4872627" cy="3966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2400">
                  <a:latin typeface="微软雅黑" panose="020B0503020204020204" pitchFamily="34" charset="-122"/>
                  <a:ea typeface="微软雅黑" panose="020B0503020204020204" pitchFamily="34" charset="-122"/>
                </a:rPr>
                <a:t>当我看到包身工们吃不饱、穿不暖的时候，我想到了我们的丰衣足食，我感到了幸福。</a:t>
              </a:r>
            </a:p>
            <a:p>
              <a:pPr>
                <a:lnSpc>
                  <a:spcPct val="150000"/>
                </a:lnSpc>
                <a:spcBef>
                  <a:spcPct val="0"/>
                </a:spcBef>
                <a:buNone/>
              </a:pPr>
              <a:r>
                <a:rPr lang="zh-CN" altLang="en-US" sz="2400">
                  <a:latin typeface="微软雅黑" panose="020B0503020204020204" pitchFamily="34" charset="-122"/>
                  <a:ea typeface="微软雅黑" panose="020B0503020204020204" pitchFamily="34" charset="-122"/>
                </a:rPr>
                <a:t>当我看到芦柴棒身患重病，仍遭到老板毒打的时候，我想到了我们生病时父母的百般呵护，我感到了幸福。</a:t>
              </a:r>
            </a:p>
            <a:p>
              <a:pPr>
                <a:lnSpc>
                  <a:spcPct val="150000"/>
                </a:lnSpc>
                <a:spcBef>
                  <a:spcPct val="0"/>
                </a:spcBef>
                <a:buNone/>
              </a:pPr>
              <a:r>
                <a:rPr lang="zh-CN" altLang="en-US" sz="2400">
                  <a:solidFill>
                    <a:srgbClr val="FF0000"/>
                  </a:solidFill>
                  <a:latin typeface="微软雅黑" panose="020B0503020204020204" pitchFamily="34" charset="-122"/>
                  <a:ea typeface="微软雅黑" panose="020B0503020204020204" pitchFamily="34" charset="-122"/>
                </a:rPr>
                <a:t>请以“当我看到……的时候，我想到了……我感到了幸福”为句式，写一段幸福感言。</a:t>
              </a:r>
              <a:r>
                <a:rPr lang="zh-CN" altLang="en-US" sz="2400">
                  <a:latin typeface="微软雅黑" panose="020B0503020204020204" pitchFamily="34" charset="-122"/>
                  <a:ea typeface="微软雅黑" panose="020B0503020204020204" pitchFamily="34" charset="-122"/>
                </a:rPr>
                <a:t>  </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52928"/>
          <a:stretch>
            <a:fillRect/>
          </a:stretch>
        </p:blipFill>
        <p:spPr>
          <a:xfrm>
            <a:off x="0" y="-18054"/>
            <a:ext cx="1723194" cy="1700577"/>
          </a:xfrm>
          <a:prstGeom prst="rect">
            <a:avLst/>
          </a:prstGeom>
        </p:spPr>
      </p:pic>
      <p:pic>
        <p:nvPicPr>
          <p:cNvPr id="8" name="Group 8"/>
          <p:cNvPicPr>
            <a:picLocks noChangeAspect="1" noChangeArrowheads="1"/>
          </p:cNvPicPr>
          <p:nvPr/>
        </p:nvPicPr>
        <p:blipFill>
          <a:blip r:embed="rId4">
            <a:extLst>
              <a:ext uri="{28A0092B-C50C-407E-A947-70E740481C1C}">
                <a14:useLocalDpi xmlns:a14="http://schemas.microsoft.com/office/drawing/2010/main" val="0"/>
              </a:ext>
            </a:extLst>
          </a:blip>
          <a:srcRect l="16692" r="19778" b="283"/>
          <a:stretch>
            <a:fillRect/>
          </a:stretch>
        </p:blipFill>
        <p:spPr bwMode="auto">
          <a:xfrm>
            <a:off x="1544320" y="158115"/>
            <a:ext cx="9055100" cy="194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580" y="1393190"/>
            <a:ext cx="5202555" cy="4933950"/>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1136650" y="1682750"/>
            <a:ext cx="4102100" cy="3961130"/>
          </a:xfrm>
          <a:prstGeom prst="rect">
            <a:avLst/>
          </a:prstGeom>
        </p:spPr>
      </p:pic>
      <p:grpSp>
        <p:nvGrpSpPr>
          <p:cNvPr id="15" name="Group 8"/>
          <p:cNvGrpSpPr/>
          <p:nvPr/>
        </p:nvGrpSpPr>
        <p:grpSpPr>
          <a:xfrm>
            <a:off x="6979920" y="2181225"/>
            <a:ext cx="3081655" cy="211455"/>
            <a:chOff x="0" y="0"/>
            <a:chExt cx="2444" cy="206"/>
          </a:xfrm>
        </p:grpSpPr>
        <p:sp>
          <p:nvSpPr>
            <p:cNvPr id="17" name="Freeform 9"/>
            <p:cNvSpPr/>
            <p:nvPr/>
          </p:nvSpPr>
          <p:spPr bwMode="auto">
            <a:xfrm>
              <a:off x="0" y="0"/>
              <a:ext cx="169" cy="204"/>
            </a:xfrm>
            <a:custGeom>
              <a:avLst/>
              <a:gdLst>
                <a:gd name="T0" fmla="*/ 0 w 71"/>
                <a:gd name="T1" fmla="*/ 261 h 83"/>
                <a:gd name="T2" fmla="*/ 164 w 71"/>
                <a:gd name="T3" fmla="*/ 216 h 83"/>
                <a:gd name="T4" fmla="*/ 214 w 71"/>
                <a:gd name="T5" fmla="*/ 236 h 83"/>
                <a:gd name="T6" fmla="*/ 193 w 71"/>
                <a:gd name="T7" fmla="*/ 103 h 83"/>
                <a:gd name="T8" fmla="*/ 357 w 71"/>
                <a:gd name="T9" fmla="*/ 49 h 83"/>
                <a:gd name="T10" fmla="*/ 374 w 71"/>
                <a:gd name="T11" fmla="*/ 157 h 83"/>
                <a:gd name="T12" fmla="*/ 357 w 71"/>
                <a:gd name="T13" fmla="*/ 187 h 83"/>
                <a:gd name="T14" fmla="*/ 300 w 71"/>
                <a:gd name="T15" fmla="*/ 194 h 83"/>
                <a:gd name="T16" fmla="*/ 288 w 71"/>
                <a:gd name="T17" fmla="*/ 140 h 83"/>
                <a:gd name="T18" fmla="*/ 345 w 71"/>
                <a:gd name="T19" fmla="*/ 128 h 83"/>
                <a:gd name="T20" fmla="*/ 362 w 71"/>
                <a:gd name="T21" fmla="*/ 140 h 83"/>
                <a:gd name="T22" fmla="*/ 317 w 71"/>
                <a:gd name="T23" fmla="*/ 49 h 83"/>
                <a:gd name="T24" fmla="*/ 205 w 71"/>
                <a:gd name="T25" fmla="*/ 128 h 83"/>
                <a:gd name="T26" fmla="*/ 278 w 71"/>
                <a:gd name="T27" fmla="*/ 248 h 83"/>
                <a:gd name="T28" fmla="*/ 312 w 71"/>
                <a:gd name="T29" fmla="*/ 253 h 83"/>
                <a:gd name="T30" fmla="*/ 312 w 71"/>
                <a:gd name="T31" fmla="*/ 265 h 83"/>
                <a:gd name="T32" fmla="*/ 271 w 71"/>
                <a:gd name="T33" fmla="*/ 278 h 83"/>
                <a:gd name="T34" fmla="*/ 205 w 71"/>
                <a:gd name="T35" fmla="*/ 393 h 83"/>
                <a:gd name="T36" fmla="*/ 300 w 71"/>
                <a:gd name="T37" fmla="*/ 484 h 83"/>
                <a:gd name="T38" fmla="*/ 362 w 71"/>
                <a:gd name="T39" fmla="*/ 386 h 83"/>
                <a:gd name="T40" fmla="*/ 345 w 71"/>
                <a:gd name="T41" fmla="*/ 398 h 83"/>
                <a:gd name="T42" fmla="*/ 288 w 71"/>
                <a:gd name="T43" fmla="*/ 386 h 83"/>
                <a:gd name="T44" fmla="*/ 300 w 71"/>
                <a:gd name="T45" fmla="*/ 332 h 83"/>
                <a:gd name="T46" fmla="*/ 357 w 71"/>
                <a:gd name="T47" fmla="*/ 339 h 83"/>
                <a:gd name="T48" fmla="*/ 378 w 71"/>
                <a:gd name="T49" fmla="*/ 447 h 83"/>
                <a:gd name="T50" fmla="*/ 288 w 71"/>
                <a:gd name="T51" fmla="*/ 501 h 83"/>
                <a:gd name="T52" fmla="*/ 198 w 71"/>
                <a:gd name="T53" fmla="*/ 435 h 83"/>
                <a:gd name="T54" fmla="*/ 221 w 71"/>
                <a:gd name="T55" fmla="*/ 290 h 83"/>
                <a:gd name="T56" fmla="*/ 159 w 71"/>
                <a:gd name="T57" fmla="*/ 315 h 83"/>
                <a:gd name="T58" fmla="*/ 24 w 71"/>
                <a:gd name="T59" fmla="*/ 285 h 83"/>
                <a:gd name="T60" fmla="*/ 0 w 71"/>
                <a:gd name="T61" fmla="*/ 265 h 83"/>
                <a:gd name="T62" fmla="*/ 0 w 71"/>
                <a:gd name="T63" fmla="*/ 261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
            <p:cNvSpPr/>
            <p:nvPr/>
          </p:nvSpPr>
          <p:spPr bwMode="auto">
            <a:xfrm>
              <a:off x="145" y="91"/>
              <a:ext cx="2155" cy="32"/>
            </a:xfrm>
            <a:custGeom>
              <a:avLst/>
              <a:gdLst>
                <a:gd name="T0" fmla="*/ 140 w 910"/>
                <a:gd name="T1" fmla="*/ 0 h 13"/>
                <a:gd name="T2" fmla="*/ 639 w 910"/>
                <a:gd name="T3" fmla="*/ 25 h 13"/>
                <a:gd name="T4" fmla="*/ 824 w 910"/>
                <a:gd name="T5" fmla="*/ 30 h 13"/>
                <a:gd name="T6" fmla="*/ 4173 w 910"/>
                <a:gd name="T7" fmla="*/ 30 h 13"/>
                <a:gd name="T8" fmla="*/ 4833 w 910"/>
                <a:gd name="T9" fmla="*/ 5 h 13"/>
                <a:gd name="T10" fmla="*/ 5058 w 910"/>
                <a:gd name="T11" fmla="*/ 0 h 13"/>
                <a:gd name="T12" fmla="*/ 5103 w 910"/>
                <a:gd name="T13" fmla="*/ 42 h 13"/>
                <a:gd name="T14" fmla="*/ 5058 w 910"/>
                <a:gd name="T15" fmla="*/ 79 h 13"/>
                <a:gd name="T16" fmla="*/ 4554 w 910"/>
                <a:gd name="T17" fmla="*/ 62 h 13"/>
                <a:gd name="T18" fmla="*/ 3919 w 910"/>
                <a:gd name="T19" fmla="*/ 49 h 13"/>
                <a:gd name="T20" fmla="*/ 1873 w 910"/>
                <a:gd name="T21" fmla="*/ 49 h 13"/>
                <a:gd name="T22" fmla="*/ 279 w 910"/>
                <a:gd name="T23" fmla="*/ 74 h 13"/>
                <a:gd name="T24" fmla="*/ 50 w 910"/>
                <a:gd name="T25" fmla="*/ 79 h 13"/>
                <a:gd name="T26" fmla="*/ 5 w 910"/>
                <a:gd name="T27" fmla="*/ 37 h 13"/>
                <a:gd name="T28" fmla="*/ 45 w 910"/>
                <a:gd name="T29" fmla="*/ 0 h 13"/>
                <a:gd name="T30" fmla="*/ 140 w 910"/>
                <a:gd name="T31" fmla="*/ 0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1"/>
            <p:cNvSpPr/>
            <p:nvPr/>
          </p:nvSpPr>
          <p:spPr bwMode="auto">
            <a:xfrm>
              <a:off x="2276" y="7"/>
              <a:ext cx="168" cy="199"/>
            </a:xfrm>
            <a:custGeom>
              <a:avLst/>
              <a:gdLst>
                <a:gd name="T0" fmla="*/ 95 w 71"/>
                <a:gd name="T1" fmla="*/ 241 h 81"/>
                <a:gd name="T2" fmla="*/ 128 w 71"/>
                <a:gd name="T3" fmla="*/ 228 h 81"/>
                <a:gd name="T4" fmla="*/ 196 w 71"/>
                <a:gd name="T5" fmla="*/ 96 h 81"/>
                <a:gd name="T6" fmla="*/ 83 w 71"/>
                <a:gd name="T7" fmla="*/ 29 h 81"/>
                <a:gd name="T8" fmla="*/ 45 w 71"/>
                <a:gd name="T9" fmla="*/ 120 h 81"/>
                <a:gd name="T10" fmla="*/ 57 w 71"/>
                <a:gd name="T11" fmla="*/ 108 h 81"/>
                <a:gd name="T12" fmla="*/ 111 w 71"/>
                <a:gd name="T13" fmla="*/ 120 h 81"/>
                <a:gd name="T14" fmla="*/ 106 w 71"/>
                <a:gd name="T15" fmla="*/ 174 h 81"/>
                <a:gd name="T16" fmla="*/ 50 w 71"/>
                <a:gd name="T17" fmla="*/ 170 h 81"/>
                <a:gd name="T18" fmla="*/ 28 w 71"/>
                <a:gd name="T19" fmla="*/ 54 h 81"/>
                <a:gd name="T20" fmla="*/ 128 w 71"/>
                <a:gd name="T21" fmla="*/ 5 h 81"/>
                <a:gd name="T22" fmla="*/ 213 w 71"/>
                <a:gd name="T23" fmla="*/ 96 h 81"/>
                <a:gd name="T24" fmla="*/ 189 w 71"/>
                <a:gd name="T25" fmla="*/ 216 h 81"/>
                <a:gd name="T26" fmla="*/ 398 w 71"/>
                <a:gd name="T27" fmla="*/ 241 h 81"/>
                <a:gd name="T28" fmla="*/ 185 w 71"/>
                <a:gd name="T29" fmla="*/ 273 h 81"/>
                <a:gd name="T30" fmla="*/ 213 w 71"/>
                <a:gd name="T31" fmla="*/ 386 h 81"/>
                <a:gd name="T32" fmla="*/ 151 w 71"/>
                <a:gd name="T33" fmla="*/ 477 h 81"/>
                <a:gd name="T34" fmla="*/ 45 w 71"/>
                <a:gd name="T35" fmla="*/ 459 h 81"/>
                <a:gd name="T36" fmla="*/ 28 w 71"/>
                <a:gd name="T37" fmla="*/ 349 h 81"/>
                <a:gd name="T38" fmla="*/ 45 w 71"/>
                <a:gd name="T39" fmla="*/ 327 h 81"/>
                <a:gd name="T40" fmla="*/ 102 w 71"/>
                <a:gd name="T41" fmla="*/ 314 h 81"/>
                <a:gd name="T42" fmla="*/ 111 w 71"/>
                <a:gd name="T43" fmla="*/ 373 h 81"/>
                <a:gd name="T44" fmla="*/ 50 w 71"/>
                <a:gd name="T45" fmla="*/ 373 h 81"/>
                <a:gd name="T46" fmla="*/ 45 w 71"/>
                <a:gd name="T47" fmla="*/ 361 h 81"/>
                <a:gd name="T48" fmla="*/ 73 w 71"/>
                <a:gd name="T49" fmla="*/ 459 h 81"/>
                <a:gd name="T50" fmla="*/ 201 w 71"/>
                <a:gd name="T51" fmla="*/ 381 h 81"/>
                <a:gd name="T52" fmla="*/ 118 w 71"/>
                <a:gd name="T53" fmla="*/ 253 h 81"/>
                <a:gd name="T54" fmla="*/ 95 w 71"/>
                <a:gd name="T55" fmla="*/ 248 h 81"/>
                <a:gd name="T56" fmla="*/ 95 w 71"/>
                <a:gd name="T57" fmla="*/ 241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pic>
        <p:nvPicPr>
          <p:cNvPr id="3" name="图片 2"/>
          <p:cNvPicPr>
            <a:picLocks noChangeAspect="1"/>
          </p:cNvPicPr>
          <p:nvPr/>
        </p:nvPicPr>
        <p:blipFill>
          <a:blip r:embed="rId6">
            <a:extLst>
              <a:ext uri="{28A0092B-C50C-407E-A947-70E740481C1C}">
                <a14:useLocalDpi xmlns:a14="http://schemas.microsoft.com/office/drawing/2010/main" val="0"/>
              </a:ext>
            </a:extLst>
          </a:blip>
          <a:srcRect r="52928"/>
          <a:stretch>
            <a:fillRect/>
          </a:stretch>
        </p:blipFill>
        <p:spPr>
          <a:xfrm>
            <a:off x="6367145" y="2015490"/>
            <a:ext cx="4102100" cy="39611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01715" y="1529080"/>
            <a:ext cx="5202555" cy="4933950"/>
          </a:xfrm>
          <a:prstGeom prst="rect">
            <a:avLst/>
          </a:prstGeom>
        </p:spPr>
      </p:pic>
      <p:sp>
        <p:nvSpPr>
          <p:cNvPr id="5" name="标题 2"/>
          <p:cNvSpPr>
            <a:spLocks noGrp="1"/>
          </p:cNvSpPr>
          <p:nvPr/>
        </p:nvSpPr>
        <p:spPr>
          <a:xfrm>
            <a:off x="1831975" y="615315"/>
            <a:ext cx="8229600" cy="1775460"/>
          </a:xfrm>
          <a:prstGeom prst="rect">
            <a:avLst/>
          </a:prstGeom>
        </p:spPr>
        <p:txBody>
          <a:bodyPr vert="horz" rtlCol="0" anchor="ctr">
            <a:normAutofit fontScale="87500" lnSpcReduction="10000"/>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lstStyle>
          <a:p>
            <a:pPr algn="ctr"/>
            <a:r>
              <a:rPr lang="zh-CN" altLang="en-US" sz="6600" smtClean="0">
                <a:solidFill>
                  <a:srgbClr val="FF0000"/>
                </a:solidFill>
                <a:latin typeface="微软雅黑" panose="020B0503020204020204" pitchFamily="34" charset="-122"/>
                <a:ea typeface="微软雅黑" panose="020B0503020204020204" pitchFamily="34" charset="-122"/>
              </a:rPr>
              <a:t>学习快乐，感谢有你！</a:t>
            </a:r>
            <a:r>
              <a:rPr lang="zh-CN" altLang="en-US" sz="6600" smtClean="0">
                <a:solidFill>
                  <a:srgbClr val="FF0000"/>
                </a:solidFill>
              </a:rPr>
              <a:t/>
            </a:r>
            <a:br>
              <a:rPr lang="zh-CN" altLang="en-US" sz="6600" smtClean="0">
                <a:solidFill>
                  <a:srgbClr val="FF0000"/>
                </a:solidFill>
              </a:rPr>
            </a:br>
            <a:endParaRPr lang="zh-CN" altLang="en-US" sz="66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60417" descr="山西32名农民工被囚黑砖厂 1天工作20小时(图)"/>
          <p:cNvPicPr>
            <a:picLocks noChangeAspect="1"/>
          </p:cNvPicPr>
          <p:nvPr/>
        </p:nvPicPr>
        <p:blipFill>
          <a:blip r:embed="rId2"/>
          <a:stretch>
            <a:fillRect/>
          </a:stretch>
        </p:blipFill>
        <p:spPr>
          <a:xfrm>
            <a:off x="-635" y="-50800"/>
            <a:ext cx="6383655" cy="5914390"/>
          </a:xfrm>
          <a:prstGeom prst="rect">
            <a:avLst/>
          </a:prstGeom>
          <a:noFill/>
          <a:ln w="9525">
            <a:noFill/>
          </a:ln>
        </p:spPr>
      </p:pic>
      <p:sp>
        <p:nvSpPr>
          <p:cNvPr id="7170" name="文本框 60418"/>
          <p:cNvSpPr txBox="1"/>
          <p:nvPr/>
        </p:nvSpPr>
        <p:spPr>
          <a:xfrm>
            <a:off x="104775" y="6007100"/>
            <a:ext cx="6172835" cy="706755"/>
          </a:xfrm>
          <a:prstGeom prst="rect">
            <a:avLst/>
          </a:prstGeom>
          <a:solidFill>
            <a:schemeClr val="bg1"/>
          </a:solidFill>
          <a:ln w="9525">
            <a:noFill/>
          </a:ln>
        </p:spPr>
        <p:txBody>
          <a:bodyPr wrap="square" anchor="t">
            <a:spAutoFit/>
          </a:bodyPr>
          <a:lstStyle/>
          <a:p>
            <a:pPr algn="ctr">
              <a:spcBef>
                <a:spcPct val="50000"/>
              </a:spcBef>
            </a:pPr>
            <a:r>
              <a:rPr lang="zh-CN" altLang="en-US" sz="4000" b="1">
                <a:solidFill>
                  <a:srgbClr val="00B0F0"/>
                </a:solidFill>
                <a:latin typeface="仿宋" panose="02010609060101010101" charset="-122"/>
                <a:ea typeface="仿宋" panose="02010609060101010101" charset="-122"/>
              </a:rPr>
              <a:t>警方紧急解救被困农民工</a:t>
            </a:r>
          </a:p>
        </p:txBody>
      </p:sp>
      <p:pic>
        <p:nvPicPr>
          <p:cNvPr id="2" name="图片 1" descr="U2107P1T1D13310443F21DT20070627103733"/>
          <p:cNvPicPr>
            <a:picLocks noChangeAspect="1"/>
          </p:cNvPicPr>
          <p:nvPr/>
        </p:nvPicPr>
        <p:blipFill>
          <a:blip r:embed="rId3"/>
          <a:stretch>
            <a:fillRect/>
          </a:stretch>
        </p:blipFill>
        <p:spPr>
          <a:xfrm>
            <a:off x="6495415" y="1000760"/>
            <a:ext cx="5597525" cy="5789930"/>
          </a:xfrm>
          <a:prstGeom prst="rect">
            <a:avLst/>
          </a:prstGeom>
        </p:spPr>
      </p:pic>
      <p:sp>
        <p:nvSpPr>
          <p:cNvPr id="3" name="文本框 60418"/>
          <p:cNvSpPr txBox="1"/>
          <p:nvPr/>
        </p:nvSpPr>
        <p:spPr>
          <a:xfrm>
            <a:off x="6595745" y="88265"/>
            <a:ext cx="5396865" cy="706755"/>
          </a:xfrm>
          <a:prstGeom prst="rect">
            <a:avLst/>
          </a:prstGeom>
          <a:solidFill>
            <a:schemeClr val="bg1"/>
          </a:solidFill>
          <a:ln w="9525">
            <a:noFill/>
          </a:ln>
        </p:spPr>
        <p:txBody>
          <a:bodyPr wrap="square" anchor="t">
            <a:spAutoFit/>
          </a:bodyPr>
          <a:lstStyle/>
          <a:p>
            <a:pPr algn="ctr">
              <a:spcBef>
                <a:spcPct val="50000"/>
              </a:spcBef>
            </a:pPr>
            <a:r>
              <a:rPr lang="zh-CN" altLang="en-US" sz="4000" b="1">
                <a:solidFill>
                  <a:srgbClr val="00B0F0"/>
                </a:solidFill>
                <a:latin typeface="仿宋" panose="02010609060101010101" charset="-122"/>
                <a:ea typeface="仿宋" panose="02010609060101010101" charset="-122"/>
              </a:rPr>
              <a:t>黑砖窑里的包身工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wedge">
                                      <p:cBhvr>
                                        <p:cTn id="7" dur="2000"/>
                                        <p:tgtEl>
                                          <p:spTgt spid="71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diamond(in)">
                                      <p:cBhvr>
                                        <p:cTn id="12" dur="2000"/>
                                        <p:tgtEl>
                                          <p:spTgt spid="717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1"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amond(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文本占位符 49153"/>
          <p:cNvSpPr>
            <a:spLocks noGrp="1" noRot="1"/>
          </p:cNvSpPr>
          <p:nvPr>
            <p:ph idx="1"/>
          </p:nvPr>
        </p:nvSpPr>
        <p:spPr>
          <a:xfrm>
            <a:off x="5203190" y="1318895"/>
            <a:ext cx="1021080" cy="3671570"/>
          </a:xfrm>
        </p:spPr>
        <p:txBody>
          <a:bodyPr vert="eaVert" anchor="t"/>
          <a:lstStyle/>
          <a:p>
            <a:pPr algn="ctr">
              <a:buNone/>
            </a:pPr>
            <a:r>
              <a:rPr lang="zh-CN" altLang="en-US" sz="6000" b="1">
                <a:solidFill>
                  <a:srgbClr val="00B0F0"/>
                </a:solidFill>
                <a:latin typeface="仿宋" panose="02010609060101010101" charset="-122"/>
                <a:ea typeface="仿宋" panose="02010609060101010101" charset="-122"/>
              </a:rPr>
              <a:t>当代童工</a:t>
            </a:r>
          </a:p>
        </p:txBody>
      </p:sp>
      <p:pic>
        <p:nvPicPr>
          <p:cNvPr id="2" name="图片 1" descr="timg (1)"/>
          <p:cNvPicPr>
            <a:picLocks noChangeAspect="1"/>
          </p:cNvPicPr>
          <p:nvPr/>
        </p:nvPicPr>
        <p:blipFill>
          <a:blip r:embed="rId2"/>
          <a:stretch>
            <a:fillRect/>
          </a:stretch>
        </p:blipFill>
        <p:spPr>
          <a:xfrm>
            <a:off x="6308725" y="34290"/>
            <a:ext cx="5802630" cy="3324225"/>
          </a:xfrm>
          <a:prstGeom prst="rect">
            <a:avLst/>
          </a:prstGeom>
        </p:spPr>
      </p:pic>
      <p:pic>
        <p:nvPicPr>
          <p:cNvPr id="3" name="图片 2" descr="timg"/>
          <p:cNvPicPr>
            <a:picLocks noChangeAspect="1"/>
          </p:cNvPicPr>
          <p:nvPr/>
        </p:nvPicPr>
        <p:blipFill>
          <a:blip r:embed="rId3"/>
          <a:stretch>
            <a:fillRect/>
          </a:stretch>
        </p:blipFill>
        <p:spPr>
          <a:xfrm>
            <a:off x="54610" y="34290"/>
            <a:ext cx="5148580" cy="6704965"/>
          </a:xfrm>
          <a:prstGeom prst="rect">
            <a:avLst/>
          </a:prstGeom>
        </p:spPr>
      </p:pic>
      <p:pic>
        <p:nvPicPr>
          <p:cNvPr id="4" name="图片 49154" descr="W020070615352469374223">
            <a:hlinkClick r:id="rId4"/>
          </p:cNvPr>
          <p:cNvPicPr>
            <a:picLocks noChangeAspect="1"/>
          </p:cNvPicPr>
          <p:nvPr/>
        </p:nvPicPr>
        <p:blipFill>
          <a:blip r:embed="rId5"/>
          <a:stretch>
            <a:fillRect/>
          </a:stretch>
        </p:blipFill>
        <p:spPr>
          <a:xfrm>
            <a:off x="6308725" y="3497580"/>
            <a:ext cx="5802630" cy="324167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217">
                                            <p:txEl>
                                              <p:pRg st="0" end="0"/>
                                            </p:txEl>
                                          </p:spTgt>
                                        </p:tgtEl>
                                        <p:attrNameLst>
                                          <p:attrName>style.visibility</p:attrName>
                                        </p:attrNameLst>
                                      </p:cBhvr>
                                      <p:to>
                                        <p:strVal val="visible"/>
                                      </p:to>
                                    </p:set>
                                    <p:animEffect transition="in" filter="diamond(in)">
                                      <p:cBhvr>
                                        <p:cTn id="22" dur="2000"/>
                                        <p:tgtEl>
                                          <p:spTgt spid="92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7169"/>
          <p:cNvSpPr txBox="1"/>
          <p:nvPr/>
        </p:nvSpPr>
        <p:spPr>
          <a:xfrm>
            <a:off x="19050" y="-19050"/>
            <a:ext cx="12093575" cy="6247130"/>
          </a:xfrm>
          <a:prstGeom prst="rect">
            <a:avLst/>
          </a:prstGeom>
          <a:solidFill>
            <a:schemeClr val="bg1"/>
          </a:solidFill>
          <a:ln>
            <a:solidFill>
              <a:schemeClr val="tx1"/>
            </a:solidFill>
            <a:prstDash val="sysDash"/>
          </a:ln>
        </p:spPr>
        <p:style>
          <a:lnRef idx="0">
            <a:schemeClr val="accent4"/>
          </a:lnRef>
          <a:fillRef idx="3">
            <a:schemeClr val="accent4"/>
          </a:fillRef>
          <a:effectRef idx="3">
            <a:schemeClr val="accent4"/>
          </a:effectRef>
          <a:fontRef idx="minor">
            <a:schemeClr val="lt1"/>
          </a:fontRef>
        </p:style>
        <p:txBody>
          <a:bodyPr wrap="square" anchor="t">
            <a:spAutoFit/>
          </a:bodyPr>
          <a:lstStyle/>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我们被眼前的情景惊呆了：在这些手脚并用、头发长得像野人一样的孩子中间，有的已经整整和外界隔绝了七年，有的因逃跑未遂被打致残；有的孩子被监工用烧红的砖头把背部烙得血肉模糊（后被人救出在医院治了数月也未痊愈）。他们每天工作</a:t>
            </a:r>
            <a:r>
              <a:rPr lang="en-US" altLang="zh-CN" sz="2800" b="1">
                <a:solidFill>
                  <a:srgbClr val="002060"/>
                </a:solidFill>
                <a:latin typeface="仿宋" panose="02010609060101010101" charset="-122"/>
                <a:ea typeface="仿宋" panose="02010609060101010101" charset="-122"/>
                <a:cs typeface="仿宋" panose="02010609060101010101" charset="-122"/>
              </a:rPr>
              <a:t>14</a:t>
            </a:r>
            <a:r>
              <a:rPr lang="zh-CN" altLang="en-US" sz="2800" b="1">
                <a:solidFill>
                  <a:srgbClr val="002060"/>
                </a:solidFill>
                <a:latin typeface="仿宋" panose="02010609060101010101" charset="-122"/>
                <a:ea typeface="仿宋" panose="02010609060101010101" charset="-122"/>
                <a:cs typeface="仿宋" panose="02010609060101010101" charset="-122"/>
              </a:rPr>
              <a:t>个小时以上，还不让吃饱饭，有时因劳累过度，稍有怠工就会被监工随手拿起的砖头砸得头破血流，然后随便拿起一块破布一裹了之，继续干活，至于拳打脚踢，棍棒伺候更是家常便饭，更有甚者，有的孩子被打手打成重伤也不给医治，如不能</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自愈或伤情恶化，奄奄一息时黑心的工头和</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窑主就把被骗的苦工活活埋掉。他们最小的</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只有</a:t>
            </a:r>
            <a:r>
              <a:rPr lang="en-US" altLang="zh-CN" sz="2800" b="1">
                <a:solidFill>
                  <a:srgbClr val="002060"/>
                </a:solidFill>
                <a:latin typeface="仿宋" panose="02010609060101010101" charset="-122"/>
                <a:ea typeface="仿宋" panose="02010609060101010101" charset="-122"/>
                <a:cs typeface="仿宋" panose="02010609060101010101" charset="-122"/>
              </a:rPr>
              <a:t>8</a:t>
            </a:r>
            <a:r>
              <a:rPr lang="zh-CN" altLang="en-US" sz="2800" b="1">
                <a:solidFill>
                  <a:srgbClr val="002060"/>
                </a:solidFill>
                <a:latin typeface="仿宋" panose="02010609060101010101" charset="-122"/>
                <a:ea typeface="仿宋" panose="02010609060101010101" charset="-122"/>
                <a:cs typeface="仿宋" panose="02010609060101010101" charset="-122"/>
              </a:rPr>
              <a:t>岁，每天都干着成人都难以承受的重活</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。他们被限制了人身自由，全天候有监工或</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打手巡逻站岗。这些看似发生在旧社会包身</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工的生活，如今却活生生地发生在二十一世</a:t>
            </a:r>
          </a:p>
          <a:p>
            <a:pPr fontAlgn="auto">
              <a:spcBef>
                <a:spcPct val="0"/>
              </a:spcBef>
            </a:pPr>
            <a:r>
              <a:rPr lang="zh-CN" altLang="en-US" sz="2800" b="1">
                <a:solidFill>
                  <a:srgbClr val="002060"/>
                </a:solidFill>
                <a:latin typeface="仿宋" panose="02010609060101010101" charset="-122"/>
                <a:ea typeface="仿宋" panose="02010609060101010101" charset="-122"/>
                <a:cs typeface="仿宋" panose="02010609060101010101" charset="-122"/>
              </a:rPr>
              <a:t>纪的一群童工身上。”</a:t>
            </a:r>
            <a:r>
              <a:rPr lang="zh-CN" altLang="en-US" sz="2400" b="1">
                <a:solidFill>
                  <a:schemeClr val="tx1"/>
                </a:solidFill>
                <a:latin typeface="仿宋" panose="02010609060101010101" charset="-122"/>
                <a:ea typeface="仿宋" panose="02010609060101010101" charset="-122"/>
                <a:cs typeface="仿宋" panose="02010609060101010101" charset="-122"/>
              </a:rPr>
              <a:t> </a:t>
            </a:r>
            <a:r>
              <a:rPr lang="zh-CN" altLang="en-US" sz="3200" b="1">
                <a:solidFill>
                  <a:srgbClr val="FF0000"/>
                </a:solidFill>
                <a:latin typeface="仿宋" panose="02010609060101010101" charset="-122"/>
                <a:ea typeface="仿宋" panose="02010609060101010101" charset="-122"/>
                <a:cs typeface="仿宋" panose="02010609060101010101" charset="-122"/>
              </a:rPr>
              <a:t>－－搜狐网站</a:t>
            </a:r>
            <a:r>
              <a:rPr lang="zh-CN" altLang="en-US" sz="3600" b="1">
                <a:solidFill>
                  <a:srgbClr val="FF0000"/>
                </a:solidFill>
                <a:latin typeface="仿宋" panose="02010609060101010101" charset="-122"/>
                <a:ea typeface="仿宋" panose="02010609060101010101" charset="-122"/>
                <a:cs typeface="仿宋" panose="02010609060101010101" charset="-122"/>
              </a:rPr>
              <a:t> </a:t>
            </a:r>
            <a:r>
              <a:rPr lang="en-US" altLang="zh-CN" sz="2400" b="1">
                <a:solidFill>
                  <a:srgbClr val="000000"/>
                </a:solidFill>
                <a:latin typeface="Arial" pitchFamily="34" charset="0"/>
                <a:ea typeface="宋体" panose="02010600030101010101" pitchFamily="2" charset="-122"/>
              </a:rPr>
              <a:t> </a:t>
            </a:r>
          </a:p>
        </p:txBody>
      </p:sp>
      <p:pic>
        <p:nvPicPr>
          <p:cNvPr id="4" name="图片 3" descr="timg (2)"/>
          <p:cNvPicPr>
            <a:picLocks noChangeAspect="1"/>
          </p:cNvPicPr>
          <p:nvPr/>
        </p:nvPicPr>
        <p:blipFill>
          <a:blip r:embed="rId2"/>
          <a:stretch>
            <a:fillRect/>
          </a:stretch>
        </p:blipFill>
        <p:spPr>
          <a:xfrm>
            <a:off x="7098030" y="2634615"/>
            <a:ext cx="5014595" cy="34956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241"/>
                                        </p:tgtEl>
                                        <p:attrNameLst>
                                          <p:attrName>style.visibility</p:attrName>
                                        </p:attrNameLst>
                                      </p:cBhvr>
                                      <p:to>
                                        <p:strVal val="visible"/>
                                      </p:to>
                                    </p:set>
                                    <p:animEffect transition="in" filter="diamond(in)">
                                      <p:cBhvr>
                                        <p:cTn id="12" dur="20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8670" y="158261"/>
            <a:ext cx="11774659" cy="6541477"/>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5"/>
          <p:cNvGrpSpPr/>
          <p:nvPr/>
        </p:nvGrpSpPr>
        <p:grpSpPr>
          <a:xfrm>
            <a:off x="567269" y="347599"/>
            <a:ext cx="11152188" cy="6983413"/>
            <a:chOff x="0" y="0"/>
            <a:chExt cx="11151065" cy="6983832"/>
          </a:xfrm>
        </p:grpSpPr>
        <p:sp>
          <p:nvSpPr>
            <p:cNvPr id="4" name="Freeform 1224"/>
            <p:cNvSpPr>
              <a:spLocks noEditPoints="1"/>
            </p:cNvSpPr>
            <p:nvPr/>
          </p:nvSpPr>
          <p:spPr bwMode="auto">
            <a:xfrm>
              <a:off x="6285147" y="0"/>
              <a:ext cx="4865918" cy="3419055"/>
            </a:xfrm>
            <a:custGeom>
              <a:avLst/>
              <a:gdLst>
                <a:gd name="T0" fmla="*/ 2918713 w 1162"/>
                <a:gd name="T1" fmla="*/ 516005 h 815"/>
                <a:gd name="T2" fmla="*/ 653256 w 1162"/>
                <a:gd name="T3" fmla="*/ 205563 h 815"/>
                <a:gd name="T4" fmla="*/ 242877 w 1162"/>
                <a:gd name="T5" fmla="*/ 1522843 h 815"/>
                <a:gd name="T6" fmla="*/ 1695952 w 1162"/>
                <a:gd name="T7" fmla="*/ 3070857 h 815"/>
                <a:gd name="T8" fmla="*/ 3969785 w 1162"/>
                <a:gd name="T9" fmla="*/ 3058271 h 815"/>
                <a:gd name="T10" fmla="*/ 4120536 w 1162"/>
                <a:gd name="T11" fmla="*/ 2277972 h 815"/>
                <a:gd name="T12" fmla="*/ 3957222 w 1162"/>
                <a:gd name="T13" fmla="*/ 2152117 h 815"/>
                <a:gd name="T14" fmla="*/ 3655720 w 1162"/>
                <a:gd name="T15" fmla="*/ 1690649 h 815"/>
                <a:gd name="T16" fmla="*/ 3726908 w 1162"/>
                <a:gd name="T17" fmla="*/ 2244410 h 815"/>
                <a:gd name="T18" fmla="*/ 2491585 w 1162"/>
                <a:gd name="T19" fmla="*/ 1527038 h 815"/>
                <a:gd name="T20" fmla="*/ 2625586 w 1162"/>
                <a:gd name="T21" fmla="*/ 1657088 h 815"/>
                <a:gd name="T22" fmla="*/ 2721899 w 1162"/>
                <a:gd name="T23" fmla="*/ 1581575 h 815"/>
                <a:gd name="T24" fmla="*/ 2185894 w 1162"/>
                <a:gd name="T25" fmla="*/ 2580023 h 815"/>
                <a:gd name="T26" fmla="*/ 1993268 w 1162"/>
                <a:gd name="T27" fmla="*/ 2651341 h 815"/>
                <a:gd name="T28" fmla="*/ 1453075 w 1162"/>
                <a:gd name="T29" fmla="*/ 2378655 h 815"/>
                <a:gd name="T30" fmla="*/ 695131 w 1162"/>
                <a:gd name="T31" fmla="*/ 931325 h 815"/>
                <a:gd name="T32" fmla="*/ 728631 w 1162"/>
                <a:gd name="T33" fmla="*/ 658640 h 815"/>
                <a:gd name="T34" fmla="*/ 770507 w 1162"/>
                <a:gd name="T35" fmla="*/ 1308890 h 815"/>
                <a:gd name="T36" fmla="*/ 1620577 w 1162"/>
                <a:gd name="T37" fmla="*/ 1367622 h 815"/>
                <a:gd name="T38" fmla="*/ 1453075 w 1162"/>
                <a:gd name="T39" fmla="*/ 1564794 h 815"/>
                <a:gd name="T40" fmla="*/ 1453075 w 1162"/>
                <a:gd name="T41" fmla="*/ 2005286 h 815"/>
                <a:gd name="T42" fmla="*/ 2437147 w 1162"/>
                <a:gd name="T43" fmla="*/ 1493477 h 815"/>
                <a:gd name="T44" fmla="*/ 2257082 w 1162"/>
                <a:gd name="T45" fmla="*/ 1824894 h 815"/>
                <a:gd name="T46" fmla="*/ 2206832 w 1162"/>
                <a:gd name="T47" fmla="*/ 1929773 h 815"/>
                <a:gd name="T48" fmla="*/ 1947205 w 1162"/>
                <a:gd name="T49" fmla="*/ 2382851 h 815"/>
                <a:gd name="T50" fmla="*/ 1423763 w 1162"/>
                <a:gd name="T51" fmla="*/ 2395436 h 815"/>
                <a:gd name="T52" fmla="*/ 1867642 w 1162"/>
                <a:gd name="T53" fmla="*/ 2575828 h 815"/>
                <a:gd name="T54" fmla="*/ 4325726 w 1162"/>
                <a:gd name="T55" fmla="*/ 1564794 h 815"/>
                <a:gd name="T56" fmla="*/ 4154037 w 1162"/>
                <a:gd name="T57" fmla="*/ 1073961 h 815"/>
                <a:gd name="T58" fmla="*/ 3538469 w 1162"/>
                <a:gd name="T59" fmla="*/ 1170450 h 815"/>
                <a:gd name="T60" fmla="*/ 3207653 w 1162"/>
                <a:gd name="T61" fmla="*/ 1136888 h 815"/>
                <a:gd name="T62" fmla="*/ 3266279 w 1162"/>
                <a:gd name="T63" fmla="*/ 767714 h 815"/>
                <a:gd name="T64" fmla="*/ 2742837 w 1162"/>
                <a:gd name="T65" fmla="*/ 1413769 h 815"/>
                <a:gd name="T66" fmla="*/ 2734462 w 1162"/>
                <a:gd name="T67" fmla="*/ 1237572 h 815"/>
                <a:gd name="T68" fmla="*/ 2537647 w 1162"/>
                <a:gd name="T69" fmla="*/ 784495 h 815"/>
                <a:gd name="T70" fmla="*/ 2491585 w 1162"/>
                <a:gd name="T71" fmla="*/ 599908 h 815"/>
                <a:gd name="T72" fmla="*/ 2504147 w 1162"/>
                <a:gd name="T73" fmla="*/ 1296304 h 815"/>
                <a:gd name="T74" fmla="*/ 1922079 w 1162"/>
                <a:gd name="T75" fmla="*/ 1157864 h 815"/>
                <a:gd name="T76" fmla="*/ 1846704 w 1162"/>
                <a:gd name="T77" fmla="*/ 1191425 h 815"/>
                <a:gd name="T78" fmla="*/ 1545201 w 1162"/>
                <a:gd name="T79" fmla="*/ 906154 h 815"/>
                <a:gd name="T80" fmla="*/ 1264636 w 1162"/>
                <a:gd name="T81" fmla="*/ 306247 h 815"/>
                <a:gd name="T82" fmla="*/ 1109697 w 1162"/>
                <a:gd name="T83" fmla="*/ 167806 h 815"/>
                <a:gd name="T84" fmla="*/ 938008 w 1162"/>
                <a:gd name="T85" fmla="*/ 121660 h 815"/>
                <a:gd name="T86" fmla="*/ 1708515 w 1162"/>
                <a:gd name="T87" fmla="*/ 1275328 h 815"/>
                <a:gd name="T88" fmla="*/ 1666640 w 1162"/>
                <a:gd name="T89" fmla="*/ 1308890 h 815"/>
                <a:gd name="T90" fmla="*/ 933821 w 1162"/>
                <a:gd name="T91" fmla="*/ 771909 h 815"/>
                <a:gd name="T92" fmla="*/ 753757 w 1162"/>
                <a:gd name="T93" fmla="*/ 339808 h 815"/>
                <a:gd name="T94" fmla="*/ 397816 w 1162"/>
                <a:gd name="T95" fmla="*/ 918740 h 815"/>
                <a:gd name="T96" fmla="*/ 799820 w 1162"/>
                <a:gd name="T97" fmla="*/ 1451525 h 815"/>
                <a:gd name="T98" fmla="*/ 523442 w 1162"/>
                <a:gd name="T99" fmla="*/ 1610941 h 815"/>
                <a:gd name="T100" fmla="*/ 314065 w 1162"/>
                <a:gd name="T101" fmla="*/ 1560599 h 815"/>
                <a:gd name="T102" fmla="*/ 841695 w 1162"/>
                <a:gd name="T103" fmla="*/ 2248605 h 815"/>
                <a:gd name="T104" fmla="*/ 1189261 w 1162"/>
                <a:gd name="T105" fmla="*/ 2366070 h 815"/>
                <a:gd name="T106" fmla="*/ 1440513 w 1162"/>
                <a:gd name="T107" fmla="*/ 2722659 h 815"/>
                <a:gd name="T108" fmla="*/ 1478201 w 1162"/>
                <a:gd name="T109" fmla="*/ 2521291 h 815"/>
                <a:gd name="T110" fmla="*/ 1917892 w 1162"/>
                <a:gd name="T111" fmla="*/ 3402274 h 815"/>
                <a:gd name="T112" fmla="*/ 2918713 w 1162"/>
                <a:gd name="T113" fmla="*/ 2894660 h 815"/>
                <a:gd name="T114" fmla="*/ 3316529 w 1162"/>
                <a:gd name="T115" fmla="*/ 2504510 h 815"/>
                <a:gd name="T116" fmla="*/ 3056902 w 1162"/>
                <a:gd name="T117" fmla="*/ 2231825 h 815"/>
                <a:gd name="T118" fmla="*/ 3664095 w 1162"/>
                <a:gd name="T119" fmla="*/ 2340899 h 815"/>
                <a:gd name="T120" fmla="*/ 3760408 w 1162"/>
                <a:gd name="T121" fmla="*/ 2496120 h 815"/>
                <a:gd name="T122" fmla="*/ 3697595 w 1162"/>
                <a:gd name="T123" fmla="*/ 2387046 h 815"/>
                <a:gd name="T124" fmla="*/ 3948847 w 1162"/>
                <a:gd name="T125" fmla="*/ 2332509 h 81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2" h="815">
                  <a:moveTo>
                    <a:pt x="1160" y="552"/>
                  </a:moveTo>
                  <a:cubicBezTo>
                    <a:pt x="1159" y="552"/>
                    <a:pt x="1159" y="552"/>
                    <a:pt x="1158" y="551"/>
                  </a:cubicBezTo>
                  <a:cubicBezTo>
                    <a:pt x="1161" y="547"/>
                    <a:pt x="1162" y="542"/>
                    <a:pt x="1160" y="537"/>
                  </a:cubicBezTo>
                  <a:cubicBezTo>
                    <a:pt x="1159" y="534"/>
                    <a:pt x="1156" y="532"/>
                    <a:pt x="1155" y="530"/>
                  </a:cubicBezTo>
                  <a:cubicBezTo>
                    <a:pt x="1153" y="527"/>
                    <a:pt x="1153" y="523"/>
                    <a:pt x="1151" y="521"/>
                  </a:cubicBezTo>
                  <a:cubicBezTo>
                    <a:pt x="1148" y="518"/>
                    <a:pt x="1144" y="517"/>
                    <a:pt x="1142" y="514"/>
                  </a:cubicBezTo>
                  <a:cubicBezTo>
                    <a:pt x="1139" y="512"/>
                    <a:pt x="1138" y="509"/>
                    <a:pt x="1134" y="507"/>
                  </a:cubicBezTo>
                  <a:cubicBezTo>
                    <a:pt x="1131" y="505"/>
                    <a:pt x="1127" y="503"/>
                    <a:pt x="1123" y="503"/>
                  </a:cubicBezTo>
                  <a:cubicBezTo>
                    <a:pt x="1127" y="498"/>
                    <a:pt x="1130" y="492"/>
                    <a:pt x="1132" y="486"/>
                  </a:cubicBezTo>
                  <a:cubicBezTo>
                    <a:pt x="1137" y="477"/>
                    <a:pt x="1140" y="466"/>
                    <a:pt x="1136" y="456"/>
                  </a:cubicBezTo>
                  <a:cubicBezTo>
                    <a:pt x="1135" y="452"/>
                    <a:pt x="1132" y="448"/>
                    <a:pt x="1128" y="446"/>
                  </a:cubicBezTo>
                  <a:cubicBezTo>
                    <a:pt x="1126" y="445"/>
                    <a:pt x="1122" y="445"/>
                    <a:pt x="1121" y="442"/>
                  </a:cubicBezTo>
                  <a:cubicBezTo>
                    <a:pt x="1121" y="439"/>
                    <a:pt x="1121" y="437"/>
                    <a:pt x="1120" y="434"/>
                  </a:cubicBezTo>
                  <a:cubicBezTo>
                    <a:pt x="1118" y="423"/>
                    <a:pt x="1109" y="413"/>
                    <a:pt x="1098" y="410"/>
                  </a:cubicBezTo>
                  <a:cubicBezTo>
                    <a:pt x="1086" y="406"/>
                    <a:pt x="1072" y="408"/>
                    <a:pt x="1060" y="410"/>
                  </a:cubicBezTo>
                  <a:cubicBezTo>
                    <a:pt x="1045" y="413"/>
                    <a:pt x="1030" y="417"/>
                    <a:pt x="1015" y="421"/>
                  </a:cubicBezTo>
                  <a:cubicBezTo>
                    <a:pt x="1006" y="423"/>
                    <a:pt x="996" y="426"/>
                    <a:pt x="987" y="429"/>
                  </a:cubicBezTo>
                  <a:cubicBezTo>
                    <a:pt x="988" y="428"/>
                    <a:pt x="989" y="425"/>
                    <a:pt x="989" y="423"/>
                  </a:cubicBezTo>
                  <a:cubicBezTo>
                    <a:pt x="992" y="419"/>
                    <a:pt x="995" y="414"/>
                    <a:pt x="998" y="410"/>
                  </a:cubicBezTo>
                  <a:cubicBezTo>
                    <a:pt x="1006" y="400"/>
                    <a:pt x="1016" y="393"/>
                    <a:pt x="1026" y="384"/>
                  </a:cubicBezTo>
                  <a:cubicBezTo>
                    <a:pt x="1041" y="371"/>
                    <a:pt x="1052" y="354"/>
                    <a:pt x="1050" y="332"/>
                  </a:cubicBezTo>
                  <a:cubicBezTo>
                    <a:pt x="1048" y="314"/>
                    <a:pt x="1035" y="295"/>
                    <a:pt x="1017" y="290"/>
                  </a:cubicBezTo>
                  <a:cubicBezTo>
                    <a:pt x="1007" y="288"/>
                    <a:pt x="998" y="287"/>
                    <a:pt x="988" y="289"/>
                  </a:cubicBezTo>
                  <a:cubicBezTo>
                    <a:pt x="987" y="289"/>
                    <a:pt x="984" y="289"/>
                    <a:pt x="982" y="290"/>
                  </a:cubicBezTo>
                  <a:cubicBezTo>
                    <a:pt x="988" y="286"/>
                    <a:pt x="993" y="280"/>
                    <a:pt x="997" y="275"/>
                  </a:cubicBezTo>
                  <a:cubicBezTo>
                    <a:pt x="1002" y="269"/>
                    <a:pt x="1006" y="261"/>
                    <a:pt x="1003" y="253"/>
                  </a:cubicBezTo>
                  <a:cubicBezTo>
                    <a:pt x="1003" y="252"/>
                    <a:pt x="1002" y="252"/>
                    <a:pt x="1001" y="252"/>
                  </a:cubicBezTo>
                  <a:cubicBezTo>
                    <a:pt x="1000" y="252"/>
                    <a:pt x="998" y="252"/>
                    <a:pt x="997" y="253"/>
                  </a:cubicBezTo>
                  <a:cubicBezTo>
                    <a:pt x="994" y="253"/>
                    <a:pt x="994" y="252"/>
                    <a:pt x="995" y="249"/>
                  </a:cubicBezTo>
                  <a:cubicBezTo>
                    <a:pt x="996" y="248"/>
                    <a:pt x="994" y="246"/>
                    <a:pt x="993" y="246"/>
                  </a:cubicBezTo>
                  <a:cubicBezTo>
                    <a:pt x="994" y="243"/>
                    <a:pt x="993" y="240"/>
                    <a:pt x="991" y="238"/>
                  </a:cubicBezTo>
                  <a:cubicBezTo>
                    <a:pt x="988" y="234"/>
                    <a:pt x="984" y="233"/>
                    <a:pt x="980" y="232"/>
                  </a:cubicBezTo>
                  <a:cubicBezTo>
                    <a:pt x="975" y="231"/>
                    <a:pt x="972" y="225"/>
                    <a:pt x="966" y="225"/>
                  </a:cubicBezTo>
                  <a:cubicBezTo>
                    <a:pt x="961" y="224"/>
                    <a:pt x="955" y="224"/>
                    <a:pt x="949" y="225"/>
                  </a:cubicBezTo>
                  <a:cubicBezTo>
                    <a:pt x="934" y="227"/>
                    <a:pt x="920" y="232"/>
                    <a:pt x="905" y="234"/>
                  </a:cubicBezTo>
                  <a:cubicBezTo>
                    <a:pt x="898" y="235"/>
                    <a:pt x="891" y="235"/>
                    <a:pt x="884" y="237"/>
                  </a:cubicBezTo>
                  <a:cubicBezTo>
                    <a:pt x="879" y="238"/>
                    <a:pt x="874" y="240"/>
                    <a:pt x="870" y="242"/>
                  </a:cubicBezTo>
                  <a:cubicBezTo>
                    <a:pt x="870" y="241"/>
                    <a:pt x="871" y="240"/>
                    <a:pt x="872" y="239"/>
                  </a:cubicBezTo>
                  <a:cubicBezTo>
                    <a:pt x="874" y="236"/>
                    <a:pt x="875" y="234"/>
                    <a:pt x="877" y="232"/>
                  </a:cubicBezTo>
                  <a:cubicBezTo>
                    <a:pt x="894" y="206"/>
                    <a:pt x="903" y="178"/>
                    <a:pt x="899" y="148"/>
                  </a:cubicBezTo>
                  <a:cubicBezTo>
                    <a:pt x="895" y="121"/>
                    <a:pt x="885" y="86"/>
                    <a:pt x="857" y="76"/>
                  </a:cubicBezTo>
                  <a:cubicBezTo>
                    <a:pt x="851" y="73"/>
                    <a:pt x="844" y="69"/>
                    <a:pt x="838" y="70"/>
                  </a:cubicBezTo>
                  <a:cubicBezTo>
                    <a:pt x="833" y="70"/>
                    <a:pt x="827" y="73"/>
                    <a:pt x="824" y="77"/>
                  </a:cubicBezTo>
                  <a:cubicBezTo>
                    <a:pt x="822" y="78"/>
                    <a:pt x="819" y="81"/>
                    <a:pt x="816" y="82"/>
                  </a:cubicBezTo>
                  <a:cubicBezTo>
                    <a:pt x="813" y="82"/>
                    <a:pt x="810" y="81"/>
                    <a:pt x="806" y="80"/>
                  </a:cubicBezTo>
                  <a:cubicBezTo>
                    <a:pt x="800" y="79"/>
                    <a:pt x="794" y="79"/>
                    <a:pt x="788" y="82"/>
                  </a:cubicBezTo>
                  <a:cubicBezTo>
                    <a:pt x="775" y="87"/>
                    <a:pt x="763" y="95"/>
                    <a:pt x="752" y="105"/>
                  </a:cubicBezTo>
                  <a:cubicBezTo>
                    <a:pt x="747" y="110"/>
                    <a:pt x="743" y="116"/>
                    <a:pt x="738" y="121"/>
                  </a:cubicBezTo>
                  <a:cubicBezTo>
                    <a:pt x="736" y="124"/>
                    <a:pt x="733" y="127"/>
                    <a:pt x="733" y="131"/>
                  </a:cubicBezTo>
                  <a:cubicBezTo>
                    <a:pt x="732" y="131"/>
                    <a:pt x="732" y="131"/>
                    <a:pt x="732" y="131"/>
                  </a:cubicBezTo>
                  <a:cubicBezTo>
                    <a:pt x="729" y="130"/>
                    <a:pt x="729" y="126"/>
                    <a:pt x="727" y="125"/>
                  </a:cubicBezTo>
                  <a:cubicBezTo>
                    <a:pt x="724" y="123"/>
                    <a:pt x="722" y="123"/>
                    <a:pt x="719" y="123"/>
                  </a:cubicBezTo>
                  <a:cubicBezTo>
                    <a:pt x="712" y="122"/>
                    <a:pt x="704" y="122"/>
                    <a:pt x="697" y="123"/>
                  </a:cubicBezTo>
                  <a:cubicBezTo>
                    <a:pt x="689" y="124"/>
                    <a:pt x="681" y="125"/>
                    <a:pt x="673" y="126"/>
                  </a:cubicBezTo>
                  <a:cubicBezTo>
                    <a:pt x="670" y="127"/>
                    <a:pt x="668" y="127"/>
                    <a:pt x="665" y="128"/>
                  </a:cubicBezTo>
                  <a:cubicBezTo>
                    <a:pt x="662" y="127"/>
                    <a:pt x="658" y="124"/>
                    <a:pt x="655" y="122"/>
                  </a:cubicBezTo>
                  <a:cubicBezTo>
                    <a:pt x="652" y="121"/>
                    <a:pt x="648" y="119"/>
                    <a:pt x="645" y="117"/>
                  </a:cubicBezTo>
                  <a:cubicBezTo>
                    <a:pt x="638" y="114"/>
                    <a:pt x="630" y="111"/>
                    <a:pt x="623" y="109"/>
                  </a:cubicBezTo>
                  <a:cubicBezTo>
                    <a:pt x="610" y="106"/>
                    <a:pt x="595" y="105"/>
                    <a:pt x="581" y="106"/>
                  </a:cubicBezTo>
                  <a:cubicBezTo>
                    <a:pt x="567" y="107"/>
                    <a:pt x="554" y="112"/>
                    <a:pt x="543" y="121"/>
                  </a:cubicBezTo>
                  <a:cubicBezTo>
                    <a:pt x="540" y="124"/>
                    <a:pt x="535" y="128"/>
                    <a:pt x="533" y="132"/>
                  </a:cubicBezTo>
                  <a:cubicBezTo>
                    <a:pt x="533" y="132"/>
                    <a:pt x="533" y="132"/>
                    <a:pt x="533" y="132"/>
                  </a:cubicBezTo>
                  <a:cubicBezTo>
                    <a:pt x="530" y="131"/>
                    <a:pt x="528" y="131"/>
                    <a:pt x="525" y="130"/>
                  </a:cubicBezTo>
                  <a:cubicBezTo>
                    <a:pt x="520" y="116"/>
                    <a:pt x="514" y="101"/>
                    <a:pt x="505" y="89"/>
                  </a:cubicBezTo>
                  <a:cubicBezTo>
                    <a:pt x="499" y="81"/>
                    <a:pt x="488" y="68"/>
                    <a:pt x="477" y="74"/>
                  </a:cubicBezTo>
                  <a:cubicBezTo>
                    <a:pt x="474" y="75"/>
                    <a:pt x="472" y="78"/>
                    <a:pt x="469" y="79"/>
                  </a:cubicBezTo>
                  <a:cubicBezTo>
                    <a:pt x="465" y="81"/>
                    <a:pt x="463" y="78"/>
                    <a:pt x="460" y="76"/>
                  </a:cubicBezTo>
                  <a:cubicBezTo>
                    <a:pt x="457" y="74"/>
                    <a:pt x="454" y="74"/>
                    <a:pt x="451" y="77"/>
                  </a:cubicBezTo>
                  <a:cubicBezTo>
                    <a:pt x="450" y="79"/>
                    <a:pt x="449" y="76"/>
                    <a:pt x="447" y="75"/>
                  </a:cubicBezTo>
                  <a:cubicBezTo>
                    <a:pt x="445" y="73"/>
                    <a:pt x="443" y="72"/>
                    <a:pt x="440" y="71"/>
                  </a:cubicBezTo>
                  <a:cubicBezTo>
                    <a:pt x="436" y="69"/>
                    <a:pt x="433" y="69"/>
                    <a:pt x="429" y="72"/>
                  </a:cubicBezTo>
                  <a:cubicBezTo>
                    <a:pt x="424" y="75"/>
                    <a:pt x="419" y="82"/>
                    <a:pt x="415" y="87"/>
                  </a:cubicBezTo>
                  <a:cubicBezTo>
                    <a:pt x="410" y="92"/>
                    <a:pt x="407" y="99"/>
                    <a:pt x="402" y="105"/>
                  </a:cubicBezTo>
                  <a:cubicBezTo>
                    <a:pt x="397" y="112"/>
                    <a:pt x="390" y="118"/>
                    <a:pt x="386" y="126"/>
                  </a:cubicBezTo>
                  <a:cubicBezTo>
                    <a:pt x="383" y="133"/>
                    <a:pt x="381" y="139"/>
                    <a:pt x="380" y="147"/>
                  </a:cubicBezTo>
                  <a:cubicBezTo>
                    <a:pt x="377" y="162"/>
                    <a:pt x="373" y="177"/>
                    <a:pt x="371" y="192"/>
                  </a:cubicBezTo>
                  <a:cubicBezTo>
                    <a:pt x="369" y="183"/>
                    <a:pt x="366" y="173"/>
                    <a:pt x="362" y="164"/>
                  </a:cubicBezTo>
                  <a:cubicBezTo>
                    <a:pt x="357" y="153"/>
                    <a:pt x="351" y="143"/>
                    <a:pt x="344" y="133"/>
                  </a:cubicBezTo>
                  <a:cubicBezTo>
                    <a:pt x="342" y="129"/>
                    <a:pt x="341" y="125"/>
                    <a:pt x="338" y="122"/>
                  </a:cubicBezTo>
                  <a:cubicBezTo>
                    <a:pt x="337" y="121"/>
                    <a:pt x="333" y="120"/>
                    <a:pt x="333" y="119"/>
                  </a:cubicBezTo>
                  <a:cubicBezTo>
                    <a:pt x="332" y="118"/>
                    <a:pt x="331" y="117"/>
                    <a:pt x="330" y="116"/>
                  </a:cubicBezTo>
                  <a:cubicBezTo>
                    <a:pt x="329" y="114"/>
                    <a:pt x="328" y="113"/>
                    <a:pt x="327" y="111"/>
                  </a:cubicBezTo>
                  <a:cubicBezTo>
                    <a:pt x="325" y="109"/>
                    <a:pt x="322" y="106"/>
                    <a:pt x="319" y="104"/>
                  </a:cubicBezTo>
                  <a:cubicBezTo>
                    <a:pt x="319" y="103"/>
                    <a:pt x="319" y="103"/>
                    <a:pt x="319" y="103"/>
                  </a:cubicBezTo>
                  <a:cubicBezTo>
                    <a:pt x="314" y="98"/>
                    <a:pt x="313" y="88"/>
                    <a:pt x="310" y="82"/>
                  </a:cubicBezTo>
                  <a:cubicBezTo>
                    <a:pt x="307" y="74"/>
                    <a:pt x="304" y="67"/>
                    <a:pt x="300" y="60"/>
                  </a:cubicBezTo>
                  <a:cubicBezTo>
                    <a:pt x="296" y="53"/>
                    <a:pt x="291" y="46"/>
                    <a:pt x="286" y="40"/>
                  </a:cubicBezTo>
                  <a:cubicBezTo>
                    <a:pt x="280" y="33"/>
                    <a:pt x="274" y="26"/>
                    <a:pt x="267" y="20"/>
                  </a:cubicBezTo>
                  <a:cubicBezTo>
                    <a:pt x="261" y="15"/>
                    <a:pt x="254" y="10"/>
                    <a:pt x="246" y="6"/>
                  </a:cubicBezTo>
                  <a:cubicBezTo>
                    <a:pt x="244" y="5"/>
                    <a:pt x="238" y="2"/>
                    <a:pt x="236" y="4"/>
                  </a:cubicBezTo>
                  <a:cubicBezTo>
                    <a:pt x="229" y="0"/>
                    <a:pt x="223" y="18"/>
                    <a:pt x="222" y="23"/>
                  </a:cubicBezTo>
                  <a:cubicBezTo>
                    <a:pt x="217" y="41"/>
                    <a:pt x="218" y="59"/>
                    <a:pt x="222" y="77"/>
                  </a:cubicBezTo>
                  <a:cubicBezTo>
                    <a:pt x="227" y="99"/>
                    <a:pt x="234" y="120"/>
                    <a:pt x="245" y="140"/>
                  </a:cubicBezTo>
                  <a:cubicBezTo>
                    <a:pt x="251" y="150"/>
                    <a:pt x="259" y="158"/>
                    <a:pt x="267" y="167"/>
                  </a:cubicBezTo>
                  <a:cubicBezTo>
                    <a:pt x="271" y="172"/>
                    <a:pt x="276" y="177"/>
                    <a:pt x="281" y="182"/>
                  </a:cubicBezTo>
                  <a:cubicBezTo>
                    <a:pt x="269" y="179"/>
                    <a:pt x="256" y="178"/>
                    <a:pt x="244" y="180"/>
                  </a:cubicBezTo>
                  <a:cubicBezTo>
                    <a:pt x="244" y="176"/>
                    <a:pt x="243" y="172"/>
                    <a:pt x="243" y="168"/>
                  </a:cubicBezTo>
                  <a:cubicBezTo>
                    <a:pt x="242" y="163"/>
                    <a:pt x="242" y="159"/>
                    <a:pt x="241" y="154"/>
                  </a:cubicBezTo>
                  <a:cubicBezTo>
                    <a:pt x="239" y="146"/>
                    <a:pt x="237" y="138"/>
                    <a:pt x="233" y="130"/>
                  </a:cubicBezTo>
                  <a:cubicBezTo>
                    <a:pt x="229" y="122"/>
                    <a:pt x="222" y="115"/>
                    <a:pt x="217" y="107"/>
                  </a:cubicBezTo>
                  <a:cubicBezTo>
                    <a:pt x="213" y="99"/>
                    <a:pt x="210" y="90"/>
                    <a:pt x="204" y="84"/>
                  </a:cubicBezTo>
                  <a:cubicBezTo>
                    <a:pt x="199" y="80"/>
                    <a:pt x="196" y="76"/>
                    <a:pt x="193" y="71"/>
                  </a:cubicBezTo>
                  <a:cubicBezTo>
                    <a:pt x="191" y="68"/>
                    <a:pt x="189" y="65"/>
                    <a:pt x="186" y="63"/>
                  </a:cubicBezTo>
                  <a:cubicBezTo>
                    <a:pt x="183" y="59"/>
                    <a:pt x="179" y="56"/>
                    <a:pt x="176" y="52"/>
                  </a:cubicBezTo>
                  <a:cubicBezTo>
                    <a:pt x="170" y="47"/>
                    <a:pt x="162" y="42"/>
                    <a:pt x="156" y="49"/>
                  </a:cubicBezTo>
                  <a:cubicBezTo>
                    <a:pt x="156" y="49"/>
                    <a:pt x="156" y="49"/>
                    <a:pt x="156" y="49"/>
                  </a:cubicBezTo>
                  <a:cubicBezTo>
                    <a:pt x="153" y="45"/>
                    <a:pt x="149" y="42"/>
                    <a:pt x="145" y="42"/>
                  </a:cubicBezTo>
                  <a:cubicBezTo>
                    <a:pt x="138" y="42"/>
                    <a:pt x="131" y="41"/>
                    <a:pt x="126" y="45"/>
                  </a:cubicBezTo>
                  <a:cubicBezTo>
                    <a:pt x="119" y="50"/>
                    <a:pt x="114" y="58"/>
                    <a:pt x="108" y="65"/>
                  </a:cubicBezTo>
                  <a:cubicBezTo>
                    <a:pt x="103" y="72"/>
                    <a:pt x="98" y="79"/>
                    <a:pt x="94" y="87"/>
                  </a:cubicBezTo>
                  <a:cubicBezTo>
                    <a:pt x="87" y="103"/>
                    <a:pt x="77" y="119"/>
                    <a:pt x="74" y="137"/>
                  </a:cubicBezTo>
                  <a:cubicBezTo>
                    <a:pt x="72" y="145"/>
                    <a:pt x="71" y="154"/>
                    <a:pt x="71" y="163"/>
                  </a:cubicBezTo>
                  <a:cubicBezTo>
                    <a:pt x="71" y="168"/>
                    <a:pt x="71" y="172"/>
                    <a:pt x="72" y="177"/>
                  </a:cubicBezTo>
                  <a:cubicBezTo>
                    <a:pt x="72" y="178"/>
                    <a:pt x="72" y="179"/>
                    <a:pt x="72" y="181"/>
                  </a:cubicBezTo>
                  <a:cubicBezTo>
                    <a:pt x="69" y="178"/>
                    <a:pt x="65" y="177"/>
                    <a:pt x="63" y="173"/>
                  </a:cubicBezTo>
                  <a:cubicBezTo>
                    <a:pt x="58" y="164"/>
                    <a:pt x="47" y="163"/>
                    <a:pt x="38" y="160"/>
                  </a:cubicBezTo>
                  <a:cubicBezTo>
                    <a:pt x="35" y="159"/>
                    <a:pt x="32" y="159"/>
                    <a:pt x="30" y="158"/>
                  </a:cubicBezTo>
                  <a:cubicBezTo>
                    <a:pt x="26" y="152"/>
                    <a:pt x="23" y="145"/>
                    <a:pt x="19" y="139"/>
                  </a:cubicBezTo>
                  <a:cubicBezTo>
                    <a:pt x="13" y="133"/>
                    <a:pt x="6" y="127"/>
                    <a:pt x="0" y="122"/>
                  </a:cubicBezTo>
                  <a:cubicBezTo>
                    <a:pt x="0" y="126"/>
                    <a:pt x="0" y="126"/>
                    <a:pt x="0" y="126"/>
                  </a:cubicBezTo>
                  <a:cubicBezTo>
                    <a:pt x="1" y="127"/>
                    <a:pt x="2" y="128"/>
                    <a:pt x="3" y="129"/>
                  </a:cubicBezTo>
                  <a:cubicBezTo>
                    <a:pt x="9" y="134"/>
                    <a:pt x="15" y="139"/>
                    <a:pt x="19" y="145"/>
                  </a:cubicBezTo>
                  <a:cubicBezTo>
                    <a:pt x="22" y="149"/>
                    <a:pt x="24" y="154"/>
                    <a:pt x="27" y="158"/>
                  </a:cubicBezTo>
                  <a:cubicBezTo>
                    <a:pt x="20" y="157"/>
                    <a:pt x="13" y="158"/>
                    <a:pt x="5" y="160"/>
                  </a:cubicBezTo>
                  <a:cubicBezTo>
                    <a:pt x="4" y="160"/>
                    <a:pt x="2" y="161"/>
                    <a:pt x="0" y="162"/>
                  </a:cubicBezTo>
                  <a:cubicBezTo>
                    <a:pt x="1" y="160"/>
                    <a:pt x="0" y="159"/>
                    <a:pt x="0" y="157"/>
                  </a:cubicBezTo>
                  <a:cubicBezTo>
                    <a:pt x="0" y="166"/>
                    <a:pt x="0" y="166"/>
                    <a:pt x="0" y="166"/>
                  </a:cubicBezTo>
                  <a:cubicBezTo>
                    <a:pt x="5" y="163"/>
                    <a:pt x="10" y="162"/>
                    <a:pt x="15" y="162"/>
                  </a:cubicBezTo>
                  <a:cubicBezTo>
                    <a:pt x="27" y="159"/>
                    <a:pt x="38" y="163"/>
                    <a:pt x="49" y="167"/>
                  </a:cubicBezTo>
                  <a:cubicBezTo>
                    <a:pt x="52" y="168"/>
                    <a:pt x="57" y="169"/>
                    <a:pt x="59" y="173"/>
                  </a:cubicBezTo>
                  <a:cubicBezTo>
                    <a:pt x="60" y="174"/>
                    <a:pt x="61" y="176"/>
                    <a:pt x="62" y="178"/>
                  </a:cubicBezTo>
                  <a:cubicBezTo>
                    <a:pt x="65" y="182"/>
                    <a:pt x="70" y="183"/>
                    <a:pt x="73" y="188"/>
                  </a:cubicBezTo>
                  <a:cubicBezTo>
                    <a:pt x="79" y="197"/>
                    <a:pt x="80" y="209"/>
                    <a:pt x="81" y="220"/>
                  </a:cubicBezTo>
                  <a:cubicBezTo>
                    <a:pt x="81" y="231"/>
                    <a:pt x="82" y="242"/>
                    <a:pt x="84" y="253"/>
                  </a:cubicBezTo>
                  <a:cubicBezTo>
                    <a:pt x="86" y="264"/>
                    <a:pt x="87" y="275"/>
                    <a:pt x="90" y="285"/>
                  </a:cubicBezTo>
                  <a:cubicBezTo>
                    <a:pt x="97" y="304"/>
                    <a:pt x="108" y="320"/>
                    <a:pt x="114" y="338"/>
                  </a:cubicBezTo>
                  <a:cubicBezTo>
                    <a:pt x="114" y="339"/>
                    <a:pt x="114" y="339"/>
                    <a:pt x="115" y="339"/>
                  </a:cubicBezTo>
                  <a:cubicBezTo>
                    <a:pt x="115" y="339"/>
                    <a:pt x="115" y="340"/>
                    <a:pt x="115" y="340"/>
                  </a:cubicBezTo>
                  <a:cubicBezTo>
                    <a:pt x="114" y="343"/>
                    <a:pt x="115" y="346"/>
                    <a:pt x="118" y="348"/>
                  </a:cubicBezTo>
                  <a:cubicBezTo>
                    <a:pt x="122" y="353"/>
                    <a:pt x="124" y="359"/>
                    <a:pt x="127" y="365"/>
                  </a:cubicBezTo>
                  <a:cubicBezTo>
                    <a:pt x="128" y="366"/>
                    <a:pt x="131" y="374"/>
                    <a:pt x="129" y="374"/>
                  </a:cubicBezTo>
                  <a:cubicBezTo>
                    <a:pt x="128" y="374"/>
                    <a:pt x="126" y="374"/>
                    <a:pt x="125" y="374"/>
                  </a:cubicBezTo>
                  <a:cubicBezTo>
                    <a:pt x="124" y="376"/>
                    <a:pt x="123" y="377"/>
                    <a:pt x="124" y="378"/>
                  </a:cubicBezTo>
                  <a:cubicBezTo>
                    <a:pt x="118" y="374"/>
                    <a:pt x="115" y="366"/>
                    <a:pt x="109" y="361"/>
                  </a:cubicBezTo>
                  <a:cubicBezTo>
                    <a:pt x="108" y="360"/>
                    <a:pt x="106" y="360"/>
                    <a:pt x="106" y="362"/>
                  </a:cubicBezTo>
                  <a:cubicBezTo>
                    <a:pt x="105" y="367"/>
                    <a:pt x="108" y="371"/>
                    <a:pt x="110" y="375"/>
                  </a:cubicBezTo>
                  <a:cubicBezTo>
                    <a:pt x="110" y="375"/>
                    <a:pt x="114" y="383"/>
                    <a:pt x="112" y="382"/>
                  </a:cubicBezTo>
                  <a:cubicBezTo>
                    <a:pt x="110" y="382"/>
                    <a:pt x="107" y="380"/>
                    <a:pt x="105" y="379"/>
                  </a:cubicBezTo>
                  <a:cubicBezTo>
                    <a:pt x="102" y="378"/>
                    <a:pt x="98" y="378"/>
                    <a:pt x="97" y="381"/>
                  </a:cubicBezTo>
                  <a:cubicBezTo>
                    <a:pt x="96" y="382"/>
                    <a:pt x="96" y="382"/>
                    <a:pt x="96" y="382"/>
                  </a:cubicBezTo>
                  <a:cubicBezTo>
                    <a:pt x="90" y="377"/>
                    <a:pt x="82" y="372"/>
                    <a:pt x="75" y="368"/>
                  </a:cubicBezTo>
                  <a:cubicBezTo>
                    <a:pt x="66" y="363"/>
                    <a:pt x="57" y="357"/>
                    <a:pt x="47" y="352"/>
                  </a:cubicBezTo>
                  <a:cubicBezTo>
                    <a:pt x="38" y="348"/>
                    <a:pt x="29" y="342"/>
                    <a:pt x="20" y="337"/>
                  </a:cubicBezTo>
                  <a:cubicBezTo>
                    <a:pt x="13" y="333"/>
                    <a:pt x="7" y="329"/>
                    <a:pt x="0" y="326"/>
                  </a:cubicBezTo>
                  <a:cubicBezTo>
                    <a:pt x="0" y="330"/>
                    <a:pt x="0" y="330"/>
                    <a:pt x="0" y="330"/>
                  </a:cubicBezTo>
                  <a:cubicBezTo>
                    <a:pt x="7" y="333"/>
                    <a:pt x="13" y="337"/>
                    <a:pt x="20" y="341"/>
                  </a:cubicBezTo>
                  <a:cubicBezTo>
                    <a:pt x="29" y="346"/>
                    <a:pt x="38" y="351"/>
                    <a:pt x="47" y="356"/>
                  </a:cubicBezTo>
                  <a:cubicBezTo>
                    <a:pt x="52" y="359"/>
                    <a:pt x="56" y="361"/>
                    <a:pt x="61" y="363"/>
                  </a:cubicBezTo>
                  <a:cubicBezTo>
                    <a:pt x="60" y="363"/>
                    <a:pt x="59" y="363"/>
                    <a:pt x="58" y="363"/>
                  </a:cubicBezTo>
                  <a:cubicBezTo>
                    <a:pt x="56" y="362"/>
                    <a:pt x="54" y="360"/>
                    <a:pt x="51" y="359"/>
                  </a:cubicBezTo>
                  <a:cubicBezTo>
                    <a:pt x="51" y="359"/>
                    <a:pt x="50" y="359"/>
                    <a:pt x="50" y="359"/>
                  </a:cubicBezTo>
                  <a:cubicBezTo>
                    <a:pt x="48" y="357"/>
                    <a:pt x="45" y="356"/>
                    <a:pt x="43" y="356"/>
                  </a:cubicBezTo>
                  <a:cubicBezTo>
                    <a:pt x="32" y="352"/>
                    <a:pt x="20" y="349"/>
                    <a:pt x="9" y="348"/>
                  </a:cubicBezTo>
                  <a:cubicBezTo>
                    <a:pt x="6" y="348"/>
                    <a:pt x="3" y="348"/>
                    <a:pt x="0" y="347"/>
                  </a:cubicBezTo>
                  <a:cubicBezTo>
                    <a:pt x="0" y="350"/>
                    <a:pt x="0" y="350"/>
                    <a:pt x="0" y="350"/>
                  </a:cubicBezTo>
                  <a:cubicBezTo>
                    <a:pt x="12" y="352"/>
                    <a:pt x="25" y="353"/>
                    <a:pt x="37" y="356"/>
                  </a:cubicBezTo>
                  <a:cubicBezTo>
                    <a:pt x="41" y="357"/>
                    <a:pt x="45" y="359"/>
                    <a:pt x="48" y="360"/>
                  </a:cubicBezTo>
                  <a:cubicBezTo>
                    <a:pt x="48" y="360"/>
                    <a:pt x="48" y="361"/>
                    <a:pt x="48" y="361"/>
                  </a:cubicBezTo>
                  <a:cubicBezTo>
                    <a:pt x="51" y="366"/>
                    <a:pt x="54" y="370"/>
                    <a:pt x="56" y="374"/>
                  </a:cubicBezTo>
                  <a:cubicBezTo>
                    <a:pt x="59" y="380"/>
                    <a:pt x="61" y="386"/>
                    <a:pt x="64" y="392"/>
                  </a:cubicBezTo>
                  <a:cubicBezTo>
                    <a:pt x="70" y="403"/>
                    <a:pt x="78" y="412"/>
                    <a:pt x="87" y="421"/>
                  </a:cubicBezTo>
                  <a:cubicBezTo>
                    <a:pt x="91" y="425"/>
                    <a:pt x="96" y="428"/>
                    <a:pt x="101" y="432"/>
                  </a:cubicBezTo>
                  <a:cubicBezTo>
                    <a:pt x="107" y="436"/>
                    <a:pt x="111" y="442"/>
                    <a:pt x="115" y="448"/>
                  </a:cubicBezTo>
                  <a:cubicBezTo>
                    <a:pt x="122" y="460"/>
                    <a:pt x="126" y="473"/>
                    <a:pt x="131" y="485"/>
                  </a:cubicBezTo>
                  <a:cubicBezTo>
                    <a:pt x="131" y="485"/>
                    <a:pt x="131" y="486"/>
                    <a:pt x="131" y="486"/>
                  </a:cubicBezTo>
                  <a:cubicBezTo>
                    <a:pt x="130" y="489"/>
                    <a:pt x="131" y="492"/>
                    <a:pt x="132" y="495"/>
                  </a:cubicBezTo>
                  <a:cubicBezTo>
                    <a:pt x="134" y="499"/>
                    <a:pt x="135" y="503"/>
                    <a:pt x="135" y="507"/>
                  </a:cubicBezTo>
                  <a:cubicBezTo>
                    <a:pt x="136" y="515"/>
                    <a:pt x="137" y="524"/>
                    <a:pt x="142" y="531"/>
                  </a:cubicBezTo>
                  <a:cubicBezTo>
                    <a:pt x="146" y="535"/>
                    <a:pt x="151" y="538"/>
                    <a:pt x="154" y="542"/>
                  </a:cubicBezTo>
                  <a:cubicBezTo>
                    <a:pt x="158" y="545"/>
                    <a:pt x="162" y="549"/>
                    <a:pt x="166" y="553"/>
                  </a:cubicBezTo>
                  <a:cubicBezTo>
                    <a:pt x="175" y="561"/>
                    <a:pt x="184" y="569"/>
                    <a:pt x="194" y="575"/>
                  </a:cubicBezTo>
                  <a:cubicBezTo>
                    <a:pt x="204" y="582"/>
                    <a:pt x="213" y="588"/>
                    <a:pt x="224" y="594"/>
                  </a:cubicBezTo>
                  <a:cubicBezTo>
                    <a:pt x="228" y="596"/>
                    <a:pt x="232" y="598"/>
                    <a:pt x="237" y="599"/>
                  </a:cubicBezTo>
                  <a:cubicBezTo>
                    <a:pt x="243" y="600"/>
                    <a:pt x="248" y="602"/>
                    <a:pt x="253" y="606"/>
                  </a:cubicBezTo>
                  <a:cubicBezTo>
                    <a:pt x="257" y="609"/>
                    <a:pt x="261" y="612"/>
                    <a:pt x="265" y="615"/>
                  </a:cubicBezTo>
                  <a:cubicBezTo>
                    <a:pt x="270" y="618"/>
                    <a:pt x="272" y="621"/>
                    <a:pt x="275" y="626"/>
                  </a:cubicBezTo>
                  <a:cubicBezTo>
                    <a:pt x="270" y="632"/>
                    <a:pt x="277" y="639"/>
                    <a:pt x="281" y="643"/>
                  </a:cubicBezTo>
                  <a:cubicBezTo>
                    <a:pt x="291" y="651"/>
                    <a:pt x="296" y="663"/>
                    <a:pt x="303" y="673"/>
                  </a:cubicBezTo>
                  <a:cubicBezTo>
                    <a:pt x="312" y="684"/>
                    <a:pt x="322" y="694"/>
                    <a:pt x="329" y="706"/>
                  </a:cubicBezTo>
                  <a:cubicBezTo>
                    <a:pt x="334" y="716"/>
                    <a:pt x="340" y="726"/>
                    <a:pt x="345" y="736"/>
                  </a:cubicBezTo>
                  <a:cubicBezTo>
                    <a:pt x="348" y="741"/>
                    <a:pt x="351" y="747"/>
                    <a:pt x="353" y="753"/>
                  </a:cubicBezTo>
                  <a:cubicBezTo>
                    <a:pt x="354" y="758"/>
                    <a:pt x="352" y="762"/>
                    <a:pt x="352" y="766"/>
                  </a:cubicBezTo>
                  <a:cubicBezTo>
                    <a:pt x="352" y="768"/>
                    <a:pt x="353" y="770"/>
                    <a:pt x="353" y="771"/>
                  </a:cubicBezTo>
                  <a:cubicBezTo>
                    <a:pt x="353" y="771"/>
                    <a:pt x="353" y="772"/>
                    <a:pt x="353" y="772"/>
                  </a:cubicBezTo>
                  <a:cubicBezTo>
                    <a:pt x="352" y="777"/>
                    <a:pt x="353" y="783"/>
                    <a:pt x="353" y="789"/>
                  </a:cubicBezTo>
                  <a:cubicBezTo>
                    <a:pt x="354" y="795"/>
                    <a:pt x="354" y="800"/>
                    <a:pt x="354" y="806"/>
                  </a:cubicBezTo>
                  <a:cubicBezTo>
                    <a:pt x="353" y="809"/>
                    <a:pt x="353" y="812"/>
                    <a:pt x="352" y="815"/>
                  </a:cubicBezTo>
                  <a:cubicBezTo>
                    <a:pt x="356" y="815"/>
                    <a:pt x="356" y="815"/>
                    <a:pt x="356" y="815"/>
                  </a:cubicBezTo>
                  <a:cubicBezTo>
                    <a:pt x="357" y="810"/>
                    <a:pt x="357" y="805"/>
                    <a:pt x="357" y="800"/>
                  </a:cubicBezTo>
                  <a:cubicBezTo>
                    <a:pt x="357" y="791"/>
                    <a:pt x="357" y="782"/>
                    <a:pt x="356" y="774"/>
                  </a:cubicBezTo>
                  <a:cubicBezTo>
                    <a:pt x="358" y="775"/>
                    <a:pt x="362" y="775"/>
                    <a:pt x="366" y="773"/>
                  </a:cubicBezTo>
                  <a:cubicBezTo>
                    <a:pt x="373" y="770"/>
                    <a:pt x="385" y="768"/>
                    <a:pt x="389" y="760"/>
                  </a:cubicBezTo>
                  <a:cubicBezTo>
                    <a:pt x="393" y="752"/>
                    <a:pt x="394" y="744"/>
                    <a:pt x="392" y="735"/>
                  </a:cubicBezTo>
                  <a:cubicBezTo>
                    <a:pt x="392" y="735"/>
                    <a:pt x="393" y="735"/>
                    <a:pt x="393" y="735"/>
                  </a:cubicBezTo>
                  <a:cubicBezTo>
                    <a:pt x="393" y="735"/>
                    <a:pt x="394" y="734"/>
                    <a:pt x="393" y="734"/>
                  </a:cubicBezTo>
                  <a:cubicBezTo>
                    <a:pt x="392" y="731"/>
                    <a:pt x="391" y="729"/>
                    <a:pt x="390" y="726"/>
                  </a:cubicBezTo>
                  <a:cubicBezTo>
                    <a:pt x="391" y="727"/>
                    <a:pt x="393" y="728"/>
                    <a:pt x="394" y="729"/>
                  </a:cubicBezTo>
                  <a:cubicBezTo>
                    <a:pt x="397" y="730"/>
                    <a:pt x="399" y="731"/>
                    <a:pt x="402" y="732"/>
                  </a:cubicBezTo>
                  <a:cubicBezTo>
                    <a:pt x="398" y="732"/>
                    <a:pt x="396" y="739"/>
                    <a:pt x="397" y="743"/>
                  </a:cubicBezTo>
                  <a:cubicBezTo>
                    <a:pt x="397" y="743"/>
                    <a:pt x="398" y="743"/>
                    <a:pt x="398" y="743"/>
                  </a:cubicBezTo>
                  <a:cubicBezTo>
                    <a:pt x="399" y="740"/>
                    <a:pt x="400" y="732"/>
                    <a:pt x="404" y="733"/>
                  </a:cubicBezTo>
                  <a:cubicBezTo>
                    <a:pt x="405" y="733"/>
                    <a:pt x="405" y="732"/>
                    <a:pt x="405" y="732"/>
                  </a:cubicBezTo>
                  <a:cubicBezTo>
                    <a:pt x="411" y="732"/>
                    <a:pt x="417" y="731"/>
                    <a:pt x="421" y="726"/>
                  </a:cubicBezTo>
                  <a:cubicBezTo>
                    <a:pt x="420" y="728"/>
                    <a:pt x="421" y="730"/>
                    <a:pt x="421" y="732"/>
                  </a:cubicBezTo>
                  <a:cubicBezTo>
                    <a:pt x="427" y="752"/>
                    <a:pt x="465" y="751"/>
                    <a:pt x="469" y="732"/>
                  </a:cubicBezTo>
                  <a:cubicBezTo>
                    <a:pt x="469" y="732"/>
                    <a:pt x="470" y="731"/>
                    <a:pt x="470" y="731"/>
                  </a:cubicBezTo>
                  <a:cubicBezTo>
                    <a:pt x="469" y="734"/>
                    <a:pt x="468" y="736"/>
                    <a:pt x="467" y="738"/>
                  </a:cubicBezTo>
                  <a:cubicBezTo>
                    <a:pt x="463" y="745"/>
                    <a:pt x="455" y="749"/>
                    <a:pt x="447" y="750"/>
                  </a:cubicBezTo>
                  <a:cubicBezTo>
                    <a:pt x="439" y="751"/>
                    <a:pt x="431" y="750"/>
                    <a:pt x="425" y="746"/>
                  </a:cubicBezTo>
                  <a:cubicBezTo>
                    <a:pt x="419" y="743"/>
                    <a:pt x="415" y="738"/>
                    <a:pt x="411" y="732"/>
                  </a:cubicBezTo>
                  <a:cubicBezTo>
                    <a:pt x="411" y="732"/>
                    <a:pt x="410" y="732"/>
                    <a:pt x="410" y="733"/>
                  </a:cubicBezTo>
                  <a:cubicBezTo>
                    <a:pt x="412" y="749"/>
                    <a:pt x="433" y="756"/>
                    <a:pt x="447" y="753"/>
                  </a:cubicBezTo>
                  <a:cubicBezTo>
                    <a:pt x="453" y="752"/>
                    <a:pt x="459" y="751"/>
                    <a:pt x="463" y="748"/>
                  </a:cubicBezTo>
                  <a:cubicBezTo>
                    <a:pt x="461" y="759"/>
                    <a:pt x="460" y="772"/>
                    <a:pt x="458" y="784"/>
                  </a:cubicBezTo>
                  <a:cubicBezTo>
                    <a:pt x="456" y="793"/>
                    <a:pt x="454" y="803"/>
                    <a:pt x="454" y="812"/>
                  </a:cubicBezTo>
                  <a:cubicBezTo>
                    <a:pt x="454" y="813"/>
                    <a:pt x="454" y="813"/>
                    <a:pt x="454" y="813"/>
                  </a:cubicBezTo>
                  <a:cubicBezTo>
                    <a:pt x="453" y="805"/>
                    <a:pt x="453" y="798"/>
                    <a:pt x="455" y="791"/>
                  </a:cubicBezTo>
                  <a:cubicBezTo>
                    <a:pt x="455" y="790"/>
                    <a:pt x="454" y="790"/>
                    <a:pt x="454" y="790"/>
                  </a:cubicBezTo>
                  <a:cubicBezTo>
                    <a:pt x="450" y="797"/>
                    <a:pt x="450" y="806"/>
                    <a:pt x="451" y="814"/>
                  </a:cubicBezTo>
                  <a:cubicBezTo>
                    <a:pt x="451" y="814"/>
                    <a:pt x="451" y="815"/>
                    <a:pt x="451" y="815"/>
                  </a:cubicBezTo>
                  <a:cubicBezTo>
                    <a:pt x="459" y="815"/>
                    <a:pt x="459" y="815"/>
                    <a:pt x="459" y="815"/>
                  </a:cubicBezTo>
                  <a:cubicBezTo>
                    <a:pt x="476" y="808"/>
                    <a:pt x="492" y="798"/>
                    <a:pt x="507" y="788"/>
                  </a:cubicBezTo>
                  <a:cubicBezTo>
                    <a:pt x="525" y="776"/>
                    <a:pt x="543" y="763"/>
                    <a:pt x="561" y="752"/>
                  </a:cubicBezTo>
                  <a:cubicBezTo>
                    <a:pt x="579" y="740"/>
                    <a:pt x="597" y="727"/>
                    <a:pt x="616" y="716"/>
                  </a:cubicBezTo>
                  <a:cubicBezTo>
                    <a:pt x="631" y="707"/>
                    <a:pt x="645" y="697"/>
                    <a:pt x="658" y="686"/>
                  </a:cubicBezTo>
                  <a:cubicBezTo>
                    <a:pt x="653" y="695"/>
                    <a:pt x="653" y="705"/>
                    <a:pt x="660" y="713"/>
                  </a:cubicBezTo>
                  <a:cubicBezTo>
                    <a:pt x="662" y="716"/>
                    <a:pt x="665" y="718"/>
                    <a:pt x="668" y="720"/>
                  </a:cubicBezTo>
                  <a:cubicBezTo>
                    <a:pt x="664" y="721"/>
                    <a:pt x="661" y="724"/>
                    <a:pt x="658" y="726"/>
                  </a:cubicBezTo>
                  <a:cubicBezTo>
                    <a:pt x="651" y="731"/>
                    <a:pt x="645" y="736"/>
                    <a:pt x="638" y="741"/>
                  </a:cubicBezTo>
                  <a:cubicBezTo>
                    <a:pt x="628" y="749"/>
                    <a:pt x="617" y="756"/>
                    <a:pt x="606" y="762"/>
                  </a:cubicBezTo>
                  <a:cubicBezTo>
                    <a:pt x="596" y="767"/>
                    <a:pt x="586" y="774"/>
                    <a:pt x="577" y="781"/>
                  </a:cubicBezTo>
                  <a:cubicBezTo>
                    <a:pt x="560" y="794"/>
                    <a:pt x="541" y="804"/>
                    <a:pt x="523" y="815"/>
                  </a:cubicBezTo>
                  <a:cubicBezTo>
                    <a:pt x="530" y="815"/>
                    <a:pt x="530" y="815"/>
                    <a:pt x="530" y="815"/>
                  </a:cubicBezTo>
                  <a:cubicBezTo>
                    <a:pt x="546" y="805"/>
                    <a:pt x="563" y="795"/>
                    <a:pt x="578" y="784"/>
                  </a:cubicBezTo>
                  <a:cubicBezTo>
                    <a:pt x="597" y="771"/>
                    <a:pt x="617" y="760"/>
                    <a:pt x="636" y="747"/>
                  </a:cubicBezTo>
                  <a:cubicBezTo>
                    <a:pt x="643" y="742"/>
                    <a:pt x="649" y="738"/>
                    <a:pt x="656" y="732"/>
                  </a:cubicBezTo>
                  <a:cubicBezTo>
                    <a:pt x="660" y="729"/>
                    <a:pt x="666" y="721"/>
                    <a:pt x="672" y="721"/>
                  </a:cubicBezTo>
                  <a:cubicBezTo>
                    <a:pt x="676" y="721"/>
                    <a:pt x="680" y="721"/>
                    <a:pt x="684" y="720"/>
                  </a:cubicBezTo>
                  <a:cubicBezTo>
                    <a:pt x="689" y="718"/>
                    <a:pt x="693" y="716"/>
                    <a:pt x="698" y="714"/>
                  </a:cubicBezTo>
                  <a:cubicBezTo>
                    <a:pt x="702" y="713"/>
                    <a:pt x="706" y="713"/>
                    <a:pt x="710" y="712"/>
                  </a:cubicBezTo>
                  <a:cubicBezTo>
                    <a:pt x="712" y="713"/>
                    <a:pt x="715" y="714"/>
                    <a:pt x="719" y="714"/>
                  </a:cubicBezTo>
                  <a:cubicBezTo>
                    <a:pt x="727" y="715"/>
                    <a:pt x="736" y="713"/>
                    <a:pt x="741" y="706"/>
                  </a:cubicBezTo>
                  <a:cubicBezTo>
                    <a:pt x="744" y="702"/>
                    <a:pt x="747" y="698"/>
                    <a:pt x="747" y="693"/>
                  </a:cubicBezTo>
                  <a:cubicBezTo>
                    <a:pt x="747" y="692"/>
                    <a:pt x="748" y="691"/>
                    <a:pt x="748" y="690"/>
                  </a:cubicBezTo>
                  <a:cubicBezTo>
                    <a:pt x="751" y="688"/>
                    <a:pt x="754" y="686"/>
                    <a:pt x="757" y="683"/>
                  </a:cubicBezTo>
                  <a:cubicBezTo>
                    <a:pt x="769" y="675"/>
                    <a:pt x="780" y="665"/>
                    <a:pt x="792" y="656"/>
                  </a:cubicBezTo>
                  <a:cubicBezTo>
                    <a:pt x="802" y="647"/>
                    <a:pt x="813" y="639"/>
                    <a:pt x="821" y="628"/>
                  </a:cubicBezTo>
                  <a:cubicBezTo>
                    <a:pt x="821" y="628"/>
                    <a:pt x="821" y="628"/>
                    <a:pt x="821" y="629"/>
                  </a:cubicBezTo>
                  <a:cubicBezTo>
                    <a:pt x="822" y="644"/>
                    <a:pt x="825" y="659"/>
                    <a:pt x="830" y="673"/>
                  </a:cubicBezTo>
                  <a:cubicBezTo>
                    <a:pt x="833" y="681"/>
                    <a:pt x="836" y="688"/>
                    <a:pt x="840" y="695"/>
                  </a:cubicBezTo>
                  <a:cubicBezTo>
                    <a:pt x="843" y="702"/>
                    <a:pt x="846" y="709"/>
                    <a:pt x="850" y="715"/>
                  </a:cubicBezTo>
                  <a:cubicBezTo>
                    <a:pt x="858" y="725"/>
                    <a:pt x="868" y="734"/>
                    <a:pt x="881" y="735"/>
                  </a:cubicBezTo>
                  <a:cubicBezTo>
                    <a:pt x="888" y="736"/>
                    <a:pt x="895" y="735"/>
                    <a:pt x="902" y="735"/>
                  </a:cubicBezTo>
                  <a:cubicBezTo>
                    <a:pt x="910" y="735"/>
                    <a:pt x="917" y="735"/>
                    <a:pt x="924" y="734"/>
                  </a:cubicBezTo>
                  <a:cubicBezTo>
                    <a:pt x="932" y="733"/>
                    <a:pt x="940" y="732"/>
                    <a:pt x="948" y="729"/>
                  </a:cubicBezTo>
                  <a:cubicBezTo>
                    <a:pt x="953" y="727"/>
                    <a:pt x="960" y="725"/>
                    <a:pt x="965" y="721"/>
                  </a:cubicBezTo>
                  <a:cubicBezTo>
                    <a:pt x="973" y="712"/>
                    <a:pt x="980" y="697"/>
                    <a:pt x="980" y="684"/>
                  </a:cubicBezTo>
                  <a:cubicBezTo>
                    <a:pt x="980" y="670"/>
                    <a:pt x="973" y="658"/>
                    <a:pt x="967" y="646"/>
                  </a:cubicBezTo>
                  <a:cubicBezTo>
                    <a:pt x="960" y="631"/>
                    <a:pt x="953" y="616"/>
                    <a:pt x="943" y="603"/>
                  </a:cubicBezTo>
                  <a:cubicBezTo>
                    <a:pt x="940" y="599"/>
                    <a:pt x="936" y="593"/>
                    <a:pt x="931" y="588"/>
                  </a:cubicBezTo>
                  <a:cubicBezTo>
                    <a:pt x="935" y="588"/>
                    <a:pt x="939" y="588"/>
                    <a:pt x="942" y="588"/>
                  </a:cubicBezTo>
                  <a:cubicBezTo>
                    <a:pt x="943" y="589"/>
                    <a:pt x="943" y="589"/>
                    <a:pt x="944" y="589"/>
                  </a:cubicBezTo>
                  <a:cubicBezTo>
                    <a:pt x="947" y="588"/>
                    <a:pt x="954" y="592"/>
                    <a:pt x="957" y="593"/>
                  </a:cubicBezTo>
                  <a:cubicBezTo>
                    <a:pt x="961" y="594"/>
                    <a:pt x="966" y="596"/>
                    <a:pt x="970" y="598"/>
                  </a:cubicBezTo>
                  <a:cubicBezTo>
                    <a:pt x="977" y="600"/>
                    <a:pt x="984" y="600"/>
                    <a:pt x="991" y="600"/>
                  </a:cubicBezTo>
                  <a:cubicBezTo>
                    <a:pt x="997" y="601"/>
                    <a:pt x="1003" y="601"/>
                    <a:pt x="1009" y="600"/>
                  </a:cubicBezTo>
                  <a:cubicBezTo>
                    <a:pt x="1023" y="598"/>
                    <a:pt x="1036" y="595"/>
                    <a:pt x="1050" y="593"/>
                  </a:cubicBezTo>
                  <a:cubicBezTo>
                    <a:pt x="1057" y="592"/>
                    <a:pt x="1064" y="590"/>
                    <a:pt x="1071" y="589"/>
                  </a:cubicBezTo>
                  <a:cubicBezTo>
                    <a:pt x="1078" y="589"/>
                    <a:pt x="1084" y="588"/>
                    <a:pt x="1091" y="588"/>
                  </a:cubicBezTo>
                  <a:cubicBezTo>
                    <a:pt x="1098" y="587"/>
                    <a:pt x="1105" y="585"/>
                    <a:pt x="1112" y="582"/>
                  </a:cubicBezTo>
                  <a:cubicBezTo>
                    <a:pt x="1119" y="579"/>
                    <a:pt x="1127" y="576"/>
                    <a:pt x="1135" y="574"/>
                  </a:cubicBezTo>
                  <a:cubicBezTo>
                    <a:pt x="1143" y="571"/>
                    <a:pt x="1155" y="567"/>
                    <a:pt x="1159" y="560"/>
                  </a:cubicBezTo>
                  <a:cubicBezTo>
                    <a:pt x="1161" y="558"/>
                    <a:pt x="1162" y="554"/>
                    <a:pt x="1160" y="552"/>
                  </a:cubicBezTo>
                  <a:close/>
                  <a:moveTo>
                    <a:pt x="1016" y="424"/>
                  </a:moveTo>
                  <a:cubicBezTo>
                    <a:pt x="1028" y="421"/>
                    <a:pt x="1041" y="418"/>
                    <a:pt x="1054" y="415"/>
                  </a:cubicBezTo>
                  <a:cubicBezTo>
                    <a:pt x="1065" y="413"/>
                    <a:pt x="1078" y="410"/>
                    <a:pt x="1090" y="412"/>
                  </a:cubicBezTo>
                  <a:cubicBezTo>
                    <a:pt x="1103" y="414"/>
                    <a:pt x="1115" y="423"/>
                    <a:pt x="1117" y="436"/>
                  </a:cubicBezTo>
                  <a:cubicBezTo>
                    <a:pt x="1118" y="439"/>
                    <a:pt x="1117" y="445"/>
                    <a:pt x="1120" y="447"/>
                  </a:cubicBezTo>
                  <a:cubicBezTo>
                    <a:pt x="1125" y="449"/>
                    <a:pt x="1129" y="449"/>
                    <a:pt x="1132" y="454"/>
                  </a:cubicBezTo>
                  <a:cubicBezTo>
                    <a:pt x="1137" y="464"/>
                    <a:pt x="1134" y="477"/>
                    <a:pt x="1129" y="486"/>
                  </a:cubicBezTo>
                  <a:cubicBezTo>
                    <a:pt x="1123" y="498"/>
                    <a:pt x="1116" y="510"/>
                    <a:pt x="1108" y="519"/>
                  </a:cubicBezTo>
                  <a:cubicBezTo>
                    <a:pt x="1103" y="524"/>
                    <a:pt x="1099" y="528"/>
                    <a:pt x="1095" y="533"/>
                  </a:cubicBezTo>
                  <a:cubicBezTo>
                    <a:pt x="1092" y="536"/>
                    <a:pt x="1089" y="540"/>
                    <a:pt x="1084" y="541"/>
                  </a:cubicBezTo>
                  <a:cubicBezTo>
                    <a:pt x="1084" y="541"/>
                    <a:pt x="1084" y="541"/>
                    <a:pt x="1084" y="541"/>
                  </a:cubicBezTo>
                  <a:cubicBezTo>
                    <a:pt x="1078" y="541"/>
                    <a:pt x="1072" y="542"/>
                    <a:pt x="1066" y="542"/>
                  </a:cubicBezTo>
                  <a:cubicBezTo>
                    <a:pt x="1049" y="544"/>
                    <a:pt x="1033" y="545"/>
                    <a:pt x="1016" y="545"/>
                  </a:cubicBezTo>
                  <a:cubicBezTo>
                    <a:pt x="1007" y="545"/>
                    <a:pt x="998" y="545"/>
                    <a:pt x="989" y="545"/>
                  </a:cubicBezTo>
                  <a:cubicBezTo>
                    <a:pt x="991" y="544"/>
                    <a:pt x="992" y="544"/>
                    <a:pt x="994" y="544"/>
                  </a:cubicBezTo>
                  <a:cubicBezTo>
                    <a:pt x="996" y="544"/>
                    <a:pt x="999" y="544"/>
                    <a:pt x="1002" y="544"/>
                  </a:cubicBezTo>
                  <a:cubicBezTo>
                    <a:pt x="1001" y="544"/>
                    <a:pt x="1001" y="544"/>
                    <a:pt x="1001" y="544"/>
                  </a:cubicBezTo>
                  <a:cubicBezTo>
                    <a:pt x="1001" y="544"/>
                    <a:pt x="1001" y="545"/>
                    <a:pt x="1001" y="545"/>
                  </a:cubicBezTo>
                  <a:cubicBezTo>
                    <a:pt x="1005" y="545"/>
                    <a:pt x="1008" y="544"/>
                    <a:pt x="1012" y="544"/>
                  </a:cubicBezTo>
                  <a:cubicBezTo>
                    <a:pt x="1013" y="544"/>
                    <a:pt x="1014" y="544"/>
                    <a:pt x="1015" y="544"/>
                  </a:cubicBezTo>
                  <a:cubicBezTo>
                    <a:pt x="1021" y="544"/>
                    <a:pt x="1027" y="544"/>
                    <a:pt x="1033" y="543"/>
                  </a:cubicBezTo>
                  <a:cubicBezTo>
                    <a:pt x="1040" y="541"/>
                    <a:pt x="1045" y="539"/>
                    <a:pt x="1051" y="537"/>
                  </a:cubicBezTo>
                  <a:cubicBezTo>
                    <a:pt x="1052" y="537"/>
                    <a:pt x="1051" y="536"/>
                    <a:pt x="1051" y="536"/>
                  </a:cubicBezTo>
                  <a:cubicBezTo>
                    <a:pt x="1045" y="538"/>
                    <a:pt x="1038" y="540"/>
                    <a:pt x="1031" y="541"/>
                  </a:cubicBezTo>
                  <a:cubicBezTo>
                    <a:pt x="1030" y="541"/>
                    <a:pt x="1028" y="541"/>
                    <a:pt x="1026" y="541"/>
                  </a:cubicBezTo>
                  <a:cubicBezTo>
                    <a:pt x="1033" y="540"/>
                    <a:pt x="1038" y="537"/>
                    <a:pt x="1044" y="536"/>
                  </a:cubicBezTo>
                  <a:cubicBezTo>
                    <a:pt x="1045" y="535"/>
                    <a:pt x="1045" y="535"/>
                    <a:pt x="1044" y="535"/>
                  </a:cubicBezTo>
                  <a:cubicBezTo>
                    <a:pt x="1037" y="536"/>
                    <a:pt x="1029" y="539"/>
                    <a:pt x="1022" y="540"/>
                  </a:cubicBezTo>
                  <a:cubicBezTo>
                    <a:pt x="1018" y="541"/>
                    <a:pt x="1015" y="541"/>
                    <a:pt x="1011" y="541"/>
                  </a:cubicBezTo>
                  <a:cubicBezTo>
                    <a:pt x="1011" y="541"/>
                    <a:pt x="1010" y="541"/>
                    <a:pt x="1010" y="541"/>
                  </a:cubicBezTo>
                  <a:cubicBezTo>
                    <a:pt x="1007" y="541"/>
                    <a:pt x="1003" y="541"/>
                    <a:pt x="1000" y="541"/>
                  </a:cubicBezTo>
                  <a:cubicBezTo>
                    <a:pt x="1007" y="539"/>
                    <a:pt x="1014" y="536"/>
                    <a:pt x="1020" y="534"/>
                  </a:cubicBezTo>
                  <a:cubicBezTo>
                    <a:pt x="1021" y="534"/>
                    <a:pt x="1020" y="533"/>
                    <a:pt x="1020" y="533"/>
                  </a:cubicBezTo>
                  <a:cubicBezTo>
                    <a:pt x="1008" y="537"/>
                    <a:pt x="996" y="540"/>
                    <a:pt x="984" y="543"/>
                  </a:cubicBezTo>
                  <a:cubicBezTo>
                    <a:pt x="984" y="543"/>
                    <a:pt x="984" y="543"/>
                    <a:pt x="984" y="543"/>
                  </a:cubicBezTo>
                  <a:cubicBezTo>
                    <a:pt x="982" y="543"/>
                    <a:pt x="981" y="543"/>
                    <a:pt x="979" y="544"/>
                  </a:cubicBezTo>
                  <a:cubicBezTo>
                    <a:pt x="978" y="544"/>
                    <a:pt x="977" y="544"/>
                    <a:pt x="977" y="544"/>
                  </a:cubicBezTo>
                  <a:cubicBezTo>
                    <a:pt x="981" y="542"/>
                    <a:pt x="985" y="539"/>
                    <a:pt x="989" y="537"/>
                  </a:cubicBezTo>
                  <a:cubicBezTo>
                    <a:pt x="996" y="533"/>
                    <a:pt x="1004" y="529"/>
                    <a:pt x="1012" y="527"/>
                  </a:cubicBezTo>
                  <a:cubicBezTo>
                    <a:pt x="1012" y="527"/>
                    <a:pt x="1012" y="526"/>
                    <a:pt x="1012" y="526"/>
                  </a:cubicBezTo>
                  <a:cubicBezTo>
                    <a:pt x="1003" y="528"/>
                    <a:pt x="997" y="531"/>
                    <a:pt x="989" y="535"/>
                  </a:cubicBezTo>
                  <a:cubicBezTo>
                    <a:pt x="985" y="536"/>
                    <a:pt x="982" y="538"/>
                    <a:pt x="978" y="540"/>
                  </a:cubicBezTo>
                  <a:cubicBezTo>
                    <a:pt x="976" y="541"/>
                    <a:pt x="973" y="542"/>
                    <a:pt x="971" y="543"/>
                  </a:cubicBezTo>
                  <a:cubicBezTo>
                    <a:pt x="970" y="543"/>
                    <a:pt x="969" y="543"/>
                    <a:pt x="968" y="543"/>
                  </a:cubicBezTo>
                  <a:cubicBezTo>
                    <a:pt x="962" y="542"/>
                    <a:pt x="955" y="541"/>
                    <a:pt x="950" y="544"/>
                  </a:cubicBezTo>
                  <a:cubicBezTo>
                    <a:pt x="946" y="546"/>
                    <a:pt x="943" y="548"/>
                    <a:pt x="941" y="552"/>
                  </a:cubicBezTo>
                  <a:cubicBezTo>
                    <a:pt x="938" y="550"/>
                    <a:pt x="933" y="551"/>
                    <a:pt x="930" y="551"/>
                  </a:cubicBezTo>
                  <a:cubicBezTo>
                    <a:pt x="929" y="551"/>
                    <a:pt x="928" y="551"/>
                    <a:pt x="927" y="551"/>
                  </a:cubicBezTo>
                  <a:cubicBezTo>
                    <a:pt x="937" y="549"/>
                    <a:pt x="947" y="544"/>
                    <a:pt x="956" y="541"/>
                  </a:cubicBezTo>
                  <a:cubicBezTo>
                    <a:pt x="964" y="538"/>
                    <a:pt x="971" y="535"/>
                    <a:pt x="978" y="532"/>
                  </a:cubicBezTo>
                  <a:cubicBezTo>
                    <a:pt x="985" y="528"/>
                    <a:pt x="993" y="524"/>
                    <a:pt x="1001" y="521"/>
                  </a:cubicBezTo>
                  <a:cubicBezTo>
                    <a:pt x="1001" y="520"/>
                    <a:pt x="1001" y="519"/>
                    <a:pt x="1000" y="520"/>
                  </a:cubicBezTo>
                  <a:cubicBezTo>
                    <a:pt x="992" y="523"/>
                    <a:pt x="985" y="527"/>
                    <a:pt x="977" y="530"/>
                  </a:cubicBezTo>
                  <a:cubicBezTo>
                    <a:pt x="970" y="533"/>
                    <a:pt x="963" y="535"/>
                    <a:pt x="955" y="538"/>
                  </a:cubicBezTo>
                  <a:cubicBezTo>
                    <a:pt x="942" y="543"/>
                    <a:pt x="928" y="548"/>
                    <a:pt x="914" y="549"/>
                  </a:cubicBezTo>
                  <a:cubicBezTo>
                    <a:pt x="913" y="549"/>
                    <a:pt x="913" y="550"/>
                    <a:pt x="912" y="550"/>
                  </a:cubicBezTo>
                  <a:cubicBezTo>
                    <a:pt x="912" y="550"/>
                    <a:pt x="911" y="550"/>
                    <a:pt x="911" y="550"/>
                  </a:cubicBezTo>
                  <a:cubicBezTo>
                    <a:pt x="909" y="550"/>
                    <a:pt x="907" y="550"/>
                    <a:pt x="905" y="550"/>
                  </a:cubicBezTo>
                  <a:cubicBezTo>
                    <a:pt x="905" y="550"/>
                    <a:pt x="906" y="549"/>
                    <a:pt x="906" y="549"/>
                  </a:cubicBezTo>
                  <a:cubicBezTo>
                    <a:pt x="906" y="549"/>
                    <a:pt x="907" y="549"/>
                    <a:pt x="907" y="549"/>
                  </a:cubicBezTo>
                  <a:cubicBezTo>
                    <a:pt x="911" y="549"/>
                    <a:pt x="915" y="547"/>
                    <a:pt x="919" y="545"/>
                  </a:cubicBezTo>
                  <a:cubicBezTo>
                    <a:pt x="924" y="543"/>
                    <a:pt x="929" y="540"/>
                    <a:pt x="934" y="538"/>
                  </a:cubicBezTo>
                  <a:cubicBezTo>
                    <a:pt x="944" y="532"/>
                    <a:pt x="954" y="526"/>
                    <a:pt x="965" y="523"/>
                  </a:cubicBezTo>
                  <a:cubicBezTo>
                    <a:pt x="966" y="522"/>
                    <a:pt x="966" y="521"/>
                    <a:pt x="965" y="521"/>
                  </a:cubicBezTo>
                  <a:cubicBezTo>
                    <a:pt x="954" y="525"/>
                    <a:pt x="944" y="529"/>
                    <a:pt x="934" y="534"/>
                  </a:cubicBezTo>
                  <a:cubicBezTo>
                    <a:pt x="929" y="536"/>
                    <a:pt x="924" y="539"/>
                    <a:pt x="919" y="541"/>
                  </a:cubicBezTo>
                  <a:cubicBezTo>
                    <a:pt x="916" y="543"/>
                    <a:pt x="912" y="544"/>
                    <a:pt x="909" y="545"/>
                  </a:cubicBezTo>
                  <a:cubicBezTo>
                    <a:pt x="910" y="545"/>
                    <a:pt x="910" y="544"/>
                    <a:pt x="910" y="544"/>
                  </a:cubicBezTo>
                  <a:cubicBezTo>
                    <a:pt x="911" y="543"/>
                    <a:pt x="912" y="543"/>
                    <a:pt x="913" y="542"/>
                  </a:cubicBezTo>
                  <a:cubicBezTo>
                    <a:pt x="916" y="541"/>
                    <a:pt x="919" y="539"/>
                    <a:pt x="921" y="538"/>
                  </a:cubicBezTo>
                  <a:cubicBezTo>
                    <a:pt x="928" y="534"/>
                    <a:pt x="934" y="529"/>
                    <a:pt x="940" y="525"/>
                  </a:cubicBezTo>
                  <a:cubicBezTo>
                    <a:pt x="947" y="521"/>
                    <a:pt x="954" y="517"/>
                    <a:pt x="960" y="513"/>
                  </a:cubicBezTo>
                  <a:cubicBezTo>
                    <a:pt x="967" y="508"/>
                    <a:pt x="974" y="504"/>
                    <a:pt x="980" y="500"/>
                  </a:cubicBezTo>
                  <a:cubicBezTo>
                    <a:pt x="981" y="500"/>
                    <a:pt x="980" y="500"/>
                    <a:pt x="980" y="500"/>
                  </a:cubicBezTo>
                  <a:cubicBezTo>
                    <a:pt x="964" y="508"/>
                    <a:pt x="950" y="518"/>
                    <a:pt x="934" y="527"/>
                  </a:cubicBezTo>
                  <a:cubicBezTo>
                    <a:pt x="928" y="531"/>
                    <a:pt x="923" y="534"/>
                    <a:pt x="917" y="537"/>
                  </a:cubicBezTo>
                  <a:cubicBezTo>
                    <a:pt x="918" y="535"/>
                    <a:pt x="920" y="534"/>
                    <a:pt x="921" y="532"/>
                  </a:cubicBezTo>
                  <a:cubicBezTo>
                    <a:pt x="921" y="532"/>
                    <a:pt x="921" y="532"/>
                    <a:pt x="921" y="532"/>
                  </a:cubicBezTo>
                  <a:cubicBezTo>
                    <a:pt x="926" y="532"/>
                    <a:pt x="930" y="529"/>
                    <a:pt x="934" y="526"/>
                  </a:cubicBezTo>
                  <a:cubicBezTo>
                    <a:pt x="939" y="523"/>
                    <a:pt x="943" y="520"/>
                    <a:pt x="948" y="517"/>
                  </a:cubicBezTo>
                  <a:cubicBezTo>
                    <a:pt x="957" y="510"/>
                    <a:pt x="965" y="503"/>
                    <a:pt x="972" y="495"/>
                  </a:cubicBezTo>
                  <a:cubicBezTo>
                    <a:pt x="973" y="494"/>
                    <a:pt x="972" y="494"/>
                    <a:pt x="972" y="494"/>
                  </a:cubicBezTo>
                  <a:cubicBezTo>
                    <a:pt x="964" y="503"/>
                    <a:pt x="955" y="510"/>
                    <a:pt x="945" y="516"/>
                  </a:cubicBezTo>
                  <a:cubicBezTo>
                    <a:pt x="940" y="519"/>
                    <a:pt x="936" y="522"/>
                    <a:pt x="931" y="524"/>
                  </a:cubicBezTo>
                  <a:cubicBezTo>
                    <a:pt x="930" y="525"/>
                    <a:pt x="929" y="525"/>
                    <a:pt x="928" y="526"/>
                  </a:cubicBezTo>
                  <a:cubicBezTo>
                    <a:pt x="928" y="526"/>
                    <a:pt x="928" y="526"/>
                    <a:pt x="928" y="525"/>
                  </a:cubicBezTo>
                  <a:cubicBezTo>
                    <a:pt x="928" y="525"/>
                    <a:pt x="928" y="525"/>
                    <a:pt x="928" y="525"/>
                  </a:cubicBezTo>
                  <a:cubicBezTo>
                    <a:pt x="934" y="521"/>
                    <a:pt x="939" y="517"/>
                    <a:pt x="945" y="513"/>
                  </a:cubicBezTo>
                  <a:cubicBezTo>
                    <a:pt x="950" y="510"/>
                    <a:pt x="953" y="508"/>
                    <a:pt x="957" y="502"/>
                  </a:cubicBezTo>
                  <a:cubicBezTo>
                    <a:pt x="957" y="502"/>
                    <a:pt x="957" y="502"/>
                    <a:pt x="957" y="502"/>
                  </a:cubicBezTo>
                  <a:cubicBezTo>
                    <a:pt x="960" y="499"/>
                    <a:pt x="963" y="496"/>
                    <a:pt x="965" y="494"/>
                  </a:cubicBezTo>
                  <a:cubicBezTo>
                    <a:pt x="974" y="485"/>
                    <a:pt x="983" y="476"/>
                    <a:pt x="994" y="469"/>
                  </a:cubicBezTo>
                  <a:cubicBezTo>
                    <a:pt x="994" y="469"/>
                    <a:pt x="994" y="468"/>
                    <a:pt x="993" y="469"/>
                  </a:cubicBezTo>
                  <a:cubicBezTo>
                    <a:pt x="983" y="474"/>
                    <a:pt x="975" y="483"/>
                    <a:pt x="966" y="491"/>
                  </a:cubicBezTo>
                  <a:cubicBezTo>
                    <a:pt x="964" y="492"/>
                    <a:pt x="962" y="494"/>
                    <a:pt x="960" y="496"/>
                  </a:cubicBezTo>
                  <a:cubicBezTo>
                    <a:pt x="957" y="497"/>
                    <a:pt x="954" y="499"/>
                    <a:pt x="951" y="501"/>
                  </a:cubicBezTo>
                  <a:cubicBezTo>
                    <a:pt x="953" y="499"/>
                    <a:pt x="955" y="497"/>
                    <a:pt x="957" y="495"/>
                  </a:cubicBezTo>
                  <a:cubicBezTo>
                    <a:pt x="964" y="488"/>
                    <a:pt x="972" y="481"/>
                    <a:pt x="979" y="475"/>
                  </a:cubicBezTo>
                  <a:cubicBezTo>
                    <a:pt x="982" y="471"/>
                    <a:pt x="986" y="468"/>
                    <a:pt x="989" y="465"/>
                  </a:cubicBezTo>
                  <a:cubicBezTo>
                    <a:pt x="993" y="461"/>
                    <a:pt x="997" y="459"/>
                    <a:pt x="1001" y="457"/>
                  </a:cubicBezTo>
                  <a:cubicBezTo>
                    <a:pt x="1006" y="453"/>
                    <a:pt x="1012" y="448"/>
                    <a:pt x="1019" y="447"/>
                  </a:cubicBezTo>
                  <a:cubicBezTo>
                    <a:pt x="1019" y="447"/>
                    <a:pt x="1019" y="446"/>
                    <a:pt x="1019" y="446"/>
                  </a:cubicBezTo>
                  <a:cubicBezTo>
                    <a:pt x="1013" y="446"/>
                    <a:pt x="1008" y="449"/>
                    <a:pt x="1003" y="453"/>
                  </a:cubicBezTo>
                  <a:cubicBezTo>
                    <a:pt x="997" y="458"/>
                    <a:pt x="990" y="462"/>
                    <a:pt x="984" y="468"/>
                  </a:cubicBezTo>
                  <a:cubicBezTo>
                    <a:pt x="975" y="474"/>
                    <a:pt x="967" y="481"/>
                    <a:pt x="959" y="489"/>
                  </a:cubicBezTo>
                  <a:cubicBezTo>
                    <a:pt x="955" y="492"/>
                    <a:pt x="951" y="497"/>
                    <a:pt x="947" y="501"/>
                  </a:cubicBezTo>
                  <a:cubicBezTo>
                    <a:pt x="955" y="492"/>
                    <a:pt x="964" y="484"/>
                    <a:pt x="972" y="476"/>
                  </a:cubicBezTo>
                  <a:cubicBezTo>
                    <a:pt x="977" y="471"/>
                    <a:pt x="982" y="465"/>
                    <a:pt x="987" y="462"/>
                  </a:cubicBezTo>
                  <a:cubicBezTo>
                    <a:pt x="992" y="459"/>
                    <a:pt x="996" y="457"/>
                    <a:pt x="1000" y="452"/>
                  </a:cubicBezTo>
                  <a:cubicBezTo>
                    <a:pt x="1001" y="452"/>
                    <a:pt x="1000" y="451"/>
                    <a:pt x="999" y="451"/>
                  </a:cubicBezTo>
                  <a:cubicBezTo>
                    <a:pt x="990" y="461"/>
                    <a:pt x="978" y="467"/>
                    <a:pt x="969" y="476"/>
                  </a:cubicBezTo>
                  <a:cubicBezTo>
                    <a:pt x="962" y="483"/>
                    <a:pt x="954" y="489"/>
                    <a:pt x="948" y="496"/>
                  </a:cubicBezTo>
                  <a:cubicBezTo>
                    <a:pt x="949" y="494"/>
                    <a:pt x="950" y="492"/>
                    <a:pt x="951" y="490"/>
                  </a:cubicBezTo>
                  <a:cubicBezTo>
                    <a:pt x="952" y="491"/>
                    <a:pt x="952" y="491"/>
                    <a:pt x="953" y="491"/>
                  </a:cubicBezTo>
                  <a:cubicBezTo>
                    <a:pt x="958" y="487"/>
                    <a:pt x="962" y="481"/>
                    <a:pt x="966" y="476"/>
                  </a:cubicBezTo>
                  <a:cubicBezTo>
                    <a:pt x="970" y="471"/>
                    <a:pt x="974" y="467"/>
                    <a:pt x="979" y="463"/>
                  </a:cubicBezTo>
                  <a:cubicBezTo>
                    <a:pt x="988" y="454"/>
                    <a:pt x="999" y="447"/>
                    <a:pt x="1008" y="439"/>
                  </a:cubicBezTo>
                  <a:cubicBezTo>
                    <a:pt x="1009" y="439"/>
                    <a:pt x="1008" y="439"/>
                    <a:pt x="1008" y="439"/>
                  </a:cubicBezTo>
                  <a:cubicBezTo>
                    <a:pt x="996" y="444"/>
                    <a:pt x="987" y="453"/>
                    <a:pt x="977" y="461"/>
                  </a:cubicBezTo>
                  <a:cubicBezTo>
                    <a:pt x="972" y="466"/>
                    <a:pt x="968" y="471"/>
                    <a:pt x="963" y="475"/>
                  </a:cubicBezTo>
                  <a:cubicBezTo>
                    <a:pt x="961" y="478"/>
                    <a:pt x="959" y="480"/>
                    <a:pt x="957" y="482"/>
                  </a:cubicBezTo>
                  <a:cubicBezTo>
                    <a:pt x="965" y="470"/>
                    <a:pt x="972" y="457"/>
                    <a:pt x="976" y="443"/>
                  </a:cubicBezTo>
                  <a:cubicBezTo>
                    <a:pt x="977" y="441"/>
                    <a:pt x="977" y="439"/>
                    <a:pt x="978" y="438"/>
                  </a:cubicBezTo>
                  <a:cubicBezTo>
                    <a:pt x="978" y="438"/>
                    <a:pt x="979" y="437"/>
                    <a:pt x="979" y="437"/>
                  </a:cubicBezTo>
                  <a:cubicBezTo>
                    <a:pt x="990" y="431"/>
                    <a:pt x="1004" y="428"/>
                    <a:pt x="1016" y="424"/>
                  </a:cubicBezTo>
                  <a:close/>
                  <a:moveTo>
                    <a:pt x="893" y="481"/>
                  </a:moveTo>
                  <a:cubicBezTo>
                    <a:pt x="893" y="481"/>
                    <a:pt x="893" y="481"/>
                    <a:pt x="893" y="481"/>
                  </a:cubicBezTo>
                  <a:cubicBezTo>
                    <a:pt x="893" y="481"/>
                    <a:pt x="893" y="481"/>
                    <a:pt x="894" y="481"/>
                  </a:cubicBezTo>
                  <a:cubicBezTo>
                    <a:pt x="895" y="480"/>
                    <a:pt x="894" y="478"/>
                    <a:pt x="894" y="477"/>
                  </a:cubicBezTo>
                  <a:cubicBezTo>
                    <a:pt x="895" y="474"/>
                    <a:pt x="895" y="471"/>
                    <a:pt x="896" y="469"/>
                  </a:cubicBezTo>
                  <a:cubicBezTo>
                    <a:pt x="896" y="466"/>
                    <a:pt x="896" y="462"/>
                    <a:pt x="895" y="459"/>
                  </a:cubicBezTo>
                  <a:cubicBezTo>
                    <a:pt x="895" y="456"/>
                    <a:pt x="896" y="452"/>
                    <a:pt x="895" y="448"/>
                  </a:cubicBezTo>
                  <a:cubicBezTo>
                    <a:pt x="895" y="448"/>
                    <a:pt x="894" y="448"/>
                    <a:pt x="894" y="448"/>
                  </a:cubicBezTo>
                  <a:cubicBezTo>
                    <a:pt x="893" y="452"/>
                    <a:pt x="894" y="455"/>
                    <a:pt x="894" y="459"/>
                  </a:cubicBezTo>
                  <a:cubicBezTo>
                    <a:pt x="894" y="462"/>
                    <a:pt x="893" y="466"/>
                    <a:pt x="894" y="469"/>
                  </a:cubicBezTo>
                  <a:cubicBezTo>
                    <a:pt x="894" y="471"/>
                    <a:pt x="893" y="474"/>
                    <a:pt x="892" y="477"/>
                  </a:cubicBezTo>
                  <a:cubicBezTo>
                    <a:pt x="892" y="476"/>
                    <a:pt x="892" y="475"/>
                    <a:pt x="892" y="475"/>
                  </a:cubicBezTo>
                  <a:cubicBezTo>
                    <a:pt x="890" y="465"/>
                    <a:pt x="889" y="455"/>
                    <a:pt x="885" y="446"/>
                  </a:cubicBezTo>
                  <a:cubicBezTo>
                    <a:pt x="883" y="441"/>
                    <a:pt x="880" y="437"/>
                    <a:pt x="877" y="432"/>
                  </a:cubicBezTo>
                  <a:cubicBezTo>
                    <a:pt x="877" y="428"/>
                    <a:pt x="875" y="424"/>
                    <a:pt x="874" y="420"/>
                  </a:cubicBezTo>
                  <a:cubicBezTo>
                    <a:pt x="873" y="414"/>
                    <a:pt x="872" y="408"/>
                    <a:pt x="873" y="403"/>
                  </a:cubicBezTo>
                  <a:cubicBezTo>
                    <a:pt x="873" y="402"/>
                    <a:pt x="871" y="401"/>
                    <a:pt x="871" y="402"/>
                  </a:cubicBezTo>
                  <a:cubicBezTo>
                    <a:pt x="871" y="408"/>
                    <a:pt x="871" y="413"/>
                    <a:pt x="872" y="419"/>
                  </a:cubicBezTo>
                  <a:cubicBezTo>
                    <a:pt x="872" y="422"/>
                    <a:pt x="873" y="425"/>
                    <a:pt x="874" y="427"/>
                  </a:cubicBezTo>
                  <a:cubicBezTo>
                    <a:pt x="870" y="422"/>
                    <a:pt x="865" y="417"/>
                    <a:pt x="859" y="412"/>
                  </a:cubicBezTo>
                  <a:cubicBezTo>
                    <a:pt x="859" y="408"/>
                    <a:pt x="858" y="405"/>
                    <a:pt x="857" y="402"/>
                  </a:cubicBezTo>
                  <a:cubicBezTo>
                    <a:pt x="856" y="397"/>
                    <a:pt x="856" y="390"/>
                    <a:pt x="857" y="385"/>
                  </a:cubicBezTo>
                  <a:cubicBezTo>
                    <a:pt x="857" y="384"/>
                    <a:pt x="855" y="383"/>
                    <a:pt x="855" y="385"/>
                  </a:cubicBezTo>
                  <a:cubicBezTo>
                    <a:pt x="855" y="391"/>
                    <a:pt x="855" y="396"/>
                    <a:pt x="856" y="402"/>
                  </a:cubicBezTo>
                  <a:cubicBezTo>
                    <a:pt x="856" y="404"/>
                    <a:pt x="856" y="407"/>
                    <a:pt x="857" y="410"/>
                  </a:cubicBezTo>
                  <a:cubicBezTo>
                    <a:pt x="855" y="408"/>
                    <a:pt x="853" y="407"/>
                    <a:pt x="851" y="405"/>
                  </a:cubicBezTo>
                  <a:cubicBezTo>
                    <a:pt x="851" y="404"/>
                    <a:pt x="851" y="403"/>
                    <a:pt x="851" y="402"/>
                  </a:cubicBezTo>
                  <a:cubicBezTo>
                    <a:pt x="851" y="401"/>
                    <a:pt x="850" y="400"/>
                    <a:pt x="850" y="399"/>
                  </a:cubicBezTo>
                  <a:cubicBezTo>
                    <a:pt x="850" y="398"/>
                    <a:pt x="848" y="398"/>
                    <a:pt x="848" y="399"/>
                  </a:cubicBezTo>
                  <a:cubicBezTo>
                    <a:pt x="848" y="400"/>
                    <a:pt x="848" y="402"/>
                    <a:pt x="849" y="403"/>
                  </a:cubicBezTo>
                  <a:cubicBezTo>
                    <a:pt x="849" y="403"/>
                    <a:pt x="849" y="403"/>
                    <a:pt x="849" y="404"/>
                  </a:cubicBezTo>
                  <a:cubicBezTo>
                    <a:pt x="841" y="399"/>
                    <a:pt x="833" y="396"/>
                    <a:pt x="824" y="394"/>
                  </a:cubicBezTo>
                  <a:cubicBezTo>
                    <a:pt x="821" y="394"/>
                    <a:pt x="816" y="391"/>
                    <a:pt x="812" y="391"/>
                  </a:cubicBezTo>
                  <a:cubicBezTo>
                    <a:pt x="813" y="390"/>
                    <a:pt x="814" y="390"/>
                    <a:pt x="815" y="389"/>
                  </a:cubicBezTo>
                  <a:cubicBezTo>
                    <a:pt x="820" y="385"/>
                    <a:pt x="824" y="382"/>
                    <a:pt x="828" y="378"/>
                  </a:cubicBezTo>
                  <a:cubicBezTo>
                    <a:pt x="836" y="372"/>
                    <a:pt x="851" y="362"/>
                    <a:pt x="854" y="350"/>
                  </a:cubicBezTo>
                  <a:cubicBezTo>
                    <a:pt x="854" y="350"/>
                    <a:pt x="855" y="350"/>
                    <a:pt x="855" y="349"/>
                  </a:cubicBezTo>
                  <a:cubicBezTo>
                    <a:pt x="855" y="335"/>
                    <a:pt x="848" y="321"/>
                    <a:pt x="838" y="310"/>
                  </a:cubicBezTo>
                  <a:cubicBezTo>
                    <a:pt x="838" y="310"/>
                    <a:pt x="838" y="309"/>
                    <a:pt x="838" y="309"/>
                  </a:cubicBezTo>
                  <a:cubicBezTo>
                    <a:pt x="839" y="309"/>
                    <a:pt x="839" y="308"/>
                    <a:pt x="839" y="308"/>
                  </a:cubicBezTo>
                  <a:cubicBezTo>
                    <a:pt x="840" y="305"/>
                    <a:pt x="845" y="302"/>
                    <a:pt x="847" y="300"/>
                  </a:cubicBezTo>
                  <a:cubicBezTo>
                    <a:pt x="851" y="295"/>
                    <a:pt x="856" y="290"/>
                    <a:pt x="860" y="285"/>
                  </a:cubicBezTo>
                  <a:cubicBezTo>
                    <a:pt x="864" y="280"/>
                    <a:pt x="868" y="274"/>
                    <a:pt x="874" y="272"/>
                  </a:cubicBezTo>
                  <a:cubicBezTo>
                    <a:pt x="879" y="270"/>
                    <a:pt x="883" y="269"/>
                    <a:pt x="886" y="266"/>
                  </a:cubicBezTo>
                  <a:cubicBezTo>
                    <a:pt x="899" y="257"/>
                    <a:pt x="911" y="251"/>
                    <a:pt x="927" y="252"/>
                  </a:cubicBezTo>
                  <a:cubicBezTo>
                    <a:pt x="945" y="254"/>
                    <a:pt x="957" y="264"/>
                    <a:pt x="966" y="280"/>
                  </a:cubicBezTo>
                  <a:cubicBezTo>
                    <a:pt x="980" y="306"/>
                    <a:pt x="988" y="337"/>
                    <a:pt x="988" y="367"/>
                  </a:cubicBezTo>
                  <a:cubicBezTo>
                    <a:pt x="986" y="382"/>
                    <a:pt x="984" y="397"/>
                    <a:pt x="978" y="411"/>
                  </a:cubicBezTo>
                  <a:cubicBezTo>
                    <a:pt x="972" y="429"/>
                    <a:pt x="962" y="446"/>
                    <a:pt x="953" y="463"/>
                  </a:cubicBezTo>
                  <a:cubicBezTo>
                    <a:pt x="945" y="478"/>
                    <a:pt x="935" y="492"/>
                    <a:pt x="924" y="505"/>
                  </a:cubicBezTo>
                  <a:cubicBezTo>
                    <a:pt x="926" y="501"/>
                    <a:pt x="929" y="496"/>
                    <a:pt x="931" y="492"/>
                  </a:cubicBezTo>
                  <a:cubicBezTo>
                    <a:pt x="933" y="487"/>
                    <a:pt x="935" y="482"/>
                    <a:pt x="938" y="478"/>
                  </a:cubicBezTo>
                  <a:cubicBezTo>
                    <a:pt x="939" y="478"/>
                    <a:pt x="938" y="477"/>
                    <a:pt x="938" y="477"/>
                  </a:cubicBezTo>
                  <a:cubicBezTo>
                    <a:pt x="933" y="480"/>
                    <a:pt x="932" y="486"/>
                    <a:pt x="929" y="491"/>
                  </a:cubicBezTo>
                  <a:cubicBezTo>
                    <a:pt x="926" y="497"/>
                    <a:pt x="921" y="503"/>
                    <a:pt x="920" y="510"/>
                  </a:cubicBezTo>
                  <a:cubicBezTo>
                    <a:pt x="920" y="510"/>
                    <a:pt x="919" y="510"/>
                    <a:pt x="919" y="511"/>
                  </a:cubicBezTo>
                  <a:cubicBezTo>
                    <a:pt x="913" y="517"/>
                    <a:pt x="907" y="524"/>
                    <a:pt x="901" y="530"/>
                  </a:cubicBezTo>
                  <a:cubicBezTo>
                    <a:pt x="901" y="529"/>
                    <a:pt x="902" y="527"/>
                    <a:pt x="902" y="526"/>
                  </a:cubicBezTo>
                  <a:cubicBezTo>
                    <a:pt x="904" y="522"/>
                    <a:pt x="907" y="517"/>
                    <a:pt x="909" y="513"/>
                  </a:cubicBezTo>
                  <a:cubicBezTo>
                    <a:pt x="910" y="513"/>
                    <a:pt x="909" y="513"/>
                    <a:pt x="909" y="513"/>
                  </a:cubicBezTo>
                  <a:cubicBezTo>
                    <a:pt x="908" y="514"/>
                    <a:pt x="906" y="516"/>
                    <a:pt x="905" y="517"/>
                  </a:cubicBezTo>
                  <a:cubicBezTo>
                    <a:pt x="906" y="517"/>
                    <a:pt x="906" y="516"/>
                    <a:pt x="906" y="516"/>
                  </a:cubicBezTo>
                  <a:cubicBezTo>
                    <a:pt x="909" y="507"/>
                    <a:pt x="912" y="498"/>
                    <a:pt x="913" y="488"/>
                  </a:cubicBezTo>
                  <a:cubicBezTo>
                    <a:pt x="913" y="488"/>
                    <a:pt x="912" y="488"/>
                    <a:pt x="912" y="488"/>
                  </a:cubicBezTo>
                  <a:cubicBezTo>
                    <a:pt x="909" y="497"/>
                    <a:pt x="908" y="506"/>
                    <a:pt x="904" y="515"/>
                  </a:cubicBezTo>
                  <a:cubicBezTo>
                    <a:pt x="901" y="522"/>
                    <a:pt x="898" y="529"/>
                    <a:pt x="894" y="535"/>
                  </a:cubicBezTo>
                  <a:cubicBezTo>
                    <a:pt x="894" y="535"/>
                    <a:pt x="894" y="535"/>
                    <a:pt x="894" y="535"/>
                  </a:cubicBezTo>
                  <a:cubicBezTo>
                    <a:pt x="893" y="537"/>
                    <a:pt x="891" y="538"/>
                    <a:pt x="890" y="540"/>
                  </a:cubicBezTo>
                  <a:cubicBezTo>
                    <a:pt x="890" y="538"/>
                    <a:pt x="890" y="537"/>
                    <a:pt x="890" y="535"/>
                  </a:cubicBezTo>
                  <a:cubicBezTo>
                    <a:pt x="891" y="526"/>
                    <a:pt x="894" y="516"/>
                    <a:pt x="894" y="507"/>
                  </a:cubicBezTo>
                  <a:cubicBezTo>
                    <a:pt x="894" y="498"/>
                    <a:pt x="894" y="490"/>
                    <a:pt x="893" y="481"/>
                  </a:cubicBezTo>
                  <a:close/>
                  <a:moveTo>
                    <a:pt x="713" y="477"/>
                  </a:moveTo>
                  <a:cubicBezTo>
                    <a:pt x="712" y="474"/>
                    <a:pt x="712" y="471"/>
                    <a:pt x="711" y="468"/>
                  </a:cubicBezTo>
                  <a:cubicBezTo>
                    <a:pt x="710" y="459"/>
                    <a:pt x="714" y="450"/>
                    <a:pt x="715" y="441"/>
                  </a:cubicBezTo>
                  <a:cubicBezTo>
                    <a:pt x="716" y="435"/>
                    <a:pt x="717" y="429"/>
                    <a:pt x="721" y="424"/>
                  </a:cubicBezTo>
                  <a:cubicBezTo>
                    <a:pt x="724" y="421"/>
                    <a:pt x="728" y="418"/>
                    <a:pt x="731" y="416"/>
                  </a:cubicBezTo>
                  <a:cubicBezTo>
                    <a:pt x="735" y="415"/>
                    <a:pt x="739" y="414"/>
                    <a:pt x="742" y="414"/>
                  </a:cubicBezTo>
                  <a:cubicBezTo>
                    <a:pt x="740" y="414"/>
                    <a:pt x="738" y="415"/>
                    <a:pt x="737" y="416"/>
                  </a:cubicBezTo>
                  <a:cubicBezTo>
                    <a:pt x="733" y="418"/>
                    <a:pt x="729" y="421"/>
                    <a:pt x="726" y="424"/>
                  </a:cubicBezTo>
                  <a:cubicBezTo>
                    <a:pt x="720" y="433"/>
                    <a:pt x="716" y="443"/>
                    <a:pt x="714" y="454"/>
                  </a:cubicBezTo>
                  <a:cubicBezTo>
                    <a:pt x="713" y="461"/>
                    <a:pt x="712" y="469"/>
                    <a:pt x="713" y="477"/>
                  </a:cubicBezTo>
                  <a:close/>
                  <a:moveTo>
                    <a:pt x="712" y="421"/>
                  </a:moveTo>
                  <a:cubicBezTo>
                    <a:pt x="712" y="420"/>
                    <a:pt x="711" y="418"/>
                    <a:pt x="709" y="416"/>
                  </a:cubicBezTo>
                  <a:cubicBezTo>
                    <a:pt x="712" y="417"/>
                    <a:pt x="715" y="417"/>
                    <a:pt x="717" y="417"/>
                  </a:cubicBezTo>
                  <a:cubicBezTo>
                    <a:pt x="720" y="417"/>
                    <a:pt x="723" y="417"/>
                    <a:pt x="726" y="416"/>
                  </a:cubicBezTo>
                  <a:cubicBezTo>
                    <a:pt x="721" y="419"/>
                    <a:pt x="718" y="423"/>
                    <a:pt x="715" y="428"/>
                  </a:cubicBezTo>
                  <a:cubicBezTo>
                    <a:pt x="714" y="425"/>
                    <a:pt x="713" y="421"/>
                    <a:pt x="712" y="421"/>
                  </a:cubicBezTo>
                  <a:close/>
                  <a:moveTo>
                    <a:pt x="741" y="410"/>
                  </a:moveTo>
                  <a:cubicBezTo>
                    <a:pt x="728" y="413"/>
                    <a:pt x="715" y="413"/>
                    <a:pt x="702" y="412"/>
                  </a:cubicBezTo>
                  <a:cubicBezTo>
                    <a:pt x="695" y="411"/>
                    <a:pt x="689" y="411"/>
                    <a:pt x="682" y="410"/>
                  </a:cubicBezTo>
                  <a:cubicBezTo>
                    <a:pt x="676" y="409"/>
                    <a:pt x="670" y="409"/>
                    <a:pt x="664" y="407"/>
                  </a:cubicBezTo>
                  <a:cubicBezTo>
                    <a:pt x="653" y="404"/>
                    <a:pt x="644" y="398"/>
                    <a:pt x="636" y="390"/>
                  </a:cubicBezTo>
                  <a:cubicBezTo>
                    <a:pt x="632" y="386"/>
                    <a:pt x="626" y="379"/>
                    <a:pt x="620" y="383"/>
                  </a:cubicBezTo>
                  <a:cubicBezTo>
                    <a:pt x="619" y="383"/>
                    <a:pt x="619" y="384"/>
                    <a:pt x="620" y="384"/>
                  </a:cubicBezTo>
                  <a:cubicBezTo>
                    <a:pt x="628" y="385"/>
                    <a:pt x="633" y="393"/>
                    <a:pt x="639" y="399"/>
                  </a:cubicBezTo>
                  <a:cubicBezTo>
                    <a:pt x="638" y="398"/>
                    <a:pt x="637" y="398"/>
                    <a:pt x="635" y="397"/>
                  </a:cubicBezTo>
                  <a:cubicBezTo>
                    <a:pt x="634" y="396"/>
                    <a:pt x="633" y="396"/>
                    <a:pt x="632" y="396"/>
                  </a:cubicBezTo>
                  <a:cubicBezTo>
                    <a:pt x="631" y="396"/>
                    <a:pt x="631" y="396"/>
                    <a:pt x="631" y="396"/>
                  </a:cubicBezTo>
                  <a:cubicBezTo>
                    <a:pt x="630" y="399"/>
                    <a:pt x="636" y="399"/>
                    <a:pt x="637" y="400"/>
                  </a:cubicBezTo>
                  <a:cubicBezTo>
                    <a:pt x="640" y="402"/>
                    <a:pt x="643" y="404"/>
                    <a:pt x="646" y="406"/>
                  </a:cubicBezTo>
                  <a:cubicBezTo>
                    <a:pt x="647" y="406"/>
                    <a:pt x="647" y="405"/>
                    <a:pt x="647" y="405"/>
                  </a:cubicBezTo>
                  <a:cubicBezTo>
                    <a:pt x="647" y="405"/>
                    <a:pt x="647" y="404"/>
                    <a:pt x="646" y="404"/>
                  </a:cubicBezTo>
                  <a:cubicBezTo>
                    <a:pt x="656" y="409"/>
                    <a:pt x="665" y="412"/>
                    <a:pt x="676" y="413"/>
                  </a:cubicBezTo>
                  <a:cubicBezTo>
                    <a:pt x="685" y="414"/>
                    <a:pt x="695" y="415"/>
                    <a:pt x="704" y="416"/>
                  </a:cubicBezTo>
                  <a:cubicBezTo>
                    <a:pt x="705" y="417"/>
                    <a:pt x="706" y="417"/>
                    <a:pt x="707" y="418"/>
                  </a:cubicBezTo>
                  <a:cubicBezTo>
                    <a:pt x="709" y="420"/>
                    <a:pt x="710" y="422"/>
                    <a:pt x="711" y="424"/>
                  </a:cubicBezTo>
                  <a:cubicBezTo>
                    <a:pt x="712" y="425"/>
                    <a:pt x="713" y="429"/>
                    <a:pt x="714" y="430"/>
                  </a:cubicBezTo>
                  <a:cubicBezTo>
                    <a:pt x="714" y="431"/>
                    <a:pt x="713" y="432"/>
                    <a:pt x="713" y="433"/>
                  </a:cubicBezTo>
                  <a:cubicBezTo>
                    <a:pt x="712" y="439"/>
                    <a:pt x="712" y="444"/>
                    <a:pt x="710" y="450"/>
                  </a:cubicBezTo>
                  <a:cubicBezTo>
                    <a:pt x="709" y="454"/>
                    <a:pt x="708" y="459"/>
                    <a:pt x="707" y="463"/>
                  </a:cubicBezTo>
                  <a:cubicBezTo>
                    <a:pt x="702" y="472"/>
                    <a:pt x="691" y="476"/>
                    <a:pt x="683" y="480"/>
                  </a:cubicBezTo>
                  <a:cubicBezTo>
                    <a:pt x="671" y="485"/>
                    <a:pt x="660" y="489"/>
                    <a:pt x="648" y="494"/>
                  </a:cubicBezTo>
                  <a:cubicBezTo>
                    <a:pt x="642" y="496"/>
                    <a:pt x="636" y="499"/>
                    <a:pt x="630" y="500"/>
                  </a:cubicBezTo>
                  <a:cubicBezTo>
                    <a:pt x="624" y="501"/>
                    <a:pt x="619" y="501"/>
                    <a:pt x="613" y="502"/>
                  </a:cubicBezTo>
                  <a:cubicBezTo>
                    <a:pt x="601" y="503"/>
                    <a:pt x="590" y="500"/>
                    <a:pt x="581" y="493"/>
                  </a:cubicBezTo>
                  <a:cubicBezTo>
                    <a:pt x="572" y="487"/>
                    <a:pt x="563" y="477"/>
                    <a:pt x="557" y="468"/>
                  </a:cubicBezTo>
                  <a:cubicBezTo>
                    <a:pt x="550" y="457"/>
                    <a:pt x="547" y="445"/>
                    <a:pt x="543" y="434"/>
                  </a:cubicBezTo>
                  <a:cubicBezTo>
                    <a:pt x="539" y="423"/>
                    <a:pt x="536" y="412"/>
                    <a:pt x="540" y="401"/>
                  </a:cubicBezTo>
                  <a:cubicBezTo>
                    <a:pt x="542" y="395"/>
                    <a:pt x="543" y="389"/>
                    <a:pt x="545" y="383"/>
                  </a:cubicBezTo>
                  <a:cubicBezTo>
                    <a:pt x="547" y="378"/>
                    <a:pt x="550" y="375"/>
                    <a:pt x="553" y="371"/>
                  </a:cubicBezTo>
                  <a:cubicBezTo>
                    <a:pt x="560" y="366"/>
                    <a:pt x="567" y="360"/>
                    <a:pt x="576" y="360"/>
                  </a:cubicBezTo>
                  <a:cubicBezTo>
                    <a:pt x="583" y="360"/>
                    <a:pt x="589" y="361"/>
                    <a:pt x="595" y="364"/>
                  </a:cubicBezTo>
                  <a:cubicBezTo>
                    <a:pt x="598" y="365"/>
                    <a:pt x="601" y="367"/>
                    <a:pt x="604" y="368"/>
                  </a:cubicBezTo>
                  <a:cubicBezTo>
                    <a:pt x="606" y="369"/>
                    <a:pt x="607" y="370"/>
                    <a:pt x="609" y="370"/>
                  </a:cubicBezTo>
                  <a:cubicBezTo>
                    <a:pt x="609" y="370"/>
                    <a:pt x="609" y="370"/>
                    <a:pt x="609" y="370"/>
                  </a:cubicBezTo>
                  <a:cubicBezTo>
                    <a:pt x="608" y="371"/>
                    <a:pt x="607" y="372"/>
                    <a:pt x="607" y="373"/>
                  </a:cubicBezTo>
                  <a:cubicBezTo>
                    <a:pt x="606" y="375"/>
                    <a:pt x="605" y="378"/>
                    <a:pt x="605" y="380"/>
                  </a:cubicBezTo>
                  <a:cubicBezTo>
                    <a:pt x="593" y="374"/>
                    <a:pt x="579" y="385"/>
                    <a:pt x="567" y="386"/>
                  </a:cubicBezTo>
                  <a:cubicBezTo>
                    <a:pt x="566" y="386"/>
                    <a:pt x="566" y="388"/>
                    <a:pt x="567" y="388"/>
                  </a:cubicBezTo>
                  <a:cubicBezTo>
                    <a:pt x="573" y="387"/>
                    <a:pt x="579" y="384"/>
                    <a:pt x="584" y="383"/>
                  </a:cubicBezTo>
                  <a:cubicBezTo>
                    <a:pt x="591" y="381"/>
                    <a:pt x="598" y="380"/>
                    <a:pt x="604" y="381"/>
                  </a:cubicBezTo>
                  <a:cubicBezTo>
                    <a:pt x="605" y="381"/>
                    <a:pt x="605" y="381"/>
                    <a:pt x="605" y="381"/>
                  </a:cubicBezTo>
                  <a:cubicBezTo>
                    <a:pt x="605" y="381"/>
                    <a:pt x="605" y="382"/>
                    <a:pt x="605" y="383"/>
                  </a:cubicBezTo>
                  <a:cubicBezTo>
                    <a:pt x="604" y="383"/>
                    <a:pt x="604" y="383"/>
                    <a:pt x="603" y="384"/>
                  </a:cubicBezTo>
                  <a:cubicBezTo>
                    <a:pt x="602" y="386"/>
                    <a:pt x="601" y="389"/>
                    <a:pt x="601" y="391"/>
                  </a:cubicBezTo>
                  <a:cubicBezTo>
                    <a:pt x="595" y="392"/>
                    <a:pt x="592" y="397"/>
                    <a:pt x="587" y="400"/>
                  </a:cubicBezTo>
                  <a:cubicBezTo>
                    <a:pt x="583" y="402"/>
                    <a:pt x="581" y="404"/>
                    <a:pt x="578" y="407"/>
                  </a:cubicBezTo>
                  <a:cubicBezTo>
                    <a:pt x="576" y="409"/>
                    <a:pt x="574" y="410"/>
                    <a:pt x="571" y="412"/>
                  </a:cubicBezTo>
                  <a:cubicBezTo>
                    <a:pt x="571" y="412"/>
                    <a:pt x="571" y="412"/>
                    <a:pt x="570" y="412"/>
                  </a:cubicBezTo>
                  <a:cubicBezTo>
                    <a:pt x="570" y="413"/>
                    <a:pt x="569" y="414"/>
                    <a:pt x="568" y="414"/>
                  </a:cubicBezTo>
                  <a:cubicBezTo>
                    <a:pt x="567" y="415"/>
                    <a:pt x="569" y="418"/>
                    <a:pt x="571" y="416"/>
                  </a:cubicBezTo>
                  <a:cubicBezTo>
                    <a:pt x="574" y="413"/>
                    <a:pt x="577" y="410"/>
                    <a:pt x="581" y="407"/>
                  </a:cubicBezTo>
                  <a:cubicBezTo>
                    <a:pt x="583" y="406"/>
                    <a:pt x="585" y="404"/>
                    <a:pt x="587" y="402"/>
                  </a:cubicBezTo>
                  <a:cubicBezTo>
                    <a:pt x="590" y="398"/>
                    <a:pt x="596" y="393"/>
                    <a:pt x="601" y="391"/>
                  </a:cubicBezTo>
                  <a:cubicBezTo>
                    <a:pt x="602" y="392"/>
                    <a:pt x="602" y="392"/>
                    <a:pt x="602" y="393"/>
                  </a:cubicBezTo>
                  <a:cubicBezTo>
                    <a:pt x="599" y="395"/>
                    <a:pt x="597" y="398"/>
                    <a:pt x="595" y="401"/>
                  </a:cubicBezTo>
                  <a:cubicBezTo>
                    <a:pt x="595" y="401"/>
                    <a:pt x="595" y="401"/>
                    <a:pt x="596" y="401"/>
                  </a:cubicBezTo>
                  <a:cubicBezTo>
                    <a:pt x="598" y="399"/>
                    <a:pt x="600" y="396"/>
                    <a:pt x="602" y="394"/>
                  </a:cubicBezTo>
                  <a:cubicBezTo>
                    <a:pt x="603" y="394"/>
                    <a:pt x="603" y="395"/>
                    <a:pt x="604" y="395"/>
                  </a:cubicBezTo>
                  <a:cubicBezTo>
                    <a:pt x="602" y="397"/>
                    <a:pt x="601" y="400"/>
                    <a:pt x="600" y="403"/>
                  </a:cubicBezTo>
                  <a:cubicBezTo>
                    <a:pt x="600" y="403"/>
                    <a:pt x="600" y="403"/>
                    <a:pt x="600" y="403"/>
                  </a:cubicBezTo>
                  <a:cubicBezTo>
                    <a:pt x="601" y="400"/>
                    <a:pt x="603" y="398"/>
                    <a:pt x="605" y="396"/>
                  </a:cubicBezTo>
                  <a:cubicBezTo>
                    <a:pt x="606" y="397"/>
                    <a:pt x="608" y="397"/>
                    <a:pt x="610" y="397"/>
                  </a:cubicBezTo>
                  <a:cubicBezTo>
                    <a:pt x="612" y="397"/>
                    <a:pt x="614" y="397"/>
                    <a:pt x="617" y="397"/>
                  </a:cubicBezTo>
                  <a:cubicBezTo>
                    <a:pt x="617" y="397"/>
                    <a:pt x="617" y="397"/>
                    <a:pt x="617" y="397"/>
                  </a:cubicBezTo>
                  <a:cubicBezTo>
                    <a:pt x="617" y="404"/>
                    <a:pt x="621" y="410"/>
                    <a:pt x="625" y="414"/>
                  </a:cubicBezTo>
                  <a:cubicBezTo>
                    <a:pt x="631" y="421"/>
                    <a:pt x="637" y="428"/>
                    <a:pt x="644" y="433"/>
                  </a:cubicBezTo>
                  <a:cubicBezTo>
                    <a:pt x="644" y="434"/>
                    <a:pt x="645" y="433"/>
                    <a:pt x="644" y="433"/>
                  </a:cubicBezTo>
                  <a:cubicBezTo>
                    <a:pt x="638" y="428"/>
                    <a:pt x="633" y="421"/>
                    <a:pt x="628" y="415"/>
                  </a:cubicBezTo>
                  <a:cubicBezTo>
                    <a:pt x="626" y="412"/>
                    <a:pt x="623" y="410"/>
                    <a:pt x="622" y="407"/>
                  </a:cubicBezTo>
                  <a:cubicBezTo>
                    <a:pt x="620" y="404"/>
                    <a:pt x="620" y="401"/>
                    <a:pt x="619" y="398"/>
                  </a:cubicBezTo>
                  <a:cubicBezTo>
                    <a:pt x="619" y="398"/>
                    <a:pt x="619" y="398"/>
                    <a:pt x="619" y="398"/>
                  </a:cubicBezTo>
                  <a:cubicBezTo>
                    <a:pt x="619" y="398"/>
                    <a:pt x="619" y="397"/>
                    <a:pt x="619" y="397"/>
                  </a:cubicBezTo>
                  <a:cubicBezTo>
                    <a:pt x="619" y="397"/>
                    <a:pt x="618" y="397"/>
                    <a:pt x="618" y="397"/>
                  </a:cubicBezTo>
                  <a:cubicBezTo>
                    <a:pt x="619" y="396"/>
                    <a:pt x="620" y="396"/>
                    <a:pt x="622" y="396"/>
                  </a:cubicBezTo>
                  <a:cubicBezTo>
                    <a:pt x="622" y="398"/>
                    <a:pt x="623" y="400"/>
                    <a:pt x="625" y="401"/>
                  </a:cubicBezTo>
                  <a:cubicBezTo>
                    <a:pt x="626" y="404"/>
                    <a:pt x="629" y="405"/>
                    <a:pt x="630" y="406"/>
                  </a:cubicBezTo>
                  <a:cubicBezTo>
                    <a:pt x="630" y="407"/>
                    <a:pt x="631" y="406"/>
                    <a:pt x="631" y="406"/>
                  </a:cubicBezTo>
                  <a:cubicBezTo>
                    <a:pt x="629" y="405"/>
                    <a:pt x="628" y="403"/>
                    <a:pt x="627" y="401"/>
                  </a:cubicBezTo>
                  <a:cubicBezTo>
                    <a:pt x="625" y="399"/>
                    <a:pt x="624" y="398"/>
                    <a:pt x="623" y="396"/>
                  </a:cubicBezTo>
                  <a:cubicBezTo>
                    <a:pt x="624" y="396"/>
                    <a:pt x="625" y="395"/>
                    <a:pt x="625" y="395"/>
                  </a:cubicBezTo>
                  <a:cubicBezTo>
                    <a:pt x="625" y="396"/>
                    <a:pt x="625" y="396"/>
                    <a:pt x="626" y="397"/>
                  </a:cubicBezTo>
                  <a:cubicBezTo>
                    <a:pt x="632" y="405"/>
                    <a:pt x="641" y="409"/>
                    <a:pt x="651" y="412"/>
                  </a:cubicBezTo>
                  <a:cubicBezTo>
                    <a:pt x="651" y="412"/>
                    <a:pt x="651" y="412"/>
                    <a:pt x="651" y="412"/>
                  </a:cubicBezTo>
                  <a:cubicBezTo>
                    <a:pt x="641" y="409"/>
                    <a:pt x="634" y="402"/>
                    <a:pt x="627" y="395"/>
                  </a:cubicBezTo>
                  <a:cubicBezTo>
                    <a:pt x="627" y="395"/>
                    <a:pt x="627" y="395"/>
                    <a:pt x="627" y="395"/>
                  </a:cubicBezTo>
                  <a:cubicBezTo>
                    <a:pt x="628" y="394"/>
                    <a:pt x="629" y="394"/>
                    <a:pt x="630" y="394"/>
                  </a:cubicBezTo>
                  <a:cubicBezTo>
                    <a:pt x="631" y="393"/>
                    <a:pt x="631" y="392"/>
                    <a:pt x="630" y="392"/>
                  </a:cubicBezTo>
                  <a:cubicBezTo>
                    <a:pt x="626" y="392"/>
                    <a:pt x="622" y="392"/>
                    <a:pt x="619" y="393"/>
                  </a:cubicBezTo>
                  <a:cubicBezTo>
                    <a:pt x="615" y="393"/>
                    <a:pt x="612" y="393"/>
                    <a:pt x="610" y="390"/>
                  </a:cubicBezTo>
                  <a:cubicBezTo>
                    <a:pt x="608" y="387"/>
                    <a:pt x="607" y="383"/>
                    <a:pt x="608" y="380"/>
                  </a:cubicBezTo>
                  <a:cubicBezTo>
                    <a:pt x="610" y="372"/>
                    <a:pt x="619" y="365"/>
                    <a:pt x="627" y="371"/>
                  </a:cubicBezTo>
                  <a:cubicBezTo>
                    <a:pt x="631" y="374"/>
                    <a:pt x="634" y="378"/>
                    <a:pt x="639" y="380"/>
                  </a:cubicBezTo>
                  <a:cubicBezTo>
                    <a:pt x="643" y="382"/>
                    <a:pt x="648" y="382"/>
                    <a:pt x="652" y="383"/>
                  </a:cubicBezTo>
                  <a:cubicBezTo>
                    <a:pt x="665" y="384"/>
                    <a:pt x="677" y="388"/>
                    <a:pt x="689" y="392"/>
                  </a:cubicBezTo>
                  <a:cubicBezTo>
                    <a:pt x="700" y="394"/>
                    <a:pt x="711" y="398"/>
                    <a:pt x="722" y="400"/>
                  </a:cubicBezTo>
                  <a:cubicBezTo>
                    <a:pt x="731" y="401"/>
                    <a:pt x="741" y="399"/>
                    <a:pt x="750" y="398"/>
                  </a:cubicBezTo>
                  <a:cubicBezTo>
                    <a:pt x="758" y="397"/>
                    <a:pt x="766" y="395"/>
                    <a:pt x="774" y="394"/>
                  </a:cubicBezTo>
                  <a:cubicBezTo>
                    <a:pt x="778" y="393"/>
                    <a:pt x="785" y="392"/>
                    <a:pt x="787" y="388"/>
                  </a:cubicBezTo>
                  <a:cubicBezTo>
                    <a:pt x="787" y="387"/>
                    <a:pt x="786" y="386"/>
                    <a:pt x="786" y="387"/>
                  </a:cubicBezTo>
                  <a:cubicBezTo>
                    <a:pt x="784" y="390"/>
                    <a:pt x="778" y="390"/>
                    <a:pt x="775" y="391"/>
                  </a:cubicBezTo>
                  <a:cubicBezTo>
                    <a:pt x="771" y="392"/>
                    <a:pt x="767" y="392"/>
                    <a:pt x="764" y="393"/>
                  </a:cubicBezTo>
                  <a:cubicBezTo>
                    <a:pt x="758" y="394"/>
                    <a:pt x="752" y="395"/>
                    <a:pt x="746" y="395"/>
                  </a:cubicBezTo>
                  <a:cubicBezTo>
                    <a:pt x="740" y="396"/>
                    <a:pt x="733" y="397"/>
                    <a:pt x="727" y="396"/>
                  </a:cubicBezTo>
                  <a:cubicBezTo>
                    <a:pt x="720" y="396"/>
                    <a:pt x="712" y="394"/>
                    <a:pt x="705" y="392"/>
                  </a:cubicBezTo>
                  <a:cubicBezTo>
                    <a:pt x="709" y="392"/>
                    <a:pt x="712" y="391"/>
                    <a:pt x="715" y="390"/>
                  </a:cubicBezTo>
                  <a:cubicBezTo>
                    <a:pt x="723" y="388"/>
                    <a:pt x="731" y="387"/>
                    <a:pt x="740" y="387"/>
                  </a:cubicBezTo>
                  <a:cubicBezTo>
                    <a:pt x="740" y="387"/>
                    <a:pt x="740" y="386"/>
                    <a:pt x="740" y="386"/>
                  </a:cubicBezTo>
                  <a:cubicBezTo>
                    <a:pt x="733" y="385"/>
                    <a:pt x="727" y="386"/>
                    <a:pt x="721" y="388"/>
                  </a:cubicBezTo>
                  <a:cubicBezTo>
                    <a:pt x="717" y="389"/>
                    <a:pt x="712" y="390"/>
                    <a:pt x="707" y="390"/>
                  </a:cubicBezTo>
                  <a:cubicBezTo>
                    <a:pt x="704" y="390"/>
                    <a:pt x="700" y="389"/>
                    <a:pt x="697" y="390"/>
                  </a:cubicBezTo>
                  <a:cubicBezTo>
                    <a:pt x="694" y="389"/>
                    <a:pt x="691" y="388"/>
                    <a:pt x="688" y="387"/>
                  </a:cubicBezTo>
                  <a:cubicBezTo>
                    <a:pt x="688" y="387"/>
                    <a:pt x="688" y="387"/>
                    <a:pt x="688" y="387"/>
                  </a:cubicBezTo>
                  <a:cubicBezTo>
                    <a:pt x="690" y="387"/>
                    <a:pt x="693" y="386"/>
                    <a:pt x="695" y="386"/>
                  </a:cubicBezTo>
                  <a:cubicBezTo>
                    <a:pt x="706" y="385"/>
                    <a:pt x="716" y="383"/>
                    <a:pt x="726" y="381"/>
                  </a:cubicBezTo>
                  <a:cubicBezTo>
                    <a:pt x="727" y="381"/>
                    <a:pt x="727" y="380"/>
                    <a:pt x="726" y="380"/>
                  </a:cubicBezTo>
                  <a:cubicBezTo>
                    <a:pt x="717" y="382"/>
                    <a:pt x="708" y="384"/>
                    <a:pt x="698" y="384"/>
                  </a:cubicBezTo>
                  <a:cubicBezTo>
                    <a:pt x="694" y="384"/>
                    <a:pt x="690" y="385"/>
                    <a:pt x="686" y="385"/>
                  </a:cubicBezTo>
                  <a:cubicBezTo>
                    <a:pt x="683" y="385"/>
                    <a:pt x="680" y="384"/>
                    <a:pt x="678" y="383"/>
                  </a:cubicBezTo>
                  <a:cubicBezTo>
                    <a:pt x="678" y="383"/>
                    <a:pt x="679" y="383"/>
                    <a:pt x="680" y="383"/>
                  </a:cubicBezTo>
                  <a:cubicBezTo>
                    <a:pt x="687" y="382"/>
                    <a:pt x="694" y="380"/>
                    <a:pt x="701" y="378"/>
                  </a:cubicBezTo>
                  <a:cubicBezTo>
                    <a:pt x="717" y="375"/>
                    <a:pt x="732" y="370"/>
                    <a:pt x="748" y="367"/>
                  </a:cubicBezTo>
                  <a:cubicBezTo>
                    <a:pt x="749" y="366"/>
                    <a:pt x="748" y="366"/>
                    <a:pt x="748" y="366"/>
                  </a:cubicBezTo>
                  <a:cubicBezTo>
                    <a:pt x="740" y="366"/>
                    <a:pt x="734" y="369"/>
                    <a:pt x="726" y="371"/>
                  </a:cubicBezTo>
                  <a:cubicBezTo>
                    <a:pt x="718" y="372"/>
                    <a:pt x="711" y="375"/>
                    <a:pt x="703" y="376"/>
                  </a:cubicBezTo>
                  <a:cubicBezTo>
                    <a:pt x="695" y="377"/>
                    <a:pt x="688" y="379"/>
                    <a:pt x="681" y="380"/>
                  </a:cubicBezTo>
                  <a:cubicBezTo>
                    <a:pt x="675" y="381"/>
                    <a:pt x="669" y="380"/>
                    <a:pt x="664" y="379"/>
                  </a:cubicBezTo>
                  <a:cubicBezTo>
                    <a:pt x="667" y="378"/>
                    <a:pt x="670" y="378"/>
                    <a:pt x="673" y="377"/>
                  </a:cubicBezTo>
                  <a:cubicBezTo>
                    <a:pt x="678" y="376"/>
                    <a:pt x="684" y="377"/>
                    <a:pt x="689" y="375"/>
                  </a:cubicBezTo>
                  <a:cubicBezTo>
                    <a:pt x="694" y="374"/>
                    <a:pt x="699" y="372"/>
                    <a:pt x="704" y="371"/>
                  </a:cubicBezTo>
                  <a:cubicBezTo>
                    <a:pt x="705" y="371"/>
                    <a:pt x="704" y="370"/>
                    <a:pt x="704" y="370"/>
                  </a:cubicBezTo>
                  <a:cubicBezTo>
                    <a:pt x="694" y="372"/>
                    <a:pt x="684" y="374"/>
                    <a:pt x="674" y="375"/>
                  </a:cubicBezTo>
                  <a:cubicBezTo>
                    <a:pt x="675" y="375"/>
                    <a:pt x="676" y="374"/>
                    <a:pt x="677" y="374"/>
                  </a:cubicBezTo>
                  <a:cubicBezTo>
                    <a:pt x="687" y="369"/>
                    <a:pt x="698" y="363"/>
                    <a:pt x="709" y="359"/>
                  </a:cubicBezTo>
                  <a:cubicBezTo>
                    <a:pt x="710" y="359"/>
                    <a:pt x="710" y="359"/>
                    <a:pt x="709" y="359"/>
                  </a:cubicBezTo>
                  <a:cubicBezTo>
                    <a:pt x="690" y="363"/>
                    <a:pt x="674" y="378"/>
                    <a:pt x="654" y="376"/>
                  </a:cubicBezTo>
                  <a:cubicBezTo>
                    <a:pt x="654" y="376"/>
                    <a:pt x="654" y="377"/>
                    <a:pt x="653" y="377"/>
                  </a:cubicBezTo>
                  <a:cubicBezTo>
                    <a:pt x="652" y="377"/>
                    <a:pt x="651" y="377"/>
                    <a:pt x="650" y="377"/>
                  </a:cubicBezTo>
                  <a:cubicBezTo>
                    <a:pt x="657" y="376"/>
                    <a:pt x="664" y="374"/>
                    <a:pt x="670" y="371"/>
                  </a:cubicBezTo>
                  <a:cubicBezTo>
                    <a:pt x="680" y="368"/>
                    <a:pt x="689" y="364"/>
                    <a:pt x="698" y="360"/>
                  </a:cubicBezTo>
                  <a:cubicBezTo>
                    <a:pt x="718" y="351"/>
                    <a:pt x="738" y="342"/>
                    <a:pt x="760" y="338"/>
                  </a:cubicBezTo>
                  <a:cubicBezTo>
                    <a:pt x="761" y="337"/>
                    <a:pt x="760" y="336"/>
                    <a:pt x="760" y="336"/>
                  </a:cubicBezTo>
                  <a:cubicBezTo>
                    <a:pt x="739" y="340"/>
                    <a:pt x="720" y="349"/>
                    <a:pt x="701" y="357"/>
                  </a:cubicBezTo>
                  <a:cubicBezTo>
                    <a:pt x="691" y="361"/>
                    <a:pt x="681" y="365"/>
                    <a:pt x="671" y="369"/>
                  </a:cubicBezTo>
                  <a:cubicBezTo>
                    <a:pt x="663" y="371"/>
                    <a:pt x="655" y="373"/>
                    <a:pt x="647" y="375"/>
                  </a:cubicBezTo>
                  <a:cubicBezTo>
                    <a:pt x="647" y="374"/>
                    <a:pt x="647" y="374"/>
                    <a:pt x="647" y="374"/>
                  </a:cubicBezTo>
                  <a:cubicBezTo>
                    <a:pt x="654" y="373"/>
                    <a:pt x="661" y="370"/>
                    <a:pt x="667" y="367"/>
                  </a:cubicBezTo>
                  <a:cubicBezTo>
                    <a:pt x="680" y="362"/>
                    <a:pt x="691" y="352"/>
                    <a:pt x="705" y="349"/>
                  </a:cubicBezTo>
                  <a:cubicBezTo>
                    <a:pt x="705" y="349"/>
                    <a:pt x="705" y="349"/>
                    <a:pt x="705" y="349"/>
                  </a:cubicBezTo>
                  <a:cubicBezTo>
                    <a:pt x="698" y="350"/>
                    <a:pt x="693" y="352"/>
                    <a:pt x="687" y="356"/>
                  </a:cubicBezTo>
                  <a:cubicBezTo>
                    <a:pt x="679" y="360"/>
                    <a:pt x="671" y="364"/>
                    <a:pt x="663" y="367"/>
                  </a:cubicBezTo>
                  <a:cubicBezTo>
                    <a:pt x="661" y="368"/>
                    <a:pt x="658" y="369"/>
                    <a:pt x="656" y="369"/>
                  </a:cubicBezTo>
                  <a:cubicBezTo>
                    <a:pt x="658" y="368"/>
                    <a:pt x="661" y="366"/>
                    <a:pt x="663" y="365"/>
                  </a:cubicBezTo>
                  <a:cubicBezTo>
                    <a:pt x="663" y="365"/>
                    <a:pt x="663" y="365"/>
                    <a:pt x="663" y="365"/>
                  </a:cubicBezTo>
                  <a:cubicBezTo>
                    <a:pt x="660" y="366"/>
                    <a:pt x="657" y="366"/>
                    <a:pt x="654" y="367"/>
                  </a:cubicBezTo>
                  <a:cubicBezTo>
                    <a:pt x="651" y="369"/>
                    <a:pt x="648" y="370"/>
                    <a:pt x="644" y="371"/>
                  </a:cubicBezTo>
                  <a:cubicBezTo>
                    <a:pt x="644" y="371"/>
                    <a:pt x="644" y="371"/>
                    <a:pt x="643" y="371"/>
                  </a:cubicBezTo>
                  <a:cubicBezTo>
                    <a:pt x="647" y="369"/>
                    <a:pt x="650" y="367"/>
                    <a:pt x="654" y="365"/>
                  </a:cubicBezTo>
                  <a:cubicBezTo>
                    <a:pt x="659" y="362"/>
                    <a:pt x="664" y="359"/>
                    <a:pt x="668" y="355"/>
                  </a:cubicBezTo>
                  <a:cubicBezTo>
                    <a:pt x="677" y="349"/>
                    <a:pt x="687" y="343"/>
                    <a:pt x="697" y="338"/>
                  </a:cubicBezTo>
                  <a:cubicBezTo>
                    <a:pt x="698" y="338"/>
                    <a:pt x="697" y="337"/>
                    <a:pt x="696" y="337"/>
                  </a:cubicBezTo>
                  <a:cubicBezTo>
                    <a:pt x="686" y="342"/>
                    <a:pt x="675" y="347"/>
                    <a:pt x="665" y="354"/>
                  </a:cubicBezTo>
                  <a:cubicBezTo>
                    <a:pt x="660" y="358"/>
                    <a:pt x="655" y="361"/>
                    <a:pt x="649" y="364"/>
                  </a:cubicBezTo>
                  <a:cubicBezTo>
                    <a:pt x="648" y="365"/>
                    <a:pt x="647" y="366"/>
                    <a:pt x="646" y="366"/>
                  </a:cubicBezTo>
                  <a:cubicBezTo>
                    <a:pt x="646" y="366"/>
                    <a:pt x="646" y="366"/>
                    <a:pt x="647" y="365"/>
                  </a:cubicBezTo>
                  <a:cubicBezTo>
                    <a:pt x="649" y="364"/>
                    <a:pt x="651" y="362"/>
                    <a:pt x="653" y="361"/>
                  </a:cubicBezTo>
                  <a:cubicBezTo>
                    <a:pt x="658" y="358"/>
                    <a:pt x="663" y="355"/>
                    <a:pt x="668" y="351"/>
                  </a:cubicBezTo>
                  <a:cubicBezTo>
                    <a:pt x="677" y="344"/>
                    <a:pt x="685" y="335"/>
                    <a:pt x="696" y="330"/>
                  </a:cubicBezTo>
                  <a:cubicBezTo>
                    <a:pt x="697" y="329"/>
                    <a:pt x="696" y="328"/>
                    <a:pt x="696" y="329"/>
                  </a:cubicBezTo>
                  <a:cubicBezTo>
                    <a:pt x="683" y="334"/>
                    <a:pt x="674" y="344"/>
                    <a:pt x="663" y="351"/>
                  </a:cubicBezTo>
                  <a:cubicBezTo>
                    <a:pt x="659" y="354"/>
                    <a:pt x="654" y="356"/>
                    <a:pt x="650" y="359"/>
                  </a:cubicBezTo>
                  <a:cubicBezTo>
                    <a:pt x="650" y="359"/>
                    <a:pt x="650" y="359"/>
                    <a:pt x="650" y="359"/>
                  </a:cubicBezTo>
                  <a:cubicBezTo>
                    <a:pt x="655" y="355"/>
                    <a:pt x="660" y="351"/>
                    <a:pt x="666" y="347"/>
                  </a:cubicBezTo>
                  <a:cubicBezTo>
                    <a:pt x="676" y="340"/>
                    <a:pt x="685" y="332"/>
                    <a:pt x="695" y="324"/>
                  </a:cubicBezTo>
                  <a:cubicBezTo>
                    <a:pt x="705" y="316"/>
                    <a:pt x="716" y="308"/>
                    <a:pt x="725" y="298"/>
                  </a:cubicBezTo>
                  <a:cubicBezTo>
                    <a:pt x="729" y="293"/>
                    <a:pt x="733" y="287"/>
                    <a:pt x="738" y="283"/>
                  </a:cubicBezTo>
                  <a:cubicBezTo>
                    <a:pt x="741" y="282"/>
                    <a:pt x="743" y="280"/>
                    <a:pt x="745" y="278"/>
                  </a:cubicBezTo>
                  <a:cubicBezTo>
                    <a:pt x="745" y="278"/>
                    <a:pt x="746" y="278"/>
                    <a:pt x="746" y="278"/>
                  </a:cubicBezTo>
                  <a:cubicBezTo>
                    <a:pt x="758" y="276"/>
                    <a:pt x="768" y="279"/>
                    <a:pt x="779" y="281"/>
                  </a:cubicBezTo>
                  <a:cubicBezTo>
                    <a:pt x="788" y="284"/>
                    <a:pt x="796" y="285"/>
                    <a:pt x="804" y="289"/>
                  </a:cubicBezTo>
                  <a:cubicBezTo>
                    <a:pt x="804" y="289"/>
                    <a:pt x="805" y="289"/>
                    <a:pt x="805" y="289"/>
                  </a:cubicBezTo>
                  <a:cubicBezTo>
                    <a:pt x="807" y="290"/>
                    <a:pt x="808" y="291"/>
                    <a:pt x="810" y="292"/>
                  </a:cubicBezTo>
                  <a:cubicBezTo>
                    <a:pt x="828" y="302"/>
                    <a:pt x="847" y="320"/>
                    <a:pt x="852" y="341"/>
                  </a:cubicBezTo>
                  <a:cubicBezTo>
                    <a:pt x="852" y="342"/>
                    <a:pt x="852" y="342"/>
                    <a:pt x="852" y="342"/>
                  </a:cubicBezTo>
                  <a:cubicBezTo>
                    <a:pt x="854" y="351"/>
                    <a:pt x="846" y="359"/>
                    <a:pt x="839" y="365"/>
                  </a:cubicBezTo>
                  <a:cubicBezTo>
                    <a:pt x="832" y="371"/>
                    <a:pt x="825" y="377"/>
                    <a:pt x="817" y="382"/>
                  </a:cubicBezTo>
                  <a:cubicBezTo>
                    <a:pt x="806" y="391"/>
                    <a:pt x="792" y="397"/>
                    <a:pt x="778" y="402"/>
                  </a:cubicBezTo>
                  <a:cubicBezTo>
                    <a:pt x="766" y="406"/>
                    <a:pt x="754" y="407"/>
                    <a:pt x="741" y="410"/>
                  </a:cubicBezTo>
                  <a:close/>
                  <a:moveTo>
                    <a:pt x="521" y="621"/>
                  </a:moveTo>
                  <a:cubicBezTo>
                    <a:pt x="520" y="621"/>
                    <a:pt x="520" y="621"/>
                    <a:pt x="519" y="621"/>
                  </a:cubicBezTo>
                  <a:cubicBezTo>
                    <a:pt x="521" y="620"/>
                    <a:pt x="522" y="617"/>
                    <a:pt x="522" y="615"/>
                  </a:cubicBezTo>
                  <a:cubicBezTo>
                    <a:pt x="523" y="613"/>
                    <a:pt x="520" y="613"/>
                    <a:pt x="520" y="614"/>
                  </a:cubicBezTo>
                  <a:cubicBezTo>
                    <a:pt x="520" y="616"/>
                    <a:pt x="519" y="617"/>
                    <a:pt x="519" y="618"/>
                  </a:cubicBezTo>
                  <a:cubicBezTo>
                    <a:pt x="518" y="618"/>
                    <a:pt x="517" y="619"/>
                    <a:pt x="516" y="619"/>
                  </a:cubicBezTo>
                  <a:cubicBezTo>
                    <a:pt x="515" y="619"/>
                    <a:pt x="515" y="620"/>
                    <a:pt x="516" y="621"/>
                  </a:cubicBezTo>
                  <a:cubicBezTo>
                    <a:pt x="514" y="621"/>
                    <a:pt x="513" y="621"/>
                    <a:pt x="512" y="621"/>
                  </a:cubicBezTo>
                  <a:cubicBezTo>
                    <a:pt x="509" y="622"/>
                    <a:pt x="506" y="623"/>
                    <a:pt x="504" y="624"/>
                  </a:cubicBezTo>
                  <a:cubicBezTo>
                    <a:pt x="501" y="625"/>
                    <a:pt x="499" y="625"/>
                    <a:pt x="497" y="624"/>
                  </a:cubicBezTo>
                  <a:cubicBezTo>
                    <a:pt x="497" y="623"/>
                    <a:pt x="497" y="623"/>
                    <a:pt x="496" y="622"/>
                  </a:cubicBezTo>
                  <a:cubicBezTo>
                    <a:pt x="495" y="621"/>
                    <a:pt x="495" y="620"/>
                    <a:pt x="493" y="619"/>
                  </a:cubicBezTo>
                  <a:cubicBezTo>
                    <a:pt x="493" y="619"/>
                    <a:pt x="492" y="619"/>
                    <a:pt x="492" y="619"/>
                  </a:cubicBezTo>
                  <a:cubicBezTo>
                    <a:pt x="492" y="619"/>
                    <a:pt x="492" y="619"/>
                    <a:pt x="491" y="619"/>
                  </a:cubicBezTo>
                  <a:cubicBezTo>
                    <a:pt x="491" y="619"/>
                    <a:pt x="490" y="618"/>
                    <a:pt x="490" y="618"/>
                  </a:cubicBezTo>
                  <a:cubicBezTo>
                    <a:pt x="491" y="616"/>
                    <a:pt x="492" y="615"/>
                    <a:pt x="494" y="613"/>
                  </a:cubicBezTo>
                  <a:cubicBezTo>
                    <a:pt x="495" y="611"/>
                    <a:pt x="498" y="609"/>
                    <a:pt x="499" y="606"/>
                  </a:cubicBezTo>
                  <a:cubicBezTo>
                    <a:pt x="503" y="600"/>
                    <a:pt x="506" y="592"/>
                    <a:pt x="513" y="588"/>
                  </a:cubicBezTo>
                  <a:cubicBezTo>
                    <a:pt x="518" y="585"/>
                    <a:pt x="522" y="583"/>
                    <a:pt x="525" y="578"/>
                  </a:cubicBezTo>
                  <a:cubicBezTo>
                    <a:pt x="528" y="571"/>
                    <a:pt x="532" y="566"/>
                    <a:pt x="536" y="560"/>
                  </a:cubicBezTo>
                  <a:cubicBezTo>
                    <a:pt x="547" y="548"/>
                    <a:pt x="558" y="537"/>
                    <a:pt x="570" y="526"/>
                  </a:cubicBezTo>
                  <a:cubicBezTo>
                    <a:pt x="573" y="523"/>
                    <a:pt x="577" y="519"/>
                    <a:pt x="580" y="515"/>
                  </a:cubicBezTo>
                  <a:cubicBezTo>
                    <a:pt x="582" y="512"/>
                    <a:pt x="585" y="507"/>
                    <a:pt x="589" y="505"/>
                  </a:cubicBezTo>
                  <a:cubicBezTo>
                    <a:pt x="590" y="504"/>
                    <a:pt x="590" y="502"/>
                    <a:pt x="588" y="503"/>
                  </a:cubicBezTo>
                  <a:cubicBezTo>
                    <a:pt x="585" y="504"/>
                    <a:pt x="582" y="508"/>
                    <a:pt x="579" y="511"/>
                  </a:cubicBezTo>
                  <a:cubicBezTo>
                    <a:pt x="576" y="515"/>
                    <a:pt x="573" y="519"/>
                    <a:pt x="569" y="523"/>
                  </a:cubicBezTo>
                  <a:cubicBezTo>
                    <a:pt x="565" y="526"/>
                    <a:pt x="562" y="529"/>
                    <a:pt x="559" y="532"/>
                  </a:cubicBezTo>
                  <a:cubicBezTo>
                    <a:pt x="559" y="531"/>
                    <a:pt x="560" y="530"/>
                    <a:pt x="561" y="529"/>
                  </a:cubicBezTo>
                  <a:cubicBezTo>
                    <a:pt x="563" y="526"/>
                    <a:pt x="566" y="522"/>
                    <a:pt x="569" y="519"/>
                  </a:cubicBezTo>
                  <a:cubicBezTo>
                    <a:pt x="574" y="513"/>
                    <a:pt x="580" y="507"/>
                    <a:pt x="584" y="500"/>
                  </a:cubicBezTo>
                  <a:cubicBezTo>
                    <a:pt x="584" y="500"/>
                    <a:pt x="584" y="500"/>
                    <a:pt x="584" y="500"/>
                  </a:cubicBezTo>
                  <a:cubicBezTo>
                    <a:pt x="592" y="504"/>
                    <a:pt x="601" y="507"/>
                    <a:pt x="610" y="506"/>
                  </a:cubicBezTo>
                  <a:cubicBezTo>
                    <a:pt x="614" y="505"/>
                    <a:pt x="618" y="505"/>
                    <a:pt x="623" y="505"/>
                  </a:cubicBezTo>
                  <a:cubicBezTo>
                    <a:pt x="617" y="510"/>
                    <a:pt x="609" y="520"/>
                    <a:pt x="608" y="521"/>
                  </a:cubicBezTo>
                  <a:cubicBezTo>
                    <a:pt x="594" y="537"/>
                    <a:pt x="577" y="551"/>
                    <a:pt x="563" y="567"/>
                  </a:cubicBezTo>
                  <a:cubicBezTo>
                    <a:pt x="555" y="575"/>
                    <a:pt x="547" y="582"/>
                    <a:pt x="540" y="590"/>
                  </a:cubicBezTo>
                  <a:cubicBezTo>
                    <a:pt x="533" y="596"/>
                    <a:pt x="529" y="602"/>
                    <a:pt x="527" y="610"/>
                  </a:cubicBezTo>
                  <a:cubicBezTo>
                    <a:pt x="526" y="611"/>
                    <a:pt x="526" y="613"/>
                    <a:pt x="525" y="616"/>
                  </a:cubicBezTo>
                  <a:cubicBezTo>
                    <a:pt x="525" y="616"/>
                    <a:pt x="525" y="616"/>
                    <a:pt x="524" y="616"/>
                  </a:cubicBezTo>
                  <a:cubicBezTo>
                    <a:pt x="524" y="616"/>
                    <a:pt x="523" y="617"/>
                    <a:pt x="523" y="617"/>
                  </a:cubicBezTo>
                  <a:cubicBezTo>
                    <a:pt x="522" y="618"/>
                    <a:pt x="521" y="619"/>
                    <a:pt x="521" y="621"/>
                  </a:cubicBezTo>
                  <a:cubicBezTo>
                    <a:pt x="521" y="621"/>
                    <a:pt x="521" y="621"/>
                    <a:pt x="521" y="621"/>
                  </a:cubicBezTo>
                  <a:close/>
                  <a:moveTo>
                    <a:pt x="453" y="616"/>
                  </a:moveTo>
                  <a:cubicBezTo>
                    <a:pt x="451" y="615"/>
                    <a:pt x="449" y="613"/>
                    <a:pt x="448" y="612"/>
                  </a:cubicBezTo>
                  <a:cubicBezTo>
                    <a:pt x="448" y="611"/>
                    <a:pt x="448" y="610"/>
                    <a:pt x="447" y="610"/>
                  </a:cubicBezTo>
                  <a:cubicBezTo>
                    <a:pt x="450" y="612"/>
                    <a:pt x="453" y="613"/>
                    <a:pt x="457" y="614"/>
                  </a:cubicBezTo>
                  <a:cubicBezTo>
                    <a:pt x="458" y="615"/>
                    <a:pt x="459" y="616"/>
                    <a:pt x="460" y="617"/>
                  </a:cubicBezTo>
                  <a:cubicBezTo>
                    <a:pt x="465" y="619"/>
                    <a:pt x="471" y="620"/>
                    <a:pt x="476" y="622"/>
                  </a:cubicBezTo>
                  <a:cubicBezTo>
                    <a:pt x="482" y="624"/>
                    <a:pt x="486" y="624"/>
                    <a:pt x="492" y="622"/>
                  </a:cubicBezTo>
                  <a:cubicBezTo>
                    <a:pt x="492" y="622"/>
                    <a:pt x="492" y="622"/>
                    <a:pt x="492" y="622"/>
                  </a:cubicBezTo>
                  <a:cubicBezTo>
                    <a:pt x="492" y="623"/>
                    <a:pt x="493" y="623"/>
                    <a:pt x="493" y="624"/>
                  </a:cubicBezTo>
                  <a:cubicBezTo>
                    <a:pt x="494" y="628"/>
                    <a:pt x="498" y="630"/>
                    <a:pt x="503" y="629"/>
                  </a:cubicBezTo>
                  <a:cubicBezTo>
                    <a:pt x="506" y="628"/>
                    <a:pt x="508" y="627"/>
                    <a:pt x="511" y="625"/>
                  </a:cubicBezTo>
                  <a:cubicBezTo>
                    <a:pt x="513" y="625"/>
                    <a:pt x="515" y="625"/>
                    <a:pt x="517" y="625"/>
                  </a:cubicBezTo>
                  <a:cubicBezTo>
                    <a:pt x="518" y="634"/>
                    <a:pt x="509" y="640"/>
                    <a:pt x="501" y="639"/>
                  </a:cubicBezTo>
                  <a:cubicBezTo>
                    <a:pt x="492" y="639"/>
                    <a:pt x="484" y="635"/>
                    <a:pt x="476" y="632"/>
                  </a:cubicBezTo>
                  <a:cubicBezTo>
                    <a:pt x="472" y="630"/>
                    <a:pt x="468" y="628"/>
                    <a:pt x="464" y="626"/>
                  </a:cubicBezTo>
                  <a:cubicBezTo>
                    <a:pt x="461" y="624"/>
                    <a:pt x="458" y="621"/>
                    <a:pt x="454" y="619"/>
                  </a:cubicBezTo>
                  <a:cubicBezTo>
                    <a:pt x="454" y="619"/>
                    <a:pt x="453" y="619"/>
                    <a:pt x="453" y="619"/>
                  </a:cubicBezTo>
                  <a:cubicBezTo>
                    <a:pt x="454" y="618"/>
                    <a:pt x="454" y="617"/>
                    <a:pt x="453" y="616"/>
                  </a:cubicBezTo>
                  <a:close/>
                  <a:moveTo>
                    <a:pt x="360" y="549"/>
                  </a:moveTo>
                  <a:cubicBezTo>
                    <a:pt x="361" y="525"/>
                    <a:pt x="362" y="499"/>
                    <a:pt x="367" y="475"/>
                  </a:cubicBezTo>
                  <a:cubicBezTo>
                    <a:pt x="367" y="474"/>
                    <a:pt x="367" y="474"/>
                    <a:pt x="366" y="473"/>
                  </a:cubicBezTo>
                  <a:cubicBezTo>
                    <a:pt x="366" y="473"/>
                    <a:pt x="366" y="473"/>
                    <a:pt x="367" y="473"/>
                  </a:cubicBezTo>
                  <a:cubicBezTo>
                    <a:pt x="368" y="472"/>
                    <a:pt x="370" y="471"/>
                    <a:pt x="372" y="471"/>
                  </a:cubicBezTo>
                  <a:cubicBezTo>
                    <a:pt x="372" y="471"/>
                    <a:pt x="372" y="471"/>
                    <a:pt x="372" y="471"/>
                  </a:cubicBezTo>
                  <a:cubicBezTo>
                    <a:pt x="372" y="471"/>
                    <a:pt x="372" y="471"/>
                    <a:pt x="372" y="472"/>
                  </a:cubicBezTo>
                  <a:cubicBezTo>
                    <a:pt x="371" y="472"/>
                    <a:pt x="371" y="473"/>
                    <a:pt x="371" y="474"/>
                  </a:cubicBezTo>
                  <a:cubicBezTo>
                    <a:pt x="371" y="476"/>
                    <a:pt x="370" y="478"/>
                    <a:pt x="370" y="479"/>
                  </a:cubicBezTo>
                  <a:cubicBezTo>
                    <a:pt x="370" y="480"/>
                    <a:pt x="371" y="480"/>
                    <a:pt x="371" y="480"/>
                  </a:cubicBezTo>
                  <a:cubicBezTo>
                    <a:pt x="372" y="478"/>
                    <a:pt x="373" y="475"/>
                    <a:pt x="373" y="473"/>
                  </a:cubicBezTo>
                  <a:cubicBezTo>
                    <a:pt x="373" y="472"/>
                    <a:pt x="374" y="471"/>
                    <a:pt x="373" y="470"/>
                  </a:cubicBezTo>
                  <a:cubicBezTo>
                    <a:pt x="376" y="469"/>
                    <a:pt x="378" y="468"/>
                    <a:pt x="380" y="466"/>
                  </a:cubicBezTo>
                  <a:cubicBezTo>
                    <a:pt x="380" y="467"/>
                    <a:pt x="380" y="467"/>
                    <a:pt x="380" y="468"/>
                  </a:cubicBezTo>
                  <a:cubicBezTo>
                    <a:pt x="380" y="468"/>
                    <a:pt x="380" y="469"/>
                    <a:pt x="380" y="469"/>
                  </a:cubicBezTo>
                  <a:cubicBezTo>
                    <a:pt x="377" y="475"/>
                    <a:pt x="377" y="484"/>
                    <a:pt x="376" y="490"/>
                  </a:cubicBezTo>
                  <a:cubicBezTo>
                    <a:pt x="374" y="499"/>
                    <a:pt x="375" y="507"/>
                    <a:pt x="375" y="516"/>
                  </a:cubicBezTo>
                  <a:cubicBezTo>
                    <a:pt x="375" y="526"/>
                    <a:pt x="375" y="535"/>
                    <a:pt x="374" y="545"/>
                  </a:cubicBezTo>
                  <a:cubicBezTo>
                    <a:pt x="373" y="550"/>
                    <a:pt x="372" y="556"/>
                    <a:pt x="371" y="561"/>
                  </a:cubicBezTo>
                  <a:cubicBezTo>
                    <a:pt x="370" y="565"/>
                    <a:pt x="369" y="568"/>
                    <a:pt x="369" y="571"/>
                  </a:cubicBezTo>
                  <a:cubicBezTo>
                    <a:pt x="369" y="571"/>
                    <a:pt x="369" y="571"/>
                    <a:pt x="368" y="571"/>
                  </a:cubicBezTo>
                  <a:cubicBezTo>
                    <a:pt x="366" y="575"/>
                    <a:pt x="368" y="580"/>
                    <a:pt x="365" y="584"/>
                  </a:cubicBezTo>
                  <a:cubicBezTo>
                    <a:pt x="364" y="585"/>
                    <a:pt x="364" y="586"/>
                    <a:pt x="363" y="587"/>
                  </a:cubicBezTo>
                  <a:cubicBezTo>
                    <a:pt x="363" y="586"/>
                    <a:pt x="363" y="585"/>
                    <a:pt x="363" y="584"/>
                  </a:cubicBezTo>
                  <a:cubicBezTo>
                    <a:pt x="363" y="572"/>
                    <a:pt x="360" y="561"/>
                    <a:pt x="360" y="549"/>
                  </a:cubicBezTo>
                  <a:close/>
                  <a:moveTo>
                    <a:pt x="359" y="574"/>
                  </a:moveTo>
                  <a:cubicBezTo>
                    <a:pt x="360" y="581"/>
                    <a:pt x="361" y="587"/>
                    <a:pt x="357" y="593"/>
                  </a:cubicBezTo>
                  <a:cubicBezTo>
                    <a:pt x="356" y="594"/>
                    <a:pt x="355" y="595"/>
                    <a:pt x="355" y="596"/>
                  </a:cubicBezTo>
                  <a:cubicBezTo>
                    <a:pt x="354" y="596"/>
                    <a:pt x="353" y="597"/>
                    <a:pt x="352" y="598"/>
                  </a:cubicBezTo>
                  <a:cubicBezTo>
                    <a:pt x="351" y="598"/>
                    <a:pt x="351" y="599"/>
                    <a:pt x="350" y="599"/>
                  </a:cubicBezTo>
                  <a:cubicBezTo>
                    <a:pt x="350" y="599"/>
                    <a:pt x="349" y="599"/>
                    <a:pt x="349" y="599"/>
                  </a:cubicBezTo>
                  <a:cubicBezTo>
                    <a:pt x="349" y="598"/>
                    <a:pt x="349" y="596"/>
                    <a:pt x="349" y="595"/>
                  </a:cubicBezTo>
                  <a:cubicBezTo>
                    <a:pt x="350" y="595"/>
                    <a:pt x="350" y="596"/>
                    <a:pt x="350" y="596"/>
                  </a:cubicBezTo>
                  <a:cubicBezTo>
                    <a:pt x="350" y="596"/>
                    <a:pt x="351" y="596"/>
                    <a:pt x="351" y="595"/>
                  </a:cubicBezTo>
                  <a:cubicBezTo>
                    <a:pt x="351" y="591"/>
                    <a:pt x="352" y="587"/>
                    <a:pt x="352" y="582"/>
                  </a:cubicBezTo>
                  <a:cubicBezTo>
                    <a:pt x="351" y="579"/>
                    <a:pt x="351" y="576"/>
                    <a:pt x="350" y="573"/>
                  </a:cubicBezTo>
                  <a:cubicBezTo>
                    <a:pt x="351" y="575"/>
                    <a:pt x="352" y="577"/>
                    <a:pt x="352" y="580"/>
                  </a:cubicBezTo>
                  <a:cubicBezTo>
                    <a:pt x="352" y="583"/>
                    <a:pt x="352" y="587"/>
                    <a:pt x="352" y="590"/>
                  </a:cubicBezTo>
                  <a:cubicBezTo>
                    <a:pt x="352" y="591"/>
                    <a:pt x="353" y="591"/>
                    <a:pt x="353" y="590"/>
                  </a:cubicBezTo>
                  <a:cubicBezTo>
                    <a:pt x="353" y="586"/>
                    <a:pt x="353" y="582"/>
                    <a:pt x="353" y="578"/>
                  </a:cubicBezTo>
                  <a:cubicBezTo>
                    <a:pt x="352" y="574"/>
                    <a:pt x="352" y="571"/>
                    <a:pt x="350" y="568"/>
                  </a:cubicBezTo>
                  <a:cubicBezTo>
                    <a:pt x="350" y="568"/>
                    <a:pt x="349" y="568"/>
                    <a:pt x="349" y="568"/>
                  </a:cubicBezTo>
                  <a:cubicBezTo>
                    <a:pt x="349" y="567"/>
                    <a:pt x="349" y="566"/>
                    <a:pt x="349" y="565"/>
                  </a:cubicBezTo>
                  <a:cubicBezTo>
                    <a:pt x="348" y="562"/>
                    <a:pt x="348" y="558"/>
                    <a:pt x="348" y="554"/>
                  </a:cubicBezTo>
                  <a:cubicBezTo>
                    <a:pt x="347" y="551"/>
                    <a:pt x="348" y="548"/>
                    <a:pt x="347" y="544"/>
                  </a:cubicBezTo>
                  <a:cubicBezTo>
                    <a:pt x="347" y="538"/>
                    <a:pt x="347" y="532"/>
                    <a:pt x="346" y="526"/>
                  </a:cubicBezTo>
                  <a:cubicBezTo>
                    <a:pt x="346" y="525"/>
                    <a:pt x="345" y="525"/>
                    <a:pt x="345" y="526"/>
                  </a:cubicBezTo>
                  <a:cubicBezTo>
                    <a:pt x="345" y="533"/>
                    <a:pt x="344" y="540"/>
                    <a:pt x="346" y="547"/>
                  </a:cubicBezTo>
                  <a:cubicBezTo>
                    <a:pt x="347" y="553"/>
                    <a:pt x="346" y="561"/>
                    <a:pt x="347" y="567"/>
                  </a:cubicBezTo>
                  <a:cubicBezTo>
                    <a:pt x="347" y="574"/>
                    <a:pt x="350" y="580"/>
                    <a:pt x="349" y="586"/>
                  </a:cubicBezTo>
                  <a:cubicBezTo>
                    <a:pt x="349" y="587"/>
                    <a:pt x="349" y="588"/>
                    <a:pt x="349" y="590"/>
                  </a:cubicBezTo>
                  <a:cubicBezTo>
                    <a:pt x="349" y="589"/>
                    <a:pt x="349" y="589"/>
                    <a:pt x="349" y="588"/>
                  </a:cubicBezTo>
                  <a:cubicBezTo>
                    <a:pt x="347" y="584"/>
                    <a:pt x="345" y="579"/>
                    <a:pt x="344" y="575"/>
                  </a:cubicBezTo>
                  <a:cubicBezTo>
                    <a:pt x="342" y="564"/>
                    <a:pt x="340" y="552"/>
                    <a:pt x="340" y="541"/>
                  </a:cubicBezTo>
                  <a:cubicBezTo>
                    <a:pt x="340" y="522"/>
                    <a:pt x="344" y="504"/>
                    <a:pt x="340" y="485"/>
                  </a:cubicBezTo>
                  <a:cubicBezTo>
                    <a:pt x="340" y="485"/>
                    <a:pt x="341" y="485"/>
                    <a:pt x="341" y="485"/>
                  </a:cubicBezTo>
                  <a:cubicBezTo>
                    <a:pt x="349" y="482"/>
                    <a:pt x="356" y="478"/>
                    <a:pt x="364" y="474"/>
                  </a:cubicBezTo>
                  <a:cubicBezTo>
                    <a:pt x="361" y="484"/>
                    <a:pt x="360" y="496"/>
                    <a:pt x="359" y="506"/>
                  </a:cubicBezTo>
                  <a:cubicBezTo>
                    <a:pt x="359" y="518"/>
                    <a:pt x="358" y="530"/>
                    <a:pt x="357" y="542"/>
                  </a:cubicBezTo>
                  <a:cubicBezTo>
                    <a:pt x="357" y="553"/>
                    <a:pt x="358" y="563"/>
                    <a:pt x="359" y="574"/>
                  </a:cubicBezTo>
                  <a:close/>
                  <a:moveTo>
                    <a:pt x="323" y="576"/>
                  </a:moveTo>
                  <a:cubicBezTo>
                    <a:pt x="323" y="576"/>
                    <a:pt x="323" y="576"/>
                    <a:pt x="323" y="576"/>
                  </a:cubicBezTo>
                  <a:cubicBezTo>
                    <a:pt x="322" y="577"/>
                    <a:pt x="322" y="577"/>
                    <a:pt x="321" y="578"/>
                  </a:cubicBezTo>
                  <a:cubicBezTo>
                    <a:pt x="320" y="578"/>
                    <a:pt x="320" y="579"/>
                    <a:pt x="319" y="579"/>
                  </a:cubicBezTo>
                  <a:cubicBezTo>
                    <a:pt x="319" y="579"/>
                    <a:pt x="319" y="579"/>
                    <a:pt x="319" y="579"/>
                  </a:cubicBezTo>
                  <a:cubicBezTo>
                    <a:pt x="311" y="566"/>
                    <a:pt x="307" y="551"/>
                    <a:pt x="302" y="537"/>
                  </a:cubicBezTo>
                  <a:cubicBezTo>
                    <a:pt x="297" y="523"/>
                    <a:pt x="291" y="509"/>
                    <a:pt x="286" y="495"/>
                  </a:cubicBezTo>
                  <a:cubicBezTo>
                    <a:pt x="282" y="486"/>
                    <a:pt x="277" y="478"/>
                    <a:pt x="272" y="469"/>
                  </a:cubicBezTo>
                  <a:cubicBezTo>
                    <a:pt x="274" y="471"/>
                    <a:pt x="276" y="473"/>
                    <a:pt x="279" y="475"/>
                  </a:cubicBezTo>
                  <a:cubicBezTo>
                    <a:pt x="286" y="480"/>
                    <a:pt x="294" y="484"/>
                    <a:pt x="303" y="487"/>
                  </a:cubicBezTo>
                  <a:cubicBezTo>
                    <a:pt x="303" y="487"/>
                    <a:pt x="303" y="487"/>
                    <a:pt x="303" y="487"/>
                  </a:cubicBezTo>
                  <a:cubicBezTo>
                    <a:pt x="303" y="491"/>
                    <a:pt x="304" y="495"/>
                    <a:pt x="305" y="499"/>
                  </a:cubicBezTo>
                  <a:cubicBezTo>
                    <a:pt x="305" y="503"/>
                    <a:pt x="306" y="506"/>
                    <a:pt x="307" y="510"/>
                  </a:cubicBezTo>
                  <a:cubicBezTo>
                    <a:pt x="309" y="517"/>
                    <a:pt x="313" y="524"/>
                    <a:pt x="316" y="531"/>
                  </a:cubicBezTo>
                  <a:cubicBezTo>
                    <a:pt x="321" y="545"/>
                    <a:pt x="326" y="560"/>
                    <a:pt x="336" y="571"/>
                  </a:cubicBezTo>
                  <a:cubicBezTo>
                    <a:pt x="335" y="571"/>
                    <a:pt x="334" y="570"/>
                    <a:pt x="333" y="570"/>
                  </a:cubicBezTo>
                  <a:cubicBezTo>
                    <a:pt x="330" y="570"/>
                    <a:pt x="327" y="571"/>
                    <a:pt x="325" y="573"/>
                  </a:cubicBezTo>
                  <a:cubicBezTo>
                    <a:pt x="325" y="574"/>
                    <a:pt x="324" y="574"/>
                    <a:pt x="324" y="575"/>
                  </a:cubicBezTo>
                  <a:cubicBezTo>
                    <a:pt x="323" y="574"/>
                    <a:pt x="323" y="574"/>
                    <a:pt x="322" y="574"/>
                  </a:cubicBezTo>
                  <a:cubicBezTo>
                    <a:pt x="322" y="574"/>
                    <a:pt x="321" y="574"/>
                    <a:pt x="322" y="574"/>
                  </a:cubicBezTo>
                  <a:cubicBezTo>
                    <a:pt x="322" y="575"/>
                    <a:pt x="322" y="575"/>
                    <a:pt x="323" y="576"/>
                  </a:cubicBezTo>
                  <a:close/>
                  <a:moveTo>
                    <a:pt x="176" y="253"/>
                  </a:moveTo>
                  <a:cubicBezTo>
                    <a:pt x="172" y="261"/>
                    <a:pt x="166" y="272"/>
                    <a:pt x="168" y="281"/>
                  </a:cubicBezTo>
                  <a:cubicBezTo>
                    <a:pt x="167" y="278"/>
                    <a:pt x="166" y="274"/>
                    <a:pt x="165" y="270"/>
                  </a:cubicBezTo>
                  <a:cubicBezTo>
                    <a:pt x="165" y="271"/>
                    <a:pt x="166" y="271"/>
                    <a:pt x="167" y="271"/>
                  </a:cubicBezTo>
                  <a:cubicBezTo>
                    <a:pt x="167" y="272"/>
                    <a:pt x="167" y="271"/>
                    <a:pt x="167" y="271"/>
                  </a:cubicBezTo>
                  <a:cubicBezTo>
                    <a:pt x="167" y="269"/>
                    <a:pt x="165" y="267"/>
                    <a:pt x="165" y="265"/>
                  </a:cubicBezTo>
                  <a:cubicBezTo>
                    <a:pt x="166" y="262"/>
                    <a:pt x="166" y="259"/>
                    <a:pt x="167" y="256"/>
                  </a:cubicBezTo>
                  <a:cubicBezTo>
                    <a:pt x="168" y="251"/>
                    <a:pt x="170" y="245"/>
                    <a:pt x="173" y="241"/>
                  </a:cubicBezTo>
                  <a:cubicBezTo>
                    <a:pt x="174" y="241"/>
                    <a:pt x="173" y="241"/>
                    <a:pt x="173" y="241"/>
                  </a:cubicBezTo>
                  <a:cubicBezTo>
                    <a:pt x="169" y="246"/>
                    <a:pt x="167" y="252"/>
                    <a:pt x="165" y="258"/>
                  </a:cubicBezTo>
                  <a:cubicBezTo>
                    <a:pt x="165" y="258"/>
                    <a:pt x="165" y="258"/>
                    <a:pt x="165" y="259"/>
                  </a:cubicBezTo>
                  <a:cubicBezTo>
                    <a:pt x="164" y="257"/>
                    <a:pt x="164" y="256"/>
                    <a:pt x="164" y="255"/>
                  </a:cubicBezTo>
                  <a:cubicBezTo>
                    <a:pt x="164" y="252"/>
                    <a:pt x="164" y="249"/>
                    <a:pt x="165" y="246"/>
                  </a:cubicBezTo>
                  <a:cubicBezTo>
                    <a:pt x="165" y="245"/>
                    <a:pt x="165" y="245"/>
                    <a:pt x="165" y="245"/>
                  </a:cubicBezTo>
                  <a:cubicBezTo>
                    <a:pt x="165" y="245"/>
                    <a:pt x="165" y="245"/>
                    <a:pt x="165" y="245"/>
                  </a:cubicBezTo>
                  <a:cubicBezTo>
                    <a:pt x="165" y="244"/>
                    <a:pt x="165" y="244"/>
                    <a:pt x="165" y="244"/>
                  </a:cubicBezTo>
                  <a:cubicBezTo>
                    <a:pt x="167" y="237"/>
                    <a:pt x="170" y="232"/>
                    <a:pt x="174" y="226"/>
                  </a:cubicBezTo>
                  <a:cubicBezTo>
                    <a:pt x="174" y="226"/>
                    <a:pt x="173" y="226"/>
                    <a:pt x="173" y="226"/>
                  </a:cubicBezTo>
                  <a:cubicBezTo>
                    <a:pt x="170" y="229"/>
                    <a:pt x="167" y="234"/>
                    <a:pt x="165" y="239"/>
                  </a:cubicBezTo>
                  <a:cubicBezTo>
                    <a:pt x="165" y="237"/>
                    <a:pt x="165" y="236"/>
                    <a:pt x="165" y="234"/>
                  </a:cubicBezTo>
                  <a:cubicBezTo>
                    <a:pt x="165" y="230"/>
                    <a:pt x="166" y="226"/>
                    <a:pt x="166" y="222"/>
                  </a:cubicBezTo>
                  <a:cubicBezTo>
                    <a:pt x="166" y="221"/>
                    <a:pt x="164" y="221"/>
                    <a:pt x="164" y="222"/>
                  </a:cubicBezTo>
                  <a:cubicBezTo>
                    <a:pt x="164" y="224"/>
                    <a:pt x="164" y="227"/>
                    <a:pt x="164" y="229"/>
                  </a:cubicBezTo>
                  <a:cubicBezTo>
                    <a:pt x="164" y="231"/>
                    <a:pt x="163" y="233"/>
                    <a:pt x="163" y="235"/>
                  </a:cubicBezTo>
                  <a:cubicBezTo>
                    <a:pt x="163" y="238"/>
                    <a:pt x="163" y="241"/>
                    <a:pt x="164" y="244"/>
                  </a:cubicBezTo>
                  <a:cubicBezTo>
                    <a:pt x="164" y="245"/>
                    <a:pt x="163" y="247"/>
                    <a:pt x="163" y="248"/>
                  </a:cubicBezTo>
                  <a:cubicBezTo>
                    <a:pt x="163" y="250"/>
                    <a:pt x="162" y="253"/>
                    <a:pt x="162" y="257"/>
                  </a:cubicBezTo>
                  <a:cubicBezTo>
                    <a:pt x="161" y="250"/>
                    <a:pt x="160" y="244"/>
                    <a:pt x="160" y="237"/>
                  </a:cubicBezTo>
                  <a:cubicBezTo>
                    <a:pt x="161" y="233"/>
                    <a:pt x="161" y="229"/>
                    <a:pt x="159" y="226"/>
                  </a:cubicBezTo>
                  <a:cubicBezTo>
                    <a:pt x="156" y="222"/>
                    <a:pt x="152" y="218"/>
                    <a:pt x="151" y="212"/>
                  </a:cubicBezTo>
                  <a:cubicBezTo>
                    <a:pt x="151" y="204"/>
                    <a:pt x="151" y="198"/>
                    <a:pt x="146" y="190"/>
                  </a:cubicBezTo>
                  <a:cubicBezTo>
                    <a:pt x="144" y="187"/>
                    <a:pt x="141" y="183"/>
                    <a:pt x="140" y="179"/>
                  </a:cubicBezTo>
                  <a:cubicBezTo>
                    <a:pt x="139" y="178"/>
                    <a:pt x="138" y="170"/>
                    <a:pt x="141" y="171"/>
                  </a:cubicBezTo>
                  <a:cubicBezTo>
                    <a:pt x="143" y="171"/>
                    <a:pt x="144" y="172"/>
                    <a:pt x="146" y="173"/>
                  </a:cubicBezTo>
                  <a:cubicBezTo>
                    <a:pt x="151" y="175"/>
                    <a:pt x="158" y="178"/>
                    <a:pt x="160" y="184"/>
                  </a:cubicBezTo>
                  <a:cubicBezTo>
                    <a:pt x="161" y="186"/>
                    <a:pt x="162" y="189"/>
                    <a:pt x="164" y="190"/>
                  </a:cubicBezTo>
                  <a:cubicBezTo>
                    <a:pt x="164" y="192"/>
                    <a:pt x="166" y="194"/>
                    <a:pt x="166" y="195"/>
                  </a:cubicBezTo>
                  <a:cubicBezTo>
                    <a:pt x="167" y="197"/>
                    <a:pt x="168" y="199"/>
                    <a:pt x="169" y="200"/>
                  </a:cubicBezTo>
                  <a:cubicBezTo>
                    <a:pt x="170" y="202"/>
                    <a:pt x="170" y="203"/>
                    <a:pt x="171" y="205"/>
                  </a:cubicBezTo>
                  <a:cubicBezTo>
                    <a:pt x="172" y="213"/>
                    <a:pt x="178" y="221"/>
                    <a:pt x="180" y="229"/>
                  </a:cubicBezTo>
                  <a:cubicBezTo>
                    <a:pt x="181" y="233"/>
                    <a:pt x="182" y="238"/>
                    <a:pt x="183" y="242"/>
                  </a:cubicBezTo>
                  <a:cubicBezTo>
                    <a:pt x="184" y="247"/>
                    <a:pt x="184" y="251"/>
                    <a:pt x="185" y="256"/>
                  </a:cubicBezTo>
                  <a:cubicBezTo>
                    <a:pt x="185" y="256"/>
                    <a:pt x="185" y="256"/>
                    <a:pt x="185" y="256"/>
                  </a:cubicBezTo>
                  <a:cubicBezTo>
                    <a:pt x="184" y="258"/>
                    <a:pt x="182" y="260"/>
                    <a:pt x="181" y="263"/>
                  </a:cubicBezTo>
                  <a:cubicBezTo>
                    <a:pt x="179" y="267"/>
                    <a:pt x="179" y="271"/>
                    <a:pt x="179" y="275"/>
                  </a:cubicBezTo>
                  <a:cubicBezTo>
                    <a:pt x="177" y="287"/>
                    <a:pt x="178" y="301"/>
                    <a:pt x="180" y="312"/>
                  </a:cubicBezTo>
                  <a:cubicBezTo>
                    <a:pt x="181" y="318"/>
                    <a:pt x="182" y="325"/>
                    <a:pt x="184" y="331"/>
                  </a:cubicBezTo>
                  <a:cubicBezTo>
                    <a:pt x="179" y="322"/>
                    <a:pt x="178" y="312"/>
                    <a:pt x="174" y="303"/>
                  </a:cubicBezTo>
                  <a:cubicBezTo>
                    <a:pt x="173" y="297"/>
                    <a:pt x="171" y="291"/>
                    <a:pt x="169" y="286"/>
                  </a:cubicBezTo>
                  <a:cubicBezTo>
                    <a:pt x="169" y="286"/>
                    <a:pt x="170" y="286"/>
                    <a:pt x="170" y="285"/>
                  </a:cubicBezTo>
                  <a:cubicBezTo>
                    <a:pt x="170" y="280"/>
                    <a:pt x="170" y="275"/>
                    <a:pt x="171" y="270"/>
                  </a:cubicBezTo>
                  <a:cubicBezTo>
                    <a:pt x="172" y="264"/>
                    <a:pt x="174" y="258"/>
                    <a:pt x="176" y="253"/>
                  </a:cubicBezTo>
                  <a:cubicBezTo>
                    <a:pt x="176" y="253"/>
                    <a:pt x="176" y="253"/>
                    <a:pt x="176" y="253"/>
                  </a:cubicBezTo>
                  <a:close/>
                  <a:moveTo>
                    <a:pt x="157" y="248"/>
                  </a:moveTo>
                  <a:cubicBezTo>
                    <a:pt x="158" y="254"/>
                    <a:pt x="159" y="260"/>
                    <a:pt x="160" y="266"/>
                  </a:cubicBezTo>
                  <a:cubicBezTo>
                    <a:pt x="162" y="271"/>
                    <a:pt x="163" y="276"/>
                    <a:pt x="165" y="281"/>
                  </a:cubicBezTo>
                  <a:cubicBezTo>
                    <a:pt x="163" y="278"/>
                    <a:pt x="162" y="275"/>
                    <a:pt x="161" y="273"/>
                  </a:cubicBezTo>
                  <a:cubicBezTo>
                    <a:pt x="157" y="261"/>
                    <a:pt x="152" y="250"/>
                    <a:pt x="148" y="238"/>
                  </a:cubicBezTo>
                  <a:cubicBezTo>
                    <a:pt x="140" y="219"/>
                    <a:pt x="131" y="197"/>
                    <a:pt x="136" y="176"/>
                  </a:cubicBezTo>
                  <a:cubicBezTo>
                    <a:pt x="136" y="177"/>
                    <a:pt x="136" y="177"/>
                    <a:pt x="136" y="177"/>
                  </a:cubicBezTo>
                  <a:cubicBezTo>
                    <a:pt x="137" y="186"/>
                    <a:pt x="145" y="191"/>
                    <a:pt x="147" y="200"/>
                  </a:cubicBezTo>
                  <a:cubicBezTo>
                    <a:pt x="148" y="205"/>
                    <a:pt x="147" y="211"/>
                    <a:pt x="149" y="216"/>
                  </a:cubicBezTo>
                  <a:cubicBezTo>
                    <a:pt x="150" y="221"/>
                    <a:pt x="156" y="225"/>
                    <a:pt x="157" y="230"/>
                  </a:cubicBezTo>
                  <a:cubicBezTo>
                    <a:pt x="158" y="236"/>
                    <a:pt x="157" y="242"/>
                    <a:pt x="157" y="248"/>
                  </a:cubicBezTo>
                  <a:close/>
                  <a:moveTo>
                    <a:pt x="163" y="261"/>
                  </a:moveTo>
                  <a:cubicBezTo>
                    <a:pt x="163" y="261"/>
                    <a:pt x="163" y="262"/>
                    <a:pt x="164" y="263"/>
                  </a:cubicBezTo>
                  <a:cubicBezTo>
                    <a:pt x="164" y="264"/>
                    <a:pt x="164" y="265"/>
                    <a:pt x="164" y="266"/>
                  </a:cubicBezTo>
                  <a:cubicBezTo>
                    <a:pt x="163" y="264"/>
                    <a:pt x="163" y="262"/>
                    <a:pt x="163" y="261"/>
                  </a:cubicBezTo>
                  <a:close/>
                  <a:moveTo>
                    <a:pt x="213" y="192"/>
                  </a:moveTo>
                  <a:cubicBezTo>
                    <a:pt x="206" y="196"/>
                    <a:pt x="200" y="201"/>
                    <a:pt x="196" y="208"/>
                  </a:cubicBezTo>
                  <a:cubicBezTo>
                    <a:pt x="194" y="213"/>
                    <a:pt x="192" y="218"/>
                    <a:pt x="192" y="223"/>
                  </a:cubicBezTo>
                  <a:cubicBezTo>
                    <a:pt x="190" y="220"/>
                    <a:pt x="189" y="218"/>
                    <a:pt x="187" y="215"/>
                  </a:cubicBezTo>
                  <a:cubicBezTo>
                    <a:pt x="184" y="210"/>
                    <a:pt x="183" y="204"/>
                    <a:pt x="182" y="197"/>
                  </a:cubicBezTo>
                  <a:cubicBezTo>
                    <a:pt x="179" y="184"/>
                    <a:pt x="177" y="170"/>
                    <a:pt x="174" y="157"/>
                  </a:cubicBezTo>
                  <a:cubicBezTo>
                    <a:pt x="172" y="143"/>
                    <a:pt x="169" y="130"/>
                    <a:pt x="164" y="117"/>
                  </a:cubicBezTo>
                  <a:cubicBezTo>
                    <a:pt x="164" y="115"/>
                    <a:pt x="162" y="111"/>
                    <a:pt x="160" y="110"/>
                  </a:cubicBezTo>
                  <a:cubicBezTo>
                    <a:pt x="160" y="102"/>
                    <a:pt x="160" y="95"/>
                    <a:pt x="161" y="87"/>
                  </a:cubicBezTo>
                  <a:cubicBezTo>
                    <a:pt x="161" y="81"/>
                    <a:pt x="161" y="74"/>
                    <a:pt x="164" y="68"/>
                  </a:cubicBezTo>
                  <a:cubicBezTo>
                    <a:pt x="167" y="63"/>
                    <a:pt x="169" y="72"/>
                    <a:pt x="170" y="74"/>
                  </a:cubicBezTo>
                  <a:cubicBezTo>
                    <a:pt x="171" y="78"/>
                    <a:pt x="173" y="80"/>
                    <a:pt x="176" y="82"/>
                  </a:cubicBezTo>
                  <a:cubicBezTo>
                    <a:pt x="183" y="89"/>
                    <a:pt x="187" y="98"/>
                    <a:pt x="189" y="107"/>
                  </a:cubicBezTo>
                  <a:cubicBezTo>
                    <a:pt x="191" y="112"/>
                    <a:pt x="191" y="116"/>
                    <a:pt x="191" y="121"/>
                  </a:cubicBezTo>
                  <a:cubicBezTo>
                    <a:pt x="191" y="123"/>
                    <a:pt x="192" y="125"/>
                    <a:pt x="193" y="127"/>
                  </a:cubicBezTo>
                  <a:cubicBezTo>
                    <a:pt x="194" y="128"/>
                    <a:pt x="196" y="129"/>
                    <a:pt x="197" y="129"/>
                  </a:cubicBezTo>
                  <a:cubicBezTo>
                    <a:pt x="200" y="131"/>
                    <a:pt x="202" y="132"/>
                    <a:pt x="203" y="135"/>
                  </a:cubicBezTo>
                  <a:cubicBezTo>
                    <a:pt x="205" y="139"/>
                    <a:pt x="207" y="143"/>
                    <a:pt x="208" y="146"/>
                  </a:cubicBezTo>
                  <a:cubicBezTo>
                    <a:pt x="212" y="155"/>
                    <a:pt x="214" y="164"/>
                    <a:pt x="213" y="174"/>
                  </a:cubicBezTo>
                  <a:cubicBezTo>
                    <a:pt x="213" y="180"/>
                    <a:pt x="212" y="186"/>
                    <a:pt x="213" y="192"/>
                  </a:cubicBezTo>
                  <a:close/>
                  <a:moveTo>
                    <a:pt x="193" y="242"/>
                  </a:moveTo>
                  <a:cubicBezTo>
                    <a:pt x="193" y="240"/>
                    <a:pt x="192" y="239"/>
                    <a:pt x="192" y="238"/>
                  </a:cubicBezTo>
                  <a:cubicBezTo>
                    <a:pt x="192" y="236"/>
                    <a:pt x="191" y="234"/>
                    <a:pt x="191" y="233"/>
                  </a:cubicBezTo>
                  <a:cubicBezTo>
                    <a:pt x="191" y="232"/>
                    <a:pt x="191" y="232"/>
                    <a:pt x="191" y="232"/>
                  </a:cubicBezTo>
                  <a:cubicBezTo>
                    <a:pt x="192" y="232"/>
                    <a:pt x="192" y="233"/>
                    <a:pt x="193" y="234"/>
                  </a:cubicBezTo>
                  <a:cubicBezTo>
                    <a:pt x="194" y="237"/>
                    <a:pt x="194" y="239"/>
                    <a:pt x="193" y="242"/>
                  </a:cubicBezTo>
                  <a:close/>
                  <a:moveTo>
                    <a:pt x="189" y="237"/>
                  </a:moveTo>
                  <a:cubicBezTo>
                    <a:pt x="189" y="239"/>
                    <a:pt x="190" y="241"/>
                    <a:pt x="190" y="243"/>
                  </a:cubicBezTo>
                  <a:cubicBezTo>
                    <a:pt x="190" y="244"/>
                    <a:pt x="190" y="245"/>
                    <a:pt x="191" y="246"/>
                  </a:cubicBezTo>
                  <a:cubicBezTo>
                    <a:pt x="189" y="248"/>
                    <a:pt x="188" y="251"/>
                    <a:pt x="186" y="254"/>
                  </a:cubicBezTo>
                  <a:cubicBezTo>
                    <a:pt x="186" y="246"/>
                    <a:pt x="183" y="237"/>
                    <a:pt x="181" y="228"/>
                  </a:cubicBezTo>
                  <a:cubicBezTo>
                    <a:pt x="180" y="224"/>
                    <a:pt x="179" y="219"/>
                    <a:pt x="177" y="214"/>
                  </a:cubicBezTo>
                  <a:cubicBezTo>
                    <a:pt x="177" y="214"/>
                    <a:pt x="177" y="215"/>
                    <a:pt x="177" y="215"/>
                  </a:cubicBezTo>
                  <a:cubicBezTo>
                    <a:pt x="181" y="220"/>
                    <a:pt x="185" y="225"/>
                    <a:pt x="190" y="230"/>
                  </a:cubicBezTo>
                  <a:cubicBezTo>
                    <a:pt x="188" y="231"/>
                    <a:pt x="188" y="235"/>
                    <a:pt x="189" y="237"/>
                  </a:cubicBezTo>
                  <a:close/>
                  <a:moveTo>
                    <a:pt x="161" y="121"/>
                  </a:moveTo>
                  <a:cubicBezTo>
                    <a:pt x="162" y="124"/>
                    <a:pt x="163" y="128"/>
                    <a:pt x="165" y="131"/>
                  </a:cubicBezTo>
                  <a:cubicBezTo>
                    <a:pt x="165" y="132"/>
                    <a:pt x="166" y="134"/>
                    <a:pt x="167" y="135"/>
                  </a:cubicBezTo>
                  <a:cubicBezTo>
                    <a:pt x="167" y="136"/>
                    <a:pt x="167" y="137"/>
                    <a:pt x="167" y="138"/>
                  </a:cubicBezTo>
                  <a:cubicBezTo>
                    <a:pt x="170" y="150"/>
                    <a:pt x="172" y="162"/>
                    <a:pt x="174" y="173"/>
                  </a:cubicBezTo>
                  <a:cubicBezTo>
                    <a:pt x="176" y="184"/>
                    <a:pt x="177" y="196"/>
                    <a:pt x="180" y="207"/>
                  </a:cubicBezTo>
                  <a:cubicBezTo>
                    <a:pt x="182" y="213"/>
                    <a:pt x="185" y="218"/>
                    <a:pt x="188" y="223"/>
                  </a:cubicBezTo>
                  <a:cubicBezTo>
                    <a:pt x="186" y="221"/>
                    <a:pt x="184" y="218"/>
                    <a:pt x="182" y="216"/>
                  </a:cubicBezTo>
                  <a:cubicBezTo>
                    <a:pt x="175" y="206"/>
                    <a:pt x="169" y="195"/>
                    <a:pt x="167" y="183"/>
                  </a:cubicBezTo>
                  <a:cubicBezTo>
                    <a:pt x="164" y="171"/>
                    <a:pt x="162" y="159"/>
                    <a:pt x="161" y="148"/>
                  </a:cubicBezTo>
                  <a:cubicBezTo>
                    <a:pt x="160" y="142"/>
                    <a:pt x="160" y="137"/>
                    <a:pt x="159" y="132"/>
                  </a:cubicBezTo>
                  <a:cubicBezTo>
                    <a:pt x="159" y="127"/>
                    <a:pt x="158" y="123"/>
                    <a:pt x="158" y="118"/>
                  </a:cubicBezTo>
                  <a:cubicBezTo>
                    <a:pt x="158" y="118"/>
                    <a:pt x="158" y="118"/>
                    <a:pt x="158" y="117"/>
                  </a:cubicBezTo>
                  <a:cubicBezTo>
                    <a:pt x="159" y="119"/>
                    <a:pt x="160" y="120"/>
                    <a:pt x="161" y="121"/>
                  </a:cubicBezTo>
                  <a:close/>
                  <a:moveTo>
                    <a:pt x="184" y="312"/>
                  </a:moveTo>
                  <a:cubicBezTo>
                    <a:pt x="182" y="304"/>
                    <a:pt x="181" y="297"/>
                    <a:pt x="181" y="290"/>
                  </a:cubicBezTo>
                  <a:cubicBezTo>
                    <a:pt x="181" y="288"/>
                    <a:pt x="181" y="286"/>
                    <a:pt x="182" y="284"/>
                  </a:cubicBezTo>
                  <a:cubicBezTo>
                    <a:pt x="185" y="294"/>
                    <a:pt x="191" y="303"/>
                    <a:pt x="198" y="311"/>
                  </a:cubicBezTo>
                  <a:cubicBezTo>
                    <a:pt x="202" y="315"/>
                    <a:pt x="206" y="320"/>
                    <a:pt x="211" y="324"/>
                  </a:cubicBezTo>
                  <a:cubicBezTo>
                    <a:pt x="210" y="328"/>
                    <a:pt x="211" y="332"/>
                    <a:pt x="209" y="336"/>
                  </a:cubicBezTo>
                  <a:cubicBezTo>
                    <a:pt x="208" y="338"/>
                    <a:pt x="207" y="344"/>
                    <a:pt x="204" y="345"/>
                  </a:cubicBezTo>
                  <a:cubicBezTo>
                    <a:pt x="202" y="347"/>
                    <a:pt x="197" y="345"/>
                    <a:pt x="194" y="344"/>
                  </a:cubicBezTo>
                  <a:cubicBezTo>
                    <a:pt x="192" y="339"/>
                    <a:pt x="189" y="335"/>
                    <a:pt x="188" y="329"/>
                  </a:cubicBezTo>
                  <a:cubicBezTo>
                    <a:pt x="186" y="324"/>
                    <a:pt x="185" y="318"/>
                    <a:pt x="184" y="312"/>
                  </a:cubicBezTo>
                  <a:close/>
                  <a:moveTo>
                    <a:pt x="208" y="347"/>
                  </a:moveTo>
                  <a:cubicBezTo>
                    <a:pt x="210" y="344"/>
                    <a:pt x="211" y="340"/>
                    <a:pt x="212" y="336"/>
                  </a:cubicBezTo>
                  <a:cubicBezTo>
                    <a:pt x="213" y="333"/>
                    <a:pt x="213" y="330"/>
                    <a:pt x="213" y="327"/>
                  </a:cubicBezTo>
                  <a:cubicBezTo>
                    <a:pt x="218" y="331"/>
                    <a:pt x="223" y="335"/>
                    <a:pt x="229" y="338"/>
                  </a:cubicBezTo>
                  <a:cubicBezTo>
                    <a:pt x="230" y="338"/>
                    <a:pt x="230" y="338"/>
                    <a:pt x="231" y="338"/>
                  </a:cubicBezTo>
                  <a:cubicBezTo>
                    <a:pt x="229" y="341"/>
                    <a:pt x="229" y="345"/>
                    <a:pt x="228" y="348"/>
                  </a:cubicBezTo>
                  <a:cubicBezTo>
                    <a:pt x="228" y="354"/>
                    <a:pt x="228" y="359"/>
                    <a:pt x="229" y="364"/>
                  </a:cubicBezTo>
                  <a:cubicBezTo>
                    <a:pt x="230" y="370"/>
                    <a:pt x="234" y="376"/>
                    <a:pt x="235" y="382"/>
                  </a:cubicBezTo>
                  <a:cubicBezTo>
                    <a:pt x="236" y="386"/>
                    <a:pt x="235" y="390"/>
                    <a:pt x="235" y="395"/>
                  </a:cubicBezTo>
                  <a:cubicBezTo>
                    <a:pt x="235" y="400"/>
                    <a:pt x="235" y="405"/>
                    <a:pt x="236" y="410"/>
                  </a:cubicBezTo>
                  <a:cubicBezTo>
                    <a:pt x="236" y="412"/>
                    <a:pt x="236" y="413"/>
                    <a:pt x="236" y="415"/>
                  </a:cubicBezTo>
                  <a:cubicBezTo>
                    <a:pt x="235" y="414"/>
                    <a:pt x="234" y="413"/>
                    <a:pt x="232" y="412"/>
                  </a:cubicBezTo>
                  <a:cubicBezTo>
                    <a:pt x="227" y="411"/>
                    <a:pt x="224" y="414"/>
                    <a:pt x="219" y="414"/>
                  </a:cubicBezTo>
                  <a:cubicBezTo>
                    <a:pt x="217" y="414"/>
                    <a:pt x="215" y="414"/>
                    <a:pt x="214" y="415"/>
                  </a:cubicBezTo>
                  <a:cubicBezTo>
                    <a:pt x="213" y="408"/>
                    <a:pt x="211" y="402"/>
                    <a:pt x="211" y="396"/>
                  </a:cubicBezTo>
                  <a:cubicBezTo>
                    <a:pt x="210" y="390"/>
                    <a:pt x="209" y="384"/>
                    <a:pt x="208" y="377"/>
                  </a:cubicBezTo>
                  <a:cubicBezTo>
                    <a:pt x="207" y="372"/>
                    <a:pt x="206" y="367"/>
                    <a:pt x="203" y="362"/>
                  </a:cubicBezTo>
                  <a:cubicBezTo>
                    <a:pt x="200" y="358"/>
                    <a:pt x="198" y="353"/>
                    <a:pt x="195" y="347"/>
                  </a:cubicBezTo>
                  <a:cubicBezTo>
                    <a:pt x="195" y="347"/>
                    <a:pt x="195" y="347"/>
                    <a:pt x="195" y="347"/>
                  </a:cubicBezTo>
                  <a:cubicBezTo>
                    <a:pt x="200" y="348"/>
                    <a:pt x="204" y="350"/>
                    <a:pt x="208" y="347"/>
                  </a:cubicBezTo>
                  <a:close/>
                  <a:moveTo>
                    <a:pt x="233" y="367"/>
                  </a:moveTo>
                  <a:cubicBezTo>
                    <a:pt x="232" y="361"/>
                    <a:pt x="231" y="355"/>
                    <a:pt x="232" y="348"/>
                  </a:cubicBezTo>
                  <a:cubicBezTo>
                    <a:pt x="232" y="346"/>
                    <a:pt x="233" y="342"/>
                    <a:pt x="233" y="339"/>
                  </a:cubicBezTo>
                  <a:cubicBezTo>
                    <a:pt x="240" y="343"/>
                    <a:pt x="248" y="347"/>
                    <a:pt x="255" y="346"/>
                  </a:cubicBezTo>
                  <a:cubicBezTo>
                    <a:pt x="250" y="353"/>
                    <a:pt x="246" y="361"/>
                    <a:pt x="242" y="368"/>
                  </a:cubicBezTo>
                  <a:cubicBezTo>
                    <a:pt x="240" y="372"/>
                    <a:pt x="239" y="376"/>
                    <a:pt x="238" y="380"/>
                  </a:cubicBezTo>
                  <a:cubicBezTo>
                    <a:pt x="237" y="375"/>
                    <a:pt x="235" y="371"/>
                    <a:pt x="233" y="367"/>
                  </a:cubicBezTo>
                  <a:close/>
                  <a:moveTo>
                    <a:pt x="246" y="367"/>
                  </a:moveTo>
                  <a:cubicBezTo>
                    <a:pt x="252" y="355"/>
                    <a:pt x="260" y="342"/>
                    <a:pt x="271" y="334"/>
                  </a:cubicBezTo>
                  <a:cubicBezTo>
                    <a:pt x="281" y="327"/>
                    <a:pt x="291" y="320"/>
                    <a:pt x="303" y="315"/>
                  </a:cubicBezTo>
                  <a:cubicBezTo>
                    <a:pt x="308" y="314"/>
                    <a:pt x="313" y="312"/>
                    <a:pt x="318" y="311"/>
                  </a:cubicBezTo>
                  <a:cubicBezTo>
                    <a:pt x="325" y="310"/>
                    <a:pt x="331" y="309"/>
                    <a:pt x="338" y="309"/>
                  </a:cubicBezTo>
                  <a:cubicBezTo>
                    <a:pt x="348" y="308"/>
                    <a:pt x="358" y="309"/>
                    <a:pt x="368" y="311"/>
                  </a:cubicBezTo>
                  <a:cubicBezTo>
                    <a:pt x="371" y="311"/>
                    <a:pt x="410" y="317"/>
                    <a:pt x="409" y="321"/>
                  </a:cubicBezTo>
                  <a:cubicBezTo>
                    <a:pt x="409" y="321"/>
                    <a:pt x="409" y="321"/>
                    <a:pt x="409" y="322"/>
                  </a:cubicBezTo>
                  <a:cubicBezTo>
                    <a:pt x="409" y="322"/>
                    <a:pt x="409" y="322"/>
                    <a:pt x="409" y="322"/>
                  </a:cubicBezTo>
                  <a:cubicBezTo>
                    <a:pt x="409" y="322"/>
                    <a:pt x="408" y="323"/>
                    <a:pt x="408" y="324"/>
                  </a:cubicBezTo>
                  <a:cubicBezTo>
                    <a:pt x="408" y="323"/>
                    <a:pt x="408" y="323"/>
                    <a:pt x="408" y="323"/>
                  </a:cubicBezTo>
                  <a:cubicBezTo>
                    <a:pt x="394" y="317"/>
                    <a:pt x="378" y="315"/>
                    <a:pt x="363" y="314"/>
                  </a:cubicBezTo>
                  <a:cubicBezTo>
                    <a:pt x="355" y="314"/>
                    <a:pt x="348" y="315"/>
                    <a:pt x="340" y="314"/>
                  </a:cubicBezTo>
                  <a:cubicBezTo>
                    <a:pt x="333" y="314"/>
                    <a:pt x="327" y="314"/>
                    <a:pt x="320" y="314"/>
                  </a:cubicBezTo>
                  <a:cubicBezTo>
                    <a:pt x="306" y="316"/>
                    <a:pt x="291" y="323"/>
                    <a:pt x="280" y="330"/>
                  </a:cubicBezTo>
                  <a:cubicBezTo>
                    <a:pt x="267" y="338"/>
                    <a:pt x="257" y="349"/>
                    <a:pt x="253" y="363"/>
                  </a:cubicBezTo>
                  <a:cubicBezTo>
                    <a:pt x="252" y="363"/>
                    <a:pt x="254" y="364"/>
                    <a:pt x="254" y="363"/>
                  </a:cubicBezTo>
                  <a:cubicBezTo>
                    <a:pt x="261" y="349"/>
                    <a:pt x="272" y="338"/>
                    <a:pt x="286" y="330"/>
                  </a:cubicBezTo>
                  <a:cubicBezTo>
                    <a:pt x="299" y="324"/>
                    <a:pt x="312" y="317"/>
                    <a:pt x="327" y="317"/>
                  </a:cubicBezTo>
                  <a:cubicBezTo>
                    <a:pt x="333" y="317"/>
                    <a:pt x="340" y="318"/>
                    <a:pt x="347" y="318"/>
                  </a:cubicBezTo>
                  <a:cubicBezTo>
                    <a:pt x="353" y="317"/>
                    <a:pt x="360" y="317"/>
                    <a:pt x="367" y="318"/>
                  </a:cubicBezTo>
                  <a:cubicBezTo>
                    <a:pt x="374" y="319"/>
                    <a:pt x="382" y="320"/>
                    <a:pt x="389" y="321"/>
                  </a:cubicBezTo>
                  <a:cubicBezTo>
                    <a:pt x="395" y="322"/>
                    <a:pt x="402" y="325"/>
                    <a:pt x="408" y="324"/>
                  </a:cubicBezTo>
                  <a:cubicBezTo>
                    <a:pt x="408" y="324"/>
                    <a:pt x="408" y="324"/>
                    <a:pt x="408" y="324"/>
                  </a:cubicBezTo>
                  <a:cubicBezTo>
                    <a:pt x="408" y="325"/>
                    <a:pt x="407" y="327"/>
                    <a:pt x="407" y="328"/>
                  </a:cubicBezTo>
                  <a:cubicBezTo>
                    <a:pt x="401" y="325"/>
                    <a:pt x="394" y="326"/>
                    <a:pt x="387" y="326"/>
                  </a:cubicBezTo>
                  <a:cubicBezTo>
                    <a:pt x="379" y="325"/>
                    <a:pt x="371" y="323"/>
                    <a:pt x="363" y="322"/>
                  </a:cubicBezTo>
                  <a:cubicBezTo>
                    <a:pt x="363" y="322"/>
                    <a:pt x="363" y="323"/>
                    <a:pt x="363" y="323"/>
                  </a:cubicBezTo>
                  <a:cubicBezTo>
                    <a:pt x="369" y="325"/>
                    <a:pt x="377" y="326"/>
                    <a:pt x="384" y="327"/>
                  </a:cubicBezTo>
                  <a:cubicBezTo>
                    <a:pt x="392" y="327"/>
                    <a:pt x="399" y="327"/>
                    <a:pt x="407" y="330"/>
                  </a:cubicBezTo>
                  <a:cubicBezTo>
                    <a:pt x="407" y="330"/>
                    <a:pt x="407" y="331"/>
                    <a:pt x="406" y="331"/>
                  </a:cubicBezTo>
                  <a:cubicBezTo>
                    <a:pt x="402" y="332"/>
                    <a:pt x="399" y="331"/>
                    <a:pt x="395" y="331"/>
                  </a:cubicBezTo>
                  <a:cubicBezTo>
                    <a:pt x="391" y="331"/>
                    <a:pt x="388" y="331"/>
                    <a:pt x="385" y="330"/>
                  </a:cubicBezTo>
                  <a:cubicBezTo>
                    <a:pt x="384" y="330"/>
                    <a:pt x="383" y="331"/>
                    <a:pt x="384" y="331"/>
                  </a:cubicBezTo>
                  <a:cubicBezTo>
                    <a:pt x="387" y="334"/>
                    <a:pt x="390" y="333"/>
                    <a:pt x="394" y="333"/>
                  </a:cubicBezTo>
                  <a:cubicBezTo>
                    <a:pt x="398" y="333"/>
                    <a:pt x="402" y="334"/>
                    <a:pt x="406" y="334"/>
                  </a:cubicBezTo>
                  <a:cubicBezTo>
                    <a:pt x="406" y="335"/>
                    <a:pt x="406" y="336"/>
                    <a:pt x="406" y="337"/>
                  </a:cubicBezTo>
                  <a:cubicBezTo>
                    <a:pt x="406" y="337"/>
                    <a:pt x="406" y="337"/>
                    <a:pt x="405" y="336"/>
                  </a:cubicBezTo>
                  <a:cubicBezTo>
                    <a:pt x="405" y="336"/>
                    <a:pt x="405" y="335"/>
                    <a:pt x="405" y="335"/>
                  </a:cubicBezTo>
                  <a:cubicBezTo>
                    <a:pt x="398" y="336"/>
                    <a:pt x="392" y="337"/>
                    <a:pt x="386" y="338"/>
                  </a:cubicBezTo>
                  <a:cubicBezTo>
                    <a:pt x="381" y="338"/>
                    <a:pt x="375" y="338"/>
                    <a:pt x="370" y="338"/>
                  </a:cubicBezTo>
                  <a:cubicBezTo>
                    <a:pt x="369" y="339"/>
                    <a:pt x="369" y="339"/>
                    <a:pt x="370" y="339"/>
                  </a:cubicBezTo>
                  <a:cubicBezTo>
                    <a:pt x="376" y="340"/>
                    <a:pt x="382" y="339"/>
                    <a:pt x="388" y="338"/>
                  </a:cubicBezTo>
                  <a:cubicBezTo>
                    <a:pt x="393" y="338"/>
                    <a:pt x="398" y="338"/>
                    <a:pt x="403" y="337"/>
                  </a:cubicBezTo>
                  <a:cubicBezTo>
                    <a:pt x="399" y="339"/>
                    <a:pt x="396" y="341"/>
                    <a:pt x="391" y="341"/>
                  </a:cubicBezTo>
                  <a:cubicBezTo>
                    <a:pt x="388" y="342"/>
                    <a:pt x="384" y="342"/>
                    <a:pt x="380" y="343"/>
                  </a:cubicBezTo>
                  <a:cubicBezTo>
                    <a:pt x="372" y="343"/>
                    <a:pt x="365" y="343"/>
                    <a:pt x="357" y="344"/>
                  </a:cubicBezTo>
                  <a:cubicBezTo>
                    <a:pt x="357" y="345"/>
                    <a:pt x="357" y="345"/>
                    <a:pt x="357" y="345"/>
                  </a:cubicBezTo>
                  <a:cubicBezTo>
                    <a:pt x="366" y="345"/>
                    <a:pt x="375" y="345"/>
                    <a:pt x="383" y="344"/>
                  </a:cubicBezTo>
                  <a:cubicBezTo>
                    <a:pt x="387" y="344"/>
                    <a:pt x="391" y="343"/>
                    <a:pt x="395" y="342"/>
                  </a:cubicBezTo>
                  <a:cubicBezTo>
                    <a:pt x="399" y="341"/>
                    <a:pt x="402" y="341"/>
                    <a:pt x="405" y="338"/>
                  </a:cubicBezTo>
                  <a:cubicBezTo>
                    <a:pt x="406" y="338"/>
                    <a:pt x="406" y="338"/>
                    <a:pt x="406" y="338"/>
                  </a:cubicBezTo>
                  <a:cubicBezTo>
                    <a:pt x="406" y="338"/>
                    <a:pt x="406" y="339"/>
                    <a:pt x="406" y="340"/>
                  </a:cubicBezTo>
                  <a:cubicBezTo>
                    <a:pt x="406" y="340"/>
                    <a:pt x="406" y="340"/>
                    <a:pt x="406" y="340"/>
                  </a:cubicBezTo>
                  <a:cubicBezTo>
                    <a:pt x="401" y="339"/>
                    <a:pt x="397" y="343"/>
                    <a:pt x="392" y="344"/>
                  </a:cubicBezTo>
                  <a:cubicBezTo>
                    <a:pt x="389" y="345"/>
                    <a:pt x="385" y="345"/>
                    <a:pt x="382" y="346"/>
                  </a:cubicBezTo>
                  <a:cubicBezTo>
                    <a:pt x="378" y="347"/>
                    <a:pt x="374" y="348"/>
                    <a:pt x="370" y="348"/>
                  </a:cubicBezTo>
                  <a:cubicBezTo>
                    <a:pt x="363" y="348"/>
                    <a:pt x="354" y="348"/>
                    <a:pt x="347" y="347"/>
                  </a:cubicBezTo>
                  <a:cubicBezTo>
                    <a:pt x="339" y="346"/>
                    <a:pt x="331" y="344"/>
                    <a:pt x="324" y="344"/>
                  </a:cubicBezTo>
                  <a:cubicBezTo>
                    <a:pt x="323" y="344"/>
                    <a:pt x="323" y="345"/>
                    <a:pt x="324" y="346"/>
                  </a:cubicBezTo>
                  <a:cubicBezTo>
                    <a:pt x="332" y="348"/>
                    <a:pt x="340" y="348"/>
                    <a:pt x="349" y="349"/>
                  </a:cubicBezTo>
                  <a:cubicBezTo>
                    <a:pt x="355" y="351"/>
                    <a:pt x="362" y="351"/>
                    <a:pt x="368" y="350"/>
                  </a:cubicBezTo>
                  <a:cubicBezTo>
                    <a:pt x="376" y="349"/>
                    <a:pt x="382" y="347"/>
                    <a:pt x="389" y="346"/>
                  </a:cubicBezTo>
                  <a:cubicBezTo>
                    <a:pt x="390" y="346"/>
                    <a:pt x="391" y="345"/>
                    <a:pt x="392" y="345"/>
                  </a:cubicBezTo>
                  <a:cubicBezTo>
                    <a:pt x="390" y="346"/>
                    <a:pt x="388" y="347"/>
                    <a:pt x="386" y="347"/>
                  </a:cubicBezTo>
                  <a:cubicBezTo>
                    <a:pt x="379" y="349"/>
                    <a:pt x="371" y="350"/>
                    <a:pt x="365" y="353"/>
                  </a:cubicBezTo>
                  <a:cubicBezTo>
                    <a:pt x="364" y="353"/>
                    <a:pt x="364" y="353"/>
                    <a:pt x="365" y="353"/>
                  </a:cubicBezTo>
                  <a:cubicBezTo>
                    <a:pt x="368" y="354"/>
                    <a:pt x="372" y="352"/>
                    <a:pt x="375" y="352"/>
                  </a:cubicBezTo>
                  <a:cubicBezTo>
                    <a:pt x="381" y="350"/>
                    <a:pt x="386" y="349"/>
                    <a:pt x="392" y="347"/>
                  </a:cubicBezTo>
                  <a:cubicBezTo>
                    <a:pt x="393" y="347"/>
                    <a:pt x="406" y="343"/>
                    <a:pt x="406" y="341"/>
                  </a:cubicBezTo>
                  <a:cubicBezTo>
                    <a:pt x="406" y="341"/>
                    <a:pt x="406" y="341"/>
                    <a:pt x="406" y="341"/>
                  </a:cubicBezTo>
                  <a:cubicBezTo>
                    <a:pt x="406" y="342"/>
                    <a:pt x="406" y="343"/>
                    <a:pt x="406" y="344"/>
                  </a:cubicBezTo>
                  <a:cubicBezTo>
                    <a:pt x="405" y="344"/>
                    <a:pt x="403" y="345"/>
                    <a:pt x="401" y="346"/>
                  </a:cubicBezTo>
                  <a:cubicBezTo>
                    <a:pt x="400" y="347"/>
                    <a:pt x="398" y="348"/>
                    <a:pt x="397" y="350"/>
                  </a:cubicBezTo>
                  <a:cubicBezTo>
                    <a:pt x="396" y="350"/>
                    <a:pt x="397" y="350"/>
                    <a:pt x="397" y="350"/>
                  </a:cubicBezTo>
                  <a:cubicBezTo>
                    <a:pt x="395" y="350"/>
                    <a:pt x="393" y="351"/>
                    <a:pt x="392" y="352"/>
                  </a:cubicBezTo>
                  <a:cubicBezTo>
                    <a:pt x="387" y="353"/>
                    <a:pt x="382" y="356"/>
                    <a:pt x="378" y="359"/>
                  </a:cubicBezTo>
                  <a:cubicBezTo>
                    <a:pt x="368" y="365"/>
                    <a:pt x="358" y="370"/>
                    <a:pt x="347" y="372"/>
                  </a:cubicBezTo>
                  <a:cubicBezTo>
                    <a:pt x="346" y="372"/>
                    <a:pt x="346" y="373"/>
                    <a:pt x="347" y="373"/>
                  </a:cubicBezTo>
                  <a:cubicBezTo>
                    <a:pt x="352" y="373"/>
                    <a:pt x="357" y="372"/>
                    <a:pt x="362" y="370"/>
                  </a:cubicBezTo>
                  <a:cubicBezTo>
                    <a:pt x="367" y="368"/>
                    <a:pt x="373" y="365"/>
                    <a:pt x="377" y="362"/>
                  </a:cubicBezTo>
                  <a:cubicBezTo>
                    <a:pt x="383" y="358"/>
                    <a:pt x="389" y="355"/>
                    <a:pt x="396" y="353"/>
                  </a:cubicBezTo>
                  <a:cubicBezTo>
                    <a:pt x="399" y="352"/>
                    <a:pt x="404" y="352"/>
                    <a:pt x="407" y="350"/>
                  </a:cubicBezTo>
                  <a:cubicBezTo>
                    <a:pt x="407" y="350"/>
                    <a:pt x="407" y="351"/>
                    <a:pt x="407" y="352"/>
                  </a:cubicBezTo>
                  <a:cubicBezTo>
                    <a:pt x="406" y="352"/>
                    <a:pt x="404" y="352"/>
                    <a:pt x="403" y="353"/>
                  </a:cubicBezTo>
                  <a:cubicBezTo>
                    <a:pt x="403" y="353"/>
                    <a:pt x="403" y="353"/>
                    <a:pt x="403" y="353"/>
                  </a:cubicBezTo>
                  <a:cubicBezTo>
                    <a:pt x="404" y="353"/>
                    <a:pt x="406" y="353"/>
                    <a:pt x="407" y="352"/>
                  </a:cubicBezTo>
                  <a:cubicBezTo>
                    <a:pt x="407" y="352"/>
                    <a:pt x="407" y="352"/>
                    <a:pt x="408" y="352"/>
                  </a:cubicBezTo>
                  <a:cubicBezTo>
                    <a:pt x="408" y="353"/>
                    <a:pt x="408" y="353"/>
                    <a:pt x="408" y="354"/>
                  </a:cubicBezTo>
                  <a:cubicBezTo>
                    <a:pt x="408" y="354"/>
                    <a:pt x="408" y="354"/>
                    <a:pt x="408" y="354"/>
                  </a:cubicBezTo>
                  <a:cubicBezTo>
                    <a:pt x="405" y="354"/>
                    <a:pt x="402" y="356"/>
                    <a:pt x="400" y="357"/>
                  </a:cubicBezTo>
                  <a:cubicBezTo>
                    <a:pt x="399" y="358"/>
                    <a:pt x="400" y="358"/>
                    <a:pt x="400" y="358"/>
                  </a:cubicBezTo>
                  <a:cubicBezTo>
                    <a:pt x="403" y="357"/>
                    <a:pt x="406" y="357"/>
                    <a:pt x="408" y="355"/>
                  </a:cubicBezTo>
                  <a:cubicBezTo>
                    <a:pt x="408" y="355"/>
                    <a:pt x="408" y="355"/>
                    <a:pt x="408" y="355"/>
                  </a:cubicBezTo>
                  <a:cubicBezTo>
                    <a:pt x="409" y="360"/>
                    <a:pt x="411" y="365"/>
                    <a:pt x="412" y="370"/>
                  </a:cubicBezTo>
                  <a:cubicBezTo>
                    <a:pt x="403" y="375"/>
                    <a:pt x="397" y="386"/>
                    <a:pt x="391" y="394"/>
                  </a:cubicBezTo>
                  <a:cubicBezTo>
                    <a:pt x="391" y="394"/>
                    <a:pt x="391" y="395"/>
                    <a:pt x="391" y="395"/>
                  </a:cubicBezTo>
                  <a:cubicBezTo>
                    <a:pt x="395" y="391"/>
                    <a:pt x="398" y="386"/>
                    <a:pt x="402" y="382"/>
                  </a:cubicBezTo>
                  <a:cubicBezTo>
                    <a:pt x="405" y="379"/>
                    <a:pt x="409" y="375"/>
                    <a:pt x="413" y="371"/>
                  </a:cubicBezTo>
                  <a:cubicBezTo>
                    <a:pt x="414" y="375"/>
                    <a:pt x="415" y="378"/>
                    <a:pt x="416" y="381"/>
                  </a:cubicBezTo>
                  <a:cubicBezTo>
                    <a:pt x="412" y="382"/>
                    <a:pt x="406" y="387"/>
                    <a:pt x="403" y="389"/>
                  </a:cubicBezTo>
                  <a:cubicBezTo>
                    <a:pt x="398" y="393"/>
                    <a:pt x="392" y="399"/>
                    <a:pt x="389" y="405"/>
                  </a:cubicBezTo>
                  <a:cubicBezTo>
                    <a:pt x="389" y="406"/>
                    <a:pt x="390" y="407"/>
                    <a:pt x="390" y="406"/>
                  </a:cubicBezTo>
                  <a:cubicBezTo>
                    <a:pt x="394" y="400"/>
                    <a:pt x="398" y="396"/>
                    <a:pt x="404" y="391"/>
                  </a:cubicBezTo>
                  <a:cubicBezTo>
                    <a:pt x="406" y="389"/>
                    <a:pt x="410" y="386"/>
                    <a:pt x="413" y="385"/>
                  </a:cubicBezTo>
                  <a:cubicBezTo>
                    <a:pt x="414" y="384"/>
                    <a:pt x="416" y="384"/>
                    <a:pt x="417" y="383"/>
                  </a:cubicBezTo>
                  <a:cubicBezTo>
                    <a:pt x="417" y="384"/>
                    <a:pt x="417" y="385"/>
                    <a:pt x="418" y="386"/>
                  </a:cubicBezTo>
                  <a:cubicBezTo>
                    <a:pt x="413" y="387"/>
                    <a:pt x="407" y="395"/>
                    <a:pt x="404" y="398"/>
                  </a:cubicBezTo>
                  <a:cubicBezTo>
                    <a:pt x="402" y="401"/>
                    <a:pt x="399" y="404"/>
                    <a:pt x="396" y="407"/>
                  </a:cubicBezTo>
                  <a:cubicBezTo>
                    <a:pt x="393" y="412"/>
                    <a:pt x="389" y="417"/>
                    <a:pt x="387" y="422"/>
                  </a:cubicBezTo>
                  <a:cubicBezTo>
                    <a:pt x="387" y="423"/>
                    <a:pt x="388" y="423"/>
                    <a:pt x="388" y="422"/>
                  </a:cubicBezTo>
                  <a:cubicBezTo>
                    <a:pt x="392" y="419"/>
                    <a:pt x="393" y="414"/>
                    <a:pt x="396" y="410"/>
                  </a:cubicBezTo>
                  <a:cubicBezTo>
                    <a:pt x="399" y="406"/>
                    <a:pt x="401" y="403"/>
                    <a:pt x="404" y="400"/>
                  </a:cubicBezTo>
                  <a:cubicBezTo>
                    <a:pt x="407" y="397"/>
                    <a:pt x="410" y="394"/>
                    <a:pt x="412" y="392"/>
                  </a:cubicBezTo>
                  <a:cubicBezTo>
                    <a:pt x="414" y="390"/>
                    <a:pt x="416" y="388"/>
                    <a:pt x="418" y="387"/>
                  </a:cubicBezTo>
                  <a:cubicBezTo>
                    <a:pt x="419" y="389"/>
                    <a:pt x="419" y="390"/>
                    <a:pt x="420" y="392"/>
                  </a:cubicBezTo>
                  <a:cubicBezTo>
                    <a:pt x="415" y="394"/>
                    <a:pt x="413" y="399"/>
                    <a:pt x="409" y="402"/>
                  </a:cubicBezTo>
                  <a:cubicBezTo>
                    <a:pt x="407" y="404"/>
                    <a:pt x="402" y="409"/>
                    <a:pt x="404" y="412"/>
                  </a:cubicBezTo>
                  <a:cubicBezTo>
                    <a:pt x="404" y="413"/>
                    <a:pt x="404" y="413"/>
                    <a:pt x="404" y="412"/>
                  </a:cubicBezTo>
                  <a:cubicBezTo>
                    <a:pt x="407" y="408"/>
                    <a:pt x="408" y="404"/>
                    <a:pt x="412" y="400"/>
                  </a:cubicBezTo>
                  <a:cubicBezTo>
                    <a:pt x="415" y="398"/>
                    <a:pt x="418" y="395"/>
                    <a:pt x="420" y="393"/>
                  </a:cubicBezTo>
                  <a:cubicBezTo>
                    <a:pt x="421" y="394"/>
                    <a:pt x="422" y="396"/>
                    <a:pt x="423" y="397"/>
                  </a:cubicBezTo>
                  <a:cubicBezTo>
                    <a:pt x="421" y="399"/>
                    <a:pt x="419" y="403"/>
                    <a:pt x="418" y="405"/>
                  </a:cubicBezTo>
                  <a:cubicBezTo>
                    <a:pt x="418" y="406"/>
                    <a:pt x="419" y="406"/>
                    <a:pt x="419" y="406"/>
                  </a:cubicBezTo>
                  <a:cubicBezTo>
                    <a:pt x="421" y="404"/>
                    <a:pt x="422" y="401"/>
                    <a:pt x="424" y="398"/>
                  </a:cubicBezTo>
                  <a:cubicBezTo>
                    <a:pt x="424" y="399"/>
                    <a:pt x="424" y="400"/>
                    <a:pt x="425" y="400"/>
                  </a:cubicBezTo>
                  <a:cubicBezTo>
                    <a:pt x="426" y="402"/>
                    <a:pt x="428" y="404"/>
                    <a:pt x="429" y="405"/>
                  </a:cubicBezTo>
                  <a:cubicBezTo>
                    <a:pt x="428" y="407"/>
                    <a:pt x="427" y="409"/>
                    <a:pt x="426" y="410"/>
                  </a:cubicBezTo>
                  <a:cubicBezTo>
                    <a:pt x="424" y="414"/>
                    <a:pt x="421" y="417"/>
                    <a:pt x="419" y="421"/>
                  </a:cubicBezTo>
                  <a:cubicBezTo>
                    <a:pt x="413" y="430"/>
                    <a:pt x="407" y="439"/>
                    <a:pt x="399" y="447"/>
                  </a:cubicBezTo>
                  <a:cubicBezTo>
                    <a:pt x="384" y="462"/>
                    <a:pt x="366" y="470"/>
                    <a:pt x="347" y="478"/>
                  </a:cubicBezTo>
                  <a:cubicBezTo>
                    <a:pt x="347" y="478"/>
                    <a:pt x="347" y="478"/>
                    <a:pt x="347" y="478"/>
                  </a:cubicBezTo>
                  <a:cubicBezTo>
                    <a:pt x="342" y="480"/>
                    <a:pt x="337" y="482"/>
                    <a:pt x="331" y="483"/>
                  </a:cubicBezTo>
                  <a:cubicBezTo>
                    <a:pt x="330" y="483"/>
                    <a:pt x="329" y="484"/>
                    <a:pt x="328" y="484"/>
                  </a:cubicBezTo>
                  <a:cubicBezTo>
                    <a:pt x="313" y="486"/>
                    <a:pt x="298" y="483"/>
                    <a:pt x="285" y="475"/>
                  </a:cubicBezTo>
                  <a:cubicBezTo>
                    <a:pt x="281" y="472"/>
                    <a:pt x="275" y="468"/>
                    <a:pt x="272" y="464"/>
                  </a:cubicBezTo>
                  <a:cubicBezTo>
                    <a:pt x="270" y="461"/>
                    <a:pt x="268" y="456"/>
                    <a:pt x="264" y="454"/>
                  </a:cubicBezTo>
                  <a:cubicBezTo>
                    <a:pt x="254" y="449"/>
                    <a:pt x="253" y="437"/>
                    <a:pt x="250" y="427"/>
                  </a:cubicBezTo>
                  <a:cubicBezTo>
                    <a:pt x="249" y="426"/>
                    <a:pt x="248" y="426"/>
                    <a:pt x="248" y="427"/>
                  </a:cubicBezTo>
                  <a:cubicBezTo>
                    <a:pt x="248" y="432"/>
                    <a:pt x="249" y="438"/>
                    <a:pt x="250" y="444"/>
                  </a:cubicBezTo>
                  <a:cubicBezTo>
                    <a:pt x="250" y="443"/>
                    <a:pt x="249" y="443"/>
                    <a:pt x="249" y="442"/>
                  </a:cubicBezTo>
                  <a:cubicBezTo>
                    <a:pt x="247" y="439"/>
                    <a:pt x="245" y="436"/>
                    <a:pt x="244" y="432"/>
                  </a:cubicBezTo>
                  <a:cubicBezTo>
                    <a:pt x="242" y="425"/>
                    <a:pt x="240" y="417"/>
                    <a:pt x="239" y="410"/>
                  </a:cubicBezTo>
                  <a:cubicBezTo>
                    <a:pt x="237" y="395"/>
                    <a:pt x="240" y="381"/>
                    <a:pt x="246" y="367"/>
                  </a:cubicBezTo>
                  <a:close/>
                  <a:moveTo>
                    <a:pt x="407" y="347"/>
                  </a:moveTo>
                  <a:cubicBezTo>
                    <a:pt x="406" y="347"/>
                    <a:pt x="406" y="348"/>
                    <a:pt x="406" y="348"/>
                  </a:cubicBezTo>
                  <a:cubicBezTo>
                    <a:pt x="406" y="347"/>
                    <a:pt x="402" y="348"/>
                    <a:pt x="401" y="349"/>
                  </a:cubicBezTo>
                  <a:cubicBezTo>
                    <a:pt x="400" y="349"/>
                    <a:pt x="399" y="349"/>
                    <a:pt x="398" y="350"/>
                  </a:cubicBezTo>
                  <a:cubicBezTo>
                    <a:pt x="399" y="349"/>
                    <a:pt x="401" y="348"/>
                    <a:pt x="402" y="347"/>
                  </a:cubicBezTo>
                  <a:cubicBezTo>
                    <a:pt x="404" y="346"/>
                    <a:pt x="405" y="346"/>
                    <a:pt x="406" y="345"/>
                  </a:cubicBezTo>
                  <a:cubicBezTo>
                    <a:pt x="406" y="346"/>
                    <a:pt x="407" y="347"/>
                    <a:pt x="407" y="347"/>
                  </a:cubicBezTo>
                  <a:close/>
                  <a:moveTo>
                    <a:pt x="449" y="263"/>
                  </a:moveTo>
                  <a:cubicBezTo>
                    <a:pt x="449" y="261"/>
                    <a:pt x="449" y="258"/>
                    <a:pt x="450" y="256"/>
                  </a:cubicBezTo>
                  <a:cubicBezTo>
                    <a:pt x="450" y="256"/>
                    <a:pt x="450" y="256"/>
                    <a:pt x="450" y="256"/>
                  </a:cubicBezTo>
                  <a:cubicBezTo>
                    <a:pt x="451" y="257"/>
                    <a:pt x="452" y="259"/>
                    <a:pt x="452" y="261"/>
                  </a:cubicBezTo>
                  <a:cubicBezTo>
                    <a:pt x="452" y="261"/>
                    <a:pt x="451" y="262"/>
                    <a:pt x="451" y="263"/>
                  </a:cubicBezTo>
                  <a:cubicBezTo>
                    <a:pt x="450" y="266"/>
                    <a:pt x="451" y="268"/>
                    <a:pt x="451" y="271"/>
                  </a:cubicBezTo>
                  <a:cubicBezTo>
                    <a:pt x="451" y="273"/>
                    <a:pt x="451" y="276"/>
                    <a:pt x="452" y="278"/>
                  </a:cubicBezTo>
                  <a:cubicBezTo>
                    <a:pt x="451" y="278"/>
                    <a:pt x="451" y="278"/>
                    <a:pt x="451" y="279"/>
                  </a:cubicBezTo>
                  <a:cubicBezTo>
                    <a:pt x="451" y="278"/>
                    <a:pt x="451" y="278"/>
                    <a:pt x="451" y="278"/>
                  </a:cubicBezTo>
                  <a:cubicBezTo>
                    <a:pt x="449" y="273"/>
                    <a:pt x="449" y="268"/>
                    <a:pt x="449" y="263"/>
                  </a:cubicBezTo>
                  <a:close/>
                  <a:moveTo>
                    <a:pt x="448" y="255"/>
                  </a:moveTo>
                  <a:cubicBezTo>
                    <a:pt x="448" y="252"/>
                    <a:pt x="448" y="248"/>
                    <a:pt x="448" y="245"/>
                  </a:cubicBezTo>
                  <a:cubicBezTo>
                    <a:pt x="448" y="246"/>
                    <a:pt x="448" y="248"/>
                    <a:pt x="449" y="249"/>
                  </a:cubicBezTo>
                  <a:cubicBezTo>
                    <a:pt x="449" y="250"/>
                    <a:pt x="449" y="252"/>
                    <a:pt x="450" y="253"/>
                  </a:cubicBezTo>
                  <a:cubicBezTo>
                    <a:pt x="449" y="253"/>
                    <a:pt x="448" y="254"/>
                    <a:pt x="448" y="255"/>
                  </a:cubicBezTo>
                  <a:close/>
                  <a:moveTo>
                    <a:pt x="450" y="283"/>
                  </a:moveTo>
                  <a:cubicBezTo>
                    <a:pt x="456" y="280"/>
                    <a:pt x="463" y="279"/>
                    <a:pt x="469" y="277"/>
                  </a:cubicBezTo>
                  <a:cubicBezTo>
                    <a:pt x="477" y="274"/>
                    <a:pt x="485" y="272"/>
                    <a:pt x="493" y="271"/>
                  </a:cubicBezTo>
                  <a:cubicBezTo>
                    <a:pt x="501" y="270"/>
                    <a:pt x="509" y="271"/>
                    <a:pt x="517" y="274"/>
                  </a:cubicBezTo>
                  <a:cubicBezTo>
                    <a:pt x="526" y="276"/>
                    <a:pt x="535" y="277"/>
                    <a:pt x="542" y="281"/>
                  </a:cubicBezTo>
                  <a:cubicBezTo>
                    <a:pt x="549" y="284"/>
                    <a:pt x="556" y="289"/>
                    <a:pt x="562" y="293"/>
                  </a:cubicBezTo>
                  <a:cubicBezTo>
                    <a:pt x="570" y="298"/>
                    <a:pt x="577" y="303"/>
                    <a:pt x="582" y="312"/>
                  </a:cubicBezTo>
                  <a:cubicBezTo>
                    <a:pt x="586" y="318"/>
                    <a:pt x="589" y="323"/>
                    <a:pt x="594" y="328"/>
                  </a:cubicBezTo>
                  <a:cubicBezTo>
                    <a:pt x="594" y="329"/>
                    <a:pt x="594" y="329"/>
                    <a:pt x="594" y="329"/>
                  </a:cubicBezTo>
                  <a:cubicBezTo>
                    <a:pt x="594" y="329"/>
                    <a:pt x="594" y="329"/>
                    <a:pt x="595" y="330"/>
                  </a:cubicBezTo>
                  <a:cubicBezTo>
                    <a:pt x="595" y="330"/>
                    <a:pt x="596" y="330"/>
                    <a:pt x="596" y="330"/>
                  </a:cubicBezTo>
                  <a:cubicBezTo>
                    <a:pt x="596" y="336"/>
                    <a:pt x="597" y="343"/>
                    <a:pt x="598" y="349"/>
                  </a:cubicBezTo>
                  <a:cubicBezTo>
                    <a:pt x="599" y="353"/>
                    <a:pt x="600" y="358"/>
                    <a:pt x="602" y="363"/>
                  </a:cubicBezTo>
                  <a:cubicBezTo>
                    <a:pt x="600" y="362"/>
                    <a:pt x="598" y="361"/>
                    <a:pt x="596" y="360"/>
                  </a:cubicBezTo>
                  <a:cubicBezTo>
                    <a:pt x="593" y="359"/>
                    <a:pt x="590" y="358"/>
                    <a:pt x="587" y="358"/>
                  </a:cubicBezTo>
                  <a:cubicBezTo>
                    <a:pt x="586" y="357"/>
                    <a:pt x="585" y="356"/>
                    <a:pt x="584" y="356"/>
                  </a:cubicBezTo>
                  <a:cubicBezTo>
                    <a:pt x="582" y="355"/>
                    <a:pt x="579" y="354"/>
                    <a:pt x="577" y="354"/>
                  </a:cubicBezTo>
                  <a:cubicBezTo>
                    <a:pt x="577" y="354"/>
                    <a:pt x="576" y="354"/>
                    <a:pt x="577" y="354"/>
                  </a:cubicBezTo>
                  <a:cubicBezTo>
                    <a:pt x="578" y="355"/>
                    <a:pt x="580" y="356"/>
                    <a:pt x="582" y="356"/>
                  </a:cubicBezTo>
                  <a:cubicBezTo>
                    <a:pt x="582" y="356"/>
                    <a:pt x="584" y="357"/>
                    <a:pt x="586" y="357"/>
                  </a:cubicBezTo>
                  <a:cubicBezTo>
                    <a:pt x="582" y="356"/>
                    <a:pt x="579" y="356"/>
                    <a:pt x="575" y="356"/>
                  </a:cubicBezTo>
                  <a:cubicBezTo>
                    <a:pt x="568" y="357"/>
                    <a:pt x="560" y="361"/>
                    <a:pt x="553" y="366"/>
                  </a:cubicBezTo>
                  <a:cubicBezTo>
                    <a:pt x="544" y="369"/>
                    <a:pt x="536" y="371"/>
                    <a:pt x="526" y="374"/>
                  </a:cubicBezTo>
                  <a:cubicBezTo>
                    <a:pt x="521" y="375"/>
                    <a:pt x="516" y="376"/>
                    <a:pt x="510" y="378"/>
                  </a:cubicBezTo>
                  <a:cubicBezTo>
                    <a:pt x="508" y="379"/>
                    <a:pt x="505" y="380"/>
                    <a:pt x="502" y="381"/>
                  </a:cubicBezTo>
                  <a:cubicBezTo>
                    <a:pt x="501" y="381"/>
                    <a:pt x="501" y="382"/>
                    <a:pt x="500" y="382"/>
                  </a:cubicBezTo>
                  <a:cubicBezTo>
                    <a:pt x="500" y="382"/>
                    <a:pt x="500" y="382"/>
                    <a:pt x="500" y="382"/>
                  </a:cubicBezTo>
                  <a:cubicBezTo>
                    <a:pt x="500" y="383"/>
                    <a:pt x="500" y="383"/>
                    <a:pt x="500" y="383"/>
                  </a:cubicBezTo>
                  <a:cubicBezTo>
                    <a:pt x="504" y="385"/>
                    <a:pt x="510" y="380"/>
                    <a:pt x="513" y="379"/>
                  </a:cubicBezTo>
                  <a:cubicBezTo>
                    <a:pt x="518" y="378"/>
                    <a:pt x="523" y="377"/>
                    <a:pt x="529" y="375"/>
                  </a:cubicBezTo>
                  <a:cubicBezTo>
                    <a:pt x="534" y="374"/>
                    <a:pt x="540" y="372"/>
                    <a:pt x="546" y="370"/>
                  </a:cubicBezTo>
                  <a:cubicBezTo>
                    <a:pt x="547" y="370"/>
                    <a:pt x="548" y="370"/>
                    <a:pt x="550" y="369"/>
                  </a:cubicBezTo>
                  <a:cubicBezTo>
                    <a:pt x="549" y="370"/>
                    <a:pt x="548" y="371"/>
                    <a:pt x="547" y="372"/>
                  </a:cubicBezTo>
                  <a:cubicBezTo>
                    <a:pt x="543" y="374"/>
                    <a:pt x="539" y="377"/>
                    <a:pt x="535" y="379"/>
                  </a:cubicBezTo>
                  <a:cubicBezTo>
                    <a:pt x="531" y="381"/>
                    <a:pt x="526" y="382"/>
                    <a:pt x="521" y="384"/>
                  </a:cubicBezTo>
                  <a:cubicBezTo>
                    <a:pt x="517" y="386"/>
                    <a:pt x="513" y="388"/>
                    <a:pt x="508" y="389"/>
                  </a:cubicBezTo>
                  <a:cubicBezTo>
                    <a:pt x="507" y="390"/>
                    <a:pt x="505" y="391"/>
                    <a:pt x="503" y="392"/>
                  </a:cubicBezTo>
                  <a:cubicBezTo>
                    <a:pt x="502" y="392"/>
                    <a:pt x="499" y="394"/>
                    <a:pt x="498" y="394"/>
                  </a:cubicBezTo>
                  <a:cubicBezTo>
                    <a:pt x="498" y="394"/>
                    <a:pt x="498" y="394"/>
                    <a:pt x="498" y="394"/>
                  </a:cubicBezTo>
                  <a:cubicBezTo>
                    <a:pt x="497" y="394"/>
                    <a:pt x="496" y="395"/>
                    <a:pt x="497" y="396"/>
                  </a:cubicBezTo>
                  <a:cubicBezTo>
                    <a:pt x="497" y="396"/>
                    <a:pt x="497" y="396"/>
                    <a:pt x="497" y="396"/>
                  </a:cubicBezTo>
                  <a:cubicBezTo>
                    <a:pt x="497" y="396"/>
                    <a:pt x="498" y="396"/>
                    <a:pt x="499" y="396"/>
                  </a:cubicBezTo>
                  <a:cubicBezTo>
                    <a:pt x="507" y="392"/>
                    <a:pt x="516" y="388"/>
                    <a:pt x="525" y="384"/>
                  </a:cubicBezTo>
                  <a:cubicBezTo>
                    <a:pt x="532" y="381"/>
                    <a:pt x="540" y="378"/>
                    <a:pt x="546" y="374"/>
                  </a:cubicBezTo>
                  <a:cubicBezTo>
                    <a:pt x="546" y="374"/>
                    <a:pt x="546" y="374"/>
                    <a:pt x="546" y="374"/>
                  </a:cubicBezTo>
                  <a:cubicBezTo>
                    <a:pt x="544" y="376"/>
                    <a:pt x="543" y="379"/>
                    <a:pt x="542" y="381"/>
                  </a:cubicBezTo>
                  <a:cubicBezTo>
                    <a:pt x="542" y="381"/>
                    <a:pt x="542" y="381"/>
                    <a:pt x="542" y="382"/>
                  </a:cubicBezTo>
                  <a:cubicBezTo>
                    <a:pt x="535" y="386"/>
                    <a:pt x="529" y="392"/>
                    <a:pt x="523" y="397"/>
                  </a:cubicBezTo>
                  <a:cubicBezTo>
                    <a:pt x="519" y="401"/>
                    <a:pt x="515" y="406"/>
                    <a:pt x="510" y="408"/>
                  </a:cubicBezTo>
                  <a:cubicBezTo>
                    <a:pt x="507" y="409"/>
                    <a:pt x="505" y="409"/>
                    <a:pt x="504" y="411"/>
                  </a:cubicBezTo>
                  <a:cubicBezTo>
                    <a:pt x="504" y="412"/>
                    <a:pt x="504" y="413"/>
                    <a:pt x="505" y="412"/>
                  </a:cubicBezTo>
                  <a:cubicBezTo>
                    <a:pt x="512" y="408"/>
                    <a:pt x="518" y="403"/>
                    <a:pt x="524" y="398"/>
                  </a:cubicBezTo>
                  <a:cubicBezTo>
                    <a:pt x="528" y="395"/>
                    <a:pt x="532" y="393"/>
                    <a:pt x="535" y="390"/>
                  </a:cubicBezTo>
                  <a:cubicBezTo>
                    <a:pt x="536" y="389"/>
                    <a:pt x="539" y="387"/>
                    <a:pt x="541" y="385"/>
                  </a:cubicBezTo>
                  <a:cubicBezTo>
                    <a:pt x="540" y="387"/>
                    <a:pt x="540" y="389"/>
                    <a:pt x="539" y="391"/>
                  </a:cubicBezTo>
                  <a:cubicBezTo>
                    <a:pt x="539" y="391"/>
                    <a:pt x="539" y="391"/>
                    <a:pt x="539" y="391"/>
                  </a:cubicBezTo>
                  <a:cubicBezTo>
                    <a:pt x="536" y="392"/>
                    <a:pt x="534" y="394"/>
                    <a:pt x="532" y="397"/>
                  </a:cubicBezTo>
                  <a:cubicBezTo>
                    <a:pt x="529" y="400"/>
                    <a:pt x="526" y="403"/>
                    <a:pt x="524" y="407"/>
                  </a:cubicBezTo>
                  <a:cubicBezTo>
                    <a:pt x="522" y="409"/>
                    <a:pt x="521" y="413"/>
                    <a:pt x="519" y="415"/>
                  </a:cubicBezTo>
                  <a:cubicBezTo>
                    <a:pt x="517" y="417"/>
                    <a:pt x="515" y="418"/>
                    <a:pt x="512" y="420"/>
                  </a:cubicBezTo>
                  <a:cubicBezTo>
                    <a:pt x="510" y="422"/>
                    <a:pt x="507" y="424"/>
                    <a:pt x="507" y="428"/>
                  </a:cubicBezTo>
                  <a:cubicBezTo>
                    <a:pt x="507" y="428"/>
                    <a:pt x="508" y="428"/>
                    <a:pt x="508" y="428"/>
                  </a:cubicBezTo>
                  <a:cubicBezTo>
                    <a:pt x="510" y="422"/>
                    <a:pt x="515" y="421"/>
                    <a:pt x="518" y="417"/>
                  </a:cubicBezTo>
                  <a:cubicBezTo>
                    <a:pt x="521" y="414"/>
                    <a:pt x="523" y="411"/>
                    <a:pt x="525" y="408"/>
                  </a:cubicBezTo>
                  <a:cubicBezTo>
                    <a:pt x="529" y="402"/>
                    <a:pt x="534" y="397"/>
                    <a:pt x="539" y="392"/>
                  </a:cubicBezTo>
                  <a:cubicBezTo>
                    <a:pt x="538" y="395"/>
                    <a:pt x="537" y="397"/>
                    <a:pt x="536" y="400"/>
                  </a:cubicBezTo>
                  <a:cubicBezTo>
                    <a:pt x="536" y="401"/>
                    <a:pt x="535" y="403"/>
                    <a:pt x="535" y="404"/>
                  </a:cubicBezTo>
                  <a:cubicBezTo>
                    <a:pt x="535" y="404"/>
                    <a:pt x="535" y="404"/>
                    <a:pt x="535" y="404"/>
                  </a:cubicBezTo>
                  <a:cubicBezTo>
                    <a:pt x="533" y="406"/>
                    <a:pt x="530" y="408"/>
                    <a:pt x="529" y="411"/>
                  </a:cubicBezTo>
                  <a:cubicBezTo>
                    <a:pt x="529" y="411"/>
                    <a:pt x="530" y="411"/>
                    <a:pt x="530" y="411"/>
                  </a:cubicBezTo>
                  <a:cubicBezTo>
                    <a:pt x="532" y="409"/>
                    <a:pt x="533" y="407"/>
                    <a:pt x="535" y="405"/>
                  </a:cubicBezTo>
                  <a:cubicBezTo>
                    <a:pt x="533" y="415"/>
                    <a:pt x="535" y="424"/>
                    <a:pt x="539" y="435"/>
                  </a:cubicBezTo>
                  <a:cubicBezTo>
                    <a:pt x="541" y="440"/>
                    <a:pt x="542" y="445"/>
                    <a:pt x="544" y="450"/>
                  </a:cubicBezTo>
                  <a:cubicBezTo>
                    <a:pt x="538" y="455"/>
                    <a:pt x="528" y="454"/>
                    <a:pt x="521" y="453"/>
                  </a:cubicBezTo>
                  <a:cubicBezTo>
                    <a:pt x="512" y="452"/>
                    <a:pt x="503" y="450"/>
                    <a:pt x="494" y="448"/>
                  </a:cubicBezTo>
                  <a:cubicBezTo>
                    <a:pt x="486" y="445"/>
                    <a:pt x="478" y="440"/>
                    <a:pt x="470" y="436"/>
                  </a:cubicBezTo>
                  <a:cubicBezTo>
                    <a:pt x="463" y="433"/>
                    <a:pt x="456" y="429"/>
                    <a:pt x="451" y="422"/>
                  </a:cubicBezTo>
                  <a:cubicBezTo>
                    <a:pt x="445" y="416"/>
                    <a:pt x="439" y="411"/>
                    <a:pt x="434" y="405"/>
                  </a:cubicBezTo>
                  <a:cubicBezTo>
                    <a:pt x="433" y="405"/>
                    <a:pt x="433" y="405"/>
                    <a:pt x="433" y="404"/>
                  </a:cubicBezTo>
                  <a:cubicBezTo>
                    <a:pt x="433" y="404"/>
                    <a:pt x="433" y="404"/>
                    <a:pt x="432" y="403"/>
                  </a:cubicBezTo>
                  <a:cubicBezTo>
                    <a:pt x="427" y="398"/>
                    <a:pt x="424" y="392"/>
                    <a:pt x="421" y="384"/>
                  </a:cubicBezTo>
                  <a:cubicBezTo>
                    <a:pt x="419" y="377"/>
                    <a:pt x="417" y="369"/>
                    <a:pt x="414" y="362"/>
                  </a:cubicBezTo>
                  <a:cubicBezTo>
                    <a:pt x="412" y="355"/>
                    <a:pt x="410" y="347"/>
                    <a:pt x="410" y="340"/>
                  </a:cubicBezTo>
                  <a:cubicBezTo>
                    <a:pt x="410" y="332"/>
                    <a:pt x="411" y="325"/>
                    <a:pt x="415" y="318"/>
                  </a:cubicBezTo>
                  <a:cubicBezTo>
                    <a:pt x="419" y="311"/>
                    <a:pt x="425" y="305"/>
                    <a:pt x="430" y="299"/>
                  </a:cubicBezTo>
                  <a:cubicBezTo>
                    <a:pt x="436" y="293"/>
                    <a:pt x="442" y="287"/>
                    <a:pt x="450" y="283"/>
                  </a:cubicBezTo>
                  <a:close/>
                  <a:moveTo>
                    <a:pt x="455" y="277"/>
                  </a:moveTo>
                  <a:cubicBezTo>
                    <a:pt x="455" y="276"/>
                    <a:pt x="456" y="275"/>
                    <a:pt x="456" y="274"/>
                  </a:cubicBezTo>
                  <a:cubicBezTo>
                    <a:pt x="456" y="275"/>
                    <a:pt x="456" y="276"/>
                    <a:pt x="456" y="276"/>
                  </a:cubicBezTo>
                  <a:cubicBezTo>
                    <a:pt x="456" y="277"/>
                    <a:pt x="455" y="277"/>
                    <a:pt x="455" y="277"/>
                  </a:cubicBezTo>
                  <a:close/>
                  <a:moveTo>
                    <a:pt x="528" y="466"/>
                  </a:moveTo>
                  <a:cubicBezTo>
                    <a:pt x="532" y="466"/>
                    <a:pt x="536" y="464"/>
                    <a:pt x="539" y="462"/>
                  </a:cubicBezTo>
                  <a:cubicBezTo>
                    <a:pt x="542" y="460"/>
                    <a:pt x="544" y="459"/>
                    <a:pt x="547" y="457"/>
                  </a:cubicBezTo>
                  <a:cubicBezTo>
                    <a:pt x="547" y="457"/>
                    <a:pt x="547" y="457"/>
                    <a:pt x="547" y="457"/>
                  </a:cubicBezTo>
                  <a:cubicBezTo>
                    <a:pt x="544" y="460"/>
                    <a:pt x="542" y="463"/>
                    <a:pt x="540" y="465"/>
                  </a:cubicBezTo>
                  <a:cubicBezTo>
                    <a:pt x="537" y="469"/>
                    <a:pt x="533" y="469"/>
                    <a:pt x="529" y="472"/>
                  </a:cubicBezTo>
                  <a:cubicBezTo>
                    <a:pt x="529" y="472"/>
                    <a:pt x="529" y="473"/>
                    <a:pt x="529" y="473"/>
                  </a:cubicBezTo>
                  <a:cubicBezTo>
                    <a:pt x="533" y="474"/>
                    <a:pt x="537" y="470"/>
                    <a:pt x="539" y="468"/>
                  </a:cubicBezTo>
                  <a:cubicBezTo>
                    <a:pt x="542" y="465"/>
                    <a:pt x="545" y="462"/>
                    <a:pt x="548" y="458"/>
                  </a:cubicBezTo>
                  <a:cubicBezTo>
                    <a:pt x="550" y="463"/>
                    <a:pt x="552" y="467"/>
                    <a:pt x="555" y="471"/>
                  </a:cubicBezTo>
                  <a:cubicBezTo>
                    <a:pt x="558" y="476"/>
                    <a:pt x="562" y="480"/>
                    <a:pt x="566" y="485"/>
                  </a:cubicBezTo>
                  <a:cubicBezTo>
                    <a:pt x="560" y="486"/>
                    <a:pt x="555" y="490"/>
                    <a:pt x="549" y="491"/>
                  </a:cubicBezTo>
                  <a:cubicBezTo>
                    <a:pt x="542" y="492"/>
                    <a:pt x="535" y="491"/>
                    <a:pt x="528" y="489"/>
                  </a:cubicBezTo>
                  <a:cubicBezTo>
                    <a:pt x="514" y="484"/>
                    <a:pt x="500" y="479"/>
                    <a:pt x="488" y="471"/>
                  </a:cubicBezTo>
                  <a:cubicBezTo>
                    <a:pt x="481" y="467"/>
                    <a:pt x="475" y="463"/>
                    <a:pt x="470" y="458"/>
                  </a:cubicBezTo>
                  <a:cubicBezTo>
                    <a:pt x="470" y="457"/>
                    <a:pt x="469" y="456"/>
                    <a:pt x="469" y="456"/>
                  </a:cubicBezTo>
                  <a:cubicBezTo>
                    <a:pt x="463" y="451"/>
                    <a:pt x="459" y="445"/>
                    <a:pt x="454" y="438"/>
                  </a:cubicBezTo>
                  <a:cubicBezTo>
                    <a:pt x="451" y="433"/>
                    <a:pt x="446" y="427"/>
                    <a:pt x="443" y="421"/>
                  </a:cubicBezTo>
                  <a:cubicBezTo>
                    <a:pt x="443" y="420"/>
                    <a:pt x="443" y="419"/>
                    <a:pt x="442" y="418"/>
                  </a:cubicBezTo>
                  <a:cubicBezTo>
                    <a:pt x="447" y="423"/>
                    <a:pt x="451" y="429"/>
                    <a:pt x="457" y="433"/>
                  </a:cubicBezTo>
                  <a:cubicBezTo>
                    <a:pt x="463" y="437"/>
                    <a:pt x="471" y="440"/>
                    <a:pt x="477" y="443"/>
                  </a:cubicBezTo>
                  <a:cubicBezTo>
                    <a:pt x="480" y="445"/>
                    <a:pt x="483" y="446"/>
                    <a:pt x="485" y="447"/>
                  </a:cubicBezTo>
                  <a:cubicBezTo>
                    <a:pt x="485" y="447"/>
                    <a:pt x="485" y="447"/>
                    <a:pt x="485" y="447"/>
                  </a:cubicBezTo>
                  <a:cubicBezTo>
                    <a:pt x="504" y="463"/>
                    <a:pt x="522" y="480"/>
                    <a:pt x="546" y="486"/>
                  </a:cubicBezTo>
                  <a:cubicBezTo>
                    <a:pt x="547" y="486"/>
                    <a:pt x="548" y="485"/>
                    <a:pt x="547" y="485"/>
                  </a:cubicBezTo>
                  <a:cubicBezTo>
                    <a:pt x="536" y="478"/>
                    <a:pt x="523" y="474"/>
                    <a:pt x="513" y="466"/>
                  </a:cubicBezTo>
                  <a:cubicBezTo>
                    <a:pt x="507" y="462"/>
                    <a:pt x="502" y="456"/>
                    <a:pt x="496" y="451"/>
                  </a:cubicBezTo>
                  <a:cubicBezTo>
                    <a:pt x="502" y="453"/>
                    <a:pt x="508" y="454"/>
                    <a:pt x="514" y="456"/>
                  </a:cubicBezTo>
                  <a:cubicBezTo>
                    <a:pt x="513" y="456"/>
                    <a:pt x="512" y="456"/>
                    <a:pt x="511" y="456"/>
                  </a:cubicBezTo>
                  <a:cubicBezTo>
                    <a:pt x="509" y="456"/>
                    <a:pt x="508" y="457"/>
                    <a:pt x="507" y="457"/>
                  </a:cubicBezTo>
                  <a:cubicBezTo>
                    <a:pt x="507" y="458"/>
                    <a:pt x="507" y="459"/>
                    <a:pt x="507" y="459"/>
                  </a:cubicBezTo>
                  <a:cubicBezTo>
                    <a:pt x="510" y="460"/>
                    <a:pt x="513" y="458"/>
                    <a:pt x="515" y="457"/>
                  </a:cubicBezTo>
                  <a:cubicBezTo>
                    <a:pt x="517" y="457"/>
                    <a:pt x="518" y="457"/>
                    <a:pt x="520" y="456"/>
                  </a:cubicBezTo>
                  <a:cubicBezTo>
                    <a:pt x="525" y="457"/>
                    <a:pt x="532" y="458"/>
                    <a:pt x="538" y="457"/>
                  </a:cubicBezTo>
                  <a:cubicBezTo>
                    <a:pt x="534" y="458"/>
                    <a:pt x="531" y="460"/>
                    <a:pt x="527" y="460"/>
                  </a:cubicBezTo>
                  <a:cubicBezTo>
                    <a:pt x="523" y="460"/>
                    <a:pt x="519" y="460"/>
                    <a:pt x="515" y="462"/>
                  </a:cubicBezTo>
                  <a:cubicBezTo>
                    <a:pt x="514" y="462"/>
                    <a:pt x="514" y="464"/>
                    <a:pt x="516" y="464"/>
                  </a:cubicBezTo>
                  <a:cubicBezTo>
                    <a:pt x="522" y="463"/>
                    <a:pt x="528" y="461"/>
                    <a:pt x="535" y="459"/>
                  </a:cubicBezTo>
                  <a:cubicBezTo>
                    <a:pt x="538" y="459"/>
                    <a:pt x="542" y="457"/>
                    <a:pt x="545" y="454"/>
                  </a:cubicBezTo>
                  <a:cubicBezTo>
                    <a:pt x="545" y="454"/>
                    <a:pt x="545" y="453"/>
                    <a:pt x="545" y="453"/>
                  </a:cubicBezTo>
                  <a:cubicBezTo>
                    <a:pt x="546" y="454"/>
                    <a:pt x="546" y="455"/>
                    <a:pt x="547" y="456"/>
                  </a:cubicBezTo>
                  <a:cubicBezTo>
                    <a:pt x="544" y="457"/>
                    <a:pt x="541" y="459"/>
                    <a:pt x="538" y="460"/>
                  </a:cubicBezTo>
                  <a:cubicBezTo>
                    <a:pt x="534" y="462"/>
                    <a:pt x="531" y="463"/>
                    <a:pt x="528" y="465"/>
                  </a:cubicBezTo>
                  <a:cubicBezTo>
                    <a:pt x="528" y="466"/>
                    <a:pt x="528" y="467"/>
                    <a:pt x="528" y="466"/>
                  </a:cubicBezTo>
                  <a:close/>
                  <a:moveTo>
                    <a:pt x="527" y="554"/>
                  </a:moveTo>
                  <a:cubicBezTo>
                    <a:pt x="521" y="565"/>
                    <a:pt x="511" y="574"/>
                    <a:pt x="508" y="586"/>
                  </a:cubicBezTo>
                  <a:cubicBezTo>
                    <a:pt x="508" y="587"/>
                    <a:pt x="508" y="587"/>
                    <a:pt x="509" y="587"/>
                  </a:cubicBezTo>
                  <a:cubicBezTo>
                    <a:pt x="508" y="587"/>
                    <a:pt x="508" y="587"/>
                    <a:pt x="508" y="587"/>
                  </a:cubicBezTo>
                  <a:cubicBezTo>
                    <a:pt x="503" y="592"/>
                    <a:pt x="500" y="599"/>
                    <a:pt x="496" y="605"/>
                  </a:cubicBezTo>
                  <a:cubicBezTo>
                    <a:pt x="494" y="608"/>
                    <a:pt x="490" y="612"/>
                    <a:pt x="487" y="615"/>
                  </a:cubicBezTo>
                  <a:cubicBezTo>
                    <a:pt x="487" y="615"/>
                    <a:pt x="487" y="615"/>
                    <a:pt x="487" y="614"/>
                  </a:cubicBezTo>
                  <a:cubicBezTo>
                    <a:pt x="488" y="614"/>
                    <a:pt x="488" y="614"/>
                    <a:pt x="489" y="613"/>
                  </a:cubicBezTo>
                  <a:cubicBezTo>
                    <a:pt x="490" y="607"/>
                    <a:pt x="492" y="600"/>
                    <a:pt x="495" y="595"/>
                  </a:cubicBezTo>
                  <a:cubicBezTo>
                    <a:pt x="498" y="588"/>
                    <a:pt x="503" y="584"/>
                    <a:pt x="507" y="578"/>
                  </a:cubicBezTo>
                  <a:cubicBezTo>
                    <a:pt x="515" y="569"/>
                    <a:pt x="521" y="558"/>
                    <a:pt x="526" y="547"/>
                  </a:cubicBezTo>
                  <a:cubicBezTo>
                    <a:pt x="532" y="536"/>
                    <a:pt x="537" y="524"/>
                    <a:pt x="544" y="513"/>
                  </a:cubicBezTo>
                  <a:cubicBezTo>
                    <a:pt x="548" y="507"/>
                    <a:pt x="554" y="500"/>
                    <a:pt x="554" y="493"/>
                  </a:cubicBezTo>
                  <a:cubicBezTo>
                    <a:pt x="558" y="491"/>
                    <a:pt x="562" y="489"/>
                    <a:pt x="567" y="487"/>
                  </a:cubicBezTo>
                  <a:cubicBezTo>
                    <a:pt x="567" y="487"/>
                    <a:pt x="567" y="487"/>
                    <a:pt x="567" y="487"/>
                  </a:cubicBezTo>
                  <a:cubicBezTo>
                    <a:pt x="571" y="490"/>
                    <a:pt x="575" y="494"/>
                    <a:pt x="579" y="497"/>
                  </a:cubicBezTo>
                  <a:cubicBezTo>
                    <a:pt x="580" y="497"/>
                    <a:pt x="581" y="498"/>
                    <a:pt x="582" y="499"/>
                  </a:cubicBezTo>
                  <a:cubicBezTo>
                    <a:pt x="582" y="499"/>
                    <a:pt x="582" y="499"/>
                    <a:pt x="582" y="499"/>
                  </a:cubicBezTo>
                  <a:cubicBezTo>
                    <a:pt x="575" y="507"/>
                    <a:pt x="568" y="514"/>
                    <a:pt x="562" y="522"/>
                  </a:cubicBezTo>
                  <a:cubicBezTo>
                    <a:pt x="558" y="527"/>
                    <a:pt x="553" y="532"/>
                    <a:pt x="552" y="538"/>
                  </a:cubicBezTo>
                  <a:cubicBezTo>
                    <a:pt x="546" y="544"/>
                    <a:pt x="540" y="551"/>
                    <a:pt x="534" y="558"/>
                  </a:cubicBezTo>
                  <a:cubicBezTo>
                    <a:pt x="530" y="563"/>
                    <a:pt x="526" y="567"/>
                    <a:pt x="523" y="573"/>
                  </a:cubicBezTo>
                  <a:cubicBezTo>
                    <a:pt x="521" y="578"/>
                    <a:pt x="520" y="581"/>
                    <a:pt x="515" y="583"/>
                  </a:cubicBezTo>
                  <a:cubicBezTo>
                    <a:pt x="513" y="584"/>
                    <a:pt x="511" y="585"/>
                    <a:pt x="509" y="587"/>
                  </a:cubicBezTo>
                  <a:cubicBezTo>
                    <a:pt x="513" y="581"/>
                    <a:pt x="515" y="575"/>
                    <a:pt x="519" y="570"/>
                  </a:cubicBezTo>
                  <a:cubicBezTo>
                    <a:pt x="522" y="565"/>
                    <a:pt x="525" y="560"/>
                    <a:pt x="528" y="555"/>
                  </a:cubicBezTo>
                  <a:cubicBezTo>
                    <a:pt x="528" y="554"/>
                    <a:pt x="528" y="554"/>
                    <a:pt x="527" y="554"/>
                  </a:cubicBezTo>
                  <a:close/>
                  <a:moveTo>
                    <a:pt x="486" y="620"/>
                  </a:moveTo>
                  <a:cubicBezTo>
                    <a:pt x="486" y="620"/>
                    <a:pt x="486" y="620"/>
                    <a:pt x="486" y="620"/>
                  </a:cubicBezTo>
                  <a:cubicBezTo>
                    <a:pt x="481" y="620"/>
                    <a:pt x="477" y="618"/>
                    <a:pt x="472" y="617"/>
                  </a:cubicBezTo>
                  <a:cubicBezTo>
                    <a:pt x="469" y="616"/>
                    <a:pt x="460" y="615"/>
                    <a:pt x="461" y="611"/>
                  </a:cubicBezTo>
                  <a:cubicBezTo>
                    <a:pt x="464" y="600"/>
                    <a:pt x="470" y="589"/>
                    <a:pt x="475" y="578"/>
                  </a:cubicBezTo>
                  <a:cubicBezTo>
                    <a:pt x="482" y="563"/>
                    <a:pt x="488" y="547"/>
                    <a:pt x="493" y="532"/>
                  </a:cubicBezTo>
                  <a:cubicBezTo>
                    <a:pt x="499" y="517"/>
                    <a:pt x="505" y="501"/>
                    <a:pt x="509" y="486"/>
                  </a:cubicBezTo>
                  <a:cubicBezTo>
                    <a:pt x="516" y="489"/>
                    <a:pt x="523" y="491"/>
                    <a:pt x="531" y="493"/>
                  </a:cubicBezTo>
                  <a:cubicBezTo>
                    <a:pt x="530" y="493"/>
                    <a:pt x="530" y="494"/>
                    <a:pt x="530" y="494"/>
                  </a:cubicBezTo>
                  <a:cubicBezTo>
                    <a:pt x="531" y="498"/>
                    <a:pt x="525" y="505"/>
                    <a:pt x="522" y="508"/>
                  </a:cubicBezTo>
                  <a:cubicBezTo>
                    <a:pt x="518" y="513"/>
                    <a:pt x="516" y="520"/>
                    <a:pt x="514" y="526"/>
                  </a:cubicBezTo>
                  <a:cubicBezTo>
                    <a:pt x="511" y="534"/>
                    <a:pt x="508" y="542"/>
                    <a:pt x="505" y="550"/>
                  </a:cubicBezTo>
                  <a:cubicBezTo>
                    <a:pt x="502" y="556"/>
                    <a:pt x="498" y="563"/>
                    <a:pt x="496" y="569"/>
                  </a:cubicBezTo>
                  <a:cubicBezTo>
                    <a:pt x="491" y="580"/>
                    <a:pt x="487" y="591"/>
                    <a:pt x="484" y="602"/>
                  </a:cubicBezTo>
                  <a:cubicBezTo>
                    <a:pt x="482" y="609"/>
                    <a:pt x="481" y="615"/>
                    <a:pt x="486" y="620"/>
                  </a:cubicBezTo>
                  <a:close/>
                  <a:moveTo>
                    <a:pt x="466" y="585"/>
                  </a:moveTo>
                  <a:cubicBezTo>
                    <a:pt x="466" y="579"/>
                    <a:pt x="466" y="573"/>
                    <a:pt x="465" y="568"/>
                  </a:cubicBezTo>
                  <a:cubicBezTo>
                    <a:pt x="464" y="560"/>
                    <a:pt x="462" y="553"/>
                    <a:pt x="462" y="546"/>
                  </a:cubicBezTo>
                  <a:cubicBezTo>
                    <a:pt x="461" y="539"/>
                    <a:pt x="462" y="533"/>
                    <a:pt x="462" y="526"/>
                  </a:cubicBezTo>
                  <a:cubicBezTo>
                    <a:pt x="462" y="513"/>
                    <a:pt x="462" y="499"/>
                    <a:pt x="466" y="486"/>
                  </a:cubicBezTo>
                  <a:cubicBezTo>
                    <a:pt x="468" y="479"/>
                    <a:pt x="471" y="471"/>
                    <a:pt x="471" y="463"/>
                  </a:cubicBezTo>
                  <a:cubicBezTo>
                    <a:pt x="477" y="469"/>
                    <a:pt x="484" y="473"/>
                    <a:pt x="491" y="477"/>
                  </a:cubicBezTo>
                  <a:cubicBezTo>
                    <a:pt x="496" y="480"/>
                    <a:pt x="500" y="482"/>
                    <a:pt x="505" y="484"/>
                  </a:cubicBezTo>
                  <a:cubicBezTo>
                    <a:pt x="503" y="494"/>
                    <a:pt x="499" y="503"/>
                    <a:pt x="496" y="513"/>
                  </a:cubicBezTo>
                  <a:cubicBezTo>
                    <a:pt x="493" y="522"/>
                    <a:pt x="490" y="531"/>
                    <a:pt x="486" y="540"/>
                  </a:cubicBezTo>
                  <a:cubicBezTo>
                    <a:pt x="480" y="557"/>
                    <a:pt x="473" y="573"/>
                    <a:pt x="466" y="590"/>
                  </a:cubicBezTo>
                  <a:cubicBezTo>
                    <a:pt x="466" y="588"/>
                    <a:pt x="466" y="586"/>
                    <a:pt x="466" y="585"/>
                  </a:cubicBezTo>
                  <a:close/>
                  <a:moveTo>
                    <a:pt x="492" y="588"/>
                  </a:moveTo>
                  <a:cubicBezTo>
                    <a:pt x="497" y="576"/>
                    <a:pt x="502" y="564"/>
                    <a:pt x="508" y="552"/>
                  </a:cubicBezTo>
                  <a:cubicBezTo>
                    <a:pt x="511" y="546"/>
                    <a:pt x="513" y="539"/>
                    <a:pt x="515" y="533"/>
                  </a:cubicBezTo>
                  <a:cubicBezTo>
                    <a:pt x="518" y="526"/>
                    <a:pt x="520" y="518"/>
                    <a:pt x="524" y="511"/>
                  </a:cubicBezTo>
                  <a:cubicBezTo>
                    <a:pt x="527" y="507"/>
                    <a:pt x="535" y="499"/>
                    <a:pt x="532" y="493"/>
                  </a:cubicBezTo>
                  <a:cubicBezTo>
                    <a:pt x="533" y="493"/>
                    <a:pt x="533" y="494"/>
                    <a:pt x="534" y="494"/>
                  </a:cubicBezTo>
                  <a:cubicBezTo>
                    <a:pt x="539" y="495"/>
                    <a:pt x="546" y="495"/>
                    <a:pt x="551" y="494"/>
                  </a:cubicBezTo>
                  <a:cubicBezTo>
                    <a:pt x="548" y="503"/>
                    <a:pt x="541" y="510"/>
                    <a:pt x="537" y="519"/>
                  </a:cubicBezTo>
                  <a:cubicBezTo>
                    <a:pt x="531" y="530"/>
                    <a:pt x="525" y="541"/>
                    <a:pt x="519" y="553"/>
                  </a:cubicBezTo>
                  <a:cubicBezTo>
                    <a:pt x="516" y="559"/>
                    <a:pt x="513" y="565"/>
                    <a:pt x="509" y="570"/>
                  </a:cubicBezTo>
                  <a:cubicBezTo>
                    <a:pt x="506" y="575"/>
                    <a:pt x="501" y="579"/>
                    <a:pt x="498" y="583"/>
                  </a:cubicBezTo>
                  <a:cubicBezTo>
                    <a:pt x="492" y="590"/>
                    <a:pt x="489" y="597"/>
                    <a:pt x="487" y="605"/>
                  </a:cubicBezTo>
                  <a:cubicBezTo>
                    <a:pt x="488" y="599"/>
                    <a:pt x="491" y="592"/>
                    <a:pt x="492" y="588"/>
                  </a:cubicBezTo>
                  <a:close/>
                  <a:moveTo>
                    <a:pt x="244" y="441"/>
                  </a:moveTo>
                  <a:cubicBezTo>
                    <a:pt x="246" y="444"/>
                    <a:pt x="249" y="447"/>
                    <a:pt x="252" y="449"/>
                  </a:cubicBezTo>
                  <a:cubicBezTo>
                    <a:pt x="253" y="451"/>
                    <a:pt x="255" y="453"/>
                    <a:pt x="257" y="455"/>
                  </a:cubicBezTo>
                  <a:cubicBezTo>
                    <a:pt x="257" y="455"/>
                    <a:pt x="258" y="456"/>
                    <a:pt x="259" y="456"/>
                  </a:cubicBezTo>
                  <a:cubicBezTo>
                    <a:pt x="260" y="458"/>
                    <a:pt x="263" y="462"/>
                    <a:pt x="263" y="462"/>
                  </a:cubicBezTo>
                  <a:cubicBezTo>
                    <a:pt x="264" y="463"/>
                    <a:pt x="264" y="463"/>
                    <a:pt x="264" y="463"/>
                  </a:cubicBezTo>
                  <a:cubicBezTo>
                    <a:pt x="262" y="468"/>
                    <a:pt x="259" y="473"/>
                    <a:pt x="258" y="479"/>
                  </a:cubicBezTo>
                  <a:cubicBezTo>
                    <a:pt x="256" y="474"/>
                    <a:pt x="253" y="470"/>
                    <a:pt x="248" y="473"/>
                  </a:cubicBezTo>
                  <a:cubicBezTo>
                    <a:pt x="245" y="475"/>
                    <a:pt x="242" y="478"/>
                    <a:pt x="239" y="481"/>
                  </a:cubicBezTo>
                  <a:cubicBezTo>
                    <a:pt x="239" y="480"/>
                    <a:pt x="239" y="479"/>
                    <a:pt x="239" y="478"/>
                  </a:cubicBezTo>
                  <a:cubicBezTo>
                    <a:pt x="239" y="472"/>
                    <a:pt x="238" y="466"/>
                    <a:pt x="240" y="460"/>
                  </a:cubicBezTo>
                  <a:cubicBezTo>
                    <a:pt x="241" y="454"/>
                    <a:pt x="242" y="449"/>
                    <a:pt x="243" y="444"/>
                  </a:cubicBezTo>
                  <a:cubicBezTo>
                    <a:pt x="244" y="443"/>
                    <a:pt x="244" y="442"/>
                    <a:pt x="244" y="441"/>
                  </a:cubicBezTo>
                  <a:close/>
                  <a:moveTo>
                    <a:pt x="262" y="474"/>
                  </a:moveTo>
                  <a:cubicBezTo>
                    <a:pt x="263" y="471"/>
                    <a:pt x="265" y="468"/>
                    <a:pt x="266" y="466"/>
                  </a:cubicBezTo>
                  <a:cubicBezTo>
                    <a:pt x="267" y="468"/>
                    <a:pt x="269" y="470"/>
                    <a:pt x="270" y="472"/>
                  </a:cubicBezTo>
                  <a:cubicBezTo>
                    <a:pt x="277" y="483"/>
                    <a:pt x="282" y="494"/>
                    <a:pt x="287" y="506"/>
                  </a:cubicBezTo>
                  <a:cubicBezTo>
                    <a:pt x="292" y="519"/>
                    <a:pt x="297" y="532"/>
                    <a:pt x="301" y="545"/>
                  </a:cubicBezTo>
                  <a:cubicBezTo>
                    <a:pt x="297" y="539"/>
                    <a:pt x="294" y="533"/>
                    <a:pt x="290" y="527"/>
                  </a:cubicBezTo>
                  <a:cubicBezTo>
                    <a:pt x="282" y="515"/>
                    <a:pt x="272" y="505"/>
                    <a:pt x="265" y="493"/>
                  </a:cubicBezTo>
                  <a:cubicBezTo>
                    <a:pt x="263" y="490"/>
                    <a:pt x="262" y="488"/>
                    <a:pt x="262" y="485"/>
                  </a:cubicBezTo>
                  <a:cubicBezTo>
                    <a:pt x="261" y="482"/>
                    <a:pt x="261" y="477"/>
                    <a:pt x="262" y="474"/>
                  </a:cubicBezTo>
                  <a:close/>
                  <a:moveTo>
                    <a:pt x="319" y="530"/>
                  </a:moveTo>
                  <a:cubicBezTo>
                    <a:pt x="316" y="522"/>
                    <a:pt x="312" y="515"/>
                    <a:pt x="310" y="507"/>
                  </a:cubicBezTo>
                  <a:cubicBezTo>
                    <a:pt x="309" y="501"/>
                    <a:pt x="308" y="493"/>
                    <a:pt x="305" y="487"/>
                  </a:cubicBezTo>
                  <a:cubicBezTo>
                    <a:pt x="315" y="490"/>
                    <a:pt x="325" y="490"/>
                    <a:pt x="336" y="487"/>
                  </a:cubicBezTo>
                  <a:cubicBezTo>
                    <a:pt x="336" y="486"/>
                    <a:pt x="336" y="486"/>
                    <a:pt x="337" y="486"/>
                  </a:cubicBezTo>
                  <a:cubicBezTo>
                    <a:pt x="340" y="505"/>
                    <a:pt x="335" y="524"/>
                    <a:pt x="337" y="543"/>
                  </a:cubicBezTo>
                  <a:cubicBezTo>
                    <a:pt x="337" y="552"/>
                    <a:pt x="338" y="562"/>
                    <a:pt x="340" y="571"/>
                  </a:cubicBezTo>
                  <a:cubicBezTo>
                    <a:pt x="340" y="571"/>
                    <a:pt x="340" y="571"/>
                    <a:pt x="340" y="571"/>
                  </a:cubicBezTo>
                  <a:cubicBezTo>
                    <a:pt x="340" y="571"/>
                    <a:pt x="340" y="570"/>
                    <a:pt x="339" y="570"/>
                  </a:cubicBezTo>
                  <a:cubicBezTo>
                    <a:pt x="329" y="558"/>
                    <a:pt x="325" y="544"/>
                    <a:pt x="319" y="530"/>
                  </a:cubicBezTo>
                  <a:close/>
                  <a:moveTo>
                    <a:pt x="370" y="572"/>
                  </a:moveTo>
                  <a:cubicBezTo>
                    <a:pt x="370" y="571"/>
                    <a:pt x="370" y="571"/>
                    <a:pt x="370" y="571"/>
                  </a:cubicBezTo>
                  <a:cubicBezTo>
                    <a:pt x="374" y="565"/>
                    <a:pt x="375" y="556"/>
                    <a:pt x="376" y="549"/>
                  </a:cubicBezTo>
                  <a:cubicBezTo>
                    <a:pt x="377" y="539"/>
                    <a:pt x="378" y="530"/>
                    <a:pt x="378" y="520"/>
                  </a:cubicBezTo>
                  <a:cubicBezTo>
                    <a:pt x="378" y="510"/>
                    <a:pt x="377" y="501"/>
                    <a:pt x="379" y="491"/>
                  </a:cubicBezTo>
                  <a:cubicBezTo>
                    <a:pt x="381" y="484"/>
                    <a:pt x="381" y="477"/>
                    <a:pt x="382" y="470"/>
                  </a:cubicBezTo>
                  <a:cubicBezTo>
                    <a:pt x="382" y="470"/>
                    <a:pt x="382" y="470"/>
                    <a:pt x="382" y="469"/>
                  </a:cubicBezTo>
                  <a:cubicBezTo>
                    <a:pt x="382" y="469"/>
                    <a:pt x="383" y="468"/>
                    <a:pt x="383" y="467"/>
                  </a:cubicBezTo>
                  <a:cubicBezTo>
                    <a:pt x="383" y="466"/>
                    <a:pt x="384" y="465"/>
                    <a:pt x="384" y="464"/>
                  </a:cubicBezTo>
                  <a:cubicBezTo>
                    <a:pt x="387" y="462"/>
                    <a:pt x="391" y="459"/>
                    <a:pt x="394" y="456"/>
                  </a:cubicBezTo>
                  <a:cubicBezTo>
                    <a:pt x="403" y="449"/>
                    <a:pt x="410" y="441"/>
                    <a:pt x="417" y="431"/>
                  </a:cubicBezTo>
                  <a:cubicBezTo>
                    <a:pt x="420" y="426"/>
                    <a:pt x="423" y="421"/>
                    <a:pt x="426" y="416"/>
                  </a:cubicBezTo>
                  <a:cubicBezTo>
                    <a:pt x="428" y="413"/>
                    <a:pt x="429" y="409"/>
                    <a:pt x="431" y="407"/>
                  </a:cubicBezTo>
                  <a:cubicBezTo>
                    <a:pt x="432" y="408"/>
                    <a:pt x="432" y="408"/>
                    <a:pt x="433" y="409"/>
                  </a:cubicBezTo>
                  <a:cubicBezTo>
                    <a:pt x="433" y="409"/>
                    <a:pt x="433" y="409"/>
                    <a:pt x="433" y="410"/>
                  </a:cubicBezTo>
                  <a:cubicBezTo>
                    <a:pt x="438" y="415"/>
                    <a:pt x="439" y="423"/>
                    <a:pt x="443" y="429"/>
                  </a:cubicBezTo>
                  <a:cubicBezTo>
                    <a:pt x="444" y="430"/>
                    <a:pt x="445" y="432"/>
                    <a:pt x="446" y="433"/>
                  </a:cubicBezTo>
                  <a:cubicBezTo>
                    <a:pt x="443" y="440"/>
                    <a:pt x="440" y="448"/>
                    <a:pt x="439" y="455"/>
                  </a:cubicBezTo>
                  <a:cubicBezTo>
                    <a:pt x="438" y="464"/>
                    <a:pt x="440" y="472"/>
                    <a:pt x="438" y="481"/>
                  </a:cubicBezTo>
                  <a:cubicBezTo>
                    <a:pt x="436" y="489"/>
                    <a:pt x="434" y="498"/>
                    <a:pt x="434" y="507"/>
                  </a:cubicBezTo>
                  <a:cubicBezTo>
                    <a:pt x="434" y="516"/>
                    <a:pt x="435" y="525"/>
                    <a:pt x="436" y="534"/>
                  </a:cubicBezTo>
                  <a:cubicBezTo>
                    <a:pt x="437" y="543"/>
                    <a:pt x="437" y="552"/>
                    <a:pt x="437" y="562"/>
                  </a:cubicBezTo>
                  <a:cubicBezTo>
                    <a:pt x="437" y="570"/>
                    <a:pt x="438" y="579"/>
                    <a:pt x="438" y="587"/>
                  </a:cubicBezTo>
                  <a:cubicBezTo>
                    <a:pt x="439" y="593"/>
                    <a:pt x="440" y="599"/>
                    <a:pt x="443" y="604"/>
                  </a:cubicBezTo>
                  <a:cubicBezTo>
                    <a:pt x="442" y="604"/>
                    <a:pt x="442" y="604"/>
                    <a:pt x="442" y="604"/>
                  </a:cubicBezTo>
                  <a:cubicBezTo>
                    <a:pt x="442" y="604"/>
                    <a:pt x="441" y="604"/>
                    <a:pt x="441" y="604"/>
                  </a:cubicBezTo>
                  <a:cubicBezTo>
                    <a:pt x="441" y="604"/>
                    <a:pt x="441" y="604"/>
                    <a:pt x="441" y="604"/>
                  </a:cubicBezTo>
                  <a:cubicBezTo>
                    <a:pt x="442" y="604"/>
                    <a:pt x="441" y="604"/>
                    <a:pt x="442" y="605"/>
                  </a:cubicBezTo>
                  <a:cubicBezTo>
                    <a:pt x="442" y="605"/>
                    <a:pt x="442" y="606"/>
                    <a:pt x="442" y="606"/>
                  </a:cubicBezTo>
                  <a:cubicBezTo>
                    <a:pt x="442" y="606"/>
                    <a:pt x="442" y="607"/>
                    <a:pt x="442" y="607"/>
                  </a:cubicBezTo>
                  <a:cubicBezTo>
                    <a:pt x="442" y="608"/>
                    <a:pt x="442" y="608"/>
                    <a:pt x="442" y="608"/>
                  </a:cubicBezTo>
                  <a:cubicBezTo>
                    <a:pt x="441" y="607"/>
                    <a:pt x="441" y="607"/>
                    <a:pt x="440" y="608"/>
                  </a:cubicBezTo>
                  <a:cubicBezTo>
                    <a:pt x="439" y="609"/>
                    <a:pt x="439" y="613"/>
                    <a:pt x="440" y="615"/>
                  </a:cubicBezTo>
                  <a:cubicBezTo>
                    <a:pt x="441" y="617"/>
                    <a:pt x="442" y="618"/>
                    <a:pt x="444" y="619"/>
                  </a:cubicBezTo>
                  <a:cubicBezTo>
                    <a:pt x="443" y="622"/>
                    <a:pt x="444" y="625"/>
                    <a:pt x="444" y="628"/>
                  </a:cubicBezTo>
                  <a:cubicBezTo>
                    <a:pt x="445" y="634"/>
                    <a:pt x="445" y="640"/>
                    <a:pt x="444" y="646"/>
                  </a:cubicBezTo>
                  <a:cubicBezTo>
                    <a:pt x="443" y="658"/>
                    <a:pt x="439" y="670"/>
                    <a:pt x="435" y="682"/>
                  </a:cubicBezTo>
                  <a:cubicBezTo>
                    <a:pt x="433" y="688"/>
                    <a:pt x="431" y="694"/>
                    <a:pt x="428" y="700"/>
                  </a:cubicBezTo>
                  <a:cubicBezTo>
                    <a:pt x="428" y="694"/>
                    <a:pt x="422" y="688"/>
                    <a:pt x="419" y="684"/>
                  </a:cubicBezTo>
                  <a:cubicBezTo>
                    <a:pt x="412" y="672"/>
                    <a:pt x="406" y="659"/>
                    <a:pt x="400" y="647"/>
                  </a:cubicBezTo>
                  <a:cubicBezTo>
                    <a:pt x="394" y="633"/>
                    <a:pt x="390" y="620"/>
                    <a:pt x="382" y="607"/>
                  </a:cubicBezTo>
                  <a:cubicBezTo>
                    <a:pt x="381" y="604"/>
                    <a:pt x="378" y="602"/>
                    <a:pt x="377" y="598"/>
                  </a:cubicBezTo>
                  <a:cubicBezTo>
                    <a:pt x="376" y="596"/>
                    <a:pt x="376" y="593"/>
                    <a:pt x="375" y="590"/>
                  </a:cubicBezTo>
                  <a:cubicBezTo>
                    <a:pt x="374" y="586"/>
                    <a:pt x="373" y="583"/>
                    <a:pt x="369" y="581"/>
                  </a:cubicBezTo>
                  <a:cubicBezTo>
                    <a:pt x="370" y="578"/>
                    <a:pt x="370" y="575"/>
                    <a:pt x="370" y="572"/>
                  </a:cubicBezTo>
                  <a:close/>
                  <a:moveTo>
                    <a:pt x="444" y="615"/>
                  </a:moveTo>
                  <a:cubicBezTo>
                    <a:pt x="444" y="615"/>
                    <a:pt x="444" y="614"/>
                    <a:pt x="443" y="614"/>
                  </a:cubicBezTo>
                  <a:cubicBezTo>
                    <a:pt x="443" y="613"/>
                    <a:pt x="443" y="612"/>
                    <a:pt x="443" y="611"/>
                  </a:cubicBezTo>
                  <a:cubicBezTo>
                    <a:pt x="443" y="611"/>
                    <a:pt x="444" y="611"/>
                    <a:pt x="444" y="611"/>
                  </a:cubicBezTo>
                  <a:cubicBezTo>
                    <a:pt x="445" y="612"/>
                    <a:pt x="445" y="613"/>
                    <a:pt x="446" y="614"/>
                  </a:cubicBezTo>
                  <a:cubicBezTo>
                    <a:pt x="446" y="614"/>
                    <a:pt x="446" y="614"/>
                    <a:pt x="446" y="614"/>
                  </a:cubicBezTo>
                  <a:cubicBezTo>
                    <a:pt x="445" y="614"/>
                    <a:pt x="445" y="614"/>
                    <a:pt x="445" y="615"/>
                  </a:cubicBezTo>
                  <a:cubicBezTo>
                    <a:pt x="445" y="615"/>
                    <a:pt x="444" y="615"/>
                    <a:pt x="444" y="615"/>
                  </a:cubicBezTo>
                  <a:close/>
                  <a:moveTo>
                    <a:pt x="443" y="595"/>
                  </a:moveTo>
                  <a:cubicBezTo>
                    <a:pt x="442" y="589"/>
                    <a:pt x="442" y="583"/>
                    <a:pt x="441" y="577"/>
                  </a:cubicBezTo>
                  <a:cubicBezTo>
                    <a:pt x="439" y="560"/>
                    <a:pt x="441" y="543"/>
                    <a:pt x="439" y="526"/>
                  </a:cubicBezTo>
                  <a:cubicBezTo>
                    <a:pt x="438" y="517"/>
                    <a:pt x="437" y="508"/>
                    <a:pt x="438" y="500"/>
                  </a:cubicBezTo>
                  <a:cubicBezTo>
                    <a:pt x="439" y="492"/>
                    <a:pt x="442" y="484"/>
                    <a:pt x="443" y="476"/>
                  </a:cubicBezTo>
                  <a:cubicBezTo>
                    <a:pt x="443" y="468"/>
                    <a:pt x="441" y="461"/>
                    <a:pt x="443" y="454"/>
                  </a:cubicBezTo>
                  <a:cubicBezTo>
                    <a:pt x="444" y="448"/>
                    <a:pt x="446" y="442"/>
                    <a:pt x="448" y="436"/>
                  </a:cubicBezTo>
                  <a:cubicBezTo>
                    <a:pt x="451" y="440"/>
                    <a:pt x="454" y="444"/>
                    <a:pt x="457" y="448"/>
                  </a:cubicBezTo>
                  <a:cubicBezTo>
                    <a:pt x="460" y="453"/>
                    <a:pt x="463" y="457"/>
                    <a:pt x="467" y="460"/>
                  </a:cubicBezTo>
                  <a:cubicBezTo>
                    <a:pt x="468" y="471"/>
                    <a:pt x="463" y="482"/>
                    <a:pt x="461" y="492"/>
                  </a:cubicBezTo>
                  <a:cubicBezTo>
                    <a:pt x="459" y="503"/>
                    <a:pt x="459" y="515"/>
                    <a:pt x="459" y="526"/>
                  </a:cubicBezTo>
                  <a:cubicBezTo>
                    <a:pt x="458" y="539"/>
                    <a:pt x="459" y="551"/>
                    <a:pt x="461" y="564"/>
                  </a:cubicBezTo>
                  <a:cubicBezTo>
                    <a:pt x="463" y="571"/>
                    <a:pt x="463" y="578"/>
                    <a:pt x="463" y="585"/>
                  </a:cubicBezTo>
                  <a:cubicBezTo>
                    <a:pt x="463" y="586"/>
                    <a:pt x="463" y="593"/>
                    <a:pt x="463" y="596"/>
                  </a:cubicBezTo>
                  <a:cubicBezTo>
                    <a:pt x="461" y="599"/>
                    <a:pt x="459" y="603"/>
                    <a:pt x="458" y="607"/>
                  </a:cubicBezTo>
                  <a:cubicBezTo>
                    <a:pt x="456" y="607"/>
                    <a:pt x="455" y="608"/>
                    <a:pt x="454" y="608"/>
                  </a:cubicBezTo>
                  <a:cubicBezTo>
                    <a:pt x="452" y="608"/>
                    <a:pt x="451" y="607"/>
                    <a:pt x="449" y="607"/>
                  </a:cubicBezTo>
                  <a:cubicBezTo>
                    <a:pt x="449" y="606"/>
                    <a:pt x="448" y="606"/>
                    <a:pt x="448" y="606"/>
                  </a:cubicBezTo>
                  <a:cubicBezTo>
                    <a:pt x="445" y="603"/>
                    <a:pt x="444" y="599"/>
                    <a:pt x="443" y="595"/>
                  </a:cubicBezTo>
                  <a:close/>
                  <a:moveTo>
                    <a:pt x="908" y="527"/>
                  </a:moveTo>
                  <a:cubicBezTo>
                    <a:pt x="916" y="520"/>
                    <a:pt x="922" y="512"/>
                    <a:pt x="928" y="505"/>
                  </a:cubicBezTo>
                  <a:cubicBezTo>
                    <a:pt x="940" y="490"/>
                    <a:pt x="950" y="475"/>
                    <a:pt x="959" y="459"/>
                  </a:cubicBezTo>
                  <a:cubicBezTo>
                    <a:pt x="967" y="443"/>
                    <a:pt x="976" y="427"/>
                    <a:pt x="981" y="410"/>
                  </a:cubicBezTo>
                  <a:cubicBezTo>
                    <a:pt x="985" y="398"/>
                    <a:pt x="986" y="385"/>
                    <a:pt x="988" y="372"/>
                  </a:cubicBezTo>
                  <a:cubicBezTo>
                    <a:pt x="988" y="388"/>
                    <a:pt x="985" y="403"/>
                    <a:pt x="980" y="418"/>
                  </a:cubicBezTo>
                  <a:cubicBezTo>
                    <a:pt x="974" y="435"/>
                    <a:pt x="971" y="452"/>
                    <a:pt x="962" y="467"/>
                  </a:cubicBezTo>
                  <a:cubicBezTo>
                    <a:pt x="957" y="475"/>
                    <a:pt x="952" y="482"/>
                    <a:pt x="947" y="490"/>
                  </a:cubicBezTo>
                  <a:cubicBezTo>
                    <a:pt x="943" y="497"/>
                    <a:pt x="939" y="504"/>
                    <a:pt x="934" y="510"/>
                  </a:cubicBezTo>
                  <a:cubicBezTo>
                    <a:pt x="927" y="521"/>
                    <a:pt x="917" y="531"/>
                    <a:pt x="909" y="541"/>
                  </a:cubicBezTo>
                  <a:cubicBezTo>
                    <a:pt x="907" y="542"/>
                    <a:pt x="906" y="544"/>
                    <a:pt x="905" y="546"/>
                  </a:cubicBezTo>
                  <a:cubicBezTo>
                    <a:pt x="904" y="547"/>
                    <a:pt x="904" y="548"/>
                    <a:pt x="903" y="549"/>
                  </a:cubicBezTo>
                  <a:cubicBezTo>
                    <a:pt x="902" y="549"/>
                    <a:pt x="902" y="549"/>
                    <a:pt x="902" y="549"/>
                  </a:cubicBezTo>
                  <a:cubicBezTo>
                    <a:pt x="901" y="549"/>
                    <a:pt x="901" y="550"/>
                    <a:pt x="901" y="550"/>
                  </a:cubicBezTo>
                  <a:cubicBezTo>
                    <a:pt x="898" y="550"/>
                    <a:pt x="896" y="550"/>
                    <a:pt x="893" y="551"/>
                  </a:cubicBezTo>
                  <a:cubicBezTo>
                    <a:pt x="892" y="551"/>
                    <a:pt x="890" y="551"/>
                    <a:pt x="888" y="551"/>
                  </a:cubicBezTo>
                  <a:cubicBezTo>
                    <a:pt x="889" y="550"/>
                    <a:pt x="889" y="548"/>
                    <a:pt x="890" y="546"/>
                  </a:cubicBezTo>
                  <a:cubicBezTo>
                    <a:pt x="893" y="538"/>
                    <a:pt x="902" y="533"/>
                    <a:pt x="908" y="527"/>
                  </a:cubicBezTo>
                  <a:close/>
                  <a:moveTo>
                    <a:pt x="988" y="406"/>
                  </a:moveTo>
                  <a:cubicBezTo>
                    <a:pt x="988" y="406"/>
                    <a:pt x="988" y="406"/>
                    <a:pt x="988" y="406"/>
                  </a:cubicBezTo>
                  <a:cubicBezTo>
                    <a:pt x="988" y="406"/>
                    <a:pt x="988" y="406"/>
                    <a:pt x="989" y="406"/>
                  </a:cubicBezTo>
                  <a:cubicBezTo>
                    <a:pt x="988" y="407"/>
                    <a:pt x="987" y="408"/>
                    <a:pt x="987" y="409"/>
                  </a:cubicBezTo>
                  <a:cubicBezTo>
                    <a:pt x="987" y="408"/>
                    <a:pt x="987" y="407"/>
                    <a:pt x="987" y="407"/>
                  </a:cubicBezTo>
                  <a:cubicBezTo>
                    <a:pt x="988" y="406"/>
                    <a:pt x="988" y="406"/>
                    <a:pt x="988" y="406"/>
                  </a:cubicBezTo>
                  <a:close/>
                  <a:moveTo>
                    <a:pt x="949" y="508"/>
                  </a:moveTo>
                  <a:cubicBezTo>
                    <a:pt x="952" y="506"/>
                    <a:pt x="954" y="504"/>
                    <a:pt x="956" y="502"/>
                  </a:cubicBezTo>
                  <a:cubicBezTo>
                    <a:pt x="954" y="505"/>
                    <a:pt x="952" y="506"/>
                    <a:pt x="949" y="508"/>
                  </a:cubicBezTo>
                  <a:close/>
                  <a:moveTo>
                    <a:pt x="986" y="292"/>
                  </a:moveTo>
                  <a:cubicBezTo>
                    <a:pt x="990" y="292"/>
                    <a:pt x="993" y="291"/>
                    <a:pt x="997" y="291"/>
                  </a:cubicBezTo>
                  <a:cubicBezTo>
                    <a:pt x="1007" y="292"/>
                    <a:pt x="1018" y="293"/>
                    <a:pt x="1026" y="299"/>
                  </a:cubicBezTo>
                  <a:cubicBezTo>
                    <a:pt x="1041" y="309"/>
                    <a:pt x="1048" y="326"/>
                    <a:pt x="1046" y="344"/>
                  </a:cubicBezTo>
                  <a:cubicBezTo>
                    <a:pt x="1044" y="355"/>
                    <a:pt x="1040" y="365"/>
                    <a:pt x="1033" y="373"/>
                  </a:cubicBezTo>
                  <a:cubicBezTo>
                    <a:pt x="1027" y="379"/>
                    <a:pt x="1020" y="384"/>
                    <a:pt x="1013" y="390"/>
                  </a:cubicBezTo>
                  <a:cubicBezTo>
                    <a:pt x="1012" y="390"/>
                    <a:pt x="1012" y="391"/>
                    <a:pt x="1012" y="391"/>
                  </a:cubicBezTo>
                  <a:cubicBezTo>
                    <a:pt x="1016" y="387"/>
                    <a:pt x="1019" y="383"/>
                    <a:pt x="1023" y="379"/>
                  </a:cubicBezTo>
                  <a:cubicBezTo>
                    <a:pt x="1023" y="378"/>
                    <a:pt x="1023" y="377"/>
                    <a:pt x="1022" y="378"/>
                  </a:cubicBezTo>
                  <a:cubicBezTo>
                    <a:pt x="1016" y="382"/>
                    <a:pt x="1013" y="387"/>
                    <a:pt x="1008" y="392"/>
                  </a:cubicBezTo>
                  <a:cubicBezTo>
                    <a:pt x="1004" y="397"/>
                    <a:pt x="998" y="401"/>
                    <a:pt x="994" y="407"/>
                  </a:cubicBezTo>
                  <a:cubicBezTo>
                    <a:pt x="990" y="411"/>
                    <a:pt x="985" y="418"/>
                    <a:pt x="983" y="424"/>
                  </a:cubicBezTo>
                  <a:cubicBezTo>
                    <a:pt x="985" y="416"/>
                    <a:pt x="989" y="410"/>
                    <a:pt x="994" y="403"/>
                  </a:cubicBezTo>
                  <a:cubicBezTo>
                    <a:pt x="998" y="397"/>
                    <a:pt x="1002" y="393"/>
                    <a:pt x="1007" y="388"/>
                  </a:cubicBezTo>
                  <a:cubicBezTo>
                    <a:pt x="1010" y="385"/>
                    <a:pt x="1014" y="382"/>
                    <a:pt x="1016" y="377"/>
                  </a:cubicBezTo>
                  <a:cubicBezTo>
                    <a:pt x="1016" y="377"/>
                    <a:pt x="1016" y="377"/>
                    <a:pt x="1015" y="377"/>
                  </a:cubicBezTo>
                  <a:cubicBezTo>
                    <a:pt x="1007" y="385"/>
                    <a:pt x="999" y="391"/>
                    <a:pt x="992" y="400"/>
                  </a:cubicBezTo>
                  <a:cubicBezTo>
                    <a:pt x="994" y="396"/>
                    <a:pt x="996" y="393"/>
                    <a:pt x="999" y="389"/>
                  </a:cubicBezTo>
                  <a:cubicBezTo>
                    <a:pt x="1003" y="386"/>
                    <a:pt x="1006" y="382"/>
                    <a:pt x="1010" y="378"/>
                  </a:cubicBezTo>
                  <a:cubicBezTo>
                    <a:pt x="1011" y="378"/>
                    <a:pt x="1010" y="377"/>
                    <a:pt x="1009" y="377"/>
                  </a:cubicBezTo>
                  <a:cubicBezTo>
                    <a:pt x="1005" y="381"/>
                    <a:pt x="1000" y="385"/>
                    <a:pt x="995" y="390"/>
                  </a:cubicBezTo>
                  <a:cubicBezTo>
                    <a:pt x="999" y="385"/>
                    <a:pt x="1002" y="381"/>
                    <a:pt x="1005" y="376"/>
                  </a:cubicBezTo>
                  <a:cubicBezTo>
                    <a:pt x="1009" y="372"/>
                    <a:pt x="1013" y="368"/>
                    <a:pt x="1017" y="364"/>
                  </a:cubicBezTo>
                  <a:cubicBezTo>
                    <a:pt x="1022" y="359"/>
                    <a:pt x="1030" y="350"/>
                    <a:pt x="1027" y="342"/>
                  </a:cubicBezTo>
                  <a:cubicBezTo>
                    <a:pt x="1027" y="342"/>
                    <a:pt x="1027" y="342"/>
                    <a:pt x="1027" y="342"/>
                  </a:cubicBezTo>
                  <a:cubicBezTo>
                    <a:pt x="1020" y="363"/>
                    <a:pt x="998" y="373"/>
                    <a:pt x="990" y="393"/>
                  </a:cubicBezTo>
                  <a:cubicBezTo>
                    <a:pt x="991" y="388"/>
                    <a:pt x="992" y="383"/>
                    <a:pt x="992" y="378"/>
                  </a:cubicBezTo>
                  <a:cubicBezTo>
                    <a:pt x="993" y="373"/>
                    <a:pt x="997" y="368"/>
                    <a:pt x="1000" y="365"/>
                  </a:cubicBezTo>
                  <a:cubicBezTo>
                    <a:pt x="1005" y="359"/>
                    <a:pt x="1012" y="354"/>
                    <a:pt x="1017" y="348"/>
                  </a:cubicBezTo>
                  <a:cubicBezTo>
                    <a:pt x="1017" y="348"/>
                    <a:pt x="1017" y="347"/>
                    <a:pt x="1017" y="347"/>
                  </a:cubicBezTo>
                  <a:cubicBezTo>
                    <a:pt x="1009" y="353"/>
                    <a:pt x="1003" y="360"/>
                    <a:pt x="997" y="367"/>
                  </a:cubicBezTo>
                  <a:cubicBezTo>
                    <a:pt x="996" y="369"/>
                    <a:pt x="994" y="371"/>
                    <a:pt x="992" y="374"/>
                  </a:cubicBezTo>
                  <a:cubicBezTo>
                    <a:pt x="992" y="372"/>
                    <a:pt x="992" y="371"/>
                    <a:pt x="992" y="369"/>
                  </a:cubicBezTo>
                  <a:cubicBezTo>
                    <a:pt x="994" y="366"/>
                    <a:pt x="995" y="363"/>
                    <a:pt x="996" y="359"/>
                  </a:cubicBezTo>
                  <a:cubicBezTo>
                    <a:pt x="998" y="356"/>
                    <a:pt x="1000" y="353"/>
                    <a:pt x="1002" y="349"/>
                  </a:cubicBezTo>
                  <a:cubicBezTo>
                    <a:pt x="1009" y="341"/>
                    <a:pt x="1017" y="334"/>
                    <a:pt x="1027" y="330"/>
                  </a:cubicBezTo>
                  <a:cubicBezTo>
                    <a:pt x="1027" y="330"/>
                    <a:pt x="1027" y="330"/>
                    <a:pt x="1026" y="330"/>
                  </a:cubicBezTo>
                  <a:cubicBezTo>
                    <a:pt x="1020" y="331"/>
                    <a:pt x="1015" y="335"/>
                    <a:pt x="1011" y="339"/>
                  </a:cubicBezTo>
                  <a:cubicBezTo>
                    <a:pt x="1007" y="342"/>
                    <a:pt x="1003" y="346"/>
                    <a:pt x="1000" y="350"/>
                  </a:cubicBezTo>
                  <a:cubicBezTo>
                    <a:pt x="999" y="352"/>
                    <a:pt x="995" y="357"/>
                    <a:pt x="992" y="362"/>
                  </a:cubicBezTo>
                  <a:cubicBezTo>
                    <a:pt x="992" y="361"/>
                    <a:pt x="992" y="360"/>
                    <a:pt x="992" y="359"/>
                  </a:cubicBezTo>
                  <a:cubicBezTo>
                    <a:pt x="992" y="359"/>
                    <a:pt x="992" y="359"/>
                    <a:pt x="992" y="359"/>
                  </a:cubicBezTo>
                  <a:cubicBezTo>
                    <a:pt x="993" y="356"/>
                    <a:pt x="993" y="354"/>
                    <a:pt x="994" y="351"/>
                  </a:cubicBezTo>
                  <a:cubicBezTo>
                    <a:pt x="996" y="349"/>
                    <a:pt x="997" y="346"/>
                    <a:pt x="998" y="344"/>
                  </a:cubicBezTo>
                  <a:cubicBezTo>
                    <a:pt x="999" y="343"/>
                    <a:pt x="997" y="342"/>
                    <a:pt x="997" y="343"/>
                  </a:cubicBezTo>
                  <a:cubicBezTo>
                    <a:pt x="995" y="346"/>
                    <a:pt x="993" y="349"/>
                    <a:pt x="992" y="352"/>
                  </a:cubicBezTo>
                  <a:cubicBezTo>
                    <a:pt x="992" y="352"/>
                    <a:pt x="992" y="353"/>
                    <a:pt x="991" y="353"/>
                  </a:cubicBezTo>
                  <a:cubicBezTo>
                    <a:pt x="991" y="352"/>
                    <a:pt x="991" y="351"/>
                    <a:pt x="991" y="350"/>
                  </a:cubicBezTo>
                  <a:cubicBezTo>
                    <a:pt x="991" y="346"/>
                    <a:pt x="990" y="342"/>
                    <a:pt x="990" y="338"/>
                  </a:cubicBezTo>
                  <a:cubicBezTo>
                    <a:pt x="990" y="336"/>
                    <a:pt x="991" y="333"/>
                    <a:pt x="992" y="331"/>
                  </a:cubicBezTo>
                  <a:cubicBezTo>
                    <a:pt x="993" y="328"/>
                    <a:pt x="995" y="326"/>
                    <a:pt x="996" y="324"/>
                  </a:cubicBezTo>
                  <a:cubicBezTo>
                    <a:pt x="997" y="323"/>
                    <a:pt x="996" y="322"/>
                    <a:pt x="995" y="323"/>
                  </a:cubicBezTo>
                  <a:cubicBezTo>
                    <a:pt x="993" y="326"/>
                    <a:pt x="990" y="330"/>
                    <a:pt x="989" y="334"/>
                  </a:cubicBezTo>
                  <a:cubicBezTo>
                    <a:pt x="987" y="325"/>
                    <a:pt x="985" y="316"/>
                    <a:pt x="982" y="308"/>
                  </a:cubicBezTo>
                  <a:cubicBezTo>
                    <a:pt x="980" y="303"/>
                    <a:pt x="979" y="298"/>
                    <a:pt x="977" y="294"/>
                  </a:cubicBezTo>
                  <a:cubicBezTo>
                    <a:pt x="979" y="293"/>
                    <a:pt x="984" y="292"/>
                    <a:pt x="986" y="292"/>
                  </a:cubicBezTo>
                  <a:close/>
                  <a:moveTo>
                    <a:pt x="992" y="256"/>
                  </a:moveTo>
                  <a:cubicBezTo>
                    <a:pt x="992" y="256"/>
                    <a:pt x="992" y="256"/>
                    <a:pt x="992" y="256"/>
                  </a:cubicBezTo>
                  <a:cubicBezTo>
                    <a:pt x="995" y="257"/>
                    <a:pt x="998" y="256"/>
                    <a:pt x="1000" y="255"/>
                  </a:cubicBezTo>
                  <a:cubicBezTo>
                    <a:pt x="1003" y="263"/>
                    <a:pt x="996" y="271"/>
                    <a:pt x="992" y="276"/>
                  </a:cubicBezTo>
                  <a:cubicBezTo>
                    <a:pt x="987" y="281"/>
                    <a:pt x="980" y="285"/>
                    <a:pt x="975" y="290"/>
                  </a:cubicBezTo>
                  <a:cubicBezTo>
                    <a:pt x="973" y="285"/>
                    <a:pt x="971" y="280"/>
                    <a:pt x="968" y="276"/>
                  </a:cubicBezTo>
                  <a:cubicBezTo>
                    <a:pt x="972" y="275"/>
                    <a:pt x="977" y="271"/>
                    <a:pt x="980" y="269"/>
                  </a:cubicBezTo>
                  <a:cubicBezTo>
                    <a:pt x="985" y="266"/>
                    <a:pt x="989" y="261"/>
                    <a:pt x="992" y="256"/>
                  </a:cubicBezTo>
                  <a:close/>
                  <a:moveTo>
                    <a:pt x="880" y="242"/>
                  </a:moveTo>
                  <a:cubicBezTo>
                    <a:pt x="885" y="240"/>
                    <a:pt x="891" y="239"/>
                    <a:pt x="896" y="239"/>
                  </a:cubicBezTo>
                  <a:cubicBezTo>
                    <a:pt x="908" y="237"/>
                    <a:pt x="920" y="234"/>
                    <a:pt x="932" y="231"/>
                  </a:cubicBezTo>
                  <a:cubicBezTo>
                    <a:pt x="939" y="230"/>
                    <a:pt x="946" y="229"/>
                    <a:pt x="953" y="228"/>
                  </a:cubicBezTo>
                  <a:cubicBezTo>
                    <a:pt x="957" y="228"/>
                    <a:pt x="965" y="226"/>
                    <a:pt x="969" y="229"/>
                  </a:cubicBezTo>
                  <a:cubicBezTo>
                    <a:pt x="973" y="231"/>
                    <a:pt x="975" y="235"/>
                    <a:pt x="980" y="236"/>
                  </a:cubicBezTo>
                  <a:cubicBezTo>
                    <a:pt x="988" y="237"/>
                    <a:pt x="992" y="241"/>
                    <a:pt x="991" y="249"/>
                  </a:cubicBezTo>
                  <a:cubicBezTo>
                    <a:pt x="991" y="250"/>
                    <a:pt x="991" y="250"/>
                    <a:pt x="991" y="250"/>
                  </a:cubicBezTo>
                  <a:cubicBezTo>
                    <a:pt x="988" y="257"/>
                    <a:pt x="984" y="263"/>
                    <a:pt x="977" y="267"/>
                  </a:cubicBezTo>
                  <a:cubicBezTo>
                    <a:pt x="974" y="269"/>
                    <a:pt x="969" y="270"/>
                    <a:pt x="966" y="273"/>
                  </a:cubicBezTo>
                  <a:cubicBezTo>
                    <a:pt x="965" y="271"/>
                    <a:pt x="964" y="270"/>
                    <a:pt x="963" y="268"/>
                  </a:cubicBezTo>
                  <a:cubicBezTo>
                    <a:pt x="954" y="257"/>
                    <a:pt x="943" y="250"/>
                    <a:pt x="929" y="249"/>
                  </a:cubicBezTo>
                  <a:cubicBezTo>
                    <a:pt x="915" y="248"/>
                    <a:pt x="902" y="250"/>
                    <a:pt x="891" y="258"/>
                  </a:cubicBezTo>
                  <a:cubicBezTo>
                    <a:pt x="888" y="260"/>
                    <a:pt x="885" y="263"/>
                    <a:pt x="882" y="264"/>
                  </a:cubicBezTo>
                  <a:cubicBezTo>
                    <a:pt x="879" y="266"/>
                    <a:pt x="877" y="267"/>
                    <a:pt x="874" y="268"/>
                  </a:cubicBezTo>
                  <a:cubicBezTo>
                    <a:pt x="871" y="269"/>
                    <a:pt x="869" y="271"/>
                    <a:pt x="867" y="273"/>
                  </a:cubicBezTo>
                  <a:cubicBezTo>
                    <a:pt x="867" y="272"/>
                    <a:pt x="867" y="272"/>
                    <a:pt x="866" y="272"/>
                  </a:cubicBezTo>
                  <a:cubicBezTo>
                    <a:pt x="866" y="272"/>
                    <a:pt x="865" y="272"/>
                    <a:pt x="864" y="272"/>
                  </a:cubicBezTo>
                  <a:cubicBezTo>
                    <a:pt x="864" y="272"/>
                    <a:pt x="863" y="272"/>
                    <a:pt x="863" y="272"/>
                  </a:cubicBezTo>
                  <a:cubicBezTo>
                    <a:pt x="861" y="272"/>
                    <a:pt x="860" y="273"/>
                    <a:pt x="859" y="274"/>
                  </a:cubicBezTo>
                  <a:cubicBezTo>
                    <a:pt x="859" y="274"/>
                    <a:pt x="859" y="275"/>
                    <a:pt x="860" y="275"/>
                  </a:cubicBezTo>
                  <a:cubicBezTo>
                    <a:pt x="861" y="275"/>
                    <a:pt x="862" y="274"/>
                    <a:pt x="863" y="274"/>
                  </a:cubicBezTo>
                  <a:cubicBezTo>
                    <a:pt x="863" y="274"/>
                    <a:pt x="864" y="274"/>
                    <a:pt x="865" y="273"/>
                  </a:cubicBezTo>
                  <a:cubicBezTo>
                    <a:pt x="865" y="273"/>
                    <a:pt x="866" y="273"/>
                    <a:pt x="866" y="273"/>
                  </a:cubicBezTo>
                  <a:cubicBezTo>
                    <a:pt x="864" y="275"/>
                    <a:pt x="861" y="278"/>
                    <a:pt x="859" y="281"/>
                  </a:cubicBezTo>
                  <a:cubicBezTo>
                    <a:pt x="856" y="284"/>
                    <a:pt x="853" y="288"/>
                    <a:pt x="849" y="291"/>
                  </a:cubicBezTo>
                  <a:cubicBezTo>
                    <a:pt x="847" y="294"/>
                    <a:pt x="845" y="297"/>
                    <a:pt x="842" y="300"/>
                  </a:cubicBezTo>
                  <a:cubicBezTo>
                    <a:pt x="840" y="302"/>
                    <a:pt x="836" y="304"/>
                    <a:pt x="836" y="307"/>
                  </a:cubicBezTo>
                  <a:cubicBezTo>
                    <a:pt x="835" y="307"/>
                    <a:pt x="835" y="307"/>
                    <a:pt x="835" y="307"/>
                  </a:cubicBezTo>
                  <a:cubicBezTo>
                    <a:pt x="833" y="304"/>
                    <a:pt x="830" y="302"/>
                    <a:pt x="827" y="299"/>
                  </a:cubicBezTo>
                  <a:cubicBezTo>
                    <a:pt x="830" y="298"/>
                    <a:pt x="833" y="296"/>
                    <a:pt x="836" y="295"/>
                  </a:cubicBezTo>
                  <a:cubicBezTo>
                    <a:pt x="839" y="294"/>
                    <a:pt x="843" y="294"/>
                    <a:pt x="846" y="292"/>
                  </a:cubicBezTo>
                  <a:cubicBezTo>
                    <a:pt x="846" y="292"/>
                    <a:pt x="846" y="292"/>
                    <a:pt x="846" y="292"/>
                  </a:cubicBezTo>
                  <a:cubicBezTo>
                    <a:pt x="843" y="291"/>
                    <a:pt x="839" y="292"/>
                    <a:pt x="836" y="293"/>
                  </a:cubicBezTo>
                  <a:cubicBezTo>
                    <a:pt x="832" y="294"/>
                    <a:pt x="828" y="295"/>
                    <a:pt x="825" y="297"/>
                  </a:cubicBezTo>
                  <a:cubicBezTo>
                    <a:pt x="825" y="297"/>
                    <a:pt x="825" y="297"/>
                    <a:pt x="824" y="298"/>
                  </a:cubicBezTo>
                  <a:cubicBezTo>
                    <a:pt x="824" y="297"/>
                    <a:pt x="823" y="297"/>
                    <a:pt x="823" y="296"/>
                  </a:cubicBezTo>
                  <a:cubicBezTo>
                    <a:pt x="824" y="295"/>
                    <a:pt x="826" y="294"/>
                    <a:pt x="827" y="294"/>
                  </a:cubicBezTo>
                  <a:cubicBezTo>
                    <a:pt x="829" y="293"/>
                    <a:pt x="832" y="292"/>
                    <a:pt x="834" y="291"/>
                  </a:cubicBezTo>
                  <a:cubicBezTo>
                    <a:pt x="839" y="290"/>
                    <a:pt x="843" y="286"/>
                    <a:pt x="848" y="285"/>
                  </a:cubicBezTo>
                  <a:cubicBezTo>
                    <a:pt x="849" y="285"/>
                    <a:pt x="849" y="285"/>
                    <a:pt x="848" y="285"/>
                  </a:cubicBezTo>
                  <a:cubicBezTo>
                    <a:pt x="843" y="283"/>
                    <a:pt x="837" y="287"/>
                    <a:pt x="832" y="290"/>
                  </a:cubicBezTo>
                  <a:cubicBezTo>
                    <a:pt x="830" y="291"/>
                    <a:pt x="823" y="292"/>
                    <a:pt x="820" y="294"/>
                  </a:cubicBezTo>
                  <a:cubicBezTo>
                    <a:pt x="819" y="294"/>
                    <a:pt x="818" y="293"/>
                    <a:pt x="818" y="293"/>
                  </a:cubicBezTo>
                  <a:cubicBezTo>
                    <a:pt x="820" y="292"/>
                    <a:pt x="823" y="290"/>
                    <a:pt x="825" y="289"/>
                  </a:cubicBezTo>
                  <a:cubicBezTo>
                    <a:pt x="832" y="286"/>
                    <a:pt x="838" y="284"/>
                    <a:pt x="845" y="282"/>
                  </a:cubicBezTo>
                  <a:cubicBezTo>
                    <a:pt x="847" y="281"/>
                    <a:pt x="846" y="278"/>
                    <a:pt x="845" y="279"/>
                  </a:cubicBezTo>
                  <a:cubicBezTo>
                    <a:pt x="837" y="282"/>
                    <a:pt x="830" y="285"/>
                    <a:pt x="822" y="287"/>
                  </a:cubicBezTo>
                  <a:cubicBezTo>
                    <a:pt x="820" y="288"/>
                    <a:pt x="816" y="289"/>
                    <a:pt x="815" y="291"/>
                  </a:cubicBezTo>
                  <a:cubicBezTo>
                    <a:pt x="814" y="291"/>
                    <a:pt x="814" y="290"/>
                    <a:pt x="813" y="290"/>
                  </a:cubicBezTo>
                  <a:cubicBezTo>
                    <a:pt x="813" y="290"/>
                    <a:pt x="813" y="290"/>
                    <a:pt x="813" y="290"/>
                  </a:cubicBezTo>
                  <a:cubicBezTo>
                    <a:pt x="813" y="289"/>
                    <a:pt x="813" y="289"/>
                    <a:pt x="813" y="289"/>
                  </a:cubicBezTo>
                  <a:cubicBezTo>
                    <a:pt x="815" y="287"/>
                    <a:pt x="817" y="285"/>
                    <a:pt x="819" y="284"/>
                  </a:cubicBezTo>
                  <a:cubicBezTo>
                    <a:pt x="822" y="282"/>
                    <a:pt x="825" y="281"/>
                    <a:pt x="828" y="279"/>
                  </a:cubicBezTo>
                  <a:cubicBezTo>
                    <a:pt x="836" y="276"/>
                    <a:pt x="843" y="273"/>
                    <a:pt x="850" y="270"/>
                  </a:cubicBezTo>
                  <a:cubicBezTo>
                    <a:pt x="864" y="265"/>
                    <a:pt x="877" y="262"/>
                    <a:pt x="891" y="257"/>
                  </a:cubicBezTo>
                  <a:cubicBezTo>
                    <a:pt x="891" y="257"/>
                    <a:pt x="891" y="256"/>
                    <a:pt x="891" y="256"/>
                  </a:cubicBezTo>
                  <a:cubicBezTo>
                    <a:pt x="876" y="258"/>
                    <a:pt x="862" y="264"/>
                    <a:pt x="848" y="269"/>
                  </a:cubicBezTo>
                  <a:cubicBezTo>
                    <a:pt x="842" y="271"/>
                    <a:pt x="835" y="274"/>
                    <a:pt x="829" y="276"/>
                  </a:cubicBezTo>
                  <a:cubicBezTo>
                    <a:pt x="834" y="273"/>
                    <a:pt x="838" y="270"/>
                    <a:pt x="843" y="267"/>
                  </a:cubicBezTo>
                  <a:cubicBezTo>
                    <a:pt x="846" y="266"/>
                    <a:pt x="849" y="264"/>
                    <a:pt x="853" y="263"/>
                  </a:cubicBezTo>
                  <a:cubicBezTo>
                    <a:pt x="858" y="261"/>
                    <a:pt x="863" y="260"/>
                    <a:pt x="869" y="257"/>
                  </a:cubicBezTo>
                  <a:cubicBezTo>
                    <a:pt x="878" y="253"/>
                    <a:pt x="888" y="248"/>
                    <a:pt x="899" y="247"/>
                  </a:cubicBezTo>
                  <a:cubicBezTo>
                    <a:pt x="899" y="246"/>
                    <a:pt x="899" y="245"/>
                    <a:pt x="898" y="245"/>
                  </a:cubicBezTo>
                  <a:cubicBezTo>
                    <a:pt x="888" y="246"/>
                    <a:pt x="879" y="251"/>
                    <a:pt x="869" y="255"/>
                  </a:cubicBezTo>
                  <a:cubicBezTo>
                    <a:pt x="863" y="257"/>
                    <a:pt x="856" y="259"/>
                    <a:pt x="850" y="262"/>
                  </a:cubicBezTo>
                  <a:cubicBezTo>
                    <a:pt x="850" y="262"/>
                    <a:pt x="849" y="262"/>
                    <a:pt x="849" y="262"/>
                  </a:cubicBezTo>
                  <a:cubicBezTo>
                    <a:pt x="855" y="257"/>
                    <a:pt x="861" y="252"/>
                    <a:pt x="866" y="246"/>
                  </a:cubicBezTo>
                  <a:cubicBezTo>
                    <a:pt x="871" y="246"/>
                    <a:pt x="875" y="244"/>
                    <a:pt x="880" y="242"/>
                  </a:cubicBezTo>
                  <a:close/>
                  <a:moveTo>
                    <a:pt x="743" y="122"/>
                  </a:moveTo>
                  <a:cubicBezTo>
                    <a:pt x="745" y="119"/>
                    <a:pt x="747" y="116"/>
                    <a:pt x="750" y="113"/>
                  </a:cubicBezTo>
                  <a:cubicBezTo>
                    <a:pt x="760" y="102"/>
                    <a:pt x="773" y="91"/>
                    <a:pt x="788" y="86"/>
                  </a:cubicBezTo>
                  <a:cubicBezTo>
                    <a:pt x="793" y="84"/>
                    <a:pt x="797" y="82"/>
                    <a:pt x="802" y="83"/>
                  </a:cubicBezTo>
                  <a:cubicBezTo>
                    <a:pt x="806" y="83"/>
                    <a:pt x="809" y="85"/>
                    <a:pt x="812" y="85"/>
                  </a:cubicBezTo>
                  <a:cubicBezTo>
                    <a:pt x="816" y="86"/>
                    <a:pt x="819" y="85"/>
                    <a:pt x="822" y="83"/>
                  </a:cubicBezTo>
                  <a:cubicBezTo>
                    <a:pt x="828" y="78"/>
                    <a:pt x="835" y="71"/>
                    <a:pt x="843" y="74"/>
                  </a:cubicBezTo>
                  <a:cubicBezTo>
                    <a:pt x="850" y="77"/>
                    <a:pt x="858" y="79"/>
                    <a:pt x="864" y="83"/>
                  </a:cubicBezTo>
                  <a:cubicBezTo>
                    <a:pt x="879" y="92"/>
                    <a:pt x="886" y="110"/>
                    <a:pt x="891" y="126"/>
                  </a:cubicBezTo>
                  <a:cubicBezTo>
                    <a:pt x="895" y="141"/>
                    <a:pt x="898" y="156"/>
                    <a:pt x="897" y="171"/>
                  </a:cubicBezTo>
                  <a:cubicBezTo>
                    <a:pt x="895" y="188"/>
                    <a:pt x="890" y="204"/>
                    <a:pt x="881" y="218"/>
                  </a:cubicBezTo>
                  <a:cubicBezTo>
                    <a:pt x="876" y="227"/>
                    <a:pt x="870" y="235"/>
                    <a:pt x="864" y="243"/>
                  </a:cubicBezTo>
                  <a:cubicBezTo>
                    <a:pt x="863" y="244"/>
                    <a:pt x="862" y="245"/>
                    <a:pt x="860" y="246"/>
                  </a:cubicBezTo>
                  <a:cubicBezTo>
                    <a:pt x="854" y="251"/>
                    <a:pt x="848" y="256"/>
                    <a:pt x="842" y="260"/>
                  </a:cubicBezTo>
                  <a:cubicBezTo>
                    <a:pt x="835" y="265"/>
                    <a:pt x="828" y="269"/>
                    <a:pt x="821" y="274"/>
                  </a:cubicBezTo>
                  <a:cubicBezTo>
                    <a:pt x="816" y="278"/>
                    <a:pt x="811" y="282"/>
                    <a:pt x="805" y="286"/>
                  </a:cubicBezTo>
                  <a:cubicBezTo>
                    <a:pt x="803" y="285"/>
                    <a:pt x="801" y="284"/>
                    <a:pt x="798" y="283"/>
                  </a:cubicBezTo>
                  <a:cubicBezTo>
                    <a:pt x="801" y="282"/>
                    <a:pt x="803" y="280"/>
                    <a:pt x="805" y="278"/>
                  </a:cubicBezTo>
                  <a:cubicBezTo>
                    <a:pt x="811" y="274"/>
                    <a:pt x="817" y="270"/>
                    <a:pt x="823" y="265"/>
                  </a:cubicBezTo>
                  <a:cubicBezTo>
                    <a:pt x="836" y="255"/>
                    <a:pt x="848" y="243"/>
                    <a:pt x="859" y="230"/>
                  </a:cubicBezTo>
                  <a:cubicBezTo>
                    <a:pt x="868" y="218"/>
                    <a:pt x="878" y="205"/>
                    <a:pt x="884" y="191"/>
                  </a:cubicBezTo>
                  <a:cubicBezTo>
                    <a:pt x="888" y="182"/>
                    <a:pt x="893" y="171"/>
                    <a:pt x="890" y="161"/>
                  </a:cubicBezTo>
                  <a:cubicBezTo>
                    <a:pt x="890" y="161"/>
                    <a:pt x="889" y="161"/>
                    <a:pt x="889" y="162"/>
                  </a:cubicBezTo>
                  <a:cubicBezTo>
                    <a:pt x="890" y="172"/>
                    <a:pt x="885" y="183"/>
                    <a:pt x="880" y="193"/>
                  </a:cubicBezTo>
                  <a:cubicBezTo>
                    <a:pt x="873" y="206"/>
                    <a:pt x="864" y="220"/>
                    <a:pt x="854" y="231"/>
                  </a:cubicBezTo>
                  <a:cubicBezTo>
                    <a:pt x="844" y="242"/>
                    <a:pt x="833" y="252"/>
                    <a:pt x="822" y="261"/>
                  </a:cubicBezTo>
                  <a:cubicBezTo>
                    <a:pt x="816" y="265"/>
                    <a:pt x="810" y="270"/>
                    <a:pt x="804" y="274"/>
                  </a:cubicBezTo>
                  <a:cubicBezTo>
                    <a:pt x="801" y="277"/>
                    <a:pt x="798" y="280"/>
                    <a:pt x="793" y="282"/>
                  </a:cubicBezTo>
                  <a:cubicBezTo>
                    <a:pt x="789" y="280"/>
                    <a:pt x="784" y="279"/>
                    <a:pt x="779" y="278"/>
                  </a:cubicBezTo>
                  <a:cubicBezTo>
                    <a:pt x="773" y="276"/>
                    <a:pt x="767" y="275"/>
                    <a:pt x="761" y="274"/>
                  </a:cubicBezTo>
                  <a:cubicBezTo>
                    <a:pt x="763" y="273"/>
                    <a:pt x="765" y="272"/>
                    <a:pt x="766" y="271"/>
                  </a:cubicBezTo>
                  <a:cubicBezTo>
                    <a:pt x="772" y="267"/>
                    <a:pt x="777" y="262"/>
                    <a:pt x="781" y="257"/>
                  </a:cubicBezTo>
                  <a:cubicBezTo>
                    <a:pt x="786" y="252"/>
                    <a:pt x="790" y="247"/>
                    <a:pt x="794" y="241"/>
                  </a:cubicBezTo>
                  <a:cubicBezTo>
                    <a:pt x="797" y="236"/>
                    <a:pt x="801" y="231"/>
                    <a:pt x="804" y="226"/>
                  </a:cubicBezTo>
                  <a:cubicBezTo>
                    <a:pt x="807" y="221"/>
                    <a:pt x="810" y="215"/>
                    <a:pt x="814" y="210"/>
                  </a:cubicBezTo>
                  <a:cubicBezTo>
                    <a:pt x="814" y="209"/>
                    <a:pt x="813" y="208"/>
                    <a:pt x="812" y="209"/>
                  </a:cubicBezTo>
                  <a:cubicBezTo>
                    <a:pt x="809" y="213"/>
                    <a:pt x="805" y="218"/>
                    <a:pt x="802" y="222"/>
                  </a:cubicBezTo>
                  <a:cubicBezTo>
                    <a:pt x="800" y="227"/>
                    <a:pt x="798" y="232"/>
                    <a:pt x="795" y="237"/>
                  </a:cubicBezTo>
                  <a:cubicBezTo>
                    <a:pt x="791" y="243"/>
                    <a:pt x="786" y="248"/>
                    <a:pt x="782" y="253"/>
                  </a:cubicBezTo>
                  <a:cubicBezTo>
                    <a:pt x="776" y="259"/>
                    <a:pt x="767" y="270"/>
                    <a:pt x="758" y="272"/>
                  </a:cubicBezTo>
                  <a:cubicBezTo>
                    <a:pt x="760" y="270"/>
                    <a:pt x="761" y="268"/>
                    <a:pt x="762" y="267"/>
                  </a:cubicBezTo>
                  <a:cubicBezTo>
                    <a:pt x="767" y="261"/>
                    <a:pt x="771" y="255"/>
                    <a:pt x="774" y="249"/>
                  </a:cubicBezTo>
                  <a:cubicBezTo>
                    <a:pt x="777" y="245"/>
                    <a:pt x="779" y="242"/>
                    <a:pt x="782" y="238"/>
                  </a:cubicBezTo>
                  <a:cubicBezTo>
                    <a:pt x="785" y="235"/>
                    <a:pt x="787" y="231"/>
                    <a:pt x="789" y="227"/>
                  </a:cubicBezTo>
                  <a:cubicBezTo>
                    <a:pt x="790" y="224"/>
                    <a:pt x="793" y="221"/>
                    <a:pt x="794" y="217"/>
                  </a:cubicBezTo>
                  <a:cubicBezTo>
                    <a:pt x="797" y="213"/>
                    <a:pt x="798" y="209"/>
                    <a:pt x="801" y="205"/>
                  </a:cubicBezTo>
                  <a:cubicBezTo>
                    <a:pt x="802" y="205"/>
                    <a:pt x="801" y="204"/>
                    <a:pt x="800" y="204"/>
                  </a:cubicBezTo>
                  <a:cubicBezTo>
                    <a:pt x="798" y="207"/>
                    <a:pt x="796" y="209"/>
                    <a:pt x="795" y="212"/>
                  </a:cubicBezTo>
                  <a:cubicBezTo>
                    <a:pt x="793" y="216"/>
                    <a:pt x="792" y="220"/>
                    <a:pt x="790" y="223"/>
                  </a:cubicBezTo>
                  <a:cubicBezTo>
                    <a:pt x="787" y="227"/>
                    <a:pt x="785" y="230"/>
                    <a:pt x="783" y="233"/>
                  </a:cubicBezTo>
                  <a:cubicBezTo>
                    <a:pt x="781" y="236"/>
                    <a:pt x="779" y="239"/>
                    <a:pt x="778" y="242"/>
                  </a:cubicBezTo>
                  <a:cubicBezTo>
                    <a:pt x="773" y="248"/>
                    <a:pt x="768" y="254"/>
                    <a:pt x="763" y="260"/>
                  </a:cubicBezTo>
                  <a:cubicBezTo>
                    <a:pt x="760" y="264"/>
                    <a:pt x="758" y="267"/>
                    <a:pt x="754" y="270"/>
                  </a:cubicBezTo>
                  <a:cubicBezTo>
                    <a:pt x="753" y="270"/>
                    <a:pt x="753" y="270"/>
                    <a:pt x="753" y="270"/>
                  </a:cubicBezTo>
                  <a:cubicBezTo>
                    <a:pt x="756" y="266"/>
                    <a:pt x="758" y="261"/>
                    <a:pt x="761" y="256"/>
                  </a:cubicBezTo>
                  <a:cubicBezTo>
                    <a:pt x="761" y="256"/>
                    <a:pt x="760" y="256"/>
                    <a:pt x="760" y="256"/>
                  </a:cubicBezTo>
                  <a:cubicBezTo>
                    <a:pt x="758" y="258"/>
                    <a:pt x="757" y="260"/>
                    <a:pt x="756" y="262"/>
                  </a:cubicBezTo>
                  <a:cubicBezTo>
                    <a:pt x="756" y="260"/>
                    <a:pt x="757" y="259"/>
                    <a:pt x="757" y="258"/>
                  </a:cubicBezTo>
                  <a:cubicBezTo>
                    <a:pt x="758" y="257"/>
                    <a:pt x="758" y="255"/>
                    <a:pt x="759" y="253"/>
                  </a:cubicBezTo>
                  <a:cubicBezTo>
                    <a:pt x="759" y="253"/>
                    <a:pt x="760" y="253"/>
                    <a:pt x="760" y="253"/>
                  </a:cubicBezTo>
                  <a:cubicBezTo>
                    <a:pt x="765" y="242"/>
                    <a:pt x="771" y="232"/>
                    <a:pt x="777" y="223"/>
                  </a:cubicBezTo>
                  <a:cubicBezTo>
                    <a:pt x="782" y="217"/>
                    <a:pt x="786" y="210"/>
                    <a:pt x="789" y="203"/>
                  </a:cubicBezTo>
                  <a:cubicBezTo>
                    <a:pt x="791" y="199"/>
                    <a:pt x="793" y="195"/>
                    <a:pt x="795" y="192"/>
                  </a:cubicBezTo>
                  <a:cubicBezTo>
                    <a:pt x="797" y="188"/>
                    <a:pt x="798" y="185"/>
                    <a:pt x="800" y="182"/>
                  </a:cubicBezTo>
                  <a:cubicBezTo>
                    <a:pt x="800" y="180"/>
                    <a:pt x="798" y="179"/>
                    <a:pt x="798" y="181"/>
                  </a:cubicBezTo>
                  <a:cubicBezTo>
                    <a:pt x="794" y="188"/>
                    <a:pt x="791" y="196"/>
                    <a:pt x="786" y="204"/>
                  </a:cubicBezTo>
                  <a:cubicBezTo>
                    <a:pt x="782" y="211"/>
                    <a:pt x="777" y="218"/>
                    <a:pt x="773" y="225"/>
                  </a:cubicBezTo>
                  <a:cubicBezTo>
                    <a:pt x="770" y="229"/>
                    <a:pt x="767" y="234"/>
                    <a:pt x="764" y="238"/>
                  </a:cubicBezTo>
                  <a:cubicBezTo>
                    <a:pt x="766" y="234"/>
                    <a:pt x="767" y="230"/>
                    <a:pt x="768" y="226"/>
                  </a:cubicBezTo>
                  <a:cubicBezTo>
                    <a:pt x="769" y="222"/>
                    <a:pt x="771" y="219"/>
                    <a:pt x="773" y="215"/>
                  </a:cubicBezTo>
                  <a:cubicBezTo>
                    <a:pt x="775" y="211"/>
                    <a:pt x="776" y="206"/>
                    <a:pt x="779" y="201"/>
                  </a:cubicBezTo>
                  <a:cubicBezTo>
                    <a:pt x="779" y="201"/>
                    <a:pt x="779" y="200"/>
                    <a:pt x="779" y="201"/>
                  </a:cubicBezTo>
                  <a:cubicBezTo>
                    <a:pt x="775" y="205"/>
                    <a:pt x="774" y="211"/>
                    <a:pt x="771" y="216"/>
                  </a:cubicBezTo>
                  <a:cubicBezTo>
                    <a:pt x="770" y="218"/>
                    <a:pt x="769" y="220"/>
                    <a:pt x="769" y="221"/>
                  </a:cubicBezTo>
                  <a:cubicBezTo>
                    <a:pt x="769" y="220"/>
                    <a:pt x="769" y="219"/>
                    <a:pt x="769" y="219"/>
                  </a:cubicBezTo>
                  <a:cubicBezTo>
                    <a:pt x="769" y="217"/>
                    <a:pt x="769" y="215"/>
                    <a:pt x="770" y="213"/>
                  </a:cubicBezTo>
                  <a:cubicBezTo>
                    <a:pt x="772" y="209"/>
                    <a:pt x="773" y="204"/>
                    <a:pt x="775" y="200"/>
                  </a:cubicBezTo>
                  <a:cubicBezTo>
                    <a:pt x="777" y="194"/>
                    <a:pt x="779" y="187"/>
                    <a:pt x="782" y="182"/>
                  </a:cubicBezTo>
                  <a:cubicBezTo>
                    <a:pt x="785" y="177"/>
                    <a:pt x="788" y="173"/>
                    <a:pt x="790" y="167"/>
                  </a:cubicBezTo>
                  <a:cubicBezTo>
                    <a:pt x="791" y="162"/>
                    <a:pt x="793" y="157"/>
                    <a:pt x="796" y="151"/>
                  </a:cubicBezTo>
                  <a:cubicBezTo>
                    <a:pt x="796" y="151"/>
                    <a:pt x="795" y="151"/>
                    <a:pt x="795" y="151"/>
                  </a:cubicBezTo>
                  <a:cubicBezTo>
                    <a:pt x="792" y="156"/>
                    <a:pt x="791" y="161"/>
                    <a:pt x="788" y="166"/>
                  </a:cubicBezTo>
                  <a:cubicBezTo>
                    <a:pt x="786" y="169"/>
                    <a:pt x="785" y="172"/>
                    <a:pt x="783" y="175"/>
                  </a:cubicBezTo>
                  <a:cubicBezTo>
                    <a:pt x="782" y="178"/>
                    <a:pt x="782" y="181"/>
                    <a:pt x="780" y="183"/>
                  </a:cubicBezTo>
                  <a:cubicBezTo>
                    <a:pt x="777" y="188"/>
                    <a:pt x="775" y="194"/>
                    <a:pt x="772" y="199"/>
                  </a:cubicBezTo>
                  <a:cubicBezTo>
                    <a:pt x="772" y="201"/>
                    <a:pt x="771" y="204"/>
                    <a:pt x="770" y="206"/>
                  </a:cubicBezTo>
                  <a:cubicBezTo>
                    <a:pt x="770" y="203"/>
                    <a:pt x="769" y="200"/>
                    <a:pt x="769" y="198"/>
                  </a:cubicBezTo>
                  <a:cubicBezTo>
                    <a:pt x="770" y="192"/>
                    <a:pt x="774" y="186"/>
                    <a:pt x="775" y="181"/>
                  </a:cubicBezTo>
                  <a:cubicBezTo>
                    <a:pt x="777" y="172"/>
                    <a:pt x="780" y="165"/>
                    <a:pt x="785" y="157"/>
                  </a:cubicBezTo>
                  <a:cubicBezTo>
                    <a:pt x="785" y="157"/>
                    <a:pt x="784" y="156"/>
                    <a:pt x="784" y="157"/>
                  </a:cubicBezTo>
                  <a:cubicBezTo>
                    <a:pt x="777" y="162"/>
                    <a:pt x="774" y="172"/>
                    <a:pt x="773" y="180"/>
                  </a:cubicBezTo>
                  <a:cubicBezTo>
                    <a:pt x="772" y="184"/>
                    <a:pt x="772" y="187"/>
                    <a:pt x="770" y="191"/>
                  </a:cubicBezTo>
                  <a:cubicBezTo>
                    <a:pt x="769" y="192"/>
                    <a:pt x="769" y="192"/>
                    <a:pt x="769" y="193"/>
                  </a:cubicBezTo>
                  <a:cubicBezTo>
                    <a:pt x="768" y="191"/>
                    <a:pt x="768" y="188"/>
                    <a:pt x="768" y="186"/>
                  </a:cubicBezTo>
                  <a:cubicBezTo>
                    <a:pt x="768" y="186"/>
                    <a:pt x="768" y="185"/>
                    <a:pt x="768" y="185"/>
                  </a:cubicBezTo>
                  <a:cubicBezTo>
                    <a:pt x="769" y="183"/>
                    <a:pt x="769" y="180"/>
                    <a:pt x="770" y="178"/>
                  </a:cubicBezTo>
                  <a:cubicBezTo>
                    <a:pt x="772" y="172"/>
                    <a:pt x="774" y="166"/>
                    <a:pt x="776" y="160"/>
                  </a:cubicBezTo>
                  <a:cubicBezTo>
                    <a:pt x="777" y="159"/>
                    <a:pt x="775" y="158"/>
                    <a:pt x="775" y="159"/>
                  </a:cubicBezTo>
                  <a:cubicBezTo>
                    <a:pt x="772" y="166"/>
                    <a:pt x="770" y="173"/>
                    <a:pt x="767" y="180"/>
                  </a:cubicBezTo>
                  <a:cubicBezTo>
                    <a:pt x="767" y="180"/>
                    <a:pt x="767" y="180"/>
                    <a:pt x="766" y="181"/>
                  </a:cubicBezTo>
                  <a:cubicBezTo>
                    <a:pt x="766" y="178"/>
                    <a:pt x="765" y="176"/>
                    <a:pt x="764" y="173"/>
                  </a:cubicBezTo>
                  <a:cubicBezTo>
                    <a:pt x="764" y="173"/>
                    <a:pt x="764" y="173"/>
                    <a:pt x="764" y="173"/>
                  </a:cubicBezTo>
                  <a:cubicBezTo>
                    <a:pt x="764" y="171"/>
                    <a:pt x="764" y="170"/>
                    <a:pt x="764" y="169"/>
                  </a:cubicBezTo>
                  <a:cubicBezTo>
                    <a:pt x="765" y="166"/>
                    <a:pt x="765" y="163"/>
                    <a:pt x="765" y="160"/>
                  </a:cubicBezTo>
                  <a:cubicBezTo>
                    <a:pt x="766" y="153"/>
                    <a:pt x="767" y="148"/>
                    <a:pt x="769" y="142"/>
                  </a:cubicBezTo>
                  <a:cubicBezTo>
                    <a:pt x="770" y="141"/>
                    <a:pt x="769" y="141"/>
                    <a:pt x="768" y="141"/>
                  </a:cubicBezTo>
                  <a:cubicBezTo>
                    <a:pt x="764" y="148"/>
                    <a:pt x="765" y="154"/>
                    <a:pt x="763" y="161"/>
                  </a:cubicBezTo>
                  <a:cubicBezTo>
                    <a:pt x="763" y="162"/>
                    <a:pt x="762" y="164"/>
                    <a:pt x="762" y="165"/>
                  </a:cubicBezTo>
                  <a:cubicBezTo>
                    <a:pt x="759" y="158"/>
                    <a:pt x="756" y="149"/>
                    <a:pt x="749" y="145"/>
                  </a:cubicBezTo>
                  <a:cubicBezTo>
                    <a:pt x="747" y="143"/>
                    <a:pt x="746" y="143"/>
                    <a:pt x="743" y="143"/>
                  </a:cubicBezTo>
                  <a:cubicBezTo>
                    <a:pt x="741" y="142"/>
                    <a:pt x="742" y="137"/>
                    <a:pt x="741" y="136"/>
                  </a:cubicBezTo>
                  <a:cubicBezTo>
                    <a:pt x="739" y="133"/>
                    <a:pt x="738" y="132"/>
                    <a:pt x="736" y="132"/>
                  </a:cubicBezTo>
                  <a:cubicBezTo>
                    <a:pt x="736" y="128"/>
                    <a:pt x="740" y="124"/>
                    <a:pt x="743" y="122"/>
                  </a:cubicBezTo>
                  <a:close/>
                  <a:moveTo>
                    <a:pt x="684" y="129"/>
                  </a:moveTo>
                  <a:cubicBezTo>
                    <a:pt x="692" y="127"/>
                    <a:pt x="700" y="126"/>
                    <a:pt x="708" y="126"/>
                  </a:cubicBezTo>
                  <a:cubicBezTo>
                    <a:pt x="712" y="126"/>
                    <a:pt x="716" y="126"/>
                    <a:pt x="719" y="126"/>
                  </a:cubicBezTo>
                  <a:cubicBezTo>
                    <a:pt x="722" y="127"/>
                    <a:pt x="725" y="128"/>
                    <a:pt x="726" y="130"/>
                  </a:cubicBezTo>
                  <a:cubicBezTo>
                    <a:pt x="726" y="131"/>
                    <a:pt x="727" y="132"/>
                    <a:pt x="727" y="132"/>
                  </a:cubicBezTo>
                  <a:cubicBezTo>
                    <a:pt x="730" y="135"/>
                    <a:pt x="737" y="133"/>
                    <a:pt x="738" y="139"/>
                  </a:cubicBezTo>
                  <a:cubicBezTo>
                    <a:pt x="738" y="142"/>
                    <a:pt x="739" y="146"/>
                    <a:pt x="743" y="146"/>
                  </a:cubicBezTo>
                  <a:cubicBezTo>
                    <a:pt x="750" y="146"/>
                    <a:pt x="753" y="155"/>
                    <a:pt x="756" y="160"/>
                  </a:cubicBezTo>
                  <a:cubicBezTo>
                    <a:pt x="761" y="172"/>
                    <a:pt x="765" y="186"/>
                    <a:pt x="766" y="199"/>
                  </a:cubicBezTo>
                  <a:cubicBezTo>
                    <a:pt x="767" y="216"/>
                    <a:pt x="763" y="230"/>
                    <a:pt x="758" y="245"/>
                  </a:cubicBezTo>
                  <a:cubicBezTo>
                    <a:pt x="755" y="254"/>
                    <a:pt x="752" y="266"/>
                    <a:pt x="745" y="273"/>
                  </a:cubicBezTo>
                  <a:cubicBezTo>
                    <a:pt x="745" y="273"/>
                    <a:pt x="745" y="273"/>
                    <a:pt x="745" y="273"/>
                  </a:cubicBezTo>
                  <a:cubicBezTo>
                    <a:pt x="742" y="275"/>
                    <a:pt x="740" y="278"/>
                    <a:pt x="737" y="280"/>
                  </a:cubicBezTo>
                  <a:cubicBezTo>
                    <a:pt x="734" y="282"/>
                    <a:pt x="732" y="284"/>
                    <a:pt x="730" y="286"/>
                  </a:cubicBezTo>
                  <a:cubicBezTo>
                    <a:pt x="726" y="291"/>
                    <a:pt x="722" y="296"/>
                    <a:pt x="718" y="300"/>
                  </a:cubicBezTo>
                  <a:cubicBezTo>
                    <a:pt x="709" y="309"/>
                    <a:pt x="699" y="316"/>
                    <a:pt x="689" y="324"/>
                  </a:cubicBezTo>
                  <a:cubicBezTo>
                    <a:pt x="684" y="329"/>
                    <a:pt x="679" y="334"/>
                    <a:pt x="673" y="338"/>
                  </a:cubicBezTo>
                  <a:cubicBezTo>
                    <a:pt x="668" y="342"/>
                    <a:pt x="663" y="345"/>
                    <a:pt x="657" y="349"/>
                  </a:cubicBezTo>
                  <a:cubicBezTo>
                    <a:pt x="649" y="355"/>
                    <a:pt x="642" y="363"/>
                    <a:pt x="635" y="372"/>
                  </a:cubicBezTo>
                  <a:cubicBezTo>
                    <a:pt x="635" y="372"/>
                    <a:pt x="635" y="372"/>
                    <a:pt x="635" y="372"/>
                  </a:cubicBezTo>
                  <a:cubicBezTo>
                    <a:pt x="635" y="372"/>
                    <a:pt x="634" y="371"/>
                    <a:pt x="633" y="371"/>
                  </a:cubicBezTo>
                  <a:cubicBezTo>
                    <a:pt x="630" y="368"/>
                    <a:pt x="627" y="365"/>
                    <a:pt x="623" y="365"/>
                  </a:cubicBezTo>
                  <a:cubicBezTo>
                    <a:pt x="628" y="357"/>
                    <a:pt x="634" y="350"/>
                    <a:pt x="642" y="345"/>
                  </a:cubicBezTo>
                  <a:cubicBezTo>
                    <a:pt x="646" y="342"/>
                    <a:pt x="650" y="339"/>
                    <a:pt x="655" y="337"/>
                  </a:cubicBezTo>
                  <a:cubicBezTo>
                    <a:pt x="659" y="335"/>
                    <a:pt x="664" y="334"/>
                    <a:pt x="668" y="332"/>
                  </a:cubicBezTo>
                  <a:cubicBezTo>
                    <a:pt x="674" y="327"/>
                    <a:pt x="679" y="319"/>
                    <a:pt x="684" y="313"/>
                  </a:cubicBezTo>
                  <a:cubicBezTo>
                    <a:pt x="689" y="305"/>
                    <a:pt x="695" y="296"/>
                    <a:pt x="704" y="291"/>
                  </a:cubicBezTo>
                  <a:cubicBezTo>
                    <a:pt x="711" y="288"/>
                    <a:pt x="719" y="286"/>
                    <a:pt x="726" y="283"/>
                  </a:cubicBezTo>
                  <a:cubicBezTo>
                    <a:pt x="732" y="280"/>
                    <a:pt x="737" y="274"/>
                    <a:pt x="741" y="268"/>
                  </a:cubicBezTo>
                  <a:cubicBezTo>
                    <a:pt x="745" y="263"/>
                    <a:pt x="748" y="258"/>
                    <a:pt x="750" y="252"/>
                  </a:cubicBezTo>
                  <a:cubicBezTo>
                    <a:pt x="751" y="248"/>
                    <a:pt x="754" y="243"/>
                    <a:pt x="752" y="240"/>
                  </a:cubicBezTo>
                  <a:cubicBezTo>
                    <a:pt x="752" y="239"/>
                    <a:pt x="751" y="240"/>
                    <a:pt x="751" y="241"/>
                  </a:cubicBezTo>
                  <a:cubicBezTo>
                    <a:pt x="752" y="245"/>
                    <a:pt x="747" y="253"/>
                    <a:pt x="746" y="256"/>
                  </a:cubicBezTo>
                  <a:cubicBezTo>
                    <a:pt x="741" y="263"/>
                    <a:pt x="737" y="270"/>
                    <a:pt x="731" y="275"/>
                  </a:cubicBezTo>
                  <a:cubicBezTo>
                    <a:pt x="725" y="281"/>
                    <a:pt x="717" y="282"/>
                    <a:pt x="710" y="285"/>
                  </a:cubicBezTo>
                  <a:cubicBezTo>
                    <a:pt x="703" y="287"/>
                    <a:pt x="697" y="291"/>
                    <a:pt x="692" y="296"/>
                  </a:cubicBezTo>
                  <a:cubicBezTo>
                    <a:pt x="686" y="303"/>
                    <a:pt x="681" y="310"/>
                    <a:pt x="675" y="317"/>
                  </a:cubicBezTo>
                  <a:cubicBezTo>
                    <a:pt x="673" y="321"/>
                    <a:pt x="670" y="326"/>
                    <a:pt x="666" y="328"/>
                  </a:cubicBezTo>
                  <a:cubicBezTo>
                    <a:pt x="664" y="329"/>
                    <a:pt x="662" y="330"/>
                    <a:pt x="661" y="331"/>
                  </a:cubicBezTo>
                  <a:cubicBezTo>
                    <a:pt x="666" y="325"/>
                    <a:pt x="669" y="319"/>
                    <a:pt x="674" y="314"/>
                  </a:cubicBezTo>
                  <a:cubicBezTo>
                    <a:pt x="679" y="310"/>
                    <a:pt x="682" y="304"/>
                    <a:pt x="687" y="300"/>
                  </a:cubicBezTo>
                  <a:cubicBezTo>
                    <a:pt x="690" y="296"/>
                    <a:pt x="694" y="291"/>
                    <a:pt x="698" y="287"/>
                  </a:cubicBezTo>
                  <a:cubicBezTo>
                    <a:pt x="698" y="287"/>
                    <a:pt x="697" y="286"/>
                    <a:pt x="697" y="287"/>
                  </a:cubicBezTo>
                  <a:cubicBezTo>
                    <a:pt x="692" y="291"/>
                    <a:pt x="689" y="296"/>
                    <a:pt x="685" y="301"/>
                  </a:cubicBezTo>
                  <a:cubicBezTo>
                    <a:pt x="681" y="305"/>
                    <a:pt x="677" y="309"/>
                    <a:pt x="673" y="313"/>
                  </a:cubicBezTo>
                  <a:cubicBezTo>
                    <a:pt x="666" y="319"/>
                    <a:pt x="662" y="328"/>
                    <a:pt x="654" y="333"/>
                  </a:cubicBezTo>
                  <a:cubicBezTo>
                    <a:pt x="654" y="333"/>
                    <a:pt x="654" y="333"/>
                    <a:pt x="654" y="333"/>
                  </a:cubicBezTo>
                  <a:cubicBezTo>
                    <a:pt x="656" y="331"/>
                    <a:pt x="657" y="329"/>
                    <a:pt x="659" y="327"/>
                  </a:cubicBezTo>
                  <a:cubicBezTo>
                    <a:pt x="663" y="322"/>
                    <a:pt x="667" y="317"/>
                    <a:pt x="671" y="312"/>
                  </a:cubicBezTo>
                  <a:cubicBezTo>
                    <a:pt x="671" y="312"/>
                    <a:pt x="670" y="311"/>
                    <a:pt x="670" y="312"/>
                  </a:cubicBezTo>
                  <a:cubicBezTo>
                    <a:pt x="667" y="317"/>
                    <a:pt x="662" y="321"/>
                    <a:pt x="658" y="326"/>
                  </a:cubicBezTo>
                  <a:cubicBezTo>
                    <a:pt x="655" y="329"/>
                    <a:pt x="653" y="333"/>
                    <a:pt x="649" y="335"/>
                  </a:cubicBezTo>
                  <a:cubicBezTo>
                    <a:pt x="648" y="336"/>
                    <a:pt x="648" y="336"/>
                    <a:pt x="648" y="336"/>
                  </a:cubicBezTo>
                  <a:cubicBezTo>
                    <a:pt x="646" y="337"/>
                    <a:pt x="643" y="339"/>
                    <a:pt x="641" y="340"/>
                  </a:cubicBezTo>
                  <a:cubicBezTo>
                    <a:pt x="642" y="339"/>
                    <a:pt x="644" y="337"/>
                    <a:pt x="645" y="335"/>
                  </a:cubicBezTo>
                  <a:cubicBezTo>
                    <a:pt x="645" y="335"/>
                    <a:pt x="645" y="335"/>
                    <a:pt x="645" y="335"/>
                  </a:cubicBezTo>
                  <a:cubicBezTo>
                    <a:pt x="641" y="339"/>
                    <a:pt x="637" y="342"/>
                    <a:pt x="633" y="346"/>
                  </a:cubicBezTo>
                  <a:cubicBezTo>
                    <a:pt x="630" y="349"/>
                    <a:pt x="626" y="352"/>
                    <a:pt x="623" y="356"/>
                  </a:cubicBezTo>
                  <a:cubicBezTo>
                    <a:pt x="623" y="356"/>
                    <a:pt x="623" y="355"/>
                    <a:pt x="623" y="354"/>
                  </a:cubicBezTo>
                  <a:cubicBezTo>
                    <a:pt x="624" y="354"/>
                    <a:pt x="624" y="353"/>
                    <a:pt x="625" y="352"/>
                  </a:cubicBezTo>
                  <a:cubicBezTo>
                    <a:pt x="627" y="350"/>
                    <a:pt x="629" y="347"/>
                    <a:pt x="631" y="345"/>
                  </a:cubicBezTo>
                  <a:cubicBezTo>
                    <a:pt x="632" y="343"/>
                    <a:pt x="633" y="341"/>
                    <a:pt x="634" y="339"/>
                  </a:cubicBezTo>
                  <a:cubicBezTo>
                    <a:pt x="635" y="339"/>
                    <a:pt x="635" y="339"/>
                    <a:pt x="635" y="338"/>
                  </a:cubicBezTo>
                  <a:cubicBezTo>
                    <a:pt x="636" y="337"/>
                    <a:pt x="636" y="336"/>
                    <a:pt x="637" y="335"/>
                  </a:cubicBezTo>
                  <a:cubicBezTo>
                    <a:pt x="641" y="330"/>
                    <a:pt x="644" y="325"/>
                    <a:pt x="648" y="320"/>
                  </a:cubicBezTo>
                  <a:cubicBezTo>
                    <a:pt x="648" y="320"/>
                    <a:pt x="648" y="320"/>
                    <a:pt x="647" y="320"/>
                  </a:cubicBezTo>
                  <a:cubicBezTo>
                    <a:pt x="644" y="323"/>
                    <a:pt x="642" y="326"/>
                    <a:pt x="640" y="330"/>
                  </a:cubicBezTo>
                  <a:cubicBezTo>
                    <a:pt x="643" y="324"/>
                    <a:pt x="646" y="319"/>
                    <a:pt x="649" y="313"/>
                  </a:cubicBezTo>
                  <a:cubicBezTo>
                    <a:pt x="654" y="306"/>
                    <a:pt x="659" y="299"/>
                    <a:pt x="664" y="291"/>
                  </a:cubicBezTo>
                  <a:cubicBezTo>
                    <a:pt x="664" y="291"/>
                    <a:pt x="663" y="290"/>
                    <a:pt x="663" y="290"/>
                  </a:cubicBezTo>
                  <a:cubicBezTo>
                    <a:pt x="657" y="298"/>
                    <a:pt x="652" y="306"/>
                    <a:pt x="647" y="314"/>
                  </a:cubicBezTo>
                  <a:cubicBezTo>
                    <a:pt x="642" y="322"/>
                    <a:pt x="637" y="329"/>
                    <a:pt x="634" y="337"/>
                  </a:cubicBezTo>
                  <a:cubicBezTo>
                    <a:pt x="632" y="340"/>
                    <a:pt x="630" y="342"/>
                    <a:pt x="628" y="345"/>
                  </a:cubicBezTo>
                  <a:cubicBezTo>
                    <a:pt x="627" y="346"/>
                    <a:pt x="626" y="348"/>
                    <a:pt x="624" y="349"/>
                  </a:cubicBezTo>
                  <a:cubicBezTo>
                    <a:pt x="629" y="340"/>
                    <a:pt x="633" y="331"/>
                    <a:pt x="638" y="322"/>
                  </a:cubicBezTo>
                  <a:cubicBezTo>
                    <a:pt x="641" y="317"/>
                    <a:pt x="643" y="312"/>
                    <a:pt x="646" y="308"/>
                  </a:cubicBezTo>
                  <a:cubicBezTo>
                    <a:pt x="648" y="303"/>
                    <a:pt x="651" y="299"/>
                    <a:pt x="653" y="295"/>
                  </a:cubicBezTo>
                  <a:cubicBezTo>
                    <a:pt x="653" y="294"/>
                    <a:pt x="653" y="294"/>
                    <a:pt x="653" y="294"/>
                  </a:cubicBezTo>
                  <a:cubicBezTo>
                    <a:pt x="645" y="303"/>
                    <a:pt x="642" y="315"/>
                    <a:pt x="635" y="325"/>
                  </a:cubicBezTo>
                  <a:cubicBezTo>
                    <a:pt x="631" y="331"/>
                    <a:pt x="626" y="337"/>
                    <a:pt x="624" y="345"/>
                  </a:cubicBezTo>
                  <a:cubicBezTo>
                    <a:pt x="625" y="341"/>
                    <a:pt x="626" y="337"/>
                    <a:pt x="627" y="334"/>
                  </a:cubicBezTo>
                  <a:cubicBezTo>
                    <a:pt x="632" y="323"/>
                    <a:pt x="638" y="314"/>
                    <a:pt x="642" y="303"/>
                  </a:cubicBezTo>
                  <a:cubicBezTo>
                    <a:pt x="643" y="302"/>
                    <a:pt x="641" y="302"/>
                    <a:pt x="640" y="303"/>
                  </a:cubicBezTo>
                  <a:cubicBezTo>
                    <a:pt x="636" y="314"/>
                    <a:pt x="628" y="324"/>
                    <a:pt x="624" y="335"/>
                  </a:cubicBezTo>
                  <a:cubicBezTo>
                    <a:pt x="622" y="340"/>
                    <a:pt x="621" y="346"/>
                    <a:pt x="620" y="351"/>
                  </a:cubicBezTo>
                  <a:cubicBezTo>
                    <a:pt x="620" y="351"/>
                    <a:pt x="619" y="350"/>
                    <a:pt x="619" y="350"/>
                  </a:cubicBezTo>
                  <a:cubicBezTo>
                    <a:pt x="619" y="350"/>
                    <a:pt x="619" y="349"/>
                    <a:pt x="619" y="349"/>
                  </a:cubicBezTo>
                  <a:cubicBezTo>
                    <a:pt x="620" y="347"/>
                    <a:pt x="620" y="344"/>
                    <a:pt x="620" y="341"/>
                  </a:cubicBezTo>
                  <a:cubicBezTo>
                    <a:pt x="621" y="335"/>
                    <a:pt x="624" y="329"/>
                    <a:pt x="626" y="324"/>
                  </a:cubicBezTo>
                  <a:cubicBezTo>
                    <a:pt x="631" y="313"/>
                    <a:pt x="637" y="302"/>
                    <a:pt x="640" y="290"/>
                  </a:cubicBezTo>
                  <a:cubicBezTo>
                    <a:pt x="640" y="290"/>
                    <a:pt x="640" y="290"/>
                    <a:pt x="640" y="290"/>
                  </a:cubicBezTo>
                  <a:cubicBezTo>
                    <a:pt x="634" y="303"/>
                    <a:pt x="628" y="315"/>
                    <a:pt x="622" y="328"/>
                  </a:cubicBezTo>
                  <a:cubicBezTo>
                    <a:pt x="622" y="329"/>
                    <a:pt x="622" y="330"/>
                    <a:pt x="621" y="330"/>
                  </a:cubicBezTo>
                  <a:cubicBezTo>
                    <a:pt x="622" y="324"/>
                    <a:pt x="625" y="319"/>
                    <a:pt x="627" y="313"/>
                  </a:cubicBezTo>
                  <a:cubicBezTo>
                    <a:pt x="629" y="310"/>
                    <a:pt x="629" y="307"/>
                    <a:pt x="630" y="304"/>
                  </a:cubicBezTo>
                  <a:cubicBezTo>
                    <a:pt x="632" y="300"/>
                    <a:pt x="634" y="296"/>
                    <a:pt x="635" y="292"/>
                  </a:cubicBezTo>
                  <a:cubicBezTo>
                    <a:pt x="636" y="291"/>
                    <a:pt x="635" y="291"/>
                    <a:pt x="635" y="291"/>
                  </a:cubicBezTo>
                  <a:cubicBezTo>
                    <a:pt x="632" y="296"/>
                    <a:pt x="631" y="301"/>
                    <a:pt x="629" y="306"/>
                  </a:cubicBezTo>
                  <a:cubicBezTo>
                    <a:pt x="627" y="309"/>
                    <a:pt x="625" y="312"/>
                    <a:pt x="624" y="315"/>
                  </a:cubicBezTo>
                  <a:cubicBezTo>
                    <a:pt x="623" y="318"/>
                    <a:pt x="622" y="320"/>
                    <a:pt x="621" y="323"/>
                  </a:cubicBezTo>
                  <a:cubicBezTo>
                    <a:pt x="621" y="321"/>
                    <a:pt x="621" y="319"/>
                    <a:pt x="621" y="317"/>
                  </a:cubicBezTo>
                  <a:cubicBezTo>
                    <a:pt x="623" y="313"/>
                    <a:pt x="624" y="309"/>
                    <a:pt x="625" y="305"/>
                  </a:cubicBezTo>
                  <a:cubicBezTo>
                    <a:pt x="625" y="305"/>
                    <a:pt x="625" y="305"/>
                    <a:pt x="624" y="305"/>
                  </a:cubicBezTo>
                  <a:cubicBezTo>
                    <a:pt x="623" y="307"/>
                    <a:pt x="622" y="310"/>
                    <a:pt x="621" y="313"/>
                  </a:cubicBezTo>
                  <a:cubicBezTo>
                    <a:pt x="622" y="308"/>
                    <a:pt x="622" y="303"/>
                    <a:pt x="623" y="298"/>
                  </a:cubicBezTo>
                  <a:cubicBezTo>
                    <a:pt x="623" y="298"/>
                    <a:pt x="623" y="298"/>
                    <a:pt x="623" y="298"/>
                  </a:cubicBezTo>
                  <a:cubicBezTo>
                    <a:pt x="623" y="298"/>
                    <a:pt x="623" y="298"/>
                    <a:pt x="623" y="298"/>
                  </a:cubicBezTo>
                  <a:cubicBezTo>
                    <a:pt x="624" y="297"/>
                    <a:pt x="624" y="295"/>
                    <a:pt x="625" y="293"/>
                  </a:cubicBezTo>
                  <a:cubicBezTo>
                    <a:pt x="626" y="291"/>
                    <a:pt x="627" y="289"/>
                    <a:pt x="628" y="287"/>
                  </a:cubicBezTo>
                  <a:cubicBezTo>
                    <a:pt x="630" y="283"/>
                    <a:pt x="631" y="280"/>
                    <a:pt x="631" y="277"/>
                  </a:cubicBezTo>
                  <a:cubicBezTo>
                    <a:pt x="631" y="276"/>
                    <a:pt x="631" y="276"/>
                    <a:pt x="630" y="277"/>
                  </a:cubicBezTo>
                  <a:cubicBezTo>
                    <a:pt x="629" y="281"/>
                    <a:pt x="627" y="285"/>
                    <a:pt x="625" y="289"/>
                  </a:cubicBezTo>
                  <a:cubicBezTo>
                    <a:pt x="624" y="291"/>
                    <a:pt x="623" y="292"/>
                    <a:pt x="623" y="294"/>
                  </a:cubicBezTo>
                  <a:cubicBezTo>
                    <a:pt x="623" y="292"/>
                    <a:pt x="623" y="289"/>
                    <a:pt x="623" y="286"/>
                  </a:cubicBezTo>
                  <a:cubicBezTo>
                    <a:pt x="624" y="286"/>
                    <a:pt x="624" y="286"/>
                    <a:pt x="624" y="286"/>
                  </a:cubicBezTo>
                  <a:cubicBezTo>
                    <a:pt x="625" y="282"/>
                    <a:pt x="627" y="279"/>
                    <a:pt x="628" y="276"/>
                  </a:cubicBezTo>
                  <a:cubicBezTo>
                    <a:pt x="628" y="275"/>
                    <a:pt x="628" y="275"/>
                    <a:pt x="627" y="275"/>
                  </a:cubicBezTo>
                  <a:cubicBezTo>
                    <a:pt x="626" y="277"/>
                    <a:pt x="625" y="280"/>
                    <a:pt x="624" y="282"/>
                  </a:cubicBezTo>
                  <a:cubicBezTo>
                    <a:pt x="624" y="280"/>
                    <a:pt x="624" y="278"/>
                    <a:pt x="624" y="276"/>
                  </a:cubicBezTo>
                  <a:cubicBezTo>
                    <a:pt x="624" y="267"/>
                    <a:pt x="624" y="257"/>
                    <a:pt x="622" y="247"/>
                  </a:cubicBezTo>
                  <a:cubicBezTo>
                    <a:pt x="624" y="245"/>
                    <a:pt x="622" y="243"/>
                    <a:pt x="623" y="241"/>
                  </a:cubicBezTo>
                  <a:cubicBezTo>
                    <a:pt x="623" y="239"/>
                    <a:pt x="623" y="238"/>
                    <a:pt x="623" y="237"/>
                  </a:cubicBezTo>
                  <a:cubicBezTo>
                    <a:pt x="623" y="235"/>
                    <a:pt x="623" y="234"/>
                    <a:pt x="623" y="233"/>
                  </a:cubicBezTo>
                  <a:cubicBezTo>
                    <a:pt x="623" y="232"/>
                    <a:pt x="622" y="232"/>
                    <a:pt x="622" y="233"/>
                  </a:cubicBezTo>
                  <a:cubicBezTo>
                    <a:pt x="622" y="234"/>
                    <a:pt x="621" y="236"/>
                    <a:pt x="621" y="237"/>
                  </a:cubicBezTo>
                  <a:cubicBezTo>
                    <a:pt x="621" y="238"/>
                    <a:pt x="622" y="239"/>
                    <a:pt x="622" y="241"/>
                  </a:cubicBezTo>
                  <a:cubicBezTo>
                    <a:pt x="622" y="242"/>
                    <a:pt x="622" y="243"/>
                    <a:pt x="621" y="244"/>
                  </a:cubicBezTo>
                  <a:cubicBezTo>
                    <a:pt x="620" y="239"/>
                    <a:pt x="619" y="234"/>
                    <a:pt x="617" y="229"/>
                  </a:cubicBezTo>
                  <a:cubicBezTo>
                    <a:pt x="613" y="218"/>
                    <a:pt x="607" y="206"/>
                    <a:pt x="601" y="196"/>
                  </a:cubicBezTo>
                  <a:cubicBezTo>
                    <a:pt x="601" y="193"/>
                    <a:pt x="605" y="190"/>
                    <a:pt x="606" y="187"/>
                  </a:cubicBezTo>
                  <a:cubicBezTo>
                    <a:pt x="609" y="184"/>
                    <a:pt x="611" y="180"/>
                    <a:pt x="614" y="177"/>
                  </a:cubicBezTo>
                  <a:cubicBezTo>
                    <a:pt x="619" y="170"/>
                    <a:pt x="624" y="163"/>
                    <a:pt x="631" y="157"/>
                  </a:cubicBezTo>
                  <a:cubicBezTo>
                    <a:pt x="636" y="152"/>
                    <a:pt x="641" y="147"/>
                    <a:pt x="648" y="144"/>
                  </a:cubicBezTo>
                  <a:cubicBezTo>
                    <a:pt x="653" y="141"/>
                    <a:pt x="657" y="139"/>
                    <a:pt x="662" y="136"/>
                  </a:cubicBezTo>
                  <a:cubicBezTo>
                    <a:pt x="668" y="130"/>
                    <a:pt x="676" y="130"/>
                    <a:pt x="684" y="129"/>
                  </a:cubicBezTo>
                  <a:close/>
                  <a:moveTo>
                    <a:pt x="538" y="132"/>
                  </a:moveTo>
                  <a:cubicBezTo>
                    <a:pt x="540" y="130"/>
                    <a:pt x="541" y="129"/>
                    <a:pt x="542" y="128"/>
                  </a:cubicBezTo>
                  <a:cubicBezTo>
                    <a:pt x="547" y="123"/>
                    <a:pt x="552" y="119"/>
                    <a:pt x="558" y="116"/>
                  </a:cubicBezTo>
                  <a:cubicBezTo>
                    <a:pt x="570" y="111"/>
                    <a:pt x="582" y="109"/>
                    <a:pt x="595" y="110"/>
                  </a:cubicBezTo>
                  <a:cubicBezTo>
                    <a:pt x="596" y="110"/>
                    <a:pt x="597" y="110"/>
                    <a:pt x="598" y="110"/>
                  </a:cubicBezTo>
                  <a:cubicBezTo>
                    <a:pt x="598" y="110"/>
                    <a:pt x="598" y="110"/>
                    <a:pt x="598" y="110"/>
                  </a:cubicBezTo>
                  <a:cubicBezTo>
                    <a:pt x="585" y="110"/>
                    <a:pt x="570" y="113"/>
                    <a:pt x="560" y="121"/>
                  </a:cubicBezTo>
                  <a:cubicBezTo>
                    <a:pt x="559" y="122"/>
                    <a:pt x="560" y="123"/>
                    <a:pt x="561" y="122"/>
                  </a:cubicBezTo>
                  <a:cubicBezTo>
                    <a:pt x="574" y="118"/>
                    <a:pt x="586" y="112"/>
                    <a:pt x="601" y="113"/>
                  </a:cubicBezTo>
                  <a:cubicBezTo>
                    <a:pt x="608" y="113"/>
                    <a:pt x="615" y="115"/>
                    <a:pt x="622" y="117"/>
                  </a:cubicBezTo>
                  <a:cubicBezTo>
                    <a:pt x="628" y="119"/>
                    <a:pt x="633" y="124"/>
                    <a:pt x="639" y="124"/>
                  </a:cubicBezTo>
                  <a:cubicBezTo>
                    <a:pt x="639" y="124"/>
                    <a:pt x="639" y="124"/>
                    <a:pt x="639" y="124"/>
                  </a:cubicBezTo>
                  <a:cubicBezTo>
                    <a:pt x="635" y="122"/>
                    <a:pt x="632" y="119"/>
                    <a:pt x="628" y="117"/>
                  </a:cubicBezTo>
                  <a:cubicBezTo>
                    <a:pt x="625" y="115"/>
                    <a:pt x="621" y="114"/>
                    <a:pt x="618" y="113"/>
                  </a:cubicBezTo>
                  <a:cubicBezTo>
                    <a:pt x="613" y="112"/>
                    <a:pt x="609" y="111"/>
                    <a:pt x="604" y="110"/>
                  </a:cubicBezTo>
                  <a:cubicBezTo>
                    <a:pt x="614" y="111"/>
                    <a:pt x="623" y="113"/>
                    <a:pt x="633" y="116"/>
                  </a:cubicBezTo>
                  <a:cubicBezTo>
                    <a:pt x="640" y="119"/>
                    <a:pt x="647" y="122"/>
                    <a:pt x="653" y="125"/>
                  </a:cubicBezTo>
                  <a:cubicBezTo>
                    <a:pt x="656" y="127"/>
                    <a:pt x="659" y="129"/>
                    <a:pt x="662" y="130"/>
                  </a:cubicBezTo>
                  <a:cubicBezTo>
                    <a:pt x="661" y="131"/>
                    <a:pt x="659" y="132"/>
                    <a:pt x="658" y="134"/>
                  </a:cubicBezTo>
                  <a:cubicBezTo>
                    <a:pt x="653" y="138"/>
                    <a:pt x="646" y="140"/>
                    <a:pt x="640" y="144"/>
                  </a:cubicBezTo>
                  <a:cubicBezTo>
                    <a:pt x="635" y="148"/>
                    <a:pt x="630" y="152"/>
                    <a:pt x="625" y="157"/>
                  </a:cubicBezTo>
                  <a:cubicBezTo>
                    <a:pt x="622" y="160"/>
                    <a:pt x="619" y="164"/>
                    <a:pt x="616" y="168"/>
                  </a:cubicBezTo>
                  <a:cubicBezTo>
                    <a:pt x="616" y="166"/>
                    <a:pt x="616" y="164"/>
                    <a:pt x="616" y="163"/>
                  </a:cubicBezTo>
                  <a:cubicBezTo>
                    <a:pt x="616" y="160"/>
                    <a:pt x="616" y="156"/>
                    <a:pt x="617" y="153"/>
                  </a:cubicBezTo>
                  <a:cubicBezTo>
                    <a:pt x="617" y="153"/>
                    <a:pt x="616" y="152"/>
                    <a:pt x="616" y="153"/>
                  </a:cubicBezTo>
                  <a:cubicBezTo>
                    <a:pt x="615" y="156"/>
                    <a:pt x="614" y="159"/>
                    <a:pt x="613" y="163"/>
                  </a:cubicBezTo>
                  <a:cubicBezTo>
                    <a:pt x="613" y="165"/>
                    <a:pt x="613" y="168"/>
                    <a:pt x="614" y="170"/>
                  </a:cubicBezTo>
                  <a:cubicBezTo>
                    <a:pt x="612" y="172"/>
                    <a:pt x="611" y="174"/>
                    <a:pt x="609" y="177"/>
                  </a:cubicBezTo>
                  <a:cubicBezTo>
                    <a:pt x="609" y="178"/>
                    <a:pt x="608" y="178"/>
                    <a:pt x="607" y="179"/>
                  </a:cubicBezTo>
                  <a:cubicBezTo>
                    <a:pt x="607" y="178"/>
                    <a:pt x="607" y="176"/>
                    <a:pt x="607" y="175"/>
                  </a:cubicBezTo>
                  <a:cubicBezTo>
                    <a:pt x="607" y="171"/>
                    <a:pt x="606" y="167"/>
                    <a:pt x="607" y="163"/>
                  </a:cubicBezTo>
                  <a:cubicBezTo>
                    <a:pt x="607" y="162"/>
                    <a:pt x="606" y="162"/>
                    <a:pt x="605" y="163"/>
                  </a:cubicBezTo>
                  <a:cubicBezTo>
                    <a:pt x="605" y="166"/>
                    <a:pt x="604" y="170"/>
                    <a:pt x="604" y="173"/>
                  </a:cubicBezTo>
                  <a:cubicBezTo>
                    <a:pt x="604" y="175"/>
                    <a:pt x="605" y="177"/>
                    <a:pt x="604" y="179"/>
                  </a:cubicBezTo>
                  <a:cubicBezTo>
                    <a:pt x="604" y="181"/>
                    <a:pt x="604" y="182"/>
                    <a:pt x="604" y="184"/>
                  </a:cubicBezTo>
                  <a:cubicBezTo>
                    <a:pt x="604" y="184"/>
                    <a:pt x="604" y="184"/>
                    <a:pt x="604" y="184"/>
                  </a:cubicBezTo>
                  <a:cubicBezTo>
                    <a:pt x="603" y="185"/>
                    <a:pt x="603" y="186"/>
                    <a:pt x="602" y="186"/>
                  </a:cubicBezTo>
                  <a:cubicBezTo>
                    <a:pt x="602" y="182"/>
                    <a:pt x="601" y="178"/>
                    <a:pt x="600" y="174"/>
                  </a:cubicBezTo>
                  <a:cubicBezTo>
                    <a:pt x="600" y="170"/>
                    <a:pt x="600" y="166"/>
                    <a:pt x="600" y="162"/>
                  </a:cubicBezTo>
                  <a:cubicBezTo>
                    <a:pt x="600" y="157"/>
                    <a:pt x="599" y="153"/>
                    <a:pt x="600" y="148"/>
                  </a:cubicBezTo>
                  <a:cubicBezTo>
                    <a:pt x="600" y="144"/>
                    <a:pt x="601" y="140"/>
                    <a:pt x="602" y="136"/>
                  </a:cubicBezTo>
                  <a:cubicBezTo>
                    <a:pt x="602" y="135"/>
                    <a:pt x="601" y="135"/>
                    <a:pt x="601" y="135"/>
                  </a:cubicBezTo>
                  <a:cubicBezTo>
                    <a:pt x="599" y="139"/>
                    <a:pt x="598" y="143"/>
                    <a:pt x="598" y="148"/>
                  </a:cubicBezTo>
                  <a:cubicBezTo>
                    <a:pt x="599" y="153"/>
                    <a:pt x="598" y="158"/>
                    <a:pt x="598" y="164"/>
                  </a:cubicBezTo>
                  <a:cubicBezTo>
                    <a:pt x="599" y="170"/>
                    <a:pt x="598" y="176"/>
                    <a:pt x="599" y="182"/>
                  </a:cubicBezTo>
                  <a:cubicBezTo>
                    <a:pt x="599" y="180"/>
                    <a:pt x="598" y="179"/>
                    <a:pt x="598" y="177"/>
                  </a:cubicBezTo>
                  <a:cubicBezTo>
                    <a:pt x="597" y="171"/>
                    <a:pt x="596" y="165"/>
                    <a:pt x="595" y="159"/>
                  </a:cubicBezTo>
                  <a:cubicBezTo>
                    <a:pt x="595" y="154"/>
                    <a:pt x="595" y="149"/>
                    <a:pt x="595" y="143"/>
                  </a:cubicBezTo>
                  <a:cubicBezTo>
                    <a:pt x="595" y="138"/>
                    <a:pt x="594" y="133"/>
                    <a:pt x="596" y="128"/>
                  </a:cubicBezTo>
                  <a:cubicBezTo>
                    <a:pt x="596" y="127"/>
                    <a:pt x="595" y="127"/>
                    <a:pt x="594" y="128"/>
                  </a:cubicBezTo>
                  <a:cubicBezTo>
                    <a:pt x="593" y="132"/>
                    <a:pt x="593" y="137"/>
                    <a:pt x="593" y="142"/>
                  </a:cubicBezTo>
                  <a:cubicBezTo>
                    <a:pt x="594" y="148"/>
                    <a:pt x="593" y="154"/>
                    <a:pt x="593" y="161"/>
                  </a:cubicBezTo>
                  <a:cubicBezTo>
                    <a:pt x="594" y="167"/>
                    <a:pt x="595" y="173"/>
                    <a:pt x="596" y="180"/>
                  </a:cubicBezTo>
                  <a:cubicBezTo>
                    <a:pt x="597" y="182"/>
                    <a:pt x="597" y="184"/>
                    <a:pt x="597" y="187"/>
                  </a:cubicBezTo>
                  <a:cubicBezTo>
                    <a:pt x="597" y="185"/>
                    <a:pt x="596" y="183"/>
                    <a:pt x="596" y="182"/>
                  </a:cubicBezTo>
                  <a:cubicBezTo>
                    <a:pt x="595" y="181"/>
                    <a:pt x="595" y="181"/>
                    <a:pt x="595" y="182"/>
                  </a:cubicBezTo>
                  <a:cubicBezTo>
                    <a:pt x="595" y="184"/>
                    <a:pt x="595" y="186"/>
                    <a:pt x="595" y="187"/>
                  </a:cubicBezTo>
                  <a:cubicBezTo>
                    <a:pt x="595" y="187"/>
                    <a:pt x="594" y="186"/>
                    <a:pt x="594" y="186"/>
                  </a:cubicBezTo>
                  <a:cubicBezTo>
                    <a:pt x="594" y="186"/>
                    <a:pt x="594" y="185"/>
                    <a:pt x="593" y="185"/>
                  </a:cubicBezTo>
                  <a:cubicBezTo>
                    <a:pt x="592" y="183"/>
                    <a:pt x="590" y="180"/>
                    <a:pt x="589" y="177"/>
                  </a:cubicBezTo>
                  <a:cubicBezTo>
                    <a:pt x="586" y="168"/>
                    <a:pt x="583" y="160"/>
                    <a:pt x="580" y="152"/>
                  </a:cubicBezTo>
                  <a:cubicBezTo>
                    <a:pt x="578" y="144"/>
                    <a:pt x="576" y="137"/>
                    <a:pt x="578" y="129"/>
                  </a:cubicBezTo>
                  <a:cubicBezTo>
                    <a:pt x="578" y="129"/>
                    <a:pt x="577" y="129"/>
                    <a:pt x="577" y="129"/>
                  </a:cubicBezTo>
                  <a:cubicBezTo>
                    <a:pt x="572" y="134"/>
                    <a:pt x="575" y="144"/>
                    <a:pt x="577" y="150"/>
                  </a:cubicBezTo>
                  <a:cubicBezTo>
                    <a:pt x="579" y="155"/>
                    <a:pt x="581" y="160"/>
                    <a:pt x="583" y="165"/>
                  </a:cubicBezTo>
                  <a:cubicBezTo>
                    <a:pt x="584" y="167"/>
                    <a:pt x="585" y="170"/>
                    <a:pt x="586" y="172"/>
                  </a:cubicBezTo>
                  <a:cubicBezTo>
                    <a:pt x="585" y="172"/>
                    <a:pt x="585" y="171"/>
                    <a:pt x="585" y="171"/>
                  </a:cubicBezTo>
                  <a:cubicBezTo>
                    <a:pt x="582" y="168"/>
                    <a:pt x="580" y="165"/>
                    <a:pt x="578" y="162"/>
                  </a:cubicBezTo>
                  <a:cubicBezTo>
                    <a:pt x="578" y="162"/>
                    <a:pt x="578" y="162"/>
                    <a:pt x="578" y="162"/>
                  </a:cubicBezTo>
                  <a:cubicBezTo>
                    <a:pt x="577" y="161"/>
                    <a:pt x="577" y="160"/>
                    <a:pt x="577" y="159"/>
                  </a:cubicBezTo>
                  <a:cubicBezTo>
                    <a:pt x="576" y="158"/>
                    <a:pt x="576" y="157"/>
                    <a:pt x="576" y="156"/>
                  </a:cubicBezTo>
                  <a:cubicBezTo>
                    <a:pt x="575" y="155"/>
                    <a:pt x="575" y="154"/>
                    <a:pt x="574" y="152"/>
                  </a:cubicBezTo>
                  <a:cubicBezTo>
                    <a:pt x="573" y="152"/>
                    <a:pt x="573" y="152"/>
                    <a:pt x="573" y="153"/>
                  </a:cubicBezTo>
                  <a:cubicBezTo>
                    <a:pt x="573" y="155"/>
                    <a:pt x="574" y="157"/>
                    <a:pt x="574" y="158"/>
                  </a:cubicBezTo>
                  <a:cubicBezTo>
                    <a:pt x="574" y="158"/>
                    <a:pt x="573" y="157"/>
                    <a:pt x="572" y="156"/>
                  </a:cubicBezTo>
                  <a:cubicBezTo>
                    <a:pt x="563" y="147"/>
                    <a:pt x="554" y="139"/>
                    <a:pt x="541" y="135"/>
                  </a:cubicBezTo>
                  <a:cubicBezTo>
                    <a:pt x="540" y="134"/>
                    <a:pt x="538" y="134"/>
                    <a:pt x="537" y="133"/>
                  </a:cubicBezTo>
                  <a:cubicBezTo>
                    <a:pt x="537" y="133"/>
                    <a:pt x="538" y="132"/>
                    <a:pt x="538" y="132"/>
                  </a:cubicBezTo>
                  <a:close/>
                  <a:moveTo>
                    <a:pt x="525" y="135"/>
                  </a:moveTo>
                  <a:cubicBezTo>
                    <a:pt x="531" y="136"/>
                    <a:pt x="538" y="137"/>
                    <a:pt x="544" y="139"/>
                  </a:cubicBezTo>
                  <a:cubicBezTo>
                    <a:pt x="556" y="144"/>
                    <a:pt x="566" y="154"/>
                    <a:pt x="574" y="163"/>
                  </a:cubicBezTo>
                  <a:cubicBezTo>
                    <a:pt x="579" y="168"/>
                    <a:pt x="583" y="173"/>
                    <a:pt x="586" y="179"/>
                  </a:cubicBezTo>
                  <a:cubicBezTo>
                    <a:pt x="589" y="183"/>
                    <a:pt x="591" y="187"/>
                    <a:pt x="594" y="190"/>
                  </a:cubicBezTo>
                  <a:cubicBezTo>
                    <a:pt x="601" y="206"/>
                    <a:pt x="611" y="220"/>
                    <a:pt x="616" y="238"/>
                  </a:cubicBezTo>
                  <a:cubicBezTo>
                    <a:pt x="621" y="254"/>
                    <a:pt x="621" y="270"/>
                    <a:pt x="620" y="287"/>
                  </a:cubicBezTo>
                  <a:cubicBezTo>
                    <a:pt x="619" y="304"/>
                    <a:pt x="617" y="321"/>
                    <a:pt x="616" y="339"/>
                  </a:cubicBezTo>
                  <a:cubicBezTo>
                    <a:pt x="616" y="345"/>
                    <a:pt x="616" y="351"/>
                    <a:pt x="616" y="357"/>
                  </a:cubicBezTo>
                  <a:cubicBezTo>
                    <a:pt x="616" y="359"/>
                    <a:pt x="616" y="363"/>
                    <a:pt x="617" y="365"/>
                  </a:cubicBezTo>
                  <a:cubicBezTo>
                    <a:pt x="615" y="366"/>
                    <a:pt x="613" y="367"/>
                    <a:pt x="611" y="368"/>
                  </a:cubicBezTo>
                  <a:cubicBezTo>
                    <a:pt x="611" y="368"/>
                    <a:pt x="611" y="368"/>
                    <a:pt x="610" y="367"/>
                  </a:cubicBezTo>
                  <a:cubicBezTo>
                    <a:pt x="607" y="365"/>
                    <a:pt x="605" y="362"/>
                    <a:pt x="603" y="358"/>
                  </a:cubicBezTo>
                  <a:cubicBezTo>
                    <a:pt x="601" y="351"/>
                    <a:pt x="600" y="344"/>
                    <a:pt x="600" y="338"/>
                  </a:cubicBezTo>
                  <a:cubicBezTo>
                    <a:pt x="599" y="324"/>
                    <a:pt x="601" y="311"/>
                    <a:pt x="605" y="297"/>
                  </a:cubicBezTo>
                  <a:cubicBezTo>
                    <a:pt x="608" y="284"/>
                    <a:pt x="610" y="270"/>
                    <a:pt x="609" y="256"/>
                  </a:cubicBezTo>
                  <a:cubicBezTo>
                    <a:pt x="609" y="250"/>
                    <a:pt x="609" y="243"/>
                    <a:pt x="607" y="237"/>
                  </a:cubicBezTo>
                  <a:cubicBezTo>
                    <a:pt x="605" y="232"/>
                    <a:pt x="603" y="227"/>
                    <a:pt x="601" y="222"/>
                  </a:cubicBezTo>
                  <a:cubicBezTo>
                    <a:pt x="600" y="221"/>
                    <a:pt x="599" y="222"/>
                    <a:pt x="599" y="223"/>
                  </a:cubicBezTo>
                  <a:cubicBezTo>
                    <a:pt x="601" y="230"/>
                    <a:pt x="604" y="236"/>
                    <a:pt x="605" y="243"/>
                  </a:cubicBezTo>
                  <a:cubicBezTo>
                    <a:pt x="606" y="251"/>
                    <a:pt x="606" y="258"/>
                    <a:pt x="606" y="266"/>
                  </a:cubicBezTo>
                  <a:cubicBezTo>
                    <a:pt x="605" y="274"/>
                    <a:pt x="605" y="281"/>
                    <a:pt x="603" y="289"/>
                  </a:cubicBezTo>
                  <a:cubicBezTo>
                    <a:pt x="602" y="296"/>
                    <a:pt x="599" y="303"/>
                    <a:pt x="598" y="309"/>
                  </a:cubicBezTo>
                  <a:cubicBezTo>
                    <a:pt x="597" y="315"/>
                    <a:pt x="597" y="321"/>
                    <a:pt x="596" y="327"/>
                  </a:cubicBezTo>
                  <a:cubicBezTo>
                    <a:pt x="596" y="326"/>
                    <a:pt x="596" y="326"/>
                    <a:pt x="596" y="326"/>
                  </a:cubicBezTo>
                  <a:cubicBezTo>
                    <a:pt x="596" y="326"/>
                    <a:pt x="597" y="325"/>
                    <a:pt x="596" y="325"/>
                  </a:cubicBezTo>
                  <a:cubicBezTo>
                    <a:pt x="595" y="323"/>
                    <a:pt x="595" y="320"/>
                    <a:pt x="595" y="318"/>
                  </a:cubicBezTo>
                  <a:cubicBezTo>
                    <a:pt x="595" y="318"/>
                    <a:pt x="595" y="318"/>
                    <a:pt x="595" y="318"/>
                  </a:cubicBezTo>
                  <a:cubicBezTo>
                    <a:pt x="595" y="317"/>
                    <a:pt x="595" y="317"/>
                    <a:pt x="596" y="316"/>
                  </a:cubicBezTo>
                  <a:cubicBezTo>
                    <a:pt x="596" y="316"/>
                    <a:pt x="596" y="315"/>
                    <a:pt x="596" y="315"/>
                  </a:cubicBezTo>
                  <a:cubicBezTo>
                    <a:pt x="596" y="314"/>
                    <a:pt x="595" y="313"/>
                    <a:pt x="595" y="312"/>
                  </a:cubicBezTo>
                  <a:cubicBezTo>
                    <a:pt x="595" y="312"/>
                    <a:pt x="594" y="312"/>
                    <a:pt x="594" y="313"/>
                  </a:cubicBezTo>
                  <a:cubicBezTo>
                    <a:pt x="594" y="313"/>
                    <a:pt x="594" y="314"/>
                    <a:pt x="594" y="315"/>
                  </a:cubicBezTo>
                  <a:cubicBezTo>
                    <a:pt x="594" y="316"/>
                    <a:pt x="594" y="316"/>
                    <a:pt x="594" y="316"/>
                  </a:cubicBezTo>
                  <a:cubicBezTo>
                    <a:pt x="594" y="317"/>
                    <a:pt x="594" y="317"/>
                    <a:pt x="594" y="317"/>
                  </a:cubicBezTo>
                  <a:cubicBezTo>
                    <a:pt x="594" y="317"/>
                    <a:pt x="594" y="316"/>
                    <a:pt x="593" y="316"/>
                  </a:cubicBezTo>
                  <a:cubicBezTo>
                    <a:pt x="593" y="316"/>
                    <a:pt x="593" y="316"/>
                    <a:pt x="593" y="316"/>
                  </a:cubicBezTo>
                  <a:cubicBezTo>
                    <a:pt x="593" y="314"/>
                    <a:pt x="593" y="313"/>
                    <a:pt x="592" y="312"/>
                  </a:cubicBezTo>
                  <a:cubicBezTo>
                    <a:pt x="592" y="312"/>
                    <a:pt x="592" y="312"/>
                    <a:pt x="592" y="311"/>
                  </a:cubicBezTo>
                  <a:cubicBezTo>
                    <a:pt x="592" y="311"/>
                    <a:pt x="592" y="311"/>
                    <a:pt x="591" y="310"/>
                  </a:cubicBezTo>
                  <a:cubicBezTo>
                    <a:pt x="591" y="310"/>
                    <a:pt x="591" y="310"/>
                    <a:pt x="591" y="310"/>
                  </a:cubicBezTo>
                  <a:cubicBezTo>
                    <a:pt x="591" y="311"/>
                    <a:pt x="591" y="311"/>
                    <a:pt x="591" y="311"/>
                  </a:cubicBezTo>
                  <a:cubicBezTo>
                    <a:pt x="590" y="311"/>
                    <a:pt x="590" y="312"/>
                    <a:pt x="590" y="312"/>
                  </a:cubicBezTo>
                  <a:cubicBezTo>
                    <a:pt x="590" y="313"/>
                    <a:pt x="590" y="315"/>
                    <a:pt x="591" y="316"/>
                  </a:cubicBezTo>
                  <a:cubicBezTo>
                    <a:pt x="587" y="306"/>
                    <a:pt x="584" y="295"/>
                    <a:pt x="582" y="285"/>
                  </a:cubicBezTo>
                  <a:cubicBezTo>
                    <a:pt x="582" y="284"/>
                    <a:pt x="581" y="284"/>
                    <a:pt x="581" y="285"/>
                  </a:cubicBezTo>
                  <a:cubicBezTo>
                    <a:pt x="581" y="291"/>
                    <a:pt x="583" y="297"/>
                    <a:pt x="585" y="303"/>
                  </a:cubicBezTo>
                  <a:cubicBezTo>
                    <a:pt x="586" y="306"/>
                    <a:pt x="587" y="310"/>
                    <a:pt x="588" y="313"/>
                  </a:cubicBezTo>
                  <a:cubicBezTo>
                    <a:pt x="589" y="315"/>
                    <a:pt x="589" y="316"/>
                    <a:pt x="590" y="318"/>
                  </a:cubicBezTo>
                  <a:cubicBezTo>
                    <a:pt x="591" y="319"/>
                    <a:pt x="592" y="318"/>
                    <a:pt x="591" y="318"/>
                  </a:cubicBezTo>
                  <a:cubicBezTo>
                    <a:pt x="592" y="318"/>
                    <a:pt x="592" y="319"/>
                    <a:pt x="592" y="319"/>
                  </a:cubicBezTo>
                  <a:cubicBezTo>
                    <a:pt x="592" y="319"/>
                    <a:pt x="592" y="319"/>
                    <a:pt x="592" y="319"/>
                  </a:cubicBezTo>
                  <a:cubicBezTo>
                    <a:pt x="592" y="320"/>
                    <a:pt x="592" y="321"/>
                    <a:pt x="593" y="322"/>
                  </a:cubicBezTo>
                  <a:cubicBezTo>
                    <a:pt x="588" y="315"/>
                    <a:pt x="584" y="306"/>
                    <a:pt x="578" y="300"/>
                  </a:cubicBezTo>
                  <a:cubicBezTo>
                    <a:pt x="571" y="293"/>
                    <a:pt x="561" y="288"/>
                    <a:pt x="553" y="282"/>
                  </a:cubicBezTo>
                  <a:cubicBezTo>
                    <a:pt x="552" y="282"/>
                    <a:pt x="551" y="281"/>
                    <a:pt x="550" y="281"/>
                  </a:cubicBezTo>
                  <a:cubicBezTo>
                    <a:pt x="550" y="281"/>
                    <a:pt x="550" y="281"/>
                    <a:pt x="550" y="281"/>
                  </a:cubicBezTo>
                  <a:cubicBezTo>
                    <a:pt x="546" y="278"/>
                    <a:pt x="543" y="276"/>
                    <a:pt x="539" y="274"/>
                  </a:cubicBezTo>
                  <a:cubicBezTo>
                    <a:pt x="539" y="274"/>
                    <a:pt x="539" y="274"/>
                    <a:pt x="539" y="274"/>
                  </a:cubicBezTo>
                  <a:cubicBezTo>
                    <a:pt x="540" y="275"/>
                    <a:pt x="542" y="276"/>
                    <a:pt x="543" y="278"/>
                  </a:cubicBezTo>
                  <a:cubicBezTo>
                    <a:pt x="540" y="276"/>
                    <a:pt x="537" y="275"/>
                    <a:pt x="535" y="274"/>
                  </a:cubicBezTo>
                  <a:cubicBezTo>
                    <a:pt x="536" y="275"/>
                    <a:pt x="536" y="275"/>
                    <a:pt x="537" y="275"/>
                  </a:cubicBezTo>
                  <a:cubicBezTo>
                    <a:pt x="538" y="275"/>
                    <a:pt x="538" y="275"/>
                    <a:pt x="538" y="275"/>
                  </a:cubicBezTo>
                  <a:cubicBezTo>
                    <a:pt x="533" y="270"/>
                    <a:pt x="525" y="267"/>
                    <a:pt x="519" y="264"/>
                  </a:cubicBezTo>
                  <a:cubicBezTo>
                    <a:pt x="515" y="262"/>
                    <a:pt x="512" y="260"/>
                    <a:pt x="508" y="259"/>
                  </a:cubicBezTo>
                  <a:cubicBezTo>
                    <a:pt x="504" y="258"/>
                    <a:pt x="500" y="256"/>
                    <a:pt x="496" y="256"/>
                  </a:cubicBezTo>
                  <a:cubicBezTo>
                    <a:pt x="495" y="255"/>
                    <a:pt x="493" y="255"/>
                    <a:pt x="491" y="256"/>
                  </a:cubicBezTo>
                  <a:cubicBezTo>
                    <a:pt x="491" y="256"/>
                    <a:pt x="491" y="257"/>
                    <a:pt x="492" y="257"/>
                  </a:cubicBezTo>
                  <a:cubicBezTo>
                    <a:pt x="494" y="256"/>
                    <a:pt x="499" y="258"/>
                    <a:pt x="501" y="258"/>
                  </a:cubicBezTo>
                  <a:cubicBezTo>
                    <a:pt x="504" y="259"/>
                    <a:pt x="507" y="260"/>
                    <a:pt x="510" y="261"/>
                  </a:cubicBezTo>
                  <a:cubicBezTo>
                    <a:pt x="516" y="263"/>
                    <a:pt x="520" y="266"/>
                    <a:pt x="525" y="269"/>
                  </a:cubicBezTo>
                  <a:cubicBezTo>
                    <a:pt x="528" y="271"/>
                    <a:pt x="531" y="273"/>
                    <a:pt x="534" y="274"/>
                  </a:cubicBezTo>
                  <a:cubicBezTo>
                    <a:pt x="531" y="273"/>
                    <a:pt x="527" y="272"/>
                    <a:pt x="524" y="271"/>
                  </a:cubicBezTo>
                  <a:cubicBezTo>
                    <a:pt x="514" y="269"/>
                    <a:pt x="504" y="266"/>
                    <a:pt x="494" y="267"/>
                  </a:cubicBezTo>
                  <a:cubicBezTo>
                    <a:pt x="487" y="267"/>
                    <a:pt x="479" y="270"/>
                    <a:pt x="472" y="272"/>
                  </a:cubicBezTo>
                  <a:cubicBezTo>
                    <a:pt x="468" y="273"/>
                    <a:pt x="464" y="274"/>
                    <a:pt x="459" y="276"/>
                  </a:cubicBezTo>
                  <a:cubicBezTo>
                    <a:pt x="458" y="271"/>
                    <a:pt x="458" y="266"/>
                    <a:pt x="456" y="261"/>
                  </a:cubicBezTo>
                  <a:cubicBezTo>
                    <a:pt x="454" y="256"/>
                    <a:pt x="452" y="251"/>
                    <a:pt x="452" y="245"/>
                  </a:cubicBezTo>
                  <a:cubicBezTo>
                    <a:pt x="452" y="240"/>
                    <a:pt x="452" y="235"/>
                    <a:pt x="453" y="230"/>
                  </a:cubicBezTo>
                  <a:cubicBezTo>
                    <a:pt x="453" y="225"/>
                    <a:pt x="453" y="219"/>
                    <a:pt x="455" y="214"/>
                  </a:cubicBezTo>
                  <a:cubicBezTo>
                    <a:pt x="456" y="209"/>
                    <a:pt x="459" y="204"/>
                    <a:pt x="461" y="199"/>
                  </a:cubicBezTo>
                  <a:cubicBezTo>
                    <a:pt x="463" y="194"/>
                    <a:pt x="464" y="188"/>
                    <a:pt x="465" y="183"/>
                  </a:cubicBezTo>
                  <a:cubicBezTo>
                    <a:pt x="466" y="178"/>
                    <a:pt x="467" y="172"/>
                    <a:pt x="471" y="167"/>
                  </a:cubicBezTo>
                  <a:cubicBezTo>
                    <a:pt x="474" y="163"/>
                    <a:pt x="478" y="158"/>
                    <a:pt x="482" y="154"/>
                  </a:cubicBezTo>
                  <a:cubicBezTo>
                    <a:pt x="486" y="150"/>
                    <a:pt x="490" y="146"/>
                    <a:pt x="494" y="143"/>
                  </a:cubicBezTo>
                  <a:cubicBezTo>
                    <a:pt x="498" y="139"/>
                    <a:pt x="502" y="135"/>
                    <a:pt x="508" y="134"/>
                  </a:cubicBezTo>
                  <a:cubicBezTo>
                    <a:pt x="513" y="133"/>
                    <a:pt x="519" y="134"/>
                    <a:pt x="525" y="135"/>
                  </a:cubicBezTo>
                  <a:close/>
                  <a:moveTo>
                    <a:pt x="373" y="210"/>
                  </a:moveTo>
                  <a:cubicBezTo>
                    <a:pt x="375" y="203"/>
                    <a:pt x="375" y="197"/>
                    <a:pt x="376" y="190"/>
                  </a:cubicBezTo>
                  <a:cubicBezTo>
                    <a:pt x="378" y="176"/>
                    <a:pt x="381" y="162"/>
                    <a:pt x="384" y="148"/>
                  </a:cubicBezTo>
                  <a:cubicBezTo>
                    <a:pt x="385" y="140"/>
                    <a:pt x="387" y="133"/>
                    <a:pt x="391" y="126"/>
                  </a:cubicBezTo>
                  <a:cubicBezTo>
                    <a:pt x="394" y="120"/>
                    <a:pt x="400" y="115"/>
                    <a:pt x="404" y="109"/>
                  </a:cubicBezTo>
                  <a:cubicBezTo>
                    <a:pt x="412" y="98"/>
                    <a:pt x="419" y="86"/>
                    <a:pt x="429" y="77"/>
                  </a:cubicBezTo>
                  <a:cubicBezTo>
                    <a:pt x="435" y="72"/>
                    <a:pt x="440" y="74"/>
                    <a:pt x="445" y="78"/>
                  </a:cubicBezTo>
                  <a:cubicBezTo>
                    <a:pt x="448" y="80"/>
                    <a:pt x="448" y="84"/>
                    <a:pt x="452" y="82"/>
                  </a:cubicBezTo>
                  <a:cubicBezTo>
                    <a:pt x="455" y="80"/>
                    <a:pt x="455" y="76"/>
                    <a:pt x="459" y="80"/>
                  </a:cubicBezTo>
                  <a:cubicBezTo>
                    <a:pt x="460" y="81"/>
                    <a:pt x="461" y="82"/>
                    <a:pt x="463" y="83"/>
                  </a:cubicBezTo>
                  <a:cubicBezTo>
                    <a:pt x="466" y="85"/>
                    <a:pt x="469" y="83"/>
                    <a:pt x="472" y="82"/>
                  </a:cubicBezTo>
                  <a:cubicBezTo>
                    <a:pt x="477" y="77"/>
                    <a:pt x="483" y="74"/>
                    <a:pt x="490" y="78"/>
                  </a:cubicBezTo>
                  <a:cubicBezTo>
                    <a:pt x="496" y="81"/>
                    <a:pt x="501" y="88"/>
                    <a:pt x="504" y="94"/>
                  </a:cubicBezTo>
                  <a:cubicBezTo>
                    <a:pt x="512" y="105"/>
                    <a:pt x="517" y="117"/>
                    <a:pt x="522" y="130"/>
                  </a:cubicBezTo>
                  <a:cubicBezTo>
                    <a:pt x="516" y="129"/>
                    <a:pt x="510" y="129"/>
                    <a:pt x="505" y="131"/>
                  </a:cubicBezTo>
                  <a:cubicBezTo>
                    <a:pt x="496" y="134"/>
                    <a:pt x="487" y="143"/>
                    <a:pt x="481" y="150"/>
                  </a:cubicBezTo>
                  <a:cubicBezTo>
                    <a:pt x="472" y="159"/>
                    <a:pt x="464" y="168"/>
                    <a:pt x="462" y="180"/>
                  </a:cubicBezTo>
                  <a:cubicBezTo>
                    <a:pt x="460" y="187"/>
                    <a:pt x="459" y="194"/>
                    <a:pt x="456" y="201"/>
                  </a:cubicBezTo>
                  <a:cubicBezTo>
                    <a:pt x="456" y="202"/>
                    <a:pt x="455" y="202"/>
                    <a:pt x="455" y="203"/>
                  </a:cubicBezTo>
                  <a:cubicBezTo>
                    <a:pt x="456" y="198"/>
                    <a:pt x="457" y="194"/>
                    <a:pt x="458" y="189"/>
                  </a:cubicBezTo>
                  <a:cubicBezTo>
                    <a:pt x="459" y="183"/>
                    <a:pt x="460" y="178"/>
                    <a:pt x="462" y="172"/>
                  </a:cubicBezTo>
                  <a:cubicBezTo>
                    <a:pt x="462" y="172"/>
                    <a:pt x="461" y="171"/>
                    <a:pt x="461" y="172"/>
                  </a:cubicBezTo>
                  <a:cubicBezTo>
                    <a:pt x="458" y="177"/>
                    <a:pt x="456" y="182"/>
                    <a:pt x="456" y="187"/>
                  </a:cubicBezTo>
                  <a:cubicBezTo>
                    <a:pt x="455" y="195"/>
                    <a:pt x="452" y="202"/>
                    <a:pt x="450" y="209"/>
                  </a:cubicBezTo>
                  <a:cubicBezTo>
                    <a:pt x="447" y="220"/>
                    <a:pt x="447" y="231"/>
                    <a:pt x="447" y="242"/>
                  </a:cubicBezTo>
                  <a:cubicBezTo>
                    <a:pt x="447" y="246"/>
                    <a:pt x="447" y="249"/>
                    <a:pt x="446" y="253"/>
                  </a:cubicBezTo>
                  <a:cubicBezTo>
                    <a:pt x="445" y="258"/>
                    <a:pt x="446" y="263"/>
                    <a:pt x="445" y="267"/>
                  </a:cubicBezTo>
                  <a:cubicBezTo>
                    <a:pt x="445" y="270"/>
                    <a:pt x="443" y="278"/>
                    <a:pt x="446" y="280"/>
                  </a:cubicBezTo>
                  <a:cubicBezTo>
                    <a:pt x="447" y="280"/>
                    <a:pt x="448" y="280"/>
                    <a:pt x="447" y="279"/>
                  </a:cubicBezTo>
                  <a:cubicBezTo>
                    <a:pt x="447" y="278"/>
                    <a:pt x="447" y="275"/>
                    <a:pt x="447" y="273"/>
                  </a:cubicBezTo>
                  <a:cubicBezTo>
                    <a:pt x="447" y="276"/>
                    <a:pt x="448" y="278"/>
                    <a:pt x="448" y="279"/>
                  </a:cubicBezTo>
                  <a:cubicBezTo>
                    <a:pt x="448" y="279"/>
                    <a:pt x="448" y="279"/>
                    <a:pt x="449" y="279"/>
                  </a:cubicBezTo>
                  <a:cubicBezTo>
                    <a:pt x="447" y="280"/>
                    <a:pt x="445" y="281"/>
                    <a:pt x="443" y="283"/>
                  </a:cubicBezTo>
                  <a:cubicBezTo>
                    <a:pt x="443" y="283"/>
                    <a:pt x="443" y="282"/>
                    <a:pt x="443" y="282"/>
                  </a:cubicBezTo>
                  <a:cubicBezTo>
                    <a:pt x="442" y="277"/>
                    <a:pt x="443" y="271"/>
                    <a:pt x="443" y="266"/>
                  </a:cubicBezTo>
                  <a:cubicBezTo>
                    <a:pt x="443" y="258"/>
                    <a:pt x="443" y="250"/>
                    <a:pt x="444" y="242"/>
                  </a:cubicBezTo>
                  <a:cubicBezTo>
                    <a:pt x="445" y="224"/>
                    <a:pt x="447" y="206"/>
                    <a:pt x="453" y="189"/>
                  </a:cubicBezTo>
                  <a:cubicBezTo>
                    <a:pt x="453" y="189"/>
                    <a:pt x="452" y="189"/>
                    <a:pt x="452" y="189"/>
                  </a:cubicBezTo>
                  <a:cubicBezTo>
                    <a:pt x="446" y="206"/>
                    <a:pt x="441" y="224"/>
                    <a:pt x="440" y="241"/>
                  </a:cubicBezTo>
                  <a:cubicBezTo>
                    <a:pt x="440" y="251"/>
                    <a:pt x="440" y="260"/>
                    <a:pt x="440" y="269"/>
                  </a:cubicBezTo>
                  <a:cubicBezTo>
                    <a:pt x="440" y="273"/>
                    <a:pt x="439" y="280"/>
                    <a:pt x="440" y="284"/>
                  </a:cubicBezTo>
                  <a:cubicBezTo>
                    <a:pt x="440" y="284"/>
                    <a:pt x="441" y="284"/>
                    <a:pt x="441" y="284"/>
                  </a:cubicBezTo>
                  <a:cubicBezTo>
                    <a:pt x="439" y="286"/>
                    <a:pt x="437" y="287"/>
                    <a:pt x="435" y="289"/>
                  </a:cubicBezTo>
                  <a:cubicBezTo>
                    <a:pt x="436" y="287"/>
                    <a:pt x="436" y="285"/>
                    <a:pt x="436" y="283"/>
                  </a:cubicBezTo>
                  <a:cubicBezTo>
                    <a:pt x="436" y="281"/>
                    <a:pt x="436" y="278"/>
                    <a:pt x="436" y="276"/>
                  </a:cubicBezTo>
                  <a:cubicBezTo>
                    <a:pt x="436" y="275"/>
                    <a:pt x="435" y="275"/>
                    <a:pt x="435" y="275"/>
                  </a:cubicBezTo>
                  <a:cubicBezTo>
                    <a:pt x="433" y="280"/>
                    <a:pt x="434" y="285"/>
                    <a:pt x="433" y="289"/>
                  </a:cubicBezTo>
                  <a:cubicBezTo>
                    <a:pt x="433" y="290"/>
                    <a:pt x="433" y="290"/>
                    <a:pt x="433" y="290"/>
                  </a:cubicBezTo>
                  <a:cubicBezTo>
                    <a:pt x="433" y="291"/>
                    <a:pt x="432" y="291"/>
                    <a:pt x="432" y="292"/>
                  </a:cubicBezTo>
                  <a:cubicBezTo>
                    <a:pt x="432" y="284"/>
                    <a:pt x="430" y="276"/>
                    <a:pt x="430" y="268"/>
                  </a:cubicBezTo>
                  <a:cubicBezTo>
                    <a:pt x="430" y="264"/>
                    <a:pt x="431" y="259"/>
                    <a:pt x="431" y="255"/>
                  </a:cubicBezTo>
                  <a:cubicBezTo>
                    <a:pt x="431" y="252"/>
                    <a:pt x="430" y="248"/>
                    <a:pt x="430" y="245"/>
                  </a:cubicBezTo>
                  <a:cubicBezTo>
                    <a:pt x="430" y="244"/>
                    <a:pt x="429" y="243"/>
                    <a:pt x="429" y="244"/>
                  </a:cubicBezTo>
                  <a:cubicBezTo>
                    <a:pt x="428" y="252"/>
                    <a:pt x="428" y="260"/>
                    <a:pt x="427" y="268"/>
                  </a:cubicBezTo>
                  <a:cubicBezTo>
                    <a:pt x="427" y="276"/>
                    <a:pt x="429" y="284"/>
                    <a:pt x="429" y="292"/>
                  </a:cubicBezTo>
                  <a:cubicBezTo>
                    <a:pt x="429" y="293"/>
                    <a:pt x="430" y="293"/>
                    <a:pt x="430" y="293"/>
                  </a:cubicBezTo>
                  <a:cubicBezTo>
                    <a:pt x="428" y="295"/>
                    <a:pt x="427" y="297"/>
                    <a:pt x="425" y="299"/>
                  </a:cubicBezTo>
                  <a:cubicBezTo>
                    <a:pt x="425" y="298"/>
                    <a:pt x="425" y="297"/>
                    <a:pt x="426" y="296"/>
                  </a:cubicBezTo>
                  <a:cubicBezTo>
                    <a:pt x="426" y="294"/>
                    <a:pt x="426" y="292"/>
                    <a:pt x="426" y="290"/>
                  </a:cubicBezTo>
                  <a:cubicBezTo>
                    <a:pt x="426" y="290"/>
                    <a:pt x="426" y="289"/>
                    <a:pt x="426" y="290"/>
                  </a:cubicBezTo>
                  <a:cubicBezTo>
                    <a:pt x="425" y="291"/>
                    <a:pt x="424" y="293"/>
                    <a:pt x="424" y="295"/>
                  </a:cubicBezTo>
                  <a:cubicBezTo>
                    <a:pt x="423" y="293"/>
                    <a:pt x="422" y="291"/>
                    <a:pt x="422" y="289"/>
                  </a:cubicBezTo>
                  <a:cubicBezTo>
                    <a:pt x="422" y="289"/>
                    <a:pt x="422" y="289"/>
                    <a:pt x="423" y="289"/>
                  </a:cubicBezTo>
                  <a:cubicBezTo>
                    <a:pt x="423" y="289"/>
                    <a:pt x="423" y="288"/>
                    <a:pt x="423" y="288"/>
                  </a:cubicBezTo>
                  <a:cubicBezTo>
                    <a:pt x="423" y="288"/>
                    <a:pt x="423" y="288"/>
                    <a:pt x="423" y="288"/>
                  </a:cubicBezTo>
                  <a:cubicBezTo>
                    <a:pt x="423" y="288"/>
                    <a:pt x="423" y="288"/>
                    <a:pt x="423" y="288"/>
                  </a:cubicBezTo>
                  <a:cubicBezTo>
                    <a:pt x="423" y="288"/>
                    <a:pt x="423" y="288"/>
                    <a:pt x="423" y="288"/>
                  </a:cubicBezTo>
                  <a:cubicBezTo>
                    <a:pt x="423" y="288"/>
                    <a:pt x="423" y="287"/>
                    <a:pt x="423" y="287"/>
                  </a:cubicBezTo>
                  <a:cubicBezTo>
                    <a:pt x="424" y="286"/>
                    <a:pt x="424" y="285"/>
                    <a:pt x="424" y="284"/>
                  </a:cubicBezTo>
                  <a:cubicBezTo>
                    <a:pt x="423" y="282"/>
                    <a:pt x="423" y="280"/>
                    <a:pt x="423" y="278"/>
                  </a:cubicBezTo>
                  <a:cubicBezTo>
                    <a:pt x="422" y="277"/>
                    <a:pt x="422" y="277"/>
                    <a:pt x="422" y="278"/>
                  </a:cubicBezTo>
                  <a:cubicBezTo>
                    <a:pt x="421" y="279"/>
                    <a:pt x="421" y="281"/>
                    <a:pt x="421" y="283"/>
                  </a:cubicBezTo>
                  <a:cubicBezTo>
                    <a:pt x="421" y="285"/>
                    <a:pt x="421" y="286"/>
                    <a:pt x="421" y="288"/>
                  </a:cubicBezTo>
                  <a:cubicBezTo>
                    <a:pt x="421" y="287"/>
                    <a:pt x="420" y="285"/>
                    <a:pt x="420" y="284"/>
                  </a:cubicBezTo>
                  <a:cubicBezTo>
                    <a:pt x="418" y="279"/>
                    <a:pt x="417" y="275"/>
                    <a:pt x="416" y="271"/>
                  </a:cubicBezTo>
                  <a:cubicBezTo>
                    <a:pt x="414" y="262"/>
                    <a:pt x="413" y="254"/>
                    <a:pt x="413" y="245"/>
                  </a:cubicBezTo>
                  <a:cubicBezTo>
                    <a:pt x="413" y="244"/>
                    <a:pt x="412" y="244"/>
                    <a:pt x="412" y="245"/>
                  </a:cubicBezTo>
                  <a:cubicBezTo>
                    <a:pt x="411" y="254"/>
                    <a:pt x="413" y="263"/>
                    <a:pt x="414" y="271"/>
                  </a:cubicBezTo>
                  <a:cubicBezTo>
                    <a:pt x="415" y="278"/>
                    <a:pt x="417" y="285"/>
                    <a:pt x="419" y="292"/>
                  </a:cubicBezTo>
                  <a:cubicBezTo>
                    <a:pt x="417" y="287"/>
                    <a:pt x="414" y="282"/>
                    <a:pt x="410" y="277"/>
                  </a:cubicBezTo>
                  <a:cubicBezTo>
                    <a:pt x="410" y="277"/>
                    <a:pt x="410" y="276"/>
                    <a:pt x="410" y="276"/>
                  </a:cubicBezTo>
                  <a:cubicBezTo>
                    <a:pt x="410" y="276"/>
                    <a:pt x="410" y="275"/>
                    <a:pt x="410" y="274"/>
                  </a:cubicBezTo>
                  <a:cubicBezTo>
                    <a:pt x="410" y="274"/>
                    <a:pt x="410" y="273"/>
                    <a:pt x="409" y="273"/>
                  </a:cubicBezTo>
                  <a:cubicBezTo>
                    <a:pt x="409" y="273"/>
                    <a:pt x="409" y="273"/>
                    <a:pt x="409" y="273"/>
                  </a:cubicBezTo>
                  <a:cubicBezTo>
                    <a:pt x="408" y="273"/>
                    <a:pt x="408" y="274"/>
                    <a:pt x="408" y="274"/>
                  </a:cubicBezTo>
                  <a:cubicBezTo>
                    <a:pt x="407" y="272"/>
                    <a:pt x="406" y="270"/>
                    <a:pt x="405" y="268"/>
                  </a:cubicBezTo>
                  <a:cubicBezTo>
                    <a:pt x="401" y="262"/>
                    <a:pt x="397" y="255"/>
                    <a:pt x="393" y="249"/>
                  </a:cubicBezTo>
                  <a:cubicBezTo>
                    <a:pt x="389" y="244"/>
                    <a:pt x="384" y="239"/>
                    <a:pt x="379" y="234"/>
                  </a:cubicBezTo>
                  <a:cubicBezTo>
                    <a:pt x="377" y="232"/>
                    <a:pt x="375" y="229"/>
                    <a:pt x="373" y="227"/>
                  </a:cubicBezTo>
                  <a:cubicBezTo>
                    <a:pt x="372" y="221"/>
                    <a:pt x="373" y="215"/>
                    <a:pt x="373" y="210"/>
                  </a:cubicBezTo>
                  <a:close/>
                  <a:moveTo>
                    <a:pt x="343" y="137"/>
                  </a:moveTo>
                  <a:cubicBezTo>
                    <a:pt x="349" y="146"/>
                    <a:pt x="355" y="156"/>
                    <a:pt x="359" y="166"/>
                  </a:cubicBezTo>
                  <a:cubicBezTo>
                    <a:pt x="363" y="175"/>
                    <a:pt x="368" y="185"/>
                    <a:pt x="369" y="196"/>
                  </a:cubicBezTo>
                  <a:cubicBezTo>
                    <a:pt x="370" y="199"/>
                    <a:pt x="370" y="203"/>
                    <a:pt x="370" y="207"/>
                  </a:cubicBezTo>
                  <a:cubicBezTo>
                    <a:pt x="370" y="210"/>
                    <a:pt x="369" y="213"/>
                    <a:pt x="369" y="216"/>
                  </a:cubicBezTo>
                  <a:cubicBezTo>
                    <a:pt x="369" y="218"/>
                    <a:pt x="369" y="221"/>
                    <a:pt x="370" y="223"/>
                  </a:cubicBezTo>
                  <a:cubicBezTo>
                    <a:pt x="368" y="221"/>
                    <a:pt x="365" y="219"/>
                    <a:pt x="363" y="216"/>
                  </a:cubicBezTo>
                  <a:cubicBezTo>
                    <a:pt x="363" y="216"/>
                    <a:pt x="363" y="216"/>
                    <a:pt x="363" y="216"/>
                  </a:cubicBezTo>
                  <a:cubicBezTo>
                    <a:pt x="363" y="216"/>
                    <a:pt x="363" y="216"/>
                    <a:pt x="363" y="215"/>
                  </a:cubicBezTo>
                  <a:cubicBezTo>
                    <a:pt x="364" y="200"/>
                    <a:pt x="357" y="185"/>
                    <a:pt x="352" y="170"/>
                  </a:cubicBezTo>
                  <a:cubicBezTo>
                    <a:pt x="348" y="157"/>
                    <a:pt x="346" y="144"/>
                    <a:pt x="340" y="132"/>
                  </a:cubicBezTo>
                  <a:cubicBezTo>
                    <a:pt x="341" y="134"/>
                    <a:pt x="342" y="136"/>
                    <a:pt x="343" y="137"/>
                  </a:cubicBezTo>
                  <a:close/>
                  <a:moveTo>
                    <a:pt x="321" y="108"/>
                  </a:moveTo>
                  <a:cubicBezTo>
                    <a:pt x="322" y="110"/>
                    <a:pt x="325" y="112"/>
                    <a:pt x="326" y="114"/>
                  </a:cubicBezTo>
                  <a:cubicBezTo>
                    <a:pt x="326" y="115"/>
                    <a:pt x="326" y="116"/>
                    <a:pt x="326" y="116"/>
                  </a:cubicBezTo>
                  <a:cubicBezTo>
                    <a:pt x="328" y="118"/>
                    <a:pt x="329" y="119"/>
                    <a:pt x="330" y="121"/>
                  </a:cubicBezTo>
                  <a:cubicBezTo>
                    <a:pt x="330" y="121"/>
                    <a:pt x="330" y="121"/>
                    <a:pt x="330" y="121"/>
                  </a:cubicBezTo>
                  <a:cubicBezTo>
                    <a:pt x="331" y="124"/>
                    <a:pt x="331" y="127"/>
                    <a:pt x="334" y="129"/>
                  </a:cubicBezTo>
                  <a:cubicBezTo>
                    <a:pt x="334" y="130"/>
                    <a:pt x="335" y="130"/>
                    <a:pt x="336" y="129"/>
                  </a:cubicBezTo>
                  <a:cubicBezTo>
                    <a:pt x="343" y="143"/>
                    <a:pt x="344" y="158"/>
                    <a:pt x="349" y="172"/>
                  </a:cubicBezTo>
                  <a:cubicBezTo>
                    <a:pt x="354" y="186"/>
                    <a:pt x="360" y="200"/>
                    <a:pt x="361" y="215"/>
                  </a:cubicBezTo>
                  <a:cubicBezTo>
                    <a:pt x="356" y="211"/>
                    <a:pt x="351" y="208"/>
                    <a:pt x="345" y="205"/>
                  </a:cubicBezTo>
                  <a:cubicBezTo>
                    <a:pt x="339" y="201"/>
                    <a:pt x="333" y="198"/>
                    <a:pt x="327" y="195"/>
                  </a:cubicBezTo>
                  <a:cubicBezTo>
                    <a:pt x="328" y="184"/>
                    <a:pt x="322" y="174"/>
                    <a:pt x="317" y="164"/>
                  </a:cubicBezTo>
                  <a:cubicBezTo>
                    <a:pt x="314" y="157"/>
                    <a:pt x="311" y="150"/>
                    <a:pt x="310" y="143"/>
                  </a:cubicBezTo>
                  <a:cubicBezTo>
                    <a:pt x="308" y="135"/>
                    <a:pt x="308" y="129"/>
                    <a:pt x="309" y="121"/>
                  </a:cubicBezTo>
                  <a:cubicBezTo>
                    <a:pt x="309" y="121"/>
                    <a:pt x="308" y="121"/>
                    <a:pt x="308" y="121"/>
                  </a:cubicBezTo>
                  <a:cubicBezTo>
                    <a:pt x="305" y="126"/>
                    <a:pt x="306" y="132"/>
                    <a:pt x="307" y="137"/>
                  </a:cubicBezTo>
                  <a:cubicBezTo>
                    <a:pt x="308" y="145"/>
                    <a:pt x="310" y="152"/>
                    <a:pt x="313" y="159"/>
                  </a:cubicBezTo>
                  <a:cubicBezTo>
                    <a:pt x="318" y="171"/>
                    <a:pt x="324" y="182"/>
                    <a:pt x="325" y="194"/>
                  </a:cubicBezTo>
                  <a:cubicBezTo>
                    <a:pt x="319" y="191"/>
                    <a:pt x="312" y="188"/>
                    <a:pt x="305" y="187"/>
                  </a:cubicBezTo>
                  <a:cubicBezTo>
                    <a:pt x="304" y="187"/>
                    <a:pt x="304" y="186"/>
                    <a:pt x="303" y="186"/>
                  </a:cubicBezTo>
                  <a:cubicBezTo>
                    <a:pt x="303" y="186"/>
                    <a:pt x="303" y="185"/>
                    <a:pt x="303" y="185"/>
                  </a:cubicBezTo>
                  <a:cubicBezTo>
                    <a:pt x="300" y="180"/>
                    <a:pt x="301" y="175"/>
                    <a:pt x="300" y="170"/>
                  </a:cubicBezTo>
                  <a:cubicBezTo>
                    <a:pt x="300" y="164"/>
                    <a:pt x="300" y="158"/>
                    <a:pt x="300" y="153"/>
                  </a:cubicBezTo>
                  <a:cubicBezTo>
                    <a:pt x="300" y="142"/>
                    <a:pt x="302" y="133"/>
                    <a:pt x="306" y="123"/>
                  </a:cubicBezTo>
                  <a:cubicBezTo>
                    <a:pt x="308" y="118"/>
                    <a:pt x="309" y="113"/>
                    <a:pt x="312" y="108"/>
                  </a:cubicBezTo>
                  <a:cubicBezTo>
                    <a:pt x="312" y="108"/>
                    <a:pt x="312" y="108"/>
                    <a:pt x="312" y="107"/>
                  </a:cubicBezTo>
                  <a:cubicBezTo>
                    <a:pt x="312" y="107"/>
                    <a:pt x="312" y="107"/>
                    <a:pt x="312" y="107"/>
                  </a:cubicBezTo>
                  <a:cubicBezTo>
                    <a:pt x="313" y="106"/>
                    <a:pt x="314" y="105"/>
                    <a:pt x="314" y="104"/>
                  </a:cubicBezTo>
                  <a:cubicBezTo>
                    <a:pt x="315" y="103"/>
                    <a:pt x="320" y="107"/>
                    <a:pt x="321" y="108"/>
                  </a:cubicBezTo>
                  <a:close/>
                  <a:moveTo>
                    <a:pt x="297" y="173"/>
                  </a:moveTo>
                  <a:cubicBezTo>
                    <a:pt x="297" y="177"/>
                    <a:pt x="297" y="181"/>
                    <a:pt x="299" y="185"/>
                  </a:cubicBezTo>
                  <a:cubicBezTo>
                    <a:pt x="297" y="185"/>
                    <a:pt x="295" y="184"/>
                    <a:pt x="293" y="184"/>
                  </a:cubicBezTo>
                  <a:cubicBezTo>
                    <a:pt x="293" y="184"/>
                    <a:pt x="293" y="183"/>
                    <a:pt x="293" y="183"/>
                  </a:cubicBezTo>
                  <a:cubicBezTo>
                    <a:pt x="293" y="183"/>
                    <a:pt x="293" y="182"/>
                    <a:pt x="293" y="182"/>
                  </a:cubicBezTo>
                  <a:cubicBezTo>
                    <a:pt x="288" y="170"/>
                    <a:pt x="292" y="155"/>
                    <a:pt x="295" y="142"/>
                  </a:cubicBezTo>
                  <a:cubicBezTo>
                    <a:pt x="297" y="136"/>
                    <a:pt x="298" y="129"/>
                    <a:pt x="300" y="122"/>
                  </a:cubicBezTo>
                  <a:cubicBezTo>
                    <a:pt x="302" y="118"/>
                    <a:pt x="303" y="114"/>
                    <a:pt x="307" y="112"/>
                  </a:cubicBezTo>
                  <a:cubicBezTo>
                    <a:pt x="306" y="114"/>
                    <a:pt x="305" y="116"/>
                    <a:pt x="305" y="117"/>
                  </a:cubicBezTo>
                  <a:cubicBezTo>
                    <a:pt x="303" y="123"/>
                    <a:pt x="300" y="129"/>
                    <a:pt x="299" y="136"/>
                  </a:cubicBezTo>
                  <a:cubicBezTo>
                    <a:pt x="298" y="141"/>
                    <a:pt x="297" y="147"/>
                    <a:pt x="297" y="152"/>
                  </a:cubicBezTo>
                  <a:cubicBezTo>
                    <a:pt x="297" y="159"/>
                    <a:pt x="297" y="166"/>
                    <a:pt x="297" y="173"/>
                  </a:cubicBezTo>
                  <a:close/>
                  <a:moveTo>
                    <a:pt x="239" y="8"/>
                  </a:moveTo>
                  <a:cubicBezTo>
                    <a:pt x="238" y="6"/>
                    <a:pt x="245" y="10"/>
                    <a:pt x="246" y="10"/>
                  </a:cubicBezTo>
                  <a:cubicBezTo>
                    <a:pt x="249" y="12"/>
                    <a:pt x="252" y="14"/>
                    <a:pt x="256" y="16"/>
                  </a:cubicBezTo>
                  <a:cubicBezTo>
                    <a:pt x="264" y="22"/>
                    <a:pt x="272" y="30"/>
                    <a:pt x="279" y="38"/>
                  </a:cubicBezTo>
                  <a:cubicBezTo>
                    <a:pt x="288" y="49"/>
                    <a:pt x="296" y="60"/>
                    <a:pt x="302" y="73"/>
                  </a:cubicBezTo>
                  <a:cubicBezTo>
                    <a:pt x="305" y="80"/>
                    <a:pt x="309" y="86"/>
                    <a:pt x="311" y="93"/>
                  </a:cubicBezTo>
                  <a:cubicBezTo>
                    <a:pt x="312" y="96"/>
                    <a:pt x="313" y="99"/>
                    <a:pt x="315" y="102"/>
                  </a:cubicBezTo>
                  <a:cubicBezTo>
                    <a:pt x="312" y="102"/>
                    <a:pt x="310" y="104"/>
                    <a:pt x="309" y="107"/>
                  </a:cubicBezTo>
                  <a:cubicBezTo>
                    <a:pt x="306" y="108"/>
                    <a:pt x="304" y="110"/>
                    <a:pt x="302" y="112"/>
                  </a:cubicBezTo>
                  <a:cubicBezTo>
                    <a:pt x="302" y="108"/>
                    <a:pt x="300" y="104"/>
                    <a:pt x="299" y="101"/>
                  </a:cubicBezTo>
                  <a:cubicBezTo>
                    <a:pt x="298" y="99"/>
                    <a:pt x="297" y="97"/>
                    <a:pt x="297" y="96"/>
                  </a:cubicBezTo>
                  <a:cubicBezTo>
                    <a:pt x="297" y="96"/>
                    <a:pt x="297" y="96"/>
                    <a:pt x="297" y="95"/>
                  </a:cubicBezTo>
                  <a:cubicBezTo>
                    <a:pt x="298" y="93"/>
                    <a:pt x="297" y="90"/>
                    <a:pt x="297" y="88"/>
                  </a:cubicBezTo>
                  <a:cubicBezTo>
                    <a:pt x="297" y="85"/>
                    <a:pt x="297" y="82"/>
                    <a:pt x="298" y="79"/>
                  </a:cubicBezTo>
                  <a:cubicBezTo>
                    <a:pt x="298" y="79"/>
                    <a:pt x="297" y="79"/>
                    <a:pt x="297" y="79"/>
                  </a:cubicBezTo>
                  <a:cubicBezTo>
                    <a:pt x="296" y="82"/>
                    <a:pt x="296" y="85"/>
                    <a:pt x="296" y="88"/>
                  </a:cubicBezTo>
                  <a:cubicBezTo>
                    <a:pt x="296" y="89"/>
                    <a:pt x="295" y="91"/>
                    <a:pt x="295" y="93"/>
                  </a:cubicBezTo>
                  <a:cubicBezTo>
                    <a:pt x="294" y="91"/>
                    <a:pt x="293" y="89"/>
                    <a:pt x="292" y="87"/>
                  </a:cubicBezTo>
                  <a:cubicBezTo>
                    <a:pt x="293" y="86"/>
                    <a:pt x="293" y="83"/>
                    <a:pt x="293" y="82"/>
                  </a:cubicBezTo>
                  <a:cubicBezTo>
                    <a:pt x="293" y="80"/>
                    <a:pt x="293" y="77"/>
                    <a:pt x="293" y="75"/>
                  </a:cubicBezTo>
                  <a:cubicBezTo>
                    <a:pt x="293" y="74"/>
                    <a:pt x="292" y="74"/>
                    <a:pt x="292" y="75"/>
                  </a:cubicBezTo>
                  <a:cubicBezTo>
                    <a:pt x="291" y="77"/>
                    <a:pt x="291" y="80"/>
                    <a:pt x="291" y="82"/>
                  </a:cubicBezTo>
                  <a:cubicBezTo>
                    <a:pt x="291" y="83"/>
                    <a:pt x="291" y="84"/>
                    <a:pt x="291" y="84"/>
                  </a:cubicBezTo>
                  <a:cubicBezTo>
                    <a:pt x="290" y="83"/>
                    <a:pt x="289" y="82"/>
                    <a:pt x="289" y="81"/>
                  </a:cubicBezTo>
                  <a:cubicBezTo>
                    <a:pt x="289" y="80"/>
                    <a:pt x="288" y="78"/>
                    <a:pt x="288" y="77"/>
                  </a:cubicBezTo>
                  <a:cubicBezTo>
                    <a:pt x="288" y="75"/>
                    <a:pt x="288" y="74"/>
                    <a:pt x="288" y="72"/>
                  </a:cubicBezTo>
                  <a:cubicBezTo>
                    <a:pt x="288" y="71"/>
                    <a:pt x="287" y="71"/>
                    <a:pt x="287" y="72"/>
                  </a:cubicBezTo>
                  <a:cubicBezTo>
                    <a:pt x="287" y="74"/>
                    <a:pt x="287" y="76"/>
                    <a:pt x="287" y="78"/>
                  </a:cubicBezTo>
                  <a:cubicBezTo>
                    <a:pt x="287" y="78"/>
                    <a:pt x="287" y="78"/>
                    <a:pt x="287" y="78"/>
                  </a:cubicBezTo>
                  <a:cubicBezTo>
                    <a:pt x="287" y="78"/>
                    <a:pt x="286" y="77"/>
                    <a:pt x="286" y="76"/>
                  </a:cubicBezTo>
                  <a:cubicBezTo>
                    <a:pt x="285" y="76"/>
                    <a:pt x="284" y="75"/>
                    <a:pt x="284" y="73"/>
                  </a:cubicBezTo>
                  <a:cubicBezTo>
                    <a:pt x="284" y="71"/>
                    <a:pt x="284" y="69"/>
                    <a:pt x="284" y="67"/>
                  </a:cubicBezTo>
                  <a:cubicBezTo>
                    <a:pt x="284" y="64"/>
                    <a:pt x="284" y="62"/>
                    <a:pt x="284" y="59"/>
                  </a:cubicBezTo>
                  <a:cubicBezTo>
                    <a:pt x="284" y="58"/>
                    <a:pt x="284" y="58"/>
                    <a:pt x="284" y="59"/>
                  </a:cubicBezTo>
                  <a:cubicBezTo>
                    <a:pt x="283" y="61"/>
                    <a:pt x="283" y="64"/>
                    <a:pt x="283" y="67"/>
                  </a:cubicBezTo>
                  <a:cubicBezTo>
                    <a:pt x="283" y="68"/>
                    <a:pt x="282" y="70"/>
                    <a:pt x="282" y="71"/>
                  </a:cubicBezTo>
                  <a:cubicBezTo>
                    <a:pt x="281" y="69"/>
                    <a:pt x="279" y="67"/>
                    <a:pt x="277" y="65"/>
                  </a:cubicBezTo>
                  <a:cubicBezTo>
                    <a:pt x="278" y="63"/>
                    <a:pt x="278" y="62"/>
                    <a:pt x="278" y="60"/>
                  </a:cubicBezTo>
                  <a:cubicBezTo>
                    <a:pt x="278" y="58"/>
                    <a:pt x="278" y="56"/>
                    <a:pt x="278" y="55"/>
                  </a:cubicBezTo>
                  <a:cubicBezTo>
                    <a:pt x="278" y="54"/>
                    <a:pt x="277" y="53"/>
                    <a:pt x="277" y="54"/>
                  </a:cubicBezTo>
                  <a:cubicBezTo>
                    <a:pt x="277" y="57"/>
                    <a:pt x="276" y="61"/>
                    <a:pt x="276" y="64"/>
                  </a:cubicBezTo>
                  <a:cubicBezTo>
                    <a:pt x="275" y="63"/>
                    <a:pt x="274" y="61"/>
                    <a:pt x="273" y="60"/>
                  </a:cubicBezTo>
                  <a:cubicBezTo>
                    <a:pt x="273" y="59"/>
                    <a:pt x="273" y="58"/>
                    <a:pt x="273" y="56"/>
                  </a:cubicBezTo>
                  <a:cubicBezTo>
                    <a:pt x="273" y="55"/>
                    <a:pt x="273" y="53"/>
                    <a:pt x="273" y="51"/>
                  </a:cubicBezTo>
                  <a:cubicBezTo>
                    <a:pt x="273" y="50"/>
                    <a:pt x="272" y="50"/>
                    <a:pt x="272" y="51"/>
                  </a:cubicBezTo>
                  <a:cubicBezTo>
                    <a:pt x="272" y="53"/>
                    <a:pt x="272" y="55"/>
                    <a:pt x="272" y="56"/>
                  </a:cubicBezTo>
                  <a:cubicBezTo>
                    <a:pt x="272" y="57"/>
                    <a:pt x="271" y="58"/>
                    <a:pt x="271" y="59"/>
                  </a:cubicBezTo>
                  <a:cubicBezTo>
                    <a:pt x="270" y="58"/>
                    <a:pt x="269" y="57"/>
                    <a:pt x="268" y="56"/>
                  </a:cubicBezTo>
                  <a:cubicBezTo>
                    <a:pt x="268" y="56"/>
                    <a:pt x="268" y="56"/>
                    <a:pt x="268" y="56"/>
                  </a:cubicBezTo>
                  <a:cubicBezTo>
                    <a:pt x="270" y="55"/>
                    <a:pt x="270" y="52"/>
                    <a:pt x="270" y="50"/>
                  </a:cubicBezTo>
                  <a:cubicBezTo>
                    <a:pt x="271" y="48"/>
                    <a:pt x="271" y="46"/>
                    <a:pt x="271" y="44"/>
                  </a:cubicBezTo>
                  <a:cubicBezTo>
                    <a:pt x="271" y="43"/>
                    <a:pt x="270" y="43"/>
                    <a:pt x="270" y="44"/>
                  </a:cubicBezTo>
                  <a:cubicBezTo>
                    <a:pt x="269" y="46"/>
                    <a:pt x="269" y="48"/>
                    <a:pt x="269" y="50"/>
                  </a:cubicBezTo>
                  <a:cubicBezTo>
                    <a:pt x="268" y="52"/>
                    <a:pt x="267" y="54"/>
                    <a:pt x="267" y="56"/>
                  </a:cubicBezTo>
                  <a:cubicBezTo>
                    <a:pt x="267" y="56"/>
                    <a:pt x="267" y="56"/>
                    <a:pt x="267" y="56"/>
                  </a:cubicBezTo>
                  <a:cubicBezTo>
                    <a:pt x="266" y="55"/>
                    <a:pt x="264" y="54"/>
                    <a:pt x="262" y="54"/>
                  </a:cubicBezTo>
                  <a:cubicBezTo>
                    <a:pt x="263" y="52"/>
                    <a:pt x="264" y="49"/>
                    <a:pt x="264" y="47"/>
                  </a:cubicBezTo>
                  <a:cubicBezTo>
                    <a:pt x="265" y="45"/>
                    <a:pt x="265" y="43"/>
                    <a:pt x="265" y="40"/>
                  </a:cubicBezTo>
                  <a:cubicBezTo>
                    <a:pt x="265" y="40"/>
                    <a:pt x="263" y="40"/>
                    <a:pt x="263" y="40"/>
                  </a:cubicBezTo>
                  <a:cubicBezTo>
                    <a:pt x="264" y="43"/>
                    <a:pt x="263" y="45"/>
                    <a:pt x="262" y="47"/>
                  </a:cubicBezTo>
                  <a:cubicBezTo>
                    <a:pt x="262" y="49"/>
                    <a:pt x="261" y="51"/>
                    <a:pt x="261" y="53"/>
                  </a:cubicBezTo>
                  <a:cubicBezTo>
                    <a:pt x="261" y="53"/>
                    <a:pt x="261" y="54"/>
                    <a:pt x="261" y="54"/>
                  </a:cubicBezTo>
                  <a:cubicBezTo>
                    <a:pt x="260" y="54"/>
                    <a:pt x="259" y="54"/>
                    <a:pt x="257" y="54"/>
                  </a:cubicBezTo>
                  <a:cubicBezTo>
                    <a:pt x="257" y="54"/>
                    <a:pt x="257" y="53"/>
                    <a:pt x="257" y="53"/>
                  </a:cubicBezTo>
                  <a:cubicBezTo>
                    <a:pt x="257" y="53"/>
                    <a:pt x="257" y="53"/>
                    <a:pt x="257" y="53"/>
                  </a:cubicBezTo>
                  <a:cubicBezTo>
                    <a:pt x="257" y="51"/>
                    <a:pt x="258" y="49"/>
                    <a:pt x="258" y="48"/>
                  </a:cubicBezTo>
                  <a:cubicBezTo>
                    <a:pt x="258" y="47"/>
                    <a:pt x="258" y="47"/>
                    <a:pt x="257" y="47"/>
                  </a:cubicBezTo>
                  <a:cubicBezTo>
                    <a:pt x="257" y="49"/>
                    <a:pt x="256" y="50"/>
                    <a:pt x="256" y="51"/>
                  </a:cubicBezTo>
                  <a:cubicBezTo>
                    <a:pt x="255" y="49"/>
                    <a:pt x="255" y="48"/>
                    <a:pt x="254" y="46"/>
                  </a:cubicBezTo>
                  <a:cubicBezTo>
                    <a:pt x="254" y="46"/>
                    <a:pt x="254" y="46"/>
                    <a:pt x="254" y="46"/>
                  </a:cubicBezTo>
                  <a:cubicBezTo>
                    <a:pt x="255" y="44"/>
                    <a:pt x="255" y="40"/>
                    <a:pt x="256" y="38"/>
                  </a:cubicBezTo>
                  <a:cubicBezTo>
                    <a:pt x="256" y="35"/>
                    <a:pt x="256" y="32"/>
                    <a:pt x="256" y="28"/>
                  </a:cubicBezTo>
                  <a:cubicBezTo>
                    <a:pt x="256" y="28"/>
                    <a:pt x="255" y="28"/>
                    <a:pt x="255" y="28"/>
                  </a:cubicBezTo>
                  <a:cubicBezTo>
                    <a:pt x="255" y="32"/>
                    <a:pt x="254" y="35"/>
                    <a:pt x="254" y="38"/>
                  </a:cubicBezTo>
                  <a:cubicBezTo>
                    <a:pt x="253" y="40"/>
                    <a:pt x="253" y="42"/>
                    <a:pt x="253" y="43"/>
                  </a:cubicBezTo>
                  <a:cubicBezTo>
                    <a:pt x="248" y="32"/>
                    <a:pt x="243" y="20"/>
                    <a:pt x="238" y="9"/>
                  </a:cubicBezTo>
                  <a:cubicBezTo>
                    <a:pt x="238" y="9"/>
                    <a:pt x="239" y="8"/>
                    <a:pt x="239" y="8"/>
                  </a:cubicBezTo>
                  <a:close/>
                  <a:moveTo>
                    <a:pt x="235" y="9"/>
                  </a:moveTo>
                  <a:cubicBezTo>
                    <a:pt x="236" y="9"/>
                    <a:pt x="236" y="9"/>
                    <a:pt x="237" y="9"/>
                  </a:cubicBezTo>
                  <a:cubicBezTo>
                    <a:pt x="237" y="17"/>
                    <a:pt x="242" y="24"/>
                    <a:pt x="245" y="31"/>
                  </a:cubicBezTo>
                  <a:cubicBezTo>
                    <a:pt x="248" y="40"/>
                    <a:pt x="251" y="48"/>
                    <a:pt x="255" y="56"/>
                  </a:cubicBezTo>
                  <a:cubicBezTo>
                    <a:pt x="255" y="57"/>
                    <a:pt x="255" y="57"/>
                    <a:pt x="255" y="58"/>
                  </a:cubicBezTo>
                  <a:cubicBezTo>
                    <a:pt x="255" y="58"/>
                    <a:pt x="255" y="58"/>
                    <a:pt x="256" y="58"/>
                  </a:cubicBezTo>
                  <a:cubicBezTo>
                    <a:pt x="256" y="58"/>
                    <a:pt x="256" y="58"/>
                    <a:pt x="256" y="58"/>
                  </a:cubicBezTo>
                  <a:cubicBezTo>
                    <a:pt x="256" y="58"/>
                    <a:pt x="257" y="58"/>
                    <a:pt x="258" y="58"/>
                  </a:cubicBezTo>
                  <a:cubicBezTo>
                    <a:pt x="262" y="55"/>
                    <a:pt x="267" y="60"/>
                    <a:pt x="270" y="63"/>
                  </a:cubicBezTo>
                  <a:cubicBezTo>
                    <a:pt x="276" y="68"/>
                    <a:pt x="280" y="75"/>
                    <a:pt x="284" y="81"/>
                  </a:cubicBezTo>
                  <a:cubicBezTo>
                    <a:pt x="291" y="91"/>
                    <a:pt x="300" y="105"/>
                    <a:pt x="298" y="117"/>
                  </a:cubicBezTo>
                  <a:cubicBezTo>
                    <a:pt x="298" y="117"/>
                    <a:pt x="298" y="118"/>
                    <a:pt x="298" y="118"/>
                  </a:cubicBezTo>
                  <a:cubicBezTo>
                    <a:pt x="298" y="120"/>
                    <a:pt x="297" y="122"/>
                    <a:pt x="296" y="123"/>
                  </a:cubicBezTo>
                  <a:cubicBezTo>
                    <a:pt x="294" y="131"/>
                    <a:pt x="293" y="138"/>
                    <a:pt x="291" y="146"/>
                  </a:cubicBezTo>
                  <a:cubicBezTo>
                    <a:pt x="289" y="154"/>
                    <a:pt x="286" y="164"/>
                    <a:pt x="287" y="174"/>
                  </a:cubicBezTo>
                  <a:cubicBezTo>
                    <a:pt x="284" y="170"/>
                    <a:pt x="281" y="166"/>
                    <a:pt x="278" y="162"/>
                  </a:cubicBezTo>
                  <a:cubicBezTo>
                    <a:pt x="270" y="150"/>
                    <a:pt x="262" y="137"/>
                    <a:pt x="255" y="124"/>
                  </a:cubicBezTo>
                  <a:cubicBezTo>
                    <a:pt x="251" y="117"/>
                    <a:pt x="248" y="110"/>
                    <a:pt x="245" y="102"/>
                  </a:cubicBezTo>
                  <a:cubicBezTo>
                    <a:pt x="245" y="102"/>
                    <a:pt x="245" y="102"/>
                    <a:pt x="245" y="102"/>
                  </a:cubicBezTo>
                  <a:cubicBezTo>
                    <a:pt x="245" y="100"/>
                    <a:pt x="245" y="97"/>
                    <a:pt x="244" y="95"/>
                  </a:cubicBezTo>
                  <a:cubicBezTo>
                    <a:pt x="244" y="93"/>
                    <a:pt x="244" y="91"/>
                    <a:pt x="244" y="89"/>
                  </a:cubicBezTo>
                  <a:cubicBezTo>
                    <a:pt x="244" y="87"/>
                    <a:pt x="242" y="87"/>
                    <a:pt x="242" y="89"/>
                  </a:cubicBezTo>
                  <a:cubicBezTo>
                    <a:pt x="242" y="91"/>
                    <a:pt x="242" y="93"/>
                    <a:pt x="242" y="95"/>
                  </a:cubicBezTo>
                  <a:cubicBezTo>
                    <a:pt x="241" y="92"/>
                    <a:pt x="241" y="88"/>
                    <a:pt x="240" y="85"/>
                  </a:cubicBezTo>
                  <a:cubicBezTo>
                    <a:pt x="239" y="72"/>
                    <a:pt x="239" y="60"/>
                    <a:pt x="236" y="47"/>
                  </a:cubicBezTo>
                  <a:cubicBezTo>
                    <a:pt x="235" y="47"/>
                    <a:pt x="235" y="46"/>
                    <a:pt x="234" y="46"/>
                  </a:cubicBezTo>
                  <a:cubicBezTo>
                    <a:pt x="232" y="46"/>
                    <a:pt x="233" y="34"/>
                    <a:pt x="232" y="32"/>
                  </a:cubicBezTo>
                  <a:cubicBezTo>
                    <a:pt x="231" y="26"/>
                    <a:pt x="229" y="21"/>
                    <a:pt x="229" y="16"/>
                  </a:cubicBezTo>
                  <a:cubicBezTo>
                    <a:pt x="229" y="15"/>
                    <a:pt x="229" y="15"/>
                    <a:pt x="228" y="15"/>
                  </a:cubicBezTo>
                  <a:cubicBezTo>
                    <a:pt x="230" y="11"/>
                    <a:pt x="232" y="5"/>
                    <a:pt x="235" y="9"/>
                  </a:cubicBezTo>
                  <a:close/>
                  <a:moveTo>
                    <a:pt x="269" y="165"/>
                  </a:moveTo>
                  <a:cubicBezTo>
                    <a:pt x="262" y="157"/>
                    <a:pt x="255" y="149"/>
                    <a:pt x="250" y="140"/>
                  </a:cubicBezTo>
                  <a:cubicBezTo>
                    <a:pt x="240" y="123"/>
                    <a:pt x="233" y="106"/>
                    <a:pt x="228" y="87"/>
                  </a:cubicBezTo>
                  <a:cubicBezTo>
                    <a:pt x="223" y="68"/>
                    <a:pt x="220" y="49"/>
                    <a:pt x="224" y="29"/>
                  </a:cubicBezTo>
                  <a:cubicBezTo>
                    <a:pt x="225" y="27"/>
                    <a:pt x="225" y="25"/>
                    <a:pt x="226" y="23"/>
                  </a:cubicBezTo>
                  <a:cubicBezTo>
                    <a:pt x="226" y="28"/>
                    <a:pt x="229" y="32"/>
                    <a:pt x="229" y="37"/>
                  </a:cubicBezTo>
                  <a:cubicBezTo>
                    <a:pt x="229" y="41"/>
                    <a:pt x="227" y="48"/>
                    <a:pt x="232" y="50"/>
                  </a:cubicBezTo>
                  <a:cubicBezTo>
                    <a:pt x="235" y="61"/>
                    <a:pt x="234" y="74"/>
                    <a:pt x="236" y="86"/>
                  </a:cubicBezTo>
                  <a:cubicBezTo>
                    <a:pt x="238" y="98"/>
                    <a:pt x="243" y="110"/>
                    <a:pt x="249" y="121"/>
                  </a:cubicBezTo>
                  <a:cubicBezTo>
                    <a:pt x="255" y="134"/>
                    <a:pt x="263" y="146"/>
                    <a:pt x="271" y="158"/>
                  </a:cubicBezTo>
                  <a:cubicBezTo>
                    <a:pt x="274" y="163"/>
                    <a:pt x="277" y="168"/>
                    <a:pt x="281" y="172"/>
                  </a:cubicBezTo>
                  <a:cubicBezTo>
                    <a:pt x="282" y="174"/>
                    <a:pt x="285" y="176"/>
                    <a:pt x="288" y="178"/>
                  </a:cubicBezTo>
                  <a:cubicBezTo>
                    <a:pt x="288" y="179"/>
                    <a:pt x="288" y="181"/>
                    <a:pt x="289" y="182"/>
                  </a:cubicBezTo>
                  <a:cubicBezTo>
                    <a:pt x="281" y="178"/>
                    <a:pt x="275" y="171"/>
                    <a:pt x="269" y="165"/>
                  </a:cubicBezTo>
                  <a:close/>
                  <a:moveTo>
                    <a:pt x="275" y="184"/>
                  </a:moveTo>
                  <a:cubicBezTo>
                    <a:pt x="279" y="184"/>
                    <a:pt x="284" y="185"/>
                    <a:pt x="289" y="186"/>
                  </a:cubicBezTo>
                  <a:cubicBezTo>
                    <a:pt x="289" y="187"/>
                    <a:pt x="290" y="187"/>
                    <a:pt x="290" y="187"/>
                  </a:cubicBezTo>
                  <a:cubicBezTo>
                    <a:pt x="291" y="187"/>
                    <a:pt x="291" y="187"/>
                    <a:pt x="292" y="187"/>
                  </a:cubicBezTo>
                  <a:cubicBezTo>
                    <a:pt x="294" y="188"/>
                    <a:pt x="296" y="188"/>
                    <a:pt x="298" y="188"/>
                  </a:cubicBezTo>
                  <a:cubicBezTo>
                    <a:pt x="306" y="190"/>
                    <a:pt x="314" y="192"/>
                    <a:pt x="321" y="196"/>
                  </a:cubicBezTo>
                  <a:cubicBezTo>
                    <a:pt x="337" y="205"/>
                    <a:pt x="354" y="211"/>
                    <a:pt x="366" y="224"/>
                  </a:cubicBezTo>
                  <a:cubicBezTo>
                    <a:pt x="372" y="231"/>
                    <a:pt x="378" y="237"/>
                    <a:pt x="384" y="244"/>
                  </a:cubicBezTo>
                  <a:cubicBezTo>
                    <a:pt x="390" y="250"/>
                    <a:pt x="394" y="257"/>
                    <a:pt x="398" y="264"/>
                  </a:cubicBezTo>
                  <a:cubicBezTo>
                    <a:pt x="406" y="276"/>
                    <a:pt x="416" y="289"/>
                    <a:pt x="422" y="303"/>
                  </a:cubicBezTo>
                  <a:cubicBezTo>
                    <a:pt x="421" y="303"/>
                    <a:pt x="421" y="304"/>
                    <a:pt x="421" y="304"/>
                  </a:cubicBezTo>
                  <a:cubicBezTo>
                    <a:pt x="420" y="305"/>
                    <a:pt x="419" y="307"/>
                    <a:pt x="418" y="308"/>
                  </a:cubicBezTo>
                  <a:cubicBezTo>
                    <a:pt x="418" y="307"/>
                    <a:pt x="418" y="307"/>
                    <a:pt x="418" y="307"/>
                  </a:cubicBezTo>
                  <a:cubicBezTo>
                    <a:pt x="406" y="285"/>
                    <a:pt x="397" y="261"/>
                    <a:pt x="378" y="244"/>
                  </a:cubicBezTo>
                  <a:cubicBezTo>
                    <a:pt x="369" y="235"/>
                    <a:pt x="359" y="228"/>
                    <a:pt x="349" y="220"/>
                  </a:cubicBezTo>
                  <a:cubicBezTo>
                    <a:pt x="339" y="212"/>
                    <a:pt x="330" y="203"/>
                    <a:pt x="319" y="197"/>
                  </a:cubicBezTo>
                  <a:cubicBezTo>
                    <a:pt x="308" y="192"/>
                    <a:pt x="295" y="189"/>
                    <a:pt x="283" y="187"/>
                  </a:cubicBezTo>
                  <a:cubicBezTo>
                    <a:pt x="272" y="186"/>
                    <a:pt x="261" y="184"/>
                    <a:pt x="250" y="186"/>
                  </a:cubicBezTo>
                  <a:cubicBezTo>
                    <a:pt x="239" y="187"/>
                    <a:pt x="229" y="191"/>
                    <a:pt x="219" y="198"/>
                  </a:cubicBezTo>
                  <a:cubicBezTo>
                    <a:pt x="209" y="205"/>
                    <a:pt x="206" y="214"/>
                    <a:pt x="201" y="225"/>
                  </a:cubicBezTo>
                  <a:cubicBezTo>
                    <a:pt x="200" y="226"/>
                    <a:pt x="202" y="227"/>
                    <a:pt x="202" y="226"/>
                  </a:cubicBezTo>
                  <a:cubicBezTo>
                    <a:pt x="206" y="221"/>
                    <a:pt x="208" y="216"/>
                    <a:pt x="211" y="211"/>
                  </a:cubicBezTo>
                  <a:cubicBezTo>
                    <a:pt x="215" y="206"/>
                    <a:pt x="220" y="202"/>
                    <a:pt x="226" y="198"/>
                  </a:cubicBezTo>
                  <a:cubicBezTo>
                    <a:pt x="236" y="192"/>
                    <a:pt x="246" y="189"/>
                    <a:pt x="258" y="189"/>
                  </a:cubicBezTo>
                  <a:cubicBezTo>
                    <a:pt x="270" y="189"/>
                    <a:pt x="282" y="190"/>
                    <a:pt x="294" y="193"/>
                  </a:cubicBezTo>
                  <a:cubicBezTo>
                    <a:pt x="305" y="195"/>
                    <a:pt x="316" y="198"/>
                    <a:pt x="325" y="205"/>
                  </a:cubicBezTo>
                  <a:cubicBezTo>
                    <a:pt x="334" y="212"/>
                    <a:pt x="343" y="219"/>
                    <a:pt x="352" y="226"/>
                  </a:cubicBezTo>
                  <a:cubicBezTo>
                    <a:pt x="361" y="233"/>
                    <a:pt x="371" y="240"/>
                    <a:pt x="379" y="249"/>
                  </a:cubicBezTo>
                  <a:cubicBezTo>
                    <a:pt x="388" y="258"/>
                    <a:pt x="394" y="269"/>
                    <a:pt x="401" y="281"/>
                  </a:cubicBezTo>
                  <a:cubicBezTo>
                    <a:pt x="403" y="285"/>
                    <a:pt x="405" y="289"/>
                    <a:pt x="407" y="293"/>
                  </a:cubicBezTo>
                  <a:cubicBezTo>
                    <a:pt x="400" y="284"/>
                    <a:pt x="391" y="275"/>
                    <a:pt x="383" y="266"/>
                  </a:cubicBezTo>
                  <a:cubicBezTo>
                    <a:pt x="376" y="260"/>
                    <a:pt x="370" y="253"/>
                    <a:pt x="362" y="247"/>
                  </a:cubicBezTo>
                  <a:cubicBezTo>
                    <a:pt x="357" y="242"/>
                    <a:pt x="351" y="238"/>
                    <a:pt x="344" y="236"/>
                  </a:cubicBezTo>
                  <a:cubicBezTo>
                    <a:pt x="343" y="236"/>
                    <a:pt x="343" y="237"/>
                    <a:pt x="344" y="237"/>
                  </a:cubicBezTo>
                  <a:cubicBezTo>
                    <a:pt x="360" y="243"/>
                    <a:pt x="372" y="258"/>
                    <a:pt x="384" y="270"/>
                  </a:cubicBezTo>
                  <a:cubicBezTo>
                    <a:pt x="395" y="281"/>
                    <a:pt x="406" y="293"/>
                    <a:pt x="413" y="306"/>
                  </a:cubicBezTo>
                  <a:cubicBezTo>
                    <a:pt x="413" y="306"/>
                    <a:pt x="413" y="306"/>
                    <a:pt x="413" y="306"/>
                  </a:cubicBezTo>
                  <a:cubicBezTo>
                    <a:pt x="412" y="305"/>
                    <a:pt x="411" y="304"/>
                    <a:pt x="409" y="303"/>
                  </a:cubicBezTo>
                  <a:cubicBezTo>
                    <a:pt x="405" y="298"/>
                    <a:pt x="402" y="294"/>
                    <a:pt x="398" y="289"/>
                  </a:cubicBezTo>
                  <a:cubicBezTo>
                    <a:pt x="389" y="280"/>
                    <a:pt x="378" y="273"/>
                    <a:pt x="368" y="265"/>
                  </a:cubicBezTo>
                  <a:cubicBezTo>
                    <a:pt x="368" y="264"/>
                    <a:pt x="367" y="265"/>
                    <a:pt x="368" y="265"/>
                  </a:cubicBezTo>
                  <a:cubicBezTo>
                    <a:pt x="377" y="274"/>
                    <a:pt x="388" y="281"/>
                    <a:pt x="396" y="291"/>
                  </a:cubicBezTo>
                  <a:cubicBezTo>
                    <a:pt x="400" y="295"/>
                    <a:pt x="404" y="300"/>
                    <a:pt x="408" y="304"/>
                  </a:cubicBezTo>
                  <a:cubicBezTo>
                    <a:pt x="408" y="305"/>
                    <a:pt x="408" y="305"/>
                    <a:pt x="409" y="306"/>
                  </a:cubicBezTo>
                  <a:cubicBezTo>
                    <a:pt x="404" y="302"/>
                    <a:pt x="398" y="299"/>
                    <a:pt x="393" y="295"/>
                  </a:cubicBezTo>
                  <a:cubicBezTo>
                    <a:pt x="388" y="290"/>
                    <a:pt x="383" y="285"/>
                    <a:pt x="376" y="282"/>
                  </a:cubicBezTo>
                  <a:cubicBezTo>
                    <a:pt x="376" y="282"/>
                    <a:pt x="376" y="282"/>
                    <a:pt x="376" y="283"/>
                  </a:cubicBezTo>
                  <a:cubicBezTo>
                    <a:pt x="388" y="292"/>
                    <a:pt x="401" y="301"/>
                    <a:pt x="412" y="311"/>
                  </a:cubicBezTo>
                  <a:cubicBezTo>
                    <a:pt x="412" y="311"/>
                    <a:pt x="412" y="311"/>
                    <a:pt x="412" y="311"/>
                  </a:cubicBezTo>
                  <a:cubicBezTo>
                    <a:pt x="399" y="301"/>
                    <a:pt x="384" y="291"/>
                    <a:pt x="368" y="285"/>
                  </a:cubicBezTo>
                  <a:cubicBezTo>
                    <a:pt x="359" y="282"/>
                    <a:pt x="349" y="280"/>
                    <a:pt x="341" y="276"/>
                  </a:cubicBezTo>
                  <a:cubicBezTo>
                    <a:pt x="334" y="272"/>
                    <a:pt x="327" y="268"/>
                    <a:pt x="319" y="266"/>
                  </a:cubicBezTo>
                  <a:cubicBezTo>
                    <a:pt x="319" y="266"/>
                    <a:pt x="319" y="266"/>
                    <a:pt x="319" y="266"/>
                  </a:cubicBezTo>
                  <a:cubicBezTo>
                    <a:pt x="321" y="269"/>
                    <a:pt x="324" y="270"/>
                    <a:pt x="328" y="271"/>
                  </a:cubicBezTo>
                  <a:cubicBezTo>
                    <a:pt x="332" y="273"/>
                    <a:pt x="337" y="276"/>
                    <a:pt x="341" y="278"/>
                  </a:cubicBezTo>
                  <a:cubicBezTo>
                    <a:pt x="349" y="281"/>
                    <a:pt x="357" y="284"/>
                    <a:pt x="364" y="286"/>
                  </a:cubicBezTo>
                  <a:cubicBezTo>
                    <a:pt x="373" y="290"/>
                    <a:pt x="383" y="293"/>
                    <a:pt x="391" y="299"/>
                  </a:cubicBezTo>
                  <a:cubicBezTo>
                    <a:pt x="397" y="304"/>
                    <a:pt x="403" y="308"/>
                    <a:pt x="409" y="313"/>
                  </a:cubicBezTo>
                  <a:cubicBezTo>
                    <a:pt x="409" y="313"/>
                    <a:pt x="408" y="313"/>
                    <a:pt x="408" y="312"/>
                  </a:cubicBezTo>
                  <a:cubicBezTo>
                    <a:pt x="407" y="312"/>
                    <a:pt x="407" y="311"/>
                    <a:pt x="406" y="311"/>
                  </a:cubicBezTo>
                  <a:cubicBezTo>
                    <a:pt x="405" y="310"/>
                    <a:pt x="404" y="310"/>
                    <a:pt x="404" y="309"/>
                  </a:cubicBezTo>
                  <a:cubicBezTo>
                    <a:pt x="403" y="308"/>
                    <a:pt x="402" y="307"/>
                    <a:pt x="400" y="307"/>
                  </a:cubicBezTo>
                  <a:cubicBezTo>
                    <a:pt x="396" y="304"/>
                    <a:pt x="392" y="301"/>
                    <a:pt x="388" y="299"/>
                  </a:cubicBezTo>
                  <a:cubicBezTo>
                    <a:pt x="379" y="294"/>
                    <a:pt x="369" y="292"/>
                    <a:pt x="360" y="288"/>
                  </a:cubicBezTo>
                  <a:cubicBezTo>
                    <a:pt x="350" y="284"/>
                    <a:pt x="340" y="281"/>
                    <a:pt x="331" y="277"/>
                  </a:cubicBezTo>
                  <a:cubicBezTo>
                    <a:pt x="321" y="273"/>
                    <a:pt x="311" y="271"/>
                    <a:pt x="302" y="265"/>
                  </a:cubicBezTo>
                  <a:cubicBezTo>
                    <a:pt x="302" y="265"/>
                    <a:pt x="301" y="266"/>
                    <a:pt x="302" y="266"/>
                  </a:cubicBezTo>
                  <a:cubicBezTo>
                    <a:pt x="308" y="273"/>
                    <a:pt x="318" y="274"/>
                    <a:pt x="327" y="277"/>
                  </a:cubicBezTo>
                  <a:cubicBezTo>
                    <a:pt x="337" y="281"/>
                    <a:pt x="347" y="285"/>
                    <a:pt x="358" y="289"/>
                  </a:cubicBezTo>
                  <a:cubicBezTo>
                    <a:pt x="368" y="294"/>
                    <a:pt x="379" y="295"/>
                    <a:pt x="389" y="301"/>
                  </a:cubicBezTo>
                  <a:cubicBezTo>
                    <a:pt x="391" y="302"/>
                    <a:pt x="394" y="303"/>
                    <a:pt x="396" y="305"/>
                  </a:cubicBezTo>
                  <a:cubicBezTo>
                    <a:pt x="391" y="303"/>
                    <a:pt x="385" y="301"/>
                    <a:pt x="380" y="299"/>
                  </a:cubicBezTo>
                  <a:cubicBezTo>
                    <a:pt x="372" y="296"/>
                    <a:pt x="365" y="293"/>
                    <a:pt x="358" y="291"/>
                  </a:cubicBezTo>
                  <a:cubicBezTo>
                    <a:pt x="351" y="289"/>
                    <a:pt x="344" y="287"/>
                    <a:pt x="338" y="285"/>
                  </a:cubicBezTo>
                  <a:cubicBezTo>
                    <a:pt x="323" y="281"/>
                    <a:pt x="310" y="276"/>
                    <a:pt x="295" y="273"/>
                  </a:cubicBezTo>
                  <a:cubicBezTo>
                    <a:pt x="282" y="270"/>
                    <a:pt x="268" y="268"/>
                    <a:pt x="254" y="266"/>
                  </a:cubicBezTo>
                  <a:cubicBezTo>
                    <a:pt x="253" y="266"/>
                    <a:pt x="252" y="267"/>
                    <a:pt x="253" y="268"/>
                  </a:cubicBezTo>
                  <a:cubicBezTo>
                    <a:pt x="258" y="270"/>
                    <a:pt x="264" y="270"/>
                    <a:pt x="269" y="271"/>
                  </a:cubicBezTo>
                  <a:cubicBezTo>
                    <a:pt x="277" y="271"/>
                    <a:pt x="285" y="273"/>
                    <a:pt x="293" y="274"/>
                  </a:cubicBezTo>
                  <a:cubicBezTo>
                    <a:pt x="307" y="278"/>
                    <a:pt x="321" y="281"/>
                    <a:pt x="335" y="285"/>
                  </a:cubicBezTo>
                  <a:cubicBezTo>
                    <a:pt x="351" y="290"/>
                    <a:pt x="366" y="296"/>
                    <a:pt x="381" y="301"/>
                  </a:cubicBezTo>
                  <a:cubicBezTo>
                    <a:pt x="388" y="304"/>
                    <a:pt x="395" y="307"/>
                    <a:pt x="402" y="311"/>
                  </a:cubicBezTo>
                  <a:cubicBezTo>
                    <a:pt x="402" y="311"/>
                    <a:pt x="403" y="311"/>
                    <a:pt x="403" y="312"/>
                  </a:cubicBezTo>
                  <a:cubicBezTo>
                    <a:pt x="398" y="309"/>
                    <a:pt x="392" y="308"/>
                    <a:pt x="388" y="307"/>
                  </a:cubicBezTo>
                  <a:cubicBezTo>
                    <a:pt x="383" y="305"/>
                    <a:pt x="379" y="302"/>
                    <a:pt x="374" y="301"/>
                  </a:cubicBezTo>
                  <a:cubicBezTo>
                    <a:pt x="370" y="300"/>
                    <a:pt x="365" y="299"/>
                    <a:pt x="361" y="298"/>
                  </a:cubicBezTo>
                  <a:cubicBezTo>
                    <a:pt x="361" y="298"/>
                    <a:pt x="360" y="299"/>
                    <a:pt x="361" y="299"/>
                  </a:cubicBezTo>
                  <a:cubicBezTo>
                    <a:pt x="365" y="301"/>
                    <a:pt x="369" y="302"/>
                    <a:pt x="374" y="303"/>
                  </a:cubicBezTo>
                  <a:cubicBezTo>
                    <a:pt x="375" y="303"/>
                    <a:pt x="377" y="304"/>
                    <a:pt x="378" y="304"/>
                  </a:cubicBezTo>
                  <a:cubicBezTo>
                    <a:pt x="377" y="304"/>
                    <a:pt x="376" y="304"/>
                    <a:pt x="375" y="304"/>
                  </a:cubicBezTo>
                  <a:cubicBezTo>
                    <a:pt x="374" y="304"/>
                    <a:pt x="374" y="304"/>
                    <a:pt x="374" y="304"/>
                  </a:cubicBezTo>
                  <a:cubicBezTo>
                    <a:pt x="378" y="306"/>
                    <a:pt x="383" y="306"/>
                    <a:pt x="386" y="309"/>
                  </a:cubicBezTo>
                  <a:cubicBezTo>
                    <a:pt x="386" y="309"/>
                    <a:pt x="386" y="309"/>
                    <a:pt x="386" y="309"/>
                  </a:cubicBezTo>
                  <a:cubicBezTo>
                    <a:pt x="385" y="308"/>
                    <a:pt x="384" y="307"/>
                    <a:pt x="384" y="307"/>
                  </a:cubicBezTo>
                  <a:cubicBezTo>
                    <a:pt x="384" y="307"/>
                    <a:pt x="385" y="307"/>
                    <a:pt x="386" y="307"/>
                  </a:cubicBezTo>
                  <a:cubicBezTo>
                    <a:pt x="390" y="309"/>
                    <a:pt x="394" y="310"/>
                    <a:pt x="398" y="312"/>
                  </a:cubicBezTo>
                  <a:cubicBezTo>
                    <a:pt x="400" y="313"/>
                    <a:pt x="401" y="313"/>
                    <a:pt x="403" y="314"/>
                  </a:cubicBezTo>
                  <a:cubicBezTo>
                    <a:pt x="392" y="310"/>
                    <a:pt x="374" y="308"/>
                    <a:pt x="371" y="308"/>
                  </a:cubicBezTo>
                  <a:cubicBezTo>
                    <a:pt x="361" y="306"/>
                    <a:pt x="351" y="305"/>
                    <a:pt x="340" y="305"/>
                  </a:cubicBezTo>
                  <a:cubicBezTo>
                    <a:pt x="328" y="306"/>
                    <a:pt x="314" y="307"/>
                    <a:pt x="302" y="312"/>
                  </a:cubicBezTo>
                  <a:cubicBezTo>
                    <a:pt x="298" y="313"/>
                    <a:pt x="293" y="316"/>
                    <a:pt x="289" y="318"/>
                  </a:cubicBezTo>
                  <a:cubicBezTo>
                    <a:pt x="282" y="322"/>
                    <a:pt x="275" y="326"/>
                    <a:pt x="269" y="331"/>
                  </a:cubicBezTo>
                  <a:cubicBezTo>
                    <a:pt x="265" y="334"/>
                    <a:pt x="262" y="338"/>
                    <a:pt x="259" y="341"/>
                  </a:cubicBezTo>
                  <a:cubicBezTo>
                    <a:pt x="258" y="341"/>
                    <a:pt x="258" y="341"/>
                    <a:pt x="258" y="341"/>
                  </a:cubicBezTo>
                  <a:cubicBezTo>
                    <a:pt x="252" y="344"/>
                    <a:pt x="242" y="339"/>
                    <a:pt x="237" y="337"/>
                  </a:cubicBezTo>
                  <a:cubicBezTo>
                    <a:pt x="229" y="333"/>
                    <a:pt x="221" y="329"/>
                    <a:pt x="215" y="323"/>
                  </a:cubicBezTo>
                  <a:cubicBezTo>
                    <a:pt x="205" y="313"/>
                    <a:pt x="194" y="302"/>
                    <a:pt x="188" y="289"/>
                  </a:cubicBezTo>
                  <a:cubicBezTo>
                    <a:pt x="185" y="283"/>
                    <a:pt x="181" y="273"/>
                    <a:pt x="183" y="266"/>
                  </a:cubicBezTo>
                  <a:cubicBezTo>
                    <a:pt x="185" y="263"/>
                    <a:pt x="187" y="260"/>
                    <a:pt x="189" y="257"/>
                  </a:cubicBezTo>
                  <a:cubicBezTo>
                    <a:pt x="189" y="256"/>
                    <a:pt x="190" y="255"/>
                    <a:pt x="190" y="254"/>
                  </a:cubicBezTo>
                  <a:cubicBezTo>
                    <a:pt x="196" y="251"/>
                    <a:pt x="199" y="241"/>
                    <a:pt x="199" y="234"/>
                  </a:cubicBezTo>
                  <a:cubicBezTo>
                    <a:pt x="200" y="228"/>
                    <a:pt x="197" y="220"/>
                    <a:pt x="198" y="213"/>
                  </a:cubicBezTo>
                  <a:cubicBezTo>
                    <a:pt x="198" y="213"/>
                    <a:pt x="198" y="212"/>
                    <a:pt x="199" y="212"/>
                  </a:cubicBezTo>
                  <a:cubicBezTo>
                    <a:pt x="205" y="199"/>
                    <a:pt x="219" y="191"/>
                    <a:pt x="232" y="187"/>
                  </a:cubicBezTo>
                  <a:cubicBezTo>
                    <a:pt x="246" y="182"/>
                    <a:pt x="260" y="182"/>
                    <a:pt x="275" y="184"/>
                  </a:cubicBezTo>
                  <a:close/>
                  <a:moveTo>
                    <a:pt x="155" y="52"/>
                  </a:moveTo>
                  <a:cubicBezTo>
                    <a:pt x="155" y="52"/>
                    <a:pt x="155" y="52"/>
                    <a:pt x="155" y="52"/>
                  </a:cubicBezTo>
                  <a:cubicBezTo>
                    <a:pt x="155" y="52"/>
                    <a:pt x="155" y="52"/>
                    <a:pt x="156" y="53"/>
                  </a:cubicBezTo>
                  <a:cubicBezTo>
                    <a:pt x="157" y="53"/>
                    <a:pt x="157" y="53"/>
                    <a:pt x="158" y="52"/>
                  </a:cubicBezTo>
                  <a:cubicBezTo>
                    <a:pt x="165" y="43"/>
                    <a:pt x="176" y="58"/>
                    <a:pt x="181" y="63"/>
                  </a:cubicBezTo>
                  <a:cubicBezTo>
                    <a:pt x="182" y="64"/>
                    <a:pt x="184" y="66"/>
                    <a:pt x="186" y="67"/>
                  </a:cubicBezTo>
                  <a:cubicBezTo>
                    <a:pt x="188" y="70"/>
                    <a:pt x="190" y="74"/>
                    <a:pt x="192" y="78"/>
                  </a:cubicBezTo>
                  <a:cubicBezTo>
                    <a:pt x="193" y="79"/>
                    <a:pt x="194" y="80"/>
                    <a:pt x="195" y="80"/>
                  </a:cubicBezTo>
                  <a:cubicBezTo>
                    <a:pt x="195" y="80"/>
                    <a:pt x="194" y="81"/>
                    <a:pt x="194" y="81"/>
                  </a:cubicBezTo>
                  <a:cubicBezTo>
                    <a:pt x="194" y="84"/>
                    <a:pt x="196" y="88"/>
                    <a:pt x="196" y="91"/>
                  </a:cubicBezTo>
                  <a:cubicBezTo>
                    <a:pt x="197" y="95"/>
                    <a:pt x="197" y="99"/>
                    <a:pt x="200" y="101"/>
                  </a:cubicBezTo>
                  <a:cubicBezTo>
                    <a:pt x="200" y="101"/>
                    <a:pt x="200" y="101"/>
                    <a:pt x="200" y="101"/>
                  </a:cubicBezTo>
                  <a:cubicBezTo>
                    <a:pt x="201" y="98"/>
                    <a:pt x="199" y="94"/>
                    <a:pt x="199" y="91"/>
                  </a:cubicBezTo>
                  <a:cubicBezTo>
                    <a:pt x="198" y="88"/>
                    <a:pt x="198" y="85"/>
                    <a:pt x="197" y="83"/>
                  </a:cubicBezTo>
                  <a:cubicBezTo>
                    <a:pt x="201" y="87"/>
                    <a:pt x="205" y="91"/>
                    <a:pt x="208" y="96"/>
                  </a:cubicBezTo>
                  <a:cubicBezTo>
                    <a:pt x="212" y="103"/>
                    <a:pt x="215" y="110"/>
                    <a:pt x="220" y="117"/>
                  </a:cubicBezTo>
                  <a:cubicBezTo>
                    <a:pt x="225" y="123"/>
                    <a:pt x="230" y="130"/>
                    <a:pt x="233" y="139"/>
                  </a:cubicBezTo>
                  <a:cubicBezTo>
                    <a:pt x="235" y="146"/>
                    <a:pt x="237" y="153"/>
                    <a:pt x="238" y="161"/>
                  </a:cubicBezTo>
                  <a:cubicBezTo>
                    <a:pt x="239" y="165"/>
                    <a:pt x="239" y="168"/>
                    <a:pt x="240" y="172"/>
                  </a:cubicBezTo>
                  <a:cubicBezTo>
                    <a:pt x="240" y="175"/>
                    <a:pt x="240" y="178"/>
                    <a:pt x="241" y="180"/>
                  </a:cubicBezTo>
                  <a:cubicBezTo>
                    <a:pt x="238" y="181"/>
                    <a:pt x="235" y="182"/>
                    <a:pt x="232" y="183"/>
                  </a:cubicBezTo>
                  <a:cubicBezTo>
                    <a:pt x="233" y="179"/>
                    <a:pt x="234" y="174"/>
                    <a:pt x="235" y="170"/>
                  </a:cubicBezTo>
                  <a:cubicBezTo>
                    <a:pt x="236" y="168"/>
                    <a:pt x="238" y="163"/>
                    <a:pt x="237" y="161"/>
                  </a:cubicBezTo>
                  <a:cubicBezTo>
                    <a:pt x="236" y="160"/>
                    <a:pt x="234" y="166"/>
                    <a:pt x="234" y="166"/>
                  </a:cubicBezTo>
                  <a:cubicBezTo>
                    <a:pt x="232" y="172"/>
                    <a:pt x="231" y="177"/>
                    <a:pt x="229" y="183"/>
                  </a:cubicBezTo>
                  <a:cubicBezTo>
                    <a:pt x="229" y="183"/>
                    <a:pt x="229" y="183"/>
                    <a:pt x="229" y="184"/>
                  </a:cubicBezTo>
                  <a:cubicBezTo>
                    <a:pt x="228" y="184"/>
                    <a:pt x="227" y="185"/>
                    <a:pt x="225" y="185"/>
                  </a:cubicBezTo>
                  <a:cubicBezTo>
                    <a:pt x="225" y="185"/>
                    <a:pt x="225" y="185"/>
                    <a:pt x="225" y="185"/>
                  </a:cubicBezTo>
                  <a:cubicBezTo>
                    <a:pt x="226" y="184"/>
                    <a:pt x="227" y="183"/>
                    <a:pt x="227" y="181"/>
                  </a:cubicBezTo>
                  <a:cubicBezTo>
                    <a:pt x="232" y="170"/>
                    <a:pt x="234" y="159"/>
                    <a:pt x="234" y="147"/>
                  </a:cubicBezTo>
                  <a:cubicBezTo>
                    <a:pt x="234" y="147"/>
                    <a:pt x="233" y="146"/>
                    <a:pt x="233" y="147"/>
                  </a:cubicBezTo>
                  <a:cubicBezTo>
                    <a:pt x="232" y="155"/>
                    <a:pt x="232" y="164"/>
                    <a:pt x="229" y="171"/>
                  </a:cubicBezTo>
                  <a:cubicBezTo>
                    <a:pt x="227" y="174"/>
                    <a:pt x="225" y="178"/>
                    <a:pt x="224" y="182"/>
                  </a:cubicBezTo>
                  <a:cubicBezTo>
                    <a:pt x="224" y="183"/>
                    <a:pt x="223" y="183"/>
                    <a:pt x="223" y="184"/>
                  </a:cubicBezTo>
                  <a:cubicBezTo>
                    <a:pt x="222" y="185"/>
                    <a:pt x="223" y="186"/>
                    <a:pt x="224" y="186"/>
                  </a:cubicBezTo>
                  <a:cubicBezTo>
                    <a:pt x="223" y="187"/>
                    <a:pt x="221" y="187"/>
                    <a:pt x="220" y="188"/>
                  </a:cubicBezTo>
                  <a:cubicBezTo>
                    <a:pt x="224" y="182"/>
                    <a:pt x="226" y="175"/>
                    <a:pt x="228" y="168"/>
                  </a:cubicBezTo>
                  <a:cubicBezTo>
                    <a:pt x="229" y="159"/>
                    <a:pt x="233" y="149"/>
                    <a:pt x="232" y="140"/>
                  </a:cubicBezTo>
                  <a:cubicBezTo>
                    <a:pt x="232" y="139"/>
                    <a:pt x="231" y="139"/>
                    <a:pt x="231" y="139"/>
                  </a:cubicBezTo>
                  <a:cubicBezTo>
                    <a:pt x="230" y="145"/>
                    <a:pt x="229" y="150"/>
                    <a:pt x="228" y="155"/>
                  </a:cubicBezTo>
                  <a:cubicBezTo>
                    <a:pt x="227" y="159"/>
                    <a:pt x="226" y="163"/>
                    <a:pt x="225" y="167"/>
                  </a:cubicBezTo>
                  <a:cubicBezTo>
                    <a:pt x="224" y="173"/>
                    <a:pt x="222" y="179"/>
                    <a:pt x="219" y="184"/>
                  </a:cubicBezTo>
                  <a:cubicBezTo>
                    <a:pt x="220" y="181"/>
                    <a:pt x="220" y="178"/>
                    <a:pt x="221" y="175"/>
                  </a:cubicBezTo>
                  <a:cubicBezTo>
                    <a:pt x="222" y="169"/>
                    <a:pt x="224" y="164"/>
                    <a:pt x="226" y="159"/>
                  </a:cubicBezTo>
                  <a:cubicBezTo>
                    <a:pt x="227" y="151"/>
                    <a:pt x="232" y="140"/>
                    <a:pt x="228" y="133"/>
                  </a:cubicBezTo>
                  <a:cubicBezTo>
                    <a:pt x="228" y="133"/>
                    <a:pt x="228" y="133"/>
                    <a:pt x="228" y="133"/>
                  </a:cubicBezTo>
                  <a:cubicBezTo>
                    <a:pt x="227" y="138"/>
                    <a:pt x="227" y="142"/>
                    <a:pt x="226" y="147"/>
                  </a:cubicBezTo>
                  <a:cubicBezTo>
                    <a:pt x="226" y="152"/>
                    <a:pt x="224" y="157"/>
                    <a:pt x="222" y="162"/>
                  </a:cubicBezTo>
                  <a:cubicBezTo>
                    <a:pt x="221" y="166"/>
                    <a:pt x="219" y="171"/>
                    <a:pt x="218" y="176"/>
                  </a:cubicBezTo>
                  <a:cubicBezTo>
                    <a:pt x="217" y="180"/>
                    <a:pt x="217" y="185"/>
                    <a:pt x="216" y="190"/>
                  </a:cubicBezTo>
                  <a:cubicBezTo>
                    <a:pt x="216" y="190"/>
                    <a:pt x="216" y="190"/>
                    <a:pt x="216" y="190"/>
                  </a:cubicBezTo>
                  <a:cubicBezTo>
                    <a:pt x="216" y="190"/>
                    <a:pt x="216" y="190"/>
                    <a:pt x="215" y="190"/>
                  </a:cubicBezTo>
                  <a:cubicBezTo>
                    <a:pt x="216" y="185"/>
                    <a:pt x="217" y="180"/>
                    <a:pt x="217" y="175"/>
                  </a:cubicBezTo>
                  <a:cubicBezTo>
                    <a:pt x="219" y="171"/>
                    <a:pt x="218" y="166"/>
                    <a:pt x="220" y="161"/>
                  </a:cubicBezTo>
                  <a:cubicBezTo>
                    <a:pt x="221" y="156"/>
                    <a:pt x="223" y="151"/>
                    <a:pt x="225" y="146"/>
                  </a:cubicBezTo>
                  <a:cubicBezTo>
                    <a:pt x="225" y="144"/>
                    <a:pt x="224" y="144"/>
                    <a:pt x="223" y="145"/>
                  </a:cubicBezTo>
                  <a:cubicBezTo>
                    <a:pt x="222" y="150"/>
                    <a:pt x="220" y="154"/>
                    <a:pt x="218" y="158"/>
                  </a:cubicBezTo>
                  <a:cubicBezTo>
                    <a:pt x="218" y="158"/>
                    <a:pt x="218" y="158"/>
                    <a:pt x="218" y="158"/>
                  </a:cubicBezTo>
                  <a:cubicBezTo>
                    <a:pt x="220" y="153"/>
                    <a:pt x="222" y="148"/>
                    <a:pt x="222" y="143"/>
                  </a:cubicBezTo>
                  <a:cubicBezTo>
                    <a:pt x="222" y="138"/>
                    <a:pt x="222" y="133"/>
                    <a:pt x="223" y="128"/>
                  </a:cubicBezTo>
                  <a:cubicBezTo>
                    <a:pt x="223" y="127"/>
                    <a:pt x="223" y="127"/>
                    <a:pt x="223" y="127"/>
                  </a:cubicBezTo>
                  <a:cubicBezTo>
                    <a:pt x="220" y="130"/>
                    <a:pt x="220" y="135"/>
                    <a:pt x="220" y="139"/>
                  </a:cubicBezTo>
                  <a:cubicBezTo>
                    <a:pt x="220" y="146"/>
                    <a:pt x="218" y="152"/>
                    <a:pt x="217" y="159"/>
                  </a:cubicBezTo>
                  <a:cubicBezTo>
                    <a:pt x="216" y="159"/>
                    <a:pt x="216" y="159"/>
                    <a:pt x="216" y="159"/>
                  </a:cubicBezTo>
                  <a:cubicBezTo>
                    <a:pt x="216" y="160"/>
                    <a:pt x="216" y="160"/>
                    <a:pt x="216" y="160"/>
                  </a:cubicBezTo>
                  <a:cubicBezTo>
                    <a:pt x="216" y="159"/>
                    <a:pt x="216" y="157"/>
                    <a:pt x="215" y="156"/>
                  </a:cubicBezTo>
                  <a:cubicBezTo>
                    <a:pt x="216" y="156"/>
                    <a:pt x="216" y="156"/>
                    <a:pt x="216" y="156"/>
                  </a:cubicBezTo>
                  <a:cubicBezTo>
                    <a:pt x="216" y="147"/>
                    <a:pt x="215" y="139"/>
                    <a:pt x="218" y="131"/>
                  </a:cubicBezTo>
                  <a:cubicBezTo>
                    <a:pt x="218" y="130"/>
                    <a:pt x="217" y="130"/>
                    <a:pt x="217" y="130"/>
                  </a:cubicBezTo>
                  <a:cubicBezTo>
                    <a:pt x="216" y="135"/>
                    <a:pt x="214" y="139"/>
                    <a:pt x="214" y="144"/>
                  </a:cubicBezTo>
                  <a:cubicBezTo>
                    <a:pt x="213" y="145"/>
                    <a:pt x="213" y="147"/>
                    <a:pt x="213" y="148"/>
                  </a:cubicBezTo>
                  <a:cubicBezTo>
                    <a:pt x="212" y="145"/>
                    <a:pt x="210" y="142"/>
                    <a:pt x="209" y="138"/>
                  </a:cubicBezTo>
                  <a:cubicBezTo>
                    <a:pt x="207" y="135"/>
                    <a:pt x="205" y="129"/>
                    <a:pt x="202" y="127"/>
                  </a:cubicBezTo>
                  <a:cubicBezTo>
                    <a:pt x="198" y="126"/>
                    <a:pt x="195" y="125"/>
                    <a:pt x="195" y="120"/>
                  </a:cubicBezTo>
                  <a:cubicBezTo>
                    <a:pt x="195" y="118"/>
                    <a:pt x="195" y="115"/>
                    <a:pt x="195" y="113"/>
                  </a:cubicBezTo>
                  <a:cubicBezTo>
                    <a:pt x="194" y="109"/>
                    <a:pt x="193" y="104"/>
                    <a:pt x="191" y="100"/>
                  </a:cubicBezTo>
                  <a:cubicBezTo>
                    <a:pt x="192" y="98"/>
                    <a:pt x="192" y="97"/>
                    <a:pt x="192" y="95"/>
                  </a:cubicBezTo>
                  <a:cubicBezTo>
                    <a:pt x="192" y="92"/>
                    <a:pt x="192" y="89"/>
                    <a:pt x="192" y="86"/>
                  </a:cubicBezTo>
                  <a:cubicBezTo>
                    <a:pt x="192" y="81"/>
                    <a:pt x="190" y="76"/>
                    <a:pt x="187" y="72"/>
                  </a:cubicBezTo>
                  <a:cubicBezTo>
                    <a:pt x="187" y="71"/>
                    <a:pt x="185" y="72"/>
                    <a:pt x="186" y="73"/>
                  </a:cubicBezTo>
                  <a:cubicBezTo>
                    <a:pt x="188" y="78"/>
                    <a:pt x="189" y="83"/>
                    <a:pt x="190" y="88"/>
                  </a:cubicBezTo>
                  <a:cubicBezTo>
                    <a:pt x="191" y="91"/>
                    <a:pt x="191" y="93"/>
                    <a:pt x="190" y="96"/>
                  </a:cubicBezTo>
                  <a:cubicBezTo>
                    <a:pt x="190" y="97"/>
                    <a:pt x="190" y="97"/>
                    <a:pt x="190" y="97"/>
                  </a:cubicBezTo>
                  <a:cubicBezTo>
                    <a:pt x="189" y="93"/>
                    <a:pt x="187" y="90"/>
                    <a:pt x="185" y="87"/>
                  </a:cubicBezTo>
                  <a:cubicBezTo>
                    <a:pt x="184" y="87"/>
                    <a:pt x="184" y="86"/>
                    <a:pt x="183" y="85"/>
                  </a:cubicBezTo>
                  <a:cubicBezTo>
                    <a:pt x="183" y="85"/>
                    <a:pt x="183" y="84"/>
                    <a:pt x="183" y="84"/>
                  </a:cubicBezTo>
                  <a:cubicBezTo>
                    <a:pt x="182" y="83"/>
                    <a:pt x="181" y="82"/>
                    <a:pt x="180" y="81"/>
                  </a:cubicBezTo>
                  <a:cubicBezTo>
                    <a:pt x="178" y="79"/>
                    <a:pt x="175" y="77"/>
                    <a:pt x="174" y="73"/>
                  </a:cubicBezTo>
                  <a:cubicBezTo>
                    <a:pt x="173" y="70"/>
                    <a:pt x="172" y="67"/>
                    <a:pt x="169" y="64"/>
                  </a:cubicBezTo>
                  <a:cubicBezTo>
                    <a:pt x="166" y="61"/>
                    <a:pt x="162" y="63"/>
                    <a:pt x="160" y="66"/>
                  </a:cubicBezTo>
                  <a:cubicBezTo>
                    <a:pt x="157" y="73"/>
                    <a:pt x="158" y="80"/>
                    <a:pt x="157" y="87"/>
                  </a:cubicBezTo>
                  <a:cubicBezTo>
                    <a:pt x="157" y="90"/>
                    <a:pt x="157" y="93"/>
                    <a:pt x="156" y="96"/>
                  </a:cubicBezTo>
                  <a:cubicBezTo>
                    <a:pt x="156" y="91"/>
                    <a:pt x="155" y="85"/>
                    <a:pt x="154" y="80"/>
                  </a:cubicBezTo>
                  <a:cubicBezTo>
                    <a:pt x="154" y="73"/>
                    <a:pt x="153" y="67"/>
                    <a:pt x="153" y="60"/>
                  </a:cubicBezTo>
                  <a:cubicBezTo>
                    <a:pt x="153" y="58"/>
                    <a:pt x="152" y="55"/>
                    <a:pt x="152" y="53"/>
                  </a:cubicBezTo>
                  <a:cubicBezTo>
                    <a:pt x="152" y="50"/>
                    <a:pt x="154" y="51"/>
                    <a:pt x="155" y="52"/>
                  </a:cubicBezTo>
                  <a:close/>
                  <a:moveTo>
                    <a:pt x="82" y="200"/>
                  </a:moveTo>
                  <a:cubicBezTo>
                    <a:pt x="80" y="194"/>
                    <a:pt x="79" y="189"/>
                    <a:pt x="75" y="185"/>
                  </a:cubicBezTo>
                  <a:cubicBezTo>
                    <a:pt x="77" y="179"/>
                    <a:pt x="75" y="171"/>
                    <a:pt x="75" y="165"/>
                  </a:cubicBezTo>
                  <a:cubicBezTo>
                    <a:pt x="75" y="157"/>
                    <a:pt x="75" y="149"/>
                    <a:pt x="77" y="141"/>
                  </a:cubicBezTo>
                  <a:cubicBezTo>
                    <a:pt x="80" y="126"/>
                    <a:pt x="87" y="113"/>
                    <a:pt x="93" y="99"/>
                  </a:cubicBezTo>
                  <a:cubicBezTo>
                    <a:pt x="97" y="91"/>
                    <a:pt x="100" y="83"/>
                    <a:pt x="104" y="77"/>
                  </a:cubicBezTo>
                  <a:cubicBezTo>
                    <a:pt x="108" y="70"/>
                    <a:pt x="114" y="64"/>
                    <a:pt x="118" y="58"/>
                  </a:cubicBezTo>
                  <a:cubicBezTo>
                    <a:pt x="123" y="52"/>
                    <a:pt x="128" y="45"/>
                    <a:pt x="137" y="45"/>
                  </a:cubicBezTo>
                  <a:cubicBezTo>
                    <a:pt x="142" y="45"/>
                    <a:pt x="148" y="45"/>
                    <a:pt x="151" y="48"/>
                  </a:cubicBezTo>
                  <a:cubicBezTo>
                    <a:pt x="151" y="48"/>
                    <a:pt x="150" y="49"/>
                    <a:pt x="150" y="50"/>
                  </a:cubicBezTo>
                  <a:cubicBezTo>
                    <a:pt x="148" y="56"/>
                    <a:pt x="149" y="64"/>
                    <a:pt x="150" y="70"/>
                  </a:cubicBezTo>
                  <a:cubicBezTo>
                    <a:pt x="151" y="84"/>
                    <a:pt x="153" y="97"/>
                    <a:pt x="156" y="111"/>
                  </a:cubicBezTo>
                  <a:cubicBezTo>
                    <a:pt x="156" y="111"/>
                    <a:pt x="156" y="112"/>
                    <a:pt x="155" y="113"/>
                  </a:cubicBezTo>
                  <a:cubicBezTo>
                    <a:pt x="152" y="121"/>
                    <a:pt x="156" y="132"/>
                    <a:pt x="157" y="140"/>
                  </a:cubicBezTo>
                  <a:cubicBezTo>
                    <a:pt x="158" y="153"/>
                    <a:pt x="160" y="167"/>
                    <a:pt x="163" y="180"/>
                  </a:cubicBezTo>
                  <a:cubicBezTo>
                    <a:pt x="163" y="182"/>
                    <a:pt x="164" y="185"/>
                    <a:pt x="165" y="187"/>
                  </a:cubicBezTo>
                  <a:cubicBezTo>
                    <a:pt x="163" y="184"/>
                    <a:pt x="162" y="180"/>
                    <a:pt x="159" y="177"/>
                  </a:cubicBezTo>
                  <a:cubicBezTo>
                    <a:pt x="155" y="173"/>
                    <a:pt x="150" y="171"/>
                    <a:pt x="146" y="169"/>
                  </a:cubicBezTo>
                  <a:cubicBezTo>
                    <a:pt x="145" y="169"/>
                    <a:pt x="144" y="169"/>
                    <a:pt x="143" y="168"/>
                  </a:cubicBezTo>
                  <a:cubicBezTo>
                    <a:pt x="144" y="162"/>
                    <a:pt x="141" y="156"/>
                    <a:pt x="141" y="150"/>
                  </a:cubicBezTo>
                  <a:cubicBezTo>
                    <a:pt x="140" y="142"/>
                    <a:pt x="139" y="135"/>
                    <a:pt x="139" y="128"/>
                  </a:cubicBezTo>
                  <a:cubicBezTo>
                    <a:pt x="140" y="127"/>
                    <a:pt x="138" y="127"/>
                    <a:pt x="138" y="128"/>
                  </a:cubicBezTo>
                  <a:cubicBezTo>
                    <a:pt x="137" y="135"/>
                    <a:pt x="138" y="143"/>
                    <a:pt x="139" y="150"/>
                  </a:cubicBezTo>
                  <a:cubicBezTo>
                    <a:pt x="139" y="156"/>
                    <a:pt x="139" y="163"/>
                    <a:pt x="141" y="168"/>
                  </a:cubicBezTo>
                  <a:cubicBezTo>
                    <a:pt x="140" y="168"/>
                    <a:pt x="138" y="168"/>
                    <a:pt x="137" y="169"/>
                  </a:cubicBezTo>
                  <a:cubicBezTo>
                    <a:pt x="137" y="169"/>
                    <a:pt x="137" y="169"/>
                    <a:pt x="136" y="169"/>
                  </a:cubicBezTo>
                  <a:cubicBezTo>
                    <a:pt x="134" y="171"/>
                    <a:pt x="133" y="174"/>
                    <a:pt x="132" y="177"/>
                  </a:cubicBezTo>
                  <a:cubicBezTo>
                    <a:pt x="132" y="176"/>
                    <a:pt x="131" y="174"/>
                    <a:pt x="131" y="173"/>
                  </a:cubicBezTo>
                  <a:cubicBezTo>
                    <a:pt x="130" y="170"/>
                    <a:pt x="130" y="166"/>
                    <a:pt x="130" y="163"/>
                  </a:cubicBezTo>
                  <a:cubicBezTo>
                    <a:pt x="130" y="156"/>
                    <a:pt x="129" y="149"/>
                    <a:pt x="129" y="142"/>
                  </a:cubicBezTo>
                  <a:cubicBezTo>
                    <a:pt x="128" y="137"/>
                    <a:pt x="128" y="132"/>
                    <a:pt x="128" y="127"/>
                  </a:cubicBezTo>
                  <a:cubicBezTo>
                    <a:pt x="128" y="124"/>
                    <a:pt x="128" y="120"/>
                    <a:pt x="128" y="117"/>
                  </a:cubicBezTo>
                  <a:cubicBezTo>
                    <a:pt x="127" y="113"/>
                    <a:pt x="127" y="108"/>
                    <a:pt x="126" y="104"/>
                  </a:cubicBezTo>
                  <a:cubicBezTo>
                    <a:pt x="126" y="100"/>
                    <a:pt x="126" y="96"/>
                    <a:pt x="126" y="93"/>
                  </a:cubicBezTo>
                  <a:cubicBezTo>
                    <a:pt x="126" y="92"/>
                    <a:pt x="126" y="92"/>
                    <a:pt x="126" y="93"/>
                  </a:cubicBezTo>
                  <a:cubicBezTo>
                    <a:pt x="123" y="101"/>
                    <a:pt x="128" y="109"/>
                    <a:pt x="126" y="117"/>
                  </a:cubicBezTo>
                  <a:cubicBezTo>
                    <a:pt x="124" y="122"/>
                    <a:pt x="126" y="127"/>
                    <a:pt x="126" y="131"/>
                  </a:cubicBezTo>
                  <a:cubicBezTo>
                    <a:pt x="126" y="136"/>
                    <a:pt x="126" y="141"/>
                    <a:pt x="127" y="146"/>
                  </a:cubicBezTo>
                  <a:cubicBezTo>
                    <a:pt x="127" y="153"/>
                    <a:pt x="127" y="161"/>
                    <a:pt x="128" y="169"/>
                  </a:cubicBezTo>
                  <a:cubicBezTo>
                    <a:pt x="128" y="172"/>
                    <a:pt x="128" y="178"/>
                    <a:pt x="132" y="180"/>
                  </a:cubicBezTo>
                  <a:cubicBezTo>
                    <a:pt x="130" y="187"/>
                    <a:pt x="131" y="194"/>
                    <a:pt x="132" y="200"/>
                  </a:cubicBezTo>
                  <a:cubicBezTo>
                    <a:pt x="132" y="202"/>
                    <a:pt x="133" y="204"/>
                    <a:pt x="133" y="206"/>
                  </a:cubicBezTo>
                  <a:cubicBezTo>
                    <a:pt x="127" y="204"/>
                    <a:pt x="119" y="207"/>
                    <a:pt x="114" y="210"/>
                  </a:cubicBezTo>
                  <a:cubicBezTo>
                    <a:pt x="107" y="213"/>
                    <a:pt x="101" y="216"/>
                    <a:pt x="95" y="219"/>
                  </a:cubicBezTo>
                  <a:cubicBezTo>
                    <a:pt x="91" y="220"/>
                    <a:pt x="88" y="220"/>
                    <a:pt x="85" y="220"/>
                  </a:cubicBezTo>
                  <a:cubicBezTo>
                    <a:pt x="84" y="213"/>
                    <a:pt x="84" y="206"/>
                    <a:pt x="82" y="200"/>
                  </a:cubicBezTo>
                  <a:close/>
                  <a:moveTo>
                    <a:pt x="85" y="234"/>
                  </a:moveTo>
                  <a:cubicBezTo>
                    <a:pt x="85" y="231"/>
                    <a:pt x="85" y="227"/>
                    <a:pt x="85" y="224"/>
                  </a:cubicBezTo>
                  <a:cubicBezTo>
                    <a:pt x="92" y="225"/>
                    <a:pt x="99" y="221"/>
                    <a:pt x="106" y="218"/>
                  </a:cubicBezTo>
                  <a:cubicBezTo>
                    <a:pt x="114" y="214"/>
                    <a:pt x="125" y="206"/>
                    <a:pt x="134" y="210"/>
                  </a:cubicBezTo>
                  <a:cubicBezTo>
                    <a:pt x="134" y="211"/>
                    <a:pt x="135" y="212"/>
                    <a:pt x="135" y="213"/>
                  </a:cubicBezTo>
                  <a:cubicBezTo>
                    <a:pt x="130" y="211"/>
                    <a:pt x="121" y="217"/>
                    <a:pt x="118" y="220"/>
                  </a:cubicBezTo>
                  <a:cubicBezTo>
                    <a:pt x="113" y="224"/>
                    <a:pt x="108" y="230"/>
                    <a:pt x="103" y="235"/>
                  </a:cubicBezTo>
                  <a:cubicBezTo>
                    <a:pt x="99" y="238"/>
                    <a:pt x="96" y="241"/>
                    <a:pt x="91" y="242"/>
                  </a:cubicBezTo>
                  <a:cubicBezTo>
                    <a:pt x="89" y="243"/>
                    <a:pt x="88" y="243"/>
                    <a:pt x="87" y="244"/>
                  </a:cubicBezTo>
                  <a:cubicBezTo>
                    <a:pt x="86" y="241"/>
                    <a:pt x="86" y="237"/>
                    <a:pt x="85" y="234"/>
                  </a:cubicBezTo>
                  <a:close/>
                  <a:moveTo>
                    <a:pt x="106" y="312"/>
                  </a:moveTo>
                  <a:cubicBezTo>
                    <a:pt x="106" y="311"/>
                    <a:pt x="105" y="311"/>
                    <a:pt x="105" y="310"/>
                  </a:cubicBezTo>
                  <a:cubicBezTo>
                    <a:pt x="105" y="310"/>
                    <a:pt x="106" y="310"/>
                    <a:pt x="106" y="310"/>
                  </a:cubicBezTo>
                  <a:cubicBezTo>
                    <a:pt x="107" y="311"/>
                    <a:pt x="108" y="311"/>
                    <a:pt x="108" y="311"/>
                  </a:cubicBezTo>
                  <a:cubicBezTo>
                    <a:pt x="108" y="311"/>
                    <a:pt x="108" y="311"/>
                    <a:pt x="107" y="311"/>
                  </a:cubicBezTo>
                  <a:cubicBezTo>
                    <a:pt x="107" y="311"/>
                    <a:pt x="106" y="311"/>
                    <a:pt x="106" y="312"/>
                  </a:cubicBezTo>
                  <a:close/>
                  <a:moveTo>
                    <a:pt x="117" y="337"/>
                  </a:moveTo>
                  <a:cubicBezTo>
                    <a:pt x="114" y="329"/>
                    <a:pt x="111" y="322"/>
                    <a:pt x="107" y="315"/>
                  </a:cubicBezTo>
                  <a:cubicBezTo>
                    <a:pt x="107" y="315"/>
                    <a:pt x="107" y="315"/>
                    <a:pt x="107" y="315"/>
                  </a:cubicBezTo>
                  <a:cubicBezTo>
                    <a:pt x="111" y="315"/>
                    <a:pt x="114" y="317"/>
                    <a:pt x="118" y="318"/>
                  </a:cubicBezTo>
                  <a:cubicBezTo>
                    <a:pt x="121" y="319"/>
                    <a:pt x="124" y="320"/>
                    <a:pt x="128" y="321"/>
                  </a:cubicBezTo>
                  <a:cubicBezTo>
                    <a:pt x="136" y="324"/>
                    <a:pt x="144" y="328"/>
                    <a:pt x="152" y="333"/>
                  </a:cubicBezTo>
                  <a:cubicBezTo>
                    <a:pt x="160" y="337"/>
                    <a:pt x="168" y="343"/>
                    <a:pt x="175" y="349"/>
                  </a:cubicBezTo>
                  <a:cubicBezTo>
                    <a:pt x="181" y="355"/>
                    <a:pt x="187" y="362"/>
                    <a:pt x="194" y="367"/>
                  </a:cubicBezTo>
                  <a:cubicBezTo>
                    <a:pt x="194" y="367"/>
                    <a:pt x="195" y="367"/>
                    <a:pt x="195" y="367"/>
                  </a:cubicBezTo>
                  <a:cubicBezTo>
                    <a:pt x="189" y="359"/>
                    <a:pt x="182" y="353"/>
                    <a:pt x="174" y="347"/>
                  </a:cubicBezTo>
                  <a:cubicBezTo>
                    <a:pt x="172" y="344"/>
                    <a:pt x="169" y="342"/>
                    <a:pt x="167" y="340"/>
                  </a:cubicBezTo>
                  <a:cubicBezTo>
                    <a:pt x="171" y="343"/>
                    <a:pt x="176" y="347"/>
                    <a:pt x="181" y="350"/>
                  </a:cubicBezTo>
                  <a:cubicBezTo>
                    <a:pt x="181" y="350"/>
                    <a:pt x="181" y="349"/>
                    <a:pt x="181" y="349"/>
                  </a:cubicBezTo>
                  <a:cubicBezTo>
                    <a:pt x="176" y="343"/>
                    <a:pt x="169" y="339"/>
                    <a:pt x="162" y="335"/>
                  </a:cubicBezTo>
                  <a:cubicBezTo>
                    <a:pt x="155" y="331"/>
                    <a:pt x="148" y="326"/>
                    <a:pt x="140" y="322"/>
                  </a:cubicBezTo>
                  <a:cubicBezTo>
                    <a:pt x="132" y="318"/>
                    <a:pt x="123" y="317"/>
                    <a:pt x="115" y="312"/>
                  </a:cubicBezTo>
                  <a:cubicBezTo>
                    <a:pt x="113" y="311"/>
                    <a:pt x="106" y="306"/>
                    <a:pt x="104" y="307"/>
                  </a:cubicBezTo>
                  <a:cubicBezTo>
                    <a:pt x="103" y="305"/>
                    <a:pt x="102" y="303"/>
                    <a:pt x="101" y="301"/>
                  </a:cubicBezTo>
                  <a:cubicBezTo>
                    <a:pt x="107" y="303"/>
                    <a:pt x="114" y="306"/>
                    <a:pt x="120" y="309"/>
                  </a:cubicBezTo>
                  <a:cubicBezTo>
                    <a:pt x="128" y="312"/>
                    <a:pt x="136" y="315"/>
                    <a:pt x="144" y="320"/>
                  </a:cubicBezTo>
                  <a:cubicBezTo>
                    <a:pt x="146" y="321"/>
                    <a:pt x="147" y="318"/>
                    <a:pt x="146" y="317"/>
                  </a:cubicBezTo>
                  <a:cubicBezTo>
                    <a:pt x="138" y="313"/>
                    <a:pt x="131" y="310"/>
                    <a:pt x="123" y="307"/>
                  </a:cubicBezTo>
                  <a:cubicBezTo>
                    <a:pt x="115" y="304"/>
                    <a:pt x="107" y="300"/>
                    <a:pt x="99" y="297"/>
                  </a:cubicBezTo>
                  <a:cubicBezTo>
                    <a:pt x="96" y="290"/>
                    <a:pt x="93" y="283"/>
                    <a:pt x="92" y="276"/>
                  </a:cubicBezTo>
                  <a:cubicBezTo>
                    <a:pt x="90" y="266"/>
                    <a:pt x="88" y="257"/>
                    <a:pt x="87" y="247"/>
                  </a:cubicBezTo>
                  <a:cubicBezTo>
                    <a:pt x="91" y="246"/>
                    <a:pt x="98" y="244"/>
                    <a:pt x="101" y="241"/>
                  </a:cubicBezTo>
                  <a:cubicBezTo>
                    <a:pt x="106" y="237"/>
                    <a:pt x="111" y="231"/>
                    <a:pt x="115" y="226"/>
                  </a:cubicBezTo>
                  <a:cubicBezTo>
                    <a:pt x="118" y="223"/>
                    <a:pt x="122" y="219"/>
                    <a:pt x="126" y="217"/>
                  </a:cubicBezTo>
                  <a:cubicBezTo>
                    <a:pt x="130" y="215"/>
                    <a:pt x="133" y="216"/>
                    <a:pt x="136" y="217"/>
                  </a:cubicBezTo>
                  <a:cubicBezTo>
                    <a:pt x="138" y="222"/>
                    <a:pt x="139" y="227"/>
                    <a:pt x="141" y="232"/>
                  </a:cubicBezTo>
                  <a:cubicBezTo>
                    <a:pt x="147" y="245"/>
                    <a:pt x="152" y="258"/>
                    <a:pt x="157" y="272"/>
                  </a:cubicBezTo>
                  <a:cubicBezTo>
                    <a:pt x="162" y="283"/>
                    <a:pt x="169" y="294"/>
                    <a:pt x="172" y="306"/>
                  </a:cubicBezTo>
                  <a:cubicBezTo>
                    <a:pt x="172" y="306"/>
                    <a:pt x="172" y="306"/>
                    <a:pt x="173" y="306"/>
                  </a:cubicBezTo>
                  <a:cubicBezTo>
                    <a:pt x="175" y="316"/>
                    <a:pt x="178" y="326"/>
                    <a:pt x="184" y="335"/>
                  </a:cubicBezTo>
                  <a:cubicBezTo>
                    <a:pt x="185" y="337"/>
                    <a:pt x="188" y="344"/>
                    <a:pt x="191" y="346"/>
                  </a:cubicBezTo>
                  <a:cubicBezTo>
                    <a:pt x="191" y="346"/>
                    <a:pt x="191" y="346"/>
                    <a:pt x="191" y="346"/>
                  </a:cubicBezTo>
                  <a:cubicBezTo>
                    <a:pt x="193" y="352"/>
                    <a:pt x="195" y="357"/>
                    <a:pt x="198" y="362"/>
                  </a:cubicBezTo>
                  <a:cubicBezTo>
                    <a:pt x="203" y="367"/>
                    <a:pt x="204" y="373"/>
                    <a:pt x="205" y="380"/>
                  </a:cubicBezTo>
                  <a:cubicBezTo>
                    <a:pt x="205" y="380"/>
                    <a:pt x="205" y="380"/>
                    <a:pt x="205" y="380"/>
                  </a:cubicBezTo>
                  <a:cubicBezTo>
                    <a:pt x="205" y="380"/>
                    <a:pt x="205" y="379"/>
                    <a:pt x="204" y="379"/>
                  </a:cubicBezTo>
                  <a:cubicBezTo>
                    <a:pt x="204" y="379"/>
                    <a:pt x="204" y="379"/>
                    <a:pt x="204" y="379"/>
                  </a:cubicBezTo>
                  <a:cubicBezTo>
                    <a:pt x="205" y="381"/>
                    <a:pt x="205" y="380"/>
                    <a:pt x="203" y="379"/>
                  </a:cubicBezTo>
                  <a:cubicBezTo>
                    <a:pt x="203" y="378"/>
                    <a:pt x="202" y="377"/>
                    <a:pt x="201" y="377"/>
                  </a:cubicBezTo>
                  <a:cubicBezTo>
                    <a:pt x="200" y="375"/>
                    <a:pt x="198" y="373"/>
                    <a:pt x="197" y="371"/>
                  </a:cubicBezTo>
                  <a:cubicBezTo>
                    <a:pt x="194" y="368"/>
                    <a:pt x="191" y="367"/>
                    <a:pt x="187" y="366"/>
                  </a:cubicBezTo>
                  <a:cubicBezTo>
                    <a:pt x="187" y="365"/>
                    <a:pt x="187" y="366"/>
                    <a:pt x="187" y="366"/>
                  </a:cubicBezTo>
                  <a:cubicBezTo>
                    <a:pt x="191" y="368"/>
                    <a:pt x="194" y="371"/>
                    <a:pt x="197" y="374"/>
                  </a:cubicBezTo>
                  <a:cubicBezTo>
                    <a:pt x="200" y="377"/>
                    <a:pt x="202" y="380"/>
                    <a:pt x="205" y="382"/>
                  </a:cubicBezTo>
                  <a:cubicBezTo>
                    <a:pt x="205" y="382"/>
                    <a:pt x="205" y="382"/>
                    <a:pt x="205" y="381"/>
                  </a:cubicBezTo>
                  <a:cubicBezTo>
                    <a:pt x="206" y="385"/>
                    <a:pt x="207" y="388"/>
                    <a:pt x="207" y="392"/>
                  </a:cubicBezTo>
                  <a:cubicBezTo>
                    <a:pt x="195" y="375"/>
                    <a:pt x="179" y="363"/>
                    <a:pt x="162" y="352"/>
                  </a:cubicBezTo>
                  <a:cubicBezTo>
                    <a:pt x="154" y="348"/>
                    <a:pt x="145" y="343"/>
                    <a:pt x="136" y="340"/>
                  </a:cubicBezTo>
                  <a:cubicBezTo>
                    <a:pt x="132" y="339"/>
                    <a:pt x="128" y="337"/>
                    <a:pt x="123" y="337"/>
                  </a:cubicBezTo>
                  <a:cubicBezTo>
                    <a:pt x="121" y="337"/>
                    <a:pt x="119" y="336"/>
                    <a:pt x="117" y="337"/>
                  </a:cubicBezTo>
                  <a:close/>
                  <a:moveTo>
                    <a:pt x="124" y="341"/>
                  </a:moveTo>
                  <a:cubicBezTo>
                    <a:pt x="129" y="342"/>
                    <a:pt x="133" y="343"/>
                    <a:pt x="137" y="344"/>
                  </a:cubicBezTo>
                  <a:cubicBezTo>
                    <a:pt x="146" y="348"/>
                    <a:pt x="154" y="352"/>
                    <a:pt x="161" y="356"/>
                  </a:cubicBezTo>
                  <a:cubicBezTo>
                    <a:pt x="170" y="361"/>
                    <a:pt x="179" y="366"/>
                    <a:pt x="186" y="373"/>
                  </a:cubicBezTo>
                  <a:cubicBezTo>
                    <a:pt x="194" y="380"/>
                    <a:pt x="200" y="388"/>
                    <a:pt x="207" y="395"/>
                  </a:cubicBezTo>
                  <a:cubicBezTo>
                    <a:pt x="207" y="397"/>
                    <a:pt x="208" y="399"/>
                    <a:pt x="208" y="400"/>
                  </a:cubicBezTo>
                  <a:cubicBezTo>
                    <a:pt x="209" y="405"/>
                    <a:pt x="210" y="410"/>
                    <a:pt x="210" y="416"/>
                  </a:cubicBezTo>
                  <a:cubicBezTo>
                    <a:pt x="208" y="416"/>
                    <a:pt x="207" y="418"/>
                    <a:pt x="206" y="421"/>
                  </a:cubicBezTo>
                  <a:cubicBezTo>
                    <a:pt x="201" y="434"/>
                    <a:pt x="207" y="451"/>
                    <a:pt x="211" y="463"/>
                  </a:cubicBezTo>
                  <a:cubicBezTo>
                    <a:pt x="213" y="469"/>
                    <a:pt x="215" y="474"/>
                    <a:pt x="217" y="480"/>
                  </a:cubicBezTo>
                  <a:cubicBezTo>
                    <a:pt x="218" y="485"/>
                    <a:pt x="219" y="489"/>
                    <a:pt x="221" y="493"/>
                  </a:cubicBezTo>
                  <a:cubicBezTo>
                    <a:pt x="225" y="502"/>
                    <a:pt x="232" y="510"/>
                    <a:pt x="236" y="519"/>
                  </a:cubicBezTo>
                  <a:cubicBezTo>
                    <a:pt x="241" y="528"/>
                    <a:pt x="243" y="538"/>
                    <a:pt x="248" y="547"/>
                  </a:cubicBezTo>
                  <a:cubicBezTo>
                    <a:pt x="249" y="549"/>
                    <a:pt x="251" y="551"/>
                    <a:pt x="252" y="553"/>
                  </a:cubicBezTo>
                  <a:cubicBezTo>
                    <a:pt x="251" y="552"/>
                    <a:pt x="251" y="552"/>
                    <a:pt x="250" y="551"/>
                  </a:cubicBezTo>
                  <a:cubicBezTo>
                    <a:pt x="244" y="545"/>
                    <a:pt x="239" y="541"/>
                    <a:pt x="233" y="535"/>
                  </a:cubicBezTo>
                  <a:cubicBezTo>
                    <a:pt x="223" y="525"/>
                    <a:pt x="213" y="515"/>
                    <a:pt x="206" y="502"/>
                  </a:cubicBezTo>
                  <a:cubicBezTo>
                    <a:pt x="200" y="489"/>
                    <a:pt x="196" y="476"/>
                    <a:pt x="192" y="462"/>
                  </a:cubicBezTo>
                  <a:cubicBezTo>
                    <a:pt x="189" y="450"/>
                    <a:pt x="186" y="438"/>
                    <a:pt x="178" y="429"/>
                  </a:cubicBezTo>
                  <a:cubicBezTo>
                    <a:pt x="178" y="428"/>
                    <a:pt x="178" y="428"/>
                    <a:pt x="178" y="428"/>
                  </a:cubicBezTo>
                  <a:cubicBezTo>
                    <a:pt x="177" y="425"/>
                    <a:pt x="177" y="421"/>
                    <a:pt x="176" y="417"/>
                  </a:cubicBezTo>
                  <a:cubicBezTo>
                    <a:pt x="174" y="413"/>
                    <a:pt x="172" y="409"/>
                    <a:pt x="170" y="405"/>
                  </a:cubicBezTo>
                  <a:cubicBezTo>
                    <a:pt x="164" y="397"/>
                    <a:pt x="157" y="389"/>
                    <a:pt x="151" y="381"/>
                  </a:cubicBezTo>
                  <a:cubicBezTo>
                    <a:pt x="148" y="377"/>
                    <a:pt x="145" y="372"/>
                    <a:pt x="142" y="368"/>
                  </a:cubicBezTo>
                  <a:cubicBezTo>
                    <a:pt x="139" y="363"/>
                    <a:pt x="137" y="359"/>
                    <a:pt x="134" y="355"/>
                  </a:cubicBezTo>
                  <a:cubicBezTo>
                    <a:pt x="129" y="350"/>
                    <a:pt x="124" y="346"/>
                    <a:pt x="119" y="341"/>
                  </a:cubicBezTo>
                  <a:cubicBezTo>
                    <a:pt x="121" y="341"/>
                    <a:pt x="123" y="341"/>
                    <a:pt x="124" y="341"/>
                  </a:cubicBezTo>
                  <a:close/>
                  <a:moveTo>
                    <a:pt x="103" y="382"/>
                  </a:moveTo>
                  <a:cubicBezTo>
                    <a:pt x="103" y="382"/>
                    <a:pt x="104" y="383"/>
                    <a:pt x="105" y="383"/>
                  </a:cubicBezTo>
                  <a:cubicBezTo>
                    <a:pt x="105" y="383"/>
                    <a:pt x="106" y="384"/>
                    <a:pt x="107" y="384"/>
                  </a:cubicBezTo>
                  <a:cubicBezTo>
                    <a:pt x="108" y="385"/>
                    <a:pt x="109" y="385"/>
                    <a:pt x="110" y="385"/>
                  </a:cubicBezTo>
                  <a:cubicBezTo>
                    <a:pt x="112" y="386"/>
                    <a:pt x="116" y="386"/>
                    <a:pt x="117" y="384"/>
                  </a:cubicBezTo>
                  <a:cubicBezTo>
                    <a:pt x="118" y="377"/>
                    <a:pt x="110" y="372"/>
                    <a:pt x="109" y="366"/>
                  </a:cubicBezTo>
                  <a:cubicBezTo>
                    <a:pt x="115" y="372"/>
                    <a:pt x="118" y="380"/>
                    <a:pt x="125" y="384"/>
                  </a:cubicBezTo>
                  <a:cubicBezTo>
                    <a:pt x="127" y="385"/>
                    <a:pt x="128" y="384"/>
                    <a:pt x="128" y="382"/>
                  </a:cubicBezTo>
                  <a:cubicBezTo>
                    <a:pt x="127" y="379"/>
                    <a:pt x="126" y="377"/>
                    <a:pt x="130" y="377"/>
                  </a:cubicBezTo>
                  <a:cubicBezTo>
                    <a:pt x="130" y="377"/>
                    <a:pt x="132" y="377"/>
                    <a:pt x="132" y="376"/>
                  </a:cubicBezTo>
                  <a:cubicBezTo>
                    <a:pt x="134" y="373"/>
                    <a:pt x="133" y="370"/>
                    <a:pt x="132" y="367"/>
                  </a:cubicBezTo>
                  <a:cubicBezTo>
                    <a:pt x="130" y="363"/>
                    <a:pt x="128" y="357"/>
                    <a:pt x="125" y="353"/>
                  </a:cubicBezTo>
                  <a:cubicBezTo>
                    <a:pt x="125" y="352"/>
                    <a:pt x="123" y="350"/>
                    <a:pt x="121" y="348"/>
                  </a:cubicBezTo>
                  <a:cubicBezTo>
                    <a:pt x="125" y="351"/>
                    <a:pt x="128" y="354"/>
                    <a:pt x="131" y="358"/>
                  </a:cubicBezTo>
                  <a:cubicBezTo>
                    <a:pt x="138" y="366"/>
                    <a:pt x="143" y="376"/>
                    <a:pt x="149" y="385"/>
                  </a:cubicBezTo>
                  <a:cubicBezTo>
                    <a:pt x="155" y="393"/>
                    <a:pt x="162" y="400"/>
                    <a:pt x="168" y="408"/>
                  </a:cubicBezTo>
                  <a:cubicBezTo>
                    <a:pt x="171" y="413"/>
                    <a:pt x="172" y="417"/>
                    <a:pt x="174" y="422"/>
                  </a:cubicBezTo>
                  <a:cubicBezTo>
                    <a:pt x="174" y="425"/>
                    <a:pt x="175" y="427"/>
                    <a:pt x="176" y="429"/>
                  </a:cubicBezTo>
                  <a:cubicBezTo>
                    <a:pt x="176" y="429"/>
                    <a:pt x="176" y="429"/>
                    <a:pt x="176" y="429"/>
                  </a:cubicBezTo>
                  <a:cubicBezTo>
                    <a:pt x="172" y="435"/>
                    <a:pt x="176" y="442"/>
                    <a:pt x="176" y="448"/>
                  </a:cubicBezTo>
                  <a:cubicBezTo>
                    <a:pt x="175" y="448"/>
                    <a:pt x="174" y="447"/>
                    <a:pt x="173" y="446"/>
                  </a:cubicBezTo>
                  <a:cubicBezTo>
                    <a:pt x="172" y="446"/>
                    <a:pt x="171" y="446"/>
                    <a:pt x="171" y="447"/>
                  </a:cubicBezTo>
                  <a:cubicBezTo>
                    <a:pt x="170" y="449"/>
                    <a:pt x="170" y="451"/>
                    <a:pt x="170" y="452"/>
                  </a:cubicBezTo>
                  <a:cubicBezTo>
                    <a:pt x="169" y="455"/>
                    <a:pt x="168" y="456"/>
                    <a:pt x="165" y="455"/>
                  </a:cubicBezTo>
                  <a:cubicBezTo>
                    <a:pt x="163" y="453"/>
                    <a:pt x="160" y="451"/>
                    <a:pt x="157" y="451"/>
                  </a:cubicBezTo>
                  <a:cubicBezTo>
                    <a:pt x="157" y="451"/>
                    <a:pt x="157" y="451"/>
                    <a:pt x="156" y="451"/>
                  </a:cubicBezTo>
                  <a:cubicBezTo>
                    <a:pt x="158" y="445"/>
                    <a:pt x="156" y="438"/>
                    <a:pt x="154" y="433"/>
                  </a:cubicBezTo>
                  <a:cubicBezTo>
                    <a:pt x="152" y="427"/>
                    <a:pt x="148" y="420"/>
                    <a:pt x="144" y="415"/>
                  </a:cubicBezTo>
                  <a:cubicBezTo>
                    <a:pt x="139" y="408"/>
                    <a:pt x="131" y="403"/>
                    <a:pt x="123" y="400"/>
                  </a:cubicBezTo>
                  <a:cubicBezTo>
                    <a:pt x="119" y="399"/>
                    <a:pt x="116" y="398"/>
                    <a:pt x="113" y="396"/>
                  </a:cubicBezTo>
                  <a:cubicBezTo>
                    <a:pt x="111" y="394"/>
                    <a:pt x="110" y="392"/>
                    <a:pt x="109" y="391"/>
                  </a:cubicBezTo>
                  <a:cubicBezTo>
                    <a:pt x="107" y="388"/>
                    <a:pt x="104" y="386"/>
                    <a:pt x="101" y="384"/>
                  </a:cubicBezTo>
                  <a:cubicBezTo>
                    <a:pt x="101" y="384"/>
                    <a:pt x="101" y="384"/>
                    <a:pt x="101" y="384"/>
                  </a:cubicBezTo>
                  <a:cubicBezTo>
                    <a:pt x="100" y="382"/>
                    <a:pt x="101" y="381"/>
                    <a:pt x="103" y="382"/>
                  </a:cubicBezTo>
                  <a:close/>
                  <a:moveTo>
                    <a:pt x="153" y="452"/>
                  </a:moveTo>
                  <a:cubicBezTo>
                    <a:pt x="152" y="453"/>
                    <a:pt x="152" y="453"/>
                    <a:pt x="151" y="454"/>
                  </a:cubicBezTo>
                  <a:cubicBezTo>
                    <a:pt x="150" y="449"/>
                    <a:pt x="148" y="445"/>
                    <a:pt x="146" y="441"/>
                  </a:cubicBezTo>
                  <a:cubicBezTo>
                    <a:pt x="144" y="436"/>
                    <a:pt x="142" y="432"/>
                    <a:pt x="140" y="428"/>
                  </a:cubicBezTo>
                  <a:cubicBezTo>
                    <a:pt x="138" y="424"/>
                    <a:pt x="136" y="419"/>
                    <a:pt x="134" y="415"/>
                  </a:cubicBezTo>
                  <a:cubicBezTo>
                    <a:pt x="134" y="413"/>
                    <a:pt x="133" y="411"/>
                    <a:pt x="132" y="409"/>
                  </a:cubicBezTo>
                  <a:cubicBezTo>
                    <a:pt x="135" y="411"/>
                    <a:pt x="138" y="413"/>
                    <a:pt x="140" y="416"/>
                  </a:cubicBezTo>
                  <a:cubicBezTo>
                    <a:pt x="148" y="425"/>
                    <a:pt x="156" y="439"/>
                    <a:pt x="153" y="452"/>
                  </a:cubicBezTo>
                  <a:close/>
                  <a:moveTo>
                    <a:pt x="101" y="389"/>
                  </a:moveTo>
                  <a:cubicBezTo>
                    <a:pt x="101" y="389"/>
                    <a:pt x="101" y="389"/>
                    <a:pt x="101" y="389"/>
                  </a:cubicBezTo>
                  <a:cubicBezTo>
                    <a:pt x="106" y="393"/>
                    <a:pt x="110" y="400"/>
                    <a:pt x="116" y="402"/>
                  </a:cubicBezTo>
                  <a:cubicBezTo>
                    <a:pt x="118" y="409"/>
                    <a:pt x="119" y="414"/>
                    <a:pt x="116" y="421"/>
                  </a:cubicBezTo>
                  <a:cubicBezTo>
                    <a:pt x="115" y="424"/>
                    <a:pt x="114" y="427"/>
                    <a:pt x="112" y="429"/>
                  </a:cubicBezTo>
                  <a:cubicBezTo>
                    <a:pt x="112" y="430"/>
                    <a:pt x="111" y="430"/>
                    <a:pt x="111" y="430"/>
                  </a:cubicBezTo>
                  <a:cubicBezTo>
                    <a:pt x="110" y="425"/>
                    <a:pt x="103" y="419"/>
                    <a:pt x="101" y="414"/>
                  </a:cubicBezTo>
                  <a:cubicBezTo>
                    <a:pt x="94" y="405"/>
                    <a:pt x="96" y="393"/>
                    <a:pt x="92" y="383"/>
                  </a:cubicBezTo>
                  <a:cubicBezTo>
                    <a:pt x="95" y="385"/>
                    <a:pt x="98" y="387"/>
                    <a:pt x="101" y="389"/>
                  </a:cubicBezTo>
                  <a:close/>
                  <a:moveTo>
                    <a:pt x="108" y="433"/>
                  </a:moveTo>
                  <a:cubicBezTo>
                    <a:pt x="108" y="433"/>
                    <a:pt x="108" y="433"/>
                    <a:pt x="108" y="434"/>
                  </a:cubicBezTo>
                  <a:cubicBezTo>
                    <a:pt x="107" y="433"/>
                    <a:pt x="107" y="433"/>
                    <a:pt x="107" y="433"/>
                  </a:cubicBezTo>
                  <a:cubicBezTo>
                    <a:pt x="102" y="428"/>
                    <a:pt x="96" y="426"/>
                    <a:pt x="92" y="421"/>
                  </a:cubicBezTo>
                  <a:cubicBezTo>
                    <a:pt x="82" y="411"/>
                    <a:pt x="73" y="401"/>
                    <a:pt x="67" y="388"/>
                  </a:cubicBezTo>
                  <a:cubicBezTo>
                    <a:pt x="63" y="379"/>
                    <a:pt x="58" y="370"/>
                    <a:pt x="53" y="362"/>
                  </a:cubicBezTo>
                  <a:cubicBezTo>
                    <a:pt x="54" y="362"/>
                    <a:pt x="54" y="362"/>
                    <a:pt x="55" y="363"/>
                  </a:cubicBezTo>
                  <a:cubicBezTo>
                    <a:pt x="59" y="364"/>
                    <a:pt x="63" y="365"/>
                    <a:pt x="66" y="367"/>
                  </a:cubicBezTo>
                  <a:cubicBezTo>
                    <a:pt x="69" y="368"/>
                    <a:pt x="72" y="370"/>
                    <a:pt x="75" y="372"/>
                  </a:cubicBezTo>
                  <a:cubicBezTo>
                    <a:pt x="80" y="375"/>
                    <a:pt x="84" y="377"/>
                    <a:pt x="88" y="380"/>
                  </a:cubicBezTo>
                  <a:cubicBezTo>
                    <a:pt x="87" y="381"/>
                    <a:pt x="87" y="381"/>
                    <a:pt x="88" y="382"/>
                  </a:cubicBezTo>
                  <a:cubicBezTo>
                    <a:pt x="92" y="391"/>
                    <a:pt x="90" y="402"/>
                    <a:pt x="95" y="411"/>
                  </a:cubicBezTo>
                  <a:cubicBezTo>
                    <a:pt x="97" y="415"/>
                    <a:pt x="100" y="418"/>
                    <a:pt x="102" y="421"/>
                  </a:cubicBezTo>
                  <a:cubicBezTo>
                    <a:pt x="103" y="422"/>
                    <a:pt x="104" y="424"/>
                    <a:pt x="105" y="425"/>
                  </a:cubicBezTo>
                  <a:cubicBezTo>
                    <a:pt x="105" y="425"/>
                    <a:pt x="105" y="425"/>
                    <a:pt x="105" y="425"/>
                  </a:cubicBezTo>
                  <a:cubicBezTo>
                    <a:pt x="105" y="426"/>
                    <a:pt x="106" y="427"/>
                    <a:pt x="106" y="428"/>
                  </a:cubicBezTo>
                  <a:cubicBezTo>
                    <a:pt x="106" y="429"/>
                    <a:pt x="106" y="430"/>
                    <a:pt x="107" y="431"/>
                  </a:cubicBezTo>
                  <a:cubicBezTo>
                    <a:pt x="107" y="431"/>
                    <a:pt x="107" y="431"/>
                    <a:pt x="107" y="431"/>
                  </a:cubicBezTo>
                  <a:cubicBezTo>
                    <a:pt x="108" y="430"/>
                    <a:pt x="108" y="429"/>
                    <a:pt x="107" y="428"/>
                  </a:cubicBezTo>
                  <a:cubicBezTo>
                    <a:pt x="108" y="430"/>
                    <a:pt x="109" y="432"/>
                    <a:pt x="108" y="433"/>
                  </a:cubicBezTo>
                  <a:close/>
                  <a:moveTo>
                    <a:pt x="132" y="482"/>
                  </a:moveTo>
                  <a:cubicBezTo>
                    <a:pt x="131" y="477"/>
                    <a:pt x="129" y="472"/>
                    <a:pt x="127" y="468"/>
                  </a:cubicBezTo>
                  <a:cubicBezTo>
                    <a:pt x="125" y="462"/>
                    <a:pt x="123" y="456"/>
                    <a:pt x="120" y="450"/>
                  </a:cubicBezTo>
                  <a:cubicBezTo>
                    <a:pt x="117" y="446"/>
                    <a:pt x="114" y="440"/>
                    <a:pt x="110" y="436"/>
                  </a:cubicBezTo>
                  <a:cubicBezTo>
                    <a:pt x="115" y="434"/>
                    <a:pt x="118" y="425"/>
                    <a:pt x="120" y="421"/>
                  </a:cubicBezTo>
                  <a:cubicBezTo>
                    <a:pt x="122" y="414"/>
                    <a:pt x="121" y="408"/>
                    <a:pt x="118" y="403"/>
                  </a:cubicBezTo>
                  <a:cubicBezTo>
                    <a:pt x="122" y="404"/>
                    <a:pt x="125" y="405"/>
                    <a:pt x="128" y="407"/>
                  </a:cubicBezTo>
                  <a:cubicBezTo>
                    <a:pt x="128" y="407"/>
                    <a:pt x="128" y="407"/>
                    <a:pt x="128" y="407"/>
                  </a:cubicBezTo>
                  <a:cubicBezTo>
                    <a:pt x="128" y="410"/>
                    <a:pt x="130" y="414"/>
                    <a:pt x="131" y="416"/>
                  </a:cubicBezTo>
                  <a:cubicBezTo>
                    <a:pt x="133" y="421"/>
                    <a:pt x="136" y="426"/>
                    <a:pt x="138" y="430"/>
                  </a:cubicBezTo>
                  <a:cubicBezTo>
                    <a:pt x="140" y="436"/>
                    <a:pt x="143" y="441"/>
                    <a:pt x="145" y="446"/>
                  </a:cubicBezTo>
                  <a:cubicBezTo>
                    <a:pt x="147" y="450"/>
                    <a:pt x="148" y="454"/>
                    <a:pt x="150" y="459"/>
                  </a:cubicBezTo>
                  <a:cubicBezTo>
                    <a:pt x="150" y="459"/>
                    <a:pt x="150" y="459"/>
                    <a:pt x="150" y="459"/>
                  </a:cubicBezTo>
                  <a:cubicBezTo>
                    <a:pt x="150" y="459"/>
                    <a:pt x="150" y="459"/>
                    <a:pt x="150" y="460"/>
                  </a:cubicBezTo>
                  <a:cubicBezTo>
                    <a:pt x="150" y="463"/>
                    <a:pt x="151" y="466"/>
                    <a:pt x="152" y="470"/>
                  </a:cubicBezTo>
                  <a:cubicBezTo>
                    <a:pt x="152" y="470"/>
                    <a:pt x="152" y="470"/>
                    <a:pt x="152" y="470"/>
                  </a:cubicBezTo>
                  <a:cubicBezTo>
                    <a:pt x="147" y="472"/>
                    <a:pt x="142" y="474"/>
                    <a:pt x="138" y="477"/>
                  </a:cubicBezTo>
                  <a:cubicBezTo>
                    <a:pt x="136" y="479"/>
                    <a:pt x="134" y="480"/>
                    <a:pt x="132" y="482"/>
                  </a:cubicBezTo>
                  <a:close/>
                  <a:moveTo>
                    <a:pt x="263" y="609"/>
                  </a:moveTo>
                  <a:cubicBezTo>
                    <a:pt x="258" y="606"/>
                    <a:pt x="255" y="602"/>
                    <a:pt x="250" y="599"/>
                  </a:cubicBezTo>
                  <a:cubicBezTo>
                    <a:pt x="246" y="597"/>
                    <a:pt x="242" y="597"/>
                    <a:pt x="238" y="596"/>
                  </a:cubicBezTo>
                  <a:cubicBezTo>
                    <a:pt x="228" y="593"/>
                    <a:pt x="219" y="587"/>
                    <a:pt x="210" y="581"/>
                  </a:cubicBezTo>
                  <a:cubicBezTo>
                    <a:pt x="200" y="575"/>
                    <a:pt x="190" y="569"/>
                    <a:pt x="181" y="561"/>
                  </a:cubicBezTo>
                  <a:cubicBezTo>
                    <a:pt x="173" y="554"/>
                    <a:pt x="165" y="547"/>
                    <a:pt x="157" y="539"/>
                  </a:cubicBezTo>
                  <a:cubicBezTo>
                    <a:pt x="154" y="535"/>
                    <a:pt x="149" y="533"/>
                    <a:pt x="146" y="529"/>
                  </a:cubicBezTo>
                  <a:cubicBezTo>
                    <a:pt x="143" y="526"/>
                    <a:pt x="141" y="521"/>
                    <a:pt x="140" y="516"/>
                  </a:cubicBezTo>
                  <a:cubicBezTo>
                    <a:pt x="139" y="508"/>
                    <a:pt x="139" y="500"/>
                    <a:pt x="136" y="493"/>
                  </a:cubicBezTo>
                  <a:cubicBezTo>
                    <a:pt x="132" y="486"/>
                    <a:pt x="137" y="482"/>
                    <a:pt x="143" y="479"/>
                  </a:cubicBezTo>
                  <a:cubicBezTo>
                    <a:pt x="146" y="477"/>
                    <a:pt x="150" y="475"/>
                    <a:pt x="154" y="473"/>
                  </a:cubicBezTo>
                  <a:cubicBezTo>
                    <a:pt x="154" y="475"/>
                    <a:pt x="155" y="476"/>
                    <a:pt x="155" y="477"/>
                  </a:cubicBezTo>
                  <a:cubicBezTo>
                    <a:pt x="159" y="484"/>
                    <a:pt x="162" y="492"/>
                    <a:pt x="165" y="499"/>
                  </a:cubicBezTo>
                  <a:cubicBezTo>
                    <a:pt x="170" y="509"/>
                    <a:pt x="176" y="519"/>
                    <a:pt x="183" y="527"/>
                  </a:cubicBezTo>
                  <a:cubicBezTo>
                    <a:pt x="190" y="536"/>
                    <a:pt x="199" y="543"/>
                    <a:pt x="208" y="551"/>
                  </a:cubicBezTo>
                  <a:cubicBezTo>
                    <a:pt x="216" y="560"/>
                    <a:pt x="225" y="568"/>
                    <a:pt x="233" y="577"/>
                  </a:cubicBezTo>
                  <a:cubicBezTo>
                    <a:pt x="238" y="584"/>
                    <a:pt x="244" y="592"/>
                    <a:pt x="253" y="594"/>
                  </a:cubicBezTo>
                  <a:cubicBezTo>
                    <a:pt x="255" y="594"/>
                    <a:pt x="256" y="591"/>
                    <a:pt x="254" y="590"/>
                  </a:cubicBezTo>
                  <a:cubicBezTo>
                    <a:pt x="244" y="587"/>
                    <a:pt x="238" y="577"/>
                    <a:pt x="231" y="570"/>
                  </a:cubicBezTo>
                  <a:cubicBezTo>
                    <a:pt x="224" y="562"/>
                    <a:pt x="216" y="553"/>
                    <a:pt x="207" y="546"/>
                  </a:cubicBezTo>
                  <a:cubicBezTo>
                    <a:pt x="199" y="538"/>
                    <a:pt x="191" y="531"/>
                    <a:pt x="184" y="523"/>
                  </a:cubicBezTo>
                  <a:cubicBezTo>
                    <a:pt x="184" y="522"/>
                    <a:pt x="183" y="521"/>
                    <a:pt x="183" y="520"/>
                  </a:cubicBezTo>
                  <a:cubicBezTo>
                    <a:pt x="185" y="523"/>
                    <a:pt x="187" y="524"/>
                    <a:pt x="189" y="527"/>
                  </a:cubicBezTo>
                  <a:cubicBezTo>
                    <a:pt x="193" y="530"/>
                    <a:pt x="197" y="534"/>
                    <a:pt x="201" y="536"/>
                  </a:cubicBezTo>
                  <a:cubicBezTo>
                    <a:pt x="202" y="537"/>
                    <a:pt x="202" y="536"/>
                    <a:pt x="202" y="536"/>
                  </a:cubicBezTo>
                  <a:cubicBezTo>
                    <a:pt x="194" y="530"/>
                    <a:pt x="188" y="522"/>
                    <a:pt x="181" y="515"/>
                  </a:cubicBezTo>
                  <a:cubicBezTo>
                    <a:pt x="180" y="515"/>
                    <a:pt x="180" y="515"/>
                    <a:pt x="180" y="516"/>
                  </a:cubicBezTo>
                  <a:cubicBezTo>
                    <a:pt x="180" y="517"/>
                    <a:pt x="181" y="518"/>
                    <a:pt x="181" y="518"/>
                  </a:cubicBezTo>
                  <a:cubicBezTo>
                    <a:pt x="176" y="512"/>
                    <a:pt x="172" y="505"/>
                    <a:pt x="169" y="497"/>
                  </a:cubicBezTo>
                  <a:cubicBezTo>
                    <a:pt x="165" y="490"/>
                    <a:pt x="162" y="483"/>
                    <a:pt x="159" y="476"/>
                  </a:cubicBezTo>
                  <a:cubicBezTo>
                    <a:pt x="157" y="471"/>
                    <a:pt x="152" y="463"/>
                    <a:pt x="154" y="457"/>
                  </a:cubicBezTo>
                  <a:cubicBezTo>
                    <a:pt x="155" y="452"/>
                    <a:pt x="160" y="456"/>
                    <a:pt x="163" y="458"/>
                  </a:cubicBezTo>
                  <a:cubicBezTo>
                    <a:pt x="165" y="459"/>
                    <a:pt x="167" y="459"/>
                    <a:pt x="170" y="459"/>
                  </a:cubicBezTo>
                  <a:cubicBezTo>
                    <a:pt x="173" y="459"/>
                    <a:pt x="173" y="454"/>
                    <a:pt x="174" y="451"/>
                  </a:cubicBezTo>
                  <a:cubicBezTo>
                    <a:pt x="174" y="451"/>
                    <a:pt x="175" y="452"/>
                    <a:pt x="176" y="452"/>
                  </a:cubicBezTo>
                  <a:cubicBezTo>
                    <a:pt x="177" y="453"/>
                    <a:pt x="179" y="453"/>
                    <a:pt x="179" y="451"/>
                  </a:cubicBezTo>
                  <a:cubicBezTo>
                    <a:pt x="181" y="446"/>
                    <a:pt x="176" y="439"/>
                    <a:pt x="177" y="433"/>
                  </a:cubicBezTo>
                  <a:cubicBezTo>
                    <a:pt x="185" y="445"/>
                    <a:pt x="187" y="459"/>
                    <a:pt x="191" y="471"/>
                  </a:cubicBezTo>
                  <a:cubicBezTo>
                    <a:pt x="194" y="484"/>
                    <a:pt x="198" y="496"/>
                    <a:pt x="204" y="507"/>
                  </a:cubicBezTo>
                  <a:cubicBezTo>
                    <a:pt x="212" y="520"/>
                    <a:pt x="222" y="529"/>
                    <a:pt x="232" y="539"/>
                  </a:cubicBezTo>
                  <a:cubicBezTo>
                    <a:pt x="238" y="544"/>
                    <a:pt x="244" y="549"/>
                    <a:pt x="249" y="554"/>
                  </a:cubicBezTo>
                  <a:cubicBezTo>
                    <a:pt x="254" y="560"/>
                    <a:pt x="259" y="566"/>
                    <a:pt x="265" y="571"/>
                  </a:cubicBezTo>
                  <a:cubicBezTo>
                    <a:pt x="265" y="571"/>
                    <a:pt x="266" y="571"/>
                    <a:pt x="266" y="571"/>
                  </a:cubicBezTo>
                  <a:cubicBezTo>
                    <a:pt x="266" y="572"/>
                    <a:pt x="267" y="572"/>
                    <a:pt x="267" y="573"/>
                  </a:cubicBezTo>
                  <a:cubicBezTo>
                    <a:pt x="268" y="574"/>
                    <a:pt x="269" y="573"/>
                    <a:pt x="269" y="572"/>
                  </a:cubicBezTo>
                  <a:cubicBezTo>
                    <a:pt x="267" y="568"/>
                    <a:pt x="264" y="564"/>
                    <a:pt x="262" y="561"/>
                  </a:cubicBezTo>
                  <a:cubicBezTo>
                    <a:pt x="262" y="560"/>
                    <a:pt x="262" y="560"/>
                    <a:pt x="262" y="560"/>
                  </a:cubicBezTo>
                  <a:cubicBezTo>
                    <a:pt x="258" y="547"/>
                    <a:pt x="250" y="537"/>
                    <a:pt x="244" y="525"/>
                  </a:cubicBezTo>
                  <a:cubicBezTo>
                    <a:pt x="244" y="525"/>
                    <a:pt x="243" y="525"/>
                    <a:pt x="243" y="526"/>
                  </a:cubicBezTo>
                  <a:cubicBezTo>
                    <a:pt x="246" y="532"/>
                    <a:pt x="248" y="538"/>
                    <a:pt x="252" y="543"/>
                  </a:cubicBezTo>
                  <a:cubicBezTo>
                    <a:pt x="255" y="548"/>
                    <a:pt x="257" y="553"/>
                    <a:pt x="260" y="558"/>
                  </a:cubicBezTo>
                  <a:cubicBezTo>
                    <a:pt x="257" y="555"/>
                    <a:pt x="255" y="552"/>
                    <a:pt x="252" y="548"/>
                  </a:cubicBezTo>
                  <a:cubicBezTo>
                    <a:pt x="247" y="541"/>
                    <a:pt x="245" y="533"/>
                    <a:pt x="242" y="525"/>
                  </a:cubicBezTo>
                  <a:cubicBezTo>
                    <a:pt x="240" y="519"/>
                    <a:pt x="237" y="513"/>
                    <a:pt x="233" y="508"/>
                  </a:cubicBezTo>
                  <a:cubicBezTo>
                    <a:pt x="234" y="509"/>
                    <a:pt x="235" y="510"/>
                    <a:pt x="236" y="511"/>
                  </a:cubicBezTo>
                  <a:cubicBezTo>
                    <a:pt x="236" y="511"/>
                    <a:pt x="237" y="511"/>
                    <a:pt x="236" y="510"/>
                  </a:cubicBezTo>
                  <a:cubicBezTo>
                    <a:pt x="235" y="509"/>
                    <a:pt x="235" y="506"/>
                    <a:pt x="234" y="504"/>
                  </a:cubicBezTo>
                  <a:cubicBezTo>
                    <a:pt x="233" y="503"/>
                    <a:pt x="233" y="501"/>
                    <a:pt x="231" y="501"/>
                  </a:cubicBezTo>
                  <a:cubicBezTo>
                    <a:pt x="231" y="501"/>
                    <a:pt x="231" y="502"/>
                    <a:pt x="231" y="502"/>
                  </a:cubicBezTo>
                  <a:cubicBezTo>
                    <a:pt x="230" y="503"/>
                    <a:pt x="232" y="505"/>
                    <a:pt x="232" y="507"/>
                  </a:cubicBezTo>
                  <a:cubicBezTo>
                    <a:pt x="233" y="507"/>
                    <a:pt x="233" y="507"/>
                    <a:pt x="233" y="508"/>
                  </a:cubicBezTo>
                  <a:cubicBezTo>
                    <a:pt x="232" y="506"/>
                    <a:pt x="231" y="504"/>
                    <a:pt x="230" y="502"/>
                  </a:cubicBezTo>
                  <a:cubicBezTo>
                    <a:pt x="228" y="499"/>
                    <a:pt x="225" y="495"/>
                    <a:pt x="224" y="491"/>
                  </a:cubicBezTo>
                  <a:cubicBezTo>
                    <a:pt x="222" y="487"/>
                    <a:pt x="221" y="482"/>
                    <a:pt x="220" y="477"/>
                  </a:cubicBezTo>
                  <a:cubicBezTo>
                    <a:pt x="216" y="463"/>
                    <a:pt x="208" y="449"/>
                    <a:pt x="208" y="433"/>
                  </a:cubicBezTo>
                  <a:cubicBezTo>
                    <a:pt x="208" y="427"/>
                    <a:pt x="208" y="418"/>
                    <a:pt x="216" y="418"/>
                  </a:cubicBezTo>
                  <a:cubicBezTo>
                    <a:pt x="220" y="418"/>
                    <a:pt x="222" y="418"/>
                    <a:pt x="226" y="416"/>
                  </a:cubicBezTo>
                  <a:cubicBezTo>
                    <a:pt x="231" y="415"/>
                    <a:pt x="234" y="418"/>
                    <a:pt x="237" y="420"/>
                  </a:cubicBezTo>
                  <a:cubicBezTo>
                    <a:pt x="237" y="420"/>
                    <a:pt x="237" y="420"/>
                    <a:pt x="237" y="420"/>
                  </a:cubicBezTo>
                  <a:cubicBezTo>
                    <a:pt x="238" y="426"/>
                    <a:pt x="240" y="431"/>
                    <a:pt x="242" y="437"/>
                  </a:cubicBezTo>
                  <a:cubicBezTo>
                    <a:pt x="240" y="438"/>
                    <a:pt x="240" y="442"/>
                    <a:pt x="240" y="444"/>
                  </a:cubicBezTo>
                  <a:cubicBezTo>
                    <a:pt x="239" y="450"/>
                    <a:pt x="237" y="455"/>
                    <a:pt x="236" y="461"/>
                  </a:cubicBezTo>
                  <a:cubicBezTo>
                    <a:pt x="235" y="466"/>
                    <a:pt x="235" y="471"/>
                    <a:pt x="236" y="477"/>
                  </a:cubicBezTo>
                  <a:cubicBezTo>
                    <a:pt x="236" y="480"/>
                    <a:pt x="236" y="484"/>
                    <a:pt x="236" y="487"/>
                  </a:cubicBezTo>
                  <a:cubicBezTo>
                    <a:pt x="235" y="490"/>
                    <a:pt x="235" y="493"/>
                    <a:pt x="235" y="495"/>
                  </a:cubicBezTo>
                  <a:cubicBezTo>
                    <a:pt x="238" y="509"/>
                    <a:pt x="250" y="516"/>
                    <a:pt x="258" y="526"/>
                  </a:cubicBezTo>
                  <a:cubicBezTo>
                    <a:pt x="268" y="538"/>
                    <a:pt x="277" y="551"/>
                    <a:pt x="284" y="564"/>
                  </a:cubicBezTo>
                  <a:cubicBezTo>
                    <a:pt x="287" y="570"/>
                    <a:pt x="290" y="576"/>
                    <a:pt x="295" y="580"/>
                  </a:cubicBezTo>
                  <a:cubicBezTo>
                    <a:pt x="296" y="581"/>
                    <a:pt x="296" y="582"/>
                    <a:pt x="297" y="583"/>
                  </a:cubicBezTo>
                  <a:cubicBezTo>
                    <a:pt x="297" y="583"/>
                    <a:pt x="296" y="584"/>
                    <a:pt x="296" y="585"/>
                  </a:cubicBezTo>
                  <a:cubicBezTo>
                    <a:pt x="298" y="593"/>
                    <a:pt x="297" y="603"/>
                    <a:pt x="290" y="609"/>
                  </a:cubicBezTo>
                  <a:cubicBezTo>
                    <a:pt x="287" y="612"/>
                    <a:pt x="284" y="614"/>
                    <a:pt x="281" y="616"/>
                  </a:cubicBezTo>
                  <a:cubicBezTo>
                    <a:pt x="279" y="618"/>
                    <a:pt x="277" y="619"/>
                    <a:pt x="275" y="621"/>
                  </a:cubicBezTo>
                  <a:cubicBezTo>
                    <a:pt x="272" y="616"/>
                    <a:pt x="268" y="613"/>
                    <a:pt x="263" y="609"/>
                  </a:cubicBezTo>
                  <a:close/>
                  <a:moveTo>
                    <a:pt x="300" y="586"/>
                  </a:moveTo>
                  <a:cubicBezTo>
                    <a:pt x="300" y="586"/>
                    <a:pt x="300" y="587"/>
                    <a:pt x="301" y="587"/>
                  </a:cubicBezTo>
                  <a:cubicBezTo>
                    <a:pt x="303" y="592"/>
                    <a:pt x="304" y="598"/>
                    <a:pt x="301" y="604"/>
                  </a:cubicBezTo>
                  <a:cubicBezTo>
                    <a:pt x="299" y="610"/>
                    <a:pt x="295" y="614"/>
                    <a:pt x="290" y="618"/>
                  </a:cubicBezTo>
                  <a:cubicBezTo>
                    <a:pt x="289" y="619"/>
                    <a:pt x="290" y="620"/>
                    <a:pt x="290" y="619"/>
                  </a:cubicBezTo>
                  <a:cubicBezTo>
                    <a:pt x="300" y="617"/>
                    <a:pt x="306" y="602"/>
                    <a:pt x="305" y="591"/>
                  </a:cubicBezTo>
                  <a:cubicBezTo>
                    <a:pt x="306" y="593"/>
                    <a:pt x="308" y="595"/>
                    <a:pt x="309" y="598"/>
                  </a:cubicBezTo>
                  <a:cubicBezTo>
                    <a:pt x="311" y="600"/>
                    <a:pt x="313" y="602"/>
                    <a:pt x="315" y="605"/>
                  </a:cubicBezTo>
                  <a:cubicBezTo>
                    <a:pt x="314" y="614"/>
                    <a:pt x="307" y="621"/>
                    <a:pt x="299" y="623"/>
                  </a:cubicBezTo>
                  <a:cubicBezTo>
                    <a:pt x="293" y="624"/>
                    <a:pt x="284" y="624"/>
                    <a:pt x="279" y="622"/>
                  </a:cubicBezTo>
                  <a:cubicBezTo>
                    <a:pt x="282" y="620"/>
                    <a:pt x="285" y="619"/>
                    <a:pt x="288" y="616"/>
                  </a:cubicBezTo>
                  <a:cubicBezTo>
                    <a:pt x="291" y="614"/>
                    <a:pt x="295" y="610"/>
                    <a:pt x="297" y="606"/>
                  </a:cubicBezTo>
                  <a:cubicBezTo>
                    <a:pt x="300" y="600"/>
                    <a:pt x="301" y="593"/>
                    <a:pt x="300" y="586"/>
                  </a:cubicBezTo>
                  <a:close/>
                  <a:moveTo>
                    <a:pt x="390" y="734"/>
                  </a:moveTo>
                  <a:cubicBezTo>
                    <a:pt x="390" y="743"/>
                    <a:pt x="391" y="756"/>
                    <a:pt x="383" y="761"/>
                  </a:cubicBezTo>
                  <a:cubicBezTo>
                    <a:pt x="380" y="764"/>
                    <a:pt x="375" y="765"/>
                    <a:pt x="371" y="767"/>
                  </a:cubicBezTo>
                  <a:cubicBezTo>
                    <a:pt x="368" y="768"/>
                    <a:pt x="359" y="774"/>
                    <a:pt x="357" y="769"/>
                  </a:cubicBezTo>
                  <a:cubicBezTo>
                    <a:pt x="355" y="765"/>
                    <a:pt x="357" y="761"/>
                    <a:pt x="357" y="757"/>
                  </a:cubicBezTo>
                  <a:cubicBezTo>
                    <a:pt x="357" y="753"/>
                    <a:pt x="356" y="750"/>
                    <a:pt x="355" y="746"/>
                  </a:cubicBezTo>
                  <a:cubicBezTo>
                    <a:pt x="352" y="739"/>
                    <a:pt x="347" y="732"/>
                    <a:pt x="343" y="725"/>
                  </a:cubicBezTo>
                  <a:cubicBezTo>
                    <a:pt x="338" y="716"/>
                    <a:pt x="334" y="706"/>
                    <a:pt x="328" y="698"/>
                  </a:cubicBezTo>
                  <a:cubicBezTo>
                    <a:pt x="321" y="689"/>
                    <a:pt x="314" y="681"/>
                    <a:pt x="307" y="672"/>
                  </a:cubicBezTo>
                  <a:cubicBezTo>
                    <a:pt x="301" y="663"/>
                    <a:pt x="296" y="653"/>
                    <a:pt x="288" y="644"/>
                  </a:cubicBezTo>
                  <a:cubicBezTo>
                    <a:pt x="284" y="639"/>
                    <a:pt x="277" y="635"/>
                    <a:pt x="277" y="628"/>
                  </a:cubicBezTo>
                  <a:cubicBezTo>
                    <a:pt x="277" y="628"/>
                    <a:pt x="278" y="627"/>
                    <a:pt x="278" y="627"/>
                  </a:cubicBezTo>
                  <a:cubicBezTo>
                    <a:pt x="277" y="626"/>
                    <a:pt x="277" y="625"/>
                    <a:pt x="277" y="624"/>
                  </a:cubicBezTo>
                  <a:cubicBezTo>
                    <a:pt x="280" y="626"/>
                    <a:pt x="284" y="626"/>
                    <a:pt x="288" y="626"/>
                  </a:cubicBezTo>
                  <a:cubicBezTo>
                    <a:pt x="293" y="626"/>
                    <a:pt x="298" y="626"/>
                    <a:pt x="302" y="625"/>
                  </a:cubicBezTo>
                  <a:cubicBezTo>
                    <a:pt x="308" y="622"/>
                    <a:pt x="317" y="615"/>
                    <a:pt x="317" y="608"/>
                  </a:cubicBezTo>
                  <a:cubicBezTo>
                    <a:pt x="318" y="610"/>
                    <a:pt x="320" y="612"/>
                    <a:pt x="321" y="612"/>
                  </a:cubicBezTo>
                  <a:cubicBezTo>
                    <a:pt x="320" y="614"/>
                    <a:pt x="319" y="617"/>
                    <a:pt x="318" y="619"/>
                  </a:cubicBezTo>
                  <a:cubicBezTo>
                    <a:pt x="318" y="619"/>
                    <a:pt x="317" y="618"/>
                    <a:pt x="317" y="618"/>
                  </a:cubicBezTo>
                  <a:cubicBezTo>
                    <a:pt x="317" y="618"/>
                    <a:pt x="316" y="618"/>
                    <a:pt x="316" y="619"/>
                  </a:cubicBezTo>
                  <a:cubicBezTo>
                    <a:pt x="316" y="619"/>
                    <a:pt x="317" y="620"/>
                    <a:pt x="317" y="621"/>
                  </a:cubicBezTo>
                  <a:cubicBezTo>
                    <a:pt x="315" y="625"/>
                    <a:pt x="312" y="628"/>
                    <a:pt x="308" y="629"/>
                  </a:cubicBezTo>
                  <a:cubicBezTo>
                    <a:pt x="303" y="631"/>
                    <a:pt x="298" y="629"/>
                    <a:pt x="292" y="630"/>
                  </a:cubicBezTo>
                  <a:cubicBezTo>
                    <a:pt x="292" y="630"/>
                    <a:pt x="292" y="630"/>
                    <a:pt x="292" y="630"/>
                  </a:cubicBezTo>
                  <a:cubicBezTo>
                    <a:pt x="297" y="633"/>
                    <a:pt x="306" y="633"/>
                    <a:pt x="311" y="630"/>
                  </a:cubicBezTo>
                  <a:cubicBezTo>
                    <a:pt x="314" y="628"/>
                    <a:pt x="316" y="625"/>
                    <a:pt x="318" y="622"/>
                  </a:cubicBezTo>
                  <a:cubicBezTo>
                    <a:pt x="319" y="624"/>
                    <a:pt x="320" y="625"/>
                    <a:pt x="321" y="625"/>
                  </a:cubicBezTo>
                  <a:cubicBezTo>
                    <a:pt x="322" y="626"/>
                    <a:pt x="323" y="625"/>
                    <a:pt x="323" y="625"/>
                  </a:cubicBezTo>
                  <a:cubicBezTo>
                    <a:pt x="322" y="623"/>
                    <a:pt x="321" y="622"/>
                    <a:pt x="320" y="621"/>
                  </a:cubicBezTo>
                  <a:cubicBezTo>
                    <a:pt x="320" y="621"/>
                    <a:pt x="320" y="620"/>
                    <a:pt x="319" y="620"/>
                  </a:cubicBezTo>
                  <a:cubicBezTo>
                    <a:pt x="320" y="618"/>
                    <a:pt x="321" y="615"/>
                    <a:pt x="322" y="613"/>
                  </a:cubicBezTo>
                  <a:cubicBezTo>
                    <a:pt x="322" y="613"/>
                    <a:pt x="322" y="613"/>
                    <a:pt x="322" y="613"/>
                  </a:cubicBezTo>
                  <a:cubicBezTo>
                    <a:pt x="325" y="626"/>
                    <a:pt x="337" y="638"/>
                    <a:pt x="344" y="649"/>
                  </a:cubicBezTo>
                  <a:cubicBezTo>
                    <a:pt x="347" y="653"/>
                    <a:pt x="350" y="657"/>
                    <a:pt x="352" y="660"/>
                  </a:cubicBezTo>
                  <a:cubicBezTo>
                    <a:pt x="353" y="662"/>
                    <a:pt x="354" y="663"/>
                    <a:pt x="354" y="664"/>
                  </a:cubicBezTo>
                  <a:cubicBezTo>
                    <a:pt x="357" y="669"/>
                    <a:pt x="358" y="675"/>
                    <a:pt x="360" y="680"/>
                  </a:cubicBezTo>
                  <a:cubicBezTo>
                    <a:pt x="362" y="685"/>
                    <a:pt x="365" y="688"/>
                    <a:pt x="367" y="693"/>
                  </a:cubicBezTo>
                  <a:cubicBezTo>
                    <a:pt x="370" y="697"/>
                    <a:pt x="372" y="702"/>
                    <a:pt x="375" y="707"/>
                  </a:cubicBezTo>
                  <a:cubicBezTo>
                    <a:pt x="377" y="710"/>
                    <a:pt x="380" y="714"/>
                    <a:pt x="383" y="718"/>
                  </a:cubicBezTo>
                  <a:cubicBezTo>
                    <a:pt x="385" y="722"/>
                    <a:pt x="386" y="726"/>
                    <a:pt x="388" y="731"/>
                  </a:cubicBezTo>
                  <a:cubicBezTo>
                    <a:pt x="389" y="732"/>
                    <a:pt x="389" y="733"/>
                    <a:pt x="390" y="734"/>
                  </a:cubicBezTo>
                  <a:close/>
                  <a:moveTo>
                    <a:pt x="421" y="721"/>
                  </a:moveTo>
                  <a:cubicBezTo>
                    <a:pt x="421" y="721"/>
                    <a:pt x="421" y="721"/>
                    <a:pt x="421" y="721"/>
                  </a:cubicBezTo>
                  <a:cubicBezTo>
                    <a:pt x="416" y="728"/>
                    <a:pt x="406" y="731"/>
                    <a:pt x="398" y="727"/>
                  </a:cubicBezTo>
                  <a:cubicBezTo>
                    <a:pt x="392" y="723"/>
                    <a:pt x="388" y="718"/>
                    <a:pt x="385" y="712"/>
                  </a:cubicBezTo>
                  <a:cubicBezTo>
                    <a:pt x="380" y="702"/>
                    <a:pt x="376" y="693"/>
                    <a:pt x="371" y="683"/>
                  </a:cubicBezTo>
                  <a:cubicBezTo>
                    <a:pt x="371" y="685"/>
                    <a:pt x="372" y="686"/>
                    <a:pt x="373" y="686"/>
                  </a:cubicBezTo>
                  <a:cubicBezTo>
                    <a:pt x="374" y="686"/>
                    <a:pt x="374" y="686"/>
                    <a:pt x="374" y="686"/>
                  </a:cubicBezTo>
                  <a:cubicBezTo>
                    <a:pt x="373" y="682"/>
                    <a:pt x="372" y="678"/>
                    <a:pt x="369" y="676"/>
                  </a:cubicBezTo>
                  <a:cubicBezTo>
                    <a:pt x="368" y="675"/>
                    <a:pt x="368" y="676"/>
                    <a:pt x="368" y="676"/>
                  </a:cubicBezTo>
                  <a:cubicBezTo>
                    <a:pt x="368" y="677"/>
                    <a:pt x="368" y="679"/>
                    <a:pt x="369" y="680"/>
                  </a:cubicBezTo>
                  <a:cubicBezTo>
                    <a:pt x="368" y="679"/>
                    <a:pt x="367" y="678"/>
                    <a:pt x="367" y="676"/>
                  </a:cubicBezTo>
                  <a:cubicBezTo>
                    <a:pt x="360" y="665"/>
                    <a:pt x="353" y="653"/>
                    <a:pt x="344" y="642"/>
                  </a:cubicBezTo>
                  <a:cubicBezTo>
                    <a:pt x="337" y="632"/>
                    <a:pt x="330" y="621"/>
                    <a:pt x="323" y="610"/>
                  </a:cubicBezTo>
                  <a:cubicBezTo>
                    <a:pt x="323" y="609"/>
                    <a:pt x="323" y="609"/>
                    <a:pt x="322" y="610"/>
                  </a:cubicBezTo>
                  <a:cubicBezTo>
                    <a:pt x="320" y="608"/>
                    <a:pt x="317" y="603"/>
                    <a:pt x="316" y="601"/>
                  </a:cubicBezTo>
                  <a:cubicBezTo>
                    <a:pt x="314" y="598"/>
                    <a:pt x="312" y="594"/>
                    <a:pt x="309" y="591"/>
                  </a:cubicBezTo>
                  <a:cubicBezTo>
                    <a:pt x="306" y="587"/>
                    <a:pt x="302" y="583"/>
                    <a:pt x="298" y="579"/>
                  </a:cubicBezTo>
                  <a:cubicBezTo>
                    <a:pt x="294" y="575"/>
                    <a:pt x="291" y="570"/>
                    <a:pt x="288" y="564"/>
                  </a:cubicBezTo>
                  <a:cubicBezTo>
                    <a:pt x="282" y="554"/>
                    <a:pt x="275" y="544"/>
                    <a:pt x="268" y="534"/>
                  </a:cubicBezTo>
                  <a:cubicBezTo>
                    <a:pt x="265" y="529"/>
                    <a:pt x="262" y="525"/>
                    <a:pt x="258" y="520"/>
                  </a:cubicBezTo>
                  <a:cubicBezTo>
                    <a:pt x="254" y="516"/>
                    <a:pt x="249" y="513"/>
                    <a:pt x="246" y="508"/>
                  </a:cubicBezTo>
                  <a:cubicBezTo>
                    <a:pt x="242" y="503"/>
                    <a:pt x="237" y="496"/>
                    <a:pt x="239" y="490"/>
                  </a:cubicBezTo>
                  <a:cubicBezTo>
                    <a:pt x="241" y="485"/>
                    <a:pt x="244" y="479"/>
                    <a:pt x="249" y="477"/>
                  </a:cubicBezTo>
                  <a:cubicBezTo>
                    <a:pt x="254" y="474"/>
                    <a:pt x="256" y="485"/>
                    <a:pt x="258" y="488"/>
                  </a:cubicBezTo>
                  <a:cubicBezTo>
                    <a:pt x="260" y="493"/>
                    <a:pt x="264" y="499"/>
                    <a:pt x="267" y="503"/>
                  </a:cubicBezTo>
                  <a:cubicBezTo>
                    <a:pt x="275" y="514"/>
                    <a:pt x="283" y="523"/>
                    <a:pt x="290" y="534"/>
                  </a:cubicBezTo>
                  <a:cubicBezTo>
                    <a:pt x="294" y="539"/>
                    <a:pt x="298" y="544"/>
                    <a:pt x="300" y="549"/>
                  </a:cubicBezTo>
                  <a:cubicBezTo>
                    <a:pt x="303" y="554"/>
                    <a:pt x="304" y="560"/>
                    <a:pt x="307" y="564"/>
                  </a:cubicBezTo>
                  <a:cubicBezTo>
                    <a:pt x="307" y="565"/>
                    <a:pt x="308" y="565"/>
                    <a:pt x="308" y="564"/>
                  </a:cubicBezTo>
                  <a:cubicBezTo>
                    <a:pt x="310" y="570"/>
                    <a:pt x="313" y="575"/>
                    <a:pt x="316" y="580"/>
                  </a:cubicBezTo>
                  <a:cubicBezTo>
                    <a:pt x="313" y="583"/>
                    <a:pt x="318" y="586"/>
                    <a:pt x="319" y="589"/>
                  </a:cubicBezTo>
                  <a:cubicBezTo>
                    <a:pt x="322" y="596"/>
                    <a:pt x="324" y="603"/>
                    <a:pt x="331" y="607"/>
                  </a:cubicBezTo>
                  <a:cubicBezTo>
                    <a:pt x="332" y="608"/>
                    <a:pt x="333" y="606"/>
                    <a:pt x="332" y="605"/>
                  </a:cubicBezTo>
                  <a:cubicBezTo>
                    <a:pt x="327" y="600"/>
                    <a:pt x="325" y="595"/>
                    <a:pt x="322" y="589"/>
                  </a:cubicBezTo>
                  <a:cubicBezTo>
                    <a:pt x="322" y="588"/>
                    <a:pt x="321" y="586"/>
                    <a:pt x="320" y="585"/>
                  </a:cubicBezTo>
                  <a:cubicBezTo>
                    <a:pt x="320" y="585"/>
                    <a:pt x="318" y="582"/>
                    <a:pt x="318" y="582"/>
                  </a:cubicBezTo>
                  <a:cubicBezTo>
                    <a:pt x="322" y="582"/>
                    <a:pt x="325" y="578"/>
                    <a:pt x="328" y="576"/>
                  </a:cubicBezTo>
                  <a:cubicBezTo>
                    <a:pt x="333" y="571"/>
                    <a:pt x="338" y="577"/>
                    <a:pt x="341" y="580"/>
                  </a:cubicBezTo>
                  <a:cubicBezTo>
                    <a:pt x="342" y="580"/>
                    <a:pt x="342" y="580"/>
                    <a:pt x="343" y="580"/>
                  </a:cubicBezTo>
                  <a:cubicBezTo>
                    <a:pt x="343" y="583"/>
                    <a:pt x="344" y="585"/>
                    <a:pt x="345" y="587"/>
                  </a:cubicBezTo>
                  <a:cubicBezTo>
                    <a:pt x="346" y="592"/>
                    <a:pt x="346" y="598"/>
                    <a:pt x="346" y="603"/>
                  </a:cubicBezTo>
                  <a:cubicBezTo>
                    <a:pt x="346" y="603"/>
                    <a:pt x="346" y="603"/>
                    <a:pt x="346" y="604"/>
                  </a:cubicBezTo>
                  <a:cubicBezTo>
                    <a:pt x="344" y="606"/>
                    <a:pt x="343" y="608"/>
                    <a:pt x="343" y="611"/>
                  </a:cubicBezTo>
                  <a:cubicBezTo>
                    <a:pt x="343" y="611"/>
                    <a:pt x="343" y="611"/>
                    <a:pt x="343" y="611"/>
                  </a:cubicBezTo>
                  <a:cubicBezTo>
                    <a:pt x="346" y="607"/>
                    <a:pt x="350" y="604"/>
                    <a:pt x="353" y="601"/>
                  </a:cubicBezTo>
                  <a:cubicBezTo>
                    <a:pt x="355" y="600"/>
                    <a:pt x="357" y="598"/>
                    <a:pt x="359" y="596"/>
                  </a:cubicBezTo>
                  <a:cubicBezTo>
                    <a:pt x="358" y="597"/>
                    <a:pt x="357" y="599"/>
                    <a:pt x="356" y="600"/>
                  </a:cubicBezTo>
                  <a:cubicBezTo>
                    <a:pt x="354" y="602"/>
                    <a:pt x="351" y="604"/>
                    <a:pt x="350" y="606"/>
                  </a:cubicBezTo>
                  <a:cubicBezTo>
                    <a:pt x="350" y="607"/>
                    <a:pt x="351" y="607"/>
                    <a:pt x="351" y="607"/>
                  </a:cubicBezTo>
                  <a:cubicBezTo>
                    <a:pt x="355" y="606"/>
                    <a:pt x="358" y="602"/>
                    <a:pt x="360" y="599"/>
                  </a:cubicBezTo>
                  <a:cubicBezTo>
                    <a:pt x="362" y="597"/>
                    <a:pt x="363" y="594"/>
                    <a:pt x="363" y="592"/>
                  </a:cubicBezTo>
                  <a:cubicBezTo>
                    <a:pt x="363" y="592"/>
                    <a:pt x="363" y="591"/>
                    <a:pt x="363" y="591"/>
                  </a:cubicBezTo>
                  <a:cubicBezTo>
                    <a:pt x="365" y="589"/>
                    <a:pt x="367" y="587"/>
                    <a:pt x="368" y="585"/>
                  </a:cubicBezTo>
                  <a:cubicBezTo>
                    <a:pt x="375" y="593"/>
                    <a:pt x="370" y="602"/>
                    <a:pt x="361" y="606"/>
                  </a:cubicBezTo>
                  <a:cubicBezTo>
                    <a:pt x="360" y="607"/>
                    <a:pt x="359" y="607"/>
                    <a:pt x="358" y="608"/>
                  </a:cubicBezTo>
                  <a:cubicBezTo>
                    <a:pt x="360" y="607"/>
                    <a:pt x="361" y="605"/>
                    <a:pt x="363" y="604"/>
                  </a:cubicBezTo>
                  <a:cubicBezTo>
                    <a:pt x="363" y="603"/>
                    <a:pt x="362" y="602"/>
                    <a:pt x="362" y="603"/>
                  </a:cubicBezTo>
                  <a:cubicBezTo>
                    <a:pt x="359" y="605"/>
                    <a:pt x="355" y="606"/>
                    <a:pt x="353" y="609"/>
                  </a:cubicBezTo>
                  <a:cubicBezTo>
                    <a:pt x="353" y="610"/>
                    <a:pt x="353" y="610"/>
                    <a:pt x="354" y="610"/>
                  </a:cubicBezTo>
                  <a:cubicBezTo>
                    <a:pt x="349" y="612"/>
                    <a:pt x="345" y="613"/>
                    <a:pt x="340" y="610"/>
                  </a:cubicBezTo>
                  <a:cubicBezTo>
                    <a:pt x="339" y="609"/>
                    <a:pt x="337" y="611"/>
                    <a:pt x="338" y="613"/>
                  </a:cubicBezTo>
                  <a:cubicBezTo>
                    <a:pt x="346" y="620"/>
                    <a:pt x="360" y="612"/>
                    <a:pt x="367" y="607"/>
                  </a:cubicBezTo>
                  <a:cubicBezTo>
                    <a:pt x="370" y="605"/>
                    <a:pt x="372" y="603"/>
                    <a:pt x="373" y="600"/>
                  </a:cubicBezTo>
                  <a:cubicBezTo>
                    <a:pt x="376" y="604"/>
                    <a:pt x="379" y="608"/>
                    <a:pt x="381" y="612"/>
                  </a:cubicBezTo>
                  <a:cubicBezTo>
                    <a:pt x="387" y="624"/>
                    <a:pt x="391" y="635"/>
                    <a:pt x="396" y="647"/>
                  </a:cubicBezTo>
                  <a:cubicBezTo>
                    <a:pt x="401" y="658"/>
                    <a:pt x="406" y="670"/>
                    <a:pt x="413" y="681"/>
                  </a:cubicBezTo>
                  <a:cubicBezTo>
                    <a:pt x="415" y="684"/>
                    <a:pt x="417" y="687"/>
                    <a:pt x="420" y="691"/>
                  </a:cubicBezTo>
                  <a:cubicBezTo>
                    <a:pt x="420" y="691"/>
                    <a:pt x="420" y="691"/>
                    <a:pt x="420" y="691"/>
                  </a:cubicBezTo>
                  <a:cubicBezTo>
                    <a:pt x="420" y="693"/>
                    <a:pt x="421" y="695"/>
                    <a:pt x="422" y="697"/>
                  </a:cubicBezTo>
                  <a:cubicBezTo>
                    <a:pt x="423" y="698"/>
                    <a:pt x="424" y="701"/>
                    <a:pt x="423" y="703"/>
                  </a:cubicBezTo>
                  <a:cubicBezTo>
                    <a:pt x="423" y="703"/>
                    <a:pt x="423" y="703"/>
                    <a:pt x="424" y="703"/>
                  </a:cubicBezTo>
                  <a:cubicBezTo>
                    <a:pt x="425" y="703"/>
                    <a:pt x="426" y="701"/>
                    <a:pt x="425" y="699"/>
                  </a:cubicBezTo>
                  <a:cubicBezTo>
                    <a:pt x="426" y="700"/>
                    <a:pt x="426" y="701"/>
                    <a:pt x="426" y="702"/>
                  </a:cubicBezTo>
                  <a:cubicBezTo>
                    <a:pt x="426" y="703"/>
                    <a:pt x="426" y="704"/>
                    <a:pt x="427" y="704"/>
                  </a:cubicBezTo>
                  <a:cubicBezTo>
                    <a:pt x="426" y="706"/>
                    <a:pt x="425" y="707"/>
                    <a:pt x="425" y="709"/>
                  </a:cubicBezTo>
                  <a:cubicBezTo>
                    <a:pt x="423" y="713"/>
                    <a:pt x="422" y="717"/>
                    <a:pt x="421" y="721"/>
                  </a:cubicBezTo>
                  <a:close/>
                  <a:moveTo>
                    <a:pt x="468" y="722"/>
                  </a:moveTo>
                  <a:cubicBezTo>
                    <a:pt x="467" y="726"/>
                    <a:pt x="465" y="730"/>
                    <a:pt x="464" y="734"/>
                  </a:cubicBezTo>
                  <a:cubicBezTo>
                    <a:pt x="459" y="741"/>
                    <a:pt x="449" y="744"/>
                    <a:pt x="441" y="742"/>
                  </a:cubicBezTo>
                  <a:cubicBezTo>
                    <a:pt x="435" y="742"/>
                    <a:pt x="429" y="739"/>
                    <a:pt x="426" y="734"/>
                  </a:cubicBezTo>
                  <a:cubicBezTo>
                    <a:pt x="423" y="728"/>
                    <a:pt x="425" y="720"/>
                    <a:pt x="427" y="713"/>
                  </a:cubicBezTo>
                  <a:cubicBezTo>
                    <a:pt x="430" y="706"/>
                    <a:pt x="434" y="699"/>
                    <a:pt x="436" y="691"/>
                  </a:cubicBezTo>
                  <a:cubicBezTo>
                    <a:pt x="439" y="683"/>
                    <a:pt x="442" y="674"/>
                    <a:pt x="444" y="666"/>
                  </a:cubicBezTo>
                  <a:cubicBezTo>
                    <a:pt x="446" y="657"/>
                    <a:pt x="449" y="649"/>
                    <a:pt x="449" y="640"/>
                  </a:cubicBezTo>
                  <a:cubicBezTo>
                    <a:pt x="449" y="634"/>
                    <a:pt x="448" y="627"/>
                    <a:pt x="447" y="621"/>
                  </a:cubicBezTo>
                  <a:cubicBezTo>
                    <a:pt x="448" y="621"/>
                    <a:pt x="448" y="621"/>
                    <a:pt x="448" y="621"/>
                  </a:cubicBezTo>
                  <a:cubicBezTo>
                    <a:pt x="455" y="622"/>
                    <a:pt x="459" y="627"/>
                    <a:pt x="465" y="631"/>
                  </a:cubicBezTo>
                  <a:cubicBezTo>
                    <a:pt x="470" y="633"/>
                    <a:pt x="475" y="635"/>
                    <a:pt x="480" y="637"/>
                  </a:cubicBezTo>
                  <a:cubicBezTo>
                    <a:pt x="485" y="639"/>
                    <a:pt x="490" y="641"/>
                    <a:pt x="496" y="642"/>
                  </a:cubicBezTo>
                  <a:cubicBezTo>
                    <a:pt x="493" y="644"/>
                    <a:pt x="491" y="648"/>
                    <a:pt x="490" y="650"/>
                  </a:cubicBezTo>
                  <a:cubicBezTo>
                    <a:pt x="486" y="657"/>
                    <a:pt x="484" y="664"/>
                    <a:pt x="482" y="672"/>
                  </a:cubicBezTo>
                  <a:cubicBezTo>
                    <a:pt x="479" y="684"/>
                    <a:pt x="476" y="695"/>
                    <a:pt x="472" y="707"/>
                  </a:cubicBezTo>
                  <a:cubicBezTo>
                    <a:pt x="470" y="712"/>
                    <a:pt x="469" y="716"/>
                    <a:pt x="468" y="722"/>
                  </a:cubicBezTo>
                  <a:close/>
                  <a:moveTo>
                    <a:pt x="641" y="696"/>
                  </a:moveTo>
                  <a:cubicBezTo>
                    <a:pt x="632" y="703"/>
                    <a:pt x="622" y="708"/>
                    <a:pt x="613" y="714"/>
                  </a:cubicBezTo>
                  <a:cubicBezTo>
                    <a:pt x="594" y="725"/>
                    <a:pt x="577" y="737"/>
                    <a:pt x="559" y="748"/>
                  </a:cubicBezTo>
                  <a:cubicBezTo>
                    <a:pt x="541" y="760"/>
                    <a:pt x="523" y="773"/>
                    <a:pt x="505" y="785"/>
                  </a:cubicBezTo>
                  <a:cubicBezTo>
                    <a:pt x="490" y="795"/>
                    <a:pt x="474" y="803"/>
                    <a:pt x="458" y="811"/>
                  </a:cubicBezTo>
                  <a:cubicBezTo>
                    <a:pt x="459" y="789"/>
                    <a:pt x="468" y="767"/>
                    <a:pt x="466" y="745"/>
                  </a:cubicBezTo>
                  <a:cubicBezTo>
                    <a:pt x="467" y="744"/>
                    <a:pt x="469" y="742"/>
                    <a:pt x="470" y="740"/>
                  </a:cubicBezTo>
                  <a:cubicBezTo>
                    <a:pt x="474" y="733"/>
                    <a:pt x="475" y="722"/>
                    <a:pt x="473" y="714"/>
                  </a:cubicBezTo>
                  <a:cubicBezTo>
                    <a:pt x="476" y="703"/>
                    <a:pt x="481" y="691"/>
                    <a:pt x="484" y="680"/>
                  </a:cubicBezTo>
                  <a:cubicBezTo>
                    <a:pt x="486" y="673"/>
                    <a:pt x="487" y="666"/>
                    <a:pt x="489" y="659"/>
                  </a:cubicBezTo>
                  <a:cubicBezTo>
                    <a:pt x="491" y="655"/>
                    <a:pt x="492" y="651"/>
                    <a:pt x="495" y="648"/>
                  </a:cubicBezTo>
                  <a:cubicBezTo>
                    <a:pt x="497" y="645"/>
                    <a:pt x="498" y="644"/>
                    <a:pt x="501" y="643"/>
                  </a:cubicBezTo>
                  <a:cubicBezTo>
                    <a:pt x="504" y="643"/>
                    <a:pt x="508" y="642"/>
                    <a:pt x="511" y="640"/>
                  </a:cubicBezTo>
                  <a:cubicBezTo>
                    <a:pt x="516" y="638"/>
                    <a:pt x="521" y="631"/>
                    <a:pt x="519" y="625"/>
                  </a:cubicBezTo>
                  <a:cubicBezTo>
                    <a:pt x="520" y="625"/>
                    <a:pt x="521" y="625"/>
                    <a:pt x="522" y="625"/>
                  </a:cubicBezTo>
                  <a:cubicBezTo>
                    <a:pt x="527" y="624"/>
                    <a:pt x="529" y="615"/>
                    <a:pt x="530" y="611"/>
                  </a:cubicBezTo>
                  <a:cubicBezTo>
                    <a:pt x="534" y="600"/>
                    <a:pt x="541" y="593"/>
                    <a:pt x="550" y="586"/>
                  </a:cubicBezTo>
                  <a:cubicBezTo>
                    <a:pt x="558" y="578"/>
                    <a:pt x="566" y="569"/>
                    <a:pt x="574" y="560"/>
                  </a:cubicBezTo>
                  <a:cubicBezTo>
                    <a:pt x="581" y="552"/>
                    <a:pt x="590" y="545"/>
                    <a:pt x="598" y="537"/>
                  </a:cubicBezTo>
                  <a:cubicBezTo>
                    <a:pt x="605" y="530"/>
                    <a:pt x="612" y="523"/>
                    <a:pt x="618" y="515"/>
                  </a:cubicBezTo>
                  <a:cubicBezTo>
                    <a:pt x="619" y="514"/>
                    <a:pt x="623" y="508"/>
                    <a:pt x="625" y="505"/>
                  </a:cubicBezTo>
                  <a:cubicBezTo>
                    <a:pt x="628" y="504"/>
                    <a:pt x="630" y="504"/>
                    <a:pt x="633" y="503"/>
                  </a:cubicBezTo>
                  <a:cubicBezTo>
                    <a:pt x="640" y="501"/>
                    <a:pt x="646" y="498"/>
                    <a:pt x="653" y="496"/>
                  </a:cubicBezTo>
                  <a:cubicBezTo>
                    <a:pt x="665" y="491"/>
                    <a:pt x="678" y="486"/>
                    <a:pt x="690" y="480"/>
                  </a:cubicBezTo>
                  <a:cubicBezTo>
                    <a:pt x="696" y="477"/>
                    <a:pt x="703" y="473"/>
                    <a:pt x="708" y="467"/>
                  </a:cubicBezTo>
                  <a:cubicBezTo>
                    <a:pt x="708" y="472"/>
                    <a:pt x="709" y="476"/>
                    <a:pt x="710" y="480"/>
                  </a:cubicBezTo>
                  <a:cubicBezTo>
                    <a:pt x="712" y="487"/>
                    <a:pt x="713" y="493"/>
                    <a:pt x="715" y="500"/>
                  </a:cubicBezTo>
                  <a:cubicBezTo>
                    <a:pt x="718" y="512"/>
                    <a:pt x="722" y="524"/>
                    <a:pt x="727" y="536"/>
                  </a:cubicBezTo>
                  <a:cubicBezTo>
                    <a:pt x="729" y="540"/>
                    <a:pt x="731" y="544"/>
                    <a:pt x="734" y="548"/>
                  </a:cubicBezTo>
                  <a:cubicBezTo>
                    <a:pt x="727" y="552"/>
                    <a:pt x="723" y="566"/>
                    <a:pt x="721" y="572"/>
                  </a:cubicBezTo>
                  <a:cubicBezTo>
                    <a:pt x="715" y="588"/>
                    <a:pt x="708" y="604"/>
                    <a:pt x="704" y="621"/>
                  </a:cubicBezTo>
                  <a:cubicBezTo>
                    <a:pt x="702" y="628"/>
                    <a:pt x="701" y="635"/>
                    <a:pt x="699" y="641"/>
                  </a:cubicBezTo>
                  <a:cubicBezTo>
                    <a:pt x="699" y="641"/>
                    <a:pt x="698" y="641"/>
                    <a:pt x="698" y="641"/>
                  </a:cubicBezTo>
                  <a:cubicBezTo>
                    <a:pt x="686" y="644"/>
                    <a:pt x="678" y="657"/>
                    <a:pt x="678" y="669"/>
                  </a:cubicBezTo>
                  <a:cubicBezTo>
                    <a:pt x="678" y="669"/>
                    <a:pt x="677" y="669"/>
                    <a:pt x="677" y="669"/>
                  </a:cubicBezTo>
                  <a:cubicBezTo>
                    <a:pt x="672" y="671"/>
                    <a:pt x="666" y="675"/>
                    <a:pt x="662" y="680"/>
                  </a:cubicBezTo>
                  <a:cubicBezTo>
                    <a:pt x="654" y="684"/>
                    <a:pt x="648" y="691"/>
                    <a:pt x="641" y="696"/>
                  </a:cubicBezTo>
                  <a:close/>
                  <a:moveTo>
                    <a:pt x="695" y="680"/>
                  </a:moveTo>
                  <a:cubicBezTo>
                    <a:pt x="690" y="676"/>
                    <a:pt x="687" y="671"/>
                    <a:pt x="688" y="664"/>
                  </a:cubicBezTo>
                  <a:cubicBezTo>
                    <a:pt x="688" y="657"/>
                    <a:pt x="692" y="652"/>
                    <a:pt x="697" y="648"/>
                  </a:cubicBezTo>
                  <a:cubicBezTo>
                    <a:pt x="695" y="652"/>
                    <a:pt x="694" y="657"/>
                    <a:pt x="693" y="662"/>
                  </a:cubicBezTo>
                  <a:cubicBezTo>
                    <a:pt x="692" y="668"/>
                    <a:pt x="692" y="674"/>
                    <a:pt x="695" y="680"/>
                  </a:cubicBezTo>
                  <a:close/>
                  <a:moveTo>
                    <a:pt x="698" y="685"/>
                  </a:moveTo>
                  <a:cubicBezTo>
                    <a:pt x="698" y="685"/>
                    <a:pt x="698" y="685"/>
                    <a:pt x="698" y="685"/>
                  </a:cubicBezTo>
                  <a:cubicBezTo>
                    <a:pt x="698" y="685"/>
                    <a:pt x="698" y="685"/>
                    <a:pt x="698" y="685"/>
                  </a:cubicBezTo>
                  <a:cubicBezTo>
                    <a:pt x="698" y="686"/>
                    <a:pt x="698" y="686"/>
                    <a:pt x="697" y="687"/>
                  </a:cubicBezTo>
                  <a:cubicBezTo>
                    <a:pt x="697" y="687"/>
                    <a:pt x="697" y="687"/>
                    <a:pt x="697" y="687"/>
                  </a:cubicBezTo>
                  <a:cubicBezTo>
                    <a:pt x="686" y="688"/>
                    <a:pt x="681" y="677"/>
                    <a:pt x="681" y="668"/>
                  </a:cubicBezTo>
                  <a:cubicBezTo>
                    <a:pt x="681" y="663"/>
                    <a:pt x="683" y="658"/>
                    <a:pt x="685" y="654"/>
                  </a:cubicBezTo>
                  <a:cubicBezTo>
                    <a:pt x="687" y="652"/>
                    <a:pt x="689" y="649"/>
                    <a:pt x="691" y="648"/>
                  </a:cubicBezTo>
                  <a:cubicBezTo>
                    <a:pt x="693" y="646"/>
                    <a:pt x="696" y="644"/>
                    <a:pt x="698" y="643"/>
                  </a:cubicBezTo>
                  <a:cubicBezTo>
                    <a:pt x="698" y="643"/>
                    <a:pt x="698" y="644"/>
                    <a:pt x="698" y="644"/>
                  </a:cubicBezTo>
                  <a:cubicBezTo>
                    <a:pt x="698" y="644"/>
                    <a:pt x="698" y="644"/>
                    <a:pt x="697" y="644"/>
                  </a:cubicBezTo>
                  <a:cubicBezTo>
                    <a:pt x="682" y="651"/>
                    <a:pt x="679" y="679"/>
                    <a:pt x="698" y="685"/>
                  </a:cubicBezTo>
                  <a:close/>
                  <a:moveTo>
                    <a:pt x="692" y="713"/>
                  </a:moveTo>
                  <a:cubicBezTo>
                    <a:pt x="685" y="716"/>
                    <a:pt x="675" y="721"/>
                    <a:pt x="668" y="716"/>
                  </a:cubicBezTo>
                  <a:cubicBezTo>
                    <a:pt x="650" y="704"/>
                    <a:pt x="661" y="679"/>
                    <a:pt x="678" y="673"/>
                  </a:cubicBezTo>
                  <a:cubicBezTo>
                    <a:pt x="679" y="683"/>
                    <a:pt x="686" y="692"/>
                    <a:pt x="697" y="690"/>
                  </a:cubicBezTo>
                  <a:cubicBezTo>
                    <a:pt x="697" y="695"/>
                    <a:pt x="699" y="701"/>
                    <a:pt x="701" y="704"/>
                  </a:cubicBezTo>
                  <a:cubicBezTo>
                    <a:pt x="703" y="706"/>
                    <a:pt x="704" y="708"/>
                    <a:pt x="706" y="709"/>
                  </a:cubicBezTo>
                  <a:cubicBezTo>
                    <a:pt x="701" y="709"/>
                    <a:pt x="695" y="712"/>
                    <a:pt x="692" y="713"/>
                  </a:cubicBezTo>
                  <a:close/>
                  <a:moveTo>
                    <a:pt x="704" y="702"/>
                  </a:moveTo>
                  <a:cubicBezTo>
                    <a:pt x="704" y="702"/>
                    <a:pt x="704" y="702"/>
                    <a:pt x="704" y="701"/>
                  </a:cubicBezTo>
                  <a:cubicBezTo>
                    <a:pt x="702" y="698"/>
                    <a:pt x="701" y="695"/>
                    <a:pt x="701" y="691"/>
                  </a:cubicBezTo>
                  <a:cubicBezTo>
                    <a:pt x="701" y="690"/>
                    <a:pt x="701" y="689"/>
                    <a:pt x="701" y="687"/>
                  </a:cubicBezTo>
                  <a:cubicBezTo>
                    <a:pt x="702" y="688"/>
                    <a:pt x="702" y="688"/>
                    <a:pt x="703" y="689"/>
                  </a:cubicBezTo>
                  <a:cubicBezTo>
                    <a:pt x="702" y="693"/>
                    <a:pt x="702" y="699"/>
                    <a:pt x="704" y="702"/>
                  </a:cubicBezTo>
                  <a:close/>
                  <a:moveTo>
                    <a:pt x="706" y="685"/>
                  </a:moveTo>
                  <a:cubicBezTo>
                    <a:pt x="700" y="687"/>
                    <a:pt x="696" y="674"/>
                    <a:pt x="696" y="669"/>
                  </a:cubicBezTo>
                  <a:cubicBezTo>
                    <a:pt x="696" y="664"/>
                    <a:pt x="697" y="659"/>
                    <a:pt x="698" y="654"/>
                  </a:cubicBezTo>
                  <a:cubicBezTo>
                    <a:pt x="702" y="642"/>
                    <a:pt x="705" y="629"/>
                    <a:pt x="708" y="616"/>
                  </a:cubicBezTo>
                  <a:cubicBezTo>
                    <a:pt x="712" y="602"/>
                    <a:pt x="718" y="588"/>
                    <a:pt x="723" y="574"/>
                  </a:cubicBezTo>
                  <a:cubicBezTo>
                    <a:pt x="725" y="569"/>
                    <a:pt x="727" y="564"/>
                    <a:pt x="729" y="559"/>
                  </a:cubicBezTo>
                  <a:cubicBezTo>
                    <a:pt x="731" y="556"/>
                    <a:pt x="733" y="553"/>
                    <a:pt x="735" y="551"/>
                  </a:cubicBezTo>
                  <a:cubicBezTo>
                    <a:pt x="736" y="551"/>
                    <a:pt x="736" y="552"/>
                    <a:pt x="737" y="553"/>
                  </a:cubicBezTo>
                  <a:cubicBezTo>
                    <a:pt x="731" y="556"/>
                    <a:pt x="731" y="564"/>
                    <a:pt x="728" y="569"/>
                  </a:cubicBezTo>
                  <a:cubicBezTo>
                    <a:pt x="726" y="574"/>
                    <a:pt x="724" y="580"/>
                    <a:pt x="724" y="586"/>
                  </a:cubicBezTo>
                  <a:cubicBezTo>
                    <a:pt x="724" y="586"/>
                    <a:pt x="724" y="587"/>
                    <a:pt x="724" y="586"/>
                  </a:cubicBezTo>
                  <a:cubicBezTo>
                    <a:pt x="726" y="581"/>
                    <a:pt x="728" y="576"/>
                    <a:pt x="729" y="570"/>
                  </a:cubicBezTo>
                  <a:cubicBezTo>
                    <a:pt x="730" y="566"/>
                    <a:pt x="732" y="563"/>
                    <a:pt x="734" y="559"/>
                  </a:cubicBezTo>
                  <a:cubicBezTo>
                    <a:pt x="735" y="558"/>
                    <a:pt x="736" y="555"/>
                    <a:pt x="737" y="554"/>
                  </a:cubicBezTo>
                  <a:cubicBezTo>
                    <a:pt x="741" y="559"/>
                    <a:pt x="745" y="565"/>
                    <a:pt x="750" y="570"/>
                  </a:cubicBezTo>
                  <a:cubicBezTo>
                    <a:pt x="748" y="571"/>
                    <a:pt x="746" y="578"/>
                    <a:pt x="746" y="579"/>
                  </a:cubicBezTo>
                  <a:cubicBezTo>
                    <a:pt x="743" y="585"/>
                    <a:pt x="740" y="591"/>
                    <a:pt x="736" y="598"/>
                  </a:cubicBezTo>
                  <a:cubicBezTo>
                    <a:pt x="733" y="605"/>
                    <a:pt x="729" y="612"/>
                    <a:pt x="726" y="619"/>
                  </a:cubicBezTo>
                  <a:cubicBezTo>
                    <a:pt x="722" y="627"/>
                    <a:pt x="717" y="634"/>
                    <a:pt x="712" y="642"/>
                  </a:cubicBezTo>
                  <a:cubicBezTo>
                    <a:pt x="711" y="642"/>
                    <a:pt x="712" y="643"/>
                    <a:pt x="712" y="643"/>
                  </a:cubicBezTo>
                  <a:cubicBezTo>
                    <a:pt x="708" y="648"/>
                    <a:pt x="707" y="654"/>
                    <a:pt x="708" y="660"/>
                  </a:cubicBezTo>
                  <a:cubicBezTo>
                    <a:pt x="709" y="663"/>
                    <a:pt x="711" y="666"/>
                    <a:pt x="714" y="668"/>
                  </a:cubicBezTo>
                  <a:cubicBezTo>
                    <a:pt x="716" y="670"/>
                    <a:pt x="720" y="671"/>
                    <a:pt x="722" y="671"/>
                  </a:cubicBezTo>
                  <a:cubicBezTo>
                    <a:pt x="723" y="671"/>
                    <a:pt x="723" y="671"/>
                    <a:pt x="723" y="670"/>
                  </a:cubicBezTo>
                  <a:cubicBezTo>
                    <a:pt x="720" y="673"/>
                    <a:pt x="717" y="677"/>
                    <a:pt x="714" y="680"/>
                  </a:cubicBezTo>
                  <a:cubicBezTo>
                    <a:pt x="713" y="681"/>
                    <a:pt x="712" y="682"/>
                    <a:pt x="711" y="683"/>
                  </a:cubicBezTo>
                  <a:cubicBezTo>
                    <a:pt x="711" y="683"/>
                    <a:pt x="711" y="683"/>
                    <a:pt x="710" y="683"/>
                  </a:cubicBezTo>
                  <a:cubicBezTo>
                    <a:pt x="705" y="682"/>
                    <a:pt x="702" y="673"/>
                    <a:pt x="702" y="668"/>
                  </a:cubicBezTo>
                  <a:cubicBezTo>
                    <a:pt x="702" y="667"/>
                    <a:pt x="701" y="667"/>
                    <a:pt x="701" y="668"/>
                  </a:cubicBezTo>
                  <a:cubicBezTo>
                    <a:pt x="700" y="674"/>
                    <a:pt x="701" y="681"/>
                    <a:pt x="706" y="685"/>
                  </a:cubicBezTo>
                  <a:close/>
                  <a:moveTo>
                    <a:pt x="789" y="596"/>
                  </a:moveTo>
                  <a:cubicBezTo>
                    <a:pt x="778" y="622"/>
                    <a:pt x="756" y="644"/>
                    <a:pt x="733" y="660"/>
                  </a:cubicBezTo>
                  <a:cubicBezTo>
                    <a:pt x="734" y="658"/>
                    <a:pt x="734" y="655"/>
                    <a:pt x="736" y="653"/>
                  </a:cubicBezTo>
                  <a:cubicBezTo>
                    <a:pt x="738" y="649"/>
                    <a:pt x="741" y="646"/>
                    <a:pt x="744" y="643"/>
                  </a:cubicBezTo>
                  <a:cubicBezTo>
                    <a:pt x="749" y="637"/>
                    <a:pt x="753" y="631"/>
                    <a:pt x="758" y="625"/>
                  </a:cubicBezTo>
                  <a:cubicBezTo>
                    <a:pt x="762" y="618"/>
                    <a:pt x="767" y="610"/>
                    <a:pt x="772" y="604"/>
                  </a:cubicBezTo>
                  <a:cubicBezTo>
                    <a:pt x="775" y="600"/>
                    <a:pt x="779" y="596"/>
                    <a:pt x="779" y="591"/>
                  </a:cubicBezTo>
                  <a:cubicBezTo>
                    <a:pt x="782" y="593"/>
                    <a:pt x="786" y="595"/>
                    <a:pt x="789" y="596"/>
                  </a:cubicBezTo>
                  <a:cubicBezTo>
                    <a:pt x="789" y="596"/>
                    <a:pt x="789" y="596"/>
                    <a:pt x="789" y="596"/>
                  </a:cubicBezTo>
                  <a:close/>
                  <a:moveTo>
                    <a:pt x="792" y="597"/>
                  </a:moveTo>
                  <a:cubicBezTo>
                    <a:pt x="794" y="598"/>
                    <a:pt x="795" y="598"/>
                    <a:pt x="797" y="599"/>
                  </a:cubicBezTo>
                  <a:cubicBezTo>
                    <a:pt x="794" y="610"/>
                    <a:pt x="784" y="618"/>
                    <a:pt x="776" y="625"/>
                  </a:cubicBezTo>
                  <a:cubicBezTo>
                    <a:pt x="775" y="626"/>
                    <a:pt x="775" y="626"/>
                    <a:pt x="774" y="627"/>
                  </a:cubicBezTo>
                  <a:cubicBezTo>
                    <a:pt x="781" y="618"/>
                    <a:pt x="788" y="608"/>
                    <a:pt x="792" y="597"/>
                  </a:cubicBezTo>
                  <a:close/>
                  <a:moveTo>
                    <a:pt x="777" y="590"/>
                  </a:moveTo>
                  <a:cubicBezTo>
                    <a:pt x="776" y="596"/>
                    <a:pt x="769" y="603"/>
                    <a:pt x="765" y="608"/>
                  </a:cubicBezTo>
                  <a:cubicBezTo>
                    <a:pt x="761" y="615"/>
                    <a:pt x="756" y="621"/>
                    <a:pt x="751" y="628"/>
                  </a:cubicBezTo>
                  <a:cubicBezTo>
                    <a:pt x="746" y="634"/>
                    <a:pt x="741" y="640"/>
                    <a:pt x="736" y="647"/>
                  </a:cubicBezTo>
                  <a:cubicBezTo>
                    <a:pt x="732" y="652"/>
                    <a:pt x="730" y="658"/>
                    <a:pt x="727" y="664"/>
                  </a:cubicBezTo>
                  <a:cubicBezTo>
                    <a:pt x="727" y="664"/>
                    <a:pt x="727" y="664"/>
                    <a:pt x="727" y="664"/>
                  </a:cubicBezTo>
                  <a:cubicBezTo>
                    <a:pt x="726" y="665"/>
                    <a:pt x="724" y="667"/>
                    <a:pt x="722" y="667"/>
                  </a:cubicBezTo>
                  <a:cubicBezTo>
                    <a:pt x="720" y="666"/>
                    <a:pt x="717" y="666"/>
                    <a:pt x="715" y="665"/>
                  </a:cubicBezTo>
                  <a:cubicBezTo>
                    <a:pt x="713" y="663"/>
                    <a:pt x="712" y="660"/>
                    <a:pt x="712" y="657"/>
                  </a:cubicBezTo>
                  <a:cubicBezTo>
                    <a:pt x="711" y="653"/>
                    <a:pt x="713" y="648"/>
                    <a:pt x="714" y="644"/>
                  </a:cubicBezTo>
                  <a:cubicBezTo>
                    <a:pt x="724" y="634"/>
                    <a:pt x="732" y="623"/>
                    <a:pt x="740" y="611"/>
                  </a:cubicBezTo>
                  <a:cubicBezTo>
                    <a:pt x="744" y="605"/>
                    <a:pt x="748" y="599"/>
                    <a:pt x="752" y="593"/>
                  </a:cubicBezTo>
                  <a:cubicBezTo>
                    <a:pt x="756" y="589"/>
                    <a:pt x="760" y="585"/>
                    <a:pt x="762" y="580"/>
                  </a:cubicBezTo>
                  <a:cubicBezTo>
                    <a:pt x="765" y="582"/>
                    <a:pt x="768" y="584"/>
                    <a:pt x="772" y="586"/>
                  </a:cubicBezTo>
                  <a:cubicBezTo>
                    <a:pt x="773" y="587"/>
                    <a:pt x="775" y="588"/>
                    <a:pt x="777" y="589"/>
                  </a:cubicBezTo>
                  <a:cubicBezTo>
                    <a:pt x="777" y="589"/>
                    <a:pt x="777" y="589"/>
                    <a:pt x="777" y="590"/>
                  </a:cubicBezTo>
                  <a:close/>
                  <a:moveTo>
                    <a:pt x="749" y="591"/>
                  </a:moveTo>
                  <a:cubicBezTo>
                    <a:pt x="745" y="597"/>
                    <a:pt x="741" y="603"/>
                    <a:pt x="737" y="610"/>
                  </a:cubicBezTo>
                  <a:cubicBezTo>
                    <a:pt x="734" y="614"/>
                    <a:pt x="731" y="619"/>
                    <a:pt x="728" y="623"/>
                  </a:cubicBezTo>
                  <a:cubicBezTo>
                    <a:pt x="728" y="622"/>
                    <a:pt x="729" y="621"/>
                    <a:pt x="729" y="621"/>
                  </a:cubicBezTo>
                  <a:cubicBezTo>
                    <a:pt x="732" y="614"/>
                    <a:pt x="735" y="606"/>
                    <a:pt x="739" y="600"/>
                  </a:cubicBezTo>
                  <a:cubicBezTo>
                    <a:pt x="742" y="593"/>
                    <a:pt x="746" y="587"/>
                    <a:pt x="749" y="580"/>
                  </a:cubicBezTo>
                  <a:cubicBezTo>
                    <a:pt x="750" y="579"/>
                    <a:pt x="752" y="574"/>
                    <a:pt x="752" y="571"/>
                  </a:cubicBezTo>
                  <a:cubicBezTo>
                    <a:pt x="754" y="574"/>
                    <a:pt x="757" y="576"/>
                    <a:pt x="760" y="578"/>
                  </a:cubicBezTo>
                  <a:cubicBezTo>
                    <a:pt x="756" y="582"/>
                    <a:pt x="753" y="587"/>
                    <a:pt x="749" y="591"/>
                  </a:cubicBezTo>
                  <a:close/>
                  <a:moveTo>
                    <a:pt x="744" y="695"/>
                  </a:moveTo>
                  <a:cubicBezTo>
                    <a:pt x="743" y="697"/>
                    <a:pt x="741" y="699"/>
                    <a:pt x="740" y="701"/>
                  </a:cubicBezTo>
                  <a:cubicBezTo>
                    <a:pt x="735" y="706"/>
                    <a:pt x="729" y="709"/>
                    <a:pt x="722" y="708"/>
                  </a:cubicBezTo>
                  <a:cubicBezTo>
                    <a:pt x="717" y="708"/>
                    <a:pt x="713" y="707"/>
                    <a:pt x="709" y="704"/>
                  </a:cubicBezTo>
                  <a:cubicBezTo>
                    <a:pt x="714" y="706"/>
                    <a:pt x="720" y="705"/>
                    <a:pt x="724" y="704"/>
                  </a:cubicBezTo>
                  <a:cubicBezTo>
                    <a:pt x="731" y="701"/>
                    <a:pt x="738" y="697"/>
                    <a:pt x="744" y="693"/>
                  </a:cubicBezTo>
                  <a:cubicBezTo>
                    <a:pt x="744" y="694"/>
                    <a:pt x="744" y="694"/>
                    <a:pt x="744" y="695"/>
                  </a:cubicBezTo>
                  <a:close/>
                  <a:moveTo>
                    <a:pt x="821" y="625"/>
                  </a:moveTo>
                  <a:cubicBezTo>
                    <a:pt x="821" y="625"/>
                    <a:pt x="821" y="625"/>
                    <a:pt x="820" y="625"/>
                  </a:cubicBezTo>
                  <a:cubicBezTo>
                    <a:pt x="811" y="635"/>
                    <a:pt x="800" y="644"/>
                    <a:pt x="789" y="653"/>
                  </a:cubicBezTo>
                  <a:cubicBezTo>
                    <a:pt x="779" y="662"/>
                    <a:pt x="768" y="671"/>
                    <a:pt x="757" y="679"/>
                  </a:cubicBezTo>
                  <a:cubicBezTo>
                    <a:pt x="748" y="686"/>
                    <a:pt x="738" y="694"/>
                    <a:pt x="727" y="699"/>
                  </a:cubicBezTo>
                  <a:cubicBezTo>
                    <a:pt x="722" y="701"/>
                    <a:pt x="718" y="702"/>
                    <a:pt x="713" y="702"/>
                  </a:cubicBezTo>
                  <a:cubicBezTo>
                    <a:pt x="709" y="701"/>
                    <a:pt x="706" y="699"/>
                    <a:pt x="708" y="694"/>
                  </a:cubicBezTo>
                  <a:cubicBezTo>
                    <a:pt x="710" y="688"/>
                    <a:pt x="716" y="683"/>
                    <a:pt x="720" y="678"/>
                  </a:cubicBezTo>
                  <a:cubicBezTo>
                    <a:pt x="725" y="673"/>
                    <a:pt x="730" y="669"/>
                    <a:pt x="735" y="664"/>
                  </a:cubicBezTo>
                  <a:cubicBezTo>
                    <a:pt x="745" y="656"/>
                    <a:pt x="755" y="648"/>
                    <a:pt x="765" y="640"/>
                  </a:cubicBezTo>
                  <a:cubicBezTo>
                    <a:pt x="772" y="633"/>
                    <a:pt x="780" y="627"/>
                    <a:pt x="787" y="620"/>
                  </a:cubicBezTo>
                  <a:cubicBezTo>
                    <a:pt x="792" y="614"/>
                    <a:pt x="798" y="608"/>
                    <a:pt x="800" y="599"/>
                  </a:cubicBezTo>
                  <a:cubicBezTo>
                    <a:pt x="801" y="599"/>
                    <a:pt x="802" y="599"/>
                    <a:pt x="803" y="599"/>
                  </a:cubicBezTo>
                  <a:cubicBezTo>
                    <a:pt x="807" y="600"/>
                    <a:pt x="812" y="599"/>
                    <a:pt x="817" y="599"/>
                  </a:cubicBezTo>
                  <a:cubicBezTo>
                    <a:pt x="820" y="599"/>
                    <a:pt x="822" y="599"/>
                    <a:pt x="824" y="598"/>
                  </a:cubicBezTo>
                  <a:cubicBezTo>
                    <a:pt x="822" y="607"/>
                    <a:pt x="821" y="615"/>
                    <a:pt x="821" y="625"/>
                  </a:cubicBezTo>
                  <a:close/>
                  <a:moveTo>
                    <a:pt x="824" y="594"/>
                  </a:moveTo>
                  <a:cubicBezTo>
                    <a:pt x="820" y="597"/>
                    <a:pt x="814" y="595"/>
                    <a:pt x="810" y="596"/>
                  </a:cubicBezTo>
                  <a:cubicBezTo>
                    <a:pt x="806" y="596"/>
                    <a:pt x="802" y="596"/>
                    <a:pt x="797" y="595"/>
                  </a:cubicBezTo>
                  <a:cubicBezTo>
                    <a:pt x="787" y="592"/>
                    <a:pt x="776" y="586"/>
                    <a:pt x="767" y="580"/>
                  </a:cubicBezTo>
                  <a:cubicBezTo>
                    <a:pt x="750" y="569"/>
                    <a:pt x="737" y="550"/>
                    <a:pt x="730" y="532"/>
                  </a:cubicBezTo>
                  <a:cubicBezTo>
                    <a:pt x="727" y="527"/>
                    <a:pt x="725" y="522"/>
                    <a:pt x="724" y="516"/>
                  </a:cubicBezTo>
                  <a:cubicBezTo>
                    <a:pt x="724" y="516"/>
                    <a:pt x="724" y="516"/>
                    <a:pt x="724" y="516"/>
                  </a:cubicBezTo>
                  <a:cubicBezTo>
                    <a:pt x="717" y="496"/>
                    <a:pt x="713" y="474"/>
                    <a:pt x="718" y="453"/>
                  </a:cubicBezTo>
                  <a:cubicBezTo>
                    <a:pt x="720" y="442"/>
                    <a:pt x="724" y="430"/>
                    <a:pt x="732" y="422"/>
                  </a:cubicBezTo>
                  <a:cubicBezTo>
                    <a:pt x="736" y="419"/>
                    <a:pt x="740" y="418"/>
                    <a:pt x="744" y="415"/>
                  </a:cubicBezTo>
                  <a:cubicBezTo>
                    <a:pt x="745" y="414"/>
                    <a:pt x="746" y="414"/>
                    <a:pt x="747" y="413"/>
                  </a:cubicBezTo>
                  <a:cubicBezTo>
                    <a:pt x="750" y="412"/>
                    <a:pt x="753" y="412"/>
                    <a:pt x="755" y="411"/>
                  </a:cubicBezTo>
                  <a:cubicBezTo>
                    <a:pt x="769" y="409"/>
                    <a:pt x="782" y="405"/>
                    <a:pt x="795" y="399"/>
                  </a:cubicBezTo>
                  <a:cubicBezTo>
                    <a:pt x="796" y="399"/>
                    <a:pt x="796" y="399"/>
                    <a:pt x="797" y="398"/>
                  </a:cubicBezTo>
                  <a:cubicBezTo>
                    <a:pt x="803" y="397"/>
                    <a:pt x="808" y="394"/>
                    <a:pt x="815" y="395"/>
                  </a:cubicBezTo>
                  <a:cubicBezTo>
                    <a:pt x="816" y="396"/>
                    <a:pt x="817" y="396"/>
                    <a:pt x="817" y="396"/>
                  </a:cubicBezTo>
                  <a:cubicBezTo>
                    <a:pt x="822" y="397"/>
                    <a:pt x="827" y="398"/>
                    <a:pt x="831" y="399"/>
                  </a:cubicBezTo>
                  <a:cubicBezTo>
                    <a:pt x="840" y="402"/>
                    <a:pt x="848" y="406"/>
                    <a:pt x="854" y="412"/>
                  </a:cubicBezTo>
                  <a:cubicBezTo>
                    <a:pt x="866" y="423"/>
                    <a:pt x="879" y="437"/>
                    <a:pt x="884" y="452"/>
                  </a:cubicBezTo>
                  <a:cubicBezTo>
                    <a:pt x="889" y="470"/>
                    <a:pt x="892" y="490"/>
                    <a:pt x="890" y="509"/>
                  </a:cubicBezTo>
                  <a:cubicBezTo>
                    <a:pt x="890" y="517"/>
                    <a:pt x="888" y="525"/>
                    <a:pt x="887" y="534"/>
                  </a:cubicBezTo>
                  <a:cubicBezTo>
                    <a:pt x="887" y="540"/>
                    <a:pt x="887" y="547"/>
                    <a:pt x="885" y="553"/>
                  </a:cubicBezTo>
                  <a:cubicBezTo>
                    <a:pt x="879" y="543"/>
                    <a:pt x="866" y="539"/>
                    <a:pt x="857" y="548"/>
                  </a:cubicBezTo>
                  <a:cubicBezTo>
                    <a:pt x="846" y="558"/>
                    <a:pt x="834" y="567"/>
                    <a:pt x="829" y="582"/>
                  </a:cubicBezTo>
                  <a:cubicBezTo>
                    <a:pt x="827" y="586"/>
                    <a:pt x="826" y="590"/>
                    <a:pt x="825" y="594"/>
                  </a:cubicBezTo>
                  <a:cubicBezTo>
                    <a:pt x="825" y="594"/>
                    <a:pt x="824" y="594"/>
                    <a:pt x="824" y="594"/>
                  </a:cubicBezTo>
                  <a:close/>
                  <a:moveTo>
                    <a:pt x="935" y="598"/>
                  </a:moveTo>
                  <a:cubicBezTo>
                    <a:pt x="940" y="605"/>
                    <a:pt x="945" y="611"/>
                    <a:pt x="949" y="618"/>
                  </a:cubicBezTo>
                  <a:cubicBezTo>
                    <a:pt x="957" y="632"/>
                    <a:pt x="964" y="647"/>
                    <a:pt x="970" y="661"/>
                  </a:cubicBezTo>
                  <a:cubicBezTo>
                    <a:pt x="973" y="668"/>
                    <a:pt x="976" y="676"/>
                    <a:pt x="976" y="684"/>
                  </a:cubicBezTo>
                  <a:cubicBezTo>
                    <a:pt x="976" y="692"/>
                    <a:pt x="974" y="700"/>
                    <a:pt x="970" y="707"/>
                  </a:cubicBezTo>
                  <a:cubicBezTo>
                    <a:pt x="965" y="715"/>
                    <a:pt x="960" y="721"/>
                    <a:pt x="950" y="724"/>
                  </a:cubicBezTo>
                  <a:cubicBezTo>
                    <a:pt x="943" y="727"/>
                    <a:pt x="936" y="729"/>
                    <a:pt x="929" y="730"/>
                  </a:cubicBezTo>
                  <a:cubicBezTo>
                    <a:pt x="920" y="731"/>
                    <a:pt x="911" y="731"/>
                    <a:pt x="903" y="732"/>
                  </a:cubicBezTo>
                  <a:cubicBezTo>
                    <a:pt x="896" y="732"/>
                    <a:pt x="889" y="732"/>
                    <a:pt x="883" y="732"/>
                  </a:cubicBezTo>
                  <a:cubicBezTo>
                    <a:pt x="866" y="729"/>
                    <a:pt x="855" y="717"/>
                    <a:pt x="848" y="702"/>
                  </a:cubicBezTo>
                  <a:cubicBezTo>
                    <a:pt x="841" y="687"/>
                    <a:pt x="833" y="673"/>
                    <a:pt x="829" y="657"/>
                  </a:cubicBezTo>
                  <a:cubicBezTo>
                    <a:pt x="826" y="642"/>
                    <a:pt x="824" y="626"/>
                    <a:pt x="826" y="610"/>
                  </a:cubicBezTo>
                  <a:cubicBezTo>
                    <a:pt x="827" y="595"/>
                    <a:pt x="832" y="577"/>
                    <a:pt x="844" y="565"/>
                  </a:cubicBezTo>
                  <a:cubicBezTo>
                    <a:pt x="849" y="560"/>
                    <a:pt x="854" y="554"/>
                    <a:pt x="860" y="549"/>
                  </a:cubicBezTo>
                  <a:cubicBezTo>
                    <a:pt x="864" y="547"/>
                    <a:pt x="868" y="546"/>
                    <a:pt x="871" y="547"/>
                  </a:cubicBezTo>
                  <a:cubicBezTo>
                    <a:pt x="868" y="549"/>
                    <a:pt x="864" y="551"/>
                    <a:pt x="862" y="555"/>
                  </a:cubicBezTo>
                  <a:cubicBezTo>
                    <a:pt x="856" y="565"/>
                    <a:pt x="855" y="577"/>
                    <a:pt x="848" y="587"/>
                  </a:cubicBezTo>
                  <a:cubicBezTo>
                    <a:pt x="842" y="597"/>
                    <a:pt x="839" y="609"/>
                    <a:pt x="838" y="621"/>
                  </a:cubicBezTo>
                  <a:cubicBezTo>
                    <a:pt x="836" y="632"/>
                    <a:pt x="836" y="644"/>
                    <a:pt x="839" y="655"/>
                  </a:cubicBezTo>
                  <a:cubicBezTo>
                    <a:pt x="840" y="656"/>
                    <a:pt x="841" y="656"/>
                    <a:pt x="841" y="655"/>
                  </a:cubicBezTo>
                  <a:cubicBezTo>
                    <a:pt x="839" y="636"/>
                    <a:pt x="840" y="613"/>
                    <a:pt x="848" y="595"/>
                  </a:cubicBezTo>
                  <a:cubicBezTo>
                    <a:pt x="850" y="590"/>
                    <a:pt x="854" y="586"/>
                    <a:pt x="856" y="580"/>
                  </a:cubicBezTo>
                  <a:cubicBezTo>
                    <a:pt x="858" y="576"/>
                    <a:pt x="859" y="572"/>
                    <a:pt x="861" y="567"/>
                  </a:cubicBezTo>
                  <a:cubicBezTo>
                    <a:pt x="862" y="562"/>
                    <a:pt x="864" y="557"/>
                    <a:pt x="868" y="553"/>
                  </a:cubicBezTo>
                  <a:cubicBezTo>
                    <a:pt x="871" y="551"/>
                    <a:pt x="873" y="549"/>
                    <a:pt x="876" y="550"/>
                  </a:cubicBezTo>
                  <a:cubicBezTo>
                    <a:pt x="877" y="550"/>
                    <a:pt x="877" y="550"/>
                    <a:pt x="877" y="550"/>
                  </a:cubicBezTo>
                  <a:cubicBezTo>
                    <a:pt x="879" y="552"/>
                    <a:pt x="881" y="554"/>
                    <a:pt x="882" y="556"/>
                  </a:cubicBezTo>
                  <a:cubicBezTo>
                    <a:pt x="882" y="556"/>
                    <a:pt x="882" y="557"/>
                    <a:pt x="882" y="557"/>
                  </a:cubicBezTo>
                  <a:cubicBezTo>
                    <a:pt x="880" y="556"/>
                    <a:pt x="877" y="557"/>
                    <a:pt x="875" y="557"/>
                  </a:cubicBezTo>
                  <a:cubicBezTo>
                    <a:pt x="871" y="558"/>
                    <a:pt x="868" y="560"/>
                    <a:pt x="866" y="564"/>
                  </a:cubicBezTo>
                  <a:cubicBezTo>
                    <a:pt x="866" y="564"/>
                    <a:pt x="866" y="565"/>
                    <a:pt x="866" y="564"/>
                  </a:cubicBezTo>
                  <a:cubicBezTo>
                    <a:pt x="869" y="562"/>
                    <a:pt x="872" y="559"/>
                    <a:pt x="875" y="558"/>
                  </a:cubicBezTo>
                  <a:cubicBezTo>
                    <a:pt x="878" y="558"/>
                    <a:pt x="881" y="559"/>
                    <a:pt x="884" y="559"/>
                  </a:cubicBezTo>
                  <a:cubicBezTo>
                    <a:pt x="883" y="560"/>
                    <a:pt x="883" y="561"/>
                    <a:pt x="882" y="562"/>
                  </a:cubicBezTo>
                  <a:cubicBezTo>
                    <a:pt x="880" y="560"/>
                    <a:pt x="877" y="562"/>
                    <a:pt x="875" y="564"/>
                  </a:cubicBezTo>
                  <a:cubicBezTo>
                    <a:pt x="875" y="564"/>
                    <a:pt x="875" y="564"/>
                    <a:pt x="874" y="564"/>
                  </a:cubicBezTo>
                  <a:cubicBezTo>
                    <a:pt x="872" y="565"/>
                    <a:pt x="870" y="568"/>
                    <a:pt x="868" y="571"/>
                  </a:cubicBezTo>
                  <a:cubicBezTo>
                    <a:pt x="866" y="574"/>
                    <a:pt x="864" y="578"/>
                    <a:pt x="862" y="582"/>
                  </a:cubicBezTo>
                  <a:cubicBezTo>
                    <a:pt x="858" y="589"/>
                    <a:pt x="855" y="596"/>
                    <a:pt x="853" y="604"/>
                  </a:cubicBezTo>
                  <a:cubicBezTo>
                    <a:pt x="851" y="611"/>
                    <a:pt x="851" y="618"/>
                    <a:pt x="851" y="626"/>
                  </a:cubicBezTo>
                  <a:cubicBezTo>
                    <a:pt x="850" y="631"/>
                    <a:pt x="849" y="637"/>
                    <a:pt x="852" y="642"/>
                  </a:cubicBezTo>
                  <a:cubicBezTo>
                    <a:pt x="852" y="643"/>
                    <a:pt x="853" y="642"/>
                    <a:pt x="853" y="642"/>
                  </a:cubicBezTo>
                  <a:cubicBezTo>
                    <a:pt x="850" y="629"/>
                    <a:pt x="852" y="614"/>
                    <a:pt x="856" y="601"/>
                  </a:cubicBezTo>
                  <a:cubicBezTo>
                    <a:pt x="858" y="595"/>
                    <a:pt x="861" y="589"/>
                    <a:pt x="864" y="583"/>
                  </a:cubicBezTo>
                  <a:cubicBezTo>
                    <a:pt x="861" y="592"/>
                    <a:pt x="859" y="602"/>
                    <a:pt x="859" y="610"/>
                  </a:cubicBezTo>
                  <a:cubicBezTo>
                    <a:pt x="858" y="614"/>
                    <a:pt x="859" y="618"/>
                    <a:pt x="859" y="622"/>
                  </a:cubicBezTo>
                  <a:cubicBezTo>
                    <a:pt x="859" y="625"/>
                    <a:pt x="858" y="628"/>
                    <a:pt x="859" y="631"/>
                  </a:cubicBezTo>
                  <a:cubicBezTo>
                    <a:pt x="860" y="638"/>
                    <a:pt x="861" y="646"/>
                    <a:pt x="865" y="652"/>
                  </a:cubicBezTo>
                  <a:cubicBezTo>
                    <a:pt x="865" y="652"/>
                    <a:pt x="865" y="652"/>
                    <a:pt x="865" y="651"/>
                  </a:cubicBezTo>
                  <a:cubicBezTo>
                    <a:pt x="863" y="645"/>
                    <a:pt x="861" y="638"/>
                    <a:pt x="860" y="631"/>
                  </a:cubicBezTo>
                  <a:cubicBezTo>
                    <a:pt x="860" y="627"/>
                    <a:pt x="859" y="624"/>
                    <a:pt x="859" y="620"/>
                  </a:cubicBezTo>
                  <a:cubicBezTo>
                    <a:pt x="860" y="617"/>
                    <a:pt x="861" y="614"/>
                    <a:pt x="861" y="611"/>
                  </a:cubicBezTo>
                  <a:cubicBezTo>
                    <a:pt x="861" y="604"/>
                    <a:pt x="862" y="597"/>
                    <a:pt x="864" y="591"/>
                  </a:cubicBezTo>
                  <a:cubicBezTo>
                    <a:pt x="866" y="584"/>
                    <a:pt x="869" y="579"/>
                    <a:pt x="873" y="573"/>
                  </a:cubicBezTo>
                  <a:cubicBezTo>
                    <a:pt x="873" y="574"/>
                    <a:pt x="873" y="575"/>
                    <a:pt x="873" y="576"/>
                  </a:cubicBezTo>
                  <a:cubicBezTo>
                    <a:pt x="871" y="582"/>
                    <a:pt x="869" y="588"/>
                    <a:pt x="867" y="595"/>
                  </a:cubicBezTo>
                  <a:cubicBezTo>
                    <a:pt x="867" y="599"/>
                    <a:pt x="867" y="603"/>
                    <a:pt x="866" y="607"/>
                  </a:cubicBezTo>
                  <a:cubicBezTo>
                    <a:pt x="866" y="611"/>
                    <a:pt x="865" y="614"/>
                    <a:pt x="865" y="618"/>
                  </a:cubicBezTo>
                  <a:cubicBezTo>
                    <a:pt x="866" y="627"/>
                    <a:pt x="866" y="636"/>
                    <a:pt x="868" y="644"/>
                  </a:cubicBezTo>
                  <a:cubicBezTo>
                    <a:pt x="869" y="652"/>
                    <a:pt x="871" y="660"/>
                    <a:pt x="872" y="668"/>
                  </a:cubicBezTo>
                  <a:cubicBezTo>
                    <a:pt x="872" y="668"/>
                    <a:pt x="873" y="668"/>
                    <a:pt x="873" y="668"/>
                  </a:cubicBezTo>
                  <a:cubicBezTo>
                    <a:pt x="873" y="659"/>
                    <a:pt x="870" y="651"/>
                    <a:pt x="869" y="642"/>
                  </a:cubicBezTo>
                  <a:cubicBezTo>
                    <a:pt x="868" y="634"/>
                    <a:pt x="867" y="626"/>
                    <a:pt x="867" y="618"/>
                  </a:cubicBezTo>
                  <a:cubicBezTo>
                    <a:pt x="867" y="613"/>
                    <a:pt x="867" y="608"/>
                    <a:pt x="868" y="603"/>
                  </a:cubicBezTo>
                  <a:cubicBezTo>
                    <a:pt x="869" y="600"/>
                    <a:pt x="868" y="595"/>
                    <a:pt x="869" y="592"/>
                  </a:cubicBezTo>
                  <a:cubicBezTo>
                    <a:pt x="870" y="588"/>
                    <a:pt x="873" y="584"/>
                    <a:pt x="874" y="579"/>
                  </a:cubicBezTo>
                  <a:cubicBezTo>
                    <a:pt x="875" y="580"/>
                    <a:pt x="875" y="580"/>
                    <a:pt x="875" y="581"/>
                  </a:cubicBezTo>
                  <a:cubicBezTo>
                    <a:pt x="875" y="581"/>
                    <a:pt x="875" y="581"/>
                    <a:pt x="875" y="581"/>
                  </a:cubicBezTo>
                  <a:cubicBezTo>
                    <a:pt x="874" y="584"/>
                    <a:pt x="873" y="589"/>
                    <a:pt x="872" y="592"/>
                  </a:cubicBezTo>
                  <a:cubicBezTo>
                    <a:pt x="871" y="596"/>
                    <a:pt x="871" y="601"/>
                    <a:pt x="870" y="606"/>
                  </a:cubicBezTo>
                  <a:cubicBezTo>
                    <a:pt x="870" y="607"/>
                    <a:pt x="872" y="607"/>
                    <a:pt x="872" y="606"/>
                  </a:cubicBezTo>
                  <a:cubicBezTo>
                    <a:pt x="873" y="601"/>
                    <a:pt x="874" y="596"/>
                    <a:pt x="875" y="591"/>
                  </a:cubicBezTo>
                  <a:cubicBezTo>
                    <a:pt x="875" y="588"/>
                    <a:pt x="877" y="585"/>
                    <a:pt x="878" y="583"/>
                  </a:cubicBezTo>
                  <a:cubicBezTo>
                    <a:pt x="879" y="584"/>
                    <a:pt x="881" y="585"/>
                    <a:pt x="883" y="586"/>
                  </a:cubicBezTo>
                  <a:cubicBezTo>
                    <a:pt x="882" y="587"/>
                    <a:pt x="882" y="588"/>
                    <a:pt x="882" y="589"/>
                  </a:cubicBezTo>
                  <a:cubicBezTo>
                    <a:pt x="882" y="591"/>
                    <a:pt x="882" y="593"/>
                    <a:pt x="883" y="594"/>
                  </a:cubicBezTo>
                  <a:cubicBezTo>
                    <a:pt x="883" y="595"/>
                    <a:pt x="884" y="594"/>
                    <a:pt x="884" y="594"/>
                  </a:cubicBezTo>
                  <a:cubicBezTo>
                    <a:pt x="884" y="592"/>
                    <a:pt x="884" y="590"/>
                    <a:pt x="884" y="589"/>
                  </a:cubicBezTo>
                  <a:cubicBezTo>
                    <a:pt x="884" y="588"/>
                    <a:pt x="884" y="587"/>
                    <a:pt x="884" y="586"/>
                  </a:cubicBezTo>
                  <a:cubicBezTo>
                    <a:pt x="886" y="587"/>
                    <a:pt x="889" y="587"/>
                    <a:pt x="891" y="586"/>
                  </a:cubicBezTo>
                  <a:cubicBezTo>
                    <a:pt x="891" y="591"/>
                    <a:pt x="895" y="598"/>
                    <a:pt x="898" y="602"/>
                  </a:cubicBezTo>
                  <a:cubicBezTo>
                    <a:pt x="904" y="609"/>
                    <a:pt x="908" y="617"/>
                    <a:pt x="916" y="624"/>
                  </a:cubicBezTo>
                  <a:cubicBezTo>
                    <a:pt x="916" y="624"/>
                    <a:pt x="917" y="623"/>
                    <a:pt x="916" y="623"/>
                  </a:cubicBezTo>
                  <a:cubicBezTo>
                    <a:pt x="910" y="617"/>
                    <a:pt x="906" y="609"/>
                    <a:pt x="901" y="601"/>
                  </a:cubicBezTo>
                  <a:cubicBezTo>
                    <a:pt x="900" y="599"/>
                    <a:pt x="899" y="597"/>
                    <a:pt x="898" y="595"/>
                  </a:cubicBezTo>
                  <a:cubicBezTo>
                    <a:pt x="900" y="598"/>
                    <a:pt x="902" y="601"/>
                    <a:pt x="904" y="603"/>
                  </a:cubicBezTo>
                  <a:cubicBezTo>
                    <a:pt x="908" y="608"/>
                    <a:pt x="913" y="612"/>
                    <a:pt x="918" y="616"/>
                  </a:cubicBezTo>
                  <a:cubicBezTo>
                    <a:pt x="923" y="620"/>
                    <a:pt x="927" y="623"/>
                    <a:pt x="931" y="628"/>
                  </a:cubicBezTo>
                  <a:cubicBezTo>
                    <a:pt x="931" y="629"/>
                    <a:pt x="932" y="629"/>
                    <a:pt x="932" y="628"/>
                  </a:cubicBezTo>
                  <a:cubicBezTo>
                    <a:pt x="931" y="624"/>
                    <a:pt x="928" y="622"/>
                    <a:pt x="925" y="619"/>
                  </a:cubicBezTo>
                  <a:cubicBezTo>
                    <a:pt x="920" y="615"/>
                    <a:pt x="915" y="612"/>
                    <a:pt x="911" y="607"/>
                  </a:cubicBezTo>
                  <a:cubicBezTo>
                    <a:pt x="904" y="600"/>
                    <a:pt x="899" y="593"/>
                    <a:pt x="896" y="584"/>
                  </a:cubicBezTo>
                  <a:cubicBezTo>
                    <a:pt x="897" y="584"/>
                    <a:pt x="897" y="584"/>
                    <a:pt x="898" y="584"/>
                  </a:cubicBezTo>
                  <a:cubicBezTo>
                    <a:pt x="898" y="586"/>
                    <a:pt x="900" y="588"/>
                    <a:pt x="901" y="590"/>
                  </a:cubicBezTo>
                  <a:cubicBezTo>
                    <a:pt x="903" y="593"/>
                    <a:pt x="906" y="596"/>
                    <a:pt x="908" y="599"/>
                  </a:cubicBezTo>
                  <a:cubicBezTo>
                    <a:pt x="911" y="602"/>
                    <a:pt x="914" y="604"/>
                    <a:pt x="918" y="607"/>
                  </a:cubicBezTo>
                  <a:cubicBezTo>
                    <a:pt x="923" y="612"/>
                    <a:pt x="927" y="617"/>
                    <a:pt x="932" y="622"/>
                  </a:cubicBezTo>
                  <a:cubicBezTo>
                    <a:pt x="932" y="622"/>
                    <a:pt x="933" y="622"/>
                    <a:pt x="933" y="621"/>
                  </a:cubicBezTo>
                  <a:cubicBezTo>
                    <a:pt x="929" y="612"/>
                    <a:pt x="919" y="607"/>
                    <a:pt x="912" y="599"/>
                  </a:cubicBezTo>
                  <a:cubicBezTo>
                    <a:pt x="908" y="594"/>
                    <a:pt x="904" y="590"/>
                    <a:pt x="901" y="584"/>
                  </a:cubicBezTo>
                  <a:cubicBezTo>
                    <a:pt x="902" y="584"/>
                    <a:pt x="904" y="585"/>
                    <a:pt x="905" y="585"/>
                  </a:cubicBezTo>
                  <a:cubicBezTo>
                    <a:pt x="905" y="585"/>
                    <a:pt x="905" y="585"/>
                    <a:pt x="905" y="585"/>
                  </a:cubicBezTo>
                  <a:cubicBezTo>
                    <a:pt x="904" y="591"/>
                    <a:pt x="911" y="595"/>
                    <a:pt x="914" y="598"/>
                  </a:cubicBezTo>
                  <a:cubicBezTo>
                    <a:pt x="921" y="605"/>
                    <a:pt x="928" y="612"/>
                    <a:pt x="936" y="617"/>
                  </a:cubicBezTo>
                  <a:cubicBezTo>
                    <a:pt x="937" y="617"/>
                    <a:pt x="937" y="617"/>
                    <a:pt x="937" y="616"/>
                  </a:cubicBezTo>
                  <a:cubicBezTo>
                    <a:pt x="931" y="610"/>
                    <a:pt x="923" y="606"/>
                    <a:pt x="918" y="599"/>
                  </a:cubicBezTo>
                  <a:cubicBezTo>
                    <a:pt x="914" y="595"/>
                    <a:pt x="908" y="591"/>
                    <a:pt x="907" y="585"/>
                  </a:cubicBezTo>
                  <a:cubicBezTo>
                    <a:pt x="909" y="586"/>
                    <a:pt x="911" y="586"/>
                    <a:pt x="913" y="587"/>
                  </a:cubicBezTo>
                  <a:cubicBezTo>
                    <a:pt x="912" y="587"/>
                    <a:pt x="912" y="588"/>
                    <a:pt x="913" y="588"/>
                  </a:cubicBezTo>
                  <a:cubicBezTo>
                    <a:pt x="915" y="593"/>
                    <a:pt x="920" y="597"/>
                    <a:pt x="924" y="601"/>
                  </a:cubicBezTo>
                  <a:cubicBezTo>
                    <a:pt x="928" y="605"/>
                    <a:pt x="932" y="609"/>
                    <a:pt x="936" y="613"/>
                  </a:cubicBezTo>
                  <a:cubicBezTo>
                    <a:pt x="936" y="613"/>
                    <a:pt x="937" y="613"/>
                    <a:pt x="937" y="612"/>
                  </a:cubicBezTo>
                  <a:cubicBezTo>
                    <a:pt x="937" y="610"/>
                    <a:pt x="935" y="608"/>
                    <a:pt x="933" y="607"/>
                  </a:cubicBezTo>
                  <a:cubicBezTo>
                    <a:pt x="930" y="604"/>
                    <a:pt x="927" y="601"/>
                    <a:pt x="924" y="598"/>
                  </a:cubicBezTo>
                  <a:cubicBezTo>
                    <a:pt x="921" y="595"/>
                    <a:pt x="918" y="592"/>
                    <a:pt x="916" y="589"/>
                  </a:cubicBezTo>
                  <a:cubicBezTo>
                    <a:pt x="916" y="588"/>
                    <a:pt x="915" y="588"/>
                    <a:pt x="915" y="587"/>
                  </a:cubicBezTo>
                  <a:cubicBezTo>
                    <a:pt x="918" y="588"/>
                    <a:pt x="922" y="588"/>
                    <a:pt x="925" y="588"/>
                  </a:cubicBezTo>
                  <a:cubicBezTo>
                    <a:pt x="929" y="591"/>
                    <a:pt x="932" y="595"/>
                    <a:pt x="935" y="598"/>
                  </a:cubicBezTo>
                  <a:close/>
                  <a:moveTo>
                    <a:pt x="1145" y="566"/>
                  </a:moveTo>
                  <a:cubicBezTo>
                    <a:pt x="1133" y="572"/>
                    <a:pt x="1119" y="575"/>
                    <a:pt x="1106" y="580"/>
                  </a:cubicBezTo>
                  <a:cubicBezTo>
                    <a:pt x="1098" y="583"/>
                    <a:pt x="1090" y="584"/>
                    <a:pt x="1082" y="585"/>
                  </a:cubicBezTo>
                  <a:cubicBezTo>
                    <a:pt x="1075" y="585"/>
                    <a:pt x="1068" y="586"/>
                    <a:pt x="1061" y="587"/>
                  </a:cubicBezTo>
                  <a:cubicBezTo>
                    <a:pt x="1046" y="590"/>
                    <a:pt x="1030" y="592"/>
                    <a:pt x="1015" y="595"/>
                  </a:cubicBezTo>
                  <a:cubicBezTo>
                    <a:pt x="1007" y="596"/>
                    <a:pt x="999" y="597"/>
                    <a:pt x="991" y="596"/>
                  </a:cubicBezTo>
                  <a:cubicBezTo>
                    <a:pt x="983" y="596"/>
                    <a:pt x="976" y="596"/>
                    <a:pt x="968" y="593"/>
                  </a:cubicBezTo>
                  <a:cubicBezTo>
                    <a:pt x="963" y="591"/>
                    <a:pt x="958" y="589"/>
                    <a:pt x="953" y="588"/>
                  </a:cubicBezTo>
                  <a:cubicBezTo>
                    <a:pt x="950" y="587"/>
                    <a:pt x="946" y="585"/>
                    <a:pt x="943" y="586"/>
                  </a:cubicBezTo>
                  <a:cubicBezTo>
                    <a:pt x="943" y="586"/>
                    <a:pt x="943" y="586"/>
                    <a:pt x="943" y="586"/>
                  </a:cubicBezTo>
                  <a:cubicBezTo>
                    <a:pt x="939" y="584"/>
                    <a:pt x="934" y="585"/>
                    <a:pt x="931" y="585"/>
                  </a:cubicBezTo>
                  <a:cubicBezTo>
                    <a:pt x="929" y="585"/>
                    <a:pt x="927" y="585"/>
                    <a:pt x="924" y="584"/>
                  </a:cubicBezTo>
                  <a:cubicBezTo>
                    <a:pt x="923" y="584"/>
                    <a:pt x="921" y="583"/>
                    <a:pt x="919" y="584"/>
                  </a:cubicBezTo>
                  <a:cubicBezTo>
                    <a:pt x="919" y="584"/>
                    <a:pt x="919" y="584"/>
                    <a:pt x="919" y="584"/>
                  </a:cubicBezTo>
                  <a:cubicBezTo>
                    <a:pt x="916" y="583"/>
                    <a:pt x="914" y="583"/>
                    <a:pt x="911" y="582"/>
                  </a:cubicBezTo>
                  <a:cubicBezTo>
                    <a:pt x="907" y="581"/>
                    <a:pt x="889" y="576"/>
                    <a:pt x="887" y="584"/>
                  </a:cubicBezTo>
                  <a:cubicBezTo>
                    <a:pt x="885" y="583"/>
                    <a:pt x="882" y="582"/>
                    <a:pt x="880" y="580"/>
                  </a:cubicBezTo>
                  <a:cubicBezTo>
                    <a:pt x="880" y="579"/>
                    <a:pt x="879" y="579"/>
                    <a:pt x="879" y="579"/>
                  </a:cubicBezTo>
                  <a:cubicBezTo>
                    <a:pt x="880" y="578"/>
                    <a:pt x="880" y="578"/>
                    <a:pt x="880" y="577"/>
                  </a:cubicBezTo>
                  <a:cubicBezTo>
                    <a:pt x="880" y="574"/>
                    <a:pt x="882" y="571"/>
                    <a:pt x="883" y="569"/>
                  </a:cubicBezTo>
                  <a:cubicBezTo>
                    <a:pt x="883" y="569"/>
                    <a:pt x="884" y="569"/>
                    <a:pt x="884" y="568"/>
                  </a:cubicBezTo>
                  <a:cubicBezTo>
                    <a:pt x="885" y="565"/>
                    <a:pt x="886" y="561"/>
                    <a:pt x="888" y="558"/>
                  </a:cubicBezTo>
                  <a:cubicBezTo>
                    <a:pt x="889" y="558"/>
                    <a:pt x="890" y="558"/>
                    <a:pt x="891" y="558"/>
                  </a:cubicBezTo>
                  <a:cubicBezTo>
                    <a:pt x="891" y="559"/>
                    <a:pt x="890" y="560"/>
                    <a:pt x="889" y="561"/>
                  </a:cubicBezTo>
                  <a:cubicBezTo>
                    <a:pt x="888" y="563"/>
                    <a:pt x="886" y="567"/>
                    <a:pt x="888" y="569"/>
                  </a:cubicBezTo>
                  <a:cubicBezTo>
                    <a:pt x="888" y="569"/>
                    <a:pt x="889" y="569"/>
                    <a:pt x="889" y="569"/>
                  </a:cubicBezTo>
                  <a:cubicBezTo>
                    <a:pt x="891" y="567"/>
                    <a:pt x="891" y="563"/>
                    <a:pt x="893" y="561"/>
                  </a:cubicBezTo>
                  <a:cubicBezTo>
                    <a:pt x="893" y="560"/>
                    <a:pt x="894" y="559"/>
                    <a:pt x="895" y="557"/>
                  </a:cubicBezTo>
                  <a:cubicBezTo>
                    <a:pt x="897" y="557"/>
                    <a:pt x="899" y="557"/>
                    <a:pt x="901" y="557"/>
                  </a:cubicBezTo>
                  <a:cubicBezTo>
                    <a:pt x="899" y="558"/>
                    <a:pt x="897" y="560"/>
                    <a:pt x="896" y="562"/>
                  </a:cubicBezTo>
                  <a:cubicBezTo>
                    <a:pt x="895" y="564"/>
                    <a:pt x="892" y="567"/>
                    <a:pt x="894" y="569"/>
                  </a:cubicBezTo>
                  <a:cubicBezTo>
                    <a:pt x="894" y="570"/>
                    <a:pt x="895" y="570"/>
                    <a:pt x="895" y="569"/>
                  </a:cubicBezTo>
                  <a:cubicBezTo>
                    <a:pt x="897" y="568"/>
                    <a:pt x="897" y="565"/>
                    <a:pt x="899" y="563"/>
                  </a:cubicBezTo>
                  <a:cubicBezTo>
                    <a:pt x="900" y="561"/>
                    <a:pt x="902" y="558"/>
                    <a:pt x="905" y="557"/>
                  </a:cubicBezTo>
                  <a:cubicBezTo>
                    <a:pt x="905" y="557"/>
                    <a:pt x="906" y="557"/>
                    <a:pt x="907" y="557"/>
                  </a:cubicBezTo>
                  <a:cubicBezTo>
                    <a:pt x="907" y="557"/>
                    <a:pt x="906" y="558"/>
                    <a:pt x="906" y="559"/>
                  </a:cubicBezTo>
                  <a:cubicBezTo>
                    <a:pt x="905" y="560"/>
                    <a:pt x="901" y="564"/>
                    <a:pt x="903" y="566"/>
                  </a:cubicBezTo>
                  <a:cubicBezTo>
                    <a:pt x="903" y="566"/>
                    <a:pt x="904" y="567"/>
                    <a:pt x="904" y="566"/>
                  </a:cubicBezTo>
                  <a:cubicBezTo>
                    <a:pt x="905" y="566"/>
                    <a:pt x="905" y="565"/>
                    <a:pt x="906" y="564"/>
                  </a:cubicBezTo>
                  <a:cubicBezTo>
                    <a:pt x="907" y="562"/>
                    <a:pt x="907" y="561"/>
                    <a:pt x="908" y="560"/>
                  </a:cubicBezTo>
                  <a:cubicBezTo>
                    <a:pt x="909" y="559"/>
                    <a:pt x="910" y="558"/>
                    <a:pt x="911" y="557"/>
                  </a:cubicBezTo>
                  <a:cubicBezTo>
                    <a:pt x="912" y="557"/>
                    <a:pt x="913" y="557"/>
                    <a:pt x="913" y="557"/>
                  </a:cubicBezTo>
                  <a:cubicBezTo>
                    <a:pt x="910" y="560"/>
                    <a:pt x="908" y="564"/>
                    <a:pt x="910" y="566"/>
                  </a:cubicBezTo>
                  <a:cubicBezTo>
                    <a:pt x="911" y="567"/>
                    <a:pt x="911" y="566"/>
                    <a:pt x="911" y="566"/>
                  </a:cubicBezTo>
                  <a:cubicBezTo>
                    <a:pt x="913" y="564"/>
                    <a:pt x="913" y="562"/>
                    <a:pt x="915" y="560"/>
                  </a:cubicBezTo>
                  <a:cubicBezTo>
                    <a:pt x="916" y="559"/>
                    <a:pt x="917" y="558"/>
                    <a:pt x="918" y="557"/>
                  </a:cubicBezTo>
                  <a:cubicBezTo>
                    <a:pt x="918" y="557"/>
                    <a:pt x="919" y="557"/>
                    <a:pt x="920" y="557"/>
                  </a:cubicBezTo>
                  <a:cubicBezTo>
                    <a:pt x="920" y="557"/>
                    <a:pt x="921" y="557"/>
                    <a:pt x="921" y="557"/>
                  </a:cubicBezTo>
                  <a:cubicBezTo>
                    <a:pt x="920" y="557"/>
                    <a:pt x="920" y="558"/>
                    <a:pt x="919" y="558"/>
                  </a:cubicBezTo>
                  <a:cubicBezTo>
                    <a:pt x="918" y="560"/>
                    <a:pt x="916" y="564"/>
                    <a:pt x="917" y="566"/>
                  </a:cubicBezTo>
                  <a:cubicBezTo>
                    <a:pt x="918" y="567"/>
                    <a:pt x="918" y="567"/>
                    <a:pt x="918" y="566"/>
                  </a:cubicBezTo>
                  <a:cubicBezTo>
                    <a:pt x="920" y="564"/>
                    <a:pt x="920" y="562"/>
                    <a:pt x="921" y="560"/>
                  </a:cubicBezTo>
                  <a:cubicBezTo>
                    <a:pt x="922" y="559"/>
                    <a:pt x="923" y="557"/>
                    <a:pt x="924" y="557"/>
                  </a:cubicBezTo>
                  <a:cubicBezTo>
                    <a:pt x="925" y="557"/>
                    <a:pt x="927" y="557"/>
                    <a:pt x="928" y="557"/>
                  </a:cubicBezTo>
                  <a:cubicBezTo>
                    <a:pt x="926" y="559"/>
                    <a:pt x="924" y="561"/>
                    <a:pt x="924" y="564"/>
                  </a:cubicBezTo>
                  <a:cubicBezTo>
                    <a:pt x="924" y="564"/>
                    <a:pt x="924" y="565"/>
                    <a:pt x="924" y="564"/>
                  </a:cubicBezTo>
                  <a:cubicBezTo>
                    <a:pt x="926" y="563"/>
                    <a:pt x="927" y="561"/>
                    <a:pt x="929" y="559"/>
                  </a:cubicBezTo>
                  <a:cubicBezTo>
                    <a:pt x="930" y="558"/>
                    <a:pt x="930" y="557"/>
                    <a:pt x="931" y="557"/>
                  </a:cubicBezTo>
                  <a:cubicBezTo>
                    <a:pt x="932" y="557"/>
                    <a:pt x="933" y="557"/>
                    <a:pt x="933" y="557"/>
                  </a:cubicBezTo>
                  <a:cubicBezTo>
                    <a:pt x="931" y="559"/>
                    <a:pt x="929" y="562"/>
                    <a:pt x="930" y="565"/>
                  </a:cubicBezTo>
                  <a:cubicBezTo>
                    <a:pt x="930" y="565"/>
                    <a:pt x="930" y="566"/>
                    <a:pt x="930" y="565"/>
                  </a:cubicBezTo>
                  <a:cubicBezTo>
                    <a:pt x="931" y="563"/>
                    <a:pt x="932" y="561"/>
                    <a:pt x="934" y="559"/>
                  </a:cubicBezTo>
                  <a:cubicBezTo>
                    <a:pt x="934" y="559"/>
                    <a:pt x="935" y="558"/>
                    <a:pt x="936" y="557"/>
                  </a:cubicBezTo>
                  <a:cubicBezTo>
                    <a:pt x="936" y="557"/>
                    <a:pt x="936" y="557"/>
                    <a:pt x="936" y="557"/>
                  </a:cubicBezTo>
                  <a:cubicBezTo>
                    <a:pt x="936" y="557"/>
                    <a:pt x="936" y="557"/>
                    <a:pt x="937" y="557"/>
                  </a:cubicBezTo>
                  <a:cubicBezTo>
                    <a:pt x="936" y="557"/>
                    <a:pt x="936" y="558"/>
                    <a:pt x="936" y="558"/>
                  </a:cubicBezTo>
                  <a:cubicBezTo>
                    <a:pt x="936" y="559"/>
                    <a:pt x="937" y="559"/>
                    <a:pt x="937" y="559"/>
                  </a:cubicBezTo>
                  <a:cubicBezTo>
                    <a:pt x="937" y="560"/>
                    <a:pt x="939" y="561"/>
                    <a:pt x="940" y="560"/>
                  </a:cubicBezTo>
                  <a:cubicBezTo>
                    <a:pt x="940" y="560"/>
                    <a:pt x="941" y="559"/>
                    <a:pt x="941" y="559"/>
                  </a:cubicBezTo>
                  <a:cubicBezTo>
                    <a:pt x="941" y="558"/>
                    <a:pt x="942" y="558"/>
                    <a:pt x="942" y="558"/>
                  </a:cubicBezTo>
                  <a:cubicBezTo>
                    <a:pt x="942" y="558"/>
                    <a:pt x="942" y="558"/>
                    <a:pt x="943" y="558"/>
                  </a:cubicBezTo>
                  <a:cubicBezTo>
                    <a:pt x="943" y="557"/>
                    <a:pt x="943" y="557"/>
                    <a:pt x="943" y="557"/>
                  </a:cubicBezTo>
                  <a:cubicBezTo>
                    <a:pt x="943" y="557"/>
                    <a:pt x="943" y="556"/>
                    <a:pt x="943" y="556"/>
                  </a:cubicBezTo>
                  <a:cubicBezTo>
                    <a:pt x="945" y="555"/>
                    <a:pt x="946" y="553"/>
                    <a:pt x="947" y="551"/>
                  </a:cubicBezTo>
                  <a:cubicBezTo>
                    <a:pt x="948" y="550"/>
                    <a:pt x="949" y="549"/>
                    <a:pt x="950" y="548"/>
                  </a:cubicBezTo>
                  <a:cubicBezTo>
                    <a:pt x="955" y="546"/>
                    <a:pt x="959" y="546"/>
                    <a:pt x="965" y="546"/>
                  </a:cubicBezTo>
                  <a:cubicBezTo>
                    <a:pt x="974" y="548"/>
                    <a:pt x="983" y="549"/>
                    <a:pt x="993" y="549"/>
                  </a:cubicBezTo>
                  <a:cubicBezTo>
                    <a:pt x="1013" y="550"/>
                    <a:pt x="1033" y="549"/>
                    <a:pt x="1053" y="547"/>
                  </a:cubicBezTo>
                  <a:cubicBezTo>
                    <a:pt x="1068" y="546"/>
                    <a:pt x="1083" y="544"/>
                    <a:pt x="1099" y="546"/>
                  </a:cubicBezTo>
                  <a:cubicBezTo>
                    <a:pt x="1107" y="547"/>
                    <a:pt x="1114" y="551"/>
                    <a:pt x="1122" y="553"/>
                  </a:cubicBezTo>
                  <a:cubicBezTo>
                    <a:pt x="1129" y="555"/>
                    <a:pt x="1135" y="556"/>
                    <a:pt x="1142" y="555"/>
                  </a:cubicBezTo>
                  <a:cubicBezTo>
                    <a:pt x="1144" y="555"/>
                    <a:pt x="1158" y="553"/>
                    <a:pt x="1158" y="556"/>
                  </a:cubicBezTo>
                  <a:cubicBezTo>
                    <a:pt x="1157" y="561"/>
                    <a:pt x="1149" y="564"/>
                    <a:pt x="1145" y="566"/>
                  </a:cubicBezTo>
                  <a:close/>
                  <a:moveTo>
                    <a:pt x="1156" y="551"/>
                  </a:moveTo>
                  <a:cubicBezTo>
                    <a:pt x="1154" y="551"/>
                    <a:pt x="1151" y="551"/>
                    <a:pt x="1150" y="551"/>
                  </a:cubicBezTo>
                  <a:cubicBezTo>
                    <a:pt x="1143" y="553"/>
                    <a:pt x="1136" y="553"/>
                    <a:pt x="1129" y="552"/>
                  </a:cubicBezTo>
                  <a:cubicBezTo>
                    <a:pt x="1126" y="551"/>
                    <a:pt x="1122" y="550"/>
                    <a:pt x="1119" y="549"/>
                  </a:cubicBezTo>
                  <a:cubicBezTo>
                    <a:pt x="1123" y="548"/>
                    <a:pt x="1128" y="547"/>
                    <a:pt x="1132" y="546"/>
                  </a:cubicBezTo>
                  <a:cubicBezTo>
                    <a:pt x="1137" y="546"/>
                    <a:pt x="1142" y="547"/>
                    <a:pt x="1147" y="547"/>
                  </a:cubicBezTo>
                  <a:cubicBezTo>
                    <a:pt x="1147" y="547"/>
                    <a:pt x="1147" y="546"/>
                    <a:pt x="1147" y="546"/>
                  </a:cubicBezTo>
                  <a:cubicBezTo>
                    <a:pt x="1144" y="542"/>
                    <a:pt x="1136" y="545"/>
                    <a:pt x="1132" y="545"/>
                  </a:cubicBezTo>
                  <a:cubicBezTo>
                    <a:pt x="1126" y="545"/>
                    <a:pt x="1120" y="545"/>
                    <a:pt x="1114" y="547"/>
                  </a:cubicBezTo>
                  <a:cubicBezTo>
                    <a:pt x="1113" y="546"/>
                    <a:pt x="1112" y="546"/>
                    <a:pt x="1111" y="546"/>
                  </a:cubicBezTo>
                  <a:cubicBezTo>
                    <a:pt x="1113" y="545"/>
                    <a:pt x="1114" y="544"/>
                    <a:pt x="1116" y="544"/>
                  </a:cubicBezTo>
                  <a:cubicBezTo>
                    <a:pt x="1119" y="544"/>
                    <a:pt x="1122" y="542"/>
                    <a:pt x="1125" y="543"/>
                  </a:cubicBezTo>
                  <a:cubicBezTo>
                    <a:pt x="1125" y="543"/>
                    <a:pt x="1125" y="542"/>
                    <a:pt x="1125" y="542"/>
                  </a:cubicBezTo>
                  <a:cubicBezTo>
                    <a:pt x="1121" y="542"/>
                    <a:pt x="1117" y="542"/>
                    <a:pt x="1113" y="543"/>
                  </a:cubicBezTo>
                  <a:cubicBezTo>
                    <a:pt x="1112" y="543"/>
                    <a:pt x="1109" y="543"/>
                    <a:pt x="1108" y="544"/>
                  </a:cubicBezTo>
                  <a:cubicBezTo>
                    <a:pt x="1105" y="544"/>
                    <a:pt x="1102" y="543"/>
                    <a:pt x="1100" y="543"/>
                  </a:cubicBezTo>
                  <a:cubicBezTo>
                    <a:pt x="1101" y="543"/>
                    <a:pt x="1101" y="542"/>
                    <a:pt x="1102" y="542"/>
                  </a:cubicBezTo>
                  <a:cubicBezTo>
                    <a:pt x="1104" y="541"/>
                    <a:pt x="1106" y="540"/>
                    <a:pt x="1107" y="539"/>
                  </a:cubicBezTo>
                  <a:cubicBezTo>
                    <a:pt x="1107" y="539"/>
                    <a:pt x="1107" y="538"/>
                    <a:pt x="1107" y="538"/>
                  </a:cubicBezTo>
                  <a:cubicBezTo>
                    <a:pt x="1105" y="538"/>
                    <a:pt x="1103" y="539"/>
                    <a:pt x="1101" y="540"/>
                  </a:cubicBezTo>
                  <a:cubicBezTo>
                    <a:pt x="1100" y="540"/>
                    <a:pt x="1098" y="540"/>
                    <a:pt x="1098" y="541"/>
                  </a:cubicBezTo>
                  <a:cubicBezTo>
                    <a:pt x="1097" y="541"/>
                    <a:pt x="1097" y="540"/>
                    <a:pt x="1097" y="540"/>
                  </a:cubicBezTo>
                  <a:cubicBezTo>
                    <a:pt x="1102" y="538"/>
                    <a:pt x="1107" y="534"/>
                    <a:pt x="1109" y="533"/>
                  </a:cubicBezTo>
                  <a:cubicBezTo>
                    <a:pt x="1110" y="532"/>
                    <a:pt x="1109" y="531"/>
                    <a:pt x="1108" y="532"/>
                  </a:cubicBezTo>
                  <a:cubicBezTo>
                    <a:pt x="1105" y="534"/>
                    <a:pt x="1102" y="535"/>
                    <a:pt x="1098" y="537"/>
                  </a:cubicBezTo>
                  <a:cubicBezTo>
                    <a:pt x="1097" y="538"/>
                    <a:pt x="1095" y="539"/>
                    <a:pt x="1093" y="540"/>
                  </a:cubicBezTo>
                  <a:cubicBezTo>
                    <a:pt x="1092" y="540"/>
                    <a:pt x="1092" y="540"/>
                    <a:pt x="1091" y="540"/>
                  </a:cubicBezTo>
                  <a:cubicBezTo>
                    <a:pt x="1093" y="539"/>
                    <a:pt x="1094" y="538"/>
                    <a:pt x="1095" y="537"/>
                  </a:cubicBezTo>
                  <a:cubicBezTo>
                    <a:pt x="1099" y="533"/>
                    <a:pt x="1104" y="530"/>
                    <a:pt x="1108" y="526"/>
                  </a:cubicBezTo>
                  <a:cubicBezTo>
                    <a:pt x="1112" y="523"/>
                    <a:pt x="1119" y="521"/>
                    <a:pt x="1121" y="515"/>
                  </a:cubicBezTo>
                  <a:cubicBezTo>
                    <a:pt x="1122" y="515"/>
                    <a:pt x="1121" y="514"/>
                    <a:pt x="1121" y="515"/>
                  </a:cubicBezTo>
                  <a:cubicBezTo>
                    <a:pt x="1116" y="518"/>
                    <a:pt x="1111" y="523"/>
                    <a:pt x="1105" y="527"/>
                  </a:cubicBezTo>
                  <a:cubicBezTo>
                    <a:pt x="1105" y="527"/>
                    <a:pt x="1104" y="527"/>
                    <a:pt x="1104" y="527"/>
                  </a:cubicBezTo>
                  <a:cubicBezTo>
                    <a:pt x="1105" y="526"/>
                    <a:pt x="1107" y="524"/>
                    <a:pt x="1108" y="523"/>
                  </a:cubicBezTo>
                  <a:cubicBezTo>
                    <a:pt x="1113" y="518"/>
                    <a:pt x="1117" y="512"/>
                    <a:pt x="1121" y="506"/>
                  </a:cubicBezTo>
                  <a:cubicBezTo>
                    <a:pt x="1126" y="506"/>
                    <a:pt x="1134" y="509"/>
                    <a:pt x="1136" y="513"/>
                  </a:cubicBezTo>
                  <a:cubicBezTo>
                    <a:pt x="1138" y="514"/>
                    <a:pt x="1139" y="517"/>
                    <a:pt x="1141" y="518"/>
                  </a:cubicBezTo>
                  <a:cubicBezTo>
                    <a:pt x="1143" y="519"/>
                    <a:pt x="1145" y="520"/>
                    <a:pt x="1147" y="521"/>
                  </a:cubicBezTo>
                  <a:cubicBezTo>
                    <a:pt x="1150" y="524"/>
                    <a:pt x="1150" y="527"/>
                    <a:pt x="1152" y="530"/>
                  </a:cubicBezTo>
                  <a:cubicBezTo>
                    <a:pt x="1152" y="531"/>
                    <a:pt x="1153" y="532"/>
                    <a:pt x="1155" y="534"/>
                  </a:cubicBezTo>
                  <a:cubicBezTo>
                    <a:pt x="1159" y="539"/>
                    <a:pt x="1158" y="545"/>
                    <a:pt x="1156" y="551"/>
                  </a:cubicBezTo>
                  <a:close/>
                </a:path>
              </a:pathLst>
            </a:custGeom>
            <a:solidFill>
              <a:srgbClr val="574F1F">
                <a:alpha val="12157"/>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5" name="组合 1337"/>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6" y="3577805"/>
              <a:ext cx="4864118" cy="34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组合 521"/>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8114" y="267478"/>
              <a:ext cx="4413060" cy="35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椭圆 627"/>
          <p:cNvSpPr>
            <a:spLocks noChangeArrowheads="1"/>
          </p:cNvSpPr>
          <p:nvPr/>
        </p:nvSpPr>
        <p:spPr bwMode="auto">
          <a:xfrm>
            <a:off x="293370" y="158115"/>
            <a:ext cx="11167110" cy="510603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9" name="椭圆 628"/>
          <p:cNvSpPr>
            <a:spLocks noChangeArrowheads="1"/>
          </p:cNvSpPr>
          <p:nvPr/>
        </p:nvSpPr>
        <p:spPr bwMode="auto">
          <a:xfrm>
            <a:off x="1759585" y="688340"/>
            <a:ext cx="5413375" cy="4742180"/>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itchFamily="34" charset="0"/>
              <a:buNone/>
            </a:pPr>
            <a:endParaRPr lang="zh-CN" altLang="en-US" sz="1800">
              <a:solidFill>
                <a:srgbClr val="FDFBE9"/>
              </a:solidFill>
            </a:endParaRPr>
          </a:p>
        </p:txBody>
      </p:sp>
      <p:sp>
        <p:nvSpPr>
          <p:cNvPr id="11" name="文本框 10"/>
          <p:cNvSpPr txBox="1"/>
          <p:nvPr/>
        </p:nvSpPr>
        <p:spPr>
          <a:xfrm>
            <a:off x="1540510" y="726440"/>
            <a:ext cx="8758555" cy="3969385"/>
          </a:xfrm>
          <a:prstGeom prst="rect">
            <a:avLst/>
          </a:prstGeom>
          <a:noFill/>
        </p:spPr>
        <p:txBody>
          <a:bodyPr wrap="square" rtlCol="0">
            <a:spAutoFit/>
          </a:bodyPr>
          <a:lstStyle/>
          <a:p>
            <a:pPr algn="l">
              <a:lnSpc>
                <a:spcPct val="150000"/>
              </a:lnSpc>
            </a:pPr>
            <a:r>
              <a:rPr lang="en-US" altLang="zh-CN" sz="2800" b="1">
                <a:solidFill>
                  <a:srgbClr val="FF0000"/>
                </a:solidFill>
                <a:latin typeface="微软雅黑" panose="020B0503020204020204" pitchFamily="34" charset="-122"/>
                <a:ea typeface="微软雅黑" panose="020B0503020204020204" pitchFamily="34" charset="-122"/>
                <a:sym typeface="+mn-ea"/>
              </a:rPr>
              <a:t>            </a:t>
            </a:r>
            <a:r>
              <a:rPr lang="en-US" altLang="zh-CN" sz="2800" b="1">
                <a:solidFill>
                  <a:srgbClr val="002060"/>
                </a:solidFill>
                <a:latin typeface="微软雅黑" panose="020B0503020204020204" pitchFamily="34" charset="-122"/>
                <a:ea typeface="微软雅黑" panose="020B0503020204020204" pitchFamily="34" charset="-122"/>
                <a:sym typeface="+mn-ea"/>
              </a:rPr>
              <a:t> </a:t>
            </a:r>
            <a:r>
              <a:rPr lang="zh-CN" altLang="en-US" sz="2800" b="1">
                <a:solidFill>
                  <a:srgbClr val="002060"/>
                </a:solidFill>
                <a:latin typeface="微软雅黑" panose="020B0503020204020204" pitchFamily="34" charset="-122"/>
                <a:ea typeface="微软雅黑" panose="020B0503020204020204" pitchFamily="34" charset="-122"/>
                <a:sym typeface="+mn-ea"/>
              </a:rPr>
              <a:t>二十世纪二三十年代，在上海东洋纱厂里，为外国人工作的女工。因为这些女工在进厂时已经签订了卖身契，失去了人身的自由权，所以被称为“包身工”。她们向带工老板立了包身契，靠带工的供给住食、介绍工作，赚取的钱归带工者收用，生死疾病听天由命，完全丧失了人身自由的无偿劳动者。</a:t>
            </a: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87445" y="5049520"/>
            <a:ext cx="5097780" cy="1739265"/>
          </a:xfrm>
          <a:prstGeom prst="rect">
            <a:avLst/>
          </a:prstGeom>
        </p:spPr>
      </p:pic>
      <p:pic>
        <p:nvPicPr>
          <p:cNvPr id="13" name="Group 8"/>
          <p:cNvPicPr>
            <a:picLocks noChangeAspect="1" noChangeArrowheads="1"/>
          </p:cNvPicPr>
          <p:nvPr/>
        </p:nvPicPr>
        <p:blipFill>
          <a:blip r:embed="rId6">
            <a:extLst>
              <a:ext uri="{28A0092B-C50C-407E-A947-70E740481C1C}">
                <a14:useLocalDpi xmlns:a14="http://schemas.microsoft.com/office/drawing/2010/main" val="0"/>
              </a:ext>
            </a:extLst>
          </a:blip>
          <a:srcRect l="16692" r="19778" b="283"/>
          <a:stretch>
            <a:fillRect/>
          </a:stretch>
        </p:blipFill>
        <p:spPr bwMode="auto">
          <a:xfrm>
            <a:off x="380365" y="158115"/>
            <a:ext cx="3436620" cy="140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6"/>
          <p:cNvSpPr txBox="1"/>
          <p:nvPr/>
        </p:nvSpPr>
        <p:spPr>
          <a:xfrm>
            <a:off x="474980" y="410845"/>
            <a:ext cx="348805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sym typeface="+mn-ea"/>
              </a:rPr>
              <a:t>包  身  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2"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heel(1)">
                                      <p:cBhvr>
                                        <p:cTn id="14" dur="20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1"/>
      <p:bldP spid="17" grpId="2"/>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Theme">
  <a:themeElements>
    <a:clrScheme name="自定义 9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3198</Words>
  <Application>Microsoft Office PowerPoint</Application>
  <PresentationFormat>自定义</PresentationFormat>
  <Paragraphs>258</Paragraphs>
  <Slides>57</Slides>
  <Notes>37</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2020-11-09T10:39:28Z</cp:lastPrinted>
  <dcterms:created xsi:type="dcterms:W3CDTF">2020-11-09T10:39:28Z</dcterms:created>
  <dcterms:modified xsi:type="dcterms:W3CDTF">2020-12-17T05:46:44Z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