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heme/theme2.xml" ContentType="application/vnd.openxmlformats-officedocument.them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1.xml" ContentType="application/vnd.openxmlformats-officedocument.presentationml.notesSlide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notesSlides/notesSlide2.xml" ContentType="application/vnd.openxmlformats-officedocument.presentationml.notesSlide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notesSlides/notesSlide3.xml" ContentType="application/vnd.openxmlformats-officedocument.presentationml.notesSlide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notesSlides/notesSlide4.xml" ContentType="application/vnd.openxmlformats-officedocument.presentationml.notesSlide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notesSlides/notesSlide5.xml" ContentType="application/vnd.openxmlformats-officedocument.presentationml.notesSlide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notesSlides/notesSlide6.xml" ContentType="application/vnd.openxmlformats-officedocument.presentationml.notesSlide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notesSlides/notesSlide7.xml" ContentType="application/vnd.openxmlformats-officedocument.presentationml.notesSlide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notesSlides/notesSlide8.xml" ContentType="application/vnd.openxmlformats-officedocument.presentationml.notesSlide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notesSlides/notesSlide9.xml" ContentType="application/vnd.openxmlformats-officedocument.presentationml.notesSlide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957" r:id="rId2"/>
    <p:sldId id="706" r:id="rId3"/>
    <p:sldId id="645" r:id="rId4"/>
    <p:sldId id="569" r:id="rId5"/>
    <p:sldId id="956" r:id="rId6"/>
    <p:sldId id="666" r:id="rId7"/>
    <p:sldId id="704" r:id="rId8"/>
    <p:sldId id="705" r:id="rId9"/>
    <p:sldId id="911" r:id="rId10"/>
    <p:sldId id="912" r:id="rId11"/>
    <p:sldId id="913" r:id="rId12"/>
    <p:sldId id="707" r:id="rId13"/>
    <p:sldId id="795" r:id="rId14"/>
    <p:sldId id="710" r:id="rId15"/>
    <p:sldId id="828" r:id="rId16"/>
    <p:sldId id="713" r:id="rId17"/>
    <p:sldId id="714" r:id="rId18"/>
    <p:sldId id="914" r:id="rId19"/>
    <p:sldId id="858" r:id="rId20"/>
    <p:sldId id="716" r:id="rId21"/>
    <p:sldId id="915" r:id="rId22"/>
    <p:sldId id="885" r:id="rId23"/>
    <p:sldId id="718" r:id="rId24"/>
    <p:sldId id="886" r:id="rId25"/>
    <p:sldId id="887" r:id="rId26"/>
    <p:sldId id="770" r:id="rId27"/>
    <p:sldId id="900" r:id="rId28"/>
    <p:sldId id="917" r:id="rId29"/>
    <p:sldId id="918" r:id="rId30"/>
    <p:sldId id="919" r:id="rId31"/>
    <p:sldId id="920" r:id="rId32"/>
    <p:sldId id="921" r:id="rId33"/>
    <p:sldId id="922" r:id="rId34"/>
    <p:sldId id="923" r:id="rId35"/>
    <p:sldId id="924" r:id="rId36"/>
    <p:sldId id="947" r:id="rId37"/>
    <p:sldId id="948" r:id="rId38"/>
    <p:sldId id="926" r:id="rId39"/>
    <p:sldId id="949" r:id="rId40"/>
    <p:sldId id="950" r:id="rId41"/>
    <p:sldId id="951" r:id="rId42"/>
  </p:sldIdLst>
  <p:sldSz cx="12192000" cy="6858000"/>
  <p:notesSz cx="7104063" cy="10234613"/>
  <p:custShowLst>
    <p:custShow name="自定义放映 1" id="0">
      <p:sldLst/>
    </p:custShow>
  </p:custShowLst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7" Type="http://schemas.openxmlformats.org/officeDocument/2006/relationships/tags" Target="../tags/tag93.xml"/><Relationship Id="rId2" Type="http://schemas.openxmlformats.org/officeDocument/2006/relationships/tags" Target="../tags/tag88.xml"/><Relationship Id="rId1" Type="http://schemas.openxmlformats.org/officeDocument/2006/relationships/theme" Target="../theme/theme2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2021-3-25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234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" Type="http://schemas.openxmlformats.org/officeDocument/2006/relationships/tags" Target="../tags/tag253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414.xml"/><Relationship Id="rId2" Type="http://schemas.openxmlformats.org/officeDocument/2006/relationships/tags" Target="../tags/tag413.xml"/><Relationship Id="rId1" Type="http://schemas.openxmlformats.org/officeDocument/2006/relationships/tags" Target="../tags/tag412.xml"/><Relationship Id="rId5" Type="http://schemas.openxmlformats.org/officeDocument/2006/relationships/slide" Target="../slides/slide27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05.xml"/><Relationship Id="rId2" Type="http://schemas.openxmlformats.org/officeDocument/2006/relationships/tags" Target="../tags/tag504.xml"/><Relationship Id="rId1" Type="http://schemas.openxmlformats.org/officeDocument/2006/relationships/tags" Target="../tags/tag503.xml"/><Relationship Id="rId5" Type="http://schemas.openxmlformats.org/officeDocument/2006/relationships/slide" Target="../slides/slide35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22.xml"/><Relationship Id="rId2" Type="http://schemas.openxmlformats.org/officeDocument/2006/relationships/tags" Target="../tags/tag521.xml"/><Relationship Id="rId1" Type="http://schemas.openxmlformats.org/officeDocument/2006/relationships/tags" Target="../tags/tag520.xml"/><Relationship Id="rId5" Type="http://schemas.openxmlformats.org/officeDocument/2006/relationships/slide" Target="../slides/slide36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38.xml"/><Relationship Id="rId2" Type="http://schemas.openxmlformats.org/officeDocument/2006/relationships/tags" Target="../tags/tag537.xml"/><Relationship Id="rId1" Type="http://schemas.openxmlformats.org/officeDocument/2006/relationships/tags" Target="../tags/tag536.xml"/><Relationship Id="rId5" Type="http://schemas.openxmlformats.org/officeDocument/2006/relationships/slide" Target="../slides/slide37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555.xml"/><Relationship Id="rId2" Type="http://schemas.openxmlformats.org/officeDocument/2006/relationships/tags" Target="../tags/tag554.xml"/><Relationship Id="rId1" Type="http://schemas.openxmlformats.org/officeDocument/2006/relationships/tags" Target="../tags/tag553.xml"/><Relationship Id="rId5" Type="http://schemas.openxmlformats.org/officeDocument/2006/relationships/slide" Target="../slides/slide39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569.xml"/><Relationship Id="rId2" Type="http://schemas.openxmlformats.org/officeDocument/2006/relationships/tags" Target="../tags/tag568.xml"/><Relationship Id="rId1" Type="http://schemas.openxmlformats.org/officeDocument/2006/relationships/tags" Target="../tags/tag567.xml"/><Relationship Id="rId5" Type="http://schemas.openxmlformats.org/officeDocument/2006/relationships/slide" Target="../slides/slide40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83.xml"/><Relationship Id="rId2" Type="http://schemas.openxmlformats.org/officeDocument/2006/relationships/tags" Target="../tags/tag582.xml"/><Relationship Id="rId1" Type="http://schemas.openxmlformats.org/officeDocument/2006/relationships/tags" Target="../tags/tag581.xml"/><Relationship Id="rId5" Type="http://schemas.openxmlformats.org/officeDocument/2006/relationships/slide" Target="../slides/slide41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3" name="幻灯片图像占位符 1"/>
          <p:cNvSpPr>
            <a:spLocks noGrp="1" noRot="1" noChangeAspect="1" noTextEdit="1"/>
          </p:cNvSpPr>
          <p:nvPr>
            <p:ph type="sldImg" idx="4294967295"/>
            <p:custDataLst>
              <p:tags r:id="rId1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535554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0"/>
              </a:spcBef>
            </a:pPr>
            <a:endParaRPr lang="zh-CN" altLang="en-US"/>
          </a:p>
        </p:txBody>
      </p:sp>
      <p:sp>
        <p:nvSpPr>
          <p:cNvPr id="535555" name="灯片编号占位符 3"/>
          <p:cNvSpPr>
            <a:spLocks noGrp="1"/>
          </p:cNvSpPr>
          <p:nvPr>
            <p:ph type="sldNum"/>
            <p:custDataLst>
              <p:tags r:id="rId3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itchFamily="2" charset="-122"/>
                <a:ea typeface="Times New Roman" pitchFamily="18" charset="0"/>
              </a:defRPr>
            </a:lvl1pPr>
            <a:lvl2pPr marL="45720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itchFamily="2" charset="-122"/>
                <a:ea typeface="Times New Roman" pitchFamily="18" charset="0"/>
              </a:defRPr>
            </a:lvl2pPr>
            <a:lvl3pPr marL="91440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itchFamily="2" charset="-122"/>
                <a:ea typeface="Times New Roman" pitchFamily="18" charset="0"/>
              </a:defRPr>
            </a:lvl3pPr>
            <a:lvl4pPr marL="137160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itchFamily="2" charset="-122"/>
                <a:ea typeface="Times New Roman" pitchFamily="18" charset="0"/>
              </a:defRPr>
            </a:lvl4pPr>
            <a:lvl5pPr marL="182880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itchFamily="2" charset="-122"/>
                <a:ea typeface="Times New Roman" pitchFamily="18" charset="0"/>
              </a:defRPr>
            </a:lvl5pPr>
          </a:lstStyle>
          <a:p>
            <a:pPr lvl="0" algn="r">
              <a:lnSpc>
                <a:spcPct val="100000"/>
              </a:lnSpc>
            </a:pPr>
            <a:fld id="{15D7523D-C507-47BC-832C-B7416485CDDD}" type="slidenum">
              <a:rPr lang="zh-CN" altLang="en-US" sz="1200" b="0">
                <a:latin typeface="Times New Roman" pitchFamily="18" charset="0"/>
                <a:ea typeface="宋体" panose="02010600030101010101" pitchFamily="2" charset="-122"/>
              </a:rPr>
              <a:t>3</a:t>
            </a:fld>
            <a:endParaRPr lang="zh-CN" altLang="en-US" sz="1200" b="0"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  <p:custDataLst>
              <p:tags r:id="rId1"/>
            </p:custDataLst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  <a:t>14</a:t>
            </a:fld>
            <a:endParaRPr lang="zh-CN" altLang="en-US" sz="1200"/>
          </a:p>
        </p:txBody>
      </p:sp>
      <p:sp>
        <p:nvSpPr>
          <p:cNvPr id="18434" name="幻灯片图像占位符 18433"/>
          <p:cNvSpPr>
            <a:spLocks noGrp="1" noRot="1" noChangeAspect="1" noTextEdit="1"/>
          </p:cNvSpPr>
          <p:nvPr>
            <p:ph type="sldImg"/>
            <p:custDataLst>
              <p:tags r:id="rId2"/>
            </p:custDataLst>
          </p:nvPr>
        </p:nvSpPr>
        <p:spPr>
          <a:xfrm>
            <a:off x="242888" y="1431925"/>
            <a:ext cx="6872287" cy="3865563"/>
          </a:xfrm>
        </p:spPr>
      </p:sp>
      <p:sp>
        <p:nvSpPr>
          <p:cNvPr id="18435" name="文本占位符 18434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  <a:p>
            <a:pPr lvl="0"/>
            <a:endParaRPr lang="zh-CN" altLang="en-US"/>
          </a:p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031"/>
          <p:cNvSpPr txBox="1">
            <a:spLocks noGrp="1"/>
          </p:cNvSpPr>
          <p:nvPr>
            <p:ph type="sldNum" sz="quarter"/>
            <p:custDataLst>
              <p:tags r:id="rId1"/>
            </p:custDataLst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>
              <a:lnSpc>
                <a:spcPct val="120000"/>
              </a:lnSpc>
              <a:spcBef>
                <a:spcPct val="50000"/>
              </a:spcBef>
            </a:pPr>
            <a:fld id="{9A0DB2DC-4C9A-4742-B13C-FB6460FD3503}" type="slidenum">
              <a:rPr lang="zh-CN" altLang="en-US" sz="1200">
                <a:solidFill>
                  <a:srgbClr val="0000CC"/>
                </a:solidFill>
                <a:latin typeface="宋体" pitchFamily="2" charset="-122"/>
                <a:ea typeface="宋体" panose="02010600030101010101" pitchFamily="2" charset="-122"/>
              </a:rPr>
              <a:t>27</a:t>
            </a:fld>
            <a:endParaRPr lang="zh-CN" altLang="en-US" sz="1200">
              <a:solidFill>
                <a:srgbClr val="0000CC"/>
              </a:solidFill>
              <a:latin typeface="宋体" pitchFamily="2" charset="-122"/>
              <a:ea typeface="宋体" panose="02010600030101010101" pitchFamily="2" charset="-122"/>
            </a:endParaRPr>
          </a:p>
        </p:txBody>
      </p:sp>
      <p:sp>
        <p:nvSpPr>
          <p:cNvPr id="62466" name="Rectangle 1026"/>
          <p:cNvSpPr>
            <a:spLocks noGrp="1" noRot="1" noChangeAspect="1" noTextEdit="1"/>
          </p:cNvSpPr>
          <p:nvPr>
            <p:ph type="sldImg" idx="1"/>
            <p:custDataLst>
              <p:tags r:id="rId2"/>
            </p:custDataLst>
          </p:nvPr>
        </p:nvSpPr>
        <p:spPr/>
      </p:sp>
      <p:sp>
        <p:nvSpPr>
          <p:cNvPr id="62467" name="Rectangle 1027"/>
          <p:cNvSpPr>
            <a:spLocks noGrp="1"/>
          </p:cNvSpPr>
          <p:nvPr>
            <p:ph type="body" idx="2"/>
            <p:custDataLst>
              <p:tags r:id="rId3"/>
            </p:custDataLst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031"/>
          <p:cNvSpPr txBox="1">
            <a:spLocks noGrp="1"/>
          </p:cNvSpPr>
          <p:nvPr>
            <p:ph type="sldNum" sz="quarter"/>
            <p:custDataLst>
              <p:tags r:id="rId1"/>
            </p:custDataLst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>
              <a:lnSpc>
                <a:spcPct val="120000"/>
              </a:lnSpc>
              <a:spcBef>
                <a:spcPct val="50000"/>
              </a:spcBef>
            </a:pPr>
            <a:fld id="{9A0DB2DC-4C9A-4742-B13C-FB6460FD3503}" type="slidenum">
              <a:rPr lang="zh-CN" altLang="en-US" sz="1200">
                <a:solidFill>
                  <a:srgbClr val="0000CC"/>
                </a:solidFill>
                <a:latin typeface="宋体" pitchFamily="2" charset="-122"/>
                <a:ea typeface="宋体" panose="02010600030101010101" pitchFamily="2" charset="-122"/>
              </a:rPr>
              <a:t>35</a:t>
            </a:fld>
            <a:endParaRPr lang="zh-CN" altLang="en-US" sz="1200">
              <a:solidFill>
                <a:srgbClr val="0000CC"/>
              </a:solidFill>
              <a:latin typeface="宋体" pitchFamily="2" charset="-122"/>
              <a:ea typeface="宋体" panose="02010600030101010101" pitchFamily="2" charset="-122"/>
            </a:endParaRPr>
          </a:p>
        </p:txBody>
      </p:sp>
      <p:sp>
        <p:nvSpPr>
          <p:cNvPr id="72706" name="Rectangle 2"/>
          <p:cNvSpPr>
            <a:spLocks noGrp="1" noRot="1" noChangeAspect="1" noTextEdit="1"/>
          </p:cNvSpPr>
          <p:nvPr>
            <p:ph type="sldImg" idx="1"/>
            <p:custDataLst>
              <p:tags r:id="rId2"/>
            </p:custDataLst>
          </p:nvPr>
        </p:nvSpPr>
        <p:spPr/>
      </p:sp>
      <p:sp>
        <p:nvSpPr>
          <p:cNvPr id="72707" name="Rectangle 3"/>
          <p:cNvSpPr>
            <a:spLocks noGrp="1"/>
          </p:cNvSpPr>
          <p:nvPr>
            <p:ph type="body" idx="2"/>
            <p:custDataLst>
              <p:tags r:id="rId3"/>
            </p:custDataLst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031"/>
          <p:cNvSpPr txBox="1">
            <a:spLocks noGrp="1"/>
          </p:cNvSpPr>
          <p:nvPr>
            <p:ph type="sldNum" sz="quarter"/>
            <p:custDataLst>
              <p:tags r:id="rId1"/>
            </p:custDataLst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>
              <a:lnSpc>
                <a:spcPct val="120000"/>
              </a:lnSpc>
              <a:spcBef>
                <a:spcPct val="50000"/>
              </a:spcBef>
            </a:pPr>
            <a:fld id="{9A0DB2DC-4C9A-4742-B13C-FB6460FD3503}" type="slidenum">
              <a:rPr lang="zh-CN" altLang="en-US" sz="1200">
                <a:solidFill>
                  <a:srgbClr val="0000CC"/>
                </a:solidFill>
                <a:latin typeface="宋体" pitchFamily="2" charset="-122"/>
                <a:ea typeface="宋体" panose="02010600030101010101" pitchFamily="2" charset="-122"/>
              </a:rPr>
              <a:t>36</a:t>
            </a:fld>
            <a:endParaRPr lang="zh-CN" altLang="en-US" sz="1200">
              <a:solidFill>
                <a:srgbClr val="0000CC"/>
              </a:solidFill>
              <a:latin typeface="宋体" pitchFamily="2" charset="-122"/>
              <a:ea typeface="宋体" panose="02010600030101010101" pitchFamily="2" charset="-122"/>
            </a:endParaRPr>
          </a:p>
        </p:txBody>
      </p:sp>
      <p:sp>
        <p:nvSpPr>
          <p:cNvPr id="72706" name="Rectangle 2"/>
          <p:cNvSpPr>
            <a:spLocks noGrp="1" noRot="1" noChangeAspect="1" noTextEdit="1"/>
          </p:cNvSpPr>
          <p:nvPr>
            <p:ph type="sldImg" idx="1"/>
            <p:custDataLst>
              <p:tags r:id="rId2"/>
            </p:custDataLst>
          </p:nvPr>
        </p:nvSpPr>
        <p:spPr/>
      </p:sp>
      <p:sp>
        <p:nvSpPr>
          <p:cNvPr id="72707" name="Rectangle 3"/>
          <p:cNvSpPr>
            <a:spLocks noGrp="1"/>
          </p:cNvSpPr>
          <p:nvPr>
            <p:ph type="body" idx="2"/>
            <p:custDataLst>
              <p:tags r:id="rId3"/>
            </p:custDataLst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031"/>
          <p:cNvSpPr txBox="1">
            <a:spLocks noGrp="1"/>
          </p:cNvSpPr>
          <p:nvPr>
            <p:ph type="sldNum" sz="quarter"/>
            <p:custDataLst>
              <p:tags r:id="rId1"/>
            </p:custDataLst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>
              <a:lnSpc>
                <a:spcPct val="120000"/>
              </a:lnSpc>
              <a:spcBef>
                <a:spcPct val="50000"/>
              </a:spcBef>
            </a:pPr>
            <a:fld id="{9A0DB2DC-4C9A-4742-B13C-FB6460FD3503}" type="slidenum">
              <a:rPr lang="zh-CN" altLang="en-US" sz="1200">
                <a:solidFill>
                  <a:srgbClr val="0000CC"/>
                </a:solidFill>
                <a:latin typeface="宋体" pitchFamily="2" charset="-122"/>
                <a:ea typeface="宋体" panose="02010600030101010101" pitchFamily="2" charset="-122"/>
              </a:rPr>
              <a:t>37</a:t>
            </a:fld>
            <a:endParaRPr lang="zh-CN" altLang="en-US" sz="1200">
              <a:solidFill>
                <a:srgbClr val="0000CC"/>
              </a:solidFill>
              <a:latin typeface="宋体" pitchFamily="2" charset="-122"/>
              <a:ea typeface="宋体" panose="02010600030101010101" pitchFamily="2" charset="-122"/>
            </a:endParaRPr>
          </a:p>
        </p:txBody>
      </p:sp>
      <p:sp>
        <p:nvSpPr>
          <p:cNvPr id="72706" name="Rectangle 2"/>
          <p:cNvSpPr>
            <a:spLocks noGrp="1" noRot="1" noChangeAspect="1" noTextEdit="1"/>
          </p:cNvSpPr>
          <p:nvPr>
            <p:ph type="sldImg" idx="1"/>
            <p:custDataLst>
              <p:tags r:id="rId2"/>
            </p:custDataLst>
          </p:nvPr>
        </p:nvSpPr>
        <p:spPr/>
      </p:sp>
      <p:sp>
        <p:nvSpPr>
          <p:cNvPr id="72707" name="Rectangle 3"/>
          <p:cNvSpPr>
            <a:spLocks noGrp="1"/>
          </p:cNvSpPr>
          <p:nvPr>
            <p:ph type="body" idx="2"/>
            <p:custDataLst>
              <p:tags r:id="rId3"/>
            </p:custDataLst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031"/>
          <p:cNvSpPr txBox="1">
            <a:spLocks noGrp="1"/>
          </p:cNvSpPr>
          <p:nvPr>
            <p:ph type="sldNum" sz="quarter"/>
            <p:custDataLst>
              <p:tags r:id="rId1"/>
            </p:custDataLst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>
              <a:lnSpc>
                <a:spcPct val="120000"/>
              </a:lnSpc>
              <a:spcBef>
                <a:spcPct val="50000"/>
              </a:spcBef>
            </a:pPr>
            <a:fld id="{9A0DB2DC-4C9A-4742-B13C-FB6460FD3503}" type="slidenum">
              <a:rPr lang="zh-CN" altLang="en-US" sz="1200">
                <a:solidFill>
                  <a:srgbClr val="0000CC"/>
                </a:solidFill>
                <a:latin typeface="宋体" pitchFamily="2" charset="-122"/>
                <a:ea typeface="宋体" panose="02010600030101010101" pitchFamily="2" charset="-122"/>
              </a:rPr>
              <a:t>39</a:t>
            </a:fld>
            <a:endParaRPr lang="zh-CN" altLang="en-US" sz="1200">
              <a:solidFill>
                <a:srgbClr val="0000CC"/>
              </a:solidFill>
              <a:latin typeface="宋体" pitchFamily="2" charset="-122"/>
              <a:ea typeface="宋体" panose="02010600030101010101" pitchFamily="2" charset="-122"/>
            </a:endParaRPr>
          </a:p>
        </p:txBody>
      </p:sp>
      <p:sp>
        <p:nvSpPr>
          <p:cNvPr id="72706" name="Rectangle 2"/>
          <p:cNvSpPr>
            <a:spLocks noGrp="1" noRot="1" noChangeAspect="1" noTextEdit="1"/>
          </p:cNvSpPr>
          <p:nvPr>
            <p:ph type="sldImg" idx="1"/>
            <p:custDataLst>
              <p:tags r:id="rId2"/>
            </p:custDataLst>
          </p:nvPr>
        </p:nvSpPr>
        <p:spPr/>
      </p:sp>
      <p:sp>
        <p:nvSpPr>
          <p:cNvPr id="72707" name="Rectangle 3"/>
          <p:cNvSpPr>
            <a:spLocks noGrp="1"/>
          </p:cNvSpPr>
          <p:nvPr>
            <p:ph type="body" idx="2"/>
            <p:custDataLst>
              <p:tags r:id="rId3"/>
            </p:custDataLst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031"/>
          <p:cNvSpPr txBox="1">
            <a:spLocks noGrp="1"/>
          </p:cNvSpPr>
          <p:nvPr>
            <p:ph type="sldNum" sz="quarter"/>
            <p:custDataLst>
              <p:tags r:id="rId1"/>
            </p:custDataLst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>
              <a:lnSpc>
                <a:spcPct val="120000"/>
              </a:lnSpc>
              <a:spcBef>
                <a:spcPct val="50000"/>
              </a:spcBef>
            </a:pPr>
            <a:fld id="{9A0DB2DC-4C9A-4742-B13C-FB6460FD3503}" type="slidenum">
              <a:rPr lang="zh-CN" altLang="en-US" sz="1200">
                <a:solidFill>
                  <a:srgbClr val="0000CC"/>
                </a:solidFill>
                <a:latin typeface="宋体" pitchFamily="2" charset="-122"/>
                <a:ea typeface="宋体" panose="02010600030101010101" pitchFamily="2" charset="-122"/>
              </a:rPr>
              <a:t>40</a:t>
            </a:fld>
            <a:endParaRPr lang="zh-CN" altLang="en-US" sz="1200">
              <a:solidFill>
                <a:srgbClr val="0000CC"/>
              </a:solidFill>
              <a:latin typeface="宋体" pitchFamily="2" charset="-122"/>
              <a:ea typeface="宋体" panose="02010600030101010101" pitchFamily="2" charset="-122"/>
            </a:endParaRPr>
          </a:p>
        </p:txBody>
      </p:sp>
      <p:sp>
        <p:nvSpPr>
          <p:cNvPr id="72706" name="Rectangle 2"/>
          <p:cNvSpPr>
            <a:spLocks noGrp="1" noRot="1" noChangeAspect="1" noTextEdit="1"/>
          </p:cNvSpPr>
          <p:nvPr>
            <p:ph type="sldImg" idx="1"/>
            <p:custDataLst>
              <p:tags r:id="rId2"/>
            </p:custDataLst>
          </p:nvPr>
        </p:nvSpPr>
        <p:spPr/>
      </p:sp>
      <p:sp>
        <p:nvSpPr>
          <p:cNvPr id="72707" name="Rectangle 3"/>
          <p:cNvSpPr>
            <a:spLocks noGrp="1"/>
          </p:cNvSpPr>
          <p:nvPr>
            <p:ph type="body" idx="2"/>
            <p:custDataLst>
              <p:tags r:id="rId3"/>
            </p:custDataLst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031"/>
          <p:cNvSpPr txBox="1">
            <a:spLocks noGrp="1"/>
          </p:cNvSpPr>
          <p:nvPr>
            <p:ph type="sldNum" sz="quarter"/>
            <p:custDataLst>
              <p:tags r:id="rId1"/>
            </p:custDataLst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>
              <a:lnSpc>
                <a:spcPct val="120000"/>
              </a:lnSpc>
              <a:spcBef>
                <a:spcPct val="50000"/>
              </a:spcBef>
            </a:pPr>
            <a:fld id="{9A0DB2DC-4C9A-4742-B13C-FB6460FD3503}" type="slidenum">
              <a:rPr lang="zh-CN" altLang="en-US" sz="1200">
                <a:solidFill>
                  <a:srgbClr val="0000CC"/>
                </a:solidFill>
                <a:latin typeface="宋体" pitchFamily="2" charset="-122"/>
                <a:ea typeface="宋体" panose="02010600030101010101" pitchFamily="2" charset="-122"/>
              </a:rPr>
              <a:t>41</a:t>
            </a:fld>
            <a:endParaRPr lang="zh-CN" altLang="en-US" sz="1200">
              <a:solidFill>
                <a:srgbClr val="0000CC"/>
              </a:solidFill>
              <a:latin typeface="宋体" pitchFamily="2" charset="-122"/>
              <a:ea typeface="宋体" panose="02010600030101010101" pitchFamily="2" charset="-122"/>
            </a:endParaRPr>
          </a:p>
        </p:txBody>
      </p:sp>
      <p:sp>
        <p:nvSpPr>
          <p:cNvPr id="72706" name="Rectangle 2"/>
          <p:cNvSpPr>
            <a:spLocks noGrp="1" noRot="1" noChangeAspect="1" noTextEdit="1"/>
          </p:cNvSpPr>
          <p:nvPr>
            <p:ph type="sldImg" idx="1"/>
            <p:custDataLst>
              <p:tags r:id="rId2"/>
            </p:custDataLst>
          </p:nvPr>
        </p:nvSpPr>
        <p:spPr/>
      </p:sp>
      <p:sp>
        <p:nvSpPr>
          <p:cNvPr id="72707" name="Rectangle 3"/>
          <p:cNvSpPr>
            <a:spLocks noGrp="1"/>
          </p:cNvSpPr>
          <p:nvPr>
            <p:ph type="body" idx="2"/>
            <p:custDataLst>
              <p:tags r:id="rId3"/>
            </p:custDataLst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13" Type="http://schemas.openxmlformats.org/officeDocument/2006/relationships/tags" Target="../tags/tag83.xml"/><Relationship Id="rId18" Type="http://schemas.openxmlformats.org/officeDocument/2006/relationships/slideMaster" Target="../slideMasters/slideMaster1.xml"/><Relationship Id="rId3" Type="http://schemas.openxmlformats.org/officeDocument/2006/relationships/tags" Target="../tags/tag73.xml"/><Relationship Id="rId21" Type="http://schemas.openxmlformats.org/officeDocument/2006/relationships/image" Target="../media/image3.jpeg"/><Relationship Id="rId7" Type="http://schemas.openxmlformats.org/officeDocument/2006/relationships/tags" Target="../tags/tag77.xml"/><Relationship Id="rId12" Type="http://schemas.openxmlformats.org/officeDocument/2006/relationships/tags" Target="../tags/tag82.xml"/><Relationship Id="rId17" Type="http://schemas.openxmlformats.org/officeDocument/2006/relationships/tags" Target="../tags/tag87.xml"/><Relationship Id="rId2" Type="http://schemas.openxmlformats.org/officeDocument/2006/relationships/tags" Target="../tags/tag72.xml"/><Relationship Id="rId16" Type="http://schemas.openxmlformats.org/officeDocument/2006/relationships/tags" Target="../tags/tag86.xml"/><Relationship Id="rId20" Type="http://schemas.openxmlformats.org/officeDocument/2006/relationships/image" Target="../media/image2.jpeg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tags" Target="../tags/tag81.xml"/><Relationship Id="rId5" Type="http://schemas.openxmlformats.org/officeDocument/2006/relationships/tags" Target="../tags/tag75.xml"/><Relationship Id="rId15" Type="http://schemas.openxmlformats.org/officeDocument/2006/relationships/tags" Target="../tags/tag85.xml"/><Relationship Id="rId23" Type="http://schemas.openxmlformats.org/officeDocument/2006/relationships/image" Target="../media/image5.png"/><Relationship Id="rId10" Type="http://schemas.openxmlformats.org/officeDocument/2006/relationships/tags" Target="../tags/tag80.xml"/><Relationship Id="rId19" Type="http://schemas.openxmlformats.org/officeDocument/2006/relationships/image" Target="../media/image1.jpeg"/><Relationship Id="rId4" Type="http://schemas.openxmlformats.org/officeDocument/2006/relationships/tags" Target="../tags/tag74.xml"/><Relationship Id="rId9" Type="http://schemas.openxmlformats.org/officeDocument/2006/relationships/tags" Target="../tags/tag79.xml"/><Relationship Id="rId14" Type="http://schemas.openxmlformats.org/officeDocument/2006/relationships/tags" Target="../tags/tag84.xml"/><Relationship Id="rId22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  <p:custDataLst>
              <p:tags r:id="rId3"/>
            </p:custDataLst>
          </p:nvPr>
        </p:nvSpPr>
        <p:spPr>
          <a:xfrm>
            <a:off x="6197600" y="1600200"/>
            <a:ext cx="53848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100"/>
          <p:cNvSpPr/>
          <p:nvPr userDrawn="1">
            <p:custDataLst>
              <p:tags r:id="rId1"/>
            </p:custDataLst>
          </p:nvPr>
        </p:nvSpPr>
        <p:spPr bwMode="auto">
          <a:xfrm>
            <a:off x="-49218" y="2817160"/>
            <a:ext cx="12241218" cy="1988678"/>
          </a:xfrm>
          <a:custGeom>
            <a:avLst/>
            <a:gdLst>
              <a:gd name="T0" fmla="*/ 0 w 2173"/>
              <a:gd name="T1" fmla="*/ 153 h 394"/>
              <a:gd name="T2" fmla="*/ 760 w 2173"/>
              <a:gd name="T3" fmla="*/ 81 h 394"/>
              <a:gd name="T4" fmla="*/ 1179 w 2173"/>
              <a:gd name="T5" fmla="*/ 193 h 394"/>
              <a:gd name="T6" fmla="*/ 2173 w 2173"/>
              <a:gd name="T7" fmla="*/ 263 h 394"/>
              <a:gd name="T8" fmla="*/ 2173 w 2173"/>
              <a:gd name="T9" fmla="*/ 350 h 394"/>
              <a:gd name="T10" fmla="*/ 1285 w 2173"/>
              <a:gd name="T11" fmla="*/ 259 h 394"/>
              <a:gd name="T12" fmla="*/ 906 w 2173"/>
              <a:gd name="T13" fmla="*/ 140 h 394"/>
              <a:gd name="T14" fmla="*/ 0 w 2173"/>
              <a:gd name="T15" fmla="*/ 153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73" h="394">
                <a:moveTo>
                  <a:pt x="0" y="153"/>
                </a:moveTo>
                <a:cubicBezTo>
                  <a:pt x="0" y="153"/>
                  <a:pt x="398" y="0"/>
                  <a:pt x="760" y="81"/>
                </a:cubicBezTo>
                <a:cubicBezTo>
                  <a:pt x="760" y="81"/>
                  <a:pt x="911" y="96"/>
                  <a:pt x="1179" y="193"/>
                </a:cubicBezTo>
                <a:cubicBezTo>
                  <a:pt x="1179" y="193"/>
                  <a:pt x="1791" y="362"/>
                  <a:pt x="2173" y="263"/>
                </a:cubicBezTo>
                <a:cubicBezTo>
                  <a:pt x="2172" y="350"/>
                  <a:pt x="2173" y="350"/>
                  <a:pt x="2173" y="350"/>
                </a:cubicBezTo>
                <a:cubicBezTo>
                  <a:pt x="2173" y="350"/>
                  <a:pt x="1767" y="394"/>
                  <a:pt x="1285" y="259"/>
                </a:cubicBezTo>
                <a:cubicBezTo>
                  <a:pt x="1285" y="259"/>
                  <a:pt x="982" y="161"/>
                  <a:pt x="906" y="140"/>
                </a:cubicBezTo>
                <a:cubicBezTo>
                  <a:pt x="906" y="140"/>
                  <a:pt x="500" y="2"/>
                  <a:pt x="0" y="1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0800" dist="38100" dir="5400000" algn="t" rotWithShape="0">
              <a:prstClr val="black">
                <a:alpha val="16000"/>
              </a:prstClr>
            </a:outerShdw>
          </a:effectLst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itchFamily="2" charset="-122"/>
                <a:ea typeface="Times New Roman" pitchFamily="18" charset="0"/>
              </a:defRPr>
            </a:lvl1pPr>
            <a:lvl2pPr marL="45720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itchFamily="2" charset="-122"/>
                <a:ea typeface="Times New Roman" pitchFamily="18" charset="0"/>
              </a:defRPr>
            </a:lvl2pPr>
            <a:lvl3pPr marL="91440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itchFamily="2" charset="-122"/>
                <a:ea typeface="Times New Roman" pitchFamily="18" charset="0"/>
              </a:defRPr>
            </a:lvl3pPr>
            <a:lvl4pPr marL="137160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itchFamily="2" charset="-122"/>
                <a:ea typeface="Times New Roman" pitchFamily="18" charset="0"/>
              </a:defRPr>
            </a:lvl4pPr>
            <a:lvl5pPr marL="182880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itchFamily="2" charset="-122"/>
                <a:ea typeface="Times New Roman" pitchFamily="18" charset="0"/>
              </a:defRPr>
            </a:lvl5pPr>
          </a:lstStyle>
          <a:p>
            <a:pPr lvl="0" algn="ctr"/>
            <a:endParaRPr lang="zh-CN" altLang="en-US" sz="3199">
              <a:latin typeface="Arial" panose="020B0604020202020204" pitchFamily="34" charset="0"/>
            </a:endParaRPr>
          </a:p>
        </p:txBody>
      </p:sp>
      <p:sp>
        <p:nvSpPr>
          <p:cNvPr id="2051" name="任意多边形 4"/>
          <p:cNvSpPr/>
          <p:nvPr>
            <p:custDataLst>
              <p:tags r:id="rId2"/>
            </p:custDataLst>
          </p:nvPr>
        </p:nvSpPr>
        <p:spPr>
          <a:xfrm>
            <a:off x="1" y="-14283"/>
            <a:ext cx="12192000" cy="443762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190730" y="0"/>
              </a:cxn>
              <a:cxn ang="0">
                <a:pos x="12190730" y="4398729"/>
              </a:cxn>
              <a:cxn ang="0">
                <a:pos x="11857728" y="4373682"/>
              </a:cxn>
              <a:cxn ang="0">
                <a:pos x="11180567" y="4357142"/>
              </a:cxn>
              <a:cxn ang="0">
                <a:pos x="10181399" y="4393744"/>
              </a:cxn>
              <a:cxn ang="0">
                <a:pos x="9808222" y="4429371"/>
              </a:cxn>
              <a:cxn ang="0">
                <a:pos x="9685912" y="4383924"/>
              </a:cxn>
              <a:cxn ang="0">
                <a:pos x="8519041" y="4203211"/>
              </a:cxn>
              <a:cxn ang="0">
                <a:pos x="8268746" y="4210941"/>
              </a:cxn>
              <a:cxn ang="0">
                <a:pos x="8062164" y="4230225"/>
              </a:cxn>
              <a:cxn ang="0">
                <a:pos x="7753046" y="4124221"/>
              </a:cxn>
              <a:cxn ang="0">
                <a:pos x="6775458" y="3909351"/>
              </a:cxn>
              <a:cxn ang="0">
                <a:pos x="6614490" y="3889516"/>
              </a:cxn>
              <a:cxn ang="0">
                <a:pos x="6527068" y="3849632"/>
              </a:cxn>
              <a:cxn ang="0">
                <a:pos x="2783342" y="3199632"/>
              </a:cxn>
              <a:cxn ang="0">
                <a:pos x="289443" y="3459899"/>
              </a:cxn>
              <a:cxn ang="0">
                <a:pos x="0" y="3532375"/>
              </a:cxn>
            </a:cxnLst>
            <a:rect l="l" t="t" r="r" b="b"/>
            <a:pathLst>
              <a:path w="9144000" h="3327925">
                <a:moveTo>
                  <a:pt x="0" y="0"/>
                </a:moveTo>
                <a:lnTo>
                  <a:pt x="9144000" y="0"/>
                </a:lnTo>
                <a:lnTo>
                  <a:pt x="9144000" y="3304902"/>
                </a:lnTo>
                <a:lnTo>
                  <a:pt x="8894223" y="3286084"/>
                </a:lnTo>
                <a:cubicBezTo>
                  <a:pt x="8730159" y="3277936"/>
                  <a:pt x="8560288" y="3273657"/>
                  <a:pt x="8386299" y="3273657"/>
                </a:cubicBezTo>
                <a:cubicBezTo>
                  <a:pt x="8125316" y="3273657"/>
                  <a:pt x="7873598" y="3283285"/>
                  <a:pt x="7636845" y="3301157"/>
                </a:cubicBezTo>
                <a:lnTo>
                  <a:pt x="7356933" y="3327925"/>
                </a:lnTo>
                <a:lnTo>
                  <a:pt x="7265191" y="3293779"/>
                </a:lnTo>
                <a:cubicBezTo>
                  <a:pt x="7005013" y="3207189"/>
                  <a:pt x="6706856" y="3158003"/>
                  <a:pt x="6389947" y="3158003"/>
                </a:cubicBezTo>
                <a:cubicBezTo>
                  <a:pt x="6326566" y="3158003"/>
                  <a:pt x="6263934" y="3159971"/>
                  <a:pt x="6202206" y="3163811"/>
                </a:cubicBezTo>
                <a:lnTo>
                  <a:pt x="6047253" y="3178300"/>
                </a:lnTo>
                <a:lnTo>
                  <a:pt x="5815391" y="3098656"/>
                </a:lnTo>
                <a:cubicBezTo>
                  <a:pt x="5588574" y="3030685"/>
                  <a:pt x="5342551" y="2976104"/>
                  <a:pt x="5082123" y="2937218"/>
                </a:cubicBezTo>
                <a:lnTo>
                  <a:pt x="4961385" y="2922315"/>
                </a:lnTo>
                <a:lnTo>
                  <a:pt x="4895811" y="2892349"/>
                </a:lnTo>
                <a:cubicBezTo>
                  <a:pt x="4183171" y="2591040"/>
                  <a:pt x="3188361" y="2403984"/>
                  <a:pt x="2087724" y="2403984"/>
                </a:cubicBezTo>
                <a:cubicBezTo>
                  <a:pt x="1410410" y="2403984"/>
                  <a:pt x="773171" y="2474822"/>
                  <a:pt x="217105" y="2599531"/>
                </a:cubicBezTo>
                <a:lnTo>
                  <a:pt x="0" y="26539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9"/>
            <a:stretch>
              <a:fillRect/>
            </a:stretch>
          </a:blipFill>
          <a:ln>
            <a:noFill/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itchFamily="2" charset="-122"/>
                <a:ea typeface="Times New Roman" pitchFamily="18" charset="0"/>
              </a:defRPr>
            </a:lvl1pPr>
            <a:lvl2pPr marL="45720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itchFamily="2" charset="-122"/>
                <a:ea typeface="Times New Roman" pitchFamily="18" charset="0"/>
              </a:defRPr>
            </a:lvl2pPr>
            <a:lvl3pPr marL="91440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itchFamily="2" charset="-122"/>
                <a:ea typeface="Times New Roman" pitchFamily="18" charset="0"/>
              </a:defRPr>
            </a:lvl3pPr>
            <a:lvl4pPr marL="137160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itchFamily="2" charset="-122"/>
                <a:ea typeface="Times New Roman" pitchFamily="18" charset="0"/>
              </a:defRPr>
            </a:lvl4pPr>
            <a:lvl5pPr marL="182880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itchFamily="2" charset="-122"/>
                <a:ea typeface="Times New Roman" pitchFamily="18" charset="0"/>
              </a:defRPr>
            </a:lvl5pPr>
          </a:lstStyle>
          <a:p>
            <a:pPr lvl="0"/>
            <a:endParaRPr lang="zh-CN" altLang="en-US" sz="2599"/>
          </a:p>
        </p:txBody>
      </p:sp>
      <p:grpSp>
        <p:nvGrpSpPr>
          <p:cNvPr id="2052" name="组合 9"/>
          <p:cNvGrpSpPr/>
          <p:nvPr>
            <p:custDataLst>
              <p:tags r:id="rId3"/>
            </p:custDataLst>
          </p:nvPr>
        </p:nvGrpSpPr>
        <p:grpSpPr>
          <a:xfrm>
            <a:off x="10304216" y="3905934"/>
            <a:ext cx="1460690" cy="1460162"/>
            <a:chOff x="6241835" y="2431338"/>
            <a:chExt cx="1472256" cy="1472256"/>
          </a:xfrm>
        </p:grpSpPr>
        <p:sp>
          <p:nvSpPr>
            <p:cNvPr id="2053" name="椭圆 10"/>
            <p:cNvSpPr/>
            <p:nvPr userDrawn="1">
              <p:custDataLst>
                <p:tags r:id="rId16"/>
              </p:custDataLst>
            </p:nvPr>
          </p:nvSpPr>
          <p:spPr>
            <a:xfrm>
              <a:off x="6241835" y="2431338"/>
              <a:ext cx="1472256" cy="14722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6000"/>
                </a:prstClr>
              </a:outerShdw>
            </a:effectLst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1pPr>
              <a:lvl2pPr marL="4572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2pPr>
              <a:lvl3pPr marL="9144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3pPr>
              <a:lvl4pPr marL="13716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4pPr>
              <a:lvl5pPr marL="18288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5pPr>
            </a:lstStyle>
            <a:p>
              <a:pPr lvl="0" algn="ctr"/>
              <a:endParaRPr lang="zh-CN" altLang="en-US" sz="3199">
                <a:latin typeface="Arial" panose="020B0604020202020204" pitchFamily="34" charset="0"/>
              </a:endParaRPr>
            </a:p>
          </p:txBody>
        </p:sp>
        <p:sp>
          <p:nvSpPr>
            <p:cNvPr id="2054" name="椭圆 11"/>
            <p:cNvSpPr/>
            <p:nvPr>
              <p:custDataLst>
                <p:tags r:id="rId17"/>
              </p:custDataLst>
            </p:nvPr>
          </p:nvSpPr>
          <p:spPr>
            <a:xfrm>
              <a:off x="6299446" y="2499617"/>
              <a:ext cx="1357036" cy="1354902"/>
            </a:xfrm>
            <a:prstGeom prst="ellipse">
              <a:avLst/>
            </a:prstGeom>
            <a:blipFill rotWithShape="1">
              <a:blip r:embed="rId20"/>
              <a:stretch>
                <a:fillRect/>
              </a:stretch>
            </a:blipFill>
            <a:ln w="254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1pPr>
              <a:lvl2pPr marL="4572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2pPr>
              <a:lvl3pPr marL="9144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3pPr>
              <a:lvl4pPr marL="13716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4pPr>
              <a:lvl5pPr marL="18288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5pPr>
            </a:lstStyle>
            <a:p>
              <a:pPr lvl="0" algn="ctr"/>
              <a:endParaRPr lang="zh-CN" altLang="en-US" sz="3199">
                <a:solidFill>
                  <a:srgbClr val="FFFFFF"/>
                </a:solidFill>
                <a:latin typeface="Arial" panose="020B0604020202020204" pitchFamily="34" charset="0"/>
                <a:ea typeface="黑体" pitchFamily="2" charset="-122"/>
              </a:endParaRPr>
            </a:p>
          </p:txBody>
        </p:sp>
      </p:grpSp>
      <p:grpSp>
        <p:nvGrpSpPr>
          <p:cNvPr id="2055" name="组合 6"/>
          <p:cNvGrpSpPr/>
          <p:nvPr>
            <p:custDataLst>
              <p:tags r:id="rId4"/>
            </p:custDataLst>
          </p:nvPr>
        </p:nvGrpSpPr>
        <p:grpSpPr>
          <a:xfrm>
            <a:off x="8398969" y="3552003"/>
            <a:ext cx="1640101" cy="1641095"/>
            <a:chOff x="6241835" y="2431338"/>
            <a:chExt cx="1472256" cy="1472256"/>
          </a:xfrm>
        </p:grpSpPr>
        <p:sp>
          <p:nvSpPr>
            <p:cNvPr id="2056" name="椭圆 7"/>
            <p:cNvSpPr/>
            <p:nvPr userDrawn="1">
              <p:custDataLst>
                <p:tags r:id="rId14"/>
              </p:custDataLst>
            </p:nvPr>
          </p:nvSpPr>
          <p:spPr>
            <a:xfrm>
              <a:off x="6241835" y="2431338"/>
              <a:ext cx="1472256" cy="14722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6000"/>
                </a:prstClr>
              </a:outerShdw>
            </a:effectLst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1pPr>
              <a:lvl2pPr marL="4572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2pPr>
              <a:lvl3pPr marL="9144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3pPr>
              <a:lvl4pPr marL="13716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4pPr>
              <a:lvl5pPr marL="18288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5pPr>
            </a:lstStyle>
            <a:p>
              <a:pPr lvl="0" algn="ctr"/>
              <a:endParaRPr lang="zh-CN" altLang="en-US" sz="3199">
                <a:latin typeface="Arial" panose="020B0604020202020204" pitchFamily="34" charset="0"/>
              </a:endParaRPr>
            </a:p>
          </p:txBody>
        </p:sp>
        <p:sp>
          <p:nvSpPr>
            <p:cNvPr id="2057" name="椭圆 8"/>
            <p:cNvSpPr/>
            <p:nvPr>
              <p:custDataLst>
                <p:tags r:id="rId15"/>
              </p:custDataLst>
            </p:nvPr>
          </p:nvSpPr>
          <p:spPr>
            <a:xfrm>
              <a:off x="6312124" y="2499727"/>
              <a:ext cx="1354474" cy="1356375"/>
            </a:xfrm>
            <a:prstGeom prst="ellipse">
              <a:avLst/>
            </a:prstGeom>
            <a:blipFill rotWithShape="1">
              <a:blip r:embed="rId21"/>
              <a:stretch>
                <a:fillRect/>
              </a:stretch>
            </a:blipFill>
            <a:ln w="254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1pPr>
              <a:lvl2pPr marL="4572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2pPr>
              <a:lvl3pPr marL="9144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3pPr>
              <a:lvl4pPr marL="13716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4pPr>
              <a:lvl5pPr marL="18288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5pPr>
            </a:lstStyle>
            <a:p>
              <a:pPr lvl="0" algn="ctr"/>
              <a:endParaRPr lang="zh-CN" altLang="en-US" sz="3199">
                <a:solidFill>
                  <a:srgbClr val="FFFFFF"/>
                </a:solidFill>
                <a:latin typeface="Arial" panose="020B0604020202020204" pitchFamily="34" charset="0"/>
                <a:ea typeface="黑体" pitchFamily="2" charset="-122"/>
              </a:endParaRPr>
            </a:p>
          </p:txBody>
        </p:sp>
      </p:grpSp>
      <p:grpSp>
        <p:nvGrpSpPr>
          <p:cNvPr id="2058" name="组合 3"/>
          <p:cNvGrpSpPr/>
          <p:nvPr>
            <p:custDataLst>
              <p:tags r:id="rId5"/>
            </p:custDataLst>
          </p:nvPr>
        </p:nvGrpSpPr>
        <p:grpSpPr>
          <a:xfrm>
            <a:off x="6141250" y="2877472"/>
            <a:ext cx="1960818" cy="1961696"/>
            <a:chOff x="4605391" y="2156839"/>
            <a:chExt cx="1472256" cy="1472256"/>
          </a:xfrm>
        </p:grpSpPr>
        <p:sp>
          <p:nvSpPr>
            <p:cNvPr id="2059" name="椭圆 4"/>
            <p:cNvSpPr/>
            <p:nvPr>
              <p:custDataLst>
                <p:tags r:id="rId12"/>
              </p:custDataLst>
            </p:nvPr>
          </p:nvSpPr>
          <p:spPr>
            <a:xfrm>
              <a:off x="4605391" y="2156839"/>
              <a:ext cx="1472256" cy="14722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6000"/>
                </a:prstClr>
              </a:outerShdw>
            </a:effectLst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1pPr>
              <a:lvl2pPr marL="4572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2pPr>
              <a:lvl3pPr marL="9144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3pPr>
              <a:lvl4pPr marL="13716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4pPr>
              <a:lvl5pPr marL="18288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5pPr>
            </a:lstStyle>
            <a:p>
              <a:pPr lvl="0" algn="ctr"/>
              <a:endParaRPr lang="zh-CN" altLang="en-US" sz="3199">
                <a:latin typeface="Arial" panose="020B0604020202020204" pitchFamily="34" charset="0"/>
              </a:endParaRPr>
            </a:p>
          </p:txBody>
        </p:sp>
        <p:sp>
          <p:nvSpPr>
            <p:cNvPr id="2060" name="椭圆 5"/>
            <p:cNvSpPr/>
            <p:nvPr>
              <p:custDataLst>
                <p:tags r:id="rId13"/>
              </p:custDataLst>
            </p:nvPr>
          </p:nvSpPr>
          <p:spPr>
            <a:xfrm>
              <a:off x="4664154" y="2225131"/>
              <a:ext cx="1354731" cy="1356318"/>
            </a:xfrm>
            <a:prstGeom prst="ellipse">
              <a:avLst/>
            </a:prstGeom>
            <a:blipFill rotWithShape="1">
              <a:blip r:embed="rId22"/>
              <a:stretch>
                <a:fillRect/>
              </a:stretch>
            </a:blipFill>
            <a:ln w="254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1pPr>
              <a:lvl2pPr marL="4572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2pPr>
              <a:lvl3pPr marL="9144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3pPr>
              <a:lvl4pPr marL="13716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4pPr>
              <a:lvl5pPr marL="1828800" indent="0" algn="l" defTabSz="914400" rtl="0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600" b="1" i="0" u="none" baseline="0">
                  <a:solidFill>
                    <a:schemeClr val="tx1"/>
                  </a:solidFill>
                  <a:latin typeface="宋体" pitchFamily="2" charset="-122"/>
                  <a:ea typeface="Times New Roman" pitchFamily="18" charset="0"/>
                </a:defRPr>
              </a:lvl5pPr>
            </a:lstStyle>
            <a:p>
              <a:pPr lvl="0" algn="ctr"/>
              <a:endParaRPr lang="zh-CN" altLang="en-US" sz="3199">
                <a:solidFill>
                  <a:srgbClr val="FFFFFF"/>
                </a:solidFill>
                <a:latin typeface="Arial" panose="020B0604020202020204" pitchFamily="34" charset="0"/>
                <a:ea typeface="黑体" pitchFamily="2" charset="-122"/>
              </a:endParaRPr>
            </a:p>
          </p:txBody>
        </p:sp>
      </p:grpSp>
      <p:pic>
        <p:nvPicPr>
          <p:cNvPr id="2061" name="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0174024" y="49202"/>
            <a:ext cx="2032265" cy="952279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2062" name="组合 16"/>
          <p:cNvGrpSpPr/>
          <p:nvPr>
            <p:custDataLst>
              <p:tags r:id="rId7"/>
            </p:custDataLst>
          </p:nvPr>
        </p:nvGrpSpPr>
        <p:grpSpPr>
          <a:xfrm>
            <a:off x="620794" y="5012165"/>
            <a:ext cx="5412492" cy="625330"/>
            <a:chOff x="4468" y="2584"/>
            <a:chExt cx="6392" cy="740"/>
          </a:xfrm>
        </p:grpSpPr>
        <p:cxnSp>
          <p:nvCxnSpPr>
            <p:cNvPr id="2063" name="直接连接符 17"/>
            <p:cNvCxnSpPr/>
            <p:nvPr>
              <p:custDataLst>
                <p:tags r:id="rId8"/>
              </p:custDataLst>
            </p:nvPr>
          </p:nvCxnSpPr>
          <p:spPr>
            <a:xfrm>
              <a:off x="5398" y="3059"/>
              <a:ext cx="5462" cy="3"/>
            </a:xfrm>
            <a:prstGeom prst="line">
              <a:avLst/>
            </a:prstGeom>
            <a:ln w="19050">
              <a:solidFill>
                <a:srgbClr val="46D1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64" name="组合 18"/>
            <p:cNvGrpSpPr/>
            <p:nvPr>
              <p:custDataLst>
                <p:tags r:id="rId9"/>
              </p:custDataLst>
            </p:nvPr>
          </p:nvGrpSpPr>
          <p:grpSpPr>
            <a:xfrm>
              <a:off x="4468" y="2584"/>
              <a:ext cx="702" cy="740"/>
              <a:chOff x="2121873" y="1511588"/>
              <a:chExt cx="445481" cy="469613"/>
            </a:xfrm>
          </p:grpSpPr>
          <p:sp>
            <p:nvSpPr>
              <p:cNvPr id="2065" name="矩形 19"/>
              <p:cNvSpPr/>
              <p:nvPr>
                <p:custDataLst>
                  <p:tags r:id="rId10"/>
                </p:custDataLst>
              </p:nvPr>
            </p:nvSpPr>
            <p:spPr>
              <a:xfrm>
                <a:off x="2121873" y="1511588"/>
                <a:ext cx="363415" cy="363415"/>
              </a:xfrm>
              <a:prstGeom prst="rect">
                <a:avLst/>
              </a:prstGeom>
              <a:solidFill>
                <a:srgbClr val="46D1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600" b="1" i="0" u="none" baseline="0">
                    <a:solidFill>
                      <a:schemeClr val="tx1"/>
                    </a:solidFill>
                    <a:latin typeface="宋体" pitchFamily="2" charset="-122"/>
                    <a:ea typeface="Times New Roman" pitchFamily="18" charset="0"/>
                  </a:defRPr>
                </a:lvl1pPr>
                <a:lvl2pPr marL="457200" indent="0" algn="l" defTabSz="914400" rtl="0" eaLnBrk="1" fontAlgn="base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600" b="1" i="0" u="none" baseline="0">
                    <a:solidFill>
                      <a:schemeClr val="tx1"/>
                    </a:solidFill>
                    <a:latin typeface="宋体" pitchFamily="2" charset="-122"/>
                    <a:ea typeface="Times New Roman" pitchFamily="18" charset="0"/>
                  </a:defRPr>
                </a:lvl2pPr>
                <a:lvl3pPr marL="914400" indent="0" algn="l" defTabSz="914400" rtl="0" eaLnBrk="1" fontAlgn="base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600" b="1" i="0" u="none" baseline="0">
                    <a:solidFill>
                      <a:schemeClr val="tx1"/>
                    </a:solidFill>
                    <a:latin typeface="宋体" pitchFamily="2" charset="-122"/>
                    <a:ea typeface="Times New Roman" pitchFamily="18" charset="0"/>
                  </a:defRPr>
                </a:lvl3pPr>
                <a:lvl4pPr marL="1371600" indent="0" algn="l" defTabSz="914400" rtl="0" eaLnBrk="1" fontAlgn="base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600" b="1" i="0" u="none" baseline="0">
                    <a:solidFill>
                      <a:schemeClr val="tx1"/>
                    </a:solidFill>
                    <a:latin typeface="宋体" pitchFamily="2" charset="-122"/>
                    <a:ea typeface="Times New Roman" pitchFamily="18" charset="0"/>
                  </a:defRPr>
                </a:lvl4pPr>
                <a:lvl5pPr marL="1828800" indent="0" algn="l" defTabSz="914400" rtl="0" eaLnBrk="1" fontAlgn="base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600" b="1" i="0" u="none" baseline="0">
                    <a:solidFill>
                      <a:schemeClr val="tx1"/>
                    </a:solidFill>
                    <a:latin typeface="宋体" pitchFamily="2" charset="-122"/>
                    <a:ea typeface="Times New Roman" pitchFamily="18" charset="0"/>
                  </a:defRPr>
                </a:lvl5pPr>
              </a:lstStyle>
              <a:p>
                <a:pPr lvl="0" algn="ctr"/>
                <a:endParaRPr lang="zh-CN" altLang="en-US" sz="3199">
                  <a:solidFill>
                    <a:srgbClr val="FFFFFF"/>
                  </a:solidFill>
                  <a:latin typeface="Arial" panose="020B0604020202020204" pitchFamily="34" charset="0"/>
                  <a:ea typeface="黑体" pitchFamily="2" charset="-122"/>
                </a:endParaRPr>
              </a:p>
            </p:txBody>
          </p:sp>
          <p:sp>
            <p:nvSpPr>
              <p:cNvPr id="2066" name="矩形 20"/>
              <p:cNvSpPr/>
              <p:nvPr>
                <p:custDataLst>
                  <p:tags r:id="rId11"/>
                </p:custDataLst>
              </p:nvPr>
            </p:nvSpPr>
            <p:spPr>
              <a:xfrm>
                <a:off x="2321171" y="1735018"/>
                <a:ext cx="246183" cy="246183"/>
              </a:xfrm>
              <a:prstGeom prst="rect">
                <a:avLst/>
              </a:prstGeom>
              <a:solidFill>
                <a:srgbClr val="9BF1EF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600" b="1" i="0" u="none" baseline="0">
                    <a:solidFill>
                      <a:schemeClr val="tx1"/>
                    </a:solidFill>
                    <a:latin typeface="宋体" pitchFamily="2" charset="-122"/>
                    <a:ea typeface="Times New Roman" pitchFamily="18" charset="0"/>
                  </a:defRPr>
                </a:lvl1pPr>
                <a:lvl2pPr marL="457200" indent="0" algn="l" defTabSz="914400" rtl="0" eaLnBrk="1" fontAlgn="base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600" b="1" i="0" u="none" baseline="0">
                    <a:solidFill>
                      <a:schemeClr val="tx1"/>
                    </a:solidFill>
                    <a:latin typeface="宋体" pitchFamily="2" charset="-122"/>
                    <a:ea typeface="Times New Roman" pitchFamily="18" charset="0"/>
                  </a:defRPr>
                </a:lvl2pPr>
                <a:lvl3pPr marL="914400" indent="0" algn="l" defTabSz="914400" rtl="0" eaLnBrk="1" fontAlgn="base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600" b="1" i="0" u="none" baseline="0">
                    <a:solidFill>
                      <a:schemeClr val="tx1"/>
                    </a:solidFill>
                    <a:latin typeface="宋体" pitchFamily="2" charset="-122"/>
                    <a:ea typeface="Times New Roman" pitchFamily="18" charset="0"/>
                  </a:defRPr>
                </a:lvl3pPr>
                <a:lvl4pPr marL="1371600" indent="0" algn="l" defTabSz="914400" rtl="0" eaLnBrk="1" fontAlgn="base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600" b="1" i="0" u="none" baseline="0">
                    <a:solidFill>
                      <a:schemeClr val="tx1"/>
                    </a:solidFill>
                    <a:latin typeface="宋体" pitchFamily="2" charset="-122"/>
                    <a:ea typeface="Times New Roman" pitchFamily="18" charset="0"/>
                  </a:defRPr>
                </a:lvl4pPr>
                <a:lvl5pPr marL="1828800" indent="0" algn="l" defTabSz="914400" rtl="0" eaLnBrk="1" fontAlgn="base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600" b="1" i="0" u="none" baseline="0">
                    <a:solidFill>
                      <a:schemeClr val="tx1"/>
                    </a:solidFill>
                    <a:latin typeface="宋体" pitchFamily="2" charset="-122"/>
                    <a:ea typeface="Times New Roman" pitchFamily="18" charset="0"/>
                  </a:defRPr>
                </a:lvl5pPr>
              </a:lstStyle>
              <a:p>
                <a:pPr lvl="0" algn="ctr"/>
                <a:endParaRPr lang="zh-CN" altLang="en-US" sz="3199">
                  <a:solidFill>
                    <a:srgbClr val="FFFFFF"/>
                  </a:solidFill>
                  <a:latin typeface="Arial" panose="020B0604020202020204" pitchFamily="34" charset="0"/>
                  <a:ea typeface="黑体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874181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 fill="hold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med"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7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8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9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/>
            <a:fld id="{9A0DB2DC-4C9A-4742-B13C-FB6460FD3503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>
    <p:randomBa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13" Type="http://schemas.openxmlformats.org/officeDocument/2006/relationships/slide" Target="slide1.xml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12" Type="http://schemas.openxmlformats.org/officeDocument/2006/relationships/image" Target="../media/image6.png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1" Type="http://schemas.openxmlformats.org/officeDocument/2006/relationships/audio" Target="../media/audio1.wav"/><Relationship Id="rId5" Type="http://schemas.openxmlformats.org/officeDocument/2006/relationships/tags" Target="../tags/tag98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97.xml"/><Relationship Id="rId9" Type="http://schemas.openxmlformats.org/officeDocument/2006/relationships/tags" Target="../tags/tag102.xml"/><Relationship Id="rId1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97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192.xml"/><Relationship Id="rId7" Type="http://schemas.openxmlformats.org/officeDocument/2006/relationships/tags" Target="../tags/tag196.xml"/><Relationship Id="rId12" Type="http://schemas.openxmlformats.org/officeDocument/2006/relationships/tags" Target="../tags/tag201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6" Type="http://schemas.openxmlformats.org/officeDocument/2006/relationships/tags" Target="../tags/tag195.xml"/><Relationship Id="rId11" Type="http://schemas.openxmlformats.org/officeDocument/2006/relationships/tags" Target="../tags/tag200.xml"/><Relationship Id="rId5" Type="http://schemas.openxmlformats.org/officeDocument/2006/relationships/tags" Target="../tags/tag194.xml"/><Relationship Id="rId15" Type="http://schemas.openxmlformats.org/officeDocument/2006/relationships/image" Target="../media/image7.png"/><Relationship Id="rId10" Type="http://schemas.openxmlformats.org/officeDocument/2006/relationships/tags" Target="../tags/tag199.xml"/><Relationship Id="rId4" Type="http://schemas.openxmlformats.org/officeDocument/2006/relationships/tags" Target="../tags/tag193.xml"/><Relationship Id="rId9" Type="http://schemas.openxmlformats.org/officeDocument/2006/relationships/tags" Target="../tags/tag198.xml"/><Relationship Id="rId14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09.xml"/><Relationship Id="rId13" Type="http://schemas.openxmlformats.org/officeDocument/2006/relationships/slide" Target="slide1.xml"/><Relationship Id="rId3" Type="http://schemas.openxmlformats.org/officeDocument/2006/relationships/tags" Target="../tags/tag204.xml"/><Relationship Id="rId7" Type="http://schemas.openxmlformats.org/officeDocument/2006/relationships/tags" Target="../tags/tag208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6" Type="http://schemas.openxmlformats.org/officeDocument/2006/relationships/tags" Target="../tags/tag207.xml"/><Relationship Id="rId11" Type="http://schemas.openxmlformats.org/officeDocument/2006/relationships/tags" Target="../tags/tag212.xml"/><Relationship Id="rId5" Type="http://schemas.openxmlformats.org/officeDocument/2006/relationships/tags" Target="../tags/tag206.xml"/><Relationship Id="rId10" Type="http://schemas.openxmlformats.org/officeDocument/2006/relationships/tags" Target="../tags/tag211.xml"/><Relationship Id="rId4" Type="http://schemas.openxmlformats.org/officeDocument/2006/relationships/tags" Target="../tags/tag205.xml"/><Relationship Id="rId9" Type="http://schemas.openxmlformats.org/officeDocument/2006/relationships/tags" Target="../tags/tag210.xml"/><Relationship Id="rId1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20.xml"/><Relationship Id="rId13" Type="http://schemas.openxmlformats.org/officeDocument/2006/relationships/image" Target="../media/image6.png"/><Relationship Id="rId3" Type="http://schemas.openxmlformats.org/officeDocument/2006/relationships/tags" Target="../tags/tag215.xml"/><Relationship Id="rId7" Type="http://schemas.openxmlformats.org/officeDocument/2006/relationships/tags" Target="../tags/tag219.xml"/><Relationship Id="rId12" Type="http://schemas.openxmlformats.org/officeDocument/2006/relationships/audio" Target="../media/audio1.wav"/><Relationship Id="rId2" Type="http://schemas.openxmlformats.org/officeDocument/2006/relationships/tags" Target="../tags/tag214.xml"/><Relationship Id="rId16" Type="http://schemas.openxmlformats.org/officeDocument/2006/relationships/image" Target="../media/image7.png"/><Relationship Id="rId1" Type="http://schemas.openxmlformats.org/officeDocument/2006/relationships/tags" Target="../tags/tag213.xml"/><Relationship Id="rId6" Type="http://schemas.openxmlformats.org/officeDocument/2006/relationships/tags" Target="../tags/tag218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217.xml"/><Relationship Id="rId15" Type="http://schemas.openxmlformats.org/officeDocument/2006/relationships/slide" Target="slide1.xml"/><Relationship Id="rId10" Type="http://schemas.openxmlformats.org/officeDocument/2006/relationships/tags" Target="../tags/tag222.xml"/><Relationship Id="rId4" Type="http://schemas.openxmlformats.org/officeDocument/2006/relationships/tags" Target="../tags/tag216.xml"/><Relationship Id="rId9" Type="http://schemas.openxmlformats.org/officeDocument/2006/relationships/tags" Target="../tags/tag221.xml"/><Relationship Id="rId1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4.xml"/><Relationship Id="rId1" Type="http://schemas.openxmlformats.org/officeDocument/2006/relationships/tags" Target="../tags/tag223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32.xml"/><Relationship Id="rId13" Type="http://schemas.openxmlformats.org/officeDocument/2006/relationships/tags" Target="../tags/tag237.xml"/><Relationship Id="rId18" Type="http://schemas.microsoft.com/office/2007/relationships/media" Target="../media/media1.mp3"/><Relationship Id="rId26" Type="http://schemas.openxmlformats.org/officeDocument/2006/relationships/tags" Target="../tags/tag248.xml"/><Relationship Id="rId3" Type="http://schemas.openxmlformats.org/officeDocument/2006/relationships/tags" Target="../tags/tag227.xml"/><Relationship Id="rId21" Type="http://schemas.openxmlformats.org/officeDocument/2006/relationships/tags" Target="../tags/tag243.xml"/><Relationship Id="rId34" Type="http://schemas.openxmlformats.org/officeDocument/2006/relationships/image" Target="../media/image14.png"/><Relationship Id="rId7" Type="http://schemas.openxmlformats.org/officeDocument/2006/relationships/tags" Target="../tags/tag231.xml"/><Relationship Id="rId12" Type="http://schemas.openxmlformats.org/officeDocument/2006/relationships/tags" Target="../tags/tag236.xml"/><Relationship Id="rId17" Type="http://schemas.openxmlformats.org/officeDocument/2006/relationships/tags" Target="../tags/tag241.xml"/><Relationship Id="rId25" Type="http://schemas.openxmlformats.org/officeDocument/2006/relationships/tags" Target="../tags/tag247.xml"/><Relationship Id="rId33" Type="http://schemas.openxmlformats.org/officeDocument/2006/relationships/audio" Target="../media/audio2.wav"/><Relationship Id="rId2" Type="http://schemas.openxmlformats.org/officeDocument/2006/relationships/tags" Target="../tags/tag226.xml"/><Relationship Id="rId16" Type="http://schemas.openxmlformats.org/officeDocument/2006/relationships/tags" Target="../tags/tag240.xml"/><Relationship Id="rId20" Type="http://schemas.openxmlformats.org/officeDocument/2006/relationships/tags" Target="../tags/tag242.xml"/><Relationship Id="rId29" Type="http://schemas.openxmlformats.org/officeDocument/2006/relationships/tags" Target="../tags/tag251.xml"/><Relationship Id="rId1" Type="http://schemas.openxmlformats.org/officeDocument/2006/relationships/tags" Target="../tags/tag225.xml"/><Relationship Id="rId6" Type="http://schemas.openxmlformats.org/officeDocument/2006/relationships/tags" Target="../tags/tag230.xml"/><Relationship Id="rId11" Type="http://schemas.openxmlformats.org/officeDocument/2006/relationships/tags" Target="../tags/tag235.xml"/><Relationship Id="rId24" Type="http://schemas.openxmlformats.org/officeDocument/2006/relationships/tags" Target="../tags/tag246.xml"/><Relationship Id="rId32" Type="http://schemas.openxmlformats.org/officeDocument/2006/relationships/notesSlide" Target="../notesSlides/notesSlide2.xml"/><Relationship Id="rId5" Type="http://schemas.openxmlformats.org/officeDocument/2006/relationships/tags" Target="../tags/tag229.xml"/><Relationship Id="rId15" Type="http://schemas.openxmlformats.org/officeDocument/2006/relationships/tags" Target="../tags/tag239.xml"/><Relationship Id="rId23" Type="http://schemas.openxmlformats.org/officeDocument/2006/relationships/tags" Target="../tags/tag245.xml"/><Relationship Id="rId28" Type="http://schemas.openxmlformats.org/officeDocument/2006/relationships/tags" Target="../tags/tag250.xml"/><Relationship Id="rId36" Type="http://schemas.openxmlformats.org/officeDocument/2006/relationships/image" Target="../media/image7.png"/><Relationship Id="rId10" Type="http://schemas.openxmlformats.org/officeDocument/2006/relationships/tags" Target="../tags/tag234.xml"/><Relationship Id="rId19" Type="http://schemas.openxmlformats.org/officeDocument/2006/relationships/audio" Target="../media/media1.mp3"/><Relationship Id="rId31" Type="http://schemas.openxmlformats.org/officeDocument/2006/relationships/slideLayout" Target="../slideLayouts/slideLayout7.xml"/><Relationship Id="rId4" Type="http://schemas.openxmlformats.org/officeDocument/2006/relationships/tags" Target="../tags/tag228.xml"/><Relationship Id="rId9" Type="http://schemas.openxmlformats.org/officeDocument/2006/relationships/tags" Target="../tags/tag233.xml"/><Relationship Id="rId14" Type="http://schemas.openxmlformats.org/officeDocument/2006/relationships/tags" Target="../tags/tag238.xml"/><Relationship Id="rId22" Type="http://schemas.openxmlformats.org/officeDocument/2006/relationships/tags" Target="../tags/tag244.xml"/><Relationship Id="rId27" Type="http://schemas.openxmlformats.org/officeDocument/2006/relationships/tags" Target="../tags/tag249.xml"/><Relationship Id="rId30" Type="http://schemas.openxmlformats.org/officeDocument/2006/relationships/tags" Target="../tags/tag252.xml"/><Relationship Id="rId35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57.xml"/><Relationship Id="rId1" Type="http://schemas.openxmlformats.org/officeDocument/2006/relationships/tags" Target="../tags/tag256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65.xml"/><Relationship Id="rId13" Type="http://schemas.openxmlformats.org/officeDocument/2006/relationships/slide" Target="slide1.xml"/><Relationship Id="rId3" Type="http://schemas.openxmlformats.org/officeDocument/2006/relationships/tags" Target="../tags/tag260.xml"/><Relationship Id="rId7" Type="http://schemas.openxmlformats.org/officeDocument/2006/relationships/tags" Target="../tags/tag264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59.xml"/><Relationship Id="rId1" Type="http://schemas.openxmlformats.org/officeDocument/2006/relationships/tags" Target="../tags/tag258.xml"/><Relationship Id="rId6" Type="http://schemas.openxmlformats.org/officeDocument/2006/relationships/tags" Target="../tags/tag263.xml"/><Relationship Id="rId11" Type="http://schemas.openxmlformats.org/officeDocument/2006/relationships/tags" Target="../tags/tag268.xml"/><Relationship Id="rId5" Type="http://schemas.openxmlformats.org/officeDocument/2006/relationships/tags" Target="../tags/tag262.xml"/><Relationship Id="rId10" Type="http://schemas.openxmlformats.org/officeDocument/2006/relationships/tags" Target="../tags/tag267.xml"/><Relationship Id="rId4" Type="http://schemas.openxmlformats.org/officeDocument/2006/relationships/tags" Target="../tags/tag261.xml"/><Relationship Id="rId9" Type="http://schemas.openxmlformats.org/officeDocument/2006/relationships/tags" Target="../tags/tag266.xml"/><Relationship Id="rId1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76.xml"/><Relationship Id="rId3" Type="http://schemas.openxmlformats.org/officeDocument/2006/relationships/tags" Target="../tags/tag271.xml"/><Relationship Id="rId7" Type="http://schemas.openxmlformats.org/officeDocument/2006/relationships/tags" Target="../tags/tag275.xml"/><Relationship Id="rId12" Type="http://schemas.openxmlformats.org/officeDocument/2006/relationships/image" Target="../media/image7.png"/><Relationship Id="rId2" Type="http://schemas.openxmlformats.org/officeDocument/2006/relationships/tags" Target="../tags/tag270.xml"/><Relationship Id="rId1" Type="http://schemas.openxmlformats.org/officeDocument/2006/relationships/tags" Target="../tags/tag269.xml"/><Relationship Id="rId6" Type="http://schemas.openxmlformats.org/officeDocument/2006/relationships/tags" Target="../tags/tag274.xml"/><Relationship Id="rId11" Type="http://schemas.openxmlformats.org/officeDocument/2006/relationships/slide" Target="slide1.xml"/><Relationship Id="rId5" Type="http://schemas.openxmlformats.org/officeDocument/2006/relationships/tags" Target="../tags/tag273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72.xml"/><Relationship Id="rId9" Type="http://schemas.openxmlformats.org/officeDocument/2006/relationships/tags" Target="../tags/tag27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85.xml"/><Relationship Id="rId13" Type="http://schemas.openxmlformats.org/officeDocument/2006/relationships/tags" Target="../tags/tag290.xml"/><Relationship Id="rId18" Type="http://schemas.openxmlformats.org/officeDocument/2006/relationships/tags" Target="../tags/tag295.xml"/><Relationship Id="rId3" Type="http://schemas.openxmlformats.org/officeDocument/2006/relationships/tags" Target="../tags/tag280.xml"/><Relationship Id="rId21" Type="http://schemas.openxmlformats.org/officeDocument/2006/relationships/tags" Target="../tags/tag298.xml"/><Relationship Id="rId7" Type="http://schemas.openxmlformats.org/officeDocument/2006/relationships/tags" Target="../tags/tag284.xml"/><Relationship Id="rId12" Type="http://schemas.openxmlformats.org/officeDocument/2006/relationships/tags" Target="../tags/tag289.xml"/><Relationship Id="rId17" Type="http://schemas.openxmlformats.org/officeDocument/2006/relationships/tags" Target="../tags/tag294.xml"/><Relationship Id="rId2" Type="http://schemas.openxmlformats.org/officeDocument/2006/relationships/tags" Target="../tags/tag279.xml"/><Relationship Id="rId16" Type="http://schemas.openxmlformats.org/officeDocument/2006/relationships/tags" Target="../tags/tag293.xml"/><Relationship Id="rId20" Type="http://schemas.openxmlformats.org/officeDocument/2006/relationships/tags" Target="../tags/tag297.xml"/><Relationship Id="rId1" Type="http://schemas.openxmlformats.org/officeDocument/2006/relationships/tags" Target="../tags/tag278.xml"/><Relationship Id="rId6" Type="http://schemas.openxmlformats.org/officeDocument/2006/relationships/tags" Target="../tags/tag283.xml"/><Relationship Id="rId11" Type="http://schemas.openxmlformats.org/officeDocument/2006/relationships/tags" Target="../tags/tag288.xml"/><Relationship Id="rId24" Type="http://schemas.openxmlformats.org/officeDocument/2006/relationships/image" Target="../media/image7.png"/><Relationship Id="rId5" Type="http://schemas.openxmlformats.org/officeDocument/2006/relationships/tags" Target="../tags/tag282.xml"/><Relationship Id="rId15" Type="http://schemas.openxmlformats.org/officeDocument/2006/relationships/tags" Target="../tags/tag292.xml"/><Relationship Id="rId23" Type="http://schemas.openxmlformats.org/officeDocument/2006/relationships/slide" Target="slide1.xml"/><Relationship Id="rId10" Type="http://schemas.openxmlformats.org/officeDocument/2006/relationships/tags" Target="../tags/tag287.xml"/><Relationship Id="rId19" Type="http://schemas.openxmlformats.org/officeDocument/2006/relationships/tags" Target="../tags/tag296.xml"/><Relationship Id="rId4" Type="http://schemas.openxmlformats.org/officeDocument/2006/relationships/tags" Target="../tags/tag281.xml"/><Relationship Id="rId9" Type="http://schemas.openxmlformats.org/officeDocument/2006/relationships/tags" Target="../tags/tag286.xml"/><Relationship Id="rId14" Type="http://schemas.openxmlformats.org/officeDocument/2006/relationships/tags" Target="../tags/tag291.xml"/><Relationship Id="rId22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306.xml"/><Relationship Id="rId13" Type="http://schemas.openxmlformats.org/officeDocument/2006/relationships/tags" Target="../tags/tag311.xml"/><Relationship Id="rId18" Type="http://schemas.openxmlformats.org/officeDocument/2006/relationships/tags" Target="../tags/tag316.xml"/><Relationship Id="rId3" Type="http://schemas.openxmlformats.org/officeDocument/2006/relationships/tags" Target="../tags/tag301.xml"/><Relationship Id="rId21" Type="http://schemas.openxmlformats.org/officeDocument/2006/relationships/image" Target="../media/image7.png"/><Relationship Id="rId7" Type="http://schemas.openxmlformats.org/officeDocument/2006/relationships/tags" Target="../tags/tag305.xml"/><Relationship Id="rId12" Type="http://schemas.openxmlformats.org/officeDocument/2006/relationships/tags" Target="../tags/tag310.xml"/><Relationship Id="rId17" Type="http://schemas.openxmlformats.org/officeDocument/2006/relationships/tags" Target="../tags/tag315.xml"/><Relationship Id="rId2" Type="http://schemas.openxmlformats.org/officeDocument/2006/relationships/tags" Target="../tags/tag300.xml"/><Relationship Id="rId16" Type="http://schemas.openxmlformats.org/officeDocument/2006/relationships/tags" Target="../tags/tag314.xml"/><Relationship Id="rId20" Type="http://schemas.openxmlformats.org/officeDocument/2006/relationships/slide" Target="slide1.xml"/><Relationship Id="rId1" Type="http://schemas.openxmlformats.org/officeDocument/2006/relationships/tags" Target="../tags/tag299.xml"/><Relationship Id="rId6" Type="http://schemas.openxmlformats.org/officeDocument/2006/relationships/tags" Target="../tags/tag304.xml"/><Relationship Id="rId11" Type="http://schemas.openxmlformats.org/officeDocument/2006/relationships/tags" Target="../tags/tag309.xml"/><Relationship Id="rId5" Type="http://schemas.openxmlformats.org/officeDocument/2006/relationships/tags" Target="../tags/tag303.xml"/><Relationship Id="rId15" Type="http://schemas.openxmlformats.org/officeDocument/2006/relationships/tags" Target="../tags/tag313.xml"/><Relationship Id="rId10" Type="http://schemas.openxmlformats.org/officeDocument/2006/relationships/tags" Target="../tags/tag308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302.xml"/><Relationship Id="rId9" Type="http://schemas.openxmlformats.org/officeDocument/2006/relationships/tags" Target="../tags/tag307.xml"/><Relationship Id="rId14" Type="http://schemas.openxmlformats.org/officeDocument/2006/relationships/tags" Target="../tags/tag3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10.xml"/><Relationship Id="rId13" Type="http://schemas.openxmlformats.org/officeDocument/2006/relationships/slide" Target="slide1.xml"/><Relationship Id="rId3" Type="http://schemas.openxmlformats.org/officeDocument/2006/relationships/tags" Target="../tags/tag105.xml"/><Relationship Id="rId7" Type="http://schemas.openxmlformats.org/officeDocument/2006/relationships/tags" Target="../tags/tag109.xml"/><Relationship Id="rId12" Type="http://schemas.openxmlformats.org/officeDocument/2006/relationships/image" Target="../media/image6.png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11" Type="http://schemas.openxmlformats.org/officeDocument/2006/relationships/audio" Target="../media/audio1.wav"/><Relationship Id="rId5" Type="http://schemas.openxmlformats.org/officeDocument/2006/relationships/tags" Target="../tags/tag107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06.xml"/><Relationship Id="rId9" Type="http://schemas.openxmlformats.org/officeDocument/2006/relationships/tags" Target="../tags/tag111.xml"/><Relationship Id="rId1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24.xml"/><Relationship Id="rId3" Type="http://schemas.openxmlformats.org/officeDocument/2006/relationships/tags" Target="../tags/tag319.xml"/><Relationship Id="rId7" Type="http://schemas.openxmlformats.org/officeDocument/2006/relationships/tags" Target="../tags/tag323.xml"/><Relationship Id="rId12" Type="http://schemas.openxmlformats.org/officeDocument/2006/relationships/image" Target="../media/image7.png"/><Relationship Id="rId2" Type="http://schemas.openxmlformats.org/officeDocument/2006/relationships/tags" Target="../tags/tag318.xml"/><Relationship Id="rId1" Type="http://schemas.openxmlformats.org/officeDocument/2006/relationships/tags" Target="../tags/tag317.xml"/><Relationship Id="rId6" Type="http://schemas.openxmlformats.org/officeDocument/2006/relationships/tags" Target="../tags/tag322.xml"/><Relationship Id="rId11" Type="http://schemas.openxmlformats.org/officeDocument/2006/relationships/slide" Target="slide1.xml"/><Relationship Id="rId5" Type="http://schemas.openxmlformats.org/officeDocument/2006/relationships/tags" Target="../tags/tag321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320.xml"/><Relationship Id="rId9" Type="http://schemas.openxmlformats.org/officeDocument/2006/relationships/tags" Target="../tags/tag32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33.xml"/><Relationship Id="rId13" Type="http://schemas.openxmlformats.org/officeDocument/2006/relationships/tags" Target="../tags/tag338.xml"/><Relationship Id="rId18" Type="http://schemas.openxmlformats.org/officeDocument/2006/relationships/slide" Target="slide1.xml"/><Relationship Id="rId3" Type="http://schemas.openxmlformats.org/officeDocument/2006/relationships/tags" Target="../tags/tag328.xml"/><Relationship Id="rId7" Type="http://schemas.openxmlformats.org/officeDocument/2006/relationships/tags" Target="../tags/tag332.xml"/><Relationship Id="rId12" Type="http://schemas.openxmlformats.org/officeDocument/2006/relationships/tags" Target="../tags/tag337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327.xml"/><Relationship Id="rId16" Type="http://schemas.openxmlformats.org/officeDocument/2006/relationships/tags" Target="../tags/tag341.xml"/><Relationship Id="rId1" Type="http://schemas.openxmlformats.org/officeDocument/2006/relationships/tags" Target="../tags/tag326.xml"/><Relationship Id="rId6" Type="http://schemas.openxmlformats.org/officeDocument/2006/relationships/tags" Target="../tags/tag331.xml"/><Relationship Id="rId11" Type="http://schemas.openxmlformats.org/officeDocument/2006/relationships/tags" Target="../tags/tag336.xml"/><Relationship Id="rId5" Type="http://schemas.openxmlformats.org/officeDocument/2006/relationships/tags" Target="../tags/tag330.xml"/><Relationship Id="rId15" Type="http://schemas.openxmlformats.org/officeDocument/2006/relationships/tags" Target="../tags/tag340.xml"/><Relationship Id="rId10" Type="http://schemas.openxmlformats.org/officeDocument/2006/relationships/tags" Target="../tags/tag335.xml"/><Relationship Id="rId19" Type="http://schemas.openxmlformats.org/officeDocument/2006/relationships/image" Target="../media/image7.png"/><Relationship Id="rId4" Type="http://schemas.openxmlformats.org/officeDocument/2006/relationships/tags" Target="../tags/tag329.xml"/><Relationship Id="rId9" Type="http://schemas.openxmlformats.org/officeDocument/2006/relationships/tags" Target="../tags/tag334.xml"/><Relationship Id="rId14" Type="http://schemas.openxmlformats.org/officeDocument/2006/relationships/tags" Target="../tags/tag33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349.xml"/><Relationship Id="rId13" Type="http://schemas.openxmlformats.org/officeDocument/2006/relationships/tags" Target="../tags/tag354.xml"/><Relationship Id="rId18" Type="http://schemas.openxmlformats.org/officeDocument/2006/relationships/slide" Target="slide1.xml"/><Relationship Id="rId3" Type="http://schemas.openxmlformats.org/officeDocument/2006/relationships/tags" Target="../tags/tag344.xml"/><Relationship Id="rId7" Type="http://schemas.openxmlformats.org/officeDocument/2006/relationships/tags" Target="../tags/tag348.xml"/><Relationship Id="rId12" Type="http://schemas.openxmlformats.org/officeDocument/2006/relationships/tags" Target="../tags/tag353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343.xml"/><Relationship Id="rId16" Type="http://schemas.openxmlformats.org/officeDocument/2006/relationships/tags" Target="../tags/tag357.xml"/><Relationship Id="rId1" Type="http://schemas.openxmlformats.org/officeDocument/2006/relationships/tags" Target="../tags/tag342.xml"/><Relationship Id="rId6" Type="http://schemas.openxmlformats.org/officeDocument/2006/relationships/tags" Target="../tags/tag347.xml"/><Relationship Id="rId11" Type="http://schemas.openxmlformats.org/officeDocument/2006/relationships/tags" Target="../tags/tag352.xml"/><Relationship Id="rId5" Type="http://schemas.openxmlformats.org/officeDocument/2006/relationships/tags" Target="../tags/tag346.xml"/><Relationship Id="rId15" Type="http://schemas.openxmlformats.org/officeDocument/2006/relationships/tags" Target="../tags/tag356.xml"/><Relationship Id="rId10" Type="http://schemas.openxmlformats.org/officeDocument/2006/relationships/tags" Target="../tags/tag351.xml"/><Relationship Id="rId19" Type="http://schemas.openxmlformats.org/officeDocument/2006/relationships/image" Target="../media/image7.png"/><Relationship Id="rId4" Type="http://schemas.openxmlformats.org/officeDocument/2006/relationships/tags" Target="../tags/tag345.xml"/><Relationship Id="rId9" Type="http://schemas.openxmlformats.org/officeDocument/2006/relationships/tags" Target="../tags/tag350.xml"/><Relationship Id="rId14" Type="http://schemas.openxmlformats.org/officeDocument/2006/relationships/tags" Target="../tags/tag35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65.xml"/><Relationship Id="rId3" Type="http://schemas.openxmlformats.org/officeDocument/2006/relationships/tags" Target="../tags/tag360.xml"/><Relationship Id="rId7" Type="http://schemas.openxmlformats.org/officeDocument/2006/relationships/tags" Target="../tags/tag364.xml"/><Relationship Id="rId12" Type="http://schemas.openxmlformats.org/officeDocument/2006/relationships/image" Target="../media/image7.png"/><Relationship Id="rId2" Type="http://schemas.openxmlformats.org/officeDocument/2006/relationships/tags" Target="../tags/tag359.xml"/><Relationship Id="rId1" Type="http://schemas.openxmlformats.org/officeDocument/2006/relationships/tags" Target="../tags/tag358.xml"/><Relationship Id="rId6" Type="http://schemas.openxmlformats.org/officeDocument/2006/relationships/tags" Target="../tags/tag363.xml"/><Relationship Id="rId11" Type="http://schemas.openxmlformats.org/officeDocument/2006/relationships/slide" Target="slide1.xml"/><Relationship Id="rId5" Type="http://schemas.openxmlformats.org/officeDocument/2006/relationships/tags" Target="../tags/tag362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361.xml"/><Relationship Id="rId9" Type="http://schemas.openxmlformats.org/officeDocument/2006/relationships/tags" Target="../tags/tag36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74.xml"/><Relationship Id="rId13" Type="http://schemas.openxmlformats.org/officeDocument/2006/relationships/tags" Target="../tags/tag379.xml"/><Relationship Id="rId18" Type="http://schemas.openxmlformats.org/officeDocument/2006/relationships/tags" Target="../tags/tag384.xml"/><Relationship Id="rId3" Type="http://schemas.openxmlformats.org/officeDocument/2006/relationships/tags" Target="../tags/tag369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373.xml"/><Relationship Id="rId12" Type="http://schemas.openxmlformats.org/officeDocument/2006/relationships/tags" Target="../tags/tag378.xml"/><Relationship Id="rId17" Type="http://schemas.openxmlformats.org/officeDocument/2006/relationships/tags" Target="../tags/tag383.xml"/><Relationship Id="rId2" Type="http://schemas.openxmlformats.org/officeDocument/2006/relationships/tags" Target="../tags/tag368.xml"/><Relationship Id="rId16" Type="http://schemas.openxmlformats.org/officeDocument/2006/relationships/tags" Target="../tags/tag382.xml"/><Relationship Id="rId20" Type="http://schemas.openxmlformats.org/officeDocument/2006/relationships/tags" Target="../tags/tag386.xml"/><Relationship Id="rId1" Type="http://schemas.openxmlformats.org/officeDocument/2006/relationships/tags" Target="../tags/tag367.xml"/><Relationship Id="rId6" Type="http://schemas.openxmlformats.org/officeDocument/2006/relationships/tags" Target="../tags/tag372.xml"/><Relationship Id="rId11" Type="http://schemas.openxmlformats.org/officeDocument/2006/relationships/tags" Target="../tags/tag377.xml"/><Relationship Id="rId5" Type="http://schemas.openxmlformats.org/officeDocument/2006/relationships/tags" Target="../tags/tag371.xml"/><Relationship Id="rId15" Type="http://schemas.openxmlformats.org/officeDocument/2006/relationships/tags" Target="../tags/tag381.xml"/><Relationship Id="rId23" Type="http://schemas.openxmlformats.org/officeDocument/2006/relationships/image" Target="../media/image7.png"/><Relationship Id="rId10" Type="http://schemas.openxmlformats.org/officeDocument/2006/relationships/tags" Target="../tags/tag376.xml"/><Relationship Id="rId19" Type="http://schemas.openxmlformats.org/officeDocument/2006/relationships/tags" Target="../tags/tag385.xml"/><Relationship Id="rId4" Type="http://schemas.openxmlformats.org/officeDocument/2006/relationships/tags" Target="../tags/tag370.xml"/><Relationship Id="rId9" Type="http://schemas.openxmlformats.org/officeDocument/2006/relationships/tags" Target="../tags/tag375.xml"/><Relationship Id="rId14" Type="http://schemas.openxmlformats.org/officeDocument/2006/relationships/tags" Target="../tags/tag380.xml"/><Relationship Id="rId22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88.xml"/><Relationship Id="rId1" Type="http://schemas.openxmlformats.org/officeDocument/2006/relationships/tags" Target="../tags/tag387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396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391.xml"/><Relationship Id="rId7" Type="http://schemas.openxmlformats.org/officeDocument/2006/relationships/tags" Target="../tags/tag395.xml"/><Relationship Id="rId12" Type="http://schemas.openxmlformats.org/officeDocument/2006/relationships/tags" Target="../tags/tag400.xml"/><Relationship Id="rId2" Type="http://schemas.openxmlformats.org/officeDocument/2006/relationships/tags" Target="../tags/tag390.xml"/><Relationship Id="rId16" Type="http://schemas.openxmlformats.org/officeDocument/2006/relationships/image" Target="../media/image7.png"/><Relationship Id="rId1" Type="http://schemas.openxmlformats.org/officeDocument/2006/relationships/tags" Target="../tags/tag389.xml"/><Relationship Id="rId6" Type="http://schemas.openxmlformats.org/officeDocument/2006/relationships/tags" Target="../tags/tag394.xml"/><Relationship Id="rId11" Type="http://schemas.openxmlformats.org/officeDocument/2006/relationships/tags" Target="../tags/tag399.xml"/><Relationship Id="rId5" Type="http://schemas.openxmlformats.org/officeDocument/2006/relationships/tags" Target="../tags/tag393.xml"/><Relationship Id="rId15" Type="http://schemas.openxmlformats.org/officeDocument/2006/relationships/slide" Target="slide1.xml"/><Relationship Id="rId10" Type="http://schemas.openxmlformats.org/officeDocument/2006/relationships/tags" Target="../tags/tag398.xml"/><Relationship Id="rId4" Type="http://schemas.openxmlformats.org/officeDocument/2006/relationships/tags" Target="../tags/tag392.xml"/><Relationship Id="rId9" Type="http://schemas.openxmlformats.org/officeDocument/2006/relationships/tags" Target="../tags/tag397.xml"/><Relationship Id="rId14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408.xml"/><Relationship Id="rId13" Type="http://schemas.openxmlformats.org/officeDocument/2006/relationships/notesSlide" Target="../notesSlides/notesSlide3.xml"/><Relationship Id="rId3" Type="http://schemas.openxmlformats.org/officeDocument/2006/relationships/tags" Target="../tags/tag403.xml"/><Relationship Id="rId7" Type="http://schemas.openxmlformats.org/officeDocument/2006/relationships/tags" Target="../tags/tag407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402.xml"/><Relationship Id="rId16" Type="http://schemas.openxmlformats.org/officeDocument/2006/relationships/image" Target="../media/image7.png"/><Relationship Id="rId1" Type="http://schemas.openxmlformats.org/officeDocument/2006/relationships/tags" Target="../tags/tag401.xml"/><Relationship Id="rId6" Type="http://schemas.openxmlformats.org/officeDocument/2006/relationships/tags" Target="../tags/tag406.xml"/><Relationship Id="rId11" Type="http://schemas.openxmlformats.org/officeDocument/2006/relationships/tags" Target="../tags/tag411.xml"/><Relationship Id="rId5" Type="http://schemas.openxmlformats.org/officeDocument/2006/relationships/tags" Target="../tags/tag405.xml"/><Relationship Id="rId15" Type="http://schemas.openxmlformats.org/officeDocument/2006/relationships/slide" Target="slide1.xml"/><Relationship Id="rId10" Type="http://schemas.openxmlformats.org/officeDocument/2006/relationships/tags" Target="../tags/tag410.xml"/><Relationship Id="rId4" Type="http://schemas.openxmlformats.org/officeDocument/2006/relationships/tags" Target="../tags/tag404.xml"/><Relationship Id="rId9" Type="http://schemas.openxmlformats.org/officeDocument/2006/relationships/tags" Target="../tags/tag409.xml"/><Relationship Id="rId1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422.xml"/><Relationship Id="rId13" Type="http://schemas.openxmlformats.org/officeDocument/2006/relationships/tags" Target="../tags/tag427.xml"/><Relationship Id="rId3" Type="http://schemas.openxmlformats.org/officeDocument/2006/relationships/tags" Target="../tags/tag417.xml"/><Relationship Id="rId7" Type="http://schemas.openxmlformats.org/officeDocument/2006/relationships/tags" Target="../tags/tag421.xml"/><Relationship Id="rId12" Type="http://schemas.openxmlformats.org/officeDocument/2006/relationships/tags" Target="../tags/tag426.xml"/><Relationship Id="rId17" Type="http://schemas.openxmlformats.org/officeDocument/2006/relationships/image" Target="../media/image7.png"/><Relationship Id="rId2" Type="http://schemas.openxmlformats.org/officeDocument/2006/relationships/tags" Target="../tags/tag416.xml"/><Relationship Id="rId16" Type="http://schemas.openxmlformats.org/officeDocument/2006/relationships/slide" Target="slide1.xml"/><Relationship Id="rId1" Type="http://schemas.openxmlformats.org/officeDocument/2006/relationships/tags" Target="../tags/tag415.xml"/><Relationship Id="rId6" Type="http://schemas.openxmlformats.org/officeDocument/2006/relationships/tags" Target="../tags/tag420.xml"/><Relationship Id="rId11" Type="http://schemas.openxmlformats.org/officeDocument/2006/relationships/tags" Target="../tags/tag425.xml"/><Relationship Id="rId5" Type="http://schemas.openxmlformats.org/officeDocument/2006/relationships/tags" Target="../tags/tag419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424.xml"/><Relationship Id="rId4" Type="http://schemas.openxmlformats.org/officeDocument/2006/relationships/tags" Target="../tags/tag418.xml"/><Relationship Id="rId9" Type="http://schemas.openxmlformats.org/officeDocument/2006/relationships/tags" Target="../tags/tag423.xml"/><Relationship Id="rId14" Type="http://schemas.openxmlformats.org/officeDocument/2006/relationships/tags" Target="../tags/tag42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436.xml"/><Relationship Id="rId13" Type="http://schemas.openxmlformats.org/officeDocument/2006/relationships/image" Target="../media/image17.png"/><Relationship Id="rId3" Type="http://schemas.openxmlformats.org/officeDocument/2006/relationships/tags" Target="../tags/tag431.xml"/><Relationship Id="rId7" Type="http://schemas.openxmlformats.org/officeDocument/2006/relationships/tags" Target="../tags/tag435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430.xml"/><Relationship Id="rId1" Type="http://schemas.openxmlformats.org/officeDocument/2006/relationships/tags" Target="../tags/tag429.xml"/><Relationship Id="rId6" Type="http://schemas.openxmlformats.org/officeDocument/2006/relationships/tags" Target="../tags/tag434.xml"/><Relationship Id="rId11" Type="http://schemas.openxmlformats.org/officeDocument/2006/relationships/tags" Target="../tags/tag439.xml"/><Relationship Id="rId5" Type="http://schemas.openxmlformats.org/officeDocument/2006/relationships/tags" Target="../tags/tag433.xml"/><Relationship Id="rId15" Type="http://schemas.openxmlformats.org/officeDocument/2006/relationships/image" Target="../media/image7.png"/><Relationship Id="rId10" Type="http://schemas.openxmlformats.org/officeDocument/2006/relationships/tags" Target="../tags/tag438.xml"/><Relationship Id="rId4" Type="http://schemas.openxmlformats.org/officeDocument/2006/relationships/tags" Target="../tags/tag432.xml"/><Relationship Id="rId9" Type="http://schemas.openxmlformats.org/officeDocument/2006/relationships/tags" Target="../tags/tag437.xml"/><Relationship Id="rId1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447.xml"/><Relationship Id="rId13" Type="http://schemas.openxmlformats.org/officeDocument/2006/relationships/image" Target="../media/image18.png"/><Relationship Id="rId3" Type="http://schemas.openxmlformats.org/officeDocument/2006/relationships/tags" Target="../tags/tag442.xml"/><Relationship Id="rId7" Type="http://schemas.openxmlformats.org/officeDocument/2006/relationships/tags" Target="../tags/tag446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441.xml"/><Relationship Id="rId1" Type="http://schemas.openxmlformats.org/officeDocument/2006/relationships/tags" Target="../tags/tag440.xml"/><Relationship Id="rId6" Type="http://schemas.openxmlformats.org/officeDocument/2006/relationships/tags" Target="../tags/tag445.xml"/><Relationship Id="rId11" Type="http://schemas.openxmlformats.org/officeDocument/2006/relationships/tags" Target="../tags/tag450.xml"/><Relationship Id="rId5" Type="http://schemas.openxmlformats.org/officeDocument/2006/relationships/tags" Target="../tags/tag444.xml"/><Relationship Id="rId15" Type="http://schemas.openxmlformats.org/officeDocument/2006/relationships/image" Target="../media/image7.png"/><Relationship Id="rId10" Type="http://schemas.openxmlformats.org/officeDocument/2006/relationships/tags" Target="../tags/tag449.xml"/><Relationship Id="rId4" Type="http://schemas.openxmlformats.org/officeDocument/2006/relationships/tags" Target="../tags/tag443.xml"/><Relationship Id="rId9" Type="http://schemas.openxmlformats.org/officeDocument/2006/relationships/tags" Target="../tags/tag448.xml"/><Relationship Id="rId14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458.xml"/><Relationship Id="rId13" Type="http://schemas.openxmlformats.org/officeDocument/2006/relationships/image" Target="../media/image7.png"/><Relationship Id="rId3" Type="http://schemas.openxmlformats.org/officeDocument/2006/relationships/tags" Target="../tags/tag453.xml"/><Relationship Id="rId7" Type="http://schemas.openxmlformats.org/officeDocument/2006/relationships/tags" Target="../tags/tag457.xml"/><Relationship Id="rId12" Type="http://schemas.openxmlformats.org/officeDocument/2006/relationships/slide" Target="slide1.xml"/><Relationship Id="rId2" Type="http://schemas.openxmlformats.org/officeDocument/2006/relationships/tags" Target="../tags/tag452.xml"/><Relationship Id="rId1" Type="http://schemas.openxmlformats.org/officeDocument/2006/relationships/tags" Target="../tags/tag451.xml"/><Relationship Id="rId6" Type="http://schemas.openxmlformats.org/officeDocument/2006/relationships/tags" Target="../tags/tag456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455.xml"/><Relationship Id="rId10" Type="http://schemas.openxmlformats.org/officeDocument/2006/relationships/tags" Target="../tags/tag460.xml"/><Relationship Id="rId4" Type="http://schemas.openxmlformats.org/officeDocument/2006/relationships/tags" Target="../tags/tag454.xml"/><Relationship Id="rId9" Type="http://schemas.openxmlformats.org/officeDocument/2006/relationships/tags" Target="../tags/tag45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468.xml"/><Relationship Id="rId13" Type="http://schemas.openxmlformats.org/officeDocument/2006/relationships/image" Target="../media/image7.png"/><Relationship Id="rId3" Type="http://schemas.openxmlformats.org/officeDocument/2006/relationships/tags" Target="../tags/tag463.xml"/><Relationship Id="rId7" Type="http://schemas.openxmlformats.org/officeDocument/2006/relationships/tags" Target="../tags/tag467.xml"/><Relationship Id="rId12" Type="http://schemas.openxmlformats.org/officeDocument/2006/relationships/slide" Target="slide1.xml"/><Relationship Id="rId2" Type="http://schemas.openxmlformats.org/officeDocument/2006/relationships/tags" Target="../tags/tag462.xml"/><Relationship Id="rId1" Type="http://schemas.openxmlformats.org/officeDocument/2006/relationships/tags" Target="../tags/tag461.xml"/><Relationship Id="rId6" Type="http://schemas.openxmlformats.org/officeDocument/2006/relationships/tags" Target="../tags/tag466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465.xml"/><Relationship Id="rId10" Type="http://schemas.openxmlformats.org/officeDocument/2006/relationships/tags" Target="../tags/tag470.xml"/><Relationship Id="rId4" Type="http://schemas.openxmlformats.org/officeDocument/2006/relationships/tags" Target="../tags/tag464.xml"/><Relationship Id="rId9" Type="http://schemas.openxmlformats.org/officeDocument/2006/relationships/tags" Target="../tags/tag469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478.xml"/><Relationship Id="rId13" Type="http://schemas.openxmlformats.org/officeDocument/2006/relationships/image" Target="../media/image19.jpeg"/><Relationship Id="rId3" Type="http://schemas.openxmlformats.org/officeDocument/2006/relationships/tags" Target="../tags/tag473.xml"/><Relationship Id="rId7" Type="http://schemas.openxmlformats.org/officeDocument/2006/relationships/tags" Target="../tags/tag477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472.xml"/><Relationship Id="rId1" Type="http://schemas.openxmlformats.org/officeDocument/2006/relationships/tags" Target="../tags/tag471.xml"/><Relationship Id="rId6" Type="http://schemas.openxmlformats.org/officeDocument/2006/relationships/tags" Target="../tags/tag476.xml"/><Relationship Id="rId11" Type="http://schemas.openxmlformats.org/officeDocument/2006/relationships/tags" Target="../tags/tag481.xml"/><Relationship Id="rId5" Type="http://schemas.openxmlformats.org/officeDocument/2006/relationships/tags" Target="../tags/tag475.xml"/><Relationship Id="rId15" Type="http://schemas.openxmlformats.org/officeDocument/2006/relationships/image" Target="../media/image7.png"/><Relationship Id="rId10" Type="http://schemas.openxmlformats.org/officeDocument/2006/relationships/tags" Target="../tags/tag480.xml"/><Relationship Id="rId4" Type="http://schemas.openxmlformats.org/officeDocument/2006/relationships/tags" Target="../tags/tag474.xml"/><Relationship Id="rId9" Type="http://schemas.openxmlformats.org/officeDocument/2006/relationships/tags" Target="../tags/tag479.xml"/><Relationship Id="rId14" Type="http://schemas.openxmlformats.org/officeDocument/2006/relationships/slide" Target="slide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489.xml"/><Relationship Id="rId13" Type="http://schemas.openxmlformats.org/officeDocument/2006/relationships/image" Target="../media/image7.png"/><Relationship Id="rId3" Type="http://schemas.openxmlformats.org/officeDocument/2006/relationships/tags" Target="../tags/tag484.xml"/><Relationship Id="rId7" Type="http://schemas.openxmlformats.org/officeDocument/2006/relationships/tags" Target="../tags/tag488.xml"/><Relationship Id="rId12" Type="http://schemas.openxmlformats.org/officeDocument/2006/relationships/slide" Target="slide1.xml"/><Relationship Id="rId2" Type="http://schemas.openxmlformats.org/officeDocument/2006/relationships/tags" Target="../tags/tag483.xml"/><Relationship Id="rId1" Type="http://schemas.openxmlformats.org/officeDocument/2006/relationships/tags" Target="../tags/tag482.xml"/><Relationship Id="rId6" Type="http://schemas.openxmlformats.org/officeDocument/2006/relationships/tags" Target="../tags/tag48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486.xml"/><Relationship Id="rId10" Type="http://schemas.openxmlformats.org/officeDocument/2006/relationships/tags" Target="../tags/tag491.xml"/><Relationship Id="rId4" Type="http://schemas.openxmlformats.org/officeDocument/2006/relationships/tags" Target="../tags/tag485.xml"/><Relationship Id="rId9" Type="http://schemas.openxmlformats.org/officeDocument/2006/relationships/tags" Target="../tags/tag490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499.xml"/><Relationship Id="rId13" Type="http://schemas.openxmlformats.org/officeDocument/2006/relationships/notesSlide" Target="../notesSlides/notesSlide4.xml"/><Relationship Id="rId3" Type="http://schemas.openxmlformats.org/officeDocument/2006/relationships/tags" Target="../tags/tag494.xml"/><Relationship Id="rId7" Type="http://schemas.openxmlformats.org/officeDocument/2006/relationships/tags" Target="../tags/tag49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493.xml"/><Relationship Id="rId16" Type="http://schemas.openxmlformats.org/officeDocument/2006/relationships/image" Target="../media/image7.png"/><Relationship Id="rId1" Type="http://schemas.openxmlformats.org/officeDocument/2006/relationships/tags" Target="../tags/tag492.xml"/><Relationship Id="rId6" Type="http://schemas.openxmlformats.org/officeDocument/2006/relationships/tags" Target="../tags/tag497.xml"/><Relationship Id="rId11" Type="http://schemas.openxmlformats.org/officeDocument/2006/relationships/tags" Target="../tags/tag502.xml"/><Relationship Id="rId5" Type="http://schemas.openxmlformats.org/officeDocument/2006/relationships/tags" Target="../tags/tag496.xml"/><Relationship Id="rId15" Type="http://schemas.openxmlformats.org/officeDocument/2006/relationships/slide" Target="slide1.xml"/><Relationship Id="rId10" Type="http://schemas.openxmlformats.org/officeDocument/2006/relationships/tags" Target="../tags/tag501.xml"/><Relationship Id="rId4" Type="http://schemas.openxmlformats.org/officeDocument/2006/relationships/tags" Target="../tags/tag495.xml"/><Relationship Id="rId9" Type="http://schemas.openxmlformats.org/officeDocument/2006/relationships/tags" Target="../tags/tag500.xml"/><Relationship Id="rId14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513.xml"/><Relationship Id="rId13" Type="http://schemas.openxmlformats.org/officeDocument/2006/relationships/tags" Target="../tags/tag518.xml"/><Relationship Id="rId18" Type="http://schemas.openxmlformats.org/officeDocument/2006/relationships/image" Target="../media/image7.png"/><Relationship Id="rId3" Type="http://schemas.openxmlformats.org/officeDocument/2006/relationships/tags" Target="../tags/tag508.xml"/><Relationship Id="rId7" Type="http://schemas.openxmlformats.org/officeDocument/2006/relationships/tags" Target="../tags/tag512.xml"/><Relationship Id="rId12" Type="http://schemas.openxmlformats.org/officeDocument/2006/relationships/tags" Target="../tags/tag517.xml"/><Relationship Id="rId17" Type="http://schemas.openxmlformats.org/officeDocument/2006/relationships/slide" Target="slide1.xml"/><Relationship Id="rId2" Type="http://schemas.openxmlformats.org/officeDocument/2006/relationships/tags" Target="../tags/tag507.xml"/><Relationship Id="rId16" Type="http://schemas.openxmlformats.org/officeDocument/2006/relationships/notesSlide" Target="../notesSlides/notesSlide5.xml"/><Relationship Id="rId1" Type="http://schemas.openxmlformats.org/officeDocument/2006/relationships/tags" Target="../tags/tag506.xml"/><Relationship Id="rId6" Type="http://schemas.openxmlformats.org/officeDocument/2006/relationships/tags" Target="../tags/tag511.xml"/><Relationship Id="rId11" Type="http://schemas.openxmlformats.org/officeDocument/2006/relationships/tags" Target="../tags/tag516.xml"/><Relationship Id="rId5" Type="http://schemas.openxmlformats.org/officeDocument/2006/relationships/tags" Target="../tags/tag510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515.xml"/><Relationship Id="rId4" Type="http://schemas.openxmlformats.org/officeDocument/2006/relationships/tags" Target="../tags/tag509.xml"/><Relationship Id="rId9" Type="http://schemas.openxmlformats.org/officeDocument/2006/relationships/tags" Target="../tags/tag514.xml"/><Relationship Id="rId14" Type="http://schemas.openxmlformats.org/officeDocument/2006/relationships/tags" Target="../tags/tag519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530.xml"/><Relationship Id="rId13" Type="http://schemas.openxmlformats.org/officeDocument/2006/relationships/tags" Target="../tags/tag535.xml"/><Relationship Id="rId3" Type="http://schemas.openxmlformats.org/officeDocument/2006/relationships/tags" Target="../tags/tag525.xml"/><Relationship Id="rId7" Type="http://schemas.openxmlformats.org/officeDocument/2006/relationships/tags" Target="../tags/tag529.xml"/><Relationship Id="rId12" Type="http://schemas.openxmlformats.org/officeDocument/2006/relationships/tags" Target="../tags/tag534.xml"/><Relationship Id="rId17" Type="http://schemas.openxmlformats.org/officeDocument/2006/relationships/image" Target="../media/image7.png"/><Relationship Id="rId2" Type="http://schemas.openxmlformats.org/officeDocument/2006/relationships/tags" Target="../tags/tag524.xml"/><Relationship Id="rId16" Type="http://schemas.openxmlformats.org/officeDocument/2006/relationships/slide" Target="slide1.xml"/><Relationship Id="rId1" Type="http://schemas.openxmlformats.org/officeDocument/2006/relationships/tags" Target="../tags/tag523.xml"/><Relationship Id="rId6" Type="http://schemas.openxmlformats.org/officeDocument/2006/relationships/tags" Target="../tags/tag528.xml"/><Relationship Id="rId11" Type="http://schemas.openxmlformats.org/officeDocument/2006/relationships/tags" Target="../tags/tag533.xml"/><Relationship Id="rId5" Type="http://schemas.openxmlformats.org/officeDocument/2006/relationships/tags" Target="../tags/tag527.xml"/><Relationship Id="rId15" Type="http://schemas.openxmlformats.org/officeDocument/2006/relationships/notesSlide" Target="../notesSlides/notesSlide6.xml"/><Relationship Id="rId10" Type="http://schemas.openxmlformats.org/officeDocument/2006/relationships/tags" Target="../tags/tag532.xml"/><Relationship Id="rId4" Type="http://schemas.openxmlformats.org/officeDocument/2006/relationships/tags" Target="../tags/tag526.xml"/><Relationship Id="rId9" Type="http://schemas.openxmlformats.org/officeDocument/2006/relationships/tags" Target="../tags/tag531.xml"/><Relationship Id="rId14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40.xml"/><Relationship Id="rId1" Type="http://schemas.openxmlformats.org/officeDocument/2006/relationships/tags" Target="../tags/tag539.xml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548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543.xml"/><Relationship Id="rId7" Type="http://schemas.openxmlformats.org/officeDocument/2006/relationships/tags" Target="../tags/tag547.xml"/><Relationship Id="rId12" Type="http://schemas.openxmlformats.org/officeDocument/2006/relationships/tags" Target="../tags/tag552.xml"/><Relationship Id="rId2" Type="http://schemas.openxmlformats.org/officeDocument/2006/relationships/tags" Target="../tags/tag542.xml"/><Relationship Id="rId16" Type="http://schemas.openxmlformats.org/officeDocument/2006/relationships/image" Target="../media/image7.png"/><Relationship Id="rId1" Type="http://schemas.openxmlformats.org/officeDocument/2006/relationships/tags" Target="../tags/tag541.xml"/><Relationship Id="rId6" Type="http://schemas.openxmlformats.org/officeDocument/2006/relationships/tags" Target="../tags/tag546.xml"/><Relationship Id="rId11" Type="http://schemas.openxmlformats.org/officeDocument/2006/relationships/tags" Target="../tags/tag551.xml"/><Relationship Id="rId5" Type="http://schemas.openxmlformats.org/officeDocument/2006/relationships/tags" Target="../tags/tag545.xml"/><Relationship Id="rId15" Type="http://schemas.openxmlformats.org/officeDocument/2006/relationships/slide" Target="slide1.xml"/><Relationship Id="rId10" Type="http://schemas.openxmlformats.org/officeDocument/2006/relationships/tags" Target="../tags/tag550.xml"/><Relationship Id="rId4" Type="http://schemas.openxmlformats.org/officeDocument/2006/relationships/tags" Target="../tags/tag544.xml"/><Relationship Id="rId9" Type="http://schemas.openxmlformats.org/officeDocument/2006/relationships/tags" Target="../tags/tag549.xml"/><Relationship Id="rId14" Type="http://schemas.openxmlformats.org/officeDocument/2006/relationships/notesSlide" Target="../notesSlides/notesSlide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25.xml"/><Relationship Id="rId13" Type="http://schemas.openxmlformats.org/officeDocument/2006/relationships/tags" Target="../tags/tag130.xml"/><Relationship Id="rId18" Type="http://schemas.openxmlformats.org/officeDocument/2006/relationships/tags" Target="../tags/tag135.xml"/><Relationship Id="rId26" Type="http://schemas.openxmlformats.org/officeDocument/2006/relationships/tags" Target="../tags/tag143.xml"/><Relationship Id="rId3" Type="http://schemas.openxmlformats.org/officeDocument/2006/relationships/tags" Target="../tags/tag120.xml"/><Relationship Id="rId21" Type="http://schemas.openxmlformats.org/officeDocument/2006/relationships/tags" Target="../tags/tag138.xml"/><Relationship Id="rId7" Type="http://schemas.openxmlformats.org/officeDocument/2006/relationships/tags" Target="../tags/tag124.xml"/><Relationship Id="rId12" Type="http://schemas.openxmlformats.org/officeDocument/2006/relationships/tags" Target="../tags/tag129.xml"/><Relationship Id="rId17" Type="http://schemas.openxmlformats.org/officeDocument/2006/relationships/tags" Target="../tags/tag134.xml"/><Relationship Id="rId25" Type="http://schemas.openxmlformats.org/officeDocument/2006/relationships/tags" Target="../tags/tag142.xml"/><Relationship Id="rId2" Type="http://schemas.openxmlformats.org/officeDocument/2006/relationships/tags" Target="../tags/tag119.xml"/><Relationship Id="rId16" Type="http://schemas.openxmlformats.org/officeDocument/2006/relationships/tags" Target="../tags/tag133.xml"/><Relationship Id="rId20" Type="http://schemas.openxmlformats.org/officeDocument/2006/relationships/tags" Target="../tags/tag137.xml"/><Relationship Id="rId29" Type="http://schemas.openxmlformats.org/officeDocument/2006/relationships/slideLayout" Target="../slideLayouts/slideLayout2.xml"/><Relationship Id="rId1" Type="http://schemas.openxmlformats.org/officeDocument/2006/relationships/tags" Target="../tags/tag118.xml"/><Relationship Id="rId6" Type="http://schemas.openxmlformats.org/officeDocument/2006/relationships/tags" Target="../tags/tag123.xml"/><Relationship Id="rId11" Type="http://schemas.openxmlformats.org/officeDocument/2006/relationships/tags" Target="../tags/tag128.xml"/><Relationship Id="rId24" Type="http://schemas.openxmlformats.org/officeDocument/2006/relationships/tags" Target="../tags/tag141.xml"/><Relationship Id="rId5" Type="http://schemas.openxmlformats.org/officeDocument/2006/relationships/tags" Target="../tags/tag122.xml"/><Relationship Id="rId15" Type="http://schemas.openxmlformats.org/officeDocument/2006/relationships/tags" Target="../tags/tag132.xml"/><Relationship Id="rId23" Type="http://schemas.openxmlformats.org/officeDocument/2006/relationships/tags" Target="../tags/tag140.xml"/><Relationship Id="rId28" Type="http://schemas.openxmlformats.org/officeDocument/2006/relationships/tags" Target="../tags/tag145.xml"/><Relationship Id="rId10" Type="http://schemas.openxmlformats.org/officeDocument/2006/relationships/tags" Target="../tags/tag127.xml"/><Relationship Id="rId19" Type="http://schemas.openxmlformats.org/officeDocument/2006/relationships/tags" Target="../tags/tag136.xml"/><Relationship Id="rId31" Type="http://schemas.openxmlformats.org/officeDocument/2006/relationships/image" Target="../media/image9.png"/><Relationship Id="rId4" Type="http://schemas.openxmlformats.org/officeDocument/2006/relationships/tags" Target="../tags/tag121.xml"/><Relationship Id="rId9" Type="http://schemas.openxmlformats.org/officeDocument/2006/relationships/tags" Target="../tags/tag126.xml"/><Relationship Id="rId14" Type="http://schemas.openxmlformats.org/officeDocument/2006/relationships/tags" Target="../tags/tag131.xml"/><Relationship Id="rId22" Type="http://schemas.openxmlformats.org/officeDocument/2006/relationships/tags" Target="../tags/tag139.xml"/><Relationship Id="rId27" Type="http://schemas.openxmlformats.org/officeDocument/2006/relationships/tags" Target="../tags/tag144.xml"/><Relationship Id="rId30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563.xml"/><Relationship Id="rId13" Type="http://schemas.openxmlformats.org/officeDocument/2006/relationships/notesSlide" Target="../notesSlides/notesSlide8.xml"/><Relationship Id="rId3" Type="http://schemas.openxmlformats.org/officeDocument/2006/relationships/tags" Target="../tags/tag558.xml"/><Relationship Id="rId7" Type="http://schemas.openxmlformats.org/officeDocument/2006/relationships/tags" Target="../tags/tag562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557.xml"/><Relationship Id="rId1" Type="http://schemas.openxmlformats.org/officeDocument/2006/relationships/tags" Target="../tags/tag556.xml"/><Relationship Id="rId6" Type="http://schemas.openxmlformats.org/officeDocument/2006/relationships/tags" Target="../tags/tag561.xml"/><Relationship Id="rId11" Type="http://schemas.openxmlformats.org/officeDocument/2006/relationships/tags" Target="../tags/tag566.xml"/><Relationship Id="rId5" Type="http://schemas.openxmlformats.org/officeDocument/2006/relationships/tags" Target="../tags/tag560.xml"/><Relationship Id="rId15" Type="http://schemas.openxmlformats.org/officeDocument/2006/relationships/image" Target="../media/image7.png"/><Relationship Id="rId10" Type="http://schemas.openxmlformats.org/officeDocument/2006/relationships/tags" Target="../tags/tag565.xml"/><Relationship Id="rId4" Type="http://schemas.openxmlformats.org/officeDocument/2006/relationships/tags" Target="../tags/tag559.xml"/><Relationship Id="rId9" Type="http://schemas.openxmlformats.org/officeDocument/2006/relationships/tags" Target="../tags/tag564.xml"/><Relationship Id="rId14" Type="http://schemas.openxmlformats.org/officeDocument/2006/relationships/slide" Target="slide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577.xml"/><Relationship Id="rId13" Type="http://schemas.openxmlformats.org/officeDocument/2006/relationships/notesSlide" Target="../notesSlides/notesSlide9.xml"/><Relationship Id="rId3" Type="http://schemas.openxmlformats.org/officeDocument/2006/relationships/tags" Target="../tags/tag572.xml"/><Relationship Id="rId7" Type="http://schemas.openxmlformats.org/officeDocument/2006/relationships/tags" Target="../tags/tag576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571.xml"/><Relationship Id="rId16" Type="http://schemas.openxmlformats.org/officeDocument/2006/relationships/slide" Target="slide1.xml"/><Relationship Id="rId1" Type="http://schemas.openxmlformats.org/officeDocument/2006/relationships/tags" Target="../tags/tag570.xml"/><Relationship Id="rId6" Type="http://schemas.openxmlformats.org/officeDocument/2006/relationships/tags" Target="../tags/tag575.xml"/><Relationship Id="rId11" Type="http://schemas.openxmlformats.org/officeDocument/2006/relationships/tags" Target="../tags/tag580.xml"/><Relationship Id="rId5" Type="http://schemas.openxmlformats.org/officeDocument/2006/relationships/tags" Target="../tags/tag574.xml"/><Relationship Id="rId15" Type="http://schemas.openxmlformats.org/officeDocument/2006/relationships/image" Target="../media/image7.png"/><Relationship Id="rId10" Type="http://schemas.openxmlformats.org/officeDocument/2006/relationships/tags" Target="../tags/tag579.xml"/><Relationship Id="rId4" Type="http://schemas.openxmlformats.org/officeDocument/2006/relationships/tags" Target="../tags/tag573.xml"/><Relationship Id="rId9" Type="http://schemas.openxmlformats.org/officeDocument/2006/relationships/tags" Target="../tags/tag578.xml"/><Relationship Id="rId1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13" Type="http://schemas.openxmlformats.org/officeDocument/2006/relationships/image" Target="../media/image11.jpeg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audio" Target="../media/audio1.wav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52.xml"/><Relationship Id="rId15" Type="http://schemas.openxmlformats.org/officeDocument/2006/relationships/image" Target="../media/image7.png"/><Relationship Id="rId10" Type="http://schemas.openxmlformats.org/officeDocument/2006/relationships/tags" Target="../tags/tag157.xml"/><Relationship Id="rId4" Type="http://schemas.openxmlformats.org/officeDocument/2006/relationships/tags" Target="../tags/tag151.xml"/><Relationship Id="rId9" Type="http://schemas.openxmlformats.org/officeDocument/2006/relationships/tags" Target="../tags/tag156.xml"/><Relationship Id="rId14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65.xml"/><Relationship Id="rId13" Type="http://schemas.openxmlformats.org/officeDocument/2006/relationships/slide" Target="slide1.xml"/><Relationship Id="rId3" Type="http://schemas.openxmlformats.org/officeDocument/2006/relationships/tags" Target="../tags/tag160.xml"/><Relationship Id="rId7" Type="http://schemas.openxmlformats.org/officeDocument/2006/relationships/tags" Target="../tags/tag164.xml"/><Relationship Id="rId12" Type="http://schemas.openxmlformats.org/officeDocument/2006/relationships/audio" Target="../media/audio1.wav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6" Type="http://schemas.openxmlformats.org/officeDocument/2006/relationships/tags" Target="../tags/tag163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62.xml"/><Relationship Id="rId15" Type="http://schemas.openxmlformats.org/officeDocument/2006/relationships/image" Target="../media/image12.png"/><Relationship Id="rId10" Type="http://schemas.openxmlformats.org/officeDocument/2006/relationships/tags" Target="../tags/tag167.xml"/><Relationship Id="rId4" Type="http://schemas.openxmlformats.org/officeDocument/2006/relationships/tags" Target="../tags/tag161.xml"/><Relationship Id="rId9" Type="http://schemas.openxmlformats.org/officeDocument/2006/relationships/tags" Target="../tags/tag166.xml"/><Relationship Id="rId1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75.xml"/><Relationship Id="rId13" Type="http://schemas.openxmlformats.org/officeDocument/2006/relationships/slide" Target="slide1.xml"/><Relationship Id="rId3" Type="http://schemas.openxmlformats.org/officeDocument/2006/relationships/tags" Target="../tags/tag170.xml"/><Relationship Id="rId7" Type="http://schemas.openxmlformats.org/officeDocument/2006/relationships/tags" Target="../tags/tag174.xml"/><Relationship Id="rId12" Type="http://schemas.openxmlformats.org/officeDocument/2006/relationships/image" Target="../media/image6.png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tags" Target="../tags/tag173.xml"/><Relationship Id="rId11" Type="http://schemas.openxmlformats.org/officeDocument/2006/relationships/audio" Target="../media/audio1.wav"/><Relationship Id="rId5" Type="http://schemas.openxmlformats.org/officeDocument/2006/relationships/tags" Target="../tags/tag172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71.xml"/><Relationship Id="rId9" Type="http://schemas.openxmlformats.org/officeDocument/2006/relationships/tags" Target="../tags/tag176.xml"/><Relationship Id="rId1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84.xml"/><Relationship Id="rId13" Type="http://schemas.openxmlformats.org/officeDocument/2006/relationships/tags" Target="../tags/tag189.xml"/><Relationship Id="rId3" Type="http://schemas.openxmlformats.org/officeDocument/2006/relationships/tags" Target="../tags/tag179.xml"/><Relationship Id="rId7" Type="http://schemas.openxmlformats.org/officeDocument/2006/relationships/tags" Target="../tags/tag183.xml"/><Relationship Id="rId12" Type="http://schemas.openxmlformats.org/officeDocument/2006/relationships/tags" Target="../tags/tag188.xml"/><Relationship Id="rId2" Type="http://schemas.openxmlformats.org/officeDocument/2006/relationships/tags" Target="../tags/tag178.xml"/><Relationship Id="rId16" Type="http://schemas.openxmlformats.org/officeDocument/2006/relationships/image" Target="../media/image7.png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11" Type="http://schemas.openxmlformats.org/officeDocument/2006/relationships/tags" Target="../tags/tag187.xml"/><Relationship Id="rId5" Type="http://schemas.openxmlformats.org/officeDocument/2006/relationships/tags" Target="../tags/tag181.xml"/><Relationship Id="rId15" Type="http://schemas.openxmlformats.org/officeDocument/2006/relationships/slide" Target="slide1.xml"/><Relationship Id="rId10" Type="http://schemas.openxmlformats.org/officeDocument/2006/relationships/tags" Target="../tags/tag186.xml"/><Relationship Id="rId4" Type="http://schemas.openxmlformats.org/officeDocument/2006/relationships/tags" Target="../tags/tag180.xml"/><Relationship Id="rId9" Type="http://schemas.openxmlformats.org/officeDocument/2006/relationships/tags" Target="../tags/tag185.xml"/><Relationship Id="rId1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8194" name="内容占位符 819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703833" y="1781780"/>
            <a:ext cx="10872649" cy="4086361"/>
          </a:xfrm>
          <a:ln w="19050">
            <a:solidFill>
              <a:schemeClr val="tx1"/>
            </a:solidFill>
          </a:ln>
        </p:spPr>
        <p:txBody>
          <a:bodyPr anchor="t"/>
          <a:lstStyle/>
          <a:p>
            <a:pPr latinLnBrk="0">
              <a:lnSpc>
                <a:spcPct val="150000"/>
              </a:lnSpc>
              <a:spcBef>
                <a:spcPct val="0"/>
              </a:spcBef>
              <a:buClr>
                <a:srgbClr val="CCECFF"/>
              </a:buClr>
              <a:buBlip>
                <a:blip r:embed="rId12"/>
              </a:buBlip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2020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月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日，美国移民和海关执法局宣布，从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2020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年秋季开始，国际学生将不被允许留在美国，除非他们转向面对面的课程，而美国大学则完全转向在线教学。此外，如果申请签证的新国际学生的课程完全在网上进行，他们将无法获得美国学生签证。</a:t>
            </a:r>
          </a:p>
          <a:p>
            <a:pPr latinLnBrk="0">
              <a:lnSpc>
                <a:spcPct val="150000"/>
              </a:lnSpc>
              <a:spcBef>
                <a:spcPct val="0"/>
              </a:spcBef>
              <a:buClr>
                <a:srgbClr val="CCECFF"/>
              </a:buClr>
              <a:buBlip>
                <a:blip r:embed="rId12"/>
              </a:buBlip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更重要的是，新规定是强制性的：不遵守规定的国际学生将被驱逐出境。</a:t>
            </a:r>
          </a:p>
        </p:txBody>
      </p:sp>
      <p:sp>
        <p:nvSpPr>
          <p:cNvPr id="6149" name="文本框 6148"/>
          <p:cNvSpPr txBox="1"/>
          <p:nvPr>
            <p:custDataLst>
              <p:tags r:id="rId3"/>
            </p:custDataLst>
          </p:nvPr>
        </p:nvSpPr>
        <p:spPr>
          <a:xfrm>
            <a:off x="4034722" y="6350"/>
            <a:ext cx="5262245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美国逐客令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6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30883395"/>
      </p:ext>
    </p:extLst>
  </p:cSld>
  <p:clrMapOvr>
    <a:masterClrMapping/>
  </p:clrMapOvr>
  <p:transition spd="slow">
    <p:cover/>
    <p:sndAc>
      <p:stSnd>
        <p:snd r:embed="rId1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19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uiExpand="1" build="p" animBg="1"/>
      <p:bldP spid="614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10241" name="Rectangle 14"/>
          <p:cNvSpPr>
            <a:spLocks noGrp="1" noRot="1"/>
          </p:cNvSpPr>
          <p:nvPr>
            <p:ph type="ctrTitle"/>
            <p:custDataLst>
              <p:tags r:id="rId2"/>
            </p:custDataLst>
          </p:nvPr>
        </p:nvSpPr>
        <p:spPr>
          <a:xfrm>
            <a:off x="716915" y="1129665"/>
            <a:ext cx="8305800" cy="762000"/>
          </a:xfrm>
        </p:spPr>
        <p:txBody>
          <a:bodyPr vert="horz" wrap="square" lIns="91440" tIns="45720" rIns="91440" bIns="45720" anchor="ctr"/>
          <a:lstStyle/>
          <a:p>
            <a:pPr algn="l" eaLnBrk="1" hangingPunct="1">
              <a:buClrTx/>
              <a:buSzTx/>
              <a:buFontTx/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+mj-cs"/>
              </a:rPr>
              <a:t>厕鼠与仓鼠：李斯生命中的转折点</a:t>
            </a: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88035" y="1891665"/>
            <a:ext cx="10495280" cy="48310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李斯辞去了小史官职，于荀子学帝王之术。当李斯学业有成，与荀子辞行的时候他说了一句让很多青年昂扬斗志的话，就是</a:t>
            </a:r>
            <a:r>
              <a:rPr lang="zh-CN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“诟莫大于卑贱，而悲莫甚于穷困 。”</a:t>
            </a:r>
          </a:p>
          <a:p>
            <a:endParaRPr lang="zh-CN" altLang="zh-CN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zh-CN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zh-CN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zh-CN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zh-CN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zh-CN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zh-CN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zh-CN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788035" y="3274695"/>
            <a:ext cx="10777309" cy="13849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于是他下定決心要“西说秦王矣”。入秦，得到吕不韦的赏识，从</a:t>
            </a:r>
          </a:p>
          <a:p>
            <a:pPr algn="l"/>
            <a:r>
              <a:rPr lang="zh-CN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此为吕不韦舍人。通过吕不韦的引见，加上李斯的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+mn-ea"/>
              </a:rPr>
              <a:t>冒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死觐见，得到</a:t>
            </a:r>
          </a:p>
          <a:p>
            <a:pPr algn="l"/>
            <a:r>
              <a:rPr lang="zh-CN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嬴政赏识。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88035" y="4766945"/>
            <a:ext cx="10550525" cy="18148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不久嬴政然下逐客令，非秦者去，李斯也列入了逐去的行列，为了</a:t>
            </a:r>
          </a:p>
          <a:p>
            <a:pPr algn="l"/>
            <a:r>
              <a:rPr lang="zh-CN" altLang="en-US" sz="2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保存自己，李斯写了千古第一奇文《谏逐客书》，使得嬴政收回逐</a:t>
            </a:r>
          </a:p>
          <a:p>
            <a:pPr algn="l"/>
            <a:r>
              <a:rPr lang="zh-CN" altLang="en-US" sz="2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客令，李斯也受到嬴政青睐，从此青云直上。最后做了秦国宰相。</a:t>
            </a:r>
          </a:p>
          <a:p>
            <a:pPr algn="l"/>
            <a:r>
              <a:rPr lang="zh-CN" altLang="en-US" sz="2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李斯终于从厕鼠变成了仓鼠。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4338955" y="0"/>
            <a:ext cx="52622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李斯</a:t>
            </a: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简介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6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10241" name="Rectangle 14"/>
          <p:cNvSpPr>
            <a:spLocks noGrp="1" noRot="1"/>
          </p:cNvSpPr>
          <p:nvPr>
            <p:ph type="ctrTitle"/>
            <p:custDataLst>
              <p:tags r:id="rId2"/>
            </p:custDataLst>
          </p:nvPr>
        </p:nvSpPr>
        <p:spPr>
          <a:xfrm>
            <a:off x="716915" y="1129665"/>
            <a:ext cx="8305800" cy="762000"/>
          </a:xfrm>
        </p:spPr>
        <p:txBody>
          <a:bodyPr vert="horz" wrap="square" lIns="91440" tIns="45720" rIns="91440" bIns="45720" anchor="ctr"/>
          <a:lstStyle/>
          <a:p>
            <a:pPr algn="l" eaLnBrk="1" hangingPunct="1"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牵犬东门，岂可得乎？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88035" y="1891665"/>
            <a:ext cx="10495280" cy="439991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嬴政在出游途中驾崩了，只留下了一纸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+mn-ea"/>
              </a:rPr>
              <a:t>诏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书。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+mn-ea"/>
              </a:rPr>
              <a:t>诏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书分明写着让扶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+mn-ea"/>
              </a:rPr>
              <a:t>苏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继位，可是李斯听从了赵高的谗言，篡改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+mn-ea"/>
              </a:rPr>
              <a:t>诏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书，最终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+mn-ea"/>
              </a:rPr>
              <a:t>招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来腰斩于市的祸害。在送往刑场时，李斯对他的儿子说</a:t>
            </a:r>
            <a:r>
              <a:rPr lang="zh-CN" altLang="zh-CN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“吾欲与若复牵黄犬俱出东门逐狡兔，岂可复得！”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就这样一句简单的话，将他对死的不甘和命运的不公表达得淋漓尽致。</a:t>
            </a:r>
          </a:p>
          <a:p>
            <a:endParaRPr lang="zh-CN" altLang="zh-CN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zh-CN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zh-CN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zh-CN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zh-CN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88035" y="4480560"/>
            <a:ext cx="10550525" cy="1383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李斯的一生是从叹鼠到叹黄太犬的过程。司马迁在《史记·李斯列</a:t>
            </a:r>
          </a:p>
          <a:p>
            <a:pPr algn="l"/>
            <a:r>
              <a:rPr lang="zh-CN" altLang="en-US" sz="2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传》中有“四次叹息”：一叹：见厕鼠、仓鼠；二叹：贵为丞相；</a:t>
            </a:r>
          </a:p>
          <a:p>
            <a:pPr algn="l"/>
            <a:r>
              <a:rPr lang="zh-CN" altLang="en-US" sz="2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三叹：篡改始皇遗诏；四叹：身具五刑。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4338955" y="0"/>
            <a:ext cx="52622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李斯</a:t>
            </a: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简介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6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  <p:bldP spid="3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8194" name="内容占位符 819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799465" y="1630045"/>
            <a:ext cx="5669915" cy="4077970"/>
          </a:xfrm>
          <a:ln w="19050">
            <a:solidFill>
              <a:schemeClr val="tx1"/>
            </a:solidFill>
          </a:ln>
        </p:spPr>
        <p:txBody>
          <a:bodyPr anchor="t"/>
          <a:lstStyle/>
          <a:p>
            <a:pPr latinLnBrk="0">
              <a:lnSpc>
                <a:spcPct val="150000"/>
              </a:lnSpc>
              <a:spcBef>
                <a:spcPct val="0"/>
              </a:spcBef>
              <a:buClr>
                <a:srgbClr val="CCECFF"/>
              </a:buClr>
              <a:buBlip>
                <a:blip r:embed="rId13"/>
              </a:buBlip>
            </a:pPr>
            <a:r>
              <a:rPr sz="2800">
                <a:solidFill>
                  <a:srgbClr val="262699"/>
                </a:solidFill>
                <a:latin typeface="黑体" panose="02010609060101010101" charset="-122"/>
                <a:ea typeface="黑体" panose="02010609060101010101" charset="-122"/>
              </a:rPr>
              <a:t>《谏逐</a:t>
            </a:r>
            <a:r>
              <a:rPr lang="zh-CN" sz="2800">
                <a:solidFill>
                  <a:srgbClr val="262699"/>
                </a:solidFill>
                <a:latin typeface="黑体" panose="02010609060101010101" charset="-122"/>
                <a:ea typeface="黑体" panose="02010609060101010101" charset="-122"/>
              </a:rPr>
              <a:t>客</a:t>
            </a:r>
            <a:r>
              <a:rPr sz="2800">
                <a:solidFill>
                  <a:srgbClr val="262699"/>
                </a:solidFill>
                <a:latin typeface="黑体" panose="02010609060101010101" charset="-122"/>
                <a:ea typeface="黑体" panose="02010609060101010101" charset="-122"/>
              </a:rPr>
              <a:t>书》，书，指上书，奏章</a:t>
            </a:r>
            <a:r>
              <a:rPr lang="en-US" sz="2800" err="1">
                <a:solidFill>
                  <a:srgbClr val="262699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sz="2800" err="1">
                <a:solidFill>
                  <a:srgbClr val="262699"/>
                </a:solidFill>
                <a:latin typeface="黑体" panose="02010609060101010101" charset="-122"/>
                <a:ea typeface="黑体" panose="02010609060101010101" charset="-122"/>
              </a:rPr>
              <a:t>是古代臣子向君主陈述政见的一种文体。</a:t>
            </a:r>
          </a:p>
          <a:p>
            <a:pPr latinLnBrk="0">
              <a:lnSpc>
                <a:spcPct val="150000"/>
              </a:lnSpc>
              <a:spcBef>
                <a:spcPct val="0"/>
              </a:spcBef>
              <a:buClr>
                <a:srgbClr val="CCECFF"/>
              </a:buClr>
              <a:buBlip>
                <a:blip r:embed="rId13"/>
              </a:buBlip>
            </a:pPr>
            <a:r>
              <a:rPr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《谏逐</a:t>
            </a:r>
            <a:r>
              <a:rPr 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客</a:t>
            </a:r>
            <a:r>
              <a:rPr sz="2800" err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书》是古代最优秀的一篇公文，也是一篇议论文，犀利深刻、论辨雄健，富有气势。</a:t>
            </a:r>
          </a:p>
        </p:txBody>
      </p:sp>
      <p:sp>
        <p:nvSpPr>
          <p:cNvPr id="6149" name="文本框 6148"/>
          <p:cNvSpPr txBox="1"/>
          <p:nvPr>
            <p:custDataLst>
              <p:tags r:id="rId3"/>
            </p:custDataLst>
          </p:nvPr>
        </p:nvSpPr>
        <p:spPr>
          <a:xfrm>
            <a:off x="4478655" y="0"/>
            <a:ext cx="372046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文体知识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981825" y="1631315"/>
            <a:ext cx="4239895" cy="4076700"/>
          </a:xfrm>
          <a:prstGeom prst="rect">
            <a:avLst/>
          </a:prstGeom>
        </p:spPr>
      </p:pic>
      <p:pic>
        <p:nvPicPr>
          <p:cNvPr id="6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  <p:sndAc>
      <p:stSnd>
        <p:snd r:embed="rId1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19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1" uiExpand="1" build="p" animBg="1"/>
      <p:bldP spid="61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/>
          <p:nvPr>
            <p:custDataLst>
              <p:tags r:id="rId1"/>
            </p:custDataLst>
          </p:nvPr>
        </p:nvSpPr>
        <p:spPr>
          <a:xfrm>
            <a:off x="2355215" y="20955"/>
            <a:ext cx="683069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Times New Roman" pitchFamily="18" charset="0"/>
              </a:rPr>
              <a:t>  </a:t>
            </a:r>
            <a:r>
              <a:rPr lang="zh-CN" altLang="en-US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Times New Roman" pitchFamily="18" charset="0"/>
              </a:rPr>
              <a:t>听  读  识  文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A9E4CBF-196C-4E68-81BF-09BD347CBE5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11457" y="2380418"/>
            <a:ext cx="8120865" cy="38161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16388" name="文本框 16387"/>
          <p:cNvSpPr txBox="1"/>
          <p:nvPr>
            <p:custDataLst>
              <p:tags r:id="rId2"/>
            </p:custDataLst>
          </p:nvPr>
        </p:nvSpPr>
        <p:spPr>
          <a:xfrm>
            <a:off x="593725" y="1372870"/>
            <a:ext cx="10114915" cy="40309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鄢               施                 穰              鼍          </a:t>
            </a:r>
          </a:p>
          <a:p>
            <a:pPr fontAlgn="auto">
              <a:lnSpc>
                <a:spcPct val="20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駃騠            缪                 蹇              珥       </a:t>
            </a:r>
          </a:p>
          <a:p>
            <a:pPr fontAlgn="auto">
              <a:lnSpc>
                <a:spcPct val="20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缟               窈窕              瓮              郢 </a:t>
            </a:r>
          </a:p>
          <a:p>
            <a:pPr fontAlgn="auto">
              <a:lnSpc>
                <a:spcPct val="20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缶               髀                 赍              雠</a:t>
            </a:r>
          </a:p>
        </p:txBody>
      </p:sp>
      <p:sp>
        <p:nvSpPr>
          <p:cNvPr id="16389" name="文本框 16388"/>
          <p:cNvSpPr txBox="1"/>
          <p:nvPr>
            <p:custDataLst>
              <p:tags r:id="rId3"/>
            </p:custDataLst>
          </p:nvPr>
        </p:nvSpPr>
        <p:spPr>
          <a:xfrm>
            <a:off x="1363345" y="1788160"/>
            <a:ext cx="1447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cs typeface="Times New Roman" panose="02020603050405020304" pitchFamily="18" charset="0"/>
              </a:rPr>
              <a:t>yān</a:t>
            </a:r>
          </a:p>
        </p:txBody>
      </p:sp>
      <p:sp>
        <p:nvSpPr>
          <p:cNvPr id="16390" name="文本框 16389"/>
          <p:cNvSpPr txBox="1"/>
          <p:nvPr>
            <p:custDataLst>
              <p:tags r:id="rId4"/>
            </p:custDataLst>
          </p:nvPr>
        </p:nvSpPr>
        <p:spPr>
          <a:xfrm>
            <a:off x="7467600" y="2743200"/>
            <a:ext cx="1676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Times New Roman" pitchFamily="18" charset="0"/>
            </a:endParaRPr>
          </a:p>
        </p:txBody>
      </p:sp>
      <p:sp>
        <p:nvSpPr>
          <p:cNvPr id="16391" name="文本框 16390"/>
          <p:cNvSpPr txBox="1"/>
          <p:nvPr>
            <p:custDataLst>
              <p:tags r:id="rId5"/>
            </p:custDataLst>
          </p:nvPr>
        </p:nvSpPr>
        <p:spPr>
          <a:xfrm>
            <a:off x="3456940" y="1788160"/>
            <a:ext cx="152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cs typeface="Times New Roman" panose="02020603050405020304" pitchFamily="18" charset="0"/>
              </a:rPr>
              <a:t>yì</a:t>
            </a:r>
          </a:p>
        </p:txBody>
      </p:sp>
      <p:sp>
        <p:nvSpPr>
          <p:cNvPr id="16392" name="文本框 16391"/>
          <p:cNvSpPr txBox="1"/>
          <p:nvPr>
            <p:custDataLst>
              <p:tags r:id="rId6"/>
            </p:custDataLst>
          </p:nvPr>
        </p:nvSpPr>
        <p:spPr>
          <a:xfrm>
            <a:off x="5959475" y="1788160"/>
            <a:ext cx="1676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ráng</a:t>
            </a:r>
          </a:p>
        </p:txBody>
      </p:sp>
      <p:sp>
        <p:nvSpPr>
          <p:cNvPr id="16393" name="文本框 16392"/>
          <p:cNvSpPr txBox="1"/>
          <p:nvPr>
            <p:custDataLst>
              <p:tags r:id="rId7"/>
            </p:custDataLst>
          </p:nvPr>
        </p:nvSpPr>
        <p:spPr>
          <a:xfrm>
            <a:off x="7976870" y="1788160"/>
            <a:ext cx="914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cs typeface="Times New Roman" panose="02020603050405020304" pitchFamily="18" charset="0"/>
              </a:rPr>
              <a:t>tuó </a:t>
            </a:r>
          </a:p>
        </p:txBody>
      </p:sp>
      <p:sp>
        <p:nvSpPr>
          <p:cNvPr id="16394" name="文本框 16393"/>
          <p:cNvSpPr txBox="1"/>
          <p:nvPr>
            <p:custDataLst>
              <p:tags r:id="rId8"/>
            </p:custDataLst>
          </p:nvPr>
        </p:nvSpPr>
        <p:spPr>
          <a:xfrm>
            <a:off x="1438910" y="2743200"/>
            <a:ext cx="1600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>
                <a:latin typeface="Times New Roman" pitchFamily="18" charset="0"/>
                <a:cs typeface="Times New Roman" panose="02020603050405020304" pitchFamily="18" charset="0"/>
              </a:rPr>
              <a:t>juétí </a:t>
            </a:r>
          </a:p>
        </p:txBody>
      </p:sp>
      <p:sp>
        <p:nvSpPr>
          <p:cNvPr id="16395" name="文本框 16394"/>
          <p:cNvSpPr txBox="1"/>
          <p:nvPr>
            <p:custDataLst>
              <p:tags r:id="rId9"/>
            </p:custDataLst>
          </p:nvPr>
        </p:nvSpPr>
        <p:spPr>
          <a:xfrm>
            <a:off x="3456940" y="2743200"/>
            <a:ext cx="990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cs typeface="Times New Roman" panose="02020603050405020304" pitchFamily="18" charset="0"/>
              </a:rPr>
              <a:t>mù</a:t>
            </a:r>
          </a:p>
        </p:txBody>
      </p:sp>
      <p:sp>
        <p:nvSpPr>
          <p:cNvPr id="16396" name="文本框 16395"/>
          <p:cNvSpPr txBox="1"/>
          <p:nvPr>
            <p:custDataLst>
              <p:tags r:id="rId10"/>
            </p:custDataLst>
          </p:nvPr>
        </p:nvSpPr>
        <p:spPr>
          <a:xfrm>
            <a:off x="5959475" y="2743200"/>
            <a:ext cx="1066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>
                <a:latin typeface="Times New Roman" pitchFamily="18" charset="0"/>
                <a:cs typeface="Times New Roman" panose="02020603050405020304" pitchFamily="18" charset="0"/>
              </a:rPr>
              <a:t>jiǎn</a:t>
            </a:r>
          </a:p>
        </p:txBody>
      </p:sp>
      <p:sp>
        <p:nvSpPr>
          <p:cNvPr id="16397" name="文本框 16396"/>
          <p:cNvSpPr txBox="1"/>
          <p:nvPr>
            <p:custDataLst>
              <p:tags r:id="rId11"/>
            </p:custDataLst>
          </p:nvPr>
        </p:nvSpPr>
        <p:spPr>
          <a:xfrm>
            <a:off x="7976870" y="2743200"/>
            <a:ext cx="14636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err="1">
                <a:latin typeface="Times New Roman" pitchFamily="18" charset="0"/>
                <a:cs typeface="Times New Roman" panose="02020603050405020304" pitchFamily="18" charset="0"/>
              </a:rPr>
              <a:t>ěr</a:t>
            </a:r>
          </a:p>
        </p:txBody>
      </p:sp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1355725" y="3750310"/>
            <a:ext cx="14636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err="1">
                <a:latin typeface="Times New Roman" pitchFamily="18" charset="0"/>
                <a:sym typeface="+mn-ea"/>
              </a:rPr>
              <a:t>gǎo</a:t>
            </a:r>
            <a:r>
              <a:rPr lang="en-US" altLang="zh-CN" sz="3200" b="1">
                <a:latin typeface="Times New Roman" pitchFamily="18" charset="0"/>
                <a:ea typeface="楷体_GB2312" pitchFamily="49" charset="-122"/>
                <a:sym typeface="+mn-ea"/>
              </a:rPr>
              <a:t> </a:t>
            </a:r>
            <a:endParaRPr lang="en-US" altLang="zh-CN" sz="3200" b="1"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13"/>
            </p:custDataLst>
          </p:nvPr>
        </p:nvSpPr>
        <p:spPr>
          <a:xfrm>
            <a:off x="3714750" y="3750310"/>
            <a:ext cx="17011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err="1">
                <a:latin typeface="Times New Roman" pitchFamily="18" charset="0"/>
                <a:ea typeface="楷体_GB2312" pitchFamily="49" charset="-122"/>
                <a:sym typeface="+mn-ea"/>
              </a:rPr>
              <a:t>yǎo tiǎo</a:t>
            </a:r>
          </a:p>
        </p:txBody>
      </p:sp>
      <p:sp>
        <p:nvSpPr>
          <p:cNvPr id="4" name="文本框 3"/>
          <p:cNvSpPr txBox="1"/>
          <p:nvPr>
            <p:custDataLst>
              <p:tags r:id="rId14"/>
            </p:custDataLst>
          </p:nvPr>
        </p:nvSpPr>
        <p:spPr>
          <a:xfrm>
            <a:off x="5959475" y="3750310"/>
            <a:ext cx="14636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Times New Roman" pitchFamily="18" charset="0"/>
                <a:ea typeface="楷体_GB2312" pitchFamily="49" charset="-122"/>
                <a:sym typeface="+mn-ea"/>
              </a:rPr>
              <a:t>wèng</a:t>
            </a:r>
          </a:p>
        </p:txBody>
      </p:sp>
      <p:sp>
        <p:nvSpPr>
          <p:cNvPr id="5" name="文本框 4"/>
          <p:cNvSpPr txBox="1"/>
          <p:nvPr>
            <p:custDataLst>
              <p:tags r:id="rId15"/>
            </p:custDataLst>
          </p:nvPr>
        </p:nvSpPr>
        <p:spPr>
          <a:xfrm>
            <a:off x="7976870" y="3651250"/>
            <a:ext cx="14636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err="1">
                <a:latin typeface="Times New Roman" pitchFamily="18" charset="0"/>
                <a:sym typeface="+mn-ea"/>
              </a:rPr>
              <a:t>yǐng</a:t>
            </a:r>
          </a:p>
        </p:txBody>
      </p:sp>
      <p:sp>
        <p:nvSpPr>
          <p:cNvPr id="6" name="文本框 5"/>
          <p:cNvSpPr txBox="1"/>
          <p:nvPr>
            <p:custDataLst>
              <p:tags r:id="rId16"/>
            </p:custDataLst>
          </p:nvPr>
        </p:nvSpPr>
        <p:spPr>
          <a:xfrm>
            <a:off x="1136650" y="4719320"/>
            <a:ext cx="19024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sym typeface="+mn-ea"/>
              </a:rPr>
              <a:t>fǒu </a:t>
            </a:r>
          </a:p>
        </p:txBody>
      </p:sp>
      <p:sp>
        <p:nvSpPr>
          <p:cNvPr id="6149" name="文本框 6148"/>
          <p:cNvSpPr txBox="1"/>
          <p:nvPr>
            <p:custDataLst>
              <p:tags r:id="rId17"/>
            </p:custDataLst>
          </p:nvPr>
        </p:nvSpPr>
        <p:spPr>
          <a:xfrm>
            <a:off x="4178300" y="69215"/>
            <a:ext cx="526224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课文朗读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8" name="李斯《谏逐客书》">
            <a:hlinkClick r:id="" action="ppaction://media"/>
          </p:cNvPr>
          <p:cNvPicPr>
            <a:picLocks noRot="1" noChangeAspect="1"/>
          </p:cNvPicPr>
          <p:nvPr>
            <a:audioFile r:link="rId19"/>
            <p:custDataLst>
              <p:tags r:id="rId20"/>
            </p:custDataLst>
            <p:extLst>
              <p:ext uri="{DAA4B4D4-6D71-4841-9C94-3DE7FCFB9230}">
                <p14:media xmlns:p14="http://schemas.microsoft.com/office/powerpoint/2010/main" r:embed="rId18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284970" y="3487420"/>
            <a:ext cx="1398270" cy="12319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1"/>
            </p:custDataLst>
          </p:nvPr>
        </p:nvSpPr>
        <p:spPr>
          <a:xfrm>
            <a:off x="3359785" y="4719320"/>
            <a:ext cx="19024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sym typeface="+mn-ea"/>
              </a:rPr>
              <a:t>bì </a:t>
            </a:r>
          </a:p>
        </p:txBody>
      </p:sp>
      <p:sp>
        <p:nvSpPr>
          <p:cNvPr id="10" name="文本框 9"/>
          <p:cNvSpPr txBox="1"/>
          <p:nvPr>
            <p:custDataLst>
              <p:tags r:id="rId22"/>
            </p:custDataLst>
          </p:nvPr>
        </p:nvSpPr>
        <p:spPr>
          <a:xfrm>
            <a:off x="5846445" y="4719320"/>
            <a:ext cx="19024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sym typeface="+mn-ea"/>
              </a:rPr>
              <a:t>jī</a:t>
            </a:r>
          </a:p>
        </p:txBody>
      </p:sp>
      <p:sp>
        <p:nvSpPr>
          <p:cNvPr id="11" name="文本框 10"/>
          <p:cNvSpPr txBox="1"/>
          <p:nvPr>
            <p:custDataLst>
              <p:tags r:id="rId23"/>
            </p:custDataLst>
          </p:nvPr>
        </p:nvSpPr>
        <p:spPr>
          <a:xfrm>
            <a:off x="7976870" y="4719320"/>
            <a:ext cx="19024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sym typeface="+mn-ea"/>
              </a:rPr>
              <a:t>chóu</a:t>
            </a:r>
          </a:p>
        </p:txBody>
      </p:sp>
      <p:sp>
        <p:nvSpPr>
          <p:cNvPr id="100" name="文本框 99"/>
          <p:cNvSpPr txBox="1"/>
          <p:nvPr>
            <p:custDataLst>
              <p:tags r:id="rId24"/>
            </p:custDataLst>
          </p:nvPr>
        </p:nvSpPr>
        <p:spPr>
          <a:xfrm>
            <a:off x="182245" y="5724525"/>
            <a:ext cx="9578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800" b="1">
                <a:solidFill>
                  <a:srgbClr val="1E1E1E"/>
                </a:solidFill>
                <a:latin typeface="微软雅黑" panose="020B0503020204020204" charset="-122"/>
                <a:ea typeface="微软雅黑" panose="020B0503020204020204" charset="-122"/>
              </a:rPr>
              <a:t>中心论点：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臣闻吏议逐客，窃以为过矣。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10" descr="E:\My Pictures\装饰\renwu.gif">
            <a:hlinkClick r:id="rId35" action="ppaction://hlinksldjump"/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36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10" descr="E:\My Pictures\装饰\renwu.gif">
            <a:hlinkClick r:id="rId35" action="ppaction://hlinksldjump"/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36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10" descr="E:\My Pictures\装饰\renwu.gif">
            <a:hlinkClick r:id="rId35" action="ppaction://hlinksldjump"/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36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10" descr="E:\My Pictures\装饰\renwu.gif">
            <a:hlinkClick r:id="rId35" action="ppaction://hlinksldjump"/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36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10" descr="E:\My Pictures\装饰\renwu.gif">
            <a:hlinkClick r:id="rId35" action="ppaction://hlinksldjump"/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6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Picture 10" descr="E:\My Pictures\装饰\renwu.gif">
            <a:hlinkClick r:id="rId35" action="ppaction://hlinksldjump"/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6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7" dur="25861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" fill="hold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" fill="hold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" fill="hold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" fill="hold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" fill="hold"/>
                                        <p:tgtEl>
                                          <p:spTgt spid="16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" fill="hold"/>
                                        <p:tgtEl>
                                          <p:spTgt spid="16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" fill="hold"/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" fill="hold"/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" fill="hold"/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" fill="hold"/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7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7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7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7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7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7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7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7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7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7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7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7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3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6388" grpId="0" animBg="1"/>
      <p:bldP spid="16389" grpId="0" build="p"/>
      <p:bldP spid="16391" grpId="0" build="p"/>
      <p:bldP spid="16392" grpId="0"/>
      <p:bldP spid="16393" grpId="0" build="p"/>
      <p:bldP spid="16394" grpId="0" build="p"/>
      <p:bldP spid="16395" grpId="0" build="p"/>
      <p:bldP spid="16396" grpId="0"/>
      <p:bldP spid="16397" grpId="0"/>
      <p:bldP spid="2" grpId="0"/>
      <p:bldP spid="3" grpId="0"/>
      <p:bldP spid="4" grpId="0"/>
      <p:bldP spid="5" grpId="0"/>
      <p:bldP spid="6" grpId="0"/>
      <p:bldP spid="6149" grpId="0"/>
      <p:bldP spid="9" grpId="0"/>
      <p:bldP spid="10" grpId="0"/>
      <p:bldP spid="11" grpId="0"/>
      <p:bldP spid="1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/>
          <p:nvPr>
            <p:custDataLst>
              <p:tags r:id="rId1"/>
            </p:custDataLst>
          </p:nvPr>
        </p:nvSpPr>
        <p:spPr>
          <a:xfrm>
            <a:off x="2355215" y="20955"/>
            <a:ext cx="683069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Times New Roman" pitchFamily="18" charset="0"/>
              </a:rPr>
              <a:t>  </a:t>
            </a:r>
            <a:r>
              <a:rPr lang="zh-CN" altLang="en-US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Times New Roman" pitchFamily="18" charset="0"/>
              </a:rPr>
              <a:t>演  读  明  意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3E36D03-7A09-4FD1-9E97-E4486EC79F6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11457" y="2380418"/>
            <a:ext cx="8120865" cy="38161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15364" name="文本框 15363"/>
          <p:cNvSpPr txBox="1"/>
          <p:nvPr>
            <p:custDataLst>
              <p:tags r:id="rId2"/>
            </p:custDataLst>
          </p:nvPr>
        </p:nvSpPr>
        <p:spPr>
          <a:xfrm>
            <a:off x="3501390" y="0"/>
            <a:ext cx="49250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分组合作探究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sp>
        <p:nvSpPr>
          <p:cNvPr id="15365" name="文本框 15364"/>
          <p:cNvSpPr txBox="1"/>
          <p:nvPr>
            <p:custDataLst>
              <p:tags r:id="rId3"/>
            </p:custDataLst>
          </p:nvPr>
        </p:nvSpPr>
        <p:spPr>
          <a:xfrm>
            <a:off x="295275" y="1212215"/>
            <a:ext cx="11330940" cy="14763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分组：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全班分为三个大组，每组分为若干小组，每3-5人为一小组，自由组合。</a:t>
            </a:r>
            <a:r>
              <a:rPr lang="zh-CN" altLang="en-US" sz="3200" b="1">
                <a:solidFill>
                  <a:srgbClr val="990099"/>
                </a:solidFill>
                <a:latin typeface="Times New Roman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5366" name="文本框 15365"/>
          <p:cNvSpPr txBox="1"/>
          <p:nvPr>
            <p:custDataLst>
              <p:tags r:id="rId4"/>
            </p:custDataLst>
          </p:nvPr>
        </p:nvSpPr>
        <p:spPr>
          <a:xfrm>
            <a:off x="301625" y="2836545"/>
            <a:ext cx="11324590" cy="138366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具体任务：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第一大组分析研讨第一段，第二大组分析研讨第二段，第三大组分析研讨第三、四段。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01625" y="4444365"/>
            <a:ext cx="11324590" cy="203009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要求：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第一步，用演读方式朗诵（每组研究出认为最好的演读形式，小组成员都要参与）；第二步，点出该段中的关键字词句（其中一人）；第三步，翻译（其中一人）。</a:t>
            </a:r>
          </a:p>
        </p:txBody>
      </p:sp>
      <p:pic>
        <p:nvPicPr>
          <p:cNvPr id="6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 animBg="1"/>
      <p:bldP spid="15366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15364" name="文本框 15363"/>
          <p:cNvSpPr txBox="1"/>
          <p:nvPr>
            <p:custDataLst>
              <p:tags r:id="rId2"/>
            </p:custDataLst>
          </p:nvPr>
        </p:nvSpPr>
        <p:spPr>
          <a:xfrm>
            <a:off x="3498215" y="0"/>
            <a:ext cx="49250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第一组展示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sp>
        <p:nvSpPr>
          <p:cNvPr id="15365" name="文本框 15364"/>
          <p:cNvSpPr txBox="1"/>
          <p:nvPr>
            <p:custDataLst>
              <p:tags r:id="rId3"/>
            </p:custDataLst>
          </p:nvPr>
        </p:nvSpPr>
        <p:spPr>
          <a:xfrm>
            <a:off x="295275" y="1212215"/>
            <a:ext cx="11330940" cy="507746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outerShdw blurRad="50800" dist="50800" dir="5400000" algn="ctr" rotWithShape="0">
              <a:srgbClr val="54F12F">
                <a:alpha val="100000"/>
              </a:srgbClr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臣闻吏议逐客，窃以为过矣。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（一人读得比较坚定）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昔缪公求士，西取由余于戎，东得百里奚于宛，迎蹇叔于宋，来邳豹、公孙支于晋。此五子者，不产于秦，而缪公用之，并国二十，遂霸西戎。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（一人读得比较诚恳）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孝公用商鞅之法，移风易俗，民以殷盛，国以富强，百姓乐用，诸侯亲服，获楚、魏之师，举地千里，至今治强。惠王用张仪之计，拔三川之地，西并巴、蜀，北收上郡，南取汉中，包九夷，制鄢、郢，东据成皋之险，割膏腴之壤，遂散六国之从，使之西面事秦，功施到今。昭王得范雎，废穰侯，逐华阳，强公室，杜私门，蚕食诸侯，使秦成帝业。此四君者，皆以客之功。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（一人读得比较诚恳）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由此观之，客何负于秦哉！向使四君却客而不内，疏士而不用，是使国无富利之实而秦无强大之名也。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（齐读，读得比较坚定）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</a:p>
        </p:txBody>
      </p:sp>
      <p:pic>
        <p:nvPicPr>
          <p:cNvPr id="6" name="Picture 10" descr="E:\My Pictures\装饰\renwu.gif">
            <a:hlinkClick r:id="rId11" action="ppaction://hlinksldjump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0" descr="E:\My Pictures\装饰\renwu.gif">
            <a:hlinkClick r:id="rId11" action="ppaction://hlinksldjum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1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1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1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11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文本框 15364"/>
          <p:cNvSpPr txBox="1"/>
          <p:nvPr>
            <p:custDataLst>
              <p:tags r:id="rId1"/>
            </p:custDataLst>
          </p:nvPr>
        </p:nvSpPr>
        <p:spPr>
          <a:xfrm>
            <a:off x="295275" y="1212215"/>
            <a:ext cx="11330940" cy="423608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lnSpc>
                <a:spcPts val="808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臣闻吏议逐客，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窃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以为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过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矣。昔缪公求士，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西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取由余于戎，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东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得百里奚于宛，迎蹇叔于宋，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来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邳豹、公孙支于晋。此五子者，不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产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于秦，而缪公用之，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并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国二十，遂霸西戎。孝公用商鞅之法，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移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风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易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俗，民以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殷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盛，国以富强，百姓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乐用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，诸侯亲服，获楚、魏之师，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举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地千里，至今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治强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。惠王用张仪之计，拔三川之地，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西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并巴、蜀，</a:t>
            </a:r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448310" y="1350645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窃：私下。自谦之辞。</a:t>
            </a:r>
            <a:endParaRPr lang="zh-CN" altLang="en-US" sz="20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397885" y="1350645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过：错误。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502400" y="1350645"/>
            <a:ext cx="325056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西、东：名词作状语。</a:t>
            </a:r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1091565" y="2344420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来：招徕。</a:t>
            </a: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5387340" y="2344420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产：生，出生。</a:t>
            </a:r>
            <a:endParaRPr lang="zh-CN" altLang="en-US" sz="20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8439150" y="2344420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 并：吞并。</a:t>
            </a: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2964815" y="3376295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移、易：改变。 </a:t>
            </a:r>
          </a:p>
        </p:txBody>
      </p:sp>
      <p:sp>
        <p:nvSpPr>
          <p:cNvPr id="17" name="文本框 16"/>
          <p:cNvSpPr txBox="1"/>
          <p:nvPr>
            <p:custDataLst>
              <p:tags r:id="rId9"/>
            </p:custDataLst>
          </p:nvPr>
        </p:nvSpPr>
        <p:spPr>
          <a:xfrm>
            <a:off x="5964555" y="3376295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殷：多，众多。</a:t>
            </a:r>
          </a:p>
        </p:txBody>
      </p:sp>
      <p:sp>
        <p:nvSpPr>
          <p:cNvPr id="18" name="文本框 17"/>
          <p:cNvSpPr txBox="1"/>
          <p:nvPr>
            <p:custDataLst>
              <p:tags r:id="rId10"/>
            </p:custDataLst>
          </p:nvPr>
        </p:nvSpPr>
        <p:spPr>
          <a:xfrm>
            <a:off x="8808085" y="3376295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乐用：乐于为国效力。</a:t>
            </a:r>
          </a:p>
        </p:txBody>
      </p:sp>
      <p:sp>
        <p:nvSpPr>
          <p:cNvPr id="19" name="文本框 18"/>
          <p:cNvSpPr txBox="1"/>
          <p:nvPr>
            <p:custDataLst>
              <p:tags r:id="rId11"/>
            </p:custDataLst>
          </p:nvPr>
        </p:nvSpPr>
        <p:spPr>
          <a:xfrm>
            <a:off x="1090930" y="4347210"/>
            <a:ext cx="2876550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举：攻取、攻克、占领。</a:t>
            </a:r>
          </a:p>
        </p:txBody>
      </p:sp>
      <p:sp>
        <p:nvSpPr>
          <p:cNvPr id="20" name="文本框 19"/>
          <p:cNvSpPr txBox="1"/>
          <p:nvPr>
            <p:custDataLst>
              <p:tags r:id="rId12"/>
            </p:custDataLst>
          </p:nvPr>
        </p:nvSpPr>
        <p:spPr>
          <a:xfrm>
            <a:off x="4545330" y="4347210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治强：安定强盛。</a:t>
            </a:r>
          </a:p>
        </p:txBody>
      </p:sp>
      <p:sp>
        <p:nvSpPr>
          <p:cNvPr id="21" name="文本框 20"/>
          <p:cNvSpPr txBox="1"/>
          <p:nvPr>
            <p:custDataLst>
              <p:tags r:id="rId13"/>
            </p:custDataLst>
          </p:nvPr>
        </p:nvSpPr>
        <p:spPr>
          <a:xfrm>
            <a:off x="8808085" y="4347210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西：名词作状语。</a:t>
            </a:r>
            <a:endParaRPr lang="zh-CN" altLang="en-US" sz="20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14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2" name="文本框 1"/>
          <p:cNvSpPr txBox="1"/>
          <p:nvPr>
            <p:custDataLst>
              <p:tags r:id="rId15"/>
            </p:custDataLst>
          </p:nvPr>
        </p:nvSpPr>
        <p:spPr>
          <a:xfrm>
            <a:off x="3498215" y="0"/>
            <a:ext cx="49250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第一组展示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pic>
        <p:nvPicPr>
          <p:cNvPr id="6" name="Picture 10" descr="E:\My Pictures\装饰\renwu.gif">
            <a:hlinkClick r:id="rId23" action="ppaction://hlinksldjump"/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23" action="ppaction://hlinksldjump"/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23" action="ppaction://hlinksldjump"/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23" action="ppaction://hlinksldjump"/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10" descr="E:\My Pictures\装饰\renwu.gif">
            <a:hlinkClick r:id="rId23" action="ppaction://hlinksldjump"/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0" descr="E:\My Pictures\装饰\renwu.gif">
            <a:hlinkClick r:id="rId23" action="ppaction://hlinksldjump"/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00" grpId="0" animBg="1"/>
      <p:bldP spid="3" grpId="0" animBg="1"/>
      <p:bldP spid="4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文本框 15364"/>
          <p:cNvSpPr txBox="1"/>
          <p:nvPr>
            <p:custDataLst>
              <p:tags r:id="rId1"/>
            </p:custDataLst>
          </p:nvPr>
        </p:nvSpPr>
        <p:spPr>
          <a:xfrm>
            <a:off x="295275" y="1212215"/>
            <a:ext cx="11330940" cy="423608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lnSpc>
                <a:spcPts val="808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北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收上郡，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南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取汉中，包九夷，制鄢、郢，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东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据成皋之险，割膏腴之壤，遂散六国之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，使之西面事秦，功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施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到今。昭王得范雎，废穰侯，逐华阳，强公室，杜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私门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蚕食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诸侯，使秦成帝业。此四君者，皆以客之功。由此观之，客何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负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于秦哉！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向使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四君却客而不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内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，疏士而不用，是使国无富利之实而秦无强大之名也。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95275" y="5671820"/>
            <a:ext cx="11330940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bg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西取由余于戎，东得百里奚于宛，迎蹇叔于宋，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来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邳豹、公孙支于晋：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状语后置句</a:t>
            </a: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445135" y="1424940"/>
            <a:ext cx="424878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北、南、东：名词作状语。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45135" y="2379345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从：同“纵”，合纵。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762375" y="2379345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施：蔓延，延续。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8799195" y="2379345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私门：贵族豪门。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445135" y="3367405"/>
            <a:ext cx="4890770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蚕食：比喻像蚕吃桑叶那样逐渐吞食侵占。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5979795" y="3367405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负：辜负，对不起。</a:t>
            </a: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8799195" y="3367405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向：假使，倘若。</a:t>
            </a: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445135" y="4424045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内：同“纳”，接纳。</a:t>
            </a:r>
          </a:p>
        </p:txBody>
      </p:sp>
      <p:sp>
        <p:nvSpPr>
          <p:cNvPr id="12" name="矩形 11"/>
          <p:cNvSpPr/>
          <p:nvPr>
            <p:custDataLst>
              <p:tags r:id="rId1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3498215" y="0"/>
            <a:ext cx="49250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第一组展示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pic>
        <p:nvPicPr>
          <p:cNvPr id="11" name="Picture 10" descr="E:\My Pictures\装饰\renwu.gif">
            <a:hlinkClick r:id="rId20" action="ppaction://hlinksldjump"/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10" descr="E:\My Pictures\装饰\renwu.gif">
            <a:hlinkClick r:id="rId20" action="ppaction://hlinksldjump"/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10" descr="E:\My Pictures\装饰\renwu.gif">
            <a:hlinkClick r:id="rId20" action="ppaction://hlinksldjump"/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10" descr="E:\My Pictures\装饰\renwu.gif">
            <a:hlinkClick r:id="rId20" action="ppaction://hlinksldjump"/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10" descr="E:\My Pictures\装饰\renwu.gif">
            <a:hlinkClick r:id="rId20" action="ppaction://hlinksldjump"/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Picture 10" descr="E:\My Pictures\装饰\renwu.gif">
            <a:hlinkClick r:id="rId20" action="ppaction://hlinksldjump"/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2" grpId="0" animBg="1"/>
      <p:bldP spid="100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8194" name="内容占位符 819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28625" y="1302385"/>
            <a:ext cx="11335385" cy="5124450"/>
          </a:xfrm>
          <a:ln w="19050">
            <a:solidFill>
              <a:schemeClr val="tx1"/>
            </a:solidFill>
          </a:ln>
        </p:spPr>
        <p:txBody>
          <a:bodyPr anchor="t"/>
          <a:lstStyle/>
          <a:p>
            <a:pPr latinLnBrk="0">
              <a:lnSpc>
                <a:spcPct val="150000"/>
              </a:lnSpc>
              <a:spcBef>
                <a:spcPct val="0"/>
              </a:spcBef>
              <a:buClr>
                <a:srgbClr val="CCECFF"/>
              </a:buClr>
              <a:buBlip>
                <a:blip r:embed="rId12"/>
              </a:buBlip>
            </a:pPr>
            <a:r>
              <a:rPr sz="2800" err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据《史记》记载，秦王逐客是导火线是“郑国渠”事件。</a:t>
            </a:r>
          </a:p>
          <a:p>
            <a:pPr latinLnBrk="0">
              <a:lnSpc>
                <a:spcPct val="150000"/>
              </a:lnSpc>
              <a:spcBef>
                <a:spcPct val="0"/>
              </a:spcBef>
              <a:buClr>
                <a:srgbClr val="CCECFF"/>
              </a:buClr>
              <a:buBlip>
                <a:blip r:embed="rId12"/>
              </a:buBlip>
            </a:pPr>
            <a:r>
              <a:rPr sz="2800">
                <a:latin typeface="黑体" panose="02010609060101010101" charset="-122"/>
                <a:ea typeface="黑体" panose="02010609060101010101" charset="-122"/>
              </a:rPr>
              <a:t>秦为统一中国，广揽人才，韩国为削弱秦国势力，趁秦国招揽人才之机，派水利专家郑国入秦，企图通过让秦国修灌渠来耗费财力，从而削弱秦国的军事实力。计谋败露之后，秦国大臣宗室污蔑客卿都不可靠，纷纷要求驱逐客卿。公元前237年，秦始皇下令逐客，李斯亦在被逐之列。在被勒令出境的途中，李斯写下了《谏逐客书》一文，指出驱逐客卿是错误的，劝阻秦始皇不要逐客。秦始皇采纳了李斯的意见，收回了逐客令，并恢复了李斯的官职。</a:t>
            </a:r>
          </a:p>
        </p:txBody>
      </p:sp>
      <p:sp>
        <p:nvSpPr>
          <p:cNvPr id="6149" name="文本框 6148"/>
          <p:cNvSpPr txBox="1"/>
          <p:nvPr>
            <p:custDataLst>
              <p:tags r:id="rId3"/>
            </p:custDataLst>
          </p:nvPr>
        </p:nvSpPr>
        <p:spPr>
          <a:xfrm>
            <a:off x="4034722" y="6350"/>
            <a:ext cx="5262245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秦国逐客令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6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  <p:sndAc>
      <p:stSnd>
        <p:snd r:embed="rId1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19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uiExpand="1" build="p" animBg="1"/>
      <p:bldP spid="61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15364" name="文本框 15363"/>
          <p:cNvSpPr txBox="1"/>
          <p:nvPr>
            <p:custDataLst>
              <p:tags r:id="rId2"/>
            </p:custDataLst>
          </p:nvPr>
        </p:nvSpPr>
        <p:spPr>
          <a:xfrm>
            <a:off x="3633470" y="-45085"/>
            <a:ext cx="49250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第二组展示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sp>
        <p:nvSpPr>
          <p:cNvPr id="15365" name="文本框 15364"/>
          <p:cNvSpPr txBox="1"/>
          <p:nvPr>
            <p:custDataLst>
              <p:tags r:id="rId3"/>
            </p:custDataLst>
          </p:nvPr>
        </p:nvSpPr>
        <p:spPr>
          <a:xfrm>
            <a:off x="430530" y="969645"/>
            <a:ext cx="11330940" cy="575437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outerShdw blurRad="50800" dist="50800" dir="5400000" algn="ctr" rotWithShape="0">
              <a:srgbClr val="2EF24E">
                <a:alpha val="100000"/>
              </a:srgbClr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ts val="368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今陛下致昆山之玉，有随、和之宝，垂明月之珠，服太阿之剑，乘纤离之马，建翠凤之旗，树灵鼍之鼓。此数宝者，秦不生一焉，而陛下悦之，何也？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（一人读出疑问语气）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秦国之所生然后可，则是夜光之璧不饰朝廷，犀象之器不为玩好，郑、卫之女不充后宫，而骏良駃騠不实外厩，江南金锡不为用，西蜀丹青不为采。所以饰后宫充下陈娱心意说耳目者，必出于秦然后可，则是宛珠之簪，傅现之珥，阿缟之衣，锦绣之饰不进于前，而随俗雅化佳冶窈窕赵女不立于侧也。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（一人读出叹息语气）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夫击瓮叩缶弹筝搏髀，而歌呼呜呜快耳者，真秦之声也；《郑》《卫》《桑间》《昭》《虞》《武》《象》者，异国之乐也。今弃击瓮叩缶而就《郑》《卫》，退弹筝而取《昭》《虞》，若是者何也？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（一人读出疑问语气）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快意当前，适观而已矣。今取人则不然。不问可否，不论曲直，非秦者去，为客者逐。然则是所重者在乎色乐珠玉，而所轻者在乎人民也。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（一人读出叹息语气）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此非所以跨海内制诸侯之术也。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（齐读读出肯定语气） </a:t>
            </a:r>
          </a:p>
        </p:txBody>
      </p:sp>
      <p:pic>
        <p:nvPicPr>
          <p:cNvPr id="6" name="Picture 10" descr="E:\My Pictures\装饰\renwu.gif">
            <a:hlinkClick r:id="rId11" action="ppaction://hlinksldjump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0" descr="E:\My Pictures\装饰\renwu.gif">
            <a:hlinkClick r:id="rId11" action="ppaction://hlinksldjum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1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1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1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11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15365" name="文本框 15364"/>
          <p:cNvSpPr txBox="1"/>
          <p:nvPr>
            <p:custDataLst>
              <p:tags r:id="rId2"/>
            </p:custDataLst>
          </p:nvPr>
        </p:nvSpPr>
        <p:spPr>
          <a:xfrm>
            <a:off x="430530" y="945515"/>
            <a:ext cx="11330940" cy="495173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lnSpc>
                <a:spcPts val="758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今陛下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致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昆山之玉，有随、和之宝，垂明月之珠，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服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太阿之剑，乘纤离之马，建翠凤之旗，树灵鼍之鼓。此数宝者，秦不生一焉，而陛下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说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之，何也？必秦国之所生然后可，则是夜光之璧不饰朝廷，犀象之器不为玩好，郑、卫之女不充后宫，而骏良駃騠不实外厩，江南金锡不为用，西蜀丹青不为采。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饰后宫充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下陈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娱心意说耳目者，必出于秦然后可，则是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宛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珠之簪，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傅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现之珥，阿缟之衣，锦绣之饰不进于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577215" y="1089660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致：达，得。  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5639435" y="1014730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 服：佩带。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639435" y="1975485"/>
            <a:ext cx="370522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说：通“悦”，喜悦，喜爱。 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639435" y="3857625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所以：用来……的。</a:t>
            </a: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8813800" y="3703955"/>
            <a:ext cx="2618105" cy="706755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下陈：堂下，指宫女、珍宝摆放之处。</a:t>
            </a: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2545080" y="4794250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宛：宛转，缠绕。</a:t>
            </a: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5380990" y="4794250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傅：附着，镶嵌。</a:t>
            </a: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3633470" y="-45085"/>
            <a:ext cx="49250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第二组展示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pic>
        <p:nvPicPr>
          <p:cNvPr id="3" name="Picture 10" descr="E:\My Pictures\装饰\renwu.gif">
            <a:hlinkClick r:id="rId18" action="ppaction://hlinksldjump"/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8" action="ppaction://hlinksldjump"/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8" action="ppaction://hlinksldjump"/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10" descr="E:\My Pictures\装饰\renwu.gif">
            <a:hlinkClick r:id="rId18" action="ppaction://hlinksldjump"/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10" descr="E:\My Pictures\装饰\renwu.gif">
            <a:hlinkClick r:id="rId18" action="ppaction://hlinksldjump"/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10" descr="E:\My Pictures\装饰\renwu.gif">
            <a:hlinkClick r:id="rId18" action="ppaction://hlinksldjump"/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00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15365" name="文本框 15364"/>
          <p:cNvSpPr txBox="1"/>
          <p:nvPr>
            <p:custDataLst>
              <p:tags r:id="rId2"/>
            </p:custDataLst>
          </p:nvPr>
        </p:nvSpPr>
        <p:spPr>
          <a:xfrm>
            <a:off x="430530" y="945515"/>
            <a:ext cx="11330940" cy="495173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lnSpc>
                <a:spcPts val="758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前，而随俗雅化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佳冶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窈窕赵女不立于侧也。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夫击瓮叩缶弹筝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搏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髀，而歌呼呜呜快耳者，真秦之声也；《郑》《卫》《桑间》《昭》《虞》《武》《象》者，异国之乐也。今弃击瓮叩缶而就《郑》《卫》，退弹筝而取《昭》《虞》，若是者何也？快意当前，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适观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而已矣。今取人则不然。不问可否，不论曲直，非秦者去，为客者逐。然则是所重者在乎色乐珠玉，而所轻者在乎人民也。此非所以跨海内制诸侯之术也。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30530" y="6053455"/>
            <a:ext cx="11331575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歌呼呜呜快耳者，真秦之声也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588000" y="6053455"/>
            <a:ext cx="41617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此非所以跨海内制诸侯之术也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433050" y="6053455"/>
            <a:ext cx="11010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判断句</a:t>
            </a:r>
          </a:p>
        </p:txBody>
      </p:sp>
      <p:sp>
        <p:nvSpPr>
          <p:cNvPr id="100" name="文本框 99"/>
          <p:cNvSpPr txBox="1"/>
          <p:nvPr>
            <p:custDataLst>
              <p:tags r:id="rId6"/>
            </p:custDataLst>
          </p:nvPr>
        </p:nvSpPr>
        <p:spPr>
          <a:xfrm>
            <a:off x="602615" y="1014730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佳：美好，美丽。</a:t>
            </a:r>
            <a:endParaRPr lang="zh-CN" altLang="en-US" sz="20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3499485" y="1014730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冶：妖冶，艳丽。 </a:t>
            </a: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6842760" y="1014730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搏：击打，拍打。</a:t>
            </a: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998220" y="3917950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适观：适于观赏。</a:t>
            </a: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3633470" y="-45085"/>
            <a:ext cx="49250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第二组展示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pic>
        <p:nvPicPr>
          <p:cNvPr id="10" name="Picture 10" descr="E:\My Pictures\装饰\renwu.gif">
            <a:hlinkClick r:id="rId18" action="ppaction://hlinksldjump"/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8" action="ppaction://hlinksldjump"/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10" descr="E:\My Pictures\装饰\renwu.gif">
            <a:hlinkClick r:id="rId18" action="ppaction://hlinksldjump"/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10" descr="E:\My Pictures\装饰\renwu.gif">
            <a:hlinkClick r:id="rId18" action="ppaction://hlinksldjump"/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10" descr="E:\My Pictures\装饰\renwu.gif">
            <a:hlinkClick r:id="rId18" action="ppaction://hlinksldjump"/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10" descr="E:\My Pictures\装饰\renwu.gif">
            <a:hlinkClick r:id="rId18" action="ppaction://hlinksldjump"/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2" grpId="0" animBg="1"/>
      <p:bldP spid="3" grpId="0"/>
      <p:bldP spid="4" grpId="0"/>
      <p:bldP spid="100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15364" name="文本框 15363"/>
          <p:cNvSpPr txBox="1"/>
          <p:nvPr>
            <p:custDataLst>
              <p:tags r:id="rId2"/>
            </p:custDataLst>
          </p:nvPr>
        </p:nvSpPr>
        <p:spPr>
          <a:xfrm>
            <a:off x="3498215" y="0"/>
            <a:ext cx="49250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第三组展示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sp>
        <p:nvSpPr>
          <p:cNvPr id="15365" name="文本框 15364"/>
          <p:cNvSpPr txBox="1"/>
          <p:nvPr>
            <p:custDataLst>
              <p:tags r:id="rId3"/>
            </p:custDataLst>
          </p:nvPr>
        </p:nvSpPr>
        <p:spPr>
          <a:xfrm>
            <a:off x="295275" y="1014730"/>
            <a:ext cx="11330940" cy="50977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outerShdw blurRad="50800" dist="50800" dir="5400000" algn="ctr" rotWithShape="0">
              <a:srgbClr val="2EF24E">
                <a:alpha val="100000"/>
              </a:srgbClr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ts val="488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臣闻地广者粟多，国大者人众，兵强则士勇。是以太山不让土壤，故能成其大；河海不择细流，故能就其深；王者不却众庶，故能明其德。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（一人读出肯定语气）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是以地无四方，民无异国，四时充美，鬼神降福，此五帝、三王之所以无敌也。今乃弃黔首以资敌国，却宾客以业诸侯，使天下之士退而不敢西向，裹足不入秦，此所谓“借寇兵而赍盗粮”者也。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（一人读出感叹语气）</a:t>
            </a:r>
          </a:p>
          <a:p>
            <a:pPr fontAlgn="auto">
              <a:lnSpc>
                <a:spcPts val="488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夫物不产于秦，可宝者多；士不产于秦，而愿忠者众。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（一人读出肯定语气）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今逐客以资敌国，损民以益雠，内自虚而外树怨于诸侯，求国无危，不可得也。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（一人读出坚定语气） </a:t>
            </a:r>
          </a:p>
        </p:txBody>
      </p:sp>
      <p:pic>
        <p:nvPicPr>
          <p:cNvPr id="6" name="Picture 10" descr="E:\My Pictures\装饰\renwu.gif">
            <a:hlinkClick r:id="rId11" action="ppaction://hlinksldjump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0" descr="E:\My Pictures\装饰\renwu.gif">
            <a:hlinkClick r:id="rId11" action="ppaction://hlinksldjum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1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1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1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11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15364" name="文本框 15363"/>
          <p:cNvSpPr txBox="1"/>
          <p:nvPr>
            <p:custDataLst>
              <p:tags r:id="rId2"/>
            </p:custDataLst>
          </p:nvPr>
        </p:nvSpPr>
        <p:spPr>
          <a:xfrm>
            <a:off x="3802380" y="0"/>
            <a:ext cx="49250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第三组展示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sp>
        <p:nvSpPr>
          <p:cNvPr id="15365" name="文本框 15364"/>
          <p:cNvSpPr txBox="1"/>
          <p:nvPr>
            <p:custDataLst>
              <p:tags r:id="rId3"/>
            </p:custDataLst>
          </p:nvPr>
        </p:nvSpPr>
        <p:spPr>
          <a:xfrm>
            <a:off x="295275" y="1014730"/>
            <a:ext cx="11579860" cy="515429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lnSpc>
                <a:spcPts val="658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臣闻地广者粟多，国大者人众，兵强则士勇。是以太山不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让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土壤，故能成其大；河海不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择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细流，故能就其深；王者不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却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众庶，故能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明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其德。是以地无四方，民无异国，四时充美，鬼神降福，此五帝、三王之所以无敌也。今乃弃黔首以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资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敌国，却宾客以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业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诸侯，使天下之士退而不敢西向，裹足不入秦，此所谓“借寇兵而赍盗粮”者也。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ts val="658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夫物不产于秦，可宝者多；士不产于秦，而愿忠者众。今逐客以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资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敌国，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损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民以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益雠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，内自虚而外树怨于诸侯，求国无危，不可得也。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95275" y="6245860"/>
            <a:ext cx="11579225" cy="5219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外树怨于诸侯：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状语后置句</a:t>
            </a: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6361430" y="1073150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让：辞让，拒绝。  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40055" y="1880870"/>
            <a:ext cx="327977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择：通“释”，舍弃，抛弃。</a:t>
            </a: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3875405" y="1880870"/>
            <a:ext cx="2301240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 却：推却，拒绝。</a:t>
            </a:r>
            <a:endParaRPr lang="zh-CN" altLang="en-US" sz="20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6309360" y="1880870"/>
            <a:ext cx="261810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明：使（功德）彰明。</a:t>
            </a: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6361430" y="2696845"/>
            <a:ext cx="206438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资：资助，供给。 </a:t>
            </a: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8619490" y="2696845"/>
            <a:ext cx="314134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业：从业，从事，事奉。</a:t>
            </a: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8027035" y="4382135"/>
            <a:ext cx="152082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资：资助。</a:t>
            </a:r>
          </a:p>
        </p:txBody>
      </p:sp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9721215" y="4382135"/>
            <a:ext cx="1391920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损：减少。  </a:t>
            </a: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6524625" y="5172710"/>
            <a:ext cx="2202815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益：增益，增多。</a:t>
            </a:r>
          </a:p>
        </p:txBody>
      </p:sp>
      <p:sp>
        <p:nvSpPr>
          <p:cNvPr id="11" name="文本框 10"/>
          <p:cNvSpPr txBox="1"/>
          <p:nvPr>
            <p:custDataLst>
              <p:tags r:id="rId14"/>
            </p:custDataLst>
          </p:nvPr>
        </p:nvSpPr>
        <p:spPr>
          <a:xfrm>
            <a:off x="8927465" y="5172710"/>
            <a:ext cx="2927350" cy="39878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  雠：通“仇”，仇敌。</a:t>
            </a:r>
          </a:p>
        </p:txBody>
      </p:sp>
      <p:pic>
        <p:nvPicPr>
          <p:cNvPr id="13" name="Picture 10" descr="E:\My Pictures\装饰\renwu.gif">
            <a:hlinkClick r:id="rId22" action="ppaction://hlinksldjump"/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10" descr="E:\My Pictures\装饰\renwu.gif">
            <a:hlinkClick r:id="rId22" action="ppaction://hlinksldjump"/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10" descr="E:\My Pictures\装饰\renwu.gif">
            <a:hlinkClick r:id="rId22" action="ppaction://hlinksldjump"/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10" descr="E:\My Pictures\装饰\renwu.gif">
            <a:hlinkClick r:id="rId22" action="ppaction://hlinksldjump"/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Picture 10" descr="E:\My Pictures\装饰\renwu.gif">
            <a:hlinkClick r:id="rId22" action="ppaction://hlinksldjump"/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Picture 10" descr="E:\My Pictures\装饰\renwu.gif">
            <a:hlinkClick r:id="rId22" action="ppaction://hlinksldjump"/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2" grpId="0" animBg="1"/>
      <p:bldP spid="100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/>
          <p:nvPr>
            <p:custDataLst>
              <p:tags r:id="rId1"/>
            </p:custDataLst>
          </p:nvPr>
        </p:nvSpPr>
        <p:spPr>
          <a:xfrm>
            <a:off x="2355215" y="20955"/>
            <a:ext cx="683069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Times New Roman" pitchFamily="18" charset="0"/>
              </a:rPr>
              <a:t>  </a:t>
            </a:r>
            <a:r>
              <a:rPr lang="zh-CN" altLang="en-US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Times New Roman" pitchFamily="18" charset="0"/>
              </a:rPr>
              <a:t>研  读  明  技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9E2AD8D-AA6A-4861-B0BE-68C4BFBFCE0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11457" y="2380418"/>
            <a:ext cx="8120865" cy="38161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-635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60418" name="Rectangle 8"/>
          <p:cNvSpPr>
            <a:spLocks noGrp="1" noRot="1"/>
          </p:cNvSpPr>
          <p:nvPr>
            <p:custDataLst>
              <p:tags r:id="rId2"/>
            </p:custDataLst>
          </p:nvPr>
        </p:nvSpPr>
        <p:spPr>
          <a:xfrm>
            <a:off x="532130" y="1409700"/>
            <a:ext cx="10023475" cy="685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4000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开门见山表明观点，指出逐客是错误的</a:t>
            </a:r>
          </a:p>
        </p:txBody>
      </p:sp>
      <p:sp>
        <p:nvSpPr>
          <p:cNvPr id="60419" name="Rectangle 11"/>
          <p:cNvSpPr>
            <a:spLocks noGrp="1" noRot="1"/>
          </p:cNvSpPr>
          <p:nvPr>
            <p:custDataLst>
              <p:tags r:id="rId3"/>
            </p:custDataLst>
          </p:nvPr>
        </p:nvSpPr>
        <p:spPr>
          <a:xfrm>
            <a:off x="532130" y="2521585"/>
            <a:ext cx="5732780" cy="3263265"/>
          </a:xfrm>
          <a:prstGeom prst="rect">
            <a:avLst/>
          </a:prstGeom>
          <a:noFill/>
          <a:ln w="12700">
            <a:solidFill>
              <a:srgbClr val="FF9966"/>
            </a:solidFill>
            <a:miter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chemeClr val="tx2"/>
                </a:solidFill>
                <a:latin typeface="Times New Roman" pitchFamily="18" charset="0"/>
                <a:ea typeface="黑体" panose="02010609060101010101" charset="-122"/>
              </a:rPr>
              <a:t>   </a:t>
            </a:r>
            <a:r>
              <a:rPr lang="zh-CN" altLang="en-US" b="1">
                <a:solidFill>
                  <a:schemeClr val="tx2"/>
                </a:solidFill>
                <a:latin typeface="Times New Roman" pitchFamily="18" charset="0"/>
                <a:ea typeface="黑体" panose="02010609060101010101" charset="-122"/>
              </a:rPr>
              <a:t>臣闻吏议逐客，窃以为过矣。</a:t>
            </a:r>
          </a:p>
          <a:p>
            <a:pPr marL="0" indent="0" eaLnBrk="1" hangingPunct="1">
              <a:lnSpc>
                <a:spcPct val="200000"/>
              </a:lnSpc>
              <a:spcBef>
                <a:spcPct val="0"/>
              </a:spcBef>
              <a:buNone/>
            </a:pPr>
            <a:endParaRPr lang="zh-CN" altLang="en-US" sz="2800" b="1">
              <a:solidFill>
                <a:schemeClr val="tx2"/>
              </a:solidFill>
              <a:latin typeface="Times New Roman" pitchFamily="18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917575" y="3501390"/>
            <a:ext cx="542607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800" b="1">
                <a:latin typeface="Times New Roman" pitchFamily="18" charset="0"/>
                <a:ea typeface="黑体" panose="02010609060101010101" charset="-122"/>
                <a:sym typeface="+mn-ea"/>
              </a:rPr>
              <a:t>开门见山，语气谦和，平心静气</a:t>
            </a:r>
            <a:endParaRPr lang="zh-CN" altLang="en-US" sz="2800" b="1">
              <a:latin typeface="Times New Roman" pitchFamily="18" charset="0"/>
              <a:ea typeface="黑体" panose="02010609060101010101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2800" b="1">
                <a:latin typeface="Times New Roman" pitchFamily="18" charset="0"/>
                <a:ea typeface="黑体" panose="02010609060101010101" charset="-122"/>
                <a:sym typeface="+mn-ea"/>
              </a:rPr>
              <a:t>切合日理万机的秦王的性格</a:t>
            </a:r>
          </a:p>
        </p:txBody>
      </p:sp>
      <p:sp>
        <p:nvSpPr>
          <p:cNvPr id="15364" name="文本框 15363"/>
          <p:cNvSpPr txBox="1"/>
          <p:nvPr>
            <p:custDataLst>
              <p:tags r:id="rId5"/>
            </p:custDataLst>
          </p:nvPr>
        </p:nvSpPr>
        <p:spPr>
          <a:xfrm>
            <a:off x="4345940" y="0"/>
            <a:ext cx="38074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结构技法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pic>
        <p:nvPicPr>
          <p:cNvPr id="2" name="图片 1" descr="606725aa5e1e4e1c84ad76c663146e1e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609080" y="2520950"/>
            <a:ext cx="5144770" cy="3263265"/>
          </a:xfrm>
          <a:prstGeom prst="rect">
            <a:avLst/>
          </a:prstGeom>
        </p:spPr>
      </p:pic>
      <p:pic>
        <p:nvPicPr>
          <p:cNvPr id="6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animBg="1"/>
      <p:bldP spid="3" grpId="0"/>
      <p:bldP spid="1536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61442" name="Rectangle 7"/>
          <p:cNvSpPr>
            <a:spLocks noGrp="1" noRot="1"/>
          </p:cNvSpPr>
          <p:nvPr>
            <p:ph type="title"/>
            <p:custDataLst>
              <p:tags r:id="rId2"/>
            </p:custDataLst>
          </p:nvPr>
        </p:nvSpPr>
        <p:spPr>
          <a:xfrm>
            <a:off x="377825" y="1231265"/>
            <a:ext cx="8540750" cy="11430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4000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史实论证：客卿于秦有功</a:t>
            </a:r>
          </a:p>
        </p:txBody>
      </p:sp>
      <p:sp>
        <p:nvSpPr>
          <p:cNvPr id="61443" name="Rectangle 8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377825" y="2591435"/>
            <a:ext cx="7552690" cy="3116580"/>
          </a:xfrm>
          <a:ln>
            <a:solidFill>
              <a:srgbClr val="FF9966"/>
            </a:solidFill>
            <a:miter/>
          </a:ln>
        </p:spPr>
        <p:txBody>
          <a:bodyPr vert="horz" wrap="square" lIns="91440" tIns="45720" rIns="91440" bIns="45720" anchor="t"/>
          <a:lstStyle/>
          <a:p>
            <a:pPr marL="0" indent="0" eaLnBrk="1" latinLnBrk="0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穆公求士</a:t>
            </a:r>
            <a:r>
              <a:rPr lang="zh-CN" altLang="en-US" b="1">
                <a:latin typeface="Times New Roman" pitchFamily="18" charset="0"/>
                <a:ea typeface="黑体" panose="02010609060101010101" charset="-122"/>
              </a:rPr>
              <a:t>———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广纳人才</a:t>
            </a:r>
            <a:r>
              <a:rPr lang="zh-CN" altLang="en-US" b="1">
                <a:latin typeface="Times New Roman" pitchFamily="18" charset="0"/>
                <a:ea typeface="黑体" panose="02010609060101010101" charset="-122"/>
              </a:rPr>
              <a:t>———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遂霸西戎 </a:t>
            </a:r>
          </a:p>
          <a:p>
            <a:pPr marL="0" indent="0" eaLnBrk="1" latinLnBrk="0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孝公用商鞅</a:t>
            </a:r>
            <a:r>
              <a:rPr lang="zh-CN" altLang="en-US" b="1">
                <a:latin typeface="Times New Roman" pitchFamily="18" charset="0"/>
                <a:ea typeface="黑体" panose="02010609060101010101" charset="-122"/>
              </a:rPr>
              <a:t>——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变法治国</a:t>
            </a:r>
            <a:r>
              <a:rPr lang="zh-CN" altLang="en-US" b="1">
                <a:latin typeface="Times New Roman" pitchFamily="18" charset="0"/>
                <a:ea typeface="黑体" panose="02010609060101010101" charset="-122"/>
              </a:rPr>
              <a:t>———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民盛国强 </a:t>
            </a:r>
          </a:p>
          <a:p>
            <a:pPr marL="0" indent="0" eaLnBrk="1" latinLnBrk="0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惠王用张仪</a:t>
            </a:r>
            <a:r>
              <a:rPr lang="zh-CN" altLang="en-US" b="1">
                <a:latin typeface="Times New Roman" pitchFamily="18" charset="0"/>
                <a:ea typeface="黑体" panose="02010609060101010101" charset="-122"/>
              </a:rPr>
              <a:t>——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四面扩张</a:t>
            </a:r>
            <a:r>
              <a:rPr lang="zh-CN" altLang="en-US" b="1">
                <a:latin typeface="Times New Roman" pitchFamily="18" charset="0"/>
                <a:ea typeface="黑体" panose="02010609060101010101" charset="-122"/>
              </a:rPr>
              <a:t>———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以横破纵 </a:t>
            </a:r>
          </a:p>
          <a:p>
            <a:pPr marL="0" indent="0" eaLnBrk="1" latinLnBrk="0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昭王得范雎</a:t>
            </a:r>
            <a:r>
              <a:rPr lang="zh-CN" altLang="en-US" b="1">
                <a:latin typeface="Times New Roman" pitchFamily="18" charset="0"/>
                <a:ea typeface="黑体" panose="02010609060101010101" charset="-122"/>
              </a:rPr>
              <a:t>——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打击豪门</a:t>
            </a:r>
            <a:r>
              <a:rPr lang="zh-CN" altLang="en-US" b="1">
                <a:latin typeface="Times New Roman" pitchFamily="18" charset="0"/>
                <a:ea typeface="黑体" panose="02010609060101010101" charset="-122"/>
              </a:rPr>
              <a:t>———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强化集权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345940" y="0"/>
            <a:ext cx="38074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结构技法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rcRect l="13515" b="9434"/>
          <a:stretch>
            <a:fillRect/>
          </a:stretch>
        </p:blipFill>
        <p:spPr>
          <a:xfrm>
            <a:off x="8044815" y="2591435"/>
            <a:ext cx="3921125" cy="3116580"/>
          </a:xfrm>
          <a:prstGeom prst="rect">
            <a:avLst/>
          </a:prstGeom>
        </p:spPr>
      </p:pic>
      <p:pic>
        <p:nvPicPr>
          <p:cNvPr id="6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4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3" grpId="0" uiExpand="1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63490" name="Rectangle 6"/>
          <p:cNvSpPr>
            <a:spLocks noGrp="1" noRot="1"/>
          </p:cNvSpPr>
          <p:nvPr>
            <p:ph type="title"/>
            <p:custDataLst>
              <p:tags r:id="rId2"/>
            </p:custDataLst>
          </p:nvPr>
        </p:nvSpPr>
        <p:spPr>
          <a:xfrm>
            <a:off x="2785745" y="2023745"/>
            <a:ext cx="8540750" cy="5334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3200" b="1">
                <a:ea typeface="黑体" panose="02010609060101010101" charset="-122"/>
              </a:rPr>
              <a:t>铺陈四代秦君重用客卿富国强兵的史实</a:t>
            </a:r>
          </a:p>
        </p:txBody>
      </p:sp>
      <p:sp>
        <p:nvSpPr>
          <p:cNvPr id="61442" name="Rectangle 7"/>
          <p:cNvSpPr>
            <a:spLocks noGrp="1" noRot="1"/>
          </p:cNvSpPr>
          <p:nvPr>
            <p:custDataLst>
              <p:tags r:id="rId3"/>
            </p:custDataLst>
          </p:nvPr>
        </p:nvSpPr>
        <p:spPr>
          <a:xfrm>
            <a:off x="3204845" y="940435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4000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史实论证：客卿于秦有功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72415" y="2773045"/>
            <a:ext cx="11507470" cy="37846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 anchor="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昔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  <a:hlinkClick r:id="" action="ppaction://noaction"/>
              </a:rPr>
              <a:t>穆公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求士，西取由余於戎，东得百里奚於宛，迎蹇叔於宋，求丕豹、公孙支於晋。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此五子者，不产於秦，而缪公用之，并国二十，遂霸西戎。</a:t>
            </a:r>
          </a:p>
          <a:p>
            <a:pPr eaLnBrk="1" hangingPunct="1">
              <a:spcBef>
                <a:spcPct val="50000"/>
              </a:spcBef>
            </a:pPr>
            <a:endParaRPr lang="zh-CN" altLang="en-US" sz="20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0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0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0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0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0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370840" y="3881755"/>
            <a:ext cx="1120140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  <a:hlinkClick r:id="" action="ppaction://noaction"/>
              </a:rPr>
              <a:t>孝公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用商鞅之法，移风易俗，民以殷盛，国以富强，百姓乐用，诸侯亲服，获楚、</a:t>
            </a:r>
          </a:p>
          <a:p>
            <a:pPr algn="l" eaLnBrk="1" hangingPunct="1">
              <a:spcBef>
                <a:spcPct val="50000"/>
              </a:spcBef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魏之师，举地千里，至今治强。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370840" y="4896485"/>
            <a:ext cx="1120140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  <a:hlinkClick r:id="" action="ppaction://noaction"/>
              </a:rPr>
              <a:t>惠王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用张仪之计，拔三川之地，西并巴、 蜀，北收上郡，南取汉中，包九夷，制</a:t>
            </a:r>
          </a:p>
          <a:p>
            <a:pPr algn="l" eaLnBrk="1" hangingPunct="1">
              <a:spcBef>
                <a:spcPct val="50000"/>
              </a:spcBef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鄢、郢，东据成皋之险，割膏腴之壤，遂散六国之纵，使之西面事秦，功施到今。</a:t>
            </a: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370840" y="5911215"/>
            <a:ext cx="102831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昭王得范雎，废穰侯，逐华阳，强公室，杜私门，蚕食诸侯，使秦成帝业。</a:t>
            </a: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4345940" y="0"/>
            <a:ext cx="38074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结构技法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pic>
        <p:nvPicPr>
          <p:cNvPr id="3" name="Picture 10" descr="E:\My Pictures\装饰\renwu.gif">
            <a:hlinkClick r:id="rId16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10" descr="E:\My Pictures\装饰\renwu.gif">
            <a:hlinkClick r:id="rId16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6" action="ppaction://hlinksldjump"/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0" descr="E:\My Pictures\装饰\renwu.gif">
            <a:hlinkClick r:id="rId16" action="ppaction://hlinksldjump"/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10" descr="E:\My Pictures\装饰\renwu.gif">
            <a:hlinkClick r:id="rId16" action="ppaction://hlinksldjump"/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10" descr="E:\My Pictures\装饰\renwu.gif">
            <a:hlinkClick r:id="rId16" action="ppaction://hlinksldjump"/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1442" grpId="0"/>
      <p:bldP spid="4" grpId="0" animBg="1"/>
      <p:bldP spid="5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65538" name="Rectangle 7"/>
          <p:cNvSpPr>
            <a:spLocks noGrp="1" noRot="1"/>
          </p:cNvSpPr>
          <p:nvPr>
            <p:ph type="title"/>
            <p:custDataLst>
              <p:tags r:id="rId2"/>
            </p:custDataLst>
          </p:nvPr>
        </p:nvSpPr>
        <p:spPr>
          <a:xfrm>
            <a:off x="565785" y="1014730"/>
            <a:ext cx="8464550" cy="8382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反问总结与反面假设</a:t>
            </a:r>
          </a:p>
        </p:txBody>
      </p:sp>
      <p:sp>
        <p:nvSpPr>
          <p:cNvPr id="65539" name="Rectangle 8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668655" y="2132330"/>
            <a:ext cx="6504940" cy="3541395"/>
          </a:xfrm>
          <a:ln w="12700">
            <a:solidFill>
              <a:srgbClr val="FF0000"/>
            </a:solidFill>
          </a:ln>
        </p:spPr>
        <p:txBody>
          <a:bodyPr vert="horz" wrap="square" lIns="91440" tIns="45720" rIns="91440" bIns="45720" anchor="t"/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>
                <a:ea typeface="黑体" panose="02010609060101010101" charset="-122"/>
              </a:rPr>
              <a:t>此四君者，皆以客之功。由此观之，客何负於秦哉？</a:t>
            </a:r>
          </a:p>
          <a:p>
            <a:pPr marL="0" indent="0" eaLnBrk="1" hangingPunct="1">
              <a:lnSpc>
                <a:spcPct val="110000"/>
              </a:lnSpc>
              <a:buNone/>
            </a:pPr>
            <a:endParaRPr lang="zh-CN" altLang="en-US" b="1">
              <a:ea typeface="黑体" panose="02010609060101010101" charset="-122"/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b="1">
                <a:solidFill>
                  <a:srgbClr val="FF3300"/>
                </a:solidFill>
                <a:ea typeface="黑体" panose="02010609060101010101" charset="-122"/>
              </a:rPr>
              <a:t>向使四君却客而不纳，疏士而不用，是使国无富利之实，而秦无强大之名也。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345940" y="0"/>
            <a:ext cx="38074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结构技法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rcRect l="12979" r="26604"/>
          <a:stretch>
            <a:fillRect/>
          </a:stretch>
        </p:blipFill>
        <p:spPr>
          <a:xfrm>
            <a:off x="7418705" y="2132965"/>
            <a:ext cx="4157345" cy="3540760"/>
          </a:xfrm>
          <a:prstGeom prst="rect">
            <a:avLst/>
          </a:prstGeom>
        </p:spPr>
      </p:pic>
      <p:pic>
        <p:nvPicPr>
          <p:cNvPr id="6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55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39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29" name="矩形 8"/>
          <p:cNvSpPr/>
          <p:nvPr>
            <p:custDataLst>
              <p:tags r:id="rId1"/>
            </p:custDataLst>
          </p:nvPr>
        </p:nvSpPr>
        <p:spPr>
          <a:xfrm>
            <a:off x="1427450" y="4683628"/>
            <a:ext cx="7078611" cy="76687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itchFamily="2" charset="-122"/>
                <a:ea typeface="Times New Roman" pitchFamily="18" charset="0"/>
              </a:defRPr>
            </a:lvl1pPr>
            <a:lvl2pPr marL="45720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itchFamily="2" charset="-122"/>
                <a:ea typeface="Times New Roman" pitchFamily="18" charset="0"/>
              </a:defRPr>
            </a:lvl2pPr>
            <a:lvl3pPr marL="91440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itchFamily="2" charset="-122"/>
                <a:ea typeface="Times New Roman" pitchFamily="18" charset="0"/>
              </a:defRPr>
            </a:lvl3pPr>
            <a:lvl4pPr marL="137160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itchFamily="2" charset="-122"/>
                <a:ea typeface="Times New Roman" pitchFamily="18" charset="0"/>
              </a:defRPr>
            </a:lvl4pPr>
            <a:lvl5pPr marL="182880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600" b="1" i="0" u="none" baseline="0">
                <a:solidFill>
                  <a:schemeClr val="tx1"/>
                </a:solidFill>
                <a:latin typeface="宋体" pitchFamily="2" charset="-122"/>
                <a:ea typeface="Times New Roman" pitchFamily="18" charset="0"/>
              </a:defRPr>
            </a:lvl5pPr>
          </a:lstStyle>
          <a:p>
            <a:pPr defTabSz="1171341" eaLnBrk="0" hangingPunct="0">
              <a:lnSpc>
                <a:spcPct val="130000"/>
              </a:lnSpc>
            </a:pPr>
            <a:r>
              <a:rPr lang="en-US" altLang="zh-CN" sz="3600" b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11</a:t>
            </a:r>
            <a:r>
              <a:rPr lang="zh-CN" altLang="en-US" sz="3600" b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　谏逐客书　</a:t>
            </a:r>
            <a:endParaRPr lang="zh-CN" altLang="en-US" sz="3600" b="0">
              <a:solidFill>
                <a:srgbClr val="000000"/>
              </a:solidFill>
              <a:latin typeface="方正小标宋_GBK" panose="03000509000000000000" pitchFamily="65" charset="-122"/>
              <a:ea typeface="方正小标宋_GBK" panose="03000509000000000000" pitchFamily="65" charset="-122"/>
              <a:sym typeface="黑体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00687C4-6662-4FD3-A97B-2AEA3FBF010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473726" y="861134"/>
            <a:ext cx="30615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latin typeface="华文行楷" panose="02010800040101010101" pitchFamily="2" charset="-122"/>
                <a:ea typeface="华文行楷" panose="02010800040101010101" pitchFamily="2" charset="-122"/>
              </a:rPr>
              <a:t>普通高中教科书</a:t>
            </a:r>
            <a:endParaRPr lang="en-US" altLang="zh-CN" sz="240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/>
            <a:r>
              <a:rPr lang="zh-CN" altLang="en-US" sz="2400">
                <a:latin typeface="华文行楷" panose="02010800040101010101" pitchFamily="2" charset="-122"/>
                <a:ea typeface="华文行楷" panose="02010800040101010101" pitchFamily="2" charset="-122"/>
              </a:rPr>
              <a:t>部编版</a:t>
            </a:r>
            <a:endParaRPr lang="en-US" altLang="zh-CN" sz="240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/>
            <a:r>
              <a:rPr lang="zh-CN" altLang="en-US" sz="2400">
                <a:latin typeface="华文行楷" panose="02010800040101010101" pitchFamily="2" charset="-122"/>
                <a:ea typeface="华文行楷" panose="02010800040101010101" pitchFamily="2" charset="-122"/>
              </a:rPr>
              <a:t>必修下册</a:t>
            </a:r>
          </a:p>
        </p:txBody>
      </p:sp>
      <p:sp>
        <p:nvSpPr>
          <p:cNvPr id="4" name="副标题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F381E34-FA04-45D2-A38C-CDF56F8C3F7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745114" y="4966591"/>
            <a:ext cx="2064058" cy="575569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fontAlgn="auto" hangingPunct="1">
              <a:spcAft>
                <a:spcPct val="0"/>
              </a:spcAft>
              <a:buFont typeface="Wingdings 2"/>
              <a:buNone/>
              <a:defRPr/>
            </a:pPr>
            <a:r>
              <a:rPr lang="zh-CN" altLang="zh-CN" sz="2800" b="1" kern="0">
                <a:latin typeface="楷体" pitchFamily="49" charset="-122"/>
                <a:ea typeface="楷体" pitchFamily="49" charset="-122"/>
              </a:rPr>
              <a:t>李斯</a:t>
            </a:r>
            <a:endParaRPr lang="zh-CN" altLang="en-US" sz="2800" ker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-635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66562" name="Rectangle 7"/>
          <p:cNvSpPr>
            <a:spLocks noGrp="1" noRot="1"/>
          </p:cNvSpPr>
          <p:nvPr>
            <p:ph type="title"/>
            <p:custDataLst>
              <p:tags r:id="rId2"/>
            </p:custDataLst>
          </p:nvPr>
        </p:nvSpPr>
        <p:spPr>
          <a:xfrm>
            <a:off x="676910" y="1577340"/>
            <a:ext cx="8159750" cy="11430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4000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类比论证：重物轻人</a:t>
            </a:r>
          </a:p>
        </p:txBody>
      </p:sp>
      <p:sp>
        <p:nvSpPr>
          <p:cNvPr id="66563" name="Rectangle 8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736600" y="2895600"/>
            <a:ext cx="6791325" cy="2832735"/>
          </a:xfrm>
          <a:ln>
            <a:solidFill>
              <a:srgbClr val="FF9966"/>
            </a:solidFill>
            <a:miter/>
          </a:ln>
        </p:spPr>
        <p:txBody>
          <a:bodyPr vert="horz" wrap="square" lIns="91440" tIns="45720" rIns="91440" bIns="45720" anchor="t"/>
          <a:lstStyle/>
          <a:p>
            <a:pPr marL="0"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用异国物（客观事实与反面假设）</a:t>
            </a:r>
          </a:p>
          <a:p>
            <a:pPr marL="0"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取物原则：快意当前，适观而已</a:t>
            </a:r>
          </a:p>
          <a:p>
            <a:pPr marL="0"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用人原则：非秦者去，为客者逐</a:t>
            </a:r>
          </a:p>
          <a:p>
            <a:pPr marL="0"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重物轻人：此非所以跨海内、制诸侯之术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345940" y="0"/>
            <a:ext cx="38074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结构技法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214360" y="2895600"/>
            <a:ext cx="3235325" cy="2834005"/>
          </a:xfrm>
          <a:prstGeom prst="rect">
            <a:avLst/>
          </a:prstGeom>
        </p:spPr>
      </p:pic>
      <p:pic>
        <p:nvPicPr>
          <p:cNvPr id="6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65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3" grpId="0" uiExpand="1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6"/>
          <p:cNvSpPr>
            <a:spLocks noGrp="1" noRot="1"/>
          </p:cNvSpPr>
          <p:nvPr>
            <p:ph type="title"/>
            <p:custDataLst>
              <p:tags r:id="rId1"/>
            </p:custDataLst>
          </p:nvPr>
        </p:nvSpPr>
        <p:spPr>
          <a:xfrm>
            <a:off x="2691765" y="985520"/>
            <a:ext cx="8540750" cy="7620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用异国物（客观事实与反面假设）</a:t>
            </a:r>
          </a:p>
        </p:txBody>
      </p:sp>
      <p:sp>
        <p:nvSpPr>
          <p:cNvPr id="219143" name="Rectangle 7"/>
          <p:cNvSpPr>
            <a:spLocks noGrp="1" noRot="1"/>
          </p:cNvSpPr>
          <p:nvPr>
            <p:ph idx="1"/>
            <p:custDataLst>
              <p:tags r:id="rId2"/>
            </p:custDataLst>
          </p:nvPr>
        </p:nvSpPr>
        <p:spPr>
          <a:xfrm>
            <a:off x="525780" y="1747520"/>
            <a:ext cx="10994390" cy="4334510"/>
          </a:xfrm>
          <a:ln w="12700">
            <a:solidFill>
              <a:srgbClr val="00B0F0"/>
            </a:solidFill>
          </a:ln>
        </p:spPr>
        <p:txBody>
          <a:bodyPr vert="horz"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zh-CN" altLang="en-US" sz="2800" b="1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今陛下致昆山之玉，有随和之宝，垂明月之珠， 服太阿之剑，乘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纤离</a:t>
            </a:r>
            <a:r>
              <a:rPr lang="zh-CN" altLang="en-US" sz="2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（骏马名）</a:t>
            </a:r>
            <a:r>
              <a:rPr lang="zh-CN" altLang="en-US" sz="2800" b="1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之马，建翠凤之旗，树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灵鼍</a:t>
            </a:r>
            <a:r>
              <a:rPr lang="zh-CN" altLang="en-US" sz="2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tu</a:t>
            </a:r>
            <a:r>
              <a:rPr lang="en-US" altLang="zh-CN" sz="2400" b="1">
                <a:solidFill>
                  <a:srgbClr val="FF3300"/>
                </a:solidFill>
                <a:ea typeface="黑体" panose="02010609060101010101" charset="-122"/>
              </a:rPr>
              <a:t>ó</a:t>
            </a:r>
            <a:r>
              <a:rPr lang="en-US" altLang="zh-CN" sz="2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2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扬子鳄）</a:t>
            </a:r>
            <a:r>
              <a:rPr lang="zh-CN" altLang="en-US" sz="2800" b="1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之鼓。此数宝者，秦不生一焉，而陛下悦之，何也? </a:t>
            </a:r>
          </a:p>
          <a:p>
            <a:pPr marL="0" indent="0" eaLnBrk="1" hangingPunct="1">
              <a:buNone/>
            </a:pPr>
            <a:r>
              <a:rPr lang="zh-CN" altLang="en-US" sz="2800" b="1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必秦国之所生然后可，则是夜光之璧不饰朝廷，犀象之器不为玩好，郑卫之女不充后宫，而骏良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駃騠</a:t>
            </a:r>
            <a:r>
              <a:rPr lang="zh-CN" altLang="en-US" sz="2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ju</a:t>
            </a:r>
            <a:r>
              <a:rPr lang="en-US" altLang="zh-CN" sz="2400" b="1">
                <a:solidFill>
                  <a:srgbClr val="FF3300"/>
                </a:solidFill>
                <a:ea typeface="黑体" panose="02010609060101010101" charset="-122"/>
              </a:rPr>
              <a:t>é</a:t>
            </a:r>
            <a:r>
              <a:rPr lang="en-US" altLang="zh-CN" sz="2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 t</a:t>
            </a:r>
            <a:r>
              <a:rPr lang="en-US" altLang="zh-CN" sz="2400" b="1">
                <a:solidFill>
                  <a:srgbClr val="FF3300"/>
                </a:solidFill>
                <a:ea typeface="黑体" panose="02010609060101010101" charset="-122"/>
              </a:rPr>
              <a:t>í</a:t>
            </a:r>
            <a:r>
              <a:rPr lang="en-US" altLang="zh-CN" sz="2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altLang="en-US" sz="2800" b="1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不实外厩，江南金锡不为用，西蜀丹青不为采。</a:t>
            </a:r>
          </a:p>
          <a:p>
            <a:pPr marL="0" indent="0" eaLnBrk="1" hangingPunct="1">
              <a:buNone/>
            </a:pPr>
            <a:r>
              <a:rPr lang="zh-CN" altLang="en-US" sz="2800" b="1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所以饰后宫、充下陈、娱心意、悦耳目者，必出于秦然后可，则是宛珠之簪，傅玑之珥，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阿缟</a:t>
            </a:r>
            <a:r>
              <a:rPr lang="zh-CN" altLang="en-US" sz="2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（东阿出产的白绢）</a:t>
            </a:r>
            <a:r>
              <a:rPr lang="zh-CN" altLang="en-US" sz="2800" b="1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之衣，锦绣之饰不进于前，而随俗雅化、佳冶窈窕赵女不立于侧也。</a:t>
            </a: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345940" y="0"/>
            <a:ext cx="38074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结构技法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pic>
        <p:nvPicPr>
          <p:cNvPr id="6" name="Picture 10" descr="E:\My Pictures\装饰\renwu.gif">
            <a:hlinkClick r:id="rId12" action="ppaction://hlinksldjum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0" descr="E:\My Pictures\装饰\renwu.gif">
            <a:hlinkClick r:id="rId12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2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2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2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12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9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914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006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9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9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  <p:bldP spid="21914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1031"/>
          <p:cNvSpPr>
            <a:spLocks noGrp="1" noRot="1"/>
          </p:cNvSpPr>
          <p:nvPr>
            <p:ph type="title"/>
            <p:custDataLst>
              <p:tags r:id="rId1"/>
            </p:custDataLst>
          </p:nvPr>
        </p:nvSpPr>
        <p:spPr>
          <a:xfrm>
            <a:off x="3902075" y="1223645"/>
            <a:ext cx="4387850" cy="7620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取物与取人原则不同</a:t>
            </a:r>
          </a:p>
        </p:txBody>
      </p:sp>
      <p:sp>
        <p:nvSpPr>
          <p:cNvPr id="221192" name="Rectangle 1032"/>
          <p:cNvSpPr>
            <a:spLocks noGrp="1" noRot="1"/>
          </p:cNvSpPr>
          <p:nvPr>
            <p:ph idx="1"/>
            <p:custDataLst>
              <p:tags r:id="rId2"/>
            </p:custDataLst>
          </p:nvPr>
        </p:nvSpPr>
        <p:spPr>
          <a:xfrm>
            <a:off x="565150" y="2074545"/>
            <a:ext cx="11061700" cy="3820795"/>
          </a:xfrm>
          <a:ln w="12700">
            <a:solidFill>
              <a:srgbClr val="00B0F0"/>
            </a:solidFill>
          </a:ln>
        </p:spPr>
        <p:txBody>
          <a:bodyPr vert="horz" wrap="square" lIns="91440" tIns="45720" rIns="91440" bIns="45720" anchor="t"/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2800" b="1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夫击瓮叩缶，弹筝搏髀，而歌呼呜呜快耳者，真秦之声也；郑、卫《桑间》、《韶虞》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（虞舜时乐）</a:t>
            </a:r>
            <a:r>
              <a:rPr lang="zh-CN" altLang="en-US" sz="2800" b="1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、《武象》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（周武王时乐）</a:t>
            </a:r>
            <a:r>
              <a:rPr lang="zh-CN" altLang="en-US" sz="2800" b="1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者，异国之乐也。 今弃击瓮叩缶而就郑卫，退弹筝而取《韶虞》，若是者何也? 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快意当前，适观而已</a:t>
            </a:r>
            <a:r>
              <a:rPr lang="zh-CN" altLang="en-US" sz="2800" b="1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矣。    </a:t>
            </a: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2800" b="1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今取人则不然，不问可否，不论曲直，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非秦者去，为客者逐</a:t>
            </a:r>
            <a:r>
              <a:rPr lang="zh-CN" altLang="en-US" sz="2800" b="1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。 </a:t>
            </a: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2800" b="1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然则是所重者在乎色、乐、珠、玉，而所轻者在乎 民人也。</a:t>
            </a: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2800" b="1">
                <a:solidFill>
                  <a:srgbClr val="660033"/>
                </a:solidFill>
                <a:latin typeface="黑体" panose="02010609060101010101" charset="-122"/>
                <a:ea typeface="黑体" panose="02010609060101010101" charset="-122"/>
              </a:rPr>
              <a:t>此非所以跨海内、制诸侯之术也。</a:t>
            </a: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345940" y="0"/>
            <a:ext cx="38074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结构技法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pic>
        <p:nvPicPr>
          <p:cNvPr id="6" name="Picture 10" descr="E:\My Pictures\装饰\renwu.gif">
            <a:hlinkClick r:id="rId12" action="ppaction://hlinksldjum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0" descr="E:\My Pictures\装饰\renwu.gif">
            <a:hlinkClick r:id="rId12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2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2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2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12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1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11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11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11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221192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8"/>
          <p:cNvSpPr>
            <a:spLocks noGrp="1" noRot="1"/>
          </p:cNvSpPr>
          <p:nvPr>
            <p:ph type="title"/>
            <p:custDataLst>
              <p:tags r:id="rId1"/>
            </p:custDataLst>
          </p:nvPr>
        </p:nvSpPr>
        <p:spPr>
          <a:xfrm>
            <a:off x="617220" y="1434465"/>
            <a:ext cx="8159750" cy="7620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3600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理论概括：阐明纳客与逐客的利害</a:t>
            </a:r>
          </a:p>
        </p:txBody>
      </p:sp>
      <p:sp>
        <p:nvSpPr>
          <p:cNvPr id="69636" name="Rectangle 9"/>
          <p:cNvSpPr>
            <a:spLocks noGrp="1" noRot="1"/>
          </p:cNvSpPr>
          <p:nvPr>
            <p:ph idx="1"/>
            <p:custDataLst>
              <p:tags r:id="rId2"/>
            </p:custDataLst>
          </p:nvPr>
        </p:nvSpPr>
        <p:spPr>
          <a:xfrm>
            <a:off x="735965" y="2584450"/>
            <a:ext cx="4192905" cy="2769235"/>
          </a:xfrm>
          <a:ln>
            <a:solidFill>
              <a:srgbClr val="FF9966"/>
            </a:solidFill>
            <a:miter/>
          </a:ln>
        </p:spPr>
        <p:txBody>
          <a:bodyPr vert="horz" wrap="square" lIns="91440" tIns="45720" rIns="91440" bIns="45720" anchor="t"/>
          <a:lstStyle/>
          <a:p>
            <a:pPr marL="0" indent="0" eaLnBrk="1" latinLnBrk="0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正面：天道与圣王的做法</a:t>
            </a:r>
          </a:p>
          <a:p>
            <a:pPr marL="0" indent="0" eaLnBrk="1" latinLnBrk="0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反正：秦国目前的做法</a:t>
            </a: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345940" y="0"/>
            <a:ext cx="38074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结构技法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pic>
        <p:nvPicPr>
          <p:cNvPr id="3" name="图片 2" descr="vZKCEiiTlndVzWfUjMqLusDVVMtK=g3=UulRI4HXa2GGZ152913934495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861050" y="2584450"/>
            <a:ext cx="5332730" cy="2769870"/>
          </a:xfrm>
          <a:prstGeom prst="rect">
            <a:avLst/>
          </a:prstGeom>
        </p:spPr>
      </p:pic>
      <p:pic>
        <p:nvPicPr>
          <p:cNvPr id="6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96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  <p:bldP spid="69636" grpId="0" uiExpand="1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7"/>
          <p:cNvSpPr>
            <a:spLocks noGrp="1" noRot="1"/>
          </p:cNvSpPr>
          <p:nvPr>
            <p:ph type="title"/>
            <p:custDataLst>
              <p:tags r:id="rId1"/>
            </p:custDataLst>
          </p:nvPr>
        </p:nvSpPr>
        <p:spPr>
          <a:xfrm>
            <a:off x="4603115" y="1240155"/>
            <a:ext cx="2865120" cy="6096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理论概括</a:t>
            </a:r>
          </a:p>
        </p:txBody>
      </p:sp>
      <p:sp>
        <p:nvSpPr>
          <p:cNvPr id="223240" name="Rectangle 8"/>
          <p:cNvSpPr>
            <a:spLocks noGrp="1" noRot="1"/>
          </p:cNvSpPr>
          <p:nvPr>
            <p:ph idx="1"/>
            <p:custDataLst>
              <p:tags r:id="rId2"/>
            </p:custDataLst>
          </p:nvPr>
        </p:nvSpPr>
        <p:spPr>
          <a:xfrm>
            <a:off x="549910" y="2015490"/>
            <a:ext cx="11090275" cy="4375785"/>
          </a:xfrm>
          <a:ln w="12700">
            <a:solidFill>
              <a:srgbClr val="00B0F0"/>
            </a:solidFill>
          </a:ln>
        </p:spPr>
        <p:txBody>
          <a:bodyPr vert="horz"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zh-CN" altLang="en-US" b="1">
                <a:solidFill>
                  <a:srgbClr val="FF0000"/>
                </a:solidFill>
                <a:ea typeface="黑体" panose="02010609060101010101" charset="-122"/>
              </a:rPr>
              <a:t>臣闻地广者粟多，国大者人众，兵强则士勇。</a:t>
            </a:r>
          </a:p>
          <a:p>
            <a:pPr marL="0" indent="0" eaLnBrk="1" hangingPunct="1">
              <a:buNone/>
            </a:pPr>
            <a:r>
              <a:rPr lang="zh-CN" altLang="en-US" b="1">
                <a:solidFill>
                  <a:srgbClr val="FF0000"/>
                </a:solidFill>
                <a:ea typeface="黑体" panose="02010609060101010101" charset="-122"/>
              </a:rPr>
              <a:t>是以太山不让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（辞）</a:t>
            </a:r>
            <a:r>
              <a:rPr lang="zh-CN" altLang="en-US" b="1">
                <a:solidFill>
                  <a:srgbClr val="FF0000"/>
                </a:solidFill>
                <a:ea typeface="黑体" panose="02010609060101010101" charset="-122"/>
              </a:rPr>
              <a:t>土壤，故能成其大；河海不择细流，故能就其深；王者不却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（推却）</a:t>
            </a:r>
            <a:r>
              <a:rPr lang="zh-CN" altLang="en-US" b="1">
                <a:solidFill>
                  <a:srgbClr val="FF0000"/>
                </a:solidFill>
                <a:ea typeface="黑体" panose="02010609060101010101" charset="-122"/>
              </a:rPr>
              <a:t>众庶，故能明其德。</a:t>
            </a:r>
          </a:p>
          <a:p>
            <a:pPr marL="0" indent="0" eaLnBrk="1" hangingPunct="1">
              <a:buNone/>
            </a:pPr>
            <a:r>
              <a:rPr lang="zh-CN" altLang="en-US" b="1">
                <a:solidFill>
                  <a:srgbClr val="FF0000"/>
                </a:solidFill>
                <a:ea typeface="黑体" panose="02010609060101010101" charset="-122"/>
              </a:rPr>
              <a:t>是以地无四方，民无异国，四时充美，鬼神降福。此五帝三王之所以无敌也。</a:t>
            </a:r>
          </a:p>
          <a:p>
            <a:pPr marL="0" indent="0" eaLnBrk="1" hangingPunct="1">
              <a:buNone/>
            </a:pPr>
            <a:r>
              <a:rPr lang="zh-CN" altLang="en-US" b="1">
                <a:solidFill>
                  <a:schemeClr val="tx2"/>
                </a:solidFill>
                <a:ea typeface="黑体" panose="02010609060101010101" charset="-122"/>
              </a:rPr>
              <a:t>今乃弃黔首以资敌国，却宾客以业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（辅助，壮大，使成霸业）</a:t>
            </a:r>
            <a:r>
              <a:rPr lang="zh-CN" altLang="en-US" b="1">
                <a:solidFill>
                  <a:schemeClr val="tx2"/>
                </a:solidFill>
                <a:ea typeface="黑体" panose="02010609060101010101" charset="-122"/>
              </a:rPr>
              <a:t>诸侯，使天下之士退而不敢西向，裹足不入秦，此所谓“藉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（借）</a:t>
            </a:r>
            <a:r>
              <a:rPr lang="zh-CN" altLang="en-US" b="1">
                <a:solidFill>
                  <a:schemeClr val="tx2"/>
                </a:solidFill>
                <a:ea typeface="黑体" panose="02010609060101010101" charset="-122"/>
              </a:rPr>
              <a:t>寇兵而赍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（送给）</a:t>
            </a:r>
            <a:r>
              <a:rPr lang="zh-CN" altLang="en-US" b="1">
                <a:solidFill>
                  <a:schemeClr val="tx2"/>
                </a:solidFill>
                <a:ea typeface="黑体" panose="02010609060101010101" charset="-122"/>
              </a:rPr>
              <a:t>盗粮”者也。</a:t>
            </a: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345940" y="0"/>
            <a:ext cx="38074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结构技法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pic>
        <p:nvPicPr>
          <p:cNvPr id="6" name="Picture 10" descr="E:\My Pictures\装饰\renwu.gif">
            <a:hlinkClick r:id="rId12" action="ppaction://hlinksldjum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0" descr="E:\My Pictures\装饰\renwu.gif">
            <a:hlinkClick r:id="rId12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2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2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2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12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3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232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32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232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/>
      <p:bldP spid="223240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8"/>
          <p:cNvSpPr>
            <a:spLocks noGrp="1" noRot="1"/>
          </p:cNvSpPr>
          <p:nvPr>
            <p:ph type="title"/>
            <p:custDataLst>
              <p:tags r:id="rId1"/>
            </p:custDataLst>
          </p:nvPr>
        </p:nvSpPr>
        <p:spPr>
          <a:xfrm>
            <a:off x="919480" y="1593215"/>
            <a:ext cx="8540750" cy="11430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3600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总结分析：逐客必将造成秦国的危亡</a:t>
            </a:r>
          </a:p>
        </p:txBody>
      </p:sp>
      <p:sp>
        <p:nvSpPr>
          <p:cNvPr id="71684" name="Rectangle 9"/>
          <p:cNvSpPr>
            <a:spLocks noGrp="1" noRot="1"/>
          </p:cNvSpPr>
          <p:nvPr>
            <p:ph idx="1"/>
            <p:custDataLst>
              <p:tags r:id="rId2"/>
            </p:custDataLst>
          </p:nvPr>
        </p:nvSpPr>
        <p:spPr>
          <a:xfrm>
            <a:off x="1072515" y="3048000"/>
            <a:ext cx="4032250" cy="2765425"/>
          </a:xfrm>
          <a:ln>
            <a:solidFill>
              <a:srgbClr val="FF9966"/>
            </a:solidFill>
            <a:miter/>
          </a:ln>
        </p:spPr>
        <p:txBody>
          <a:bodyPr vert="horz" wrap="square" lIns="91440" tIns="45720" rIns="91440" bIns="45720" anchor="t"/>
          <a:lstStyle/>
          <a:p>
            <a:pPr marL="0" indent="0" eaLnBrk="1" latinLnBrk="0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正面：士愿忠于秦国</a:t>
            </a:r>
          </a:p>
          <a:p>
            <a:pPr marL="0" indent="0" eaLnBrk="1" latinLnBrk="0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反面：逐客国危</a:t>
            </a: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0" y="-635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345940" y="0"/>
            <a:ext cx="38074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结构技法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rcRect b="14452"/>
          <a:stretch>
            <a:fillRect/>
          </a:stretch>
        </p:blipFill>
        <p:spPr>
          <a:xfrm>
            <a:off x="5792470" y="3048000"/>
            <a:ext cx="5106035" cy="2765425"/>
          </a:xfrm>
          <a:prstGeom prst="rect">
            <a:avLst/>
          </a:prstGeom>
        </p:spPr>
      </p:pic>
      <p:pic>
        <p:nvPicPr>
          <p:cNvPr id="6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7168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/>
      <p:bldP spid="71684" grpId="0" uiExpand="1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8"/>
          <p:cNvSpPr>
            <a:spLocks noGrp="1" noRot="1"/>
          </p:cNvSpPr>
          <p:nvPr>
            <p:ph type="title"/>
            <p:custDataLst>
              <p:tags r:id="rId1"/>
            </p:custDataLst>
          </p:nvPr>
        </p:nvSpPr>
        <p:spPr>
          <a:xfrm>
            <a:off x="919480" y="1593215"/>
            <a:ext cx="8540750" cy="11430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全文的论证层次</a:t>
            </a:r>
          </a:p>
        </p:txBody>
      </p:sp>
      <p:sp>
        <p:nvSpPr>
          <p:cNvPr id="71684" name="Rectangle 9"/>
          <p:cNvSpPr>
            <a:spLocks noGrp="1" noRot="1"/>
          </p:cNvSpPr>
          <p:nvPr>
            <p:ph idx="1"/>
            <p:custDataLst>
              <p:tags r:id="rId2"/>
            </p:custDataLst>
          </p:nvPr>
        </p:nvSpPr>
        <p:spPr>
          <a:xfrm>
            <a:off x="1062990" y="2800985"/>
            <a:ext cx="10043160" cy="3536950"/>
          </a:xfrm>
          <a:ln>
            <a:solidFill>
              <a:srgbClr val="FF9966"/>
            </a:solidFill>
            <a:miter/>
          </a:ln>
        </p:spPr>
        <p:txBody>
          <a:bodyPr vert="horz" wrap="square" lIns="91440" tIns="45720" rIns="91440" bIns="45720" anchor="t"/>
          <a:lstStyle/>
          <a:p>
            <a:pPr marL="0" indent="0" eaLnBrk="1" latinLnBrk="0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第一段：提出中心论点。                  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引论部分</a:t>
            </a: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345940" y="0"/>
            <a:ext cx="38074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结构技法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1062990" y="3922395"/>
            <a:ext cx="97961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第二、三、四段：进行分析论证。</a:t>
            </a:r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</a:t>
            </a: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本论部分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2436495" y="4583430"/>
            <a:ext cx="7049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第二、三段：运用事例分析论证。 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（摆事实）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2436495" y="5043805"/>
            <a:ext cx="7049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第四段：运用理论分析论证。     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（讲道理）</a:t>
            </a: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1062990" y="5744210"/>
            <a:ext cx="97961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第五段：收束文章，照应全文。　　　　　　　 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结论部分</a:t>
            </a:r>
          </a:p>
        </p:txBody>
      </p:sp>
      <p:pic>
        <p:nvPicPr>
          <p:cNvPr id="3" name="Picture 10" descr="E:\My Pictures\装饰\renwu.gif">
            <a:hlinkClick r:id="rId17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17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7" action="ppaction://hlinksldjump"/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10" descr="E:\My Pictures\装饰\renwu.gif">
            <a:hlinkClick r:id="rId17" action="ppaction://hlinksldjump"/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0" descr="E:\My Pictures\装饰\renwu.gif">
            <a:hlinkClick r:id="rId17" action="ppaction://hlinksldjump"/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10" descr="E:\My Pictures\装饰\renwu.gif">
            <a:hlinkClick r:id="rId17" action="ppaction://hlinksldjump"/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168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/>
      <p:bldP spid="71684" grpId="0" uiExpand="1" build="p" animBg="1"/>
      <p:bldP spid="100" grpId="0"/>
      <p:bldP spid="4" grpId="0"/>
      <p:bldP spid="5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8"/>
          <p:cNvSpPr>
            <a:spLocks noGrp="1" noRot="1"/>
          </p:cNvSpPr>
          <p:nvPr>
            <p:ph type="title"/>
            <p:custDataLst>
              <p:tags r:id="rId1"/>
            </p:custDataLst>
          </p:nvPr>
        </p:nvSpPr>
        <p:spPr>
          <a:xfrm>
            <a:off x="919480" y="1593215"/>
            <a:ext cx="8540750" cy="11430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论证方法</a:t>
            </a: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345940" y="0"/>
            <a:ext cx="38074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结构技法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1062990" y="2795270"/>
            <a:ext cx="9796145" cy="3046095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sz="3200" b="1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举例驳斥</a:t>
            </a:r>
          </a:p>
          <a:p>
            <a:pPr indent="0"/>
            <a:endParaRPr sz="3200" b="1"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  <a:p>
            <a:pPr indent="0"/>
            <a:endParaRPr sz="3200" b="1"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  <a:p>
            <a:pPr indent="0"/>
            <a:endParaRPr sz="3200" b="1"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  <a:p>
            <a:pPr indent="0"/>
            <a:endParaRPr sz="3200" b="1"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  <a:p>
            <a:pPr indent="0"/>
            <a:endParaRPr sz="3200" b="1"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062990" y="3574415"/>
            <a:ext cx="97961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200" b="1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演绎推理，铺陈事例，引出谬误，进行驳斥</a:t>
            </a: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062990" y="4316730"/>
            <a:ext cx="97961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200" b="1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正反对比，透辟的分析有力的论证其要害</a:t>
            </a: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1062990" y="5058410"/>
            <a:ext cx="97961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200" b="1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以归纳论证得出结论</a:t>
            </a:r>
          </a:p>
        </p:txBody>
      </p:sp>
      <p:pic>
        <p:nvPicPr>
          <p:cNvPr id="6" name="Picture 10" descr="E:\My Pictures\装饰\renwu.gif">
            <a:hlinkClick r:id="rId16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0" descr="E:\My Pictures\装饰\renwu.gif">
            <a:hlinkClick r:id="rId16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6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6" action="ppaction://hlinksldjump"/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6" action="ppaction://hlinksldjump"/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10" descr="E:\My Pictures\装饰\renwu.gif">
            <a:hlinkClick r:id="rId16" action="ppaction://hlinksldjump"/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/>
      <p:bldP spid="100" grpId="0" animBg="1"/>
      <p:bldP spid="7" grpId="0"/>
      <p:bldP spid="8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/>
          <p:nvPr>
            <p:custDataLst>
              <p:tags r:id="rId1"/>
            </p:custDataLst>
          </p:nvPr>
        </p:nvSpPr>
        <p:spPr>
          <a:xfrm>
            <a:off x="2355215" y="20955"/>
            <a:ext cx="683069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Times New Roman" pitchFamily="18" charset="0"/>
              </a:rPr>
              <a:t>拓  读  明  理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52D153C-E834-41B0-8239-AFB8AD8BF19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11457" y="2380418"/>
            <a:ext cx="8120865" cy="38161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345940" y="0"/>
            <a:ext cx="38074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拓读明理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062990" y="1604645"/>
            <a:ext cx="9796145" cy="2430145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刘勰的《文心雕龙》云：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秦皇铭岱，文自李斯，法家辞气，体乏弘润。</a:t>
            </a:r>
            <a:endParaRPr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sz="3200" b="1"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  <a:p>
            <a:pPr indent="0"/>
            <a:endParaRPr sz="3200" b="1"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  <a:p>
            <a:pPr indent="0"/>
            <a:endParaRPr sz="3200" b="1"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  <a:p>
            <a:pPr indent="0"/>
            <a:endParaRPr sz="3200" b="1"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062990" y="2358390"/>
            <a:ext cx="97961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鲁迅《汉文学史纲要》：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秦之文章，李斯一人而已。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062990" y="3013710"/>
            <a:ext cx="97961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吴楚材、吴调侯编《古文观止》：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语气肆宕，采色烂然，可以止矣，又偏再衍出下节。强弩穿甲，劲势未已。</a:t>
            </a: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062990" y="4435475"/>
            <a:ext cx="97961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200" b="1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试以本文为例，说说李斯文章的语言特点。</a:t>
            </a:r>
          </a:p>
        </p:txBody>
      </p:sp>
      <p:pic>
        <p:nvPicPr>
          <p:cNvPr id="6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CB1C250-F7C7-42B8-BA01-EB63B79A2A1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>
            <p:custDataLst>
              <p:tags r:id="rId2"/>
            </p:custDataLst>
          </p:nvPr>
        </p:nvGrpSpPr>
        <p:grpSpPr>
          <a:xfrm>
            <a:off x="5766435" y="551557"/>
            <a:ext cx="5774055" cy="1107064"/>
            <a:chOff x="6646985" y="1598797"/>
            <a:chExt cx="3837325" cy="1106921"/>
          </a:xfrm>
        </p:grpSpPr>
        <p:grpSp>
          <p:nvGrpSpPr>
            <p:cNvPr id="10" name="组合 9"/>
            <p:cNvGrpSpPr/>
            <p:nvPr>
              <p:custDataLst>
                <p:tags r:id="rId25"/>
              </p:custDataLst>
            </p:nvPr>
          </p:nvGrpSpPr>
          <p:grpSpPr>
            <a:xfrm>
              <a:off x="6646985" y="1656833"/>
              <a:ext cx="1048885" cy="1048885"/>
              <a:chOff x="6646985" y="1742558"/>
              <a:chExt cx="1048885" cy="1048885"/>
            </a:xfrm>
          </p:grpSpPr>
          <p:sp>
            <p:nvSpPr>
              <p:cNvPr id="13" name="菱形 12"/>
              <p:cNvSpPr/>
              <p:nvPr>
                <p:custDataLst>
                  <p:tags r:id="rId27"/>
                </p:custDataLst>
              </p:nvPr>
            </p:nvSpPr>
            <p:spPr>
              <a:xfrm>
                <a:off x="6646985" y="1742558"/>
                <a:ext cx="1048885" cy="1048885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2"/>
              <p:cNvSpPr>
                <a:spLocks noChangeArrowheads="1"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6813395" y="1830213"/>
                <a:ext cx="748923" cy="768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4400">
                    <a:latin typeface="隶书" panose="02010509060101010101" pitchFamily="49" charset="-122"/>
                    <a:ea typeface="隶书" panose="02010509060101010101" pitchFamily="49" charset="-122"/>
                  </a:rPr>
                  <a:t>壹</a:t>
                </a:r>
              </a:p>
            </p:txBody>
          </p:sp>
        </p:grpSp>
        <p:sp>
          <p:nvSpPr>
            <p:cNvPr id="12" name="Rectangle 8"/>
            <p:cNvSpPr/>
            <p:nvPr>
              <p:custDataLst>
                <p:tags r:id="rId26"/>
              </p:custDataLst>
            </p:nvPr>
          </p:nvSpPr>
          <p:spPr>
            <a:xfrm>
              <a:off x="7709452" y="1598797"/>
              <a:ext cx="2774858" cy="988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4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itchFamily="18" charset="0"/>
                </a:rPr>
                <a:t>导读识人</a:t>
              </a:r>
            </a:p>
          </p:txBody>
        </p:sp>
      </p:grpSp>
      <p:grpSp>
        <p:nvGrpSpPr>
          <p:cNvPr id="15" name="组合 14"/>
          <p:cNvGrpSpPr/>
          <p:nvPr>
            <p:custDataLst>
              <p:tags r:id="rId3"/>
            </p:custDataLst>
          </p:nvPr>
        </p:nvGrpSpPr>
        <p:grpSpPr>
          <a:xfrm>
            <a:off x="5769610" y="2933700"/>
            <a:ext cx="6047105" cy="1117341"/>
            <a:chOff x="6646985" y="1656833"/>
            <a:chExt cx="3831747" cy="1117197"/>
          </a:xfrm>
        </p:grpSpPr>
        <p:grpSp>
          <p:nvGrpSpPr>
            <p:cNvPr id="16" name="组合 15"/>
            <p:cNvGrpSpPr/>
            <p:nvPr>
              <p:custDataLst>
                <p:tags r:id="rId21"/>
              </p:custDataLst>
            </p:nvPr>
          </p:nvGrpSpPr>
          <p:grpSpPr>
            <a:xfrm>
              <a:off x="6646985" y="1656833"/>
              <a:ext cx="1048885" cy="1048885"/>
              <a:chOff x="6646985" y="1742558"/>
              <a:chExt cx="1048885" cy="1048885"/>
            </a:xfrm>
          </p:grpSpPr>
          <p:sp>
            <p:nvSpPr>
              <p:cNvPr id="19" name="菱形 18"/>
              <p:cNvSpPr/>
              <p:nvPr>
                <p:custDataLst>
                  <p:tags r:id="rId23"/>
                </p:custDataLst>
              </p:nvPr>
            </p:nvSpPr>
            <p:spPr>
              <a:xfrm>
                <a:off x="6646985" y="1742558"/>
                <a:ext cx="1048885" cy="1048885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2"/>
              <p:cNvSpPr>
                <a:spLocks noChangeArrowhead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6813395" y="1830213"/>
                <a:ext cx="748924" cy="768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4400">
                    <a:latin typeface="隶书" panose="02010509060101010101" pitchFamily="49" charset="-122"/>
                    <a:ea typeface="隶书" panose="02010509060101010101" pitchFamily="49" charset="-122"/>
                  </a:rPr>
                  <a:t>叁</a:t>
                </a:r>
              </a:p>
            </p:txBody>
          </p:sp>
        </p:grpSp>
        <p:sp>
          <p:nvSpPr>
            <p:cNvPr id="18" name="Rectangle 8"/>
            <p:cNvSpPr/>
            <p:nvPr>
              <p:custDataLst>
                <p:tags r:id="rId22"/>
              </p:custDataLst>
            </p:nvPr>
          </p:nvSpPr>
          <p:spPr>
            <a:xfrm>
              <a:off x="7703874" y="1667368"/>
              <a:ext cx="2774858" cy="1106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4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itchFamily="18" charset="0"/>
                </a:rPr>
                <a:t>演读明意</a:t>
              </a:r>
            </a:p>
          </p:txBody>
        </p:sp>
      </p:grpSp>
      <p:grpSp>
        <p:nvGrpSpPr>
          <p:cNvPr id="21" name="组合 20"/>
          <p:cNvGrpSpPr/>
          <p:nvPr>
            <p:custDataLst>
              <p:tags r:id="rId4"/>
            </p:custDataLst>
          </p:nvPr>
        </p:nvGrpSpPr>
        <p:grpSpPr>
          <a:xfrm>
            <a:off x="5767070" y="1723390"/>
            <a:ext cx="5752466" cy="1194435"/>
            <a:chOff x="6646985" y="1656833"/>
            <a:chExt cx="4836796" cy="1194435"/>
          </a:xfrm>
        </p:grpSpPr>
        <p:grpSp>
          <p:nvGrpSpPr>
            <p:cNvPr id="22" name="组合 21"/>
            <p:cNvGrpSpPr/>
            <p:nvPr>
              <p:custDataLst>
                <p:tags r:id="rId17"/>
              </p:custDataLst>
            </p:nvPr>
          </p:nvGrpSpPr>
          <p:grpSpPr>
            <a:xfrm>
              <a:off x="6646985" y="1656833"/>
              <a:ext cx="1325727" cy="1049020"/>
              <a:chOff x="6646985" y="1742558"/>
              <a:chExt cx="1325727" cy="1049020"/>
            </a:xfrm>
          </p:grpSpPr>
          <p:sp>
            <p:nvSpPr>
              <p:cNvPr id="25" name="菱形 24"/>
              <p:cNvSpPr/>
              <p:nvPr>
                <p:custDataLst>
                  <p:tags r:id="rId19"/>
                </p:custDataLst>
              </p:nvPr>
            </p:nvSpPr>
            <p:spPr>
              <a:xfrm>
                <a:off x="6646985" y="1742558"/>
                <a:ext cx="1325727" cy="1049020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12"/>
              <p:cNvSpPr>
                <a:spLocks noChangeArrowheads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6935129" y="1830213"/>
                <a:ext cx="748924" cy="768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4400">
                    <a:latin typeface="隶书" panose="02010509060101010101" pitchFamily="49" charset="-122"/>
                    <a:ea typeface="隶书" panose="02010509060101010101" pitchFamily="49" charset="-122"/>
                  </a:rPr>
                  <a:t>贰</a:t>
                </a:r>
              </a:p>
            </p:txBody>
          </p:sp>
        </p:grpSp>
        <p:sp>
          <p:nvSpPr>
            <p:cNvPr id="24" name="Rectangle 8"/>
            <p:cNvSpPr/>
            <p:nvPr>
              <p:custDataLst>
                <p:tags r:id="rId18"/>
              </p:custDataLst>
            </p:nvPr>
          </p:nvSpPr>
          <p:spPr>
            <a:xfrm>
              <a:off x="8051733" y="1744463"/>
              <a:ext cx="3432048" cy="11068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4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itchFamily="18" charset="0"/>
                </a:rPr>
                <a:t>听读识文</a:t>
              </a:r>
            </a:p>
          </p:txBody>
        </p:sp>
      </p:grpSp>
      <p:sp>
        <p:nvSpPr>
          <p:cNvPr id="28" name="Rectangle 8"/>
          <p:cNvSpPr/>
          <p:nvPr>
            <p:custDataLst>
              <p:tags r:id="rId5"/>
            </p:custDataLst>
          </p:nvPr>
        </p:nvSpPr>
        <p:spPr>
          <a:xfrm>
            <a:off x="390617" y="847088"/>
            <a:ext cx="4974708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>
                <a:latin typeface="隶书" panose="02010509060101010101" pitchFamily="49" charset="-122"/>
                <a:ea typeface="隶书" panose="02010509060101010101" pitchFamily="49" charset="-122"/>
                <a:sym typeface="Calibri"/>
              </a:rPr>
              <a:t>    </a:t>
            </a:r>
            <a:r>
              <a:rPr lang="zh-CN" altLang="en-US" sz="7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/>
              </a:rPr>
              <a:t>目    录</a:t>
            </a:r>
          </a:p>
        </p:txBody>
      </p:sp>
      <p:grpSp>
        <p:nvGrpSpPr>
          <p:cNvPr id="3" name="组合 2"/>
          <p:cNvGrpSpPr/>
          <p:nvPr>
            <p:custDataLst>
              <p:tags r:id="rId6"/>
            </p:custDataLst>
          </p:nvPr>
        </p:nvGrpSpPr>
        <p:grpSpPr>
          <a:xfrm>
            <a:off x="5769610" y="4033520"/>
            <a:ext cx="5749925" cy="1170049"/>
            <a:chOff x="6646985" y="1656833"/>
            <a:chExt cx="3859889" cy="1169898"/>
          </a:xfrm>
        </p:grpSpPr>
        <p:grpSp>
          <p:nvGrpSpPr>
            <p:cNvPr id="4" name="组合 3"/>
            <p:cNvGrpSpPr/>
            <p:nvPr>
              <p:custDataLst>
                <p:tags r:id="rId13"/>
              </p:custDataLst>
            </p:nvPr>
          </p:nvGrpSpPr>
          <p:grpSpPr>
            <a:xfrm>
              <a:off x="6646985" y="1656833"/>
              <a:ext cx="1048885" cy="1048885"/>
              <a:chOff x="6646985" y="1742558"/>
              <a:chExt cx="1048885" cy="1048885"/>
            </a:xfrm>
          </p:grpSpPr>
          <p:sp>
            <p:nvSpPr>
              <p:cNvPr id="5" name="菱形 4"/>
              <p:cNvSpPr/>
              <p:nvPr>
                <p:custDataLst>
                  <p:tags r:id="rId15"/>
                </p:custDataLst>
              </p:nvPr>
            </p:nvSpPr>
            <p:spPr>
              <a:xfrm>
                <a:off x="6646985" y="1742558"/>
                <a:ext cx="1048885" cy="1048885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12"/>
              <p:cNvSpPr>
                <a:spLocks noChangeArrowheads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6817017" y="1830213"/>
                <a:ext cx="741680" cy="768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4400">
                    <a:latin typeface="隶书" panose="02010509060101010101" pitchFamily="49" charset="-122"/>
                    <a:ea typeface="隶书" panose="02010509060101010101" pitchFamily="49" charset="-122"/>
                  </a:rPr>
                  <a:t>肆</a:t>
                </a:r>
              </a:p>
            </p:txBody>
          </p:sp>
        </p:grpSp>
        <p:sp>
          <p:nvSpPr>
            <p:cNvPr id="7" name="Rectangle 8"/>
            <p:cNvSpPr/>
            <p:nvPr>
              <p:custDataLst>
                <p:tags r:id="rId14"/>
              </p:custDataLst>
            </p:nvPr>
          </p:nvSpPr>
          <p:spPr>
            <a:xfrm>
              <a:off x="7732016" y="1720069"/>
              <a:ext cx="2774858" cy="1106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4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itchFamily="18" charset="0"/>
                </a:rPr>
                <a:t>研读明技</a:t>
              </a:r>
            </a:p>
          </p:txBody>
        </p:sp>
      </p:grpSp>
      <p:grpSp>
        <p:nvGrpSpPr>
          <p:cNvPr id="8" name="组合 7"/>
          <p:cNvGrpSpPr/>
          <p:nvPr>
            <p:custDataLst>
              <p:tags r:id="rId7"/>
            </p:custDataLst>
          </p:nvPr>
        </p:nvGrpSpPr>
        <p:grpSpPr>
          <a:xfrm>
            <a:off x="5766435" y="5162550"/>
            <a:ext cx="5925185" cy="1194190"/>
            <a:chOff x="6646985" y="1656833"/>
            <a:chExt cx="3853578" cy="1194036"/>
          </a:xfrm>
        </p:grpSpPr>
        <p:grpSp>
          <p:nvGrpSpPr>
            <p:cNvPr id="29" name="组合 28"/>
            <p:cNvGrpSpPr/>
            <p:nvPr>
              <p:custDataLst>
                <p:tags r:id="rId9"/>
              </p:custDataLst>
            </p:nvPr>
          </p:nvGrpSpPr>
          <p:grpSpPr>
            <a:xfrm>
              <a:off x="6646985" y="1656833"/>
              <a:ext cx="1048885" cy="1048885"/>
              <a:chOff x="6646985" y="1742558"/>
              <a:chExt cx="1048885" cy="1048885"/>
            </a:xfrm>
          </p:grpSpPr>
          <p:sp>
            <p:nvSpPr>
              <p:cNvPr id="30" name="菱形 29"/>
              <p:cNvSpPr/>
              <p:nvPr>
                <p:custDataLst>
                  <p:tags r:id="rId11"/>
                </p:custDataLst>
              </p:nvPr>
            </p:nvSpPr>
            <p:spPr>
              <a:xfrm>
                <a:off x="6646985" y="1742558"/>
                <a:ext cx="1048885" cy="1048885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12"/>
              <p:cNvSpPr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6817017" y="1830213"/>
                <a:ext cx="741680" cy="768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4400">
                    <a:latin typeface="隶书" panose="02010509060101010101" pitchFamily="49" charset="-122"/>
                    <a:ea typeface="隶书" panose="02010509060101010101" pitchFamily="49" charset="-122"/>
                  </a:rPr>
                  <a:t>伍</a:t>
                </a:r>
              </a:p>
            </p:txBody>
          </p:sp>
        </p:grpSp>
        <p:sp>
          <p:nvSpPr>
            <p:cNvPr id="32" name="Rectangle 8"/>
            <p:cNvSpPr/>
            <p:nvPr>
              <p:custDataLst>
                <p:tags r:id="rId10"/>
              </p:custDataLst>
            </p:nvPr>
          </p:nvSpPr>
          <p:spPr>
            <a:xfrm>
              <a:off x="7725705" y="1744207"/>
              <a:ext cx="2774858" cy="1106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4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itchFamily="18" charset="0"/>
                </a:rPr>
                <a:t>拓读明理</a:t>
              </a: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FC03FFD-127C-4E51-9012-C9E9C6DEF0FD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1"/>
          <a:stretch>
            <a:fillRect/>
          </a:stretch>
        </p:blipFill>
        <p:spPr>
          <a:xfrm>
            <a:off x="1330178" y="2397622"/>
            <a:ext cx="3200677" cy="31701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345940" y="0"/>
            <a:ext cx="38074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拓读明理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062990" y="2358390"/>
            <a:ext cx="9796145" cy="230695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采用铺陈手法，以形成文章气势，为避免铺陈的烦琐与臃肿，文中的句式、角度、用词都极具变化，特别是动词的选用，排比与对偶的运用都很讲究，使文气饱满，气势充沛，文字生动，词彩飞扬，大大增强了文章的说服力和感染力。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062990" y="4923155"/>
            <a:ext cx="9796145" cy="119888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语言生动、流畅，富于感染力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：采用了大量的铺张手法；大量的运用了大量排比句，增强了文章的气势和感染力；大量的对偶句的运用。</a:t>
            </a: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062990" y="1557655"/>
            <a:ext cx="97961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200" b="1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李斯文章的语言特点。</a:t>
            </a:r>
          </a:p>
        </p:txBody>
      </p:sp>
      <p:pic>
        <p:nvPicPr>
          <p:cNvPr id="6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345940" y="0"/>
            <a:ext cx="38074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拓读明理</a:t>
            </a:r>
            <a:r>
              <a:rPr lang="zh-CN" altLang="en-US" sz="60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745490" y="1607185"/>
            <a:ext cx="10885170" cy="73723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结合《谏逐客书》的论证，你对当今社会的人才观有怎样的认识？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45490" y="3020060"/>
            <a:ext cx="5209540" cy="332295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“泰山不让土壤，故能成其大；河海不择细流，故能就其深；王者不却众庶，故能明其德”，这句话对你的“处事待人之道和求知发展之道”有什么启示？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rcRect l="9870" r="5988" b="7249"/>
          <a:stretch>
            <a:fillRect/>
          </a:stretch>
        </p:blipFill>
        <p:spPr>
          <a:xfrm>
            <a:off x="6207125" y="3020695"/>
            <a:ext cx="5423535" cy="3322320"/>
          </a:xfrm>
          <a:prstGeom prst="rect">
            <a:avLst/>
          </a:prstGeom>
        </p:spPr>
      </p:pic>
      <p:pic>
        <p:nvPicPr>
          <p:cNvPr id="61445" name="Picture 10" descr="E:\My Pictures\装饰\renwu.gif">
            <a:hlinkClick r:id="" action="ppaction://noaction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128236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6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10" descr="E:\My Pictures\装饰\renwu.gif">
            <a:hlinkClick r:id="rId16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10" descr="E:\My Pictures\装饰\renwu.gif">
            <a:hlinkClick r:id="rId16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90900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6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10" descr="E:\My Pictures\装饰\renwu.gif">
            <a:hlinkClick r:id="rId16" action="ppaction://hlinksldjump"/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/>
          <p:nvPr>
            <p:custDataLst>
              <p:tags r:id="rId1"/>
            </p:custDataLst>
          </p:nvPr>
        </p:nvSpPr>
        <p:spPr>
          <a:xfrm>
            <a:off x="2355215" y="20955"/>
            <a:ext cx="6830695" cy="17214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Times New Roman" pitchFamily="18" charset="0"/>
              </a:rPr>
              <a:t>  </a:t>
            </a:r>
            <a:r>
              <a:rPr lang="zh-CN" altLang="en-US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Times New Roman" pitchFamily="18" charset="0"/>
              </a:rPr>
              <a:t>导  读  识  人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CF429C7-33CF-4159-9F8E-FD04C2EB126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11457" y="2380418"/>
            <a:ext cx="8120865" cy="3816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7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4097"/>
          <p:cNvSpPr/>
          <p:nvPr>
            <p:custDataLst>
              <p:tags r:id="rId1"/>
            </p:custDataLst>
          </p:nvPr>
        </p:nvSpPr>
        <p:spPr>
          <a:xfrm>
            <a:off x="777240" y="1128395"/>
            <a:ext cx="5087620" cy="4594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  <a:spcBef>
                <a:spcPct val="50000"/>
              </a:spcBef>
            </a:pPr>
            <a:r>
              <a:rPr lang="zh-CN" altLang="en-US" sz="4800" b="1">
                <a:solidFill>
                  <a:srgbClr val="00B0F0"/>
                </a:solidFill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燃除六籍忍坑儒，</a:t>
            </a:r>
          </a:p>
          <a:p>
            <a:pPr algn="l">
              <a:lnSpc>
                <a:spcPct val="115000"/>
              </a:lnSpc>
              <a:spcBef>
                <a:spcPct val="50000"/>
              </a:spcBef>
            </a:pPr>
            <a:r>
              <a:rPr lang="zh-CN" altLang="en-US" sz="4800" b="1">
                <a:solidFill>
                  <a:srgbClr val="00B0F0"/>
                </a:solidFill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本欲愚人卒自愚。</a:t>
            </a:r>
          </a:p>
          <a:p>
            <a:pPr algn="l">
              <a:lnSpc>
                <a:spcPct val="115000"/>
              </a:lnSpc>
              <a:spcBef>
                <a:spcPct val="50000"/>
              </a:spcBef>
            </a:pPr>
            <a:r>
              <a:rPr lang="zh-CN" altLang="en-US" sz="4800" b="1">
                <a:solidFill>
                  <a:srgbClr val="00B0F0"/>
                </a:solidFill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若使当时甘被逐，</a:t>
            </a:r>
          </a:p>
          <a:p>
            <a:pPr algn="l">
              <a:lnSpc>
                <a:spcPct val="115000"/>
              </a:lnSpc>
              <a:spcBef>
                <a:spcPct val="50000"/>
              </a:spcBef>
            </a:pPr>
            <a:r>
              <a:rPr lang="zh-CN" altLang="en-US" sz="4800" b="1">
                <a:solidFill>
                  <a:srgbClr val="00B0F0"/>
                </a:solidFill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东门牵犬欢应无。</a:t>
            </a:r>
          </a:p>
        </p:txBody>
      </p:sp>
      <p:pic>
        <p:nvPicPr>
          <p:cNvPr id="2" name="图片 1" descr="3N=JiTirBSt1V8OgPo7WJ2WXeYtRQZZB745idLnFd50N315360295604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458585" y="1381125"/>
            <a:ext cx="4535805" cy="4342130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6149" name="文本框 6148"/>
          <p:cNvSpPr txBox="1"/>
          <p:nvPr>
            <p:custDataLst>
              <p:tags r:id="rId4"/>
            </p:custDataLst>
          </p:nvPr>
        </p:nvSpPr>
        <p:spPr>
          <a:xfrm>
            <a:off x="4630103" y="0"/>
            <a:ext cx="3455987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读诗识人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6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14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dissolve/>
    <p:sndAc>
      <p:stSnd>
        <p:snd r:embed="rId1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61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6149" name="文本框 6148"/>
          <p:cNvSpPr txBox="1"/>
          <p:nvPr>
            <p:custDataLst>
              <p:tags r:id="rId2"/>
            </p:custDataLst>
          </p:nvPr>
        </p:nvSpPr>
        <p:spPr>
          <a:xfrm>
            <a:off x="4007168" y="-45085"/>
            <a:ext cx="3455987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李斯简介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50495" y="1106170"/>
            <a:ext cx="11689715" cy="55390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760"/>
              </a:lnSpc>
            </a:pPr>
            <a:r>
              <a:rPr lang="en-US" altLang="zh-CN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李斯（？—前208年）战国时期楚国上蔡（今河南上蔡西南）人，</a:t>
            </a:r>
            <a:endParaRPr lang="en-US" altLang="zh-CN" sz="28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ts val="4760"/>
              </a:lnSpc>
            </a:pPr>
            <a:r>
              <a:rPr lang="zh-CN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是秦代著名政治家、文学家。少时与韩非俱从荀况</a:t>
            </a:r>
            <a:endParaRPr lang="en-US" altLang="zh-CN" sz="28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ts val="4760"/>
              </a:lnSpc>
            </a:pPr>
            <a:r>
              <a:rPr lang="zh-CN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学帝王之术，成而入秦，得到秦王的器重，秦统一</a:t>
            </a:r>
            <a:endParaRPr lang="en-US" altLang="zh-CN" sz="28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ts val="4760"/>
              </a:lnSpc>
            </a:pPr>
            <a:r>
              <a:rPr lang="zh-CN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后官至丞相，积极主张废除诸侯，行郡县。统一文</a:t>
            </a:r>
            <a:endParaRPr lang="en-US" altLang="zh-CN" sz="28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ts val="4760"/>
              </a:lnSpc>
            </a:pPr>
            <a:r>
              <a:rPr lang="zh-CN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字和度量衡，改革典章制度。秦二世二年，宦者赵</a:t>
            </a:r>
            <a:endParaRPr lang="en-US" altLang="zh-CN" sz="28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ts val="4760"/>
              </a:lnSpc>
            </a:pPr>
            <a:r>
              <a:rPr lang="zh-CN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高诬其谋反，被腰斩于咸阳，灭三族。秦代因其所</a:t>
            </a:r>
            <a:endParaRPr lang="en-US" altLang="zh-CN" sz="28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ts val="4760"/>
              </a:lnSpc>
            </a:pPr>
            <a:r>
              <a:rPr lang="zh-CN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历时间很短，没有留下更多文章，而李斯却有《谏</a:t>
            </a:r>
            <a:endParaRPr lang="en-US" altLang="zh-CN" sz="28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ts val="4760"/>
              </a:lnSpc>
            </a:pPr>
            <a:r>
              <a:rPr lang="zh-CN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逐客书》及《泰山刻石文》、《琅琊台石刻》传世，</a:t>
            </a:r>
            <a:endParaRPr lang="en-US" altLang="zh-CN" sz="28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ts val="4760"/>
              </a:lnSpc>
            </a:pPr>
            <a:r>
              <a:rPr lang="zh-CN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所以以鲁迅说“秦之文章，李斯一人而已。”</a:t>
            </a:r>
          </a:p>
        </p:txBody>
      </p:sp>
      <p:pic>
        <p:nvPicPr>
          <p:cNvPr id="6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928E4C6-D192-4282-B433-E2B72EF7F044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504808" y="1873926"/>
            <a:ext cx="3026132" cy="4604003"/>
          </a:xfrm>
          <a:prstGeom prst="rect">
            <a:avLst/>
          </a:prstGeom>
        </p:spPr>
      </p:pic>
    </p:spTree>
  </p:cSld>
  <p:clrMapOvr>
    <a:masterClrMapping/>
  </p:clrMapOvr>
  <p:transition spd="slow">
    <p:comb dir="vert"/>
    <p:sndAc>
      <p:stSnd>
        <p:snd r:embed="rId1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10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8194" name="内容占位符 819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12445" y="1479550"/>
            <a:ext cx="11167110" cy="3646170"/>
          </a:xfrm>
          <a:ln w="19050">
            <a:solidFill>
              <a:schemeClr val="tx1"/>
            </a:solidFill>
          </a:ln>
        </p:spPr>
        <p:txBody>
          <a:bodyPr anchor="t"/>
          <a:lstStyle/>
          <a:p>
            <a:pPr latinLnBrk="0">
              <a:lnSpc>
                <a:spcPct val="200000"/>
              </a:lnSpc>
              <a:spcBef>
                <a:spcPct val="0"/>
              </a:spcBef>
              <a:buClr>
                <a:srgbClr val="CCECFF"/>
              </a:buClr>
              <a:buBlip>
                <a:blip r:embed="rId12"/>
              </a:buBlip>
            </a:pPr>
            <a:r>
              <a:rPr lang="en-US" altLang="zh-CN" b="1">
                <a:solidFill>
                  <a:srgbClr val="262699"/>
                </a:solidFill>
                <a:latin typeface="微软雅黑" panose="020B0503020204020204" charset="-122"/>
                <a:ea typeface="微软雅黑" panose="020B0503020204020204" charset="-122"/>
              </a:rPr>
              <a:t>李斯的一生可以用他自己的三句话来概括</a:t>
            </a:r>
            <a:endParaRPr lang="zh-CN" altLang="en-US" b="1">
              <a:solidFill>
                <a:srgbClr val="26269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atinLnBrk="0">
              <a:lnSpc>
                <a:spcPct val="200000"/>
              </a:lnSpc>
              <a:spcBef>
                <a:spcPct val="0"/>
              </a:spcBef>
              <a:buClr>
                <a:srgbClr val="CCECFF"/>
              </a:buClr>
              <a:buBlip>
                <a:blip r:embed="rId12"/>
              </a:buBlip>
            </a:pPr>
            <a:r>
              <a:rPr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“人之贤与不肖譬如鼠矣，在所自处耳！” </a:t>
            </a:r>
          </a:p>
          <a:p>
            <a:pPr latinLnBrk="0">
              <a:lnSpc>
                <a:spcPct val="200000"/>
              </a:lnSpc>
              <a:spcBef>
                <a:spcPct val="0"/>
              </a:spcBef>
              <a:buClr>
                <a:srgbClr val="CCECFF"/>
              </a:buClr>
              <a:buBlip>
                <a:blip r:embed="rId12"/>
              </a:buBlip>
            </a:pPr>
            <a:r>
              <a:rPr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“诟莫大于卑贱，而悲莫甚于穷困 。”</a:t>
            </a:r>
          </a:p>
          <a:p>
            <a:pPr latinLnBrk="0">
              <a:lnSpc>
                <a:spcPct val="200000"/>
              </a:lnSpc>
              <a:spcBef>
                <a:spcPct val="0"/>
              </a:spcBef>
              <a:buClr>
                <a:srgbClr val="CCECFF"/>
              </a:buClr>
              <a:buBlip>
                <a:blip r:embed="rId12"/>
              </a:buBlip>
            </a:pPr>
            <a:r>
              <a:rPr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“吾欲与若复牵黄犬俱出东门逐狡兔，岂可复得！”</a:t>
            </a:r>
          </a:p>
        </p:txBody>
      </p:sp>
      <p:sp>
        <p:nvSpPr>
          <p:cNvPr id="6149" name="文本框 6148"/>
          <p:cNvSpPr txBox="1"/>
          <p:nvPr>
            <p:custDataLst>
              <p:tags r:id="rId3"/>
            </p:custDataLst>
          </p:nvPr>
        </p:nvSpPr>
        <p:spPr>
          <a:xfrm>
            <a:off x="4338955" y="0"/>
            <a:ext cx="52622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李斯</a:t>
            </a: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简介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6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E:\My Pictures\装饰\renwu.gif">
            <a:hlinkClick r:id="rId13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  <p:sndAc>
      <p:stSnd>
        <p:snd r:embed="rId1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23925"/>
          </a:xfrm>
          <a:prstGeom prst="rect">
            <a:avLst/>
          </a:prstGeom>
          <a:solidFill>
            <a:srgbClr val="E09E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10241" name="Rectangle 14"/>
          <p:cNvSpPr>
            <a:spLocks noGrp="1" noRot="1"/>
          </p:cNvSpPr>
          <p:nvPr>
            <p:ph type="ctrTitle"/>
            <p:custDataLst>
              <p:tags r:id="rId2"/>
            </p:custDataLst>
          </p:nvPr>
        </p:nvSpPr>
        <p:spPr>
          <a:xfrm>
            <a:off x="716915" y="1129665"/>
            <a:ext cx="8305800" cy="762000"/>
          </a:xfrm>
        </p:spPr>
        <p:txBody>
          <a:bodyPr vert="horz" wrap="square" lIns="91440" tIns="45720" rIns="91440" bIns="45720" anchor="ctr"/>
          <a:lstStyle/>
          <a:p>
            <a:pPr algn="l" eaLnBrk="1" hangingPunct="1">
              <a:buClrTx/>
              <a:buSzTx/>
              <a:buFontTx/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+mj-cs"/>
              </a:rPr>
              <a:t>厕鼠与仓鼠：李斯生命中的转折点</a:t>
            </a: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88035" y="2137410"/>
            <a:ext cx="10495280" cy="35382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他年轻时，起初在乡村作管理文书的小官。看到公署厕所里的老鼠</a:t>
            </a:r>
          </a:p>
          <a:p>
            <a:r>
              <a:rPr lang="zh-CN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在吃脏东西，每逢有人或狗走来时，就受惊逃跑。</a:t>
            </a:r>
          </a:p>
          <a:p>
            <a:endParaRPr lang="zh-CN" altLang="zh-CN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zh-CN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zh-CN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zh-CN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zh-CN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zh-CN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788035" y="3254375"/>
            <a:ext cx="1049528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后来，李斯又看到粮仓中的老鼠，吃的是屯积的粟米，住在大屋子</a:t>
            </a:r>
          </a:p>
          <a:p>
            <a:r>
              <a:rPr lang="zh-CN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里，更不用担心人或狗的惊扰。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820420" y="4291965"/>
            <a:ext cx="10550525" cy="1383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感叹道：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“人之贤不肖譬如鼠矣，在所自处耳！”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意思是说一个人</a:t>
            </a:r>
          </a:p>
          <a:p>
            <a:pPr algn="l"/>
            <a:r>
              <a:rPr lang="zh-CN" altLang="en-US" sz="2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有出息还是没有出息，就如同老鼠一样，是由自己所处的环境所决</a:t>
            </a:r>
          </a:p>
          <a:p>
            <a:pPr algn="l"/>
            <a:r>
              <a:rPr lang="zh-CN" altLang="en-US" sz="28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定的。</a:t>
            </a:r>
            <a:endParaRPr lang="zh-CN" altLang="zh-CN" sz="28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2790190" y="5796280"/>
            <a:ext cx="66122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贵贱穷通，“在所自处”—李斯的人生观</a:t>
            </a: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4338955" y="0"/>
            <a:ext cx="52622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李斯</a:t>
            </a:r>
            <a:r>
              <a:rPr lang="zh-CN" altLang="en-US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简介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7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-317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60108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81832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1282363" y="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037304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10" descr="E:\My Pictures\装饰\renwu.gif">
            <a:hlinkClick r:id="rId15" action="ppaction://hlinksldjump"/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9463723" y="6350"/>
            <a:ext cx="909637" cy="91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  <p:bldP spid="3" grpId="0" animBg="1"/>
      <p:bldP spid="4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5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8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6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9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8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8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9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8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6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7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6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7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6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4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7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6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7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8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9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8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7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8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9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3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6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8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9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2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3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4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6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7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9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5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6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7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3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4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5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6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7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8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3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3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4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5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6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7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8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9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4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2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3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5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6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7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8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9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6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3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4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6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7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3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4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5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6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7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8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9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3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4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5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6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8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8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9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2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3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4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5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6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9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8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9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9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2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3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5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7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8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9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2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3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4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5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8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9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2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3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4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5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7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3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9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2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3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4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5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6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7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4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9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2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3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4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5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6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7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5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0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2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3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4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5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6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7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8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6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0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2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3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4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5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6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8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9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7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2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3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4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5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6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8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9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0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8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2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3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4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5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6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7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8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9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0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9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2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3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5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6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7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8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9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0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0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3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4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5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6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7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8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9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0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2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2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4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5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6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7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8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9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0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2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3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3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5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6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7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8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9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0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1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2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3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4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5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6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7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8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9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0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1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3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4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5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7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8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9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0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1"/>
  <p:tag name="KSO_WM_UNIT_PLACING_PICTURE_USER_VIEWPORT" val="{&quot;height&quot;:6880,&quot;width&quot;:12400}"/>
  <p:tag name="REFSHAPE" val="179446156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2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3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4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5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7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7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3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4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5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6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7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8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9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0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8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2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3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9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0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1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5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6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7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8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9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0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1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2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3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4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5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6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7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8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1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2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3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4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5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6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7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8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9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2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2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3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4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5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6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7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8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9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0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3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2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4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5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6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7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8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9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0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1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4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3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5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6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7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8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9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0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1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2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5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4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6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7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8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9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0"/>
  <p:tag name="KSO_WM_UNIT_PLACING_PICTURE_USER_VIEWPORT" val="{&quot;height&quot;:10673,&quot;width&quot;:15840}"/>
  <p:tag name="REFSHAPE" val="674644268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1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2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3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6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5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6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8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9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0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1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2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3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4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8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6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7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3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4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5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6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7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8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9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9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1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2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3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9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0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1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9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0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1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0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3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4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5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6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7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8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9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0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1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1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5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6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7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8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9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0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1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2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3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2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5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6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7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8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9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0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4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5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6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3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3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9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0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1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2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3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4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5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6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5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8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9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0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5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6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7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6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7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8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6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0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1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2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3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4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5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6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2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3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7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2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3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4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5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6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7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8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9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0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8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2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8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9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7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8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3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4164</Words>
  <Application>Microsoft Office PowerPoint</Application>
  <PresentationFormat>自定义</PresentationFormat>
  <Paragraphs>280</Paragraphs>
  <Slides>41</Slides>
  <Notes>9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  <vt:variant>
        <vt:lpstr>自定义放映</vt:lpstr>
      </vt:variant>
      <vt:variant>
        <vt:i4>1</vt:i4>
      </vt:variant>
    </vt:vector>
  </HeadingPairs>
  <TitlesOfParts>
    <vt:vector size="43" baseType="lpstr"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厕鼠与仓鼠：李斯生命中的转折点</vt:lpstr>
      <vt:lpstr>厕鼠与仓鼠：李斯生命中的转折点</vt:lpstr>
      <vt:lpstr>牵犬东门，岂可得乎？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史实论证：客卿于秦有功</vt:lpstr>
      <vt:lpstr>铺陈四代秦君重用客卿富国强兵的史实</vt:lpstr>
      <vt:lpstr>反问总结与反面假设</vt:lpstr>
      <vt:lpstr>类比论证：重物轻人</vt:lpstr>
      <vt:lpstr>用异国物（客观事实与反面假设）</vt:lpstr>
      <vt:lpstr>取物与取人原则不同</vt:lpstr>
      <vt:lpstr>理论概括：阐明纳客与逐客的利害</vt:lpstr>
      <vt:lpstr>理论概括</vt:lpstr>
      <vt:lpstr>总结分析：逐客必将造成秦国的危亡</vt:lpstr>
      <vt:lpstr>全文的论证层次</vt:lpstr>
      <vt:lpstr>论证方法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2021-03-11T13:45:40Z</cp:lastPrinted>
  <dcterms:created xsi:type="dcterms:W3CDTF">2021-03-11T13:45:40Z</dcterms:created>
  <dcterms:modified xsi:type="dcterms:W3CDTF">2021-03-25T07:25:22Z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