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2"/>
    <p:sldMasterId id="2147483655" r:id="rId3"/>
  </p:sldMasterIdLst>
  <p:notesMasterIdLst>
    <p:notesMasterId r:id="rId4"/>
  </p:notesMasterIdLst>
  <p:sldIdLst>
    <p:sldId id="3489" r:id="rId5"/>
    <p:sldId id="3182" r:id="rId6"/>
    <p:sldId id="3252" r:id="rId7"/>
    <p:sldId id="3253" r:id="rId8"/>
    <p:sldId id="3254" r:id="rId9"/>
    <p:sldId id="3255" r:id="rId10"/>
    <p:sldId id="3256" r:id="rId11"/>
    <p:sldId id="3257" r:id="rId12"/>
    <p:sldId id="3258" r:id="rId13"/>
    <p:sldId id="3259" r:id="rId14"/>
    <p:sldId id="3260" r:id="rId15"/>
    <p:sldId id="3261" r:id="rId16"/>
    <p:sldId id="3262" r:id="rId17"/>
    <p:sldId id="3263" r:id="rId18"/>
    <p:sldId id="3264" r:id="rId19"/>
    <p:sldId id="3265" r:id="rId20"/>
    <p:sldId id="3266" r:id="rId21"/>
    <p:sldId id="3267" r:id="rId22"/>
    <p:sldId id="3268" r:id="rId23"/>
    <p:sldId id="3322" r:id="rId24"/>
    <p:sldId id="3323" r:id="rId25"/>
    <p:sldId id="3324" r:id="rId26"/>
    <p:sldId id="3325" r:id="rId27"/>
    <p:sldId id="3326" r:id="rId28"/>
    <p:sldId id="3327" r:id="rId29"/>
    <p:sldId id="3328" r:id="rId30"/>
    <p:sldId id="3329" r:id="rId31"/>
    <p:sldId id="3330" r:id="rId32"/>
    <p:sldId id="3331" r:id="rId33"/>
    <p:sldId id="3333" r:id="rId34"/>
    <p:sldId id="3334" r:id="rId35"/>
    <p:sldId id="3378" r:id="rId36"/>
    <p:sldId id="3461" r:id="rId37"/>
    <p:sldId id="3385" r:id="rId38"/>
    <p:sldId id="3417" r:id="rId39"/>
    <p:sldId id="3418" r:id="rId40"/>
    <p:sldId id="3419" r:id="rId41"/>
    <p:sldId id="3420" r:id="rId42"/>
    <p:sldId id="3422" r:id="rId43"/>
    <p:sldId id="3230" r:id="rId44"/>
    <p:sldId id="3425" r:id="rId45"/>
    <p:sldId id="3426" r:id="rId46"/>
    <p:sldId id="3427" r:id="rId47"/>
    <p:sldId id="3428" r:id="rId48"/>
    <p:sldId id="3237" r:id="rId49"/>
    <p:sldId id="3434" r:id="rId50"/>
    <p:sldId id="3239" r:id="rId51"/>
    <p:sldId id="3437" r:id="rId52"/>
    <p:sldId id="3439" r:id="rId53"/>
    <p:sldId id="3440" r:id="rId54"/>
    <p:sldId id="3441" r:id="rId55"/>
    <p:sldId id="3442" r:id="rId56"/>
    <p:sldId id="3452" r:id="rId57"/>
    <p:sldId id="3453" r:id="rId58"/>
    <p:sldId id="3455" r:id="rId59"/>
    <p:sldId id="3456" r:id="rId60"/>
    <p:sldId id="3432" r:id="rId61"/>
    <p:sldId id="3430" r:id="rId62"/>
    <p:sldId id="3429" r:id="rId63"/>
    <p:sldId id="3181" r:id="rId64"/>
  </p:sldIdLst>
  <p:sldSz cx="12858750" cy="7232650"/>
  <p:notesSz cx="6858000" cy="9144000"/>
  <p:custDataLst>
    <p:tags r:id="rId6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1" autoAdjust="0"/>
    <p:restoredTop sz="92986" autoAdjust="0"/>
  </p:normalViewPr>
  <p:slideViewPr>
    <p:cSldViewPr>
      <p:cViewPr>
        <p:scale>
          <a:sx n="85" d="100"/>
          <a:sy n="85" d="100"/>
        </p:scale>
        <p:origin x="-528" y="-528"/>
      </p:cViewPr>
      <p:guideLst>
        <p:guide orient="horz" pos="398"/>
        <p:guide orient="horz" pos="4150"/>
        <p:guide pos="4067"/>
        <p:guide pos="478"/>
        <p:guide pos="7647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slide" Target="slides/slide52.xml" /><Relationship Id="rId57" Type="http://schemas.openxmlformats.org/officeDocument/2006/relationships/slide" Target="slides/slide53.xml" /><Relationship Id="rId58" Type="http://schemas.openxmlformats.org/officeDocument/2006/relationships/slide" Target="slides/slide54.xml" /><Relationship Id="rId59" Type="http://schemas.openxmlformats.org/officeDocument/2006/relationships/slide" Target="slides/slide55.xml" /><Relationship Id="rId6" Type="http://schemas.openxmlformats.org/officeDocument/2006/relationships/slide" Target="slides/slide2.xml" /><Relationship Id="rId60" Type="http://schemas.openxmlformats.org/officeDocument/2006/relationships/slide" Target="slides/slide56.xml" /><Relationship Id="rId61" Type="http://schemas.openxmlformats.org/officeDocument/2006/relationships/slide" Target="slides/slide57.xml" /><Relationship Id="rId62" Type="http://schemas.openxmlformats.org/officeDocument/2006/relationships/slide" Target="slides/slide58.xml" /><Relationship Id="rId63" Type="http://schemas.openxmlformats.org/officeDocument/2006/relationships/slide" Target="slides/slide59.xml" /><Relationship Id="rId64" Type="http://schemas.openxmlformats.org/officeDocument/2006/relationships/slide" Target="slides/slide60.xml" /><Relationship Id="rId65" Type="http://schemas.openxmlformats.org/officeDocument/2006/relationships/tags" Target="tags/tag843.xml" /><Relationship Id="rId66" Type="http://schemas.openxmlformats.org/officeDocument/2006/relationships/presProps" Target="presProps.xml" /><Relationship Id="rId67" Type="http://schemas.openxmlformats.org/officeDocument/2006/relationships/viewProps" Target="viewProps.xml" /><Relationship Id="rId68" Type="http://schemas.openxmlformats.org/officeDocument/2006/relationships/theme" Target="theme/theme1.xml" /><Relationship Id="rId69" Type="http://schemas.openxmlformats.org/officeDocument/2006/relationships/tableStyles" Target="tableStyles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30.xml" /><Relationship Id="rId11" Type="http://schemas.openxmlformats.org/officeDocument/2006/relationships/tags" Target="../tags/tag31.xml" /><Relationship Id="rId12" Type="http://schemas.openxmlformats.org/officeDocument/2006/relationships/tags" Target="../tags/tag32.xml" /><Relationship Id="rId13" Type="http://schemas.openxmlformats.org/officeDocument/2006/relationships/tags" Target="../tags/tag33.xml" /><Relationship Id="rId14" Type="http://schemas.openxmlformats.org/officeDocument/2006/relationships/tags" Target="../tags/tag34.xml" /><Relationship Id="rId15" Type="http://schemas.openxmlformats.org/officeDocument/2006/relationships/tags" Target="../tags/tag35.xml" /><Relationship Id="rId16" Type="http://schemas.openxmlformats.org/officeDocument/2006/relationships/tags" Target="../tags/tag36.xml" /><Relationship Id="rId17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image" Target="file:///C:\Users\D69LXP2\Desktop\400px_tools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29.xml" /><Relationship Id="rId8" Type="http://schemas.openxmlformats.org/officeDocument/2006/relationships/image" Target="file:///C:\Users\D69LXP2\Desktop\400px_tools/pic_temp/1_pic_quater_right_down.png" TargetMode="External" /><Relationship Id="rId9" Type="http://schemas.openxmlformats.org/officeDocument/2006/relationships/image" Target="../media/image3.png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40.xml" /><Relationship Id="rId11" Type="http://schemas.openxmlformats.org/officeDocument/2006/relationships/tags" Target="../tags/tag41.xml" /><Relationship Id="rId12" Type="http://schemas.openxmlformats.org/officeDocument/2006/relationships/tags" Target="../tags/tag42.xml" /><Relationship Id="rId13" Type="http://schemas.openxmlformats.org/officeDocument/2006/relationships/tags" Target="../tags/tag43.xml" /><Relationship Id="rId14" Type="http://schemas.openxmlformats.org/officeDocument/2006/relationships/tags" Target="../tags/tag44.xml" /><Relationship Id="rId15" Type="http://schemas.openxmlformats.org/officeDocument/2006/relationships/tags" Target="../tags/tag45.xml" /><Relationship Id="rId16" Type="http://schemas.openxmlformats.org/officeDocument/2006/relationships/tags" Target="../tags/tag46.xml" /><Relationship Id="rId17" Type="http://schemas.openxmlformats.org/officeDocument/2006/relationships/tags" Target="../tags/tag47.xml" /><Relationship Id="rId18" Type="http://schemas.openxmlformats.org/officeDocument/2006/relationships/tags" Target="../tags/tag48.xml" /><Relationship Id="rId19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image" Target="file:///C:\Users\D69LXP2\Desktop\400px_tools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39.xml" /><Relationship Id="rId8" Type="http://schemas.openxmlformats.org/officeDocument/2006/relationships/image" Target="file:///C:\Users\D69LXP2\Desktop\400px_tools/pic_temp/1_pic_quater_right_down.png" TargetMode="External" /><Relationship Id="rId9" Type="http://schemas.openxmlformats.org/officeDocument/2006/relationships/image" Target="../media/image3.png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20191217\picc\1\subject.png" TargetMode="External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49.xml" /><Relationship Id="rId4" Type="http://schemas.openxmlformats.org/officeDocument/2006/relationships/image" Target="file:///C:\Users\D69LXP2\Desktop\400px_tools/pic_temp/1_pic_quater_right_down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61.xml" /><Relationship Id="rId11" Type="http://schemas.openxmlformats.org/officeDocument/2006/relationships/tags" Target="../tags/tag62.xml" /><Relationship Id="rId12" Type="http://schemas.openxmlformats.org/officeDocument/2006/relationships/tags" Target="../tags/tag63.xml" /><Relationship Id="rId13" Type="http://schemas.openxmlformats.org/officeDocument/2006/relationships/tags" Target="../tags/tag64.xml" /><Relationship Id="rId14" Type="http://schemas.openxmlformats.org/officeDocument/2006/relationships/tags" Target="../tags/tag65.xml" /><Relationship Id="rId15" Type="http://schemas.openxmlformats.org/officeDocument/2006/relationships/tags" Target="../tags/tag66.xml" /><Relationship Id="rId16" Type="http://schemas.openxmlformats.org/officeDocument/2006/relationships/tags" Target="../tags/tag67.xml" /><Relationship Id="rId17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image" Target="file:///C:\Users\D69LXP2\Desktop\400px_tools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60.xml" /><Relationship Id="rId8" Type="http://schemas.openxmlformats.org/officeDocument/2006/relationships/image" Target="file:///C:\Users\D69LXP2\Desktop\400px_tools/pic_temp/1_pic_quater_right_down.png" TargetMode="External" /><Relationship Id="rId9" Type="http://schemas.openxmlformats.org/officeDocument/2006/relationships/image" Target="../media/image3.png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71.xml" /><Relationship Id="rId11" Type="http://schemas.openxmlformats.org/officeDocument/2006/relationships/tags" Target="../tags/tag72.xml" /><Relationship Id="rId12" Type="http://schemas.openxmlformats.org/officeDocument/2006/relationships/tags" Target="../tags/tag73.xml" /><Relationship Id="rId13" Type="http://schemas.openxmlformats.org/officeDocument/2006/relationships/tags" Target="../tags/tag74.xml" /><Relationship Id="rId14" Type="http://schemas.openxmlformats.org/officeDocument/2006/relationships/tags" Target="../tags/tag75.xml" /><Relationship Id="rId15" Type="http://schemas.openxmlformats.org/officeDocument/2006/relationships/tags" Target="../tags/tag76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image" Target="file:///C:\Users\D69LXP2\Desktop\400px_tools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70.xml" /><Relationship Id="rId8" Type="http://schemas.openxmlformats.org/officeDocument/2006/relationships/image" Target="file:///C:\Users\D69LXP2\Desktop\400px_tools/pic_temp/1_pic_quater_right_down.png" TargetMode="External" /><Relationship Id="rId9" Type="http://schemas.openxmlformats.org/officeDocument/2006/relationships/image" Target="../media/image3.png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80.xml" /><Relationship Id="rId11" Type="http://schemas.openxmlformats.org/officeDocument/2006/relationships/tags" Target="../tags/tag81.xml" /><Relationship Id="rId12" Type="http://schemas.openxmlformats.org/officeDocument/2006/relationships/tags" Target="../tags/tag82.xml" /><Relationship Id="rId13" Type="http://schemas.openxmlformats.org/officeDocument/2006/relationships/tags" Target="../tags/tag83.xml" /><Relationship Id="rId14" Type="http://schemas.openxmlformats.org/officeDocument/2006/relationships/tags" Target="../tags/tag84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image" Target="file:///C:\Users\D69LXP2\Desktop\400px_tools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79.xml" /><Relationship Id="rId8" Type="http://schemas.openxmlformats.org/officeDocument/2006/relationships/image" Target="file:///C:\Users\D69LXP2\Desktop\400px_tools/pic_temp/1_pic_quater_right_down.png" TargetMode="External" /><Relationship Id="rId9" Type="http://schemas.openxmlformats.org/officeDocument/2006/relationships/image" Target="../media/image3.png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13" Type="http://schemas.openxmlformats.org/officeDocument/2006/relationships/tags" Target="../tags/tag91.xml" /><Relationship Id="rId14" Type="http://schemas.openxmlformats.org/officeDocument/2006/relationships/tags" Target="../tags/tag92.xml" /><Relationship Id="rId15" Type="http://schemas.openxmlformats.org/officeDocument/2006/relationships/tags" Target="../tags/tag93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image" Target="file:///C:\Users\D69LXP2\Desktop\400px_tools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87.xml" /><Relationship Id="rId8" Type="http://schemas.openxmlformats.org/officeDocument/2006/relationships/image" Target="file:///C:\Users\D69LXP2\Desktop\400px_tools/pic_temp/1_pic_quater_right_down.png" TargetMode="External" /><Relationship Id="rId9" Type="http://schemas.openxmlformats.org/officeDocument/2006/relationships/image" Target="../media/image3.png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tags" Target="../tags/tag99.xml" /><Relationship Id="rId13" Type="http://schemas.openxmlformats.org/officeDocument/2006/relationships/tags" Target="../tags/tag100.xml" /><Relationship Id="rId14" Type="http://schemas.openxmlformats.org/officeDocument/2006/relationships/tags" Target="../tags/tag101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image" Target="file:///C:\Users\D69LXP2\Desktop\400px_tools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96.xml" /><Relationship Id="rId8" Type="http://schemas.openxmlformats.org/officeDocument/2006/relationships/image" Target="file:///C:\Users\D69LXP2\Desktop\400px_tools/pic_temp/1_pic_quater_right_down.png" TargetMode="External" /><Relationship Id="rId9" Type="http://schemas.openxmlformats.org/officeDocument/2006/relationships/image" Target="../media/image3.png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tags" Target="../tags/tag107.xml" /><Relationship Id="rId11" Type="http://schemas.openxmlformats.org/officeDocument/2006/relationships/tags" Target="../tags/tag108.xml" /><Relationship Id="rId12" Type="http://schemas.openxmlformats.org/officeDocument/2006/relationships/tags" Target="../tags/tag109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D69LXP2\Desktop\400px_tools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03.xml" /><Relationship Id="rId5" Type="http://schemas.openxmlformats.org/officeDocument/2006/relationships/image" Target="file:///C:\Users\D69LXP2\Desktop\400px_tools/pic_temp/1_pic_quater_right_down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tags" Target="../tags/tag10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tags" Target="../tags/tag117.xml" /><Relationship Id="rId11" Type="http://schemas.openxmlformats.org/officeDocument/2006/relationships/slideMaster" Target="../slideMasters/slideMaster2.xml" /><Relationship Id="rId2" Type="http://schemas.openxmlformats.org/officeDocument/2006/relationships/image" Target="file:///C:\Users\D69LXP2\Desktop\400px_tools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10" Type="http://schemas.openxmlformats.org/officeDocument/2006/relationships/tags" Target="../tags/tag123.xml" /><Relationship Id="rId11" Type="http://schemas.openxmlformats.org/officeDocument/2006/relationships/tags" Target="../tags/tag124.xml" /><Relationship Id="rId12" Type="http://schemas.openxmlformats.org/officeDocument/2006/relationships/tags" Target="../tags/tag125.xml" /><Relationship Id="rId13" Type="http://schemas.openxmlformats.org/officeDocument/2006/relationships/tags" Target="../tags/tag126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D69LXP2\Desktop\400px_tools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19.xml" /><Relationship Id="rId5" Type="http://schemas.openxmlformats.org/officeDocument/2006/relationships/image" Target="file:///C:\Users\D69LXP2\Desktop\400px_tools/pic_temp/1_pic_quater_right_down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20.xml" /><Relationship Id="rId8" Type="http://schemas.openxmlformats.org/officeDocument/2006/relationships/tags" Target="../tags/tag121.xml" /><Relationship Id="rId9" Type="http://schemas.openxmlformats.org/officeDocument/2006/relationships/tags" Target="../tags/tag12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10" Type="http://schemas.openxmlformats.org/officeDocument/2006/relationships/tags" Target="../tags/tag132.xml" /><Relationship Id="rId11" Type="http://schemas.openxmlformats.org/officeDocument/2006/relationships/tags" Target="../tags/tag133.xml" /><Relationship Id="rId12" Type="http://schemas.openxmlformats.org/officeDocument/2006/relationships/tags" Target="../tags/tag134.xml" /><Relationship Id="rId13" Type="http://schemas.openxmlformats.org/officeDocument/2006/relationships/tags" Target="../tags/tag135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D69LXP2\Desktop\400px_tools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28.xml" /><Relationship Id="rId5" Type="http://schemas.openxmlformats.org/officeDocument/2006/relationships/image" Target="file:///C:\Users\D69LXP2\Desktop\400px_tools/pic_temp/1_pic_quater_right_down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tags" Target="../tags/tag13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.xml" /><Relationship Id="rId10" Type="http://schemas.openxmlformats.org/officeDocument/2006/relationships/tags" Target="../tags/tag141.xml" /><Relationship Id="rId11" Type="http://schemas.openxmlformats.org/officeDocument/2006/relationships/tags" Target="../tags/tag142.xml" /><Relationship Id="rId12" Type="http://schemas.openxmlformats.org/officeDocument/2006/relationships/tags" Target="../tags/tag143.xml" /><Relationship Id="rId13" Type="http://schemas.openxmlformats.org/officeDocument/2006/relationships/tags" Target="../tags/tag144.xml" /><Relationship Id="rId14" Type="http://schemas.openxmlformats.org/officeDocument/2006/relationships/tags" Target="../tags/tag145.xml" /><Relationship Id="rId15" Type="http://schemas.openxmlformats.org/officeDocument/2006/relationships/tags" Target="../tags/tag146.xml" /><Relationship Id="rId16" Type="http://schemas.openxmlformats.org/officeDocument/2006/relationships/slideMaster" Target="../slideMasters/slideMaster2.xml" /><Relationship Id="rId2" Type="http://schemas.openxmlformats.org/officeDocument/2006/relationships/image" Target="file:///C:\Users\D69LXP2\Desktop\400px_tools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37.xml" /><Relationship Id="rId5" Type="http://schemas.openxmlformats.org/officeDocument/2006/relationships/image" Target="file:///C:\Users\D69LXP2\Desktop\400px_tools/pic_temp/1_pic_quater_right_down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38.xml" /><Relationship Id="rId8" Type="http://schemas.openxmlformats.org/officeDocument/2006/relationships/tags" Target="../tags/tag139.xml" /><Relationship Id="rId9" Type="http://schemas.openxmlformats.org/officeDocument/2006/relationships/tags" Target="../tags/tag140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tags" Target="../tags/tag152.xml" /><Relationship Id="rId11" Type="http://schemas.openxmlformats.org/officeDocument/2006/relationships/tags" Target="../tags/tag153.xml" /><Relationship Id="rId12" Type="http://schemas.openxmlformats.org/officeDocument/2006/relationships/tags" Target="../tags/tag154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D69LXP2\Desktop\400px_tools/pic_temp/0_pic_quater_right_down.png" TargetMode="External" /><Relationship Id="rId3" Type="http://schemas.openxmlformats.org/officeDocument/2006/relationships/image" Target="../media/image6.png" /><Relationship Id="rId4" Type="http://schemas.openxmlformats.org/officeDocument/2006/relationships/tags" Target="../tags/tag148.xml" /><Relationship Id="rId5" Type="http://schemas.openxmlformats.org/officeDocument/2006/relationships/image" Target="file:///C:\Users\D69LXP2\Desktop\400px_tools/pic_temp/1_pic_quater_left_down.png" TargetMode="External" /><Relationship Id="rId6" Type="http://schemas.openxmlformats.org/officeDocument/2006/relationships/image" Target="../media/image7.png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4.xml" /><Relationship Id="rId11" Type="http://schemas.openxmlformats.org/officeDocument/2006/relationships/tags" Target="../tags/tag5.xml" /><Relationship Id="rId12" Type="http://schemas.openxmlformats.org/officeDocument/2006/relationships/tags" Target="../tags/tag6.xml" /><Relationship Id="rId13" Type="http://schemas.openxmlformats.org/officeDocument/2006/relationships/tags" Target="../tags/tag7.xml" /><Relationship Id="rId14" Type="http://schemas.openxmlformats.org/officeDocument/2006/relationships/tags" Target="../tags/tag8.xml" /><Relationship Id="rId15" Type="http://schemas.openxmlformats.org/officeDocument/2006/relationships/tags" Target="../tags/tag9.xml" /><Relationship Id="rId16" Type="http://schemas.openxmlformats.org/officeDocument/2006/relationships/tags" Target="../tags/tag10.xml" /><Relationship Id="rId17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image" Target="file:///C:\Users\D69LXP2\Desktop\400px_tools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3.xml" /><Relationship Id="rId8" Type="http://schemas.openxmlformats.org/officeDocument/2006/relationships/image" Target="file:///C:\Users\D69LXP2\Desktop\400px_tools/pic_temp/1_pic_quater_right_down.png" TargetMode="External" /><Relationship Id="rId9" Type="http://schemas.openxmlformats.org/officeDocument/2006/relationships/image" Target="../media/image3.png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4.xml" /><Relationship Id="rId11" Type="http://schemas.openxmlformats.org/officeDocument/2006/relationships/tags" Target="../tags/tag15.xml" /><Relationship Id="rId12" Type="http://schemas.openxmlformats.org/officeDocument/2006/relationships/tags" Target="../tags/tag16.xml" /><Relationship Id="rId13" Type="http://schemas.openxmlformats.org/officeDocument/2006/relationships/tags" Target="../tags/tag17.xml" /><Relationship Id="rId14" Type="http://schemas.openxmlformats.org/officeDocument/2006/relationships/tags" Target="../tags/tag18.xml" /><Relationship Id="rId15" Type="http://schemas.openxmlformats.org/officeDocument/2006/relationships/tags" Target="../tags/tag19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image" Target="file:///C:\Users\D69LXP2\Desktop\400px_tools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13.xml" /><Relationship Id="rId8" Type="http://schemas.openxmlformats.org/officeDocument/2006/relationships/image" Target="file:///C:\Users\D69LXP2\Desktop\400px_tools/pic_temp/1_pic_quater_right_down.png" TargetMode="External" /><Relationship Id="rId9" Type="http://schemas.openxmlformats.org/officeDocument/2006/relationships/image" Target="../media/image3.pn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half_to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tags" Target="../tags/tag25.xml" /><Relationship Id="rId9" Type="http://schemas.openxmlformats.org/officeDocument/2006/relationships/tags" Target="../tags/tag2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706830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2"/>
            </p:custDataLst>
          </p:nvPr>
        </p:nvSpPr>
        <p:spPr>
          <a:xfrm>
            <a:off x="706881" y="1004543"/>
            <a:ext cx="5571864" cy="5683301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3"/>
            </p:custDataLst>
          </p:nvPr>
        </p:nvSpPr>
        <p:spPr>
          <a:xfrm>
            <a:off x="6580057" y="1004543"/>
            <a:ext cx="5571864" cy="5683301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11" name="图片 10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706830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2"/>
            </p:custDataLst>
          </p:nvPr>
        </p:nvSpPr>
        <p:spPr>
          <a:xfrm>
            <a:off x="706881" y="1004543"/>
            <a:ext cx="5571864" cy="401817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11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3"/>
            </p:custDataLst>
          </p:nvPr>
        </p:nvSpPr>
        <p:spPr>
          <a:xfrm>
            <a:off x="706876" y="1483363"/>
            <a:ext cx="5571819" cy="5204336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4"/>
            </p:custDataLst>
          </p:nvPr>
        </p:nvSpPr>
        <p:spPr>
          <a:xfrm>
            <a:off x="6576759" y="1004543"/>
            <a:ext cx="5571864" cy="401817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11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5"/>
            </p:custDataLst>
          </p:nvPr>
        </p:nvSpPr>
        <p:spPr>
          <a:xfrm>
            <a:off x="6576759" y="1483363"/>
            <a:ext cx="5571864" cy="5204336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04" y="1301877"/>
            <a:ext cx="4399132" cy="462889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706881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2"/>
            </p:custDataLst>
          </p:nvPr>
        </p:nvSpPr>
        <p:spPr>
          <a:xfrm>
            <a:off x="706881" y="1004543"/>
            <a:ext cx="5571864" cy="5683301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3"/>
            </p:custDataLst>
          </p:nvPr>
        </p:nvSpPr>
        <p:spPr>
          <a:xfrm>
            <a:off x="6580108" y="1004543"/>
            <a:ext cx="5571864" cy="5683301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4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1"/>
            </p:custDataLst>
          </p:nvPr>
        </p:nvSpPr>
        <p:spPr>
          <a:xfrm>
            <a:off x="11148985" y="1004543"/>
            <a:ext cx="1002936" cy="5683301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2"/>
            </p:custDataLst>
          </p:nvPr>
        </p:nvSpPr>
        <p:spPr>
          <a:xfrm>
            <a:off x="706876" y="1004535"/>
            <a:ext cx="10365007" cy="5683301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4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706881" y="1004543"/>
            <a:ext cx="11445091" cy="5683301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84" y="320406"/>
            <a:ext cx="12241984" cy="659183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7" name="图片 6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6589531"/>
            <a:ext cx="759428" cy="64311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4" hasCustomPrompt="1"/>
            <p:custDataLst>
              <p:tags r:id="rId14"/>
            </p:custDataLst>
          </p:nvPr>
        </p:nvSpPr>
        <p:spPr>
          <a:xfrm>
            <a:off x="3080592" y="3879179"/>
            <a:ext cx="6696898" cy="1163921"/>
          </a:xfrm>
        </p:spPr>
        <p:txBody>
          <a:bodyPr vert="horz" wrap="square" lIns="90170" tIns="0" rIns="90170" bIns="46990" anchor="t" anchorCtr="0">
            <a:normAutofit/>
          </a:bodyPr>
          <a:lstStyle>
            <a:lvl1pPr marL="0" marR="0" indent="0" algn="ctr" rtl="0" eaLnBrk="1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1900" b="0" spc="200">
                <a:solidFill>
                  <a:schemeClr val="bg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18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5"/>
            </p:custDataLst>
          </p:nvPr>
        </p:nvSpPr>
        <p:spPr>
          <a:xfrm>
            <a:off x="3080592" y="2189551"/>
            <a:ext cx="6697568" cy="1475327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435" b="0" spc="100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7" name="图片 6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351966" y="1317443"/>
            <a:ext cx="10152287" cy="763130"/>
          </a:xfrm>
        </p:spPr>
        <p:txBody>
          <a:bodyPr wrap="square" anchor="ctr">
            <a:normAutofit/>
          </a:bodyPr>
          <a:lstStyle>
            <a:lvl1pPr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351453" y="2281797"/>
            <a:ext cx="10152498" cy="363341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353" y="0"/>
            <a:ext cx="5088169" cy="723265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15413" y="812487"/>
            <a:ext cx="4176333" cy="930183"/>
          </a:xfrm>
        </p:spPr>
        <p:txBody>
          <a:bodyPr wrap="square" anchor="ctr" anchorCtr="0">
            <a:normAutofit/>
          </a:bodyPr>
          <a:lstStyle>
            <a:lvl1pPr>
              <a:defRPr sz="3795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9209" y="1860367"/>
            <a:ext cx="4172537" cy="431681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380229" y="811999"/>
            <a:ext cx="6834000" cy="5365889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353" y="0"/>
            <a:ext cx="12858044" cy="280988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45786" y="823877"/>
            <a:ext cx="11576037" cy="660620"/>
          </a:xfrm>
        </p:spPr>
        <p:txBody>
          <a:bodyPr wrap="square" anchor="ctr">
            <a:normAutofit/>
          </a:bodyPr>
          <a:lstStyle>
            <a:lvl1pPr algn="ctr">
              <a:defRPr sz="3795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45786" y="1750263"/>
            <a:ext cx="11575588" cy="873233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46603" y="2961400"/>
            <a:ext cx="11564647" cy="361822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353" y="5303702"/>
            <a:ext cx="12858044" cy="192894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38193" y="706180"/>
            <a:ext cx="11576037" cy="596077"/>
          </a:xfrm>
        </p:spPr>
        <p:txBody>
          <a:bodyPr wrap="square" anchor="ctr" anchorCtr="0">
            <a:normAutofit/>
          </a:bodyPr>
          <a:lstStyle>
            <a:lvl1pPr algn="ctr"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38232" y="1773043"/>
            <a:ext cx="11591223" cy="338662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626803" y="5463403"/>
            <a:ext cx="11602613" cy="106686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353" y="0"/>
            <a:ext cx="12858044" cy="9643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99293"/>
            <a:ext cx="759428" cy="63335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6589531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1616" y="250580"/>
            <a:ext cx="11640580" cy="466108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11616" y="1754060"/>
            <a:ext cx="5634253" cy="305252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583773" y="1754060"/>
            <a:ext cx="5660830" cy="305252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604023" y="5079940"/>
            <a:ext cx="5634253" cy="82387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595163" y="5076143"/>
            <a:ext cx="5660830" cy="82387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353" y="1005791"/>
            <a:ext cx="12858044" cy="522106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683" y="5807596"/>
            <a:ext cx="1708713" cy="14250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5785631"/>
            <a:ext cx="1708713" cy="14470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606343" y="1412360"/>
            <a:ext cx="9643533" cy="2517190"/>
          </a:xfrm>
        </p:spPr>
        <p:txBody>
          <a:bodyPr wrap="square" anchor="b">
            <a:normAutofit/>
          </a:bodyPr>
          <a:lstStyle>
            <a:lvl1pPr algn="ctr">
              <a:defRPr sz="633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605935" y="4073823"/>
            <a:ext cx="9643533" cy="1746467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/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1454658" y="1655553"/>
            <a:ext cx="9952308" cy="286684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537" y="3889039"/>
            <a:ext cx="759428" cy="633357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658" y="3879276"/>
            <a:ext cx="759428" cy="643119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4"/>
            </p:custDataLst>
          </p:nvPr>
        </p:nvSpPr>
        <p:spPr>
          <a:xfrm>
            <a:off x="2411204" y="2117224"/>
            <a:ext cx="8036342" cy="1212139"/>
          </a:xfrm>
        </p:spPr>
        <p:txBody>
          <a:bodyPr vert="horz" wrap="square" lIns="90170" tIns="46990" rIns="90170" bIns="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6960" b="0" spc="-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cxnSp>
        <p:nvCxnSpPr>
          <p:cNvPr id="10" name="直接连接符 9"/>
          <p:cNvCxnSpPr/>
          <p:nvPr userDrawn="1">
            <p:custDataLst>
              <p:tags r:id="rId15"/>
            </p:custDataLst>
          </p:nvPr>
        </p:nvCxnSpPr>
        <p:spPr>
          <a:xfrm>
            <a:off x="2587365" y="3509509"/>
            <a:ext cx="76840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6"/>
            </p:custDataLst>
          </p:nvPr>
        </p:nvSpPr>
        <p:spPr>
          <a:xfrm>
            <a:off x="2411236" y="3655837"/>
            <a:ext cx="8036278" cy="449362"/>
          </a:xfrm>
        </p:spPr>
        <p:txBody>
          <a:bodyPr vert="horz" wrap="square" lIns="90170" tIns="0" rIns="90170" bIns="4699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11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481965" indent="0" algn="ctr">
              <a:buNone/>
            </a:lvl2pPr>
            <a:lvl3pPr marL="964565" indent="0" algn="ctr">
              <a:buNone/>
            </a:lvl3pPr>
            <a:lvl4pPr marL="1446530" indent="0" algn="ctr">
              <a:buNone/>
            </a:lvl4pPr>
            <a:lvl5pPr marL="1928495" indent="0" algn="ctr">
              <a:buNone/>
            </a:lvl5pPr>
            <a:lvl6pPr marL="2411095" indent="0" algn="ctr">
              <a:buNone/>
            </a:lvl6pPr>
            <a:lvl7pPr marL="2893060" indent="0" algn="ctr">
              <a:buNone/>
            </a:lvl7pPr>
            <a:lvl8pPr marL="3375025" indent="0" algn="ctr">
              <a:buNone/>
            </a:lvl8pPr>
            <a:lvl9pPr marL="3857625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4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706830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2"/>
            </p:custDataLst>
          </p:nvPr>
        </p:nvSpPr>
        <p:spPr>
          <a:xfrm>
            <a:off x="706830" y="1004543"/>
            <a:ext cx="11445091" cy="5683301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368" y="4977715"/>
            <a:ext cx="4286015" cy="225493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2232430" y="1971902"/>
            <a:ext cx="6082793" cy="881312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anose="020b0604020202020204" pitchFamily="34" charset="0"/>
              <a:buNone/>
              <a:defRPr sz="5060" b="0" spc="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2232429" y="3098655"/>
            <a:ext cx="6082793" cy="407841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1685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481965" indent="0" algn="ctr">
              <a:buNone/>
            </a:lvl2pPr>
            <a:lvl3pPr marL="964565" indent="0" algn="ctr">
              <a:buNone/>
            </a:lvl3pPr>
            <a:lvl4pPr marL="1446530" indent="0" algn="ctr">
              <a:buNone/>
            </a:lvl4pPr>
            <a:lvl5pPr marL="1928495" indent="0" algn="ctr">
              <a:buNone/>
            </a:lvl5pPr>
            <a:lvl6pPr marL="2411095" indent="0" algn="ctr">
              <a:buNone/>
            </a:lvl6pPr>
            <a:lvl7pPr marL="2893060" indent="0" algn="ctr">
              <a:buNone/>
            </a:lvl7pPr>
            <a:lvl8pPr marL="3375025" indent="0" algn="ctr">
              <a:buNone/>
            </a:lvl8pPr>
            <a:lvl9pPr marL="3857625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cxnSp>
        <p:nvCxnSpPr>
          <p:cNvPr id="8" name="直接连接符 7"/>
          <p:cNvCxnSpPr/>
          <p:nvPr userDrawn="1">
            <p:custDataLst>
              <p:tags r:id="rId9"/>
            </p:custDataLst>
          </p:nvPr>
        </p:nvCxnSpPr>
        <p:spPr>
          <a:xfrm>
            <a:off x="2232429" y="2961034"/>
            <a:ext cx="678663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slideLayout" Target="../slideLayouts/slideLayout16.xml" /><Relationship Id="rId11" Type="http://schemas.openxmlformats.org/officeDocument/2006/relationships/slideLayout" Target="../slideLayouts/slideLayout17.xml" /><Relationship Id="rId12" Type="http://schemas.openxmlformats.org/officeDocument/2006/relationships/slideLayout" Target="../slideLayouts/slideLayout18.xml" /><Relationship Id="rId13" Type="http://schemas.openxmlformats.org/officeDocument/2006/relationships/slideLayout" Target="../slideLayouts/slideLayout19.xml" /><Relationship Id="rId14" Type="http://schemas.openxmlformats.org/officeDocument/2006/relationships/slideLayout" Target="../slideLayouts/slideLayout20.xml" /><Relationship Id="rId15" Type="http://schemas.openxmlformats.org/officeDocument/2006/relationships/slideLayout" Target="../slideLayouts/slideLayout21.xml" /><Relationship Id="rId16" Type="http://schemas.openxmlformats.org/officeDocument/2006/relationships/slideLayout" Target="../slideLayouts/slideLayout22.xml" /><Relationship Id="rId17" Type="http://schemas.openxmlformats.org/officeDocument/2006/relationships/slideLayout" Target="../slideLayouts/slideLayout23.xml" /><Relationship Id="rId18" Type="http://schemas.openxmlformats.org/officeDocument/2006/relationships/slideLayout" Target="../slideLayouts/slideLayout24.xml" /><Relationship Id="rId19" Type="http://schemas.openxmlformats.org/officeDocument/2006/relationships/tags" Target="../tags/tag155.xml" /><Relationship Id="rId2" Type="http://schemas.openxmlformats.org/officeDocument/2006/relationships/slideLayout" Target="../slideLayouts/slideLayout8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24" Type="http://schemas.openxmlformats.org/officeDocument/2006/relationships/tags" Target="../tags/tag160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9.xml" /><Relationship Id="rId4" Type="http://schemas.openxmlformats.org/officeDocument/2006/relationships/slideLayout" Target="../slideLayouts/slideLayout10.xml" /><Relationship Id="rId5" Type="http://schemas.openxmlformats.org/officeDocument/2006/relationships/slideLayout" Target="../slideLayouts/slideLayout11.xml" /><Relationship Id="rId6" Type="http://schemas.openxmlformats.org/officeDocument/2006/relationships/slideLayout" Target="../slideLayouts/slideLayout12.xml" /><Relationship Id="rId7" Type="http://schemas.openxmlformats.org/officeDocument/2006/relationships/slideLayout" Target="../slideLayouts/slideLayout13.xml" /><Relationship Id="rId8" Type="http://schemas.openxmlformats.org/officeDocument/2006/relationships/slideLayout" Target="../slideLayouts/slideLayout14.xml" /><Relationship Id="rId9" Type="http://schemas.openxmlformats.org/officeDocument/2006/relationships/slideLayout" Target="../slideLayouts/slideLayout1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706830" y="467443"/>
            <a:ext cx="11445091" cy="466108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706830" y="1013919"/>
            <a:ext cx="11445091" cy="5683301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928155" y="6696722"/>
            <a:ext cx="2847500" cy="33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341208" y="6696722"/>
            <a:ext cx="4176333" cy="33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9081347" y="6696722"/>
            <a:ext cx="2847500" cy="33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353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</p:sldLayoutIdLst>
  <p:transition/>
  <p:timing/>
  <p:txStyles>
    <p:titleStyle>
      <a:lvl1pPr algn="l" defTabSz="964565" rtl="0" eaLnBrk="1" fontAlgn="auto" latinLnBrk="0" hangingPunct="1">
        <a:lnSpc>
          <a:spcPct val="100000"/>
        </a:lnSpc>
        <a:spcBef>
          <a:spcPct val="0"/>
        </a:spcBef>
        <a:buNone/>
        <a:defRPr sz="253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4130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723265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97355"/>
        </a:tabLst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20523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8783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169795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65.xml" /><Relationship Id="rId11" Type="http://schemas.openxmlformats.org/officeDocument/2006/relationships/image" Target="../media/image11.png" /><Relationship Id="rId12" Type="http://schemas.openxmlformats.org/officeDocument/2006/relationships/tags" Target="../tags/tag166.xml" /><Relationship Id="rId13" Type="http://schemas.openxmlformats.org/officeDocument/2006/relationships/tags" Target="../tags/tag16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8.jpeg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image" Target="../media/image9.png" /><Relationship Id="rId8" Type="http://schemas.openxmlformats.org/officeDocument/2006/relationships/tags" Target="../tags/tag164.xml" /><Relationship Id="rId9" Type="http://schemas.openxmlformats.org/officeDocument/2006/relationships/image" Target="../media/image10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39.xml" /><Relationship Id="rId11" Type="http://schemas.openxmlformats.org/officeDocument/2006/relationships/tags" Target="../tags/tag240.xml" /><Relationship Id="rId12" Type="http://schemas.openxmlformats.org/officeDocument/2006/relationships/tags" Target="../tags/tag241.xml" /><Relationship Id="rId13" Type="http://schemas.openxmlformats.org/officeDocument/2006/relationships/tags" Target="../tags/tag242.xml" /><Relationship Id="rId14" Type="http://schemas.openxmlformats.org/officeDocument/2006/relationships/image" Target="../media/image19.jpeg" /><Relationship Id="rId15" Type="http://schemas.openxmlformats.org/officeDocument/2006/relationships/tags" Target="../tags/tag243.xml" /><Relationship Id="rId16" Type="http://schemas.openxmlformats.org/officeDocument/2006/relationships/tags" Target="../tags/tag244.xml" /><Relationship Id="rId2" Type="http://schemas.openxmlformats.org/officeDocument/2006/relationships/tags" Target="../tags/tag235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236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248.xml" /><Relationship Id="rId12" Type="http://schemas.openxmlformats.org/officeDocument/2006/relationships/image" Target="../media/image20.jpeg" /><Relationship Id="rId13" Type="http://schemas.openxmlformats.org/officeDocument/2006/relationships/tags" Target="../tags/tag249.xml" /><Relationship Id="rId14" Type="http://schemas.openxmlformats.org/officeDocument/2006/relationships/tags" Target="../tags/tag250.xml" /><Relationship Id="rId15" Type="http://schemas.openxmlformats.org/officeDocument/2006/relationships/tags" Target="../tags/tag251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247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255.xml" /><Relationship Id="rId12" Type="http://schemas.openxmlformats.org/officeDocument/2006/relationships/tags" Target="../tags/tag256.xml" /><Relationship Id="rId13" Type="http://schemas.openxmlformats.org/officeDocument/2006/relationships/tags" Target="../tags/tag257.xml" /><Relationship Id="rId14" Type="http://schemas.openxmlformats.org/officeDocument/2006/relationships/image" Target="../media/image21.jpeg" /><Relationship Id="rId15" Type="http://schemas.openxmlformats.org/officeDocument/2006/relationships/tags" Target="../tags/tag258.xml" /><Relationship Id="rId16" Type="http://schemas.openxmlformats.org/officeDocument/2006/relationships/tags" Target="../tags/tag259.xml" /><Relationship Id="rId17" Type="http://schemas.openxmlformats.org/officeDocument/2006/relationships/tags" Target="../tags/tag260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254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13" Type="http://schemas.openxmlformats.org/officeDocument/2006/relationships/tags" Target="../tags/tag266.xml" /><Relationship Id="rId14" Type="http://schemas.openxmlformats.org/officeDocument/2006/relationships/image" Target="../media/image22.jpeg" /><Relationship Id="rId15" Type="http://schemas.openxmlformats.org/officeDocument/2006/relationships/tags" Target="../tags/tag267.xml" /><Relationship Id="rId16" Type="http://schemas.openxmlformats.org/officeDocument/2006/relationships/tags" Target="../tags/tag268.xml" /><Relationship Id="rId17" Type="http://schemas.openxmlformats.org/officeDocument/2006/relationships/tags" Target="../tags/tag269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263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74.xml" /><Relationship Id="rId11" Type="http://schemas.openxmlformats.org/officeDocument/2006/relationships/tags" Target="../tags/tag275.xml" /><Relationship Id="rId12" Type="http://schemas.openxmlformats.org/officeDocument/2006/relationships/tags" Target="../tags/tag276.xml" /><Relationship Id="rId13" Type="http://schemas.openxmlformats.org/officeDocument/2006/relationships/tags" Target="../tags/tag277.xml" /><Relationship Id="rId14" Type="http://schemas.openxmlformats.org/officeDocument/2006/relationships/image" Target="../media/image23.jpeg" /><Relationship Id="rId15" Type="http://schemas.openxmlformats.org/officeDocument/2006/relationships/tags" Target="../tags/tag278.xml" /><Relationship Id="rId16" Type="http://schemas.openxmlformats.org/officeDocument/2006/relationships/tags" Target="../tags/tag279.xml" /><Relationship Id="rId2" Type="http://schemas.openxmlformats.org/officeDocument/2006/relationships/tags" Target="../tags/tag270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271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283.xml" /><Relationship Id="rId12" Type="http://schemas.openxmlformats.org/officeDocument/2006/relationships/image" Target="../media/image24.jpeg" /><Relationship Id="rId13" Type="http://schemas.openxmlformats.org/officeDocument/2006/relationships/tags" Target="../tags/tag284.xml" /><Relationship Id="rId14" Type="http://schemas.openxmlformats.org/officeDocument/2006/relationships/tags" Target="../tags/tag285.xml" /><Relationship Id="rId15" Type="http://schemas.openxmlformats.org/officeDocument/2006/relationships/tags" Target="../tags/tag286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282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290.xml" /><Relationship Id="rId12" Type="http://schemas.openxmlformats.org/officeDocument/2006/relationships/image" Target="../media/image25.jpeg" /><Relationship Id="rId13" Type="http://schemas.openxmlformats.org/officeDocument/2006/relationships/tags" Target="../tags/tag291.xml" /><Relationship Id="rId14" Type="http://schemas.openxmlformats.org/officeDocument/2006/relationships/tags" Target="../tags/tag292.xml" /><Relationship Id="rId15" Type="http://schemas.openxmlformats.org/officeDocument/2006/relationships/tags" Target="../tags/tag293.xml" /><Relationship Id="rId16" Type="http://schemas.openxmlformats.org/officeDocument/2006/relationships/tags" Target="../tags/tag294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289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298.xml" /><Relationship Id="rId12" Type="http://schemas.openxmlformats.org/officeDocument/2006/relationships/tags" Target="../tags/tag299.xml" /><Relationship Id="rId13" Type="http://schemas.openxmlformats.org/officeDocument/2006/relationships/tags" Target="../tags/tag300.xml" /><Relationship Id="rId14" Type="http://schemas.openxmlformats.org/officeDocument/2006/relationships/tags" Target="../tags/tag301.xml" /><Relationship Id="rId15" Type="http://schemas.openxmlformats.org/officeDocument/2006/relationships/tags" Target="../tags/tag302.xml" /><Relationship Id="rId16" Type="http://schemas.openxmlformats.org/officeDocument/2006/relationships/tags" Target="../tags/tag303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297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307.xml" /><Relationship Id="rId12" Type="http://schemas.openxmlformats.org/officeDocument/2006/relationships/tags" Target="../tags/tag308.xml" /><Relationship Id="rId13" Type="http://schemas.openxmlformats.org/officeDocument/2006/relationships/tags" Target="../tags/tag309.xml" /><Relationship Id="rId14" Type="http://schemas.openxmlformats.org/officeDocument/2006/relationships/tags" Target="../tags/tag310.xml" /><Relationship Id="rId15" Type="http://schemas.openxmlformats.org/officeDocument/2006/relationships/tags" Target="../tags/tag311.xml" /><Relationship Id="rId16" Type="http://schemas.openxmlformats.org/officeDocument/2006/relationships/tags" Target="../tags/tag312.xml" /><Relationship Id="rId17" Type="http://schemas.openxmlformats.org/officeDocument/2006/relationships/image" Target="../media/image26.png" /><Relationship Id="rId18" Type="http://schemas.openxmlformats.org/officeDocument/2006/relationships/tags" Target="../tags/tag313.xml" /><Relationship Id="rId19" Type="http://schemas.openxmlformats.org/officeDocument/2006/relationships/tags" Target="../tags/tag314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315.xml" /><Relationship Id="rId21" Type="http://schemas.openxmlformats.org/officeDocument/2006/relationships/tags" Target="../tags/tag316.xml" /><Relationship Id="rId22" Type="http://schemas.openxmlformats.org/officeDocument/2006/relationships/tags" Target="../tags/tag317.xml" /><Relationship Id="rId23" Type="http://schemas.openxmlformats.org/officeDocument/2006/relationships/tags" Target="../tags/tag318.xml" /><Relationship Id="rId24" Type="http://schemas.openxmlformats.org/officeDocument/2006/relationships/tags" Target="../tags/tag319.xml" /><Relationship Id="rId25" Type="http://schemas.openxmlformats.org/officeDocument/2006/relationships/tags" Target="../tags/tag320.xml" /><Relationship Id="rId26" Type="http://schemas.openxmlformats.org/officeDocument/2006/relationships/tags" Target="../tags/tag321.xml" /><Relationship Id="rId27" Type="http://schemas.openxmlformats.org/officeDocument/2006/relationships/tags" Target="../tags/tag322.xml" /><Relationship Id="rId28" Type="http://schemas.openxmlformats.org/officeDocument/2006/relationships/tags" Target="../tags/tag323.xml" /><Relationship Id="rId29" Type="http://schemas.openxmlformats.org/officeDocument/2006/relationships/tags" Target="../tags/tag324.xml" /><Relationship Id="rId3" Type="http://schemas.openxmlformats.org/officeDocument/2006/relationships/image" Target="../media/image1.png" /><Relationship Id="rId30" Type="http://schemas.openxmlformats.org/officeDocument/2006/relationships/tags" Target="../tags/tag325.xml" /><Relationship Id="rId31" Type="http://schemas.openxmlformats.org/officeDocument/2006/relationships/tags" Target="../tags/tag326.xml" /><Relationship Id="rId32" Type="http://schemas.openxmlformats.org/officeDocument/2006/relationships/tags" Target="../tags/tag327.xml" /><Relationship Id="rId33" Type="http://schemas.openxmlformats.org/officeDocument/2006/relationships/tags" Target="../tags/tag328.xml" /><Relationship Id="rId34" Type="http://schemas.openxmlformats.org/officeDocument/2006/relationships/tags" Target="../tags/tag329.xml" /><Relationship Id="rId35" Type="http://schemas.openxmlformats.org/officeDocument/2006/relationships/tags" Target="../tags/tag330.xml" /><Relationship Id="rId36" Type="http://schemas.openxmlformats.org/officeDocument/2006/relationships/tags" Target="../tags/tag331.xml" /><Relationship Id="rId37" Type="http://schemas.openxmlformats.org/officeDocument/2006/relationships/tags" Target="../tags/tag332.xml" /><Relationship Id="rId38" Type="http://schemas.openxmlformats.org/officeDocument/2006/relationships/tags" Target="../tags/tag333.xml" /><Relationship Id="rId39" Type="http://schemas.openxmlformats.org/officeDocument/2006/relationships/tags" Target="../tags/tag334.xml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306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39.xml" /><Relationship Id="rId11" Type="http://schemas.openxmlformats.org/officeDocument/2006/relationships/tags" Target="../tags/tag340.xml" /><Relationship Id="rId12" Type="http://schemas.openxmlformats.org/officeDocument/2006/relationships/tags" Target="../tags/tag341.xml" /><Relationship Id="rId13" Type="http://schemas.openxmlformats.org/officeDocument/2006/relationships/tags" Target="../tags/tag342.xml" /><Relationship Id="rId14" Type="http://schemas.openxmlformats.org/officeDocument/2006/relationships/tags" Target="../tags/tag343.xml" /><Relationship Id="rId15" Type="http://schemas.openxmlformats.org/officeDocument/2006/relationships/tags" Target="../tags/tag344.xml" /><Relationship Id="rId16" Type="http://schemas.openxmlformats.org/officeDocument/2006/relationships/image" Target="../media/image27.jpeg" /><Relationship Id="rId17" Type="http://schemas.openxmlformats.org/officeDocument/2006/relationships/tags" Target="../tags/tag345.xml" /><Relationship Id="rId18" Type="http://schemas.openxmlformats.org/officeDocument/2006/relationships/tags" Target="../tags/tag346.xml" /><Relationship Id="rId19" Type="http://schemas.openxmlformats.org/officeDocument/2006/relationships/tags" Target="../tags/tag347.xml" /><Relationship Id="rId2" Type="http://schemas.openxmlformats.org/officeDocument/2006/relationships/tags" Target="../tags/tag335.xml" /><Relationship Id="rId20" Type="http://schemas.openxmlformats.org/officeDocument/2006/relationships/tags" Target="../tags/tag348.xml" /><Relationship Id="rId21" Type="http://schemas.openxmlformats.org/officeDocument/2006/relationships/tags" Target="../tags/tag349.xml" /><Relationship Id="rId22" Type="http://schemas.openxmlformats.org/officeDocument/2006/relationships/tags" Target="../tags/tag350.xml" /><Relationship Id="rId23" Type="http://schemas.openxmlformats.org/officeDocument/2006/relationships/tags" Target="../tags/tag351.xml" /><Relationship Id="rId24" Type="http://schemas.openxmlformats.org/officeDocument/2006/relationships/tags" Target="../tags/tag352.xml" /><Relationship Id="rId25" Type="http://schemas.openxmlformats.org/officeDocument/2006/relationships/tags" Target="../tags/tag353.xml" /><Relationship Id="rId26" Type="http://schemas.openxmlformats.org/officeDocument/2006/relationships/tags" Target="../tags/tag354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336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358.xml" /><Relationship Id="rId12" Type="http://schemas.openxmlformats.org/officeDocument/2006/relationships/tags" Target="../tags/tag359.xml" /><Relationship Id="rId13" Type="http://schemas.openxmlformats.org/officeDocument/2006/relationships/tags" Target="../tags/tag360.xml" /><Relationship Id="rId14" Type="http://schemas.openxmlformats.org/officeDocument/2006/relationships/tags" Target="../tags/tag361.xml" /><Relationship Id="rId15" Type="http://schemas.openxmlformats.org/officeDocument/2006/relationships/tags" Target="../tags/tag362.xml" /><Relationship Id="rId16" Type="http://schemas.openxmlformats.org/officeDocument/2006/relationships/tags" Target="../tags/tag363.xml" /><Relationship Id="rId17" Type="http://schemas.openxmlformats.org/officeDocument/2006/relationships/tags" Target="../tags/tag364.xml" /><Relationship Id="rId18" Type="http://schemas.openxmlformats.org/officeDocument/2006/relationships/tags" Target="../tags/tag365.xml" /><Relationship Id="rId19" Type="http://schemas.openxmlformats.org/officeDocument/2006/relationships/tags" Target="../tags/tag366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image" Target="../media/image28.jpeg" /><Relationship Id="rId21" Type="http://schemas.openxmlformats.org/officeDocument/2006/relationships/tags" Target="../tags/tag367.xml" /><Relationship Id="rId22" Type="http://schemas.openxmlformats.org/officeDocument/2006/relationships/tags" Target="../tags/tag368.xml" /><Relationship Id="rId3" Type="http://schemas.openxmlformats.org/officeDocument/2006/relationships/image" Target="../media/image1.png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357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73.xml" /><Relationship Id="rId11" Type="http://schemas.openxmlformats.org/officeDocument/2006/relationships/tags" Target="../tags/tag374.xml" /><Relationship Id="rId12" Type="http://schemas.openxmlformats.org/officeDocument/2006/relationships/tags" Target="../tags/tag375.xml" /><Relationship Id="rId13" Type="http://schemas.openxmlformats.org/officeDocument/2006/relationships/tags" Target="../tags/tag376.xml" /><Relationship Id="rId14" Type="http://schemas.openxmlformats.org/officeDocument/2006/relationships/image" Target="../media/image29.png" /><Relationship Id="rId15" Type="http://schemas.openxmlformats.org/officeDocument/2006/relationships/tags" Target="../tags/tag377.xml" /><Relationship Id="rId16" Type="http://schemas.openxmlformats.org/officeDocument/2006/relationships/hyperlink" Target="&#12298;&#26395;&#28023;&#28526;&#12299;&#8212;&#8212;&#26391;&#35829;_&#36229;&#28165;.mp4" TargetMode="External" /><Relationship Id="rId17" Type="http://schemas.openxmlformats.org/officeDocument/2006/relationships/tags" Target="../tags/tag378.xml" /><Relationship Id="rId2" Type="http://schemas.openxmlformats.org/officeDocument/2006/relationships/tags" Target="../tags/tag369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370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371.xml" /><Relationship Id="rId9" Type="http://schemas.openxmlformats.org/officeDocument/2006/relationships/tags" Target="../tags/tag37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83.xml" /><Relationship Id="rId11" Type="http://schemas.openxmlformats.org/officeDocument/2006/relationships/tags" Target="../tags/tag384.xml" /><Relationship Id="rId12" Type="http://schemas.openxmlformats.org/officeDocument/2006/relationships/tags" Target="../tags/tag385.xml" /><Relationship Id="rId13" Type="http://schemas.openxmlformats.org/officeDocument/2006/relationships/tags" Target="../tags/tag386.xml" /><Relationship Id="rId14" Type="http://schemas.openxmlformats.org/officeDocument/2006/relationships/tags" Target="../tags/tag387.xml" /><Relationship Id="rId2" Type="http://schemas.openxmlformats.org/officeDocument/2006/relationships/tags" Target="../tags/tag379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380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381.xml" /><Relationship Id="rId9" Type="http://schemas.openxmlformats.org/officeDocument/2006/relationships/tags" Target="../tags/tag38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92.xml" /><Relationship Id="rId11" Type="http://schemas.openxmlformats.org/officeDocument/2006/relationships/tags" Target="../tags/tag393.xml" /><Relationship Id="rId12" Type="http://schemas.openxmlformats.org/officeDocument/2006/relationships/tags" Target="../tags/tag394.xml" /><Relationship Id="rId13" Type="http://schemas.openxmlformats.org/officeDocument/2006/relationships/tags" Target="../tags/tag395.xml" /><Relationship Id="rId14" Type="http://schemas.openxmlformats.org/officeDocument/2006/relationships/tags" Target="../tags/tag396.xml" /><Relationship Id="rId2" Type="http://schemas.openxmlformats.org/officeDocument/2006/relationships/tags" Target="../tags/tag388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389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390.xml" /><Relationship Id="rId9" Type="http://schemas.openxmlformats.org/officeDocument/2006/relationships/tags" Target="../tags/tag39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01.xml" /><Relationship Id="rId11" Type="http://schemas.openxmlformats.org/officeDocument/2006/relationships/tags" Target="../tags/tag402.xml" /><Relationship Id="rId12" Type="http://schemas.openxmlformats.org/officeDocument/2006/relationships/tags" Target="../tags/tag403.xml" /><Relationship Id="rId13" Type="http://schemas.openxmlformats.org/officeDocument/2006/relationships/tags" Target="../tags/tag404.xml" /><Relationship Id="rId14" Type="http://schemas.openxmlformats.org/officeDocument/2006/relationships/tags" Target="../tags/tag405.xml" /><Relationship Id="rId2" Type="http://schemas.openxmlformats.org/officeDocument/2006/relationships/tags" Target="../tags/tag397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398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399.xml" /><Relationship Id="rId9" Type="http://schemas.openxmlformats.org/officeDocument/2006/relationships/tags" Target="../tags/tag40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409.xml" /><Relationship Id="rId12" Type="http://schemas.openxmlformats.org/officeDocument/2006/relationships/tags" Target="../tags/tag410.xml" /><Relationship Id="rId13" Type="http://schemas.openxmlformats.org/officeDocument/2006/relationships/tags" Target="../tags/tag411.xml" /><Relationship Id="rId14" Type="http://schemas.openxmlformats.org/officeDocument/2006/relationships/tags" Target="../tags/tag412.xml" /><Relationship Id="rId15" Type="http://schemas.openxmlformats.org/officeDocument/2006/relationships/tags" Target="../tags/tag413.xml" /><Relationship Id="rId16" Type="http://schemas.openxmlformats.org/officeDocument/2006/relationships/tags" Target="../tags/tag414.xml" /><Relationship Id="rId17" Type="http://schemas.openxmlformats.org/officeDocument/2006/relationships/tags" Target="../tags/tag415.xml" /><Relationship Id="rId18" Type="http://schemas.openxmlformats.org/officeDocument/2006/relationships/tags" Target="../tags/tag416.xml" /><Relationship Id="rId19" Type="http://schemas.openxmlformats.org/officeDocument/2006/relationships/tags" Target="../tags/tag417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418.xml" /><Relationship Id="rId3" Type="http://schemas.openxmlformats.org/officeDocument/2006/relationships/image" Target="../media/image1.png" /><Relationship Id="rId4" Type="http://schemas.openxmlformats.org/officeDocument/2006/relationships/tags" Target="../tags/tag406.xml" /><Relationship Id="rId5" Type="http://schemas.openxmlformats.org/officeDocument/2006/relationships/tags" Target="../tags/tag407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408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422.xml" /><Relationship Id="rId12" Type="http://schemas.openxmlformats.org/officeDocument/2006/relationships/tags" Target="../tags/tag423.xml" /><Relationship Id="rId13" Type="http://schemas.openxmlformats.org/officeDocument/2006/relationships/tags" Target="../tags/tag424.xml" /><Relationship Id="rId14" Type="http://schemas.openxmlformats.org/officeDocument/2006/relationships/tags" Target="../tags/tag425.xml" /><Relationship Id="rId15" Type="http://schemas.openxmlformats.org/officeDocument/2006/relationships/tags" Target="../tags/tag426.xml" /><Relationship Id="rId16" Type="http://schemas.openxmlformats.org/officeDocument/2006/relationships/tags" Target="../tags/tag427.xml" /><Relationship Id="rId17" Type="http://schemas.openxmlformats.org/officeDocument/2006/relationships/tags" Target="../tags/tag428.xml" /><Relationship Id="rId18" Type="http://schemas.openxmlformats.org/officeDocument/2006/relationships/tags" Target="../tags/tag429.xml" /><Relationship Id="rId19" Type="http://schemas.openxmlformats.org/officeDocument/2006/relationships/tags" Target="../tags/tag430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431.xml" /><Relationship Id="rId21" Type="http://schemas.openxmlformats.org/officeDocument/2006/relationships/tags" Target="../tags/tag432.xml" /><Relationship Id="rId22" Type="http://schemas.openxmlformats.org/officeDocument/2006/relationships/tags" Target="../tags/tag433.xml" /><Relationship Id="rId23" Type="http://schemas.openxmlformats.org/officeDocument/2006/relationships/image" Target="../media/image30.jpeg" /><Relationship Id="rId24" Type="http://schemas.openxmlformats.org/officeDocument/2006/relationships/tags" Target="../tags/tag434.xml" /><Relationship Id="rId25" Type="http://schemas.openxmlformats.org/officeDocument/2006/relationships/tags" Target="../tags/tag435.xml" /><Relationship Id="rId26" Type="http://schemas.openxmlformats.org/officeDocument/2006/relationships/tags" Target="../tags/tag436.xml" /><Relationship Id="rId27" Type="http://schemas.openxmlformats.org/officeDocument/2006/relationships/tags" Target="../tags/tag437.xml" /><Relationship Id="rId28" Type="http://schemas.openxmlformats.org/officeDocument/2006/relationships/tags" Target="../tags/tag438.xml" /><Relationship Id="rId3" Type="http://schemas.openxmlformats.org/officeDocument/2006/relationships/image" Target="../media/image1.png" /><Relationship Id="rId4" Type="http://schemas.openxmlformats.org/officeDocument/2006/relationships/tags" Target="../tags/tag419.xml" /><Relationship Id="rId5" Type="http://schemas.openxmlformats.org/officeDocument/2006/relationships/tags" Target="../tags/tag420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421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442.xml" /><Relationship Id="rId12" Type="http://schemas.openxmlformats.org/officeDocument/2006/relationships/tags" Target="../tags/tag443.xml" /><Relationship Id="rId13" Type="http://schemas.openxmlformats.org/officeDocument/2006/relationships/image" Target="../media/image31.jpeg" /><Relationship Id="rId14" Type="http://schemas.openxmlformats.org/officeDocument/2006/relationships/tags" Target="../tags/tag444.xml" /><Relationship Id="rId15" Type="http://schemas.openxmlformats.org/officeDocument/2006/relationships/tags" Target="../tags/tag445.xml" /><Relationship Id="rId16" Type="http://schemas.openxmlformats.org/officeDocument/2006/relationships/tags" Target="../tags/tag446.xml" /><Relationship Id="rId17" Type="http://schemas.openxmlformats.org/officeDocument/2006/relationships/tags" Target="../tags/tag447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439.xml" /><Relationship Id="rId5" Type="http://schemas.openxmlformats.org/officeDocument/2006/relationships/tags" Target="../tags/tag440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441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451.xml" /><Relationship Id="rId12" Type="http://schemas.openxmlformats.org/officeDocument/2006/relationships/tags" Target="../tags/tag452.xml" /><Relationship Id="rId13" Type="http://schemas.openxmlformats.org/officeDocument/2006/relationships/image" Target="../media/image31.jpeg" /><Relationship Id="rId14" Type="http://schemas.openxmlformats.org/officeDocument/2006/relationships/tags" Target="../tags/tag453.xml" /><Relationship Id="rId15" Type="http://schemas.openxmlformats.org/officeDocument/2006/relationships/tags" Target="../tags/tag454.xml" /><Relationship Id="rId16" Type="http://schemas.openxmlformats.org/officeDocument/2006/relationships/tags" Target="../tags/tag455.xml" /><Relationship Id="rId17" Type="http://schemas.openxmlformats.org/officeDocument/2006/relationships/tags" Target="../tags/tag456.xml" /><Relationship Id="rId18" Type="http://schemas.openxmlformats.org/officeDocument/2006/relationships/tags" Target="../tags/tag457.xml" /><Relationship Id="rId19" Type="http://schemas.openxmlformats.org/officeDocument/2006/relationships/tags" Target="../tags/tag458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459.xml" /><Relationship Id="rId21" Type="http://schemas.openxmlformats.org/officeDocument/2006/relationships/tags" Target="../tags/tag460.xml" /><Relationship Id="rId22" Type="http://schemas.openxmlformats.org/officeDocument/2006/relationships/tags" Target="../tags/tag461.xml" /><Relationship Id="rId23" Type="http://schemas.openxmlformats.org/officeDocument/2006/relationships/tags" Target="../tags/tag462.xml" /><Relationship Id="rId3" Type="http://schemas.openxmlformats.org/officeDocument/2006/relationships/image" Target="../media/image1.png" /><Relationship Id="rId4" Type="http://schemas.openxmlformats.org/officeDocument/2006/relationships/tags" Target="../tags/tag448.xml" /><Relationship Id="rId5" Type="http://schemas.openxmlformats.org/officeDocument/2006/relationships/tags" Target="../tags/tag449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450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466.xml" /><Relationship Id="rId12" Type="http://schemas.openxmlformats.org/officeDocument/2006/relationships/image" Target="../media/image32.jpeg" /><Relationship Id="rId13" Type="http://schemas.openxmlformats.org/officeDocument/2006/relationships/tags" Target="../tags/tag467.xml" /><Relationship Id="rId14" Type="http://schemas.openxmlformats.org/officeDocument/2006/relationships/tags" Target="../tags/tag468.xml" /><Relationship Id="rId15" Type="http://schemas.openxmlformats.org/officeDocument/2006/relationships/tags" Target="../tags/tag469.xml" /><Relationship Id="rId16" Type="http://schemas.openxmlformats.org/officeDocument/2006/relationships/tags" Target="../tags/tag470.xml" /><Relationship Id="rId17" Type="http://schemas.openxmlformats.org/officeDocument/2006/relationships/tags" Target="../tags/tag471.xml" /><Relationship Id="rId18" Type="http://schemas.openxmlformats.org/officeDocument/2006/relationships/tags" Target="../tags/tag472.xml" /><Relationship Id="rId19" Type="http://schemas.openxmlformats.org/officeDocument/2006/relationships/tags" Target="../tags/tag473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474.xml" /><Relationship Id="rId3" Type="http://schemas.openxmlformats.org/officeDocument/2006/relationships/image" Target="../media/image1.png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465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76.xml" /><Relationship Id="rId11" Type="http://schemas.openxmlformats.org/officeDocument/2006/relationships/tags" Target="../tags/tag177.xml" /><Relationship Id="rId12" Type="http://schemas.openxmlformats.org/officeDocument/2006/relationships/tags" Target="../tags/tag178.xml" /><Relationship Id="rId13" Type="http://schemas.openxmlformats.org/officeDocument/2006/relationships/tags" Target="../tags/tag179.xml" /><Relationship Id="rId14" Type="http://schemas.openxmlformats.org/officeDocument/2006/relationships/tags" Target="../tags/tag180.xml" /><Relationship Id="rId15" Type="http://schemas.openxmlformats.org/officeDocument/2006/relationships/tags" Target="../tags/tag181.xml" /><Relationship Id="rId16" Type="http://schemas.openxmlformats.org/officeDocument/2006/relationships/tags" Target="../tags/tag182.xml" /><Relationship Id="rId17" Type="http://schemas.openxmlformats.org/officeDocument/2006/relationships/tags" Target="../tags/tag183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tags" Target="../tags/tag17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478.xml" /><Relationship Id="rId12" Type="http://schemas.openxmlformats.org/officeDocument/2006/relationships/image" Target="../media/image33.jpeg" /><Relationship Id="rId13" Type="http://schemas.openxmlformats.org/officeDocument/2006/relationships/tags" Target="../tags/tag479.xml" /><Relationship Id="rId14" Type="http://schemas.openxmlformats.org/officeDocument/2006/relationships/tags" Target="../tags/tag480.xml" /><Relationship Id="rId15" Type="http://schemas.openxmlformats.org/officeDocument/2006/relationships/tags" Target="../tags/tag481.xml" /><Relationship Id="rId16" Type="http://schemas.openxmlformats.org/officeDocument/2006/relationships/tags" Target="../tags/tag482.xml" /><Relationship Id="rId17" Type="http://schemas.openxmlformats.org/officeDocument/2006/relationships/tags" Target="../tags/tag483.xml" /><Relationship Id="rId18" Type="http://schemas.openxmlformats.org/officeDocument/2006/relationships/tags" Target="../tags/tag484.xml" /><Relationship Id="rId19" Type="http://schemas.openxmlformats.org/officeDocument/2006/relationships/tags" Target="../tags/tag485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486.xml" /><Relationship Id="rId3" Type="http://schemas.openxmlformats.org/officeDocument/2006/relationships/image" Target="../media/image1.png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477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490.xml" /><Relationship Id="rId12" Type="http://schemas.openxmlformats.org/officeDocument/2006/relationships/tags" Target="../tags/tag491.xml" /><Relationship Id="rId13" Type="http://schemas.openxmlformats.org/officeDocument/2006/relationships/image" Target="../media/image34.jpeg" /><Relationship Id="rId14" Type="http://schemas.openxmlformats.org/officeDocument/2006/relationships/tags" Target="../tags/tag492.xml" /><Relationship Id="rId15" Type="http://schemas.openxmlformats.org/officeDocument/2006/relationships/tags" Target="../tags/tag493.xml" /><Relationship Id="rId16" Type="http://schemas.openxmlformats.org/officeDocument/2006/relationships/tags" Target="../tags/tag494.xml" /><Relationship Id="rId17" Type="http://schemas.openxmlformats.org/officeDocument/2006/relationships/tags" Target="../tags/tag495.xml" /><Relationship Id="rId18" Type="http://schemas.openxmlformats.org/officeDocument/2006/relationships/image" Target="../media/image35.jpeg" /><Relationship Id="rId19" Type="http://schemas.openxmlformats.org/officeDocument/2006/relationships/tags" Target="../tags/tag496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497.xml" /><Relationship Id="rId21" Type="http://schemas.openxmlformats.org/officeDocument/2006/relationships/image" Target="../media/image36.jpeg" /><Relationship Id="rId22" Type="http://schemas.openxmlformats.org/officeDocument/2006/relationships/tags" Target="../tags/tag498.xml" /><Relationship Id="rId23" Type="http://schemas.openxmlformats.org/officeDocument/2006/relationships/tags" Target="../tags/tag499.xml" /><Relationship Id="rId24" Type="http://schemas.openxmlformats.org/officeDocument/2006/relationships/tags" Target="../tags/tag500.xml" /><Relationship Id="rId3" Type="http://schemas.openxmlformats.org/officeDocument/2006/relationships/image" Target="../media/image1.png" /><Relationship Id="rId4" Type="http://schemas.openxmlformats.org/officeDocument/2006/relationships/tags" Target="../tags/tag487.xml" /><Relationship Id="rId5" Type="http://schemas.openxmlformats.org/officeDocument/2006/relationships/tags" Target="../tags/tag488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489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file:///C:\Users\D69LXP2\Desktop\400px_tools/pic_temp/1_pic_quater_right_down.png" TargetMode="External" /><Relationship Id="rId11" Type="http://schemas.openxmlformats.org/officeDocument/2006/relationships/image" Target="../media/image3.png" /><Relationship Id="rId12" Type="http://schemas.openxmlformats.org/officeDocument/2006/relationships/tags" Target="../tags/tag504.xml" /><Relationship Id="rId13" Type="http://schemas.openxmlformats.org/officeDocument/2006/relationships/image" Target="../media/image37.jpeg" /><Relationship Id="rId14" Type="http://schemas.openxmlformats.org/officeDocument/2006/relationships/tags" Target="../tags/tag505.xml" /><Relationship Id="rId15" Type="http://schemas.openxmlformats.org/officeDocument/2006/relationships/tags" Target="../tags/tag506.xml" /><Relationship Id="rId16" Type="http://schemas.openxmlformats.org/officeDocument/2006/relationships/tags" Target="../tags/tag507.xml" /><Relationship Id="rId17" Type="http://schemas.openxmlformats.org/officeDocument/2006/relationships/image" Target="../media/image13.jpeg" /><Relationship Id="rId18" Type="http://schemas.openxmlformats.org/officeDocument/2006/relationships/tags" Target="../tags/tag508.xml" /><Relationship Id="rId19" Type="http://schemas.openxmlformats.org/officeDocument/2006/relationships/image" Target="../media/image38.png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509.xml" /><Relationship Id="rId21" Type="http://schemas.openxmlformats.org/officeDocument/2006/relationships/tags" Target="../tags/tag510.xml" /><Relationship Id="rId22" Type="http://schemas.openxmlformats.org/officeDocument/2006/relationships/tags" Target="../tags/tag511.xml" /><Relationship Id="rId23" Type="http://schemas.openxmlformats.org/officeDocument/2006/relationships/tags" Target="../tags/tag512.xml" /><Relationship Id="rId3" Type="http://schemas.openxmlformats.org/officeDocument/2006/relationships/image" Target="file:///C:\Users\D69LXP2\Desktop\400px_tools/pic_temp/pic_sup.png" TargetMode="External" /><Relationship Id="rId4" Type="http://schemas.openxmlformats.org/officeDocument/2006/relationships/image" Target="../media/image1.png" /><Relationship Id="rId5" Type="http://schemas.openxmlformats.org/officeDocument/2006/relationships/tags" Target="../tags/tag501.xml" /><Relationship Id="rId6" Type="http://schemas.openxmlformats.org/officeDocument/2006/relationships/tags" Target="../tags/tag502.xml" /><Relationship Id="rId7" Type="http://schemas.openxmlformats.org/officeDocument/2006/relationships/image" Target="file:///C:\Users\D69LXP2\Desktop\400px_tools/pic_temp/0_pic_quater_left_up.png" TargetMode="External" /><Relationship Id="rId8" Type="http://schemas.openxmlformats.org/officeDocument/2006/relationships/image" Target="../media/image2.png" /><Relationship Id="rId9" Type="http://schemas.openxmlformats.org/officeDocument/2006/relationships/tags" Target="../tags/tag50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516.xml" /><Relationship Id="rId12" Type="http://schemas.openxmlformats.org/officeDocument/2006/relationships/tags" Target="../tags/tag517.xml" /><Relationship Id="rId13" Type="http://schemas.openxmlformats.org/officeDocument/2006/relationships/tags" Target="../tags/tag518.xml" /><Relationship Id="rId14" Type="http://schemas.openxmlformats.org/officeDocument/2006/relationships/tags" Target="../tags/tag519.xml" /><Relationship Id="rId15" Type="http://schemas.openxmlformats.org/officeDocument/2006/relationships/tags" Target="../tags/tag520.xml" /><Relationship Id="rId16" Type="http://schemas.openxmlformats.org/officeDocument/2006/relationships/tags" Target="../tags/tag521.xml" /><Relationship Id="rId17" Type="http://schemas.openxmlformats.org/officeDocument/2006/relationships/tags" Target="../tags/tag522.xml" /><Relationship Id="rId18" Type="http://schemas.openxmlformats.org/officeDocument/2006/relationships/tags" Target="../tags/tag523.xml" /><Relationship Id="rId19" Type="http://schemas.openxmlformats.org/officeDocument/2006/relationships/tags" Target="../tags/tag524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525.xml" /><Relationship Id="rId21" Type="http://schemas.openxmlformats.org/officeDocument/2006/relationships/tags" Target="../tags/tag526.xml" /><Relationship Id="rId22" Type="http://schemas.openxmlformats.org/officeDocument/2006/relationships/tags" Target="../tags/tag527.xml" /><Relationship Id="rId23" Type="http://schemas.openxmlformats.org/officeDocument/2006/relationships/tags" Target="../tags/tag528.xml" /><Relationship Id="rId24" Type="http://schemas.openxmlformats.org/officeDocument/2006/relationships/tags" Target="../tags/tag529.xml" /><Relationship Id="rId3" Type="http://schemas.openxmlformats.org/officeDocument/2006/relationships/image" Target="../media/image1.png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515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535.xml" /><Relationship Id="rId11" Type="http://schemas.openxmlformats.org/officeDocument/2006/relationships/tags" Target="../tags/tag536.xml" /><Relationship Id="rId12" Type="http://schemas.openxmlformats.org/officeDocument/2006/relationships/image" Target="../media/image40.jpeg" /><Relationship Id="rId13" Type="http://schemas.openxmlformats.org/officeDocument/2006/relationships/tags" Target="../tags/tag537.xml" /><Relationship Id="rId14" Type="http://schemas.openxmlformats.org/officeDocument/2006/relationships/image" Target="../media/image41.jpeg" /><Relationship Id="rId15" Type="http://schemas.openxmlformats.org/officeDocument/2006/relationships/tags" Target="../tags/tag538.xml" /><Relationship Id="rId16" Type="http://schemas.openxmlformats.org/officeDocument/2006/relationships/tags" Target="../tags/tag539.xml" /><Relationship Id="rId17" Type="http://schemas.openxmlformats.org/officeDocument/2006/relationships/tags" Target="../tags/tag540.xml" /><Relationship Id="rId18" Type="http://schemas.openxmlformats.org/officeDocument/2006/relationships/tags" Target="../tags/tag541.xml" /><Relationship Id="rId2" Type="http://schemas.openxmlformats.org/officeDocument/2006/relationships/image" Target="file:///C:\Users\D69LXP2\Desktop\400px_tools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30.xml" /><Relationship Id="rId5" Type="http://schemas.openxmlformats.org/officeDocument/2006/relationships/image" Target="../media/image39.jpeg" /><Relationship Id="rId6" Type="http://schemas.openxmlformats.org/officeDocument/2006/relationships/tags" Target="../tags/tag531.xml" /><Relationship Id="rId7" Type="http://schemas.openxmlformats.org/officeDocument/2006/relationships/tags" Target="../tags/tag532.xml" /><Relationship Id="rId8" Type="http://schemas.openxmlformats.org/officeDocument/2006/relationships/tags" Target="../tags/tag533.xml" /><Relationship Id="rId9" Type="http://schemas.openxmlformats.org/officeDocument/2006/relationships/tags" Target="../tags/tag5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546.xml" /><Relationship Id="rId11" Type="http://schemas.openxmlformats.org/officeDocument/2006/relationships/tags" Target="../tags/tag547.xml" /><Relationship Id="rId12" Type="http://schemas.openxmlformats.org/officeDocument/2006/relationships/tags" Target="../tags/tag548.xml" /><Relationship Id="rId13" Type="http://schemas.openxmlformats.org/officeDocument/2006/relationships/tags" Target="../tags/tag549.xml" /><Relationship Id="rId14" Type="http://schemas.openxmlformats.org/officeDocument/2006/relationships/tags" Target="../tags/tag550.xml" /><Relationship Id="rId2" Type="http://schemas.openxmlformats.org/officeDocument/2006/relationships/tags" Target="../tags/tag542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543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544.xml" /><Relationship Id="rId9" Type="http://schemas.openxmlformats.org/officeDocument/2006/relationships/tags" Target="../tags/tag54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554.xml" /><Relationship Id="rId12" Type="http://schemas.openxmlformats.org/officeDocument/2006/relationships/tags" Target="../tags/tag555.xml" /><Relationship Id="rId13" Type="http://schemas.openxmlformats.org/officeDocument/2006/relationships/image" Target="../media/image42.jpeg" /><Relationship Id="rId14" Type="http://schemas.openxmlformats.org/officeDocument/2006/relationships/tags" Target="../tags/tag556.xml" /><Relationship Id="rId15" Type="http://schemas.openxmlformats.org/officeDocument/2006/relationships/tags" Target="../tags/tag557.xml" /><Relationship Id="rId16" Type="http://schemas.openxmlformats.org/officeDocument/2006/relationships/tags" Target="../tags/tag558.xml" /><Relationship Id="rId17" Type="http://schemas.openxmlformats.org/officeDocument/2006/relationships/tags" Target="../tags/tag559.xml" /><Relationship Id="rId18" Type="http://schemas.openxmlformats.org/officeDocument/2006/relationships/tags" Target="../tags/tag560.xml" /><Relationship Id="rId19" Type="http://schemas.openxmlformats.org/officeDocument/2006/relationships/tags" Target="../tags/tag561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562.xml" /><Relationship Id="rId3" Type="http://schemas.openxmlformats.org/officeDocument/2006/relationships/image" Target="../media/image1.png" /><Relationship Id="rId4" Type="http://schemas.openxmlformats.org/officeDocument/2006/relationships/tags" Target="../tags/tag551.xml" /><Relationship Id="rId5" Type="http://schemas.openxmlformats.org/officeDocument/2006/relationships/tags" Target="../tags/tag552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553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566.xml" /><Relationship Id="rId12" Type="http://schemas.openxmlformats.org/officeDocument/2006/relationships/image" Target="../media/image43.jpeg" /><Relationship Id="rId13" Type="http://schemas.openxmlformats.org/officeDocument/2006/relationships/tags" Target="../tags/tag567.xml" /><Relationship Id="rId14" Type="http://schemas.openxmlformats.org/officeDocument/2006/relationships/image" Target="../media/image44.jpeg" /><Relationship Id="rId15" Type="http://schemas.openxmlformats.org/officeDocument/2006/relationships/tags" Target="../tags/tag568.xml" /><Relationship Id="rId16" Type="http://schemas.openxmlformats.org/officeDocument/2006/relationships/tags" Target="../tags/tag569.xml" /><Relationship Id="rId17" Type="http://schemas.openxmlformats.org/officeDocument/2006/relationships/tags" Target="../tags/tag570.xml" /><Relationship Id="rId18" Type="http://schemas.openxmlformats.org/officeDocument/2006/relationships/tags" Target="../tags/tag571.xml" /><Relationship Id="rId19" Type="http://schemas.openxmlformats.org/officeDocument/2006/relationships/tags" Target="../tags/tag572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563.xml" /><Relationship Id="rId5" Type="http://schemas.openxmlformats.org/officeDocument/2006/relationships/tags" Target="../tags/tag564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565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579.xml" /><Relationship Id="rId11" Type="http://schemas.openxmlformats.org/officeDocument/2006/relationships/tags" Target="../tags/tag580.xml" /><Relationship Id="rId12" Type="http://schemas.openxmlformats.org/officeDocument/2006/relationships/image" Target="../media/image45.jpeg" /><Relationship Id="rId13" Type="http://schemas.openxmlformats.org/officeDocument/2006/relationships/tags" Target="../tags/tag581.xml" /><Relationship Id="rId14" Type="http://schemas.openxmlformats.org/officeDocument/2006/relationships/image" Target="../media/image46.jpeg" /><Relationship Id="rId15" Type="http://schemas.openxmlformats.org/officeDocument/2006/relationships/tags" Target="../tags/tag582.xml" /><Relationship Id="rId16" Type="http://schemas.openxmlformats.org/officeDocument/2006/relationships/image" Target="../media/image47.jpeg" /><Relationship Id="rId17" Type="http://schemas.openxmlformats.org/officeDocument/2006/relationships/tags" Target="../tags/tag583.xml" /><Relationship Id="rId18" Type="http://schemas.openxmlformats.org/officeDocument/2006/relationships/tags" Target="../tags/tag584.xml" /><Relationship Id="rId19" Type="http://schemas.openxmlformats.org/officeDocument/2006/relationships/image" Target="../media/image48.jpeg" /><Relationship Id="rId2" Type="http://schemas.openxmlformats.org/officeDocument/2006/relationships/tags" Target="../tags/tag573.xml" /><Relationship Id="rId20" Type="http://schemas.openxmlformats.org/officeDocument/2006/relationships/tags" Target="../tags/tag585.xml" /><Relationship Id="rId21" Type="http://schemas.openxmlformats.org/officeDocument/2006/relationships/image" Target="../media/image49.jpeg" /><Relationship Id="rId22" Type="http://schemas.openxmlformats.org/officeDocument/2006/relationships/tags" Target="../tags/tag586.xml" /><Relationship Id="rId23" Type="http://schemas.openxmlformats.org/officeDocument/2006/relationships/tags" Target="../tags/tag587.xml" /><Relationship Id="rId24" Type="http://schemas.openxmlformats.org/officeDocument/2006/relationships/tags" Target="../tags/tag588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574.xml" /><Relationship Id="rId6" Type="http://schemas.openxmlformats.org/officeDocument/2006/relationships/tags" Target="../tags/tag575.xml" /><Relationship Id="rId7" Type="http://schemas.openxmlformats.org/officeDocument/2006/relationships/tags" Target="../tags/tag576.xml" /><Relationship Id="rId8" Type="http://schemas.openxmlformats.org/officeDocument/2006/relationships/tags" Target="../tags/tag577.xml" /><Relationship Id="rId9" Type="http://schemas.openxmlformats.org/officeDocument/2006/relationships/tags" Target="../tags/tag57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594.xml" /><Relationship Id="rId11" Type="http://schemas.openxmlformats.org/officeDocument/2006/relationships/tags" Target="../tags/tag595.xml" /><Relationship Id="rId12" Type="http://schemas.openxmlformats.org/officeDocument/2006/relationships/tags" Target="../tags/tag596.xml" /><Relationship Id="rId13" Type="http://schemas.openxmlformats.org/officeDocument/2006/relationships/image" Target="../media/image51.jpeg" /><Relationship Id="rId14" Type="http://schemas.openxmlformats.org/officeDocument/2006/relationships/tags" Target="../tags/tag597.xml" /><Relationship Id="rId15" Type="http://schemas.openxmlformats.org/officeDocument/2006/relationships/tags" Target="../tags/tag598.xml" /><Relationship Id="rId16" Type="http://schemas.openxmlformats.org/officeDocument/2006/relationships/tags" Target="../tags/tag599.xml" /><Relationship Id="rId17" Type="http://schemas.openxmlformats.org/officeDocument/2006/relationships/tags" Target="../tags/tag600.xml" /><Relationship Id="rId18" Type="http://schemas.openxmlformats.org/officeDocument/2006/relationships/image" Target="../media/image52.jpeg" /><Relationship Id="rId19" Type="http://schemas.openxmlformats.org/officeDocument/2006/relationships/tags" Target="../tags/tag601.xml" /><Relationship Id="rId2" Type="http://schemas.openxmlformats.org/officeDocument/2006/relationships/tags" Target="../tags/tag589.xml" /><Relationship Id="rId20" Type="http://schemas.openxmlformats.org/officeDocument/2006/relationships/tags" Target="../tags/tag602.xml" /><Relationship Id="rId21" Type="http://schemas.openxmlformats.org/officeDocument/2006/relationships/tags" Target="../tags/tag603.xml" /><Relationship Id="rId22" Type="http://schemas.openxmlformats.org/officeDocument/2006/relationships/tags" Target="../tags/tag604.xml" /><Relationship Id="rId23" Type="http://schemas.openxmlformats.org/officeDocument/2006/relationships/tags" Target="../tags/tag605.xml" /><Relationship Id="rId24" Type="http://schemas.openxmlformats.org/officeDocument/2006/relationships/tags" Target="../tags/tag606.xml" /><Relationship Id="rId25" Type="http://schemas.openxmlformats.org/officeDocument/2006/relationships/tags" Target="../tags/tag607.xml" /><Relationship Id="rId26" Type="http://schemas.openxmlformats.org/officeDocument/2006/relationships/tags" Target="../tags/tag608.xml" /><Relationship Id="rId27" Type="http://schemas.openxmlformats.org/officeDocument/2006/relationships/tags" Target="../tags/tag609.xml" /><Relationship Id="rId28" Type="http://schemas.openxmlformats.org/officeDocument/2006/relationships/tags" Target="../tags/tag610.xml" /><Relationship Id="rId29" Type="http://schemas.openxmlformats.org/officeDocument/2006/relationships/tags" Target="../tags/tag611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590.xml" /><Relationship Id="rId6" Type="http://schemas.openxmlformats.org/officeDocument/2006/relationships/image" Target="../media/image50.jpeg" /><Relationship Id="rId7" Type="http://schemas.openxmlformats.org/officeDocument/2006/relationships/tags" Target="../tags/tag591.xml" /><Relationship Id="rId8" Type="http://schemas.openxmlformats.org/officeDocument/2006/relationships/tags" Target="../tags/tag592.xml" /><Relationship Id="rId9" Type="http://schemas.openxmlformats.org/officeDocument/2006/relationships/tags" Target="../tags/tag59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tags" Target="../tags/tag189.xml" /><Relationship Id="rId13" Type="http://schemas.openxmlformats.org/officeDocument/2006/relationships/tags" Target="../tags/tag190.xml" /><Relationship Id="rId2" Type="http://schemas.openxmlformats.org/officeDocument/2006/relationships/tags" Target="../tags/tag184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185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186.xml" /><Relationship Id="rId9" Type="http://schemas.openxmlformats.org/officeDocument/2006/relationships/image" Target="../media/image13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3.jpeg" /><Relationship Id="rId3" Type="http://schemas.openxmlformats.org/officeDocument/2006/relationships/image" Target="../media/image54.jpeg" /><Relationship Id="rId4" Type="http://schemas.openxmlformats.org/officeDocument/2006/relationships/image" Target="../media/image55.png" /><Relationship Id="rId5" Type="http://schemas.openxmlformats.org/officeDocument/2006/relationships/tags" Target="../tags/tag61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56.jpeg" /><Relationship Id="rId11" Type="http://schemas.openxmlformats.org/officeDocument/2006/relationships/tags" Target="../tags/tag617.xml" /><Relationship Id="rId12" Type="http://schemas.openxmlformats.org/officeDocument/2006/relationships/tags" Target="../tags/tag618.xml" /><Relationship Id="rId13" Type="http://schemas.openxmlformats.org/officeDocument/2006/relationships/tags" Target="../tags/tag619.xml" /><Relationship Id="rId14" Type="http://schemas.openxmlformats.org/officeDocument/2006/relationships/tags" Target="../tags/tag620.xml" /><Relationship Id="rId15" Type="http://schemas.openxmlformats.org/officeDocument/2006/relationships/tags" Target="../tags/tag621.xml" /><Relationship Id="rId16" Type="http://schemas.openxmlformats.org/officeDocument/2006/relationships/tags" Target="../tags/tag622.xml" /><Relationship Id="rId2" Type="http://schemas.openxmlformats.org/officeDocument/2006/relationships/tags" Target="../tags/tag613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614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615.xml" /><Relationship Id="rId9" Type="http://schemas.openxmlformats.org/officeDocument/2006/relationships/tags" Target="../tags/tag616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628.xml" /><Relationship Id="rId2" Type="http://schemas.openxmlformats.org/officeDocument/2006/relationships/tags" Target="../tags/tag623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624.xml" /><Relationship Id="rId6" Type="http://schemas.openxmlformats.org/officeDocument/2006/relationships/tags" Target="../tags/tag625.xml" /><Relationship Id="rId7" Type="http://schemas.openxmlformats.org/officeDocument/2006/relationships/image" Target="../media/image57.png" /><Relationship Id="rId8" Type="http://schemas.openxmlformats.org/officeDocument/2006/relationships/tags" Target="../tags/tag626.xml" /><Relationship Id="rId9" Type="http://schemas.openxmlformats.org/officeDocument/2006/relationships/tags" Target="../tags/tag62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632.xml" /><Relationship Id="rId11" Type="http://schemas.openxmlformats.org/officeDocument/2006/relationships/image" Target="../media/image59.jpeg" /><Relationship Id="rId12" Type="http://schemas.openxmlformats.org/officeDocument/2006/relationships/tags" Target="../tags/tag633.xml" /><Relationship Id="rId13" Type="http://schemas.openxmlformats.org/officeDocument/2006/relationships/tags" Target="../tags/tag634.xml" /><Relationship Id="rId14" Type="http://schemas.openxmlformats.org/officeDocument/2006/relationships/tags" Target="../tags/tag635.xml" /><Relationship Id="rId15" Type="http://schemas.openxmlformats.org/officeDocument/2006/relationships/tags" Target="../tags/tag636.xml" /><Relationship Id="rId2" Type="http://schemas.openxmlformats.org/officeDocument/2006/relationships/tags" Target="../tags/tag629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630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631.xml" /><Relationship Id="rId9" Type="http://schemas.openxmlformats.org/officeDocument/2006/relationships/image" Target="../media/image58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642.xml" /><Relationship Id="rId2" Type="http://schemas.openxmlformats.org/officeDocument/2006/relationships/tags" Target="../tags/tag637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638.xml" /><Relationship Id="rId6" Type="http://schemas.openxmlformats.org/officeDocument/2006/relationships/tags" Target="../tags/tag639.xml" /><Relationship Id="rId7" Type="http://schemas.openxmlformats.org/officeDocument/2006/relationships/image" Target="../media/image57.png" /><Relationship Id="rId8" Type="http://schemas.openxmlformats.org/officeDocument/2006/relationships/tags" Target="../tags/tag640.xml" /><Relationship Id="rId9" Type="http://schemas.openxmlformats.org/officeDocument/2006/relationships/tags" Target="../tags/tag64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43.xml" /><Relationship Id="rId3" Type="http://schemas.openxmlformats.org/officeDocument/2006/relationships/tags" Target="../tags/tag64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648.xml" /><Relationship Id="rId12" Type="http://schemas.openxmlformats.org/officeDocument/2006/relationships/tags" Target="../tags/tag649.xml" /><Relationship Id="rId13" Type="http://schemas.openxmlformats.org/officeDocument/2006/relationships/tags" Target="../tags/tag650.xml" /><Relationship Id="rId14" Type="http://schemas.openxmlformats.org/officeDocument/2006/relationships/tags" Target="../tags/tag651.xml" /><Relationship Id="rId15" Type="http://schemas.openxmlformats.org/officeDocument/2006/relationships/tags" Target="../tags/tag652.xml" /><Relationship Id="rId16" Type="http://schemas.openxmlformats.org/officeDocument/2006/relationships/tags" Target="../tags/tag653.xml" /><Relationship Id="rId17" Type="http://schemas.openxmlformats.org/officeDocument/2006/relationships/tags" Target="../tags/tag654.xml" /><Relationship Id="rId18" Type="http://schemas.openxmlformats.org/officeDocument/2006/relationships/tags" Target="../tags/tag655.xml" /><Relationship Id="rId19" Type="http://schemas.openxmlformats.org/officeDocument/2006/relationships/tags" Target="../tags/tag656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657.xml" /><Relationship Id="rId21" Type="http://schemas.openxmlformats.org/officeDocument/2006/relationships/tags" Target="../tags/tag658.xml" /><Relationship Id="rId22" Type="http://schemas.openxmlformats.org/officeDocument/2006/relationships/tags" Target="../tags/tag659.xml" /><Relationship Id="rId23" Type="http://schemas.openxmlformats.org/officeDocument/2006/relationships/tags" Target="../tags/tag660.xml" /><Relationship Id="rId24" Type="http://schemas.openxmlformats.org/officeDocument/2006/relationships/tags" Target="../tags/tag661.xml" /><Relationship Id="rId25" Type="http://schemas.openxmlformats.org/officeDocument/2006/relationships/tags" Target="../tags/tag662.xml" /><Relationship Id="rId3" Type="http://schemas.openxmlformats.org/officeDocument/2006/relationships/image" Target="../media/image1.png" /><Relationship Id="rId4" Type="http://schemas.openxmlformats.org/officeDocument/2006/relationships/tags" Target="../tags/tag645.xml" /><Relationship Id="rId5" Type="http://schemas.openxmlformats.org/officeDocument/2006/relationships/tags" Target="../tags/tag646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647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671.xml" /><Relationship Id="rId2" Type="http://schemas.openxmlformats.org/officeDocument/2006/relationships/tags" Target="../tags/tag663.xml" /><Relationship Id="rId3" Type="http://schemas.openxmlformats.org/officeDocument/2006/relationships/tags" Target="../tags/tag664.xml" /><Relationship Id="rId4" Type="http://schemas.openxmlformats.org/officeDocument/2006/relationships/tags" Target="../tags/tag665.xml" /><Relationship Id="rId5" Type="http://schemas.openxmlformats.org/officeDocument/2006/relationships/tags" Target="../tags/tag666.xml" /><Relationship Id="rId6" Type="http://schemas.openxmlformats.org/officeDocument/2006/relationships/tags" Target="../tags/tag667.xml" /><Relationship Id="rId7" Type="http://schemas.openxmlformats.org/officeDocument/2006/relationships/tags" Target="../tags/tag668.xml" /><Relationship Id="rId8" Type="http://schemas.openxmlformats.org/officeDocument/2006/relationships/tags" Target="../tags/tag669.xml" /><Relationship Id="rId9" Type="http://schemas.openxmlformats.org/officeDocument/2006/relationships/tags" Target="../tags/tag670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676.xml" /><Relationship Id="rId11" Type="http://schemas.openxmlformats.org/officeDocument/2006/relationships/tags" Target="../tags/tag677.xml" /><Relationship Id="rId12" Type="http://schemas.openxmlformats.org/officeDocument/2006/relationships/tags" Target="../tags/tag678.xml" /><Relationship Id="rId13" Type="http://schemas.openxmlformats.org/officeDocument/2006/relationships/tags" Target="../tags/tag679.xml" /><Relationship Id="rId14" Type="http://schemas.openxmlformats.org/officeDocument/2006/relationships/tags" Target="../tags/tag680.xml" /><Relationship Id="rId15" Type="http://schemas.openxmlformats.org/officeDocument/2006/relationships/tags" Target="../tags/tag681.xml" /><Relationship Id="rId16" Type="http://schemas.openxmlformats.org/officeDocument/2006/relationships/image" Target="../media/image60.jpeg" /><Relationship Id="rId17" Type="http://schemas.openxmlformats.org/officeDocument/2006/relationships/tags" Target="../tags/tag682.xml" /><Relationship Id="rId18" Type="http://schemas.openxmlformats.org/officeDocument/2006/relationships/tags" Target="../tags/tag683.xml" /><Relationship Id="rId19" Type="http://schemas.openxmlformats.org/officeDocument/2006/relationships/tags" Target="../tags/tag684.xml" /><Relationship Id="rId2" Type="http://schemas.openxmlformats.org/officeDocument/2006/relationships/tags" Target="../tags/tag672.xml" /><Relationship Id="rId20" Type="http://schemas.openxmlformats.org/officeDocument/2006/relationships/tags" Target="../tags/tag685.xml" /><Relationship Id="rId21" Type="http://schemas.openxmlformats.org/officeDocument/2006/relationships/tags" Target="../tags/tag686.xml" /><Relationship Id="rId22" Type="http://schemas.openxmlformats.org/officeDocument/2006/relationships/tags" Target="../tags/tag687.xml" /><Relationship Id="rId23" Type="http://schemas.openxmlformats.org/officeDocument/2006/relationships/tags" Target="../tags/tag688.xml" /><Relationship Id="rId24" Type="http://schemas.openxmlformats.org/officeDocument/2006/relationships/tags" Target="../tags/tag689.xml" /><Relationship Id="rId25" Type="http://schemas.openxmlformats.org/officeDocument/2006/relationships/tags" Target="../tags/tag690.xml" /><Relationship Id="rId26" Type="http://schemas.openxmlformats.org/officeDocument/2006/relationships/tags" Target="../tags/tag691.xml" /><Relationship Id="rId27" Type="http://schemas.openxmlformats.org/officeDocument/2006/relationships/tags" Target="../tags/tag692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673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674.xml" /><Relationship Id="rId9" Type="http://schemas.openxmlformats.org/officeDocument/2006/relationships/tags" Target="../tags/tag675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696.xml" /><Relationship Id="rId12" Type="http://schemas.openxmlformats.org/officeDocument/2006/relationships/tags" Target="../tags/tag697.xml" /><Relationship Id="rId13" Type="http://schemas.openxmlformats.org/officeDocument/2006/relationships/tags" Target="../tags/tag698.xml" /><Relationship Id="rId14" Type="http://schemas.openxmlformats.org/officeDocument/2006/relationships/tags" Target="../tags/tag699.xml" /><Relationship Id="rId15" Type="http://schemas.openxmlformats.org/officeDocument/2006/relationships/image" Target="../media/image61.jpeg" /><Relationship Id="rId16" Type="http://schemas.openxmlformats.org/officeDocument/2006/relationships/tags" Target="../tags/tag700.xml" /><Relationship Id="rId17" Type="http://schemas.openxmlformats.org/officeDocument/2006/relationships/tags" Target="../tags/tag701.xml" /><Relationship Id="rId18" Type="http://schemas.openxmlformats.org/officeDocument/2006/relationships/tags" Target="../tags/tag702.xml" /><Relationship Id="rId19" Type="http://schemas.openxmlformats.org/officeDocument/2006/relationships/tags" Target="../tags/tag703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704.xml" /><Relationship Id="rId21" Type="http://schemas.openxmlformats.org/officeDocument/2006/relationships/tags" Target="../tags/tag705.xml" /><Relationship Id="rId3" Type="http://schemas.openxmlformats.org/officeDocument/2006/relationships/image" Target="../media/image1.png" /><Relationship Id="rId4" Type="http://schemas.openxmlformats.org/officeDocument/2006/relationships/tags" Target="../tags/tag693.xml" /><Relationship Id="rId5" Type="http://schemas.openxmlformats.org/officeDocument/2006/relationships/tags" Target="../tags/tag694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695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194.xml" /><Relationship Id="rId12" Type="http://schemas.openxmlformats.org/officeDocument/2006/relationships/image" Target="../media/image14.jpeg" /><Relationship Id="rId13" Type="http://schemas.openxmlformats.org/officeDocument/2006/relationships/tags" Target="../tags/tag195.xml" /><Relationship Id="rId14" Type="http://schemas.openxmlformats.org/officeDocument/2006/relationships/tags" Target="../tags/tag196.xml" /><Relationship Id="rId15" Type="http://schemas.openxmlformats.org/officeDocument/2006/relationships/tags" Target="../tags/tag197.xml" /><Relationship Id="rId16" Type="http://schemas.openxmlformats.org/officeDocument/2006/relationships/tags" Target="../tags/tag198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93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711.xml" /><Relationship Id="rId11" Type="http://schemas.openxmlformats.org/officeDocument/2006/relationships/tags" Target="../tags/tag712.xml" /><Relationship Id="rId2" Type="http://schemas.openxmlformats.org/officeDocument/2006/relationships/tags" Target="../tags/tag706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707.xml" /><Relationship Id="rId6" Type="http://schemas.openxmlformats.org/officeDocument/2006/relationships/tags" Target="../tags/tag708.xml" /><Relationship Id="rId7" Type="http://schemas.openxmlformats.org/officeDocument/2006/relationships/tags" Target="../tags/tag709.xml" /><Relationship Id="rId8" Type="http://schemas.openxmlformats.org/officeDocument/2006/relationships/tags" Target="../tags/tag710.xml" /><Relationship Id="rId9" Type="http://schemas.openxmlformats.org/officeDocument/2006/relationships/image" Target="../media/image57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716.xml" /><Relationship Id="rId12" Type="http://schemas.openxmlformats.org/officeDocument/2006/relationships/image" Target="../media/image62.jpeg" /><Relationship Id="rId13" Type="http://schemas.openxmlformats.org/officeDocument/2006/relationships/tags" Target="../tags/tag717.xml" /><Relationship Id="rId14" Type="http://schemas.openxmlformats.org/officeDocument/2006/relationships/tags" Target="../tags/tag718.xml" /><Relationship Id="rId15" Type="http://schemas.openxmlformats.org/officeDocument/2006/relationships/tags" Target="../tags/tag719.xml" /><Relationship Id="rId16" Type="http://schemas.openxmlformats.org/officeDocument/2006/relationships/tags" Target="../tags/tag720.xml" /><Relationship Id="rId17" Type="http://schemas.openxmlformats.org/officeDocument/2006/relationships/tags" Target="../tags/tag721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713.xml" /><Relationship Id="rId5" Type="http://schemas.openxmlformats.org/officeDocument/2006/relationships/tags" Target="../tags/tag714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715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725.xml" /><Relationship Id="rId12" Type="http://schemas.openxmlformats.org/officeDocument/2006/relationships/tags" Target="../tags/tag726.xml" /><Relationship Id="rId13" Type="http://schemas.openxmlformats.org/officeDocument/2006/relationships/tags" Target="../tags/tag727.xml" /><Relationship Id="rId14" Type="http://schemas.openxmlformats.org/officeDocument/2006/relationships/tags" Target="../tags/tag728.xml" /><Relationship Id="rId15" Type="http://schemas.openxmlformats.org/officeDocument/2006/relationships/tags" Target="../tags/tag729.xml" /><Relationship Id="rId16" Type="http://schemas.openxmlformats.org/officeDocument/2006/relationships/tags" Target="../tags/tag730.xml" /><Relationship Id="rId17" Type="http://schemas.openxmlformats.org/officeDocument/2006/relationships/tags" Target="../tags/tag731.xml" /><Relationship Id="rId18" Type="http://schemas.openxmlformats.org/officeDocument/2006/relationships/tags" Target="../tags/tag732.xml" /><Relationship Id="rId19" Type="http://schemas.openxmlformats.org/officeDocument/2006/relationships/tags" Target="../tags/tag733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734.xml" /><Relationship Id="rId21" Type="http://schemas.openxmlformats.org/officeDocument/2006/relationships/tags" Target="../tags/tag735.xml" /><Relationship Id="rId22" Type="http://schemas.openxmlformats.org/officeDocument/2006/relationships/tags" Target="../tags/tag736.xml" /><Relationship Id="rId3" Type="http://schemas.openxmlformats.org/officeDocument/2006/relationships/image" Target="../media/image1.png" /><Relationship Id="rId4" Type="http://schemas.openxmlformats.org/officeDocument/2006/relationships/tags" Target="../tags/tag722.xml" /><Relationship Id="rId5" Type="http://schemas.openxmlformats.org/officeDocument/2006/relationships/tags" Target="../tags/tag723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724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740.xml" /><Relationship Id="rId12" Type="http://schemas.openxmlformats.org/officeDocument/2006/relationships/tags" Target="../tags/tag741.xml" /><Relationship Id="rId13" Type="http://schemas.openxmlformats.org/officeDocument/2006/relationships/tags" Target="../tags/tag742.xml" /><Relationship Id="rId14" Type="http://schemas.openxmlformats.org/officeDocument/2006/relationships/tags" Target="../tags/tag743.xml" /><Relationship Id="rId15" Type="http://schemas.openxmlformats.org/officeDocument/2006/relationships/tags" Target="../tags/tag744.xml" /><Relationship Id="rId16" Type="http://schemas.openxmlformats.org/officeDocument/2006/relationships/tags" Target="../tags/tag745.xml" /><Relationship Id="rId17" Type="http://schemas.openxmlformats.org/officeDocument/2006/relationships/tags" Target="../tags/tag746.xml" /><Relationship Id="rId18" Type="http://schemas.openxmlformats.org/officeDocument/2006/relationships/tags" Target="../tags/tag747.xml" /><Relationship Id="rId19" Type="http://schemas.openxmlformats.org/officeDocument/2006/relationships/tags" Target="../tags/tag748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749.xml" /><Relationship Id="rId21" Type="http://schemas.openxmlformats.org/officeDocument/2006/relationships/tags" Target="../tags/tag750.xml" /><Relationship Id="rId3" Type="http://schemas.openxmlformats.org/officeDocument/2006/relationships/image" Target="../media/image1.png" /><Relationship Id="rId4" Type="http://schemas.openxmlformats.org/officeDocument/2006/relationships/tags" Target="../tags/tag737.xml" /><Relationship Id="rId5" Type="http://schemas.openxmlformats.org/officeDocument/2006/relationships/tags" Target="../tags/tag738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739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755.xml" /><Relationship Id="rId11" Type="http://schemas.openxmlformats.org/officeDocument/2006/relationships/tags" Target="../tags/tag756.xml" /><Relationship Id="rId12" Type="http://schemas.openxmlformats.org/officeDocument/2006/relationships/tags" Target="../tags/tag757.xml" /><Relationship Id="rId13" Type="http://schemas.openxmlformats.org/officeDocument/2006/relationships/tags" Target="../tags/tag758.xml" /><Relationship Id="rId14" Type="http://schemas.openxmlformats.org/officeDocument/2006/relationships/tags" Target="../tags/tag759.xml" /><Relationship Id="rId15" Type="http://schemas.openxmlformats.org/officeDocument/2006/relationships/tags" Target="../tags/tag760.xml" /><Relationship Id="rId16" Type="http://schemas.openxmlformats.org/officeDocument/2006/relationships/image" Target="../media/image62.jpeg" /><Relationship Id="rId17" Type="http://schemas.openxmlformats.org/officeDocument/2006/relationships/tags" Target="../tags/tag761.xml" /><Relationship Id="rId18" Type="http://schemas.openxmlformats.org/officeDocument/2006/relationships/tags" Target="../tags/tag762.xml" /><Relationship Id="rId19" Type="http://schemas.openxmlformats.org/officeDocument/2006/relationships/tags" Target="../tags/tag763.xml" /><Relationship Id="rId2" Type="http://schemas.openxmlformats.org/officeDocument/2006/relationships/tags" Target="../tags/tag751.xml" /><Relationship Id="rId20" Type="http://schemas.openxmlformats.org/officeDocument/2006/relationships/tags" Target="../tags/tag764.xml" /><Relationship Id="rId21" Type="http://schemas.openxmlformats.org/officeDocument/2006/relationships/tags" Target="../tags/tag765.xml" /><Relationship Id="rId22" Type="http://schemas.openxmlformats.org/officeDocument/2006/relationships/tags" Target="../tags/tag766.xml" /><Relationship Id="rId23" Type="http://schemas.openxmlformats.org/officeDocument/2006/relationships/tags" Target="../tags/tag767.xml" /><Relationship Id="rId24" Type="http://schemas.openxmlformats.org/officeDocument/2006/relationships/tags" Target="../tags/tag768.xml" /><Relationship Id="rId25" Type="http://schemas.openxmlformats.org/officeDocument/2006/relationships/tags" Target="../tags/tag769.xml" /><Relationship Id="rId26" Type="http://schemas.openxmlformats.org/officeDocument/2006/relationships/tags" Target="../tags/tag770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752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753.xml" /><Relationship Id="rId9" Type="http://schemas.openxmlformats.org/officeDocument/2006/relationships/tags" Target="../tags/tag754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774.xml" /><Relationship Id="rId12" Type="http://schemas.openxmlformats.org/officeDocument/2006/relationships/tags" Target="../tags/tag775.xml" /><Relationship Id="rId13" Type="http://schemas.openxmlformats.org/officeDocument/2006/relationships/tags" Target="../tags/tag776.xml" /><Relationship Id="rId14" Type="http://schemas.openxmlformats.org/officeDocument/2006/relationships/tags" Target="../tags/tag777.xml" /><Relationship Id="rId15" Type="http://schemas.openxmlformats.org/officeDocument/2006/relationships/tags" Target="../tags/tag778.xml" /><Relationship Id="rId16" Type="http://schemas.openxmlformats.org/officeDocument/2006/relationships/tags" Target="../tags/tag779.xml" /><Relationship Id="rId17" Type="http://schemas.openxmlformats.org/officeDocument/2006/relationships/tags" Target="../tags/tag780.xml" /><Relationship Id="rId18" Type="http://schemas.openxmlformats.org/officeDocument/2006/relationships/tags" Target="../tags/tag781.xml" /><Relationship Id="rId19" Type="http://schemas.openxmlformats.org/officeDocument/2006/relationships/tags" Target="../tags/tag782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783.xml" /><Relationship Id="rId21" Type="http://schemas.openxmlformats.org/officeDocument/2006/relationships/tags" Target="../tags/tag784.xml" /><Relationship Id="rId22" Type="http://schemas.openxmlformats.org/officeDocument/2006/relationships/tags" Target="../tags/tag785.xml" /><Relationship Id="rId23" Type="http://schemas.openxmlformats.org/officeDocument/2006/relationships/tags" Target="../tags/tag786.xml" /><Relationship Id="rId24" Type="http://schemas.openxmlformats.org/officeDocument/2006/relationships/tags" Target="../tags/tag787.xml" /><Relationship Id="rId25" Type="http://schemas.openxmlformats.org/officeDocument/2006/relationships/tags" Target="../tags/tag788.xml" /><Relationship Id="rId26" Type="http://schemas.openxmlformats.org/officeDocument/2006/relationships/tags" Target="../tags/tag789.xml" /><Relationship Id="rId27" Type="http://schemas.openxmlformats.org/officeDocument/2006/relationships/tags" Target="../tags/tag790.xml" /><Relationship Id="rId28" Type="http://schemas.openxmlformats.org/officeDocument/2006/relationships/tags" Target="../tags/tag791.xml" /><Relationship Id="rId29" Type="http://schemas.openxmlformats.org/officeDocument/2006/relationships/tags" Target="../tags/tag792.xml" /><Relationship Id="rId3" Type="http://schemas.openxmlformats.org/officeDocument/2006/relationships/image" Target="../media/image1.png" /><Relationship Id="rId4" Type="http://schemas.openxmlformats.org/officeDocument/2006/relationships/tags" Target="../tags/tag771.xml" /><Relationship Id="rId5" Type="http://schemas.openxmlformats.org/officeDocument/2006/relationships/tags" Target="../tags/tag772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773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799.xml" /><Relationship Id="rId11" Type="http://schemas.openxmlformats.org/officeDocument/2006/relationships/image" Target="../media/image62.jpeg" /><Relationship Id="rId12" Type="http://schemas.openxmlformats.org/officeDocument/2006/relationships/tags" Target="../tags/tag800.xml" /><Relationship Id="rId13" Type="http://schemas.openxmlformats.org/officeDocument/2006/relationships/tags" Target="../tags/tag801.xml" /><Relationship Id="rId14" Type="http://schemas.openxmlformats.org/officeDocument/2006/relationships/tags" Target="../tags/tag802.xml" /><Relationship Id="rId2" Type="http://schemas.openxmlformats.org/officeDocument/2006/relationships/tags" Target="../tags/tag793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794.xml" /><Relationship Id="rId6" Type="http://schemas.openxmlformats.org/officeDocument/2006/relationships/tags" Target="../tags/tag795.xml" /><Relationship Id="rId7" Type="http://schemas.openxmlformats.org/officeDocument/2006/relationships/tags" Target="../tags/tag796.xml" /><Relationship Id="rId8" Type="http://schemas.openxmlformats.org/officeDocument/2006/relationships/tags" Target="../tags/tag797.xml" /><Relationship Id="rId9" Type="http://schemas.openxmlformats.org/officeDocument/2006/relationships/tags" Target="../tags/tag798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807.xml" /><Relationship Id="rId11" Type="http://schemas.openxmlformats.org/officeDocument/2006/relationships/tags" Target="../tags/tag808.xml" /><Relationship Id="rId12" Type="http://schemas.openxmlformats.org/officeDocument/2006/relationships/tags" Target="../tags/tag809.xml" /><Relationship Id="rId13" Type="http://schemas.openxmlformats.org/officeDocument/2006/relationships/tags" Target="../tags/tag810.xml" /><Relationship Id="rId14" Type="http://schemas.openxmlformats.org/officeDocument/2006/relationships/tags" Target="../tags/tag811.xml" /><Relationship Id="rId15" Type="http://schemas.openxmlformats.org/officeDocument/2006/relationships/tags" Target="../tags/tag812.xml" /><Relationship Id="rId16" Type="http://schemas.openxmlformats.org/officeDocument/2006/relationships/tags" Target="../tags/tag813.xml" /><Relationship Id="rId17" Type="http://schemas.openxmlformats.org/officeDocument/2006/relationships/tags" Target="../tags/tag814.xml" /><Relationship Id="rId18" Type="http://schemas.openxmlformats.org/officeDocument/2006/relationships/tags" Target="../tags/tag815.xml" /><Relationship Id="rId19" Type="http://schemas.openxmlformats.org/officeDocument/2006/relationships/tags" Target="../tags/tag816.xml" /><Relationship Id="rId2" Type="http://schemas.openxmlformats.org/officeDocument/2006/relationships/tags" Target="../tags/tag803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804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805.xml" /><Relationship Id="rId9" Type="http://schemas.openxmlformats.org/officeDocument/2006/relationships/tags" Target="../tags/tag806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823.xml" /><Relationship Id="rId11" Type="http://schemas.openxmlformats.org/officeDocument/2006/relationships/image" Target="../media/image62.jpeg" /><Relationship Id="rId12" Type="http://schemas.openxmlformats.org/officeDocument/2006/relationships/tags" Target="../tags/tag824.xml" /><Relationship Id="rId13" Type="http://schemas.openxmlformats.org/officeDocument/2006/relationships/tags" Target="../tags/tag825.xml" /><Relationship Id="rId2" Type="http://schemas.openxmlformats.org/officeDocument/2006/relationships/tags" Target="../tags/tag817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818.xml" /><Relationship Id="rId6" Type="http://schemas.openxmlformats.org/officeDocument/2006/relationships/tags" Target="../tags/tag819.xml" /><Relationship Id="rId7" Type="http://schemas.openxmlformats.org/officeDocument/2006/relationships/tags" Target="../tags/tag820.xml" /><Relationship Id="rId8" Type="http://schemas.openxmlformats.org/officeDocument/2006/relationships/tags" Target="../tags/tag821.xml" /><Relationship Id="rId9" Type="http://schemas.openxmlformats.org/officeDocument/2006/relationships/tags" Target="../tags/tag82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829.xml" /><Relationship Id="rId12" Type="http://schemas.openxmlformats.org/officeDocument/2006/relationships/tags" Target="../tags/tag830.xml" /><Relationship Id="rId13" Type="http://schemas.openxmlformats.org/officeDocument/2006/relationships/tags" Target="../tags/tag831.xml" /><Relationship Id="rId14" Type="http://schemas.openxmlformats.org/officeDocument/2006/relationships/tags" Target="../tags/tag832.xml" /><Relationship Id="rId15" Type="http://schemas.openxmlformats.org/officeDocument/2006/relationships/tags" Target="../tags/tag833.xml" /><Relationship Id="rId16" Type="http://schemas.openxmlformats.org/officeDocument/2006/relationships/tags" Target="../tags/tag834.xml" /><Relationship Id="rId17" Type="http://schemas.openxmlformats.org/officeDocument/2006/relationships/tags" Target="../tags/tag835.xml" /><Relationship Id="rId18" Type="http://schemas.openxmlformats.org/officeDocument/2006/relationships/tags" Target="../tags/tag836.xml" /><Relationship Id="rId19" Type="http://schemas.openxmlformats.org/officeDocument/2006/relationships/tags" Target="../tags/tag837.xml" /><Relationship Id="rId2" Type="http://schemas.openxmlformats.org/officeDocument/2006/relationships/image" Target="file:///C:\Users\D69LXP2\Desktop\400px_tools/pic_temp/pic_sup.png" TargetMode="External" /><Relationship Id="rId20" Type="http://schemas.openxmlformats.org/officeDocument/2006/relationships/tags" Target="../tags/tag838.xml" /><Relationship Id="rId21" Type="http://schemas.openxmlformats.org/officeDocument/2006/relationships/tags" Target="../tags/tag839.xml" /><Relationship Id="rId22" Type="http://schemas.openxmlformats.org/officeDocument/2006/relationships/tags" Target="../tags/tag840.xml" /><Relationship Id="rId23" Type="http://schemas.openxmlformats.org/officeDocument/2006/relationships/image" Target="../media/image63.png" /><Relationship Id="rId24" Type="http://schemas.openxmlformats.org/officeDocument/2006/relationships/tags" Target="../tags/tag841.xml" /><Relationship Id="rId25" Type="http://schemas.openxmlformats.org/officeDocument/2006/relationships/tags" Target="../tags/tag842.xml" /><Relationship Id="rId3" Type="http://schemas.openxmlformats.org/officeDocument/2006/relationships/image" Target="../media/image1.png" /><Relationship Id="rId4" Type="http://schemas.openxmlformats.org/officeDocument/2006/relationships/tags" Target="../tags/tag826.xml" /><Relationship Id="rId5" Type="http://schemas.openxmlformats.org/officeDocument/2006/relationships/tags" Target="../tags/tag827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828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03.xml" /><Relationship Id="rId11" Type="http://schemas.openxmlformats.org/officeDocument/2006/relationships/image" Target="../media/image15.jpeg" /><Relationship Id="rId12" Type="http://schemas.openxmlformats.org/officeDocument/2006/relationships/tags" Target="../tags/tag204.xml" /><Relationship Id="rId13" Type="http://schemas.openxmlformats.org/officeDocument/2006/relationships/tags" Target="../tags/tag205.xml" /><Relationship Id="rId14" Type="http://schemas.openxmlformats.org/officeDocument/2006/relationships/tags" Target="../tags/tag206.xml" /><Relationship Id="rId15" Type="http://schemas.openxmlformats.org/officeDocument/2006/relationships/tags" Target="../tags/tag207.xml" /><Relationship Id="rId16" Type="http://schemas.openxmlformats.org/officeDocument/2006/relationships/tags" Target="../tags/tag208.xml" /><Relationship Id="rId17" Type="http://schemas.openxmlformats.org/officeDocument/2006/relationships/tags" Target="../tags/tag209.xml" /><Relationship Id="rId18" Type="http://schemas.openxmlformats.org/officeDocument/2006/relationships/tags" Target="../tags/tag210.xml" /><Relationship Id="rId19" Type="http://schemas.openxmlformats.org/officeDocument/2006/relationships/tags" Target="../tags/tag211.xml" /><Relationship Id="rId2" Type="http://schemas.openxmlformats.org/officeDocument/2006/relationships/tags" Target="../tags/tag199.xml" /><Relationship Id="rId20" Type="http://schemas.openxmlformats.org/officeDocument/2006/relationships/tags" Target="../tags/tag212.xml" /><Relationship Id="rId3" Type="http://schemas.openxmlformats.org/officeDocument/2006/relationships/image" Target="file:///C:\Users\D69LXP2\Desktop\400px_tools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200.xml" /><Relationship Id="rId6" Type="http://schemas.openxmlformats.org/officeDocument/2006/relationships/image" Target="file:///C:\Users\D69LXP2\Desktop\400px_tools/pic_temp/1_pic_quater_right_down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201.xml" /><Relationship Id="rId9" Type="http://schemas.openxmlformats.org/officeDocument/2006/relationships/tags" Target="../tags/tag202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4.png" /><Relationship Id="rId4" Type="http://schemas.openxmlformats.org/officeDocument/2006/relationships/image" Target="../media/image11.png" /><Relationship Id="rId5" Type="http://schemas.openxmlformats.org/officeDocument/2006/relationships/image" Target="../media/image65.jpeg" /><Relationship Id="rId6" Type="http://schemas.openxmlformats.org/officeDocument/2006/relationships/image" Target="../media/image66.png" /><Relationship Id="rId7" Type="http://schemas.openxmlformats.org/officeDocument/2006/relationships/image" Target="../media/image67.png" /><Relationship Id="rId8" Type="http://schemas.openxmlformats.org/officeDocument/2006/relationships/image" Target="../media/image6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216.xml" /><Relationship Id="rId12" Type="http://schemas.openxmlformats.org/officeDocument/2006/relationships/image" Target="../media/image16.jpeg" /><Relationship Id="rId13" Type="http://schemas.openxmlformats.org/officeDocument/2006/relationships/tags" Target="../tags/tag217.xml" /><Relationship Id="rId14" Type="http://schemas.openxmlformats.org/officeDocument/2006/relationships/tags" Target="../tags/tag218.xml" /><Relationship Id="rId15" Type="http://schemas.openxmlformats.org/officeDocument/2006/relationships/tags" Target="../tags/tag219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215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223.xml" /><Relationship Id="rId12" Type="http://schemas.openxmlformats.org/officeDocument/2006/relationships/image" Target="../media/image17.jpeg" /><Relationship Id="rId13" Type="http://schemas.openxmlformats.org/officeDocument/2006/relationships/tags" Target="../tags/tag224.xml" /><Relationship Id="rId14" Type="http://schemas.openxmlformats.org/officeDocument/2006/relationships/tags" Target="../tags/tag225.xml" /><Relationship Id="rId15" Type="http://schemas.openxmlformats.org/officeDocument/2006/relationships/tags" Target="../tags/tag226.xml" /><Relationship Id="rId16" Type="http://schemas.openxmlformats.org/officeDocument/2006/relationships/tags" Target="../tags/tag227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222.xml" /><Relationship Id="rId9" Type="http://schemas.openxmlformats.org/officeDocument/2006/relationships/image" Target="file:///C:\Users\D69LXP2\Desktop\400px_tools/pic_temp/1_pic_quater_right_down.png" TargetMode="Ex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.png" /><Relationship Id="rId11" Type="http://schemas.openxmlformats.org/officeDocument/2006/relationships/tags" Target="../tags/tag231.xml" /><Relationship Id="rId12" Type="http://schemas.openxmlformats.org/officeDocument/2006/relationships/image" Target="../media/image18.jpeg" /><Relationship Id="rId13" Type="http://schemas.openxmlformats.org/officeDocument/2006/relationships/tags" Target="../tags/tag232.xml" /><Relationship Id="rId14" Type="http://schemas.openxmlformats.org/officeDocument/2006/relationships/tags" Target="../tags/tag233.xml" /><Relationship Id="rId15" Type="http://schemas.openxmlformats.org/officeDocument/2006/relationships/tags" Target="../tags/tag234.xml" /><Relationship Id="rId2" Type="http://schemas.openxmlformats.org/officeDocument/2006/relationships/image" Target="file:///C:\Users\D69LXP2\Desktop\400px_tools/pic_temp/pic_sup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image" Target="file:///C:\Users\D69LXP2\Desktop\400px_tools/pic_temp/0_pic_quater_lef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230.xml" /><Relationship Id="rId9" Type="http://schemas.openxmlformats.org/officeDocument/2006/relationships/image" Target="file:///C:\Users\D69LXP2\Desktop\400px_tools/pic_temp/1_pic_quater_right_down.png" TargetMode="Ex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二维码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8758278" y="4396954"/>
            <a:ext cx="2485363" cy="2263074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-9172" y="583731"/>
            <a:ext cx="12877093" cy="3689147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755" strike="noStrike" noProof="1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484786" y="1845084"/>
            <a:ext cx="11673840" cy="1162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96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统编新版选择性必修下册课件</a:t>
            </a:r>
            <a:endParaRPr lang="zh-CN" altLang="en-US" sz="696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2" name="图片 11" descr="图片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76794" y="4396630"/>
            <a:ext cx="2477606" cy="2287674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257" y="198"/>
            <a:ext cx="12865664" cy="582898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257" y="6747338"/>
            <a:ext cx="12856775" cy="485114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0" y="1394569"/>
            <a:ext cx="12858750" cy="519644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Title 6"/>
          <p:cNvSpPr txBox="1"/>
          <p:nvPr>
            <p:custDataLst>
              <p:tags r:id="rId10"/>
            </p:custDataLst>
          </p:nvPr>
        </p:nvSpPr>
        <p:spPr>
          <a:xfrm>
            <a:off x="641673" y="641637"/>
            <a:ext cx="11572784" cy="5960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3200" b="1" i="0" spc="30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断桥残雪</a:t>
            </a:r>
            <a:endParaRPr kumimoji="0" lang="zh-CN" altLang="en-US" sz="3200" b="1" i="0" spc="30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11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12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 descr="C:\Users\kingsoft\Pictures\风景\fog-foggy-forest-4827.jpgfog-foggy-forest-482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t="23917" b="23917"/>
          <a:stretch>
            <a:fillRect/>
          </a:stretch>
        </p:blipFill>
        <p:spPr>
          <a:xfrm>
            <a:off x="655255" y="1716689"/>
            <a:ext cx="11572780" cy="4552203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5" name="图片 4" descr="C:\Users\DELL\Desktop\图片2.png图片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2502" b="12502"/>
          <a:stretch>
            <a:fillRect/>
          </a:stretch>
        </p:blipFill>
        <p:spPr>
          <a:xfrm>
            <a:off x="0" y="0"/>
            <a:ext cx="12858750" cy="7232648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4"/>
            </p:custDataLst>
          </p:nvPr>
        </p:nvSpPr>
        <p:spPr>
          <a:xfrm>
            <a:off x="791234" y="2193008"/>
            <a:ext cx="6569713" cy="1863554"/>
          </a:xfrm>
          <a:prstGeom prst="rect">
            <a:avLst/>
          </a:prstGeom>
          <a:noFill/>
        </p:spPr>
        <p:txBody>
          <a:bodyPr wrap="square" tIns="46990" bIns="46990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b="1" spc="-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+mn-ea"/>
                <a:sym typeface="+mn-lt"/>
              </a:rPr>
              <a:t>柳浪闻莺</a:t>
            </a:r>
            <a:endParaRPr lang="zh-CN" altLang="en-US" sz="5400" b="1" spc="-200"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333375" y="2618468"/>
            <a:ext cx="12192000" cy="4426857"/>
          </a:xfrm>
          <a:prstGeom prst="rect">
            <a:avLst/>
          </a:prstGeom>
          <a:solidFill>
            <a:srgbClr val="86C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>
            <p:custDataLst>
              <p:tags r:id="rId13"/>
            </p:custDataLst>
          </p:nvPr>
        </p:nvSpPr>
        <p:spPr>
          <a:xfrm>
            <a:off x="1584326" y="6559549"/>
            <a:ext cx="9690098" cy="104775"/>
          </a:xfrm>
          <a:prstGeom prst="rect">
            <a:avLst/>
          </a:prstGeom>
          <a:pattFill prst="dkUpDiag">
            <a:fgClr>
              <a:srgbClr val="65B9E0"/>
            </a:fgClr>
            <a:bgClr>
              <a:srgbClr val="2998C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3" name="图片 12"/>
          <p:cNvPicPr/>
          <p:nvPr>
            <p:custDataLst>
              <p:tags r:id="rId15"/>
            </p:custDataLst>
          </p:nvPr>
        </p:nvPicPr>
        <p:blipFill>
          <a:blip r:embed="rId14"/>
          <a:srcRect t="16667" b="16667"/>
          <a:stretch>
            <a:fillRect/>
          </a:stretch>
        </p:blipFill>
        <p:spPr>
          <a:xfrm>
            <a:off x="1584325" y="1714500"/>
            <a:ext cx="9690098" cy="4845049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1003940" y="848359"/>
            <a:ext cx="105664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04040"/>
                </a:solidFill>
                <a:latin typeface="微软雅黑" panose="020b0503020204020204" charset="-122"/>
                <a:ea typeface="微软雅黑"/>
              </a:rPr>
              <a:t>花港观鱼</a:t>
            </a:r>
            <a:endParaRPr lang="zh-CN" altLang="en-US" sz="3600" b="1" spc="300">
              <a:solidFill>
                <a:srgbClr val="40404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333375" y="2618468"/>
            <a:ext cx="12192000" cy="4426857"/>
          </a:xfrm>
          <a:prstGeom prst="rect">
            <a:avLst/>
          </a:prstGeom>
          <a:solidFill>
            <a:srgbClr val="86C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>
            <p:custDataLst>
              <p:tags r:id="rId13"/>
            </p:custDataLst>
          </p:nvPr>
        </p:nvSpPr>
        <p:spPr>
          <a:xfrm>
            <a:off x="1584326" y="6559549"/>
            <a:ext cx="9690098" cy="104775"/>
          </a:xfrm>
          <a:prstGeom prst="rect">
            <a:avLst/>
          </a:prstGeom>
          <a:pattFill prst="dkUpDiag">
            <a:fgClr>
              <a:srgbClr val="65B9E0"/>
            </a:fgClr>
            <a:bgClr>
              <a:srgbClr val="2998C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3" name="图片 12"/>
          <p:cNvPicPr/>
          <p:nvPr>
            <p:custDataLst>
              <p:tags r:id="rId15"/>
            </p:custDataLst>
          </p:nvPr>
        </p:nvPicPr>
        <p:blipFill>
          <a:blip r:embed="rId14"/>
          <a:srcRect t="16643" b="16643"/>
          <a:stretch>
            <a:fillRect/>
          </a:stretch>
        </p:blipFill>
        <p:spPr>
          <a:xfrm>
            <a:off x="1584325" y="1714500"/>
            <a:ext cx="9690098" cy="4845049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1003940" y="848359"/>
            <a:ext cx="105664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04040"/>
                </a:solidFill>
                <a:latin typeface="微软雅黑" panose="020b0503020204020204" charset="-122"/>
                <a:ea typeface="微软雅黑"/>
              </a:rPr>
              <a:t>雷峰夕照</a:t>
            </a:r>
            <a:endParaRPr lang="zh-CN" altLang="en-US" sz="3600" b="1" spc="300">
              <a:solidFill>
                <a:srgbClr val="40404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0" y="1394569"/>
            <a:ext cx="12858750" cy="519644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Title 6"/>
          <p:cNvSpPr txBox="1"/>
          <p:nvPr>
            <p:custDataLst>
              <p:tags r:id="rId10"/>
            </p:custDataLst>
          </p:nvPr>
        </p:nvSpPr>
        <p:spPr>
          <a:xfrm>
            <a:off x="641673" y="641637"/>
            <a:ext cx="11572784" cy="5960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3200" b="1" i="0" spc="30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双峰插云</a:t>
            </a:r>
            <a:endParaRPr kumimoji="0" lang="zh-CN" altLang="en-US" sz="3200" b="1" i="0" spc="30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11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12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 descr="C:\Users\kingsoft\Pictures\风景\fog-foggy-forest-4827.jpgfog-foggy-forest-482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t="23881" b="23881"/>
          <a:stretch>
            <a:fillRect/>
          </a:stretch>
        </p:blipFill>
        <p:spPr>
          <a:xfrm>
            <a:off x="655255" y="1716689"/>
            <a:ext cx="11572780" cy="4552203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2500" b="12500"/>
          <a:stretch>
            <a:fillRect/>
          </a:stretch>
        </p:blipFill>
        <p:spPr>
          <a:xfrm>
            <a:off x="333375" y="187325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521970" y="5368290"/>
            <a:ext cx="4047490" cy="1221105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ea"/>
              </a:rPr>
              <a:t>南屏晚钟</a:t>
            </a:r>
            <a:endParaRPr lang="zh-CN" altLang="en-US" sz="4800" b="1" spc="300">
              <a:solidFill>
                <a:srgbClr val="FF0000"/>
              </a:solidFill>
              <a:latin typeface="微软雅黑" panose="020b0503020204020204" charset="-122"/>
              <a:ea typeface="微软雅黑"/>
              <a:cs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2502" b="12502"/>
          <a:stretch>
            <a:fillRect/>
          </a:stretch>
        </p:blipFill>
        <p:spPr>
          <a:xfrm>
            <a:off x="-51" y="-17438"/>
            <a:ext cx="12858850" cy="7232702"/>
          </a:xfrm>
          <a:custGeom>
            <a:gdLst>
              <a:gd name="connsiteX0" fmla="*/ 0 w 6924428"/>
              <a:gd name="connsiteY0" fmla="*/ 0 h 3894992"/>
              <a:gd name="connsiteX1" fmla="*/ 6924428 w 6924428"/>
              <a:gd name="connsiteY1" fmla="*/ 0 h 3894992"/>
              <a:gd name="connsiteX2" fmla="*/ 6924428 w 6924428"/>
              <a:gd name="connsiteY2" fmla="*/ 3894992 h 3894992"/>
              <a:gd name="connsiteX3" fmla="*/ 0 w 6924428"/>
              <a:gd name="connsiteY3" fmla="*/ 3894992 h 389499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任意多边形 8"/>
          <p:cNvSpPr/>
          <p:nvPr>
            <p:custDataLst>
              <p:tags r:id="rId14"/>
            </p:custDataLst>
          </p:nvPr>
        </p:nvSpPr>
        <p:spPr>
          <a:xfrm>
            <a:off x="0" y="5143259"/>
            <a:ext cx="12055078" cy="1607268"/>
          </a:xfrm>
          <a:custGeom>
            <a:gdLst>
              <a:gd name="connsiteX0" fmla="*/ 0 w 18000"/>
              <a:gd name="connsiteY0" fmla="*/ 0 h 2208"/>
              <a:gd name="connsiteX1" fmla="*/ 18000 w 18000"/>
              <a:gd name="connsiteY1" fmla="*/ 0 h 2208"/>
              <a:gd name="connsiteX2" fmla="*/ 16731 w 18000"/>
              <a:gd name="connsiteY2" fmla="*/ 2208 h 2208"/>
              <a:gd name="connsiteX3" fmla="*/ 0 w 18000"/>
              <a:gd name="connsiteY3" fmla="*/ 2190 h 2208"/>
              <a:gd name="connsiteX4" fmla="*/ 0 w 18000"/>
              <a:gd name="connsiteY4" fmla="*/ 0 h 22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" h="2208">
                <a:moveTo>
                  <a:pt x="0" y="0"/>
                </a:moveTo>
                <a:lnTo>
                  <a:pt x="18000" y="0"/>
                </a:lnTo>
                <a:lnTo>
                  <a:pt x="16731" y="2208"/>
                </a:lnTo>
                <a:lnTo>
                  <a:pt x="0" y="219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642938" y="5625435"/>
            <a:ext cx="9644143" cy="64290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30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三潭映月</a:t>
            </a:r>
            <a:endParaRPr lang="zh-CN" altLang="en-US" sz="3200" b="1" spc="3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6" name="圆角矩形 5"/>
          <p:cNvSpPr/>
          <p:nvPr>
            <p:custDataLst>
              <p:tags r:id="rId12"/>
            </p:custDataLst>
          </p:nvPr>
        </p:nvSpPr>
        <p:spPr>
          <a:xfrm>
            <a:off x="959168" y="1721485"/>
            <a:ext cx="10940415" cy="4761230"/>
          </a:xfrm>
          <a:prstGeom prst="roundRect">
            <a:avLst>
              <a:gd name="adj" fmla="val 6601"/>
            </a:avLst>
          </a:prstGeom>
          <a:solidFill>
            <a:srgbClr val="FFFFFF"/>
          </a:solidFill>
          <a:ln>
            <a:noFill/>
          </a:ln>
          <a:effectLst>
            <a:outerShdw blurRad="2159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1553210" y="2562225"/>
            <a:ext cx="9753600" cy="2886710"/>
          </a:xfrm>
          <a:prstGeom prst="rect">
            <a:avLst/>
          </a:prstGeom>
          <a:noFill/>
        </p:spPr>
        <p:txBody>
          <a:bodyPr wrap="square" lIns="101600" tIns="0" rIns="76200" bIns="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400" b="1" spc="200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据罗大经《鹤林玉露》记载，公元1158年，金主完颜亮读到柳永的一首词后，对“三秋桂子，十里荷花”的江南美景十分倾慕，遂起“投鞭渡江”之意，于1161年大举进攻南宋，虽未成功，但柳永差点成了千古罪人。虽然这件事查无实据，但从另一个角度也说明柳永这首词影响非常大，这就是著名的《望海潮》。</a:t>
            </a:r>
            <a:endParaRPr lang="zh-CN" altLang="en-US" sz="2400" b="1" spc="20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14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5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101600" tIns="38100" rIns="76200" bIns="381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Tx/>
              <a:buFontTx/>
              <a:buNone/>
            </a:pPr>
            <a:r>
              <a:rPr lang="zh-CN" altLang="en-US" sz="4000" b="1" spc="300" err="1">
                <a:solidFill>
                  <a:srgbClr val="FFFFFF"/>
                </a:solidFill>
                <a:cs typeface="微软雅黑" panose="020b0503020204020204" charset="-122"/>
              </a:rPr>
              <a:t>导 入 新 课</a:t>
            </a:r>
            <a:endParaRPr lang="zh-CN" altLang="en-US" sz="4000" b="1" spc="300" err="1">
              <a:solidFill>
                <a:srgbClr val="FFFFFF"/>
              </a:solidFill>
              <a:cs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" name="图片 3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29" name="矩形 28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5" name="图片 24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18" name="图片 17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641675" y="2334004"/>
            <a:ext cx="5466864" cy="425700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1" name="同心圆 1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>
            <a:off x="412682" y="980796"/>
            <a:ext cx="759375" cy="759333"/>
          </a:xfrm>
          <a:prstGeom prst="donut">
            <a:avLst/>
          </a:prstGeom>
          <a:solidFill>
            <a:srgbClr val="DCE9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Title 6"/>
          <p:cNvSpPr txBox="1"/>
          <p:nvPr>
            <p:custDataLst>
              <p:tags r:id="rId14"/>
            </p:custDataLst>
          </p:nvPr>
        </p:nvSpPr>
        <p:spPr>
          <a:xfrm>
            <a:off x="641672" y="1216555"/>
            <a:ext cx="5466862" cy="7375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3600" b="1" spc="150" err="1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 者 简 介</a:t>
            </a:r>
            <a:endParaRPr lang="zh-CN" altLang="en-US" sz="3600" b="1" spc="150" err="1">
              <a:ln w="3175">
                <a:noFill/>
                <a:prstDash val="dash"/>
              </a:ln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3" name="同心圆 1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>
            <a:off x="5728846" y="1758711"/>
            <a:ext cx="379687" cy="379667"/>
          </a:xfrm>
          <a:prstGeom prst="donut">
            <a:avLst/>
          </a:prstGeom>
          <a:solidFill>
            <a:srgbClr val="DCE9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16"/>
            </p:custDataLst>
          </p:nvPr>
        </p:nvCxnSpPr>
        <p:spPr>
          <a:xfrm flipH="1">
            <a:off x="6429375" y="641637"/>
            <a:ext cx="0" cy="5949377"/>
          </a:xfrm>
          <a:prstGeom prst="line">
            <a:avLst/>
          </a:prstGeom>
          <a:ln w="635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rcRect t="23447" b="23447"/>
          <a:stretch>
            <a:fillRect/>
          </a:stretch>
        </p:blipFill>
        <p:spPr>
          <a:xfrm>
            <a:off x="831029" y="2491595"/>
            <a:ext cx="5118036" cy="3920481"/>
          </a:xfrm>
          <a:prstGeom prst="rect">
            <a:avLst/>
          </a:prstGeom>
        </p:spPr>
      </p:pic>
      <p:sp>
        <p:nvSpPr>
          <p:cNvPr id="5" name="矩形: 圆角 4"/>
          <p:cNvSpPr/>
          <p:nvPr>
            <p:custDataLst>
              <p:tags r:id="rId19"/>
            </p:custDataLst>
          </p:nvPr>
        </p:nvSpPr>
        <p:spPr>
          <a:xfrm>
            <a:off x="6864350" y="808355"/>
            <a:ext cx="5339080" cy="1179195"/>
          </a:xfrm>
          <a:prstGeom prst="roundRect">
            <a:avLst>
              <a:gd name="adj" fmla="val 50000"/>
            </a:avLst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: 圆角 5"/>
          <p:cNvSpPr/>
          <p:nvPr>
            <p:custDataLst>
              <p:tags r:id="rId20"/>
            </p:custDataLst>
          </p:nvPr>
        </p:nvSpPr>
        <p:spPr>
          <a:xfrm>
            <a:off x="7520305" y="908685"/>
            <a:ext cx="4359910" cy="978535"/>
          </a:xfrm>
          <a:prstGeom prst="roundRect">
            <a:avLst>
              <a:gd name="adj" fmla="val 3183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000000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1"/>
            </p:custDataLst>
          </p:nvPr>
        </p:nvSpPr>
        <p:spPr>
          <a:xfrm>
            <a:off x="7683500" y="993140"/>
            <a:ext cx="4033520" cy="8096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 spc="15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北宋著名词人，婉约派最具代表性的人物</a:t>
            </a:r>
            <a:endParaRPr lang="zh-CN" altLang="en-US" sz="2400" b="1" spc="150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椭圆 8"/>
          <p:cNvSpPr/>
          <p:nvPr>
            <p:custDataLst>
              <p:tags r:id="rId22"/>
            </p:custDataLst>
          </p:nvPr>
        </p:nvSpPr>
        <p:spPr>
          <a:xfrm>
            <a:off x="6983095" y="1172210"/>
            <a:ext cx="452120" cy="4521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3"/>
            </p:custDataLst>
          </p:nvPr>
        </p:nvSpPr>
        <p:spPr>
          <a:xfrm>
            <a:off x="6888480" y="1143000"/>
            <a:ext cx="641985" cy="51054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5092CD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rPr>
              <a:t>A</a:t>
            </a:r>
            <a:endParaRPr lang="en-US" altLang="zh-CN" sz="2400" b="1">
              <a:solidFill>
                <a:srgbClr val="5092CD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矩形: 圆角 11"/>
          <p:cNvSpPr/>
          <p:nvPr>
            <p:custDataLst>
              <p:tags r:id="rId24"/>
            </p:custDataLst>
          </p:nvPr>
        </p:nvSpPr>
        <p:spPr>
          <a:xfrm>
            <a:off x="6816725" y="2287905"/>
            <a:ext cx="5339080" cy="1179195"/>
          </a:xfrm>
          <a:prstGeom prst="roundRect">
            <a:avLst>
              <a:gd name="adj" fmla="val 50000"/>
            </a:avLst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矩形: 圆角 12"/>
          <p:cNvSpPr/>
          <p:nvPr>
            <p:custDataLst>
              <p:tags r:id="rId25"/>
            </p:custDataLst>
          </p:nvPr>
        </p:nvSpPr>
        <p:spPr>
          <a:xfrm>
            <a:off x="7520305" y="2387600"/>
            <a:ext cx="4359910" cy="978535"/>
          </a:xfrm>
          <a:prstGeom prst="roundRect">
            <a:avLst>
              <a:gd name="adj" fmla="val 3183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000000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26"/>
            </p:custDataLst>
          </p:nvPr>
        </p:nvSpPr>
        <p:spPr>
          <a:xfrm>
            <a:off x="7683500" y="2472055"/>
            <a:ext cx="4033520" cy="8096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 spc="15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世称“柳屯田”</a:t>
            </a:r>
            <a:endParaRPr lang="zh-CN" altLang="en-US" sz="2400" b="1" spc="15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27"/>
            </p:custDataLst>
          </p:nvPr>
        </p:nvSpPr>
        <p:spPr>
          <a:xfrm>
            <a:off x="6983095" y="2650490"/>
            <a:ext cx="452120" cy="4521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28"/>
            </p:custDataLst>
          </p:nvPr>
        </p:nvSpPr>
        <p:spPr>
          <a:xfrm>
            <a:off x="6888480" y="2621915"/>
            <a:ext cx="641985" cy="51054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5092CD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rPr>
              <a:t>B</a:t>
            </a:r>
            <a:endParaRPr lang="en-US" altLang="zh-CN" sz="2400" b="1">
              <a:solidFill>
                <a:srgbClr val="5092CD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0" name="矩形: 圆角 18"/>
          <p:cNvSpPr/>
          <p:nvPr>
            <p:custDataLst>
              <p:tags r:id="rId29"/>
            </p:custDataLst>
          </p:nvPr>
        </p:nvSpPr>
        <p:spPr>
          <a:xfrm>
            <a:off x="6816725" y="3766185"/>
            <a:ext cx="5339080" cy="1179195"/>
          </a:xfrm>
          <a:prstGeom prst="roundRect">
            <a:avLst>
              <a:gd name="adj" fmla="val 50000"/>
            </a:avLst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1" name="矩形: 圆角 19"/>
          <p:cNvSpPr/>
          <p:nvPr>
            <p:custDataLst>
              <p:tags r:id="rId30"/>
            </p:custDataLst>
          </p:nvPr>
        </p:nvSpPr>
        <p:spPr>
          <a:xfrm>
            <a:off x="7520305" y="3865880"/>
            <a:ext cx="4359910" cy="978535"/>
          </a:xfrm>
          <a:prstGeom prst="roundRect">
            <a:avLst>
              <a:gd name="adj" fmla="val 3183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000000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31"/>
            </p:custDataLst>
          </p:nvPr>
        </p:nvSpPr>
        <p:spPr>
          <a:xfrm>
            <a:off x="7683500" y="3950335"/>
            <a:ext cx="4033520" cy="8096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 spc="15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自诩“白衣卿相”</a:t>
            </a:r>
            <a:endParaRPr lang="zh-CN" altLang="en-US" sz="2400" b="1" spc="15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" name="椭圆 22"/>
          <p:cNvSpPr/>
          <p:nvPr>
            <p:custDataLst>
              <p:tags r:id="rId32"/>
            </p:custDataLst>
          </p:nvPr>
        </p:nvSpPr>
        <p:spPr>
          <a:xfrm>
            <a:off x="6983095" y="4129405"/>
            <a:ext cx="452120" cy="4521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33"/>
            </p:custDataLst>
          </p:nvPr>
        </p:nvSpPr>
        <p:spPr>
          <a:xfrm>
            <a:off x="6888480" y="4100195"/>
            <a:ext cx="641985" cy="51054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5092CD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rPr>
              <a:t>C</a:t>
            </a:r>
            <a:endParaRPr lang="en-US" altLang="zh-CN" sz="2400" b="1">
              <a:solidFill>
                <a:srgbClr val="5092CD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6" name="矩形: 圆角 25"/>
          <p:cNvSpPr/>
          <p:nvPr>
            <p:custDataLst>
              <p:tags r:id="rId34"/>
            </p:custDataLst>
          </p:nvPr>
        </p:nvSpPr>
        <p:spPr>
          <a:xfrm>
            <a:off x="6816725" y="5244465"/>
            <a:ext cx="5339080" cy="1179195"/>
          </a:xfrm>
          <a:prstGeom prst="roundRect">
            <a:avLst>
              <a:gd name="adj" fmla="val 50000"/>
            </a:avLst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7" name="矩形: 圆角 26"/>
          <p:cNvSpPr/>
          <p:nvPr>
            <p:custDataLst>
              <p:tags r:id="rId35"/>
            </p:custDataLst>
          </p:nvPr>
        </p:nvSpPr>
        <p:spPr>
          <a:xfrm>
            <a:off x="7520305" y="5344795"/>
            <a:ext cx="4359910" cy="978535"/>
          </a:xfrm>
          <a:prstGeom prst="roundRect">
            <a:avLst>
              <a:gd name="adj" fmla="val 3183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000000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7683500" y="5429250"/>
            <a:ext cx="4033520" cy="8096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 spc="15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自称“奉旨填词柳三变”</a:t>
            </a:r>
            <a:endParaRPr lang="zh-CN" altLang="en-US" sz="2400" b="1" spc="15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0" name="椭圆 29"/>
          <p:cNvSpPr/>
          <p:nvPr>
            <p:custDataLst>
              <p:tags r:id="rId37"/>
            </p:custDataLst>
          </p:nvPr>
        </p:nvSpPr>
        <p:spPr>
          <a:xfrm>
            <a:off x="6983095" y="5607685"/>
            <a:ext cx="452120" cy="4521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38"/>
            </p:custDataLst>
          </p:nvPr>
        </p:nvSpPr>
        <p:spPr>
          <a:xfrm>
            <a:off x="6888480" y="5579110"/>
            <a:ext cx="641985" cy="51054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5092CD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rPr>
              <a:t>D</a:t>
            </a:r>
            <a:endParaRPr lang="en-US" altLang="zh-CN" sz="2400" b="1">
              <a:solidFill>
                <a:srgbClr val="5092CD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</p:spTree>
    <p:custDataLst>
      <p:tags r:id="rId3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7" grpId="0"/>
      <p:bldP spid="4" grpId="0"/>
      <p:bldP spid="15" grpId="0"/>
      <p:bldP spid="20" grpId="0"/>
      <p:bldP spid="22" grpId="0"/>
      <p:bldP spid="26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" name="图片 2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5089525" y="3172460"/>
            <a:ext cx="7150100" cy="31362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仕途不顺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飘零沦落 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自由张狂 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北宋第一个专力写词的人，被誉为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“才子词人”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凡有井水饮处，即能歌柳词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5288956" y="2316863"/>
            <a:ext cx="6413515" cy="7232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150" normalizeH="0" noProof="0" err="1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 者 简 介</a:t>
            </a:r>
            <a:endParaRPr kumimoji="0" lang="zh-CN" altLang="en-US" sz="4000" b="1" i="0" kern="1200" cap="none" spc="150" normalizeH="0" noProof="0" err="1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12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3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14"/>
            </p:custDataLst>
          </p:nvPr>
        </p:nvGrpSpPr>
        <p:grpSpPr>
          <a:xfrm>
            <a:off x="0" y="1162050"/>
            <a:ext cx="5017770" cy="4908550"/>
            <a:chOff x="0" y="1830"/>
            <a:chExt cx="7902" cy="7730"/>
          </a:xfrm>
        </p:grpSpPr>
        <p:sp>
          <p:nvSpPr>
            <p:cNvPr id="9" name="PA-矩形 1"/>
            <p:cNvSpPr/>
            <p:nvPr>
              <p:custDataLst>
                <p:tags r:id="rId15"/>
              </p:custDataLst>
            </p:nvPr>
          </p:nvSpPr>
          <p:spPr>
            <a:xfrm>
              <a:off x="601" y="1830"/>
              <a:ext cx="1482" cy="7730"/>
            </a:xfrm>
            <a:prstGeom prst="rect">
              <a:avLst/>
            </a:prstGeom>
            <a:blipFill dpi="0" rotWithShape="0">
              <a:blip r:embed="rId16"/>
              <a:stretch>
                <a:fillRect l="-57000" t="-10000" r="-409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0" name="PA-矩形 2"/>
            <p:cNvSpPr/>
            <p:nvPr>
              <p:custDataLst>
                <p:tags r:id="rId17"/>
              </p:custDataLst>
            </p:nvPr>
          </p:nvSpPr>
          <p:spPr>
            <a:xfrm>
              <a:off x="2169" y="1830"/>
              <a:ext cx="837" cy="7730"/>
            </a:xfrm>
            <a:prstGeom prst="rect">
              <a:avLst/>
            </a:prstGeom>
            <a:blipFill dpi="0" rotWithShape="0">
              <a:blip r:embed="rId16"/>
              <a:stretch>
                <a:fillRect l="-288000" t="-10000" r="-614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1" name="PA-矩形 3"/>
            <p:cNvSpPr/>
            <p:nvPr>
              <p:custDataLst>
                <p:tags r:id="rId18"/>
              </p:custDataLst>
            </p:nvPr>
          </p:nvSpPr>
          <p:spPr>
            <a:xfrm>
              <a:off x="215" y="1830"/>
              <a:ext cx="301" cy="7730"/>
            </a:xfrm>
            <a:prstGeom prst="rect">
              <a:avLst/>
            </a:prstGeom>
            <a:blipFill dpi="0" rotWithShape="0">
              <a:blip r:embed="rId16"/>
              <a:stretch>
                <a:fillRect l="-152000" t="-10000" r="-2534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PA-矩形 4"/>
            <p:cNvSpPr/>
            <p:nvPr>
              <p:custDataLst>
                <p:tags r:id="rId19"/>
              </p:custDataLst>
            </p:nvPr>
          </p:nvSpPr>
          <p:spPr>
            <a:xfrm>
              <a:off x="0" y="1830"/>
              <a:ext cx="150" cy="7730"/>
            </a:xfrm>
            <a:prstGeom prst="rect">
              <a:avLst/>
            </a:prstGeom>
            <a:blipFill dpi="0" rotWithShape="0">
              <a:blip r:embed="rId16"/>
              <a:stretch>
                <a:fillRect l="-161000" t="-10000" r="-5329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4" name="PA-矩形 5"/>
            <p:cNvSpPr/>
            <p:nvPr>
              <p:custDataLst>
                <p:tags r:id="rId20"/>
              </p:custDataLst>
            </p:nvPr>
          </p:nvSpPr>
          <p:spPr>
            <a:xfrm>
              <a:off x="3092" y="1830"/>
              <a:ext cx="558" cy="7730"/>
            </a:xfrm>
            <a:prstGeom prst="rect">
              <a:avLst/>
            </a:prstGeom>
            <a:blipFill dpi="0" rotWithShape="0">
              <a:blip r:embed="rId16"/>
              <a:stretch>
                <a:fillRect l="-597000" t="-10000" r="-805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5" name="PA-矩形 6"/>
            <p:cNvSpPr/>
            <p:nvPr>
              <p:custDataLst>
                <p:tags r:id="rId21"/>
              </p:custDataLst>
            </p:nvPr>
          </p:nvSpPr>
          <p:spPr>
            <a:xfrm>
              <a:off x="3736" y="1830"/>
              <a:ext cx="2169" cy="7730"/>
            </a:xfrm>
            <a:prstGeom prst="rect">
              <a:avLst/>
            </a:prstGeom>
            <a:blipFill dpi="0" rotWithShape="0">
              <a:blip r:embed="rId16"/>
              <a:stretch>
                <a:fillRect l="-183000" t="-10000" r="-103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6" name="PA-矩形 7"/>
            <p:cNvSpPr/>
            <p:nvPr>
              <p:custDataLst>
                <p:tags r:id="rId22"/>
              </p:custDataLst>
            </p:nvPr>
          </p:nvSpPr>
          <p:spPr>
            <a:xfrm>
              <a:off x="5991" y="1830"/>
              <a:ext cx="902" cy="7730"/>
            </a:xfrm>
            <a:prstGeom prst="rect">
              <a:avLst/>
            </a:prstGeom>
            <a:blipFill dpi="0" rotWithShape="0">
              <a:blip r:embed="rId16"/>
              <a:stretch>
                <a:fillRect l="-691000" t="-10000" r="-139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7" name="PA-矩形 8"/>
            <p:cNvSpPr/>
            <p:nvPr>
              <p:custDataLst>
                <p:tags r:id="rId23"/>
              </p:custDataLst>
            </p:nvPr>
          </p:nvSpPr>
          <p:spPr>
            <a:xfrm>
              <a:off x="6978" y="1830"/>
              <a:ext cx="408" cy="7730"/>
            </a:xfrm>
            <a:prstGeom prst="rect">
              <a:avLst/>
            </a:prstGeom>
            <a:blipFill dpi="0" rotWithShape="0">
              <a:blip r:embed="rId16"/>
              <a:stretch>
                <a:fillRect l="-1770000" t="-10000" r="-186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8" name="PA-矩形 9"/>
            <p:cNvSpPr/>
            <p:nvPr>
              <p:custDataLst>
                <p:tags r:id="rId24"/>
              </p:custDataLst>
            </p:nvPr>
          </p:nvSpPr>
          <p:spPr>
            <a:xfrm>
              <a:off x="7472" y="1830"/>
              <a:ext cx="215" cy="7730"/>
            </a:xfrm>
            <a:prstGeom prst="rect">
              <a:avLst/>
            </a:prstGeom>
            <a:blipFill dpi="0" rotWithShape="0">
              <a:blip r:embed="rId16"/>
              <a:stretch>
                <a:fillRect l="-3588000" t="-10000" r="-212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9" name="PA-矩形 10"/>
            <p:cNvSpPr/>
            <p:nvPr>
              <p:custDataLst>
                <p:tags r:id="rId25"/>
              </p:custDataLst>
            </p:nvPr>
          </p:nvSpPr>
          <p:spPr>
            <a:xfrm>
              <a:off x="7773" y="1830"/>
              <a:ext cx="129" cy="7730"/>
            </a:xfrm>
            <a:prstGeom prst="rect">
              <a:avLst/>
            </a:prstGeom>
            <a:blipFill dpi="0" rotWithShape="0">
              <a:blip r:embed="rId16"/>
              <a:stretch>
                <a:fillRect l="-6213000" t="-10000" r="-187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</p:spTree>
    <p:custDataLst>
      <p:tags r:id="rId2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图片 1" descr="7413438_7413438_1303537514296_mthum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175"/>
            <a:ext cx="12859385" cy="723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标题 53249"/>
          <p:cNvSpPr>
            <a:spLocks noGrp="1"/>
          </p:cNvSpPr>
          <p:nvPr>
            <p:ph type="title"/>
          </p:nvPr>
        </p:nvSpPr>
        <p:spPr>
          <a:xfrm>
            <a:off x="2385695" y="2348230"/>
            <a:ext cx="8679180" cy="3281045"/>
          </a:xfrm>
        </p:spPr>
        <p:txBody>
          <a:bodyPr wrap="square" lIns="96435" tIns="48217" rIns="96435" bIns="48217" anchor="ctr"/>
          <a:lstStyle/>
          <a:p>
            <a:r>
              <a:rPr lang="zh-CN" altLang="en-US" sz="14555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望 海 潮</a:t>
            </a:r>
            <a:br>
              <a:rPr lang="zh-CN" altLang="en-US" sz="14555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br>
              <a:rPr lang="zh-CN" altLang="en-US" sz="6960">
                <a:ea typeface="隶书" panose="02010509060101010101" pitchFamily="49" charset="-122"/>
              </a:rPr>
            </a:br>
            <a:r>
              <a:rPr lang="zh-CN" altLang="en-US" sz="6960">
                <a:ea typeface="隶书" panose="02010509060101010101" pitchFamily="49" charset="-122"/>
              </a:rPr>
              <a:t>           </a:t>
            </a:r>
            <a:r>
              <a:rPr lang="zh-CN" altLang="en-US" sz="66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柳  永</a:t>
            </a:r>
            <a:endParaRPr lang="zh-CN" altLang="en-US" sz="6600" b="1">
              <a:solidFill>
                <a:srgbClr val="0070C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 advTm="203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333375" y="1867853"/>
            <a:ext cx="12192000" cy="4165582"/>
          </a:xfrm>
          <a:prstGeom prst="rect">
            <a:avLst/>
          </a:prstGeom>
          <a:solidFill>
            <a:srgbClr val="000000"/>
          </a:solidFill>
          <a:ln>
            <a:solidFill>
              <a:srgbClr val="5092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6823710" y="2181225"/>
            <a:ext cx="3183255" cy="820420"/>
          </a:xfrm>
        </p:spPr>
        <p:txBody>
          <a:bodyPr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150" err="1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写 作 背 景</a:t>
            </a:r>
            <a:endParaRPr lang="zh-CN" altLang="en-US" sz="4000" b="1" spc="150" err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矩形: 圆角 3"/>
          <p:cNvSpPr/>
          <p:nvPr>
            <p:custDataLst>
              <p:tags r:id="rId14"/>
            </p:custDataLst>
          </p:nvPr>
        </p:nvSpPr>
        <p:spPr>
          <a:xfrm>
            <a:off x="4695825" y="3628390"/>
            <a:ext cx="2750820" cy="1593215"/>
          </a:xfrm>
          <a:prstGeom prst="roundRect">
            <a:avLst>
              <a:gd name="adj" fmla="val 5357"/>
            </a:avLst>
          </a:prstGeom>
          <a:noFill/>
          <a:ln w="19050">
            <a:solidFill>
              <a:srgbClr val="CD50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5" name="矩形: 圆角 14"/>
          <p:cNvSpPr/>
          <p:nvPr>
            <p:custDataLst>
              <p:tags r:id="rId15"/>
            </p:custDataLst>
          </p:nvPr>
        </p:nvSpPr>
        <p:spPr>
          <a:xfrm>
            <a:off x="7623244" y="3618775"/>
            <a:ext cx="1583649" cy="1583649"/>
          </a:xfrm>
          <a:prstGeom prst="roundRect">
            <a:avLst>
              <a:gd name="adj" fmla="val 5357"/>
            </a:avLst>
          </a:prstGeom>
          <a:noFill/>
          <a:ln w="15875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矩形: 圆角 18"/>
          <p:cNvSpPr/>
          <p:nvPr>
            <p:custDataLst>
              <p:tags r:id="rId16"/>
            </p:custDataLst>
          </p:nvPr>
        </p:nvSpPr>
        <p:spPr>
          <a:xfrm>
            <a:off x="9383395" y="3628390"/>
            <a:ext cx="2715895" cy="1583690"/>
          </a:xfrm>
          <a:prstGeom prst="roundRect">
            <a:avLst>
              <a:gd name="adj" fmla="val 5357"/>
            </a:avLst>
          </a:prstGeom>
          <a:noFill/>
          <a:ln w="19050">
            <a:solidFill>
              <a:srgbClr val="CD50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2" name="Текст 12"/>
          <p:cNvSpPr txBox="1"/>
          <p:nvPr>
            <p:custDataLst>
              <p:tags r:id="rId17"/>
            </p:custDataLst>
          </p:nvPr>
        </p:nvSpPr>
        <p:spPr>
          <a:xfrm>
            <a:off x="4852670" y="3733800"/>
            <a:ext cx="2436495" cy="808990"/>
          </a:xfrm>
          <a:prstGeom prst="rect">
            <a:avLst/>
          </a:prstGeom>
        </p:spPr>
        <p:txBody>
          <a:bodyPr/>
          <a:lstStyle>
            <a:lvl1pPr marL="0" indent="0" algn="l" defTabSz="2438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2438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400" b="1" i="0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charset="-122"/>
                <a:ea typeface="微软雅黑"/>
              </a:rPr>
              <a:t>为了与正任两浙</a:t>
            </a:r>
            <a:r>
              <a:rPr kumimoji="0" lang="zh-CN" altLang="en-US" sz="2400" b="1" i="0" kern="1200" cap="none" spc="0" normalizeH="0" noProof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charset="-122"/>
                <a:ea typeface="微软雅黑"/>
                <a:sym typeface="+mn-ea"/>
              </a:rPr>
              <a:t>转运使的孙何相见</a:t>
            </a:r>
            <a:endParaRPr kumimoji="0" lang="zh-CN" altLang="en-US" sz="2400" b="1" i="0" kern="1200" cap="none" spc="0" normalizeH="0" noProof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7" name="Текст 12"/>
          <p:cNvSpPr txBox="1"/>
          <p:nvPr>
            <p:custDataLst>
              <p:tags r:id="rId18"/>
            </p:custDataLst>
          </p:nvPr>
        </p:nvSpPr>
        <p:spPr>
          <a:xfrm>
            <a:off x="7697470" y="3849370"/>
            <a:ext cx="1425575" cy="1062355"/>
          </a:xfrm>
          <a:prstGeom prst="rect">
            <a:avLst/>
          </a:prstGeom>
        </p:spPr>
        <p:txBody>
          <a:bodyPr/>
          <a:lstStyle>
            <a:lvl1pPr marL="0" indent="0" algn="l" defTabSz="2438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438400" rtl="0" eaLnBrk="1" fontAlgn="auto" latinLnBrk="0" hangingPunct="1">
              <a:lnSpc>
                <a:spcPct val="130000"/>
              </a:lnSpc>
              <a:spcBef>
                <a:spcPts val="10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charset="-122"/>
                <a:ea typeface="微软雅黑"/>
              </a:rPr>
              <a:t>这是一首投赠词</a:t>
            </a:r>
            <a:endParaRPr kumimoji="0" lang="zh-CN" altLang="en-US" sz="2400" b="1" i="0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charset="-122"/>
              <a:ea typeface="微软雅黑"/>
            </a:endParaRPr>
          </a:p>
        </p:txBody>
      </p:sp>
      <p:sp>
        <p:nvSpPr>
          <p:cNvPr id="21" name="Текст 12"/>
          <p:cNvSpPr txBox="1"/>
          <p:nvPr>
            <p:custDataLst>
              <p:tags r:id="rId19"/>
            </p:custDataLst>
          </p:nvPr>
        </p:nvSpPr>
        <p:spPr>
          <a:xfrm>
            <a:off x="9383395" y="3733800"/>
            <a:ext cx="2449195" cy="808990"/>
          </a:xfrm>
          <a:prstGeom prst="rect">
            <a:avLst/>
          </a:prstGeom>
        </p:spPr>
        <p:txBody>
          <a:bodyPr/>
          <a:lstStyle>
            <a:lvl1pPr marL="0" indent="0" algn="l" defTabSz="2438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2438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400" b="1" i="0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charset="-122"/>
                <a:ea typeface="微软雅黑"/>
              </a:rPr>
              <a:t>目的是得到地方长官的召见和赏识</a:t>
            </a:r>
            <a:endParaRPr kumimoji="0" lang="zh-CN" altLang="en-US" sz="2400" b="1" i="0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latin typeface="微软雅黑" panose="020b0503020204020204" charset="-122"/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rcRect l="796" r="796"/>
          <a:stretch>
            <a:fillRect/>
          </a:stretch>
        </p:blipFill>
        <p:spPr>
          <a:xfrm>
            <a:off x="995646" y="1185228"/>
            <a:ext cx="3636152" cy="4848202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22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0" y="1394569"/>
            <a:ext cx="12858750" cy="519644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Title 6"/>
          <p:cNvSpPr txBox="1"/>
          <p:nvPr>
            <p:custDataLst>
              <p:tags r:id="rId10"/>
            </p:custDataLst>
          </p:nvPr>
        </p:nvSpPr>
        <p:spPr>
          <a:xfrm>
            <a:off x="641673" y="641637"/>
            <a:ext cx="11572784" cy="5960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4000" b="1" i="0" spc="30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一轮诵读因声求气</a:t>
            </a:r>
            <a:endParaRPr kumimoji="0" lang="zh-CN" altLang="en-US" sz="4000" b="1" i="0" spc="30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11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12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 descr="C:\Users\kingsoft\Pictures\风景\fog-foggy-forest-4827.jpgfog-foggy-forest-4827">
            <a:hlinkClick r:id="rId16" action="ppaction://hlinkfile"/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t="18058" b="18058"/>
          <a:stretch>
            <a:fillRect/>
          </a:stretch>
        </p:blipFill>
        <p:spPr>
          <a:xfrm>
            <a:off x="655255" y="1716689"/>
            <a:ext cx="11572780" cy="455220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6470" y="54616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</a:rPr>
              <a:t>朗诵视频</a:t>
            </a:r>
            <a:endParaRPr lang="zh-CN" altLang="en-US" sz="3600" b="1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0" y="1394569"/>
            <a:ext cx="12858750" cy="519644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Title 6"/>
          <p:cNvSpPr txBox="1"/>
          <p:nvPr>
            <p:custDataLst>
              <p:tags r:id="rId10"/>
            </p:custDataLst>
          </p:nvPr>
        </p:nvSpPr>
        <p:spPr>
          <a:xfrm>
            <a:off x="641673" y="641637"/>
            <a:ext cx="11572784" cy="5960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4000" b="1" i="0" spc="30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一轮诵读因声求气</a:t>
            </a:r>
            <a:endParaRPr kumimoji="0" lang="zh-CN" altLang="en-US" sz="4000" b="1" i="0" spc="30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11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12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4787" name="文本框 374786"/>
          <p:cNvSpPr txBox="1"/>
          <p:nvPr/>
        </p:nvSpPr>
        <p:spPr>
          <a:xfrm>
            <a:off x="641985" y="1394460"/>
            <a:ext cx="8133715" cy="49847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6360"/>
              </a:lnSpc>
              <a:spcBef>
                <a:spcPct val="0"/>
              </a:spcBef>
            </a:pPr>
            <a:r>
              <a:rPr lang="zh-CN" altLang="en-US" sz="3795" b="1" noProof="1">
                <a:solidFill>
                  <a:srgbClr val="CC0099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注意以下字的读音</a:t>
            </a:r>
            <a:endParaRPr lang="zh-CN" altLang="en-US" sz="3795" b="1" noProof="1">
              <a:solidFill>
                <a:srgbClr val="CC0099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 eaLnBrk="1" latinLnBrk="0" hangingPunct="1">
              <a:lnSpc>
                <a:spcPts val="6360"/>
              </a:lnSpc>
              <a:spcBef>
                <a:spcPct val="0"/>
              </a:spcBef>
            </a:pP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参差</a:t>
            </a: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绕</a:t>
            </a: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堤</a:t>
            </a: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沙                     </a:t>
            </a:r>
            <a:endParaRPr lang="zh-CN" altLang="en-US" sz="3795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latinLnBrk="0" hangingPunct="1">
              <a:lnSpc>
                <a:spcPts val="6360"/>
              </a:lnSpc>
              <a:spcBef>
                <a:spcPct val="0"/>
              </a:spcBef>
            </a:pP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</a:t>
            </a: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堑</a:t>
            </a: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珠</a:t>
            </a: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玑</a:t>
            </a: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</a:t>
            </a:r>
            <a:endParaRPr lang="zh-CN" altLang="en-US" sz="3795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latinLnBrk="0" hangingPunct="1">
              <a:lnSpc>
                <a:spcPts val="6360"/>
              </a:lnSpc>
              <a:spcBef>
                <a:spcPct val="0"/>
              </a:spcBef>
            </a:pP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罗</a:t>
            </a: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绮</a:t>
            </a: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竞豪</a:t>
            </a: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奢</a:t>
            </a: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</a:t>
            </a:r>
            <a:endParaRPr lang="zh-CN" altLang="en-US" sz="3795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latinLnBrk="0" hangingPunct="1">
              <a:lnSpc>
                <a:spcPts val="6360"/>
              </a:lnSpc>
              <a:spcBef>
                <a:spcPct val="0"/>
              </a:spcBef>
            </a:pP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</a:t>
            </a: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湖叠</a:t>
            </a: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巘</a:t>
            </a: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</a:t>
            </a: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羌</a:t>
            </a:r>
            <a:r>
              <a:rPr lang="zh-CN" altLang="en-US" sz="3795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管                     千</a:t>
            </a:r>
            <a:r>
              <a:rPr lang="zh-CN" altLang="en-US" sz="3795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骑</a:t>
            </a:r>
            <a:endParaRPr lang="zh-CN" altLang="en-US" sz="3795" b="1" u="sng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14918" y="2284920"/>
            <a:ext cx="9280561" cy="4031512"/>
            <a:chOff x="5138" y="637"/>
            <a:chExt cx="13858" cy="6018"/>
          </a:xfrm>
        </p:grpSpPr>
        <p:grpSp>
          <p:nvGrpSpPr>
            <p:cNvPr id="33796" name="组合 17"/>
            <p:cNvGrpSpPr/>
            <p:nvPr/>
          </p:nvGrpSpPr>
          <p:grpSpPr>
            <a:xfrm>
              <a:off x="6293" y="637"/>
              <a:ext cx="12703" cy="4870"/>
              <a:chOff x="6293" y="637"/>
              <a:chExt cx="12703" cy="4870"/>
            </a:xfrm>
          </p:grpSpPr>
          <p:sp>
            <p:nvSpPr>
              <p:cNvPr id="33797" name="文本框 18"/>
              <p:cNvSpPr txBox="1"/>
              <p:nvPr/>
            </p:nvSpPr>
            <p:spPr>
              <a:xfrm>
                <a:off x="6293" y="1771"/>
                <a:ext cx="4200" cy="1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795" b="1" err="1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(qiàn)</a:t>
                </a:r>
                <a:endParaRPr lang="en-US" altLang="zh-CN" sz="3795" b="1">
                  <a:solidFill>
                    <a:srgbClr val="FF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3798" name="组合 19"/>
              <p:cNvGrpSpPr/>
              <p:nvPr/>
            </p:nvGrpSpPr>
            <p:grpSpPr>
              <a:xfrm>
                <a:off x="6293" y="637"/>
                <a:ext cx="12703" cy="4870"/>
                <a:chOff x="3074" y="2153"/>
                <a:chExt cx="12703" cy="4870"/>
              </a:xfrm>
            </p:grpSpPr>
            <p:sp>
              <p:nvSpPr>
                <p:cNvPr id="33799" name="文本框 20"/>
                <p:cNvSpPr txBox="1"/>
                <p:nvPr/>
              </p:nvSpPr>
              <p:spPr>
                <a:xfrm>
                  <a:off x="3074" y="2153"/>
                  <a:ext cx="3840" cy="1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795" b="1" err="1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(cēn  cī)</a:t>
                  </a:r>
                  <a:endParaRPr lang="en-US" altLang="zh-CN" sz="3795" b="1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0" name="文本框 21"/>
                <p:cNvSpPr txBox="1"/>
                <p:nvPr/>
              </p:nvSpPr>
              <p:spPr>
                <a:xfrm>
                  <a:off x="11553" y="2153"/>
                  <a:ext cx="3720" cy="1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795" b="1" err="1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(dī)</a:t>
                  </a:r>
                  <a:endParaRPr lang="en-US" altLang="zh-CN" sz="3795" b="1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1" name="文本框 22"/>
                <p:cNvSpPr txBox="1"/>
                <p:nvPr/>
              </p:nvSpPr>
              <p:spPr>
                <a:xfrm>
                  <a:off x="11552" y="3463"/>
                  <a:ext cx="1920" cy="1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795" b="1" err="1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(jī)</a:t>
                  </a:r>
                  <a:endParaRPr lang="en-US" altLang="zh-CN" sz="3795" b="1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2" name="文本框 23"/>
                <p:cNvSpPr txBox="1"/>
                <p:nvPr/>
              </p:nvSpPr>
              <p:spPr>
                <a:xfrm>
                  <a:off x="3187" y="4761"/>
                  <a:ext cx="3360" cy="1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795" b="1" err="1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(qǐ)</a:t>
                  </a:r>
                  <a:endParaRPr lang="en-US" altLang="zh-CN" sz="3795" b="1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3" name="文本框 24"/>
                <p:cNvSpPr txBox="1"/>
                <p:nvPr/>
              </p:nvSpPr>
              <p:spPr>
                <a:xfrm>
                  <a:off x="11697" y="4762"/>
                  <a:ext cx="3840" cy="1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795" b="1" err="1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(shē)</a:t>
                  </a:r>
                  <a:endParaRPr lang="en-US" altLang="zh-CN" sz="3795" b="1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4" name="文本框 25"/>
                <p:cNvSpPr txBox="1"/>
                <p:nvPr/>
              </p:nvSpPr>
              <p:spPr>
                <a:xfrm>
                  <a:off x="3187" y="6014"/>
                  <a:ext cx="6480" cy="1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795" b="1" err="1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(chóng   yǎn)</a:t>
                  </a:r>
                  <a:endParaRPr lang="en-US" altLang="zh-CN" sz="3795" b="1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5" name="文本框 26"/>
                <p:cNvSpPr txBox="1"/>
                <p:nvPr/>
              </p:nvSpPr>
              <p:spPr>
                <a:xfrm>
                  <a:off x="11817" y="5888"/>
                  <a:ext cx="3960" cy="1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795" b="1" err="1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(qiāng)</a:t>
                  </a:r>
                  <a:endParaRPr lang="en-US" altLang="zh-CN" sz="3795" b="1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33806" name="文本框 27"/>
            <p:cNvSpPr txBox="1"/>
            <p:nvPr/>
          </p:nvSpPr>
          <p:spPr>
            <a:xfrm>
              <a:off x="5138" y="5646"/>
              <a:ext cx="1800" cy="10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795" b="1" err="1">
                  <a:solidFill>
                    <a:srgbClr val="FF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(jì)</a:t>
              </a:r>
              <a:endParaRPr lang="en-US" altLang="zh-CN" sz="3795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74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74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0" y="1394569"/>
            <a:ext cx="12858750" cy="519644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Title 6"/>
          <p:cNvSpPr txBox="1"/>
          <p:nvPr>
            <p:custDataLst>
              <p:tags r:id="rId10"/>
            </p:custDataLst>
          </p:nvPr>
        </p:nvSpPr>
        <p:spPr>
          <a:xfrm>
            <a:off x="641673" y="641637"/>
            <a:ext cx="11572784" cy="5960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4000" b="1" i="0" spc="30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一轮诵读因声求气</a:t>
            </a:r>
            <a:endParaRPr kumimoji="0" lang="zh-CN" altLang="en-US" sz="4000" b="1" i="0" spc="30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11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12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562" name="内容占位符 66561"/>
          <p:cNvSpPr>
            <a:spLocks noGrp="1"/>
          </p:cNvSpPr>
          <p:nvPr/>
        </p:nvSpPr>
        <p:spPr>
          <a:xfrm>
            <a:off x="1213485" y="1628140"/>
            <a:ext cx="9020810" cy="4551680"/>
          </a:xfr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en-US" altLang="zh-CN" sz="2955" b="1">
              <a:solidFill>
                <a:srgbClr val="33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Aft>
                <a:spcPct val="20000"/>
              </a:spcAft>
              <a:buNone/>
            </a:pPr>
            <a:r>
              <a:rPr lang="zh-CN" altLang="en-US" sz="3795" b="1">
                <a:solidFill>
                  <a:srgbClr val="CC0099"/>
                </a:solidFill>
                <a:latin typeface="黑体" panose="02010609060101010101" charset="-122"/>
                <a:ea typeface="黑体" panose="02010609060101010101" charset="-122"/>
              </a:rPr>
              <a:t>注意以下词语的形义</a:t>
            </a:r>
            <a:endParaRPr lang="zh-CN" altLang="en-US" sz="3795" b="1">
              <a:solidFill>
                <a:srgbClr val="CC009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955" b="1">
                <a:latin typeface="黑体" panose="02010609060101010101" charset="-122"/>
                <a:ea typeface="黑体" panose="02010609060101010101" charset="-122"/>
              </a:rPr>
              <a:t>⑴</a:t>
            </a:r>
            <a:r>
              <a:rPr lang="zh-CN" altLang="en-US" sz="2955" b="1">
                <a:latin typeface="黑体" panose="02010609060101010101" charset="-122"/>
                <a:ea typeface="黑体" panose="02010609060101010101" charset="-122"/>
              </a:rPr>
              <a:t>形胜：地理形势重要。</a:t>
            </a:r>
            <a:endParaRPr lang="zh-CN" altLang="en-US" sz="2955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955" b="1">
                <a:latin typeface="黑体" panose="02010609060101010101" charset="-122"/>
                <a:ea typeface="黑体" panose="02010609060101010101" charset="-122"/>
              </a:rPr>
              <a:t>⑵</a:t>
            </a:r>
            <a:r>
              <a:rPr lang="zh-CN" altLang="en-US" sz="2955" b="1">
                <a:latin typeface="黑体" panose="02010609060101010101" charset="-122"/>
                <a:ea typeface="黑体" panose="02010609060101010101" charset="-122"/>
              </a:rPr>
              <a:t>参差：形容楼阁高低不齐。</a:t>
            </a:r>
            <a:endParaRPr lang="zh-CN" altLang="en-US" sz="2955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955" b="1">
                <a:latin typeface="黑体" panose="02010609060101010101" charset="-122"/>
                <a:ea typeface="黑体" panose="02010609060101010101" charset="-122"/>
              </a:rPr>
              <a:t>⑶</a:t>
            </a:r>
            <a:r>
              <a:rPr lang="zh-CN" altLang="en-US" sz="2955" b="1">
                <a:latin typeface="黑体" panose="02010609060101010101" charset="-122"/>
                <a:ea typeface="黑体" panose="02010609060101010101" charset="-122"/>
              </a:rPr>
              <a:t>天堑：天然的壕沟，此处形容钱塘江的壮阔。</a:t>
            </a:r>
            <a:endParaRPr lang="zh-CN" altLang="en-US" sz="2955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955" b="1">
                <a:latin typeface="黑体" panose="02010609060101010101" charset="-122"/>
                <a:ea typeface="黑体" panose="02010609060101010101" charset="-122"/>
              </a:rPr>
              <a:t>⑷</a:t>
            </a:r>
            <a:r>
              <a:rPr lang="zh-CN" altLang="en-US" sz="2955" b="1">
                <a:latin typeface="黑体" panose="02010609060101010101" charset="-122"/>
                <a:ea typeface="黑体" panose="02010609060101010101" charset="-122"/>
              </a:rPr>
              <a:t>重湖叠巘清嘉：巘，山峰。清嘉，秀丽。</a:t>
            </a:r>
            <a:endParaRPr lang="zh-CN" altLang="en-US" sz="2955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955" b="1">
                <a:latin typeface="黑体" panose="02010609060101010101" charset="-122"/>
                <a:ea typeface="黑体" panose="02010609060101010101" charset="-122"/>
              </a:rPr>
              <a:t>⑸</a:t>
            </a:r>
            <a:r>
              <a:rPr lang="zh-CN" altLang="en-US" sz="2955" b="1">
                <a:latin typeface="黑体" panose="02010609060101010101" charset="-122"/>
                <a:ea typeface="黑体" panose="02010609060101010101" charset="-122"/>
              </a:rPr>
              <a:t>高牙：原指军前大旗，因旗杆以象牙为饰而得名。</a:t>
            </a:r>
            <a:endParaRPr lang="zh-CN" altLang="en-US" sz="2955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955" b="1">
                <a:latin typeface="黑体" panose="02010609060101010101" charset="-122"/>
                <a:ea typeface="黑体" panose="02010609060101010101" charset="-122"/>
              </a:rPr>
              <a:t>⑹</a:t>
            </a:r>
            <a:r>
              <a:rPr lang="zh-CN" altLang="en-US" sz="2955" b="1">
                <a:latin typeface="黑体" panose="02010609060101010101" charset="-122"/>
                <a:ea typeface="黑体" panose="02010609060101010101" charset="-122"/>
              </a:rPr>
              <a:t>图将：画下来。将，用在动词后的语助词，无实义。</a:t>
            </a:r>
            <a:r>
              <a:rPr lang="zh-CN" altLang="en-US" sz="2530" b="1">
                <a:latin typeface="方正兰亭特黑长简体" panose="02010600000000000000" charset="-122"/>
                <a:ea typeface="方正兰亭特黑长简体" panose="02010600000000000000" charset="-122"/>
              </a:rPr>
              <a:t> </a:t>
            </a:r>
            <a:endParaRPr lang="zh-CN" altLang="en-US" sz="2530" b="1"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6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66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0" y="1394569"/>
            <a:ext cx="12858750" cy="519644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Title 6"/>
          <p:cNvSpPr txBox="1"/>
          <p:nvPr>
            <p:custDataLst>
              <p:tags r:id="rId10"/>
            </p:custDataLst>
          </p:nvPr>
        </p:nvSpPr>
        <p:spPr>
          <a:xfrm>
            <a:off x="641673" y="641637"/>
            <a:ext cx="11572784" cy="5960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4000" b="1" i="0" spc="30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一轮诵读因声求气</a:t>
            </a:r>
            <a:endParaRPr kumimoji="0" lang="zh-CN" altLang="en-US" sz="4000" b="1" i="0" spc="30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11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12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843" name="矩形 10242"/>
          <p:cNvSpPr/>
          <p:nvPr/>
        </p:nvSpPr>
        <p:spPr>
          <a:xfrm>
            <a:off x="888365" y="1630045"/>
            <a:ext cx="11111230" cy="4537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东南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形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胜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，三吴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都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会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，钱塘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自古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繁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华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。烟柳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画桥，风帘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翠幕，参差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十万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人家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。云树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绕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堤沙，怒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涛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卷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霜雪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，天堑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无涯。市列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珠玑，户盈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罗绮，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竞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豪奢。</a:t>
            </a:r>
            <a:endParaRPr lang="zh-CN" altLang="en-US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重湖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叠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巘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清嘉，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有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三秋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桂子，十里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荷花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。羌管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弄晴，菱歌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泛夜，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嬉嬉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钓叟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莲娃。千骑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拥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高牙，乘醉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听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箫鼓，吟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赏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烟霞。异日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图将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好景，归去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凤池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夸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" name="图片 2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12"/>
            </p:custDataLst>
          </p:nvPr>
        </p:nvSpPr>
        <p:spPr>
          <a:xfrm>
            <a:off x="333376" y="187325"/>
            <a:ext cx="12192000" cy="3185993"/>
          </a:xfrm>
          <a:prstGeom prst="rect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" name="组合 1"/>
          <p:cNvGrpSpPr/>
          <p:nvPr>
            <p:custDataLst>
              <p:tags r:id="rId13"/>
            </p:custDataLst>
          </p:nvPr>
        </p:nvGrpSpPr>
        <p:grpSpPr>
          <a:xfrm rot="16200000">
            <a:off x="7883265" y="-551980"/>
            <a:ext cx="3185993" cy="4664604"/>
            <a:chOff x="7936396" y="85700"/>
            <a:chExt cx="4255604" cy="6230618"/>
          </a:xfrm>
        </p:grpSpPr>
        <p:sp>
          <p:nvSpPr>
            <p:cNvPr id="13" name="任意多边形: 形状 12"/>
            <p:cNvSpPr/>
            <p:nvPr>
              <p:custDataLst>
                <p:tags r:id="rId14"/>
              </p:custDataLst>
            </p:nvPr>
          </p:nvSpPr>
          <p:spPr>
            <a:xfrm>
              <a:off x="7936396" y="868193"/>
              <a:ext cx="3712265" cy="5448125"/>
            </a:xfrm>
            <a:custGeom>
              <a:gdLst>
                <a:gd name="connsiteX0" fmla="*/ 603938 w 2268743"/>
                <a:gd name="connsiteY0" fmla="*/ 0 h 3329610"/>
                <a:gd name="connsiteX1" fmla="*/ 2268743 w 2268743"/>
                <a:gd name="connsiteY1" fmla="*/ 1664805 h 3329610"/>
                <a:gd name="connsiteX2" fmla="*/ 603938 w 2268743"/>
                <a:gd name="connsiteY2" fmla="*/ 3329610 h 3329610"/>
                <a:gd name="connsiteX3" fmla="*/ 108876 w 2268743"/>
                <a:gd name="connsiteY3" fmla="*/ 3254764 h 3329610"/>
                <a:gd name="connsiteX4" fmla="*/ 0 w 2268743"/>
                <a:gd name="connsiteY4" fmla="*/ 3214915 h 3329610"/>
                <a:gd name="connsiteX5" fmla="*/ 0 w 2268743"/>
                <a:gd name="connsiteY5" fmla="*/ 114696 h 3329610"/>
                <a:gd name="connsiteX6" fmla="*/ 108876 w 2268743"/>
                <a:gd name="connsiteY6" fmla="*/ 74847 h 3329610"/>
                <a:gd name="connsiteX7" fmla="*/ 603938 w 2268743"/>
                <a:gd name="connsiteY7" fmla="*/ 0 h 332961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8743" h="3329610">
                  <a:moveTo>
                    <a:pt x="603938" y="0"/>
                  </a:moveTo>
                  <a:cubicBezTo>
                    <a:pt x="1523384" y="0"/>
                    <a:pt x="2268743" y="745359"/>
                    <a:pt x="2268743" y="1664805"/>
                  </a:cubicBezTo>
                  <a:cubicBezTo>
                    <a:pt x="2268743" y="2584251"/>
                    <a:pt x="1523384" y="3329610"/>
                    <a:pt x="603938" y="3329610"/>
                  </a:cubicBezTo>
                  <a:cubicBezTo>
                    <a:pt x="431542" y="3329610"/>
                    <a:pt x="265266" y="3303406"/>
                    <a:pt x="108876" y="3254764"/>
                  </a:cubicBezTo>
                  <a:lnTo>
                    <a:pt x="0" y="3214915"/>
                  </a:lnTo>
                  <a:lnTo>
                    <a:pt x="0" y="114696"/>
                  </a:lnTo>
                  <a:lnTo>
                    <a:pt x="108876" y="74847"/>
                  </a:lnTo>
                  <a:cubicBezTo>
                    <a:pt x="265266" y="26204"/>
                    <a:pt x="431542" y="0"/>
                    <a:pt x="603938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2" name="任意多边形: 形状 21"/>
            <p:cNvSpPr/>
            <p:nvPr>
              <p:custDataLst>
                <p:tags r:id="rId15"/>
              </p:custDataLst>
            </p:nvPr>
          </p:nvSpPr>
          <p:spPr>
            <a:xfrm rot="10800000">
              <a:off x="9144414" y="85700"/>
              <a:ext cx="3047586" cy="4472641"/>
            </a:xfrm>
            <a:custGeom>
              <a:gdLst>
                <a:gd name="connsiteX0" fmla="*/ 603938 w 2268743"/>
                <a:gd name="connsiteY0" fmla="*/ 0 h 3329610"/>
                <a:gd name="connsiteX1" fmla="*/ 2268743 w 2268743"/>
                <a:gd name="connsiteY1" fmla="*/ 1664805 h 3329610"/>
                <a:gd name="connsiteX2" fmla="*/ 603938 w 2268743"/>
                <a:gd name="connsiteY2" fmla="*/ 3329610 h 3329610"/>
                <a:gd name="connsiteX3" fmla="*/ 108876 w 2268743"/>
                <a:gd name="connsiteY3" fmla="*/ 3254764 h 3329610"/>
                <a:gd name="connsiteX4" fmla="*/ 0 w 2268743"/>
                <a:gd name="connsiteY4" fmla="*/ 3214915 h 3329610"/>
                <a:gd name="connsiteX5" fmla="*/ 0 w 2268743"/>
                <a:gd name="connsiteY5" fmla="*/ 114696 h 3329610"/>
                <a:gd name="connsiteX6" fmla="*/ 108876 w 2268743"/>
                <a:gd name="connsiteY6" fmla="*/ 74847 h 3329610"/>
                <a:gd name="connsiteX7" fmla="*/ 603938 w 2268743"/>
                <a:gd name="connsiteY7" fmla="*/ 0 h 332961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8743" h="3329610">
                  <a:moveTo>
                    <a:pt x="603938" y="0"/>
                  </a:moveTo>
                  <a:cubicBezTo>
                    <a:pt x="1523384" y="0"/>
                    <a:pt x="2268743" y="745359"/>
                    <a:pt x="2268743" y="1664805"/>
                  </a:cubicBezTo>
                  <a:cubicBezTo>
                    <a:pt x="2268743" y="2584251"/>
                    <a:pt x="1523384" y="3329610"/>
                    <a:pt x="603938" y="3329610"/>
                  </a:cubicBezTo>
                  <a:cubicBezTo>
                    <a:pt x="431542" y="3329610"/>
                    <a:pt x="265266" y="3303406"/>
                    <a:pt x="108876" y="3254764"/>
                  </a:cubicBezTo>
                  <a:lnTo>
                    <a:pt x="0" y="3214915"/>
                  </a:lnTo>
                  <a:lnTo>
                    <a:pt x="0" y="114696"/>
                  </a:lnTo>
                  <a:lnTo>
                    <a:pt x="108876" y="74847"/>
                  </a:lnTo>
                  <a:cubicBezTo>
                    <a:pt x="265266" y="26204"/>
                    <a:pt x="431542" y="0"/>
                    <a:pt x="603938" y="0"/>
                  </a:cubicBezTo>
                  <a:close/>
                </a:path>
              </a:pathLst>
            </a:custGeom>
            <a:solidFill>
              <a:srgbClr val="26262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967628" y="1888343"/>
            <a:ext cx="10347173" cy="583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一轮诵读因声求气</a:t>
            </a:r>
            <a:endParaRPr lang="zh-CN" altLang="en-US" sz="40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452120" y="4047490"/>
            <a:ext cx="3475990" cy="25952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SzTx/>
              <a:buNone/>
              <a:defRPr/>
            </a:pPr>
            <a:r>
              <a:rPr lang="zh-CN" altLang="en-US" sz="2800" b="1"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这首词描写的是杭州，作者笔下的杭州是怎样的呢？作者的情感怎样？ </a:t>
            </a:r>
            <a:endParaRPr lang="zh-CN" altLang="en-US" sz="2800" b="1">
              <a:solidFill>
                <a:srgbClr val="595959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8"/>
            </p:custDataLst>
          </p:nvPr>
        </p:nvSpPr>
        <p:spPr>
          <a:xfrm>
            <a:off x="4725035" y="4047490"/>
            <a:ext cx="3654425" cy="25419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SzTx/>
              <a:buNone/>
              <a:defRPr/>
            </a:pPr>
            <a:r>
              <a:rPr lang="zh-CN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生活和平   富足安乐 景色优美   贸易昌盛安定和谐   国泰民安官民同乐</a:t>
            </a:r>
            <a:endParaRPr lang="zh-CN" altLang="zh-CN" sz="2800" b="1">
              <a:solidFill>
                <a:srgbClr val="00B0F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9"/>
            </p:custDataLst>
          </p:nvPr>
        </p:nvSpPr>
        <p:spPr>
          <a:xfrm>
            <a:off x="8553212" y="4047771"/>
            <a:ext cx="3255167" cy="1383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深感欣慰赞美愉悦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5" name="矩形 4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" name="图片 2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0" y="640223"/>
            <a:ext cx="809030" cy="5952203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椭圆 7"/>
          <p:cNvSpPr/>
          <p:nvPr>
            <p:custDataLst>
              <p:tags r:id="rId13"/>
            </p:custDataLst>
          </p:nvPr>
        </p:nvSpPr>
        <p:spPr>
          <a:xfrm>
            <a:off x="227037" y="1086907"/>
            <a:ext cx="354955" cy="354936"/>
          </a:xfrm>
          <a:prstGeom prst="ellipse">
            <a:avLst/>
          </a:prstGeom>
          <a:solidFill>
            <a:srgbClr val="F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等腰三角形 8"/>
          <p:cNvSpPr/>
          <p:nvPr>
            <p:custDataLst>
              <p:tags r:id="rId14"/>
            </p:custDataLst>
          </p:nvPr>
        </p:nvSpPr>
        <p:spPr>
          <a:xfrm rot="5400000">
            <a:off x="365974" y="1217787"/>
            <a:ext cx="108089" cy="93174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0" name="组合 9"/>
          <p:cNvGrpSpPr/>
          <p:nvPr>
            <p:custDataLst>
              <p:tags r:id="rId15"/>
            </p:custDataLst>
          </p:nvPr>
        </p:nvGrpSpPr>
        <p:grpSpPr>
          <a:xfrm>
            <a:off x="297176" y="6067055"/>
            <a:ext cx="214676" cy="78688"/>
            <a:chOff x="9521677" y="1037532"/>
            <a:chExt cx="214676" cy="78688"/>
          </a:xfrm>
        </p:grpSpPr>
        <p:cxnSp>
          <p:nvCxnSpPr>
            <p:cNvPr id="11" name="直接连接符 10"/>
            <p:cNvCxnSpPr/>
            <p:nvPr>
              <p:custDataLst>
                <p:tags r:id="rId16"/>
              </p:custDataLst>
            </p:nvPr>
          </p:nvCxnSpPr>
          <p:spPr>
            <a:xfrm>
              <a:off x="9521677" y="1037532"/>
              <a:ext cx="214676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17"/>
              </p:custDataLst>
            </p:nvPr>
          </p:nvCxnSpPr>
          <p:spPr>
            <a:xfrm>
              <a:off x="9521677" y="1116220"/>
              <a:ext cx="164083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>
            <p:custDataLst>
              <p:tags r:id="rId18"/>
            </p:custDataLst>
          </p:nvPr>
        </p:nvSpPr>
        <p:spPr>
          <a:xfrm>
            <a:off x="2053740" y="1208120"/>
            <a:ext cx="613410" cy="48164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3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形胜 繁华</a:t>
            </a:r>
            <a:endParaRPr lang="zh-CN" altLang="en-US" sz="2800" b="1" spc="30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9" name="矩形 38"/>
          <p:cNvSpPr/>
          <p:nvPr>
            <p:custDataLst>
              <p:tags r:id="rId19"/>
            </p:custDataLst>
          </p:nvPr>
        </p:nvSpPr>
        <p:spPr>
          <a:xfrm>
            <a:off x="12011752" y="5703441"/>
            <a:ext cx="37969" cy="321088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矩形 39"/>
          <p:cNvSpPr/>
          <p:nvPr>
            <p:custDataLst>
              <p:tags r:id="rId20"/>
            </p:custDataLst>
          </p:nvPr>
        </p:nvSpPr>
        <p:spPr>
          <a:xfrm>
            <a:off x="12011752" y="1208120"/>
            <a:ext cx="37969" cy="321088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5" name="矩形 44"/>
          <p:cNvSpPr/>
          <p:nvPr>
            <p:custDataLst>
              <p:tags r:id="rId21"/>
            </p:custDataLst>
          </p:nvPr>
        </p:nvSpPr>
        <p:spPr>
          <a:xfrm>
            <a:off x="385530" y="3455781"/>
            <a:ext cx="37969" cy="3210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>
            <p:custDataLst>
              <p:tags r:id="rId22"/>
            </p:custDataLst>
          </p:nvPr>
        </p:nvSpPr>
        <p:spPr>
          <a:xfrm>
            <a:off x="2894542" y="1208120"/>
            <a:ext cx="4816673" cy="4816409"/>
          </a:xfrm>
          <a:prstGeom prst="rect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rcRect l="35791" r="35791"/>
          <a:stretch>
            <a:fillRect/>
          </a:stretch>
        </p:blipFill>
        <p:spPr>
          <a:xfrm>
            <a:off x="2894542" y="1208120"/>
            <a:ext cx="4816673" cy="4816408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>
            <p:custDataLst>
              <p:tags r:id="rId25"/>
            </p:custDataLst>
          </p:nvPr>
        </p:nvSpPr>
        <p:spPr>
          <a:xfrm>
            <a:off x="8183880" y="1208405"/>
            <a:ext cx="425958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  <a:sym typeface="宋体" panose="02010600030101010101" pitchFamily="2" charset="-122"/>
              </a:rPr>
              <a:t>二轮诵读，因景明情</a:t>
            </a:r>
            <a:endParaRPr lang="zh-CN" altLang="en-US" sz="3200" b="1">
              <a:solidFill>
                <a:srgbClr val="262626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6"/>
            </p:custDataLst>
          </p:nvPr>
        </p:nvSpPr>
        <p:spPr>
          <a:xfrm>
            <a:off x="8184067" y="2314258"/>
            <a:ext cx="2984726" cy="3710251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Tx/>
              <a:buNone/>
            </a:pPr>
            <a:r>
              <a:rPr lang="zh-CN" altLang="en-US" sz="2800" b="1">
                <a:solidFill>
                  <a:srgbClr val="808080"/>
                </a:solidFill>
                <a:latin typeface="微软雅黑" panose="020b0503020204020204" charset="-122"/>
                <a:ea typeface="微软雅黑"/>
              </a:rPr>
              <a:t>这首词写的是杭州，哪两个词语最能体现杭州的特征？</a:t>
            </a:r>
            <a:endParaRPr lang="zh-CN" altLang="en-US" sz="2800" b="1">
              <a:solidFill>
                <a:srgbClr val="808080"/>
              </a:solidFill>
              <a:latin typeface="微软雅黑" panose="020b0503020204020204" charset="-122"/>
              <a:ea typeface="微软雅黑"/>
            </a:endParaRPr>
          </a:p>
        </p:txBody>
      </p:sp>
      <p:cxnSp>
        <p:nvCxnSpPr>
          <p:cNvPr id="4" name="直接连接符 3"/>
          <p:cNvCxnSpPr/>
          <p:nvPr>
            <p:custDataLst>
              <p:tags r:id="rId27"/>
            </p:custDataLst>
          </p:nvPr>
        </p:nvCxnSpPr>
        <p:spPr>
          <a:xfrm>
            <a:off x="8296571" y="2042554"/>
            <a:ext cx="1307312" cy="0"/>
          </a:xfrm>
          <a:prstGeom prst="line">
            <a:avLst/>
          </a:prstGeom>
          <a:ln w="127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4818578" y="4887701"/>
            <a:ext cx="7607284" cy="844731"/>
          </a:xfrm>
          <a:prstGeom prst="rect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800">
              <a:solidFill>
                <a:srgbClr val="9B6A84"/>
              </a:solidFill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7041" r="7041"/>
          <a:stretch>
            <a:fillRect/>
          </a:stretch>
        </p:blipFill>
        <p:spPr>
          <a:xfrm>
            <a:off x="5044711" y="1502088"/>
            <a:ext cx="7480662" cy="4014652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15"/>
            </p:custDataLst>
          </p:nvPr>
        </p:nvSpPr>
        <p:spPr>
          <a:xfrm>
            <a:off x="414020" y="3255010"/>
            <a:ext cx="3851910" cy="1172210"/>
          </a:xfrm>
          <a:prstGeom prst="rect">
            <a:avLst/>
          </a:prstGeom>
        </p:spPr>
        <p:txBody>
          <a:bodyPr wrap="square" tIns="0" bIns="0">
            <a:norm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SzTx/>
              <a:buNone/>
            </a:pPr>
            <a: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</a:rPr>
              <a:t>上阕从哪些方面表现了杭州的形胜与繁华？</a:t>
            </a:r>
            <a:endParaRPr lang="zh-CN" altLang="en-US" sz="2800" b="1">
              <a:solidFill>
                <a:srgbClr val="40404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>
            <p:custDataLst>
              <p:tags r:id="rId16"/>
            </p:custDataLst>
          </p:nvPr>
        </p:nvSpPr>
        <p:spPr>
          <a:xfrm>
            <a:off x="329565" y="633095"/>
            <a:ext cx="6780530" cy="697865"/>
          </a:xfrm>
          <a:prstGeom prst="rect">
            <a:avLst/>
          </a:prstGeom>
        </p:spPr>
        <p:txBody>
          <a:bodyPr wrap="square" tIns="0" bIns="0" anchor="b" anchorCtr="0">
            <a:noAutofit/>
          </a:bodyPr>
          <a:lstStyle/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+mj-cs"/>
                <a:sym typeface="宋体" panose="02010600030101010101" pitchFamily="2" charset="-122"/>
              </a:rPr>
              <a:t>二轮诵读，因景明情</a:t>
            </a:r>
            <a:endParaRPr lang="zh-CN" altLang="en-US" sz="4800" b="1" spc="300">
              <a:solidFill>
                <a:srgbClr val="000000"/>
              </a:solidFill>
              <a:latin typeface="微软雅黑" panose="020b0503020204020204" charset="-122"/>
              <a:ea typeface="微软雅黑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5"/>
            </p:custDataLst>
          </p:nvPr>
        </p:nvSpPr>
        <p:spPr>
          <a:xfrm>
            <a:off x="353" y="319595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4818578" y="4887701"/>
            <a:ext cx="7607284" cy="844731"/>
          </a:xfrm>
          <a:prstGeom prst="rect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800">
              <a:solidFill>
                <a:srgbClr val="9B6A84"/>
              </a:solidFill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7041" r="7041"/>
          <a:stretch>
            <a:fillRect/>
          </a:stretch>
        </p:blipFill>
        <p:spPr>
          <a:xfrm>
            <a:off x="5044711" y="1502088"/>
            <a:ext cx="7480662" cy="4014652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15"/>
            </p:custDataLst>
          </p:nvPr>
        </p:nvSpPr>
        <p:spPr>
          <a:xfrm>
            <a:off x="329565" y="633095"/>
            <a:ext cx="6780530" cy="697865"/>
          </a:xfrm>
          <a:prstGeom prst="rect">
            <a:avLst/>
          </a:prstGeom>
        </p:spPr>
        <p:txBody>
          <a:bodyPr wrap="square" tIns="0" bIns="0" anchor="b" anchorCtr="0">
            <a:noAutofit/>
          </a:bodyPr>
          <a:lstStyle/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+mj-cs"/>
                <a:sym typeface="宋体" panose="02010600030101010101" pitchFamily="2" charset="-122"/>
              </a:rPr>
              <a:t>二轮诵读，因景明情</a:t>
            </a:r>
            <a:endParaRPr lang="zh-CN" altLang="en-US" sz="4800" b="1" spc="300">
              <a:solidFill>
                <a:srgbClr val="000000"/>
              </a:solidFill>
              <a:latin typeface="微软雅黑" panose="020b0503020204020204" charset="-122"/>
              <a:ea typeface="微软雅黑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485775" y="1718945"/>
            <a:ext cx="4558665" cy="1172210"/>
          </a:xfrm>
          <a:prstGeom prst="rect">
            <a:avLst/>
          </a:prstGeom>
        </p:spPr>
        <p:txBody>
          <a:bodyPr wrap="square" tIns="0" bIns="0"/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SzTx/>
              <a:buNone/>
            </a:pPr>
            <a:r>
              <a:rPr lang="zh-CN" altLang="en-US" sz="2800" b="1">
                <a:solidFill>
                  <a:srgbClr val="0000C0"/>
                </a:solidFill>
                <a:latin typeface="+mj-ea"/>
                <a:ea typeface="+mj-ea"/>
                <a:sym typeface="宋体" panose="02010600030101010101" pitchFamily="2" charset="-122"/>
              </a:rPr>
              <a:t>上阕从哪些方面表现了杭州的形胜与繁华？</a:t>
            </a:r>
            <a:endParaRPr lang="zh-CN" altLang="en-US" sz="2800" b="1">
              <a:solidFill>
                <a:srgbClr val="0000C0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16399" name="文本框 16398"/>
          <p:cNvSpPr txBox="1"/>
          <p:nvPr>
            <p:custDataLst>
              <p:tags r:id="rId17"/>
            </p:custDataLst>
          </p:nvPr>
        </p:nvSpPr>
        <p:spPr>
          <a:xfrm>
            <a:off x="513344" y="3278192"/>
            <a:ext cx="2129614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795" b="1">
                <a:solidFill>
                  <a:srgbClr val="FF0000"/>
                </a:solidFill>
                <a:latin typeface="方正兰亭特黑扁简体" charset="-122"/>
                <a:ea typeface="方正兰亭特黑扁简体" charset="-122"/>
              </a:rPr>
              <a:t>东南形胜</a:t>
            </a:r>
            <a:endParaRPr lang="zh-CN" altLang="en-US" sz="3795" b="1">
              <a:solidFill>
                <a:srgbClr val="FF0000"/>
              </a:solidFill>
              <a:latin typeface="方正兰亭特黑扁简体" charset="-122"/>
              <a:ea typeface="方正兰亭特黑扁简体" charset="-122"/>
            </a:endParaRPr>
          </a:p>
        </p:txBody>
      </p:sp>
      <p:sp>
        <p:nvSpPr>
          <p:cNvPr id="16400" name="文本框 16399"/>
          <p:cNvSpPr txBox="1"/>
          <p:nvPr>
            <p:custDataLst>
              <p:tags r:id="rId18"/>
            </p:custDataLst>
          </p:nvPr>
        </p:nvSpPr>
        <p:spPr>
          <a:xfrm>
            <a:off x="576209" y="4212093"/>
            <a:ext cx="2261877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95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三吴都会</a:t>
            </a:r>
            <a:endParaRPr lang="zh-CN" altLang="en-US" sz="3795" b="1">
              <a:solidFill>
                <a:srgbClr val="000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401" name="文本框 16400"/>
          <p:cNvSpPr txBox="1"/>
          <p:nvPr>
            <p:custDataLst>
              <p:tags r:id="rId19"/>
            </p:custDataLst>
          </p:nvPr>
        </p:nvSpPr>
        <p:spPr>
          <a:xfrm>
            <a:off x="576209" y="5243671"/>
            <a:ext cx="3304919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795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钱塘自古繁华</a:t>
            </a:r>
            <a:endParaRPr lang="zh-CN" altLang="en-US" sz="3795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16388" name="文本框 16387"/>
          <p:cNvSpPr txBox="1"/>
          <p:nvPr>
            <p:custDataLst>
              <p:tags r:id="rId20"/>
            </p:custDataLst>
          </p:nvPr>
        </p:nvSpPr>
        <p:spPr>
          <a:xfrm>
            <a:off x="3961130" y="2745105"/>
            <a:ext cx="5328920" cy="6756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—— </a:t>
            </a:r>
            <a:r>
              <a:rPr lang="zh-CN" altLang="en-US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地理位置重要</a:t>
            </a:r>
            <a:endParaRPr lang="zh-CN" altLang="en-US" sz="3795" b="1">
              <a:solidFill>
                <a:srgbClr val="0000C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16389" name="文本框 16388"/>
          <p:cNvSpPr txBox="1"/>
          <p:nvPr>
            <p:custDataLst>
              <p:tags r:id="rId21"/>
            </p:custDataLst>
          </p:nvPr>
        </p:nvSpPr>
        <p:spPr>
          <a:xfrm>
            <a:off x="3957320" y="3954145"/>
            <a:ext cx="5334000" cy="6756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—— </a:t>
            </a:r>
            <a:r>
              <a:rPr lang="zh-CN" altLang="en-US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社会条件优越</a:t>
            </a:r>
            <a:endParaRPr lang="zh-CN" altLang="en-US" sz="3795" b="1">
              <a:solidFill>
                <a:srgbClr val="0000C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16390" name="文本框 16389"/>
          <p:cNvSpPr txBox="1"/>
          <p:nvPr>
            <p:custDataLst>
              <p:tags r:id="rId22"/>
            </p:custDataLst>
          </p:nvPr>
        </p:nvSpPr>
        <p:spPr>
          <a:xfrm>
            <a:off x="3957320" y="5243830"/>
            <a:ext cx="5333365" cy="6756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—— </a:t>
            </a:r>
            <a:r>
              <a:rPr lang="zh-CN" altLang="en-US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有长期繁盛的历史</a:t>
            </a:r>
            <a:endParaRPr lang="zh-CN" altLang="en-US" sz="3795" b="1">
              <a:solidFill>
                <a:srgbClr val="0000C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/>
      <p:bldP spid="16400" grpId="0"/>
      <p:bldP spid="16401" grpId="0"/>
      <p:bldP spid="16388" grpId="0"/>
      <p:bldP spid="16389" grpId="0"/>
      <p:bldP spid="16390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1" name="图片 10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2" name="图片 1" descr="C:\Users\Kingsoft\Desktop\活动\adventure-backlit-community-207896.jpgadventure-backlit-community-20789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7584" b="17584"/>
          <a:stretch>
            <a:fillRect/>
          </a:stretch>
        </p:blipFill>
        <p:spPr>
          <a:xfrm>
            <a:off x="328165" y="2930524"/>
            <a:ext cx="12184145" cy="4114800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14"/>
            </p:custDataLst>
          </p:nvPr>
        </p:nvGrpSpPr>
        <p:grpSpPr>
          <a:xfrm>
            <a:off x="10473804" y="2312046"/>
            <a:ext cx="1193800" cy="1193800"/>
            <a:chOff x="9977286" y="1968790"/>
            <a:chExt cx="1306921" cy="1306921"/>
          </a:xfrm>
        </p:grpSpPr>
        <p:sp>
          <p:nvSpPr>
            <p:cNvPr id="3" name="椭圆 2"/>
            <p:cNvSpPr/>
            <p:nvPr>
              <p:custDataLst>
                <p:tags r:id="rId15"/>
              </p:custDataLst>
            </p:nvPr>
          </p:nvSpPr>
          <p:spPr>
            <a:xfrm>
              <a:off x="9977286" y="1968790"/>
              <a:ext cx="1306921" cy="1306921"/>
            </a:xfrm>
            <a:prstGeom prst="ellipse">
              <a:avLst/>
            </a:prstGeom>
            <a:solidFill>
              <a:srgbClr val="CD5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" name="Freeform 5"/>
            <p:cNvSpPr/>
            <p:nvPr>
              <p:custDataLst>
                <p:tags r:id="rId16"/>
              </p:custDataLst>
            </p:nvPr>
          </p:nvSpPr>
          <p:spPr bwMode="auto">
            <a:xfrm>
              <a:off x="10352859" y="2387209"/>
              <a:ext cx="559789" cy="496957"/>
            </a:xfrm>
            <a:custGeom>
              <a:gdLst>
                <a:gd name="T0" fmla="*/ 111 w 112"/>
                <a:gd name="T1" fmla="*/ 30 h 101"/>
                <a:gd name="T2" fmla="*/ 83 w 112"/>
                <a:gd name="T3" fmla="*/ 0 h 101"/>
                <a:gd name="T4" fmla="*/ 56 w 112"/>
                <a:gd name="T5" fmla="*/ 17 h 101"/>
                <a:gd name="T6" fmla="*/ 29 w 112"/>
                <a:gd name="T7" fmla="*/ 0 h 101"/>
                <a:gd name="T8" fmla="*/ 1 w 112"/>
                <a:gd name="T9" fmla="*/ 30 h 101"/>
                <a:gd name="T10" fmla="*/ 21 w 112"/>
                <a:gd name="T11" fmla="*/ 70 h 101"/>
                <a:gd name="T12" fmla="*/ 56 w 112"/>
                <a:gd name="T13" fmla="*/ 101 h 101"/>
                <a:gd name="T14" fmla="*/ 56 w 112"/>
                <a:gd name="T15" fmla="*/ 101 h 101"/>
                <a:gd name="T16" fmla="*/ 56 w 112"/>
                <a:gd name="T17" fmla="*/ 101 h 101"/>
                <a:gd name="T18" fmla="*/ 56 w 112"/>
                <a:gd name="T19" fmla="*/ 101 h 101"/>
                <a:gd name="T20" fmla="*/ 56 w 112"/>
                <a:gd name="T21" fmla="*/ 101 h 101"/>
                <a:gd name="T22" fmla="*/ 90 w 112"/>
                <a:gd name="T23" fmla="*/ 70 h 101"/>
                <a:gd name="T24" fmla="*/ 111 w 112"/>
                <a:gd name="T25" fmla="*/ 30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0">
                  <a:moveTo>
                    <a:pt x="111" y="30"/>
                  </a:moveTo>
                  <a:cubicBezTo>
                    <a:pt x="109" y="0"/>
                    <a:pt x="83" y="0"/>
                    <a:pt x="83" y="0"/>
                  </a:cubicBezTo>
                  <a:cubicBezTo>
                    <a:pt x="66" y="0"/>
                    <a:pt x="56" y="16"/>
                    <a:pt x="56" y="17"/>
                  </a:cubicBezTo>
                  <a:cubicBezTo>
                    <a:pt x="55" y="16"/>
                    <a:pt x="46" y="0"/>
                    <a:pt x="29" y="0"/>
                  </a:cubicBezTo>
                  <a:cubicBezTo>
                    <a:pt x="29" y="0"/>
                    <a:pt x="3" y="0"/>
                    <a:pt x="1" y="30"/>
                  </a:cubicBezTo>
                  <a:cubicBezTo>
                    <a:pt x="1" y="30"/>
                    <a:pt x="0" y="50"/>
                    <a:pt x="21" y="70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112" y="50"/>
                    <a:pt x="111" y="30"/>
                    <a:pt x="111" y="3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6" name="Rectangle 2"/>
          <p:cNvSpPr/>
          <p:nvPr>
            <p:custDataLst>
              <p:tags r:id="rId17"/>
            </p:custDataLst>
          </p:nvPr>
        </p:nvSpPr>
        <p:spPr bwMode="auto">
          <a:xfrm>
            <a:off x="2084705" y="3084195"/>
            <a:ext cx="4975225" cy="775335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  <a:defRPr/>
            </a:pPr>
            <a:r>
              <a:rPr lang="zh-CN" altLang="en-US" sz="2800" b="1" spc="15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东南形胜，三吴都会</a:t>
            </a:r>
            <a:endParaRPr lang="zh-CN" altLang="en-US" sz="2800" b="1" spc="15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三角形 8"/>
          <p:cNvSpPr/>
          <p:nvPr>
            <p:custDataLst>
              <p:tags r:id="rId18"/>
            </p:custDataLst>
          </p:nvPr>
        </p:nvSpPr>
        <p:spPr>
          <a:xfrm rot="5400000">
            <a:off x="7260562" y="1579018"/>
            <a:ext cx="287383" cy="247744"/>
          </a:xfrm>
          <a:prstGeom prst="triangle">
            <a:avLst/>
          </a:prstGeom>
          <a:solidFill>
            <a:srgbClr val="634E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矩形 6"/>
          <p:cNvSpPr/>
          <p:nvPr>
            <p:custDataLst>
              <p:tags r:id="rId19"/>
            </p:custDataLst>
          </p:nvPr>
        </p:nvSpPr>
        <p:spPr>
          <a:xfrm>
            <a:off x="328295" y="1148715"/>
            <a:ext cx="6780530" cy="697865"/>
          </a:xfrm>
          <a:prstGeom prst="rect">
            <a:avLst/>
          </a:prstGeom>
        </p:spPr>
        <p:txBody>
          <a:bodyPr wrap="square" tIns="0" bIns="0" anchor="b" anchorCtr="0">
            <a:noAutofit/>
          </a:bodyPr>
          <a:lstStyle/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+mj-cs"/>
                <a:sym typeface="宋体" panose="02010600030101010101" pitchFamily="2" charset="-122"/>
              </a:rPr>
              <a:t>二轮诵读，因景明情</a:t>
            </a:r>
            <a:endParaRPr lang="zh-CN" altLang="en-US" sz="4800" b="1" spc="300">
              <a:solidFill>
                <a:srgbClr val="000000"/>
              </a:solidFill>
              <a:latin typeface="微软雅黑" panose="020b0503020204020204" charset="-122"/>
              <a:ea typeface="微软雅黑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0"/>
            <a:ext cx="12858750" cy="964353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41671" y="161358"/>
            <a:ext cx="11574825" cy="6416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150" normalizeH="0" noProof="0" err="1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词的基本常识</a:t>
            </a:r>
            <a:endParaRPr kumimoji="0" lang="zh-CN" altLang="en-US" sz="4000" b="1" i="0" kern="1200" cap="none" spc="150" normalizeH="0" noProof="0" err="1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85190" y="1446530"/>
            <a:ext cx="11410315" cy="482155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11822330" y="6672010"/>
            <a:ext cx="394166" cy="60747"/>
            <a:chOff x="11488956" y="6484685"/>
            <a:chExt cx="394166" cy="60747"/>
          </a:xfrm>
          <a:solidFill>
            <a:schemeClr val="accent4">
              <a:lumMod val="75000"/>
            </a:schemeClr>
          </a:solidFill>
        </p:grpSpPr>
        <p:sp>
          <p:nvSpPr>
            <p:cNvPr id="7" name="椭圆 6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1822372" y="6484685"/>
              <a:ext cx="60750" cy="607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7"/>
              </p:custDataLst>
            </p:nvPr>
          </p:nvSpPr>
          <p:spPr>
            <a:xfrm>
              <a:off x="11488956" y="6484685"/>
              <a:ext cx="60750" cy="607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椭圆 8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655664" y="6484685"/>
              <a:ext cx="60750" cy="607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40" name="矩形: 圆角 39"/>
          <p:cNvSpPr/>
          <p:nvPr>
            <p:custDataLst>
              <p:tags r:id="rId9"/>
            </p:custDataLst>
          </p:nvPr>
        </p:nvSpPr>
        <p:spPr>
          <a:xfrm>
            <a:off x="1223645" y="1378744"/>
            <a:ext cx="9079230" cy="127696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矩形: 圆角 40"/>
          <p:cNvSpPr/>
          <p:nvPr>
            <p:custDataLst>
              <p:tags r:id="rId10"/>
            </p:custDataLst>
          </p:nvPr>
        </p:nvSpPr>
        <p:spPr>
          <a:xfrm>
            <a:off x="1959610" y="1487805"/>
            <a:ext cx="9481820" cy="2110740"/>
          </a:xfrm>
          <a:prstGeom prst="roundRect">
            <a:avLst>
              <a:gd name="adj" fmla="val 318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>
            <p:custDataLst>
              <p:tags r:id="rId11"/>
            </p:custDataLst>
          </p:nvPr>
        </p:nvSpPr>
        <p:spPr>
          <a:xfrm>
            <a:off x="2061845" y="1722120"/>
            <a:ext cx="8884285" cy="164211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/>
                <a:sym typeface="黑体" panose="02010609060101010101" charset="-122"/>
              </a:rPr>
              <a:t>词，是诗歌的一种。古代的词都合乐歌唱，故唐五代时多称为曲、杂曲或曲子词 词体萌芽于隋唐之际，与燕乐的盛行有关，形成于唐代、盛行于宋代。句子长短不一，故也称长短句。另有诗余、乐府、琴趣、乐章等别称。宋词是我国文学史上的又一座高峰。 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/>
              <a:sym typeface="黑体" panose="02010609060101010101" charset="-122"/>
            </a:endParaRPr>
          </a:p>
        </p:txBody>
      </p:sp>
      <p:sp>
        <p:nvSpPr>
          <p:cNvPr id="44" name="椭圆 43"/>
          <p:cNvSpPr/>
          <p:nvPr>
            <p:custDataLst>
              <p:tags r:id="rId12"/>
            </p:custDataLst>
          </p:nvPr>
        </p:nvSpPr>
        <p:spPr>
          <a:xfrm>
            <a:off x="1377774" y="1763347"/>
            <a:ext cx="489757" cy="4897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8" name="矩形: 圆角 47"/>
          <p:cNvSpPr/>
          <p:nvPr>
            <p:custDataLst>
              <p:tags r:id="rId13"/>
            </p:custDataLst>
          </p:nvPr>
        </p:nvSpPr>
        <p:spPr>
          <a:xfrm>
            <a:off x="1223645" y="3598495"/>
            <a:ext cx="9079230" cy="53585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9" name="矩形: 圆角 48"/>
          <p:cNvSpPr/>
          <p:nvPr>
            <p:custDataLst>
              <p:tags r:id="rId14"/>
            </p:custDataLst>
          </p:nvPr>
        </p:nvSpPr>
        <p:spPr>
          <a:xfrm>
            <a:off x="1971040" y="3731895"/>
            <a:ext cx="9470390" cy="2083435"/>
          </a:xfrm>
          <a:prstGeom prst="roundRect">
            <a:avLst>
              <a:gd name="adj" fmla="val 318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15"/>
            </p:custDataLst>
          </p:nvPr>
        </p:nvSpPr>
        <p:spPr>
          <a:xfrm>
            <a:off x="2169160" y="3980815"/>
            <a:ext cx="8852535" cy="1834515"/>
          </a:xfrm>
          <a:prstGeom prst="rect">
            <a:avLst/>
          </a:prstGeom>
          <a:noFill/>
        </p:spPr>
        <p:txBody>
          <a:bodyPr wrap="square" rtlCol="0" anchor="ctr" anchorCtr="0">
            <a:normAutofit fontScale="70000"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微软雅黑"/>
                <a:sym typeface="黑体" panose="02010609060101010101" charset="-122"/>
              </a:rPr>
              <a:t>宋词风格上分为婉约和豪放两派： 婉约派以写闺情、离绪为主，以清丽婉约见长， 代表作家有柳永、李清照等； 豪放派扩大了词的题材，对社会生活的种种感受皆可入词，大气磅礴，飘逸洒脱，代表作者有苏轼、辛弃疾等。</a:t>
            </a:r>
            <a:r>
              <a:rPr lang="zh-CN" altLang="en-US" sz="1300" b="1">
                <a:solidFill>
                  <a:schemeClr val="tx1"/>
                </a:solidFill>
                <a:latin typeface="Arial" panose="020b0604020202020204" pitchFamily="34" charset="0"/>
                <a:ea typeface="微软雅黑"/>
                <a:sym typeface="黑体" panose="02010609060101010101" charset="-122"/>
              </a:rPr>
              <a:t> </a:t>
            </a:r>
            <a:endParaRPr lang="zh-CN" altLang="en-US" sz="1300" b="1">
              <a:solidFill>
                <a:schemeClr val="tx1"/>
              </a:solidFill>
              <a:latin typeface="Arial" panose="020b0604020202020204" pitchFamily="34" charset="0"/>
              <a:ea typeface="微软雅黑"/>
              <a:sym typeface="黑体" panose="02010609060101010101" charset="-122"/>
            </a:endParaRPr>
          </a:p>
        </p:txBody>
      </p:sp>
      <p:sp>
        <p:nvSpPr>
          <p:cNvPr id="53" name="椭圆 52"/>
          <p:cNvSpPr/>
          <p:nvPr>
            <p:custDataLst>
              <p:tags r:id="rId16"/>
            </p:custDataLst>
          </p:nvPr>
        </p:nvSpPr>
        <p:spPr>
          <a:xfrm>
            <a:off x="1377774" y="4134791"/>
            <a:ext cx="489757" cy="4897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2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1" name="图片 10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2" name="图片 1" descr="C:\Users\Kingsoft\Desktop\活动\adventure-backlit-community-207896.jpgadventure-backlit-community-20789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9660" b="19660"/>
          <a:stretch>
            <a:fillRect/>
          </a:stretch>
        </p:blipFill>
        <p:spPr>
          <a:xfrm>
            <a:off x="328165" y="2930524"/>
            <a:ext cx="12184145" cy="4114800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14"/>
            </p:custDataLst>
          </p:nvPr>
        </p:nvGrpSpPr>
        <p:grpSpPr>
          <a:xfrm>
            <a:off x="10473804" y="2312046"/>
            <a:ext cx="1193800" cy="1193800"/>
            <a:chOff x="9977286" y="1968790"/>
            <a:chExt cx="1306921" cy="1306921"/>
          </a:xfrm>
        </p:grpSpPr>
        <p:sp>
          <p:nvSpPr>
            <p:cNvPr id="3" name="椭圆 2"/>
            <p:cNvSpPr/>
            <p:nvPr>
              <p:custDataLst>
                <p:tags r:id="rId15"/>
              </p:custDataLst>
            </p:nvPr>
          </p:nvSpPr>
          <p:spPr>
            <a:xfrm>
              <a:off x="9977286" y="1968790"/>
              <a:ext cx="1306921" cy="1306921"/>
            </a:xfrm>
            <a:prstGeom prst="ellipse">
              <a:avLst/>
            </a:prstGeom>
            <a:solidFill>
              <a:srgbClr val="CD5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" name="Freeform 5"/>
            <p:cNvSpPr/>
            <p:nvPr>
              <p:custDataLst>
                <p:tags r:id="rId16"/>
              </p:custDataLst>
            </p:nvPr>
          </p:nvSpPr>
          <p:spPr bwMode="auto">
            <a:xfrm>
              <a:off x="10352859" y="2387209"/>
              <a:ext cx="559789" cy="496957"/>
            </a:xfrm>
            <a:custGeom>
              <a:gdLst>
                <a:gd name="T0" fmla="*/ 111 w 112"/>
                <a:gd name="T1" fmla="*/ 30 h 101"/>
                <a:gd name="T2" fmla="*/ 83 w 112"/>
                <a:gd name="T3" fmla="*/ 0 h 101"/>
                <a:gd name="T4" fmla="*/ 56 w 112"/>
                <a:gd name="T5" fmla="*/ 17 h 101"/>
                <a:gd name="T6" fmla="*/ 29 w 112"/>
                <a:gd name="T7" fmla="*/ 0 h 101"/>
                <a:gd name="T8" fmla="*/ 1 w 112"/>
                <a:gd name="T9" fmla="*/ 30 h 101"/>
                <a:gd name="T10" fmla="*/ 21 w 112"/>
                <a:gd name="T11" fmla="*/ 70 h 101"/>
                <a:gd name="T12" fmla="*/ 56 w 112"/>
                <a:gd name="T13" fmla="*/ 101 h 101"/>
                <a:gd name="T14" fmla="*/ 56 w 112"/>
                <a:gd name="T15" fmla="*/ 101 h 101"/>
                <a:gd name="T16" fmla="*/ 56 w 112"/>
                <a:gd name="T17" fmla="*/ 101 h 101"/>
                <a:gd name="T18" fmla="*/ 56 w 112"/>
                <a:gd name="T19" fmla="*/ 101 h 101"/>
                <a:gd name="T20" fmla="*/ 56 w 112"/>
                <a:gd name="T21" fmla="*/ 101 h 101"/>
                <a:gd name="T22" fmla="*/ 90 w 112"/>
                <a:gd name="T23" fmla="*/ 70 h 101"/>
                <a:gd name="T24" fmla="*/ 111 w 112"/>
                <a:gd name="T25" fmla="*/ 30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0">
                  <a:moveTo>
                    <a:pt x="111" y="30"/>
                  </a:moveTo>
                  <a:cubicBezTo>
                    <a:pt x="109" y="0"/>
                    <a:pt x="83" y="0"/>
                    <a:pt x="83" y="0"/>
                  </a:cubicBezTo>
                  <a:cubicBezTo>
                    <a:pt x="66" y="0"/>
                    <a:pt x="56" y="16"/>
                    <a:pt x="56" y="17"/>
                  </a:cubicBezTo>
                  <a:cubicBezTo>
                    <a:pt x="55" y="16"/>
                    <a:pt x="46" y="0"/>
                    <a:pt x="29" y="0"/>
                  </a:cubicBezTo>
                  <a:cubicBezTo>
                    <a:pt x="29" y="0"/>
                    <a:pt x="3" y="0"/>
                    <a:pt x="1" y="30"/>
                  </a:cubicBezTo>
                  <a:cubicBezTo>
                    <a:pt x="1" y="30"/>
                    <a:pt x="0" y="50"/>
                    <a:pt x="21" y="70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112" y="50"/>
                    <a:pt x="111" y="30"/>
                    <a:pt x="111" y="3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5" name="Rectangle 1"/>
          <p:cNvSpPr/>
          <p:nvPr>
            <p:custDataLst>
              <p:tags r:id="rId17"/>
            </p:custDataLst>
          </p:nvPr>
        </p:nvSpPr>
        <p:spPr bwMode="auto">
          <a:xfrm>
            <a:off x="566420" y="849630"/>
            <a:ext cx="6932930" cy="1462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800" b="1" i="0" kern="1200" cap="none" spc="300" normalizeH="0" noProof="0">
                <a:ln>
                  <a:noFill/>
                </a:ln>
                <a:solidFill>
                  <a:srgbClr val="634E27"/>
                </a:solidFill>
                <a:effectLst/>
                <a:latin typeface="微软雅黑" panose="020b0503020204020204" charset="-122"/>
                <a:ea typeface="微软雅黑"/>
                <a:cs typeface="Calibri" panose="020f0502020204030204" pitchFamily="34" charset="0"/>
                <a:sym typeface="宋体" panose="02010600030101010101" pitchFamily="2" charset="-122"/>
              </a:rPr>
              <a:t>二轮诵读，因景明情</a:t>
            </a:r>
            <a:endParaRPr kumimoji="0" lang="zh-CN" altLang="en-US" sz="4800" b="1" i="0" kern="1200" cap="none" spc="300" normalizeH="0" noProof="0">
              <a:ln>
                <a:noFill/>
              </a:ln>
              <a:solidFill>
                <a:srgbClr val="634E27"/>
              </a:solidFill>
              <a:effectLst/>
              <a:latin typeface="微软雅黑" panose="020b0503020204020204" charset="-122"/>
              <a:ea typeface="微软雅黑"/>
              <a:cs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Rectangle 2"/>
          <p:cNvSpPr/>
          <p:nvPr>
            <p:custDataLst>
              <p:tags r:id="rId18"/>
            </p:custDataLst>
          </p:nvPr>
        </p:nvSpPr>
        <p:spPr bwMode="auto">
          <a:xfrm>
            <a:off x="4213225" y="6226810"/>
            <a:ext cx="4975225" cy="818515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  <a:defRPr/>
            </a:pPr>
            <a:r>
              <a:rPr lang="zh-CN" altLang="en-US" sz="3200" b="1" spc="15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钱塘自古繁华</a:t>
            </a:r>
            <a:endParaRPr lang="zh-CN" altLang="en-US" sz="3200" b="1" spc="15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三角形 8"/>
          <p:cNvSpPr/>
          <p:nvPr>
            <p:custDataLst>
              <p:tags r:id="rId19"/>
            </p:custDataLst>
          </p:nvPr>
        </p:nvSpPr>
        <p:spPr>
          <a:xfrm rot="5400000">
            <a:off x="7777452" y="1457098"/>
            <a:ext cx="287383" cy="247744"/>
          </a:xfrm>
          <a:prstGeom prst="triangle">
            <a:avLst/>
          </a:prstGeom>
          <a:solidFill>
            <a:srgbClr val="634E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-282" y="319595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333375" y="682625"/>
            <a:ext cx="12192000" cy="140462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2F2F2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pic>
        <p:nvPicPr>
          <p:cNvPr id="4" name="图片 3" descr="13233794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9190" r="9190"/>
          <a:stretch>
            <a:fillRect/>
          </a:stretch>
        </p:blipFill>
        <p:spPr>
          <a:xfrm>
            <a:off x="333375" y="2367280"/>
            <a:ext cx="3964940" cy="446786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333375" y="2947035"/>
            <a:ext cx="5133340" cy="611505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800" b="1" spc="4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街巷河桥的美丽</a:t>
            </a:r>
            <a:endParaRPr lang="zh-CN" altLang="en-US" sz="2800" b="1" spc="40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16"/>
            </p:custDataLst>
          </p:nvPr>
        </p:nvSpPr>
        <p:spPr>
          <a:xfrm>
            <a:off x="404495" y="5873115"/>
            <a:ext cx="2542540" cy="962025"/>
          </a:xfrm>
          <a:prstGeom prst="rect">
            <a:avLst/>
          </a:prstGeom>
        </p:spPr>
        <p:txBody>
          <a:bodyPr anchor="t" anchorCtr="0">
            <a:normAutofit/>
          </a:bodyPr>
          <a:lstStyle/>
          <a:p>
            <a:pPr marL="0" lvl="0" indent="0" algn="just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000" b="1" spc="4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烟柳画桥</a:t>
            </a:r>
            <a:endParaRPr lang="zh-CN" altLang="en-US" sz="4000" b="1" spc="4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404495" y="682625"/>
            <a:ext cx="5518150" cy="994410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normAutofit lnSpcReduction="10000"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4000" b="1" spc="300">
                <a:solidFill>
                  <a:srgbClr val="262626"/>
                </a:solidFill>
                <a:sym typeface="宋体" panose="02010600030101010101" pitchFamily="2" charset="-122"/>
              </a:rPr>
              <a:t>二轮诵读，因景明情</a:t>
            </a:r>
            <a:endParaRPr lang="zh-CN" altLang="en-US" sz="4000" b="1" spc="300">
              <a:solidFill>
                <a:srgbClr val="262626"/>
              </a:solidFill>
              <a:sym typeface="宋体" panose="02010600030101010101" pitchFamily="2" charset="-122"/>
            </a:endParaRPr>
          </a:p>
        </p:txBody>
      </p:sp>
      <p:pic>
        <p:nvPicPr>
          <p:cNvPr id="6" name="图片 5" descr="placingpictureplaceholder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564380" y="2366645"/>
            <a:ext cx="3485515" cy="4469130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20"/>
            </p:custDataLst>
          </p:nvPr>
        </p:nvSpPr>
        <p:spPr>
          <a:xfrm>
            <a:off x="4466590" y="5739765"/>
            <a:ext cx="3449320" cy="10261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0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风帘翠幕</a:t>
            </a:r>
            <a:endParaRPr lang="zh-CN" altLang="en-US" sz="4000" b="1" spc="5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rcRect l="15725" r="15725"/>
          <a:stretch>
            <a:fillRect/>
          </a:stretch>
        </p:blipFill>
        <p:spPr>
          <a:xfrm>
            <a:off x="8250555" y="2298065"/>
            <a:ext cx="4274820" cy="4538345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6" name="文本框 35"/>
          <p:cNvSpPr txBox="1"/>
          <p:nvPr>
            <p:custDataLst>
              <p:tags r:id="rId23"/>
            </p:custDataLst>
          </p:nvPr>
        </p:nvSpPr>
        <p:spPr>
          <a:xfrm>
            <a:off x="11703200" y="1949165"/>
            <a:ext cx="736600" cy="48164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</a:rPr>
              <a:t>参差十万人家</a:t>
            </a:r>
            <a:endParaRPr lang="zh-CN" altLang="en-US" sz="3600" b="1" spc="300">
              <a:solidFill>
                <a:srgbClr val="FF0000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4"/>
    </p:custData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6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1" name="图片 10"/>
          <p:cNvPicPr/>
          <p:nvPr userDrawn="1">
            <p:custDataLst>
              <p:tags r:id="rId9"/>
            </p:custDataLst>
          </p:nvPr>
        </p:nvPicPr>
        <p:blipFill>
          <a:blip r:embed="rId8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12"/>
            </p:custDataLst>
          </p:nvPr>
        </p:nvPicPr>
        <p:blipFill>
          <a:blip r:embed="rId11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2" name="图片 1" descr="C:\Users\Kingsoft\Desktop\活动\adventure-backlit-community-207896.jpgadventure-backlit-community-20789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t="18500" b="18500"/>
          <a:stretch>
            <a:fillRect/>
          </a:stretch>
        </p:blipFill>
        <p:spPr>
          <a:xfrm>
            <a:off x="337820" y="1160780"/>
            <a:ext cx="12184380" cy="3198495"/>
          </a:xfrm>
          <a:prstGeom prst="rect">
            <a:avLst/>
          </a:prstGeom>
        </p:spPr>
      </p:pic>
      <p:sp>
        <p:nvSpPr>
          <p:cNvPr id="5" name="Rectangle 1"/>
          <p:cNvSpPr/>
          <p:nvPr>
            <p:custDataLst>
              <p:tags r:id="rId15"/>
            </p:custDataLst>
          </p:nvPr>
        </p:nvSpPr>
        <p:spPr bwMode="auto">
          <a:xfrm>
            <a:off x="328295" y="318770"/>
            <a:ext cx="6332220" cy="689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300" normalizeH="0" noProof="0">
                <a:ln>
                  <a:noFill/>
                </a:ln>
                <a:solidFill>
                  <a:srgbClr val="634E27"/>
                </a:solidFill>
                <a:effectLst/>
                <a:latin typeface="微软雅黑" panose="020b0503020204020204" charset="-122"/>
                <a:ea typeface="微软雅黑"/>
                <a:cs typeface="Calibri" panose="020f0502020204030204" pitchFamily="34" charset="0"/>
                <a:sym typeface="宋体" panose="02010600030101010101" pitchFamily="2" charset="-122"/>
              </a:rPr>
              <a:t>二轮诵读，因景明情</a:t>
            </a:r>
            <a:endParaRPr kumimoji="0" lang="zh-CN" altLang="en-US" sz="4400" b="1" i="0" kern="1200" cap="none" spc="300" normalizeH="0" noProof="0">
              <a:ln>
                <a:noFill/>
              </a:ln>
              <a:solidFill>
                <a:srgbClr val="634E27"/>
              </a:solidFill>
              <a:effectLst/>
              <a:latin typeface="微软雅黑" panose="020b0503020204020204" charset="-122"/>
              <a:ea typeface="微软雅黑"/>
              <a:cs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Rectangle 2"/>
          <p:cNvSpPr/>
          <p:nvPr>
            <p:custDataLst>
              <p:tags r:id="rId16"/>
            </p:custDataLst>
          </p:nvPr>
        </p:nvSpPr>
        <p:spPr bwMode="auto">
          <a:xfrm>
            <a:off x="461010" y="1245235"/>
            <a:ext cx="4975225" cy="712470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rmAutofit lnSpcReduction="20000"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  <a:defRPr/>
            </a:pPr>
            <a:r>
              <a:rPr lang="zh-CN" altLang="en-US" sz="3600" b="1" spc="15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云树绕堤沙</a:t>
            </a:r>
            <a:endParaRPr lang="zh-CN" altLang="en-US" sz="3600" b="1" spc="15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rcRect l="19881" r="19881"/>
          <a:stretch>
            <a:fillRect/>
          </a:stretch>
        </p:blipFill>
        <p:spPr>
          <a:xfrm>
            <a:off x="337820" y="4496435"/>
            <a:ext cx="5793105" cy="2416810"/>
          </a:xfrm>
          <a:custGeom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rcRect l="21118" r="21118"/>
          <a:stretch>
            <a:fillRect/>
          </a:stretch>
        </p:blipFill>
        <p:spPr>
          <a:xfrm>
            <a:off x="6256020" y="4496435"/>
            <a:ext cx="6266180" cy="2416810"/>
          </a:xfrm>
          <a:custGeom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>
            <p:custDataLst>
              <p:tags r:id="rId21"/>
            </p:custDataLst>
          </p:nvPr>
        </p:nvSpPr>
        <p:spPr>
          <a:xfrm>
            <a:off x="461010" y="4589145"/>
            <a:ext cx="4349115" cy="81978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怒 涛 卷 霜 雪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6358255" y="4547235"/>
            <a:ext cx="4285615" cy="90297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天  堑  无  涯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-282" y="319595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" name="图片 2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1471007" y="365769"/>
            <a:ext cx="7386895" cy="813853"/>
          </a:xfrm>
          <a:prstGeom prst="rect">
            <a:avLst/>
          </a:prstGeom>
          <a:noFill/>
        </p:spPr>
        <p:txBody>
          <a:bodyPr wrap="square" rtlCol="0" anchor="b">
            <a:normAutofit lnSpcReduction="10000"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5092CD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二轮诵读，因景明情</a:t>
            </a:r>
            <a:endParaRPr lang="zh-CN" altLang="en-US" sz="4000" b="1" spc="300">
              <a:solidFill>
                <a:srgbClr val="5092CD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1471006" y="1268839"/>
            <a:ext cx="7386895" cy="507831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云树绕堤沙，怒涛卷霜雪，天堑无涯</a:t>
            </a:r>
            <a:endParaRPr lang="zh-CN" altLang="en-US" sz="2800" b="1" spc="2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任意多边形: 形状 7"/>
          <p:cNvSpPr/>
          <p:nvPr>
            <p:custDataLst>
              <p:tags r:id="rId14"/>
            </p:custDataLst>
          </p:nvPr>
        </p:nvSpPr>
        <p:spPr>
          <a:xfrm>
            <a:off x="11406657" y="6080395"/>
            <a:ext cx="1116566" cy="968113"/>
          </a:xfrm>
          <a:custGeom>
            <a:gdLst>
              <a:gd name="connsiteX0" fmla="*/ 0 w 1116566"/>
              <a:gd name="connsiteY0" fmla="*/ 968113 h 968113"/>
              <a:gd name="connsiteX1" fmla="*/ 1116566 w 1116566"/>
              <a:gd name="connsiteY1" fmla="*/ 968113 h 968113"/>
              <a:gd name="connsiteX2" fmla="*/ 1116566 w 1116566"/>
              <a:gd name="connsiteY2" fmla="*/ 0 h 9681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6566" h="968113">
                <a:moveTo>
                  <a:pt x="0" y="968113"/>
                </a:moveTo>
                <a:lnTo>
                  <a:pt x="1116566" y="968113"/>
                </a:lnTo>
                <a:lnTo>
                  <a:pt x="1116566" y="0"/>
                </a:lnTo>
                <a:close/>
              </a:path>
            </a:pathLst>
          </a:custGeom>
          <a:solidFill>
            <a:srgbClr val="82789D"/>
          </a:solidFill>
          <a:ln w="63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>
              <a:solidFill>
                <a:srgbClr val="000000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2251710" y="2139315"/>
            <a:ext cx="9072245" cy="6159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400" b="1" spc="150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古人讲究炼字，哪两个字写的最好？</a:t>
            </a:r>
            <a:endParaRPr lang="zh-CN" altLang="en-US" sz="2400" b="1" spc="15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Wingdings" panose="05000000000000000000" pitchFamily="2" charset="2"/>
              <a:buChar char="u"/>
              <a:defRPr/>
            </a:pPr>
            <a:endParaRPr lang="zh-CN" altLang="en-US" sz="2400" b="1" spc="15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任意多边形: 形状 10"/>
          <p:cNvSpPr/>
          <p:nvPr>
            <p:custDataLst>
              <p:tags r:id="rId16"/>
            </p:custDataLst>
          </p:nvPr>
        </p:nvSpPr>
        <p:spPr>
          <a:xfrm>
            <a:off x="477156" y="187325"/>
            <a:ext cx="994611" cy="6858001"/>
          </a:xfrm>
          <a:custGeom>
            <a:gdLst>
              <a:gd name="connsiteX0" fmla="*/ 0 w 1634832"/>
              <a:gd name="connsiteY0" fmla="*/ 0 h 6858001"/>
              <a:gd name="connsiteX1" fmla="*/ 261030 w 1634832"/>
              <a:gd name="connsiteY1" fmla="*/ 0 h 6858001"/>
              <a:gd name="connsiteX2" fmla="*/ 1634832 w 1634832"/>
              <a:gd name="connsiteY2" fmla="*/ 6858001 h 6858001"/>
              <a:gd name="connsiteX3" fmla="*/ 0 w 1634832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4832" h="6858001">
                <a:moveTo>
                  <a:pt x="0" y="0"/>
                </a:moveTo>
                <a:lnTo>
                  <a:pt x="261030" y="0"/>
                </a:lnTo>
                <a:lnTo>
                  <a:pt x="163483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9B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2" name="任意多边形: 形状 11"/>
          <p:cNvSpPr/>
          <p:nvPr>
            <p:custDataLst>
              <p:tags r:id="rId17"/>
            </p:custDataLst>
          </p:nvPr>
        </p:nvSpPr>
        <p:spPr>
          <a:xfrm>
            <a:off x="332777" y="187325"/>
            <a:ext cx="994611" cy="6858001"/>
          </a:xfrm>
          <a:custGeom>
            <a:gdLst>
              <a:gd name="connsiteX0" fmla="*/ 0 w 1634832"/>
              <a:gd name="connsiteY0" fmla="*/ 0 h 6858001"/>
              <a:gd name="connsiteX1" fmla="*/ 261030 w 1634832"/>
              <a:gd name="connsiteY1" fmla="*/ 0 h 6858001"/>
              <a:gd name="connsiteX2" fmla="*/ 1634832 w 1634832"/>
              <a:gd name="connsiteY2" fmla="*/ 6858001 h 6858001"/>
              <a:gd name="connsiteX3" fmla="*/ 0 w 1634832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4832" h="6858001">
                <a:moveTo>
                  <a:pt x="0" y="0"/>
                </a:moveTo>
                <a:lnTo>
                  <a:pt x="261030" y="0"/>
                </a:lnTo>
                <a:lnTo>
                  <a:pt x="163483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849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3" name="直角三角形 12"/>
          <p:cNvSpPr/>
          <p:nvPr>
            <p:custDataLst>
              <p:tags r:id="rId18"/>
            </p:custDataLst>
          </p:nvPr>
        </p:nvSpPr>
        <p:spPr>
          <a:xfrm flipH="1">
            <a:off x="332775" y="5703734"/>
            <a:ext cx="12193200" cy="1341592"/>
          </a:xfrm>
          <a:prstGeom prst="rtTriangle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>
            <p:custDataLst>
              <p:tags r:id="rId19"/>
            </p:custDataLst>
          </p:nvPr>
        </p:nvGrpSpPr>
        <p:grpSpPr>
          <a:xfrm rot="10800000">
            <a:off x="10389235" y="1179830"/>
            <a:ext cx="572135" cy="499745"/>
            <a:chOff x="1168400" y="1347856"/>
            <a:chExt cx="723913" cy="631688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8" name="任意多边形: 形状 17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C2E4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9" name="任意多边形: 形状 18"/>
            <p:cNvSpPr>
              <a:spLocks noChangeAspect="1"/>
            </p:cNvSpPr>
            <p:nvPr>
              <p:custDataLst>
                <p:tags r:id="rId21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C2E4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22"/>
            </p:custDataLst>
          </p:nvPr>
        </p:nvSpPr>
        <p:spPr>
          <a:xfrm>
            <a:off x="2251710" y="2846705"/>
            <a:ext cx="9072245" cy="1689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400" b="1" spc="150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“绕”：写尽绿树婆娑，环绕堤岸的迤逦之态，江堤的曲折之美，动静结合。（江堤蜿蜒迤逦，树木郁郁苍苍，云遮雾罩，恬静优美。）</a:t>
            </a:r>
            <a:endParaRPr lang="zh-CN" altLang="en-US" sz="2400" b="1" spc="15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Wingdings" panose="05000000000000000000" pitchFamily="2" charset="2"/>
              <a:buChar char="u"/>
              <a:defRPr/>
            </a:pPr>
            <a:endParaRPr lang="zh-CN" altLang="en-US" sz="2400" b="1" spc="15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3"/>
            </p:custDataLst>
          </p:nvPr>
        </p:nvSpPr>
        <p:spPr>
          <a:xfrm>
            <a:off x="2145030" y="4597400"/>
            <a:ext cx="9072245" cy="16687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400" b="1" spc="150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“卷”：有气势，涛似连天喷雪来。“乱石穿空，惊涛拍岸，卷起千堆雪”。（钱塘江巨浪翻滚，一时间，碎玉乱琼，汹涌澎湃，浩浩荡荡，横无际涯。）</a:t>
            </a:r>
            <a:endParaRPr lang="zh-CN" altLang="en-US" sz="2400" b="1" spc="15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4" grpId="0"/>
      <p:bldP spid="2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5191" r="12759" b="6049"/>
          <a:stretch>
            <a:fillRect/>
          </a:stretch>
        </p:blipFill>
        <p:spPr>
          <a:xfrm>
            <a:off x="-635" y="1323975"/>
            <a:ext cx="6191885" cy="590867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97790" y="0"/>
            <a:ext cx="5995670" cy="1148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  <a:sym typeface="宋体" panose="02010600030101010101" pitchFamily="2" charset="-122"/>
              </a:rPr>
              <a:t>二轮诵读，因景明情</a:t>
            </a:r>
            <a:endParaRPr lang="zh-CN" altLang="en-US" sz="4400" b="1">
              <a:solidFill>
                <a:srgbClr val="595959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4050665" y="1409700"/>
            <a:ext cx="2042795" cy="62039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</a:rPr>
              <a:t>竞豪奢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>
            <p:custDataLst>
              <p:tags r:id="rId9"/>
            </p:custDataLst>
          </p:nvPr>
        </p:nvGrpSpPr>
        <p:grpSpPr>
          <a:xfrm>
            <a:off x="12054323" y="671541"/>
            <a:ext cx="214676" cy="78688"/>
            <a:chOff x="10131307" y="758046"/>
            <a:chExt cx="214676" cy="78688"/>
          </a:xfrm>
        </p:grpSpPr>
        <p:cxnSp>
          <p:nvCxnSpPr>
            <p:cNvPr id="22" name="直接连接符 21"/>
            <p:cNvCxnSpPr/>
            <p:nvPr>
              <p:custDataLst>
                <p:tags r:id="rId10"/>
              </p:custDataLst>
            </p:nvPr>
          </p:nvCxnSpPr>
          <p:spPr>
            <a:xfrm>
              <a:off x="10131307" y="758046"/>
              <a:ext cx="214676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>
              <a:off x="10131307" y="836734"/>
              <a:ext cx="164083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图片 34" descr="C:\Users\kingsoft\Desktop\图片1.png图片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10566" r="10566" b="9003"/>
          <a:stretch>
            <a:fillRect/>
          </a:stretch>
        </p:blipFill>
        <p:spPr>
          <a:xfrm>
            <a:off x="6503035" y="1323975"/>
            <a:ext cx="5843270" cy="2938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6875" r="6875"/>
          <a:stretch>
            <a:fillRect/>
          </a:stretch>
        </p:blipFill>
        <p:spPr>
          <a:xfrm>
            <a:off x="6503035" y="4358640"/>
            <a:ext cx="5843905" cy="287401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16"/>
            </p:custDataLst>
          </p:nvPr>
        </p:nvSpPr>
        <p:spPr>
          <a:xfrm>
            <a:off x="6586141" y="1324225"/>
            <a:ext cx="2325001" cy="706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</a:rPr>
              <a:t>市列珠玑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6" name="文本占位符 15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6586220" y="6402070"/>
            <a:ext cx="2395855" cy="83058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64565" rtl="0" eaLnBrk="1" latinLnBrk="0" hangingPunct="1">
              <a:lnSpc>
                <a:spcPct val="12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1965" indent="0" algn="l" defTabSz="964565" rtl="0" eaLnBrk="1" latinLnBrk="0" hangingPunct="1">
              <a:lnSpc>
                <a:spcPct val="120000"/>
              </a:lnSpc>
              <a:spcBef>
                <a:spcPct val="106000"/>
              </a:spcBef>
              <a:buFont typeface="Arial" panose="020b0604020202020204" pitchFamily="34" charset="0"/>
              <a:buNone/>
              <a:defRPr sz="211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4565" indent="0" algn="l" defTabSz="964565" rtl="0" eaLnBrk="1" latinLnBrk="0" hangingPunct="1">
              <a:lnSpc>
                <a:spcPct val="120000"/>
              </a:lnSpc>
              <a:spcBef>
                <a:spcPct val="106000"/>
              </a:spcBef>
              <a:buFont typeface="Arial" panose="020b0604020202020204" pitchFamily="34" charset="0"/>
              <a:buNone/>
              <a:defRPr sz="1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46530" indent="0" algn="l" defTabSz="964565" rtl="0" eaLnBrk="1" latinLnBrk="0" hangingPunct="1">
              <a:lnSpc>
                <a:spcPct val="120000"/>
              </a:lnSpc>
              <a:spcBef>
                <a:spcPct val="106000"/>
              </a:spcBef>
              <a:buFont typeface="Arial" panose="020b0604020202020204" pitchFamily="34" charset="0"/>
              <a:buNone/>
              <a:defRPr sz="16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28495" indent="0" algn="l" defTabSz="964565" rtl="0" eaLnBrk="1" latinLnBrk="0" hangingPunct="1">
              <a:lnSpc>
                <a:spcPct val="120000"/>
              </a:lnSpc>
              <a:spcBef>
                <a:spcPct val="106000"/>
              </a:spcBef>
              <a:buFont typeface="Arial" panose="020b0604020202020204" pitchFamily="34" charset="0"/>
              <a:buNone/>
              <a:defRPr sz="16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11095" indent="0" algn="l" defTabSz="964565" rtl="0" eaLnBrk="1" latinLnBrk="0" hangingPunct="1">
              <a:lnSpc>
                <a:spcPct val="90000"/>
              </a:lnSpc>
              <a:spcBef>
                <a:spcPct val="106000"/>
              </a:spcBef>
              <a:buFont typeface="Arial" panose="020b0604020202020204" pitchFamily="34" charset="0"/>
              <a:buNone/>
              <a:defRPr sz="16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893060" indent="0" algn="l" defTabSz="964565" rtl="0" eaLnBrk="1" latinLnBrk="0" hangingPunct="1">
              <a:lnSpc>
                <a:spcPct val="90000"/>
              </a:lnSpc>
              <a:spcBef>
                <a:spcPct val="106000"/>
              </a:spcBef>
              <a:buFont typeface="Arial" panose="020b0604020202020204" pitchFamily="34" charset="0"/>
              <a:buNone/>
              <a:defRPr sz="16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375025" indent="0" algn="l" defTabSz="964565" rtl="0" eaLnBrk="1" latinLnBrk="0" hangingPunct="1">
              <a:lnSpc>
                <a:spcPct val="90000"/>
              </a:lnSpc>
              <a:spcBef>
                <a:spcPct val="106000"/>
              </a:spcBef>
              <a:buFont typeface="Arial" panose="020b0604020202020204" pitchFamily="34" charset="0"/>
              <a:buNone/>
              <a:defRPr sz="16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57625" indent="0" algn="l" defTabSz="964565" rtl="0" eaLnBrk="1" latinLnBrk="0" hangingPunct="1">
              <a:lnSpc>
                <a:spcPct val="90000"/>
              </a:lnSpc>
              <a:spcBef>
                <a:spcPct val="106000"/>
              </a:spcBef>
              <a:buFont typeface="Arial" panose="020b0604020202020204" pitchFamily="34" charset="0"/>
              <a:buNone/>
              <a:defRPr sz="168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ts val="1055"/>
              </a:spcBef>
              <a:spcAft>
                <a:spcPct val="0"/>
              </a:spcAft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户盈罗绮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8610" y="458470"/>
            <a:ext cx="12242165" cy="645414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0" y="1394569"/>
            <a:ext cx="12858750" cy="519644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Title 6"/>
          <p:cNvSpPr txBox="1"/>
          <p:nvPr>
            <p:custDataLst>
              <p:tags r:id="rId10"/>
            </p:custDataLst>
          </p:nvPr>
        </p:nvSpPr>
        <p:spPr>
          <a:xfrm>
            <a:off x="641673" y="641637"/>
            <a:ext cx="11572784" cy="5960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defTabSz="914400">
              <a:spcBef>
                <a:spcPts val="2000"/>
              </a:spcBef>
              <a:tabLst>
                <a:tab pos="0"/>
                <a:tab pos="914400"/>
                <a:tab pos="1828800"/>
                <a:tab pos="2743200"/>
                <a:tab pos="3657600"/>
                <a:tab pos="4572000"/>
                <a:tab pos="5486400"/>
                <a:tab pos="6400800"/>
                <a:tab pos="7315200"/>
                <a:tab pos="8229600"/>
                <a:tab pos="9144000"/>
                <a:tab pos="10058400"/>
              </a:tabLst>
            </a:pPr>
            <a:r>
              <a:rPr lang="zh-CN" altLang="en-US" sz="4400" b="1">
                <a:solidFill>
                  <a:schemeClr val="tx1"/>
                </a:solidFill>
                <a:latin typeface="方正兰亭特黑扁简体" charset="-122"/>
                <a:ea typeface="方正兰亭特黑扁简体" charset="-122"/>
                <a:sym typeface="宋体" panose="02010600030101010101" pitchFamily="2" charset="-122"/>
              </a:rPr>
              <a:t>二轮诵读，因景明情</a:t>
            </a:r>
            <a:endParaRPr kumimoji="0" lang="zh-CN" altLang="en-US" sz="4400" b="1" i="0" spc="30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方正兰亭特黑扁简体" charset="-122"/>
              <a:ea typeface="方正兰亭特黑扁简体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11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12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273" name="文本框 16386"/>
          <p:cNvSpPr txBox="1"/>
          <p:nvPr/>
        </p:nvSpPr>
        <p:spPr>
          <a:xfrm>
            <a:off x="308707" y="1394703"/>
            <a:ext cx="8828187" cy="6108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375" b="1">
                <a:latin typeface="微软雅黑" panose="020b0503020204020204" charset="-122"/>
                <a:ea typeface="微软雅黑"/>
              </a:rPr>
              <a:t>上阕从哪些方面表现了杭州的形胜与繁华？</a:t>
            </a:r>
            <a:endParaRPr lang="zh-CN" altLang="en-US" sz="3795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54282" name="文本框 16396"/>
          <p:cNvSpPr txBox="1"/>
          <p:nvPr/>
        </p:nvSpPr>
        <p:spPr>
          <a:xfrm>
            <a:off x="1777168" y="2669014"/>
            <a:ext cx="702310" cy="95377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375" b="1">
                <a:latin typeface="方正兰亭特黑长简体" panose="02010600000000000000" charset="-122"/>
                <a:ea typeface="方正兰亭特黑长简体" panose="02010600000000000000" charset="-122"/>
              </a:rPr>
              <a:t>总写</a:t>
            </a:r>
            <a:endParaRPr lang="zh-CN" altLang="en-US" sz="3375" b="1"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54281" name="左大括号 16395"/>
          <p:cNvSpPr/>
          <p:nvPr/>
        </p:nvSpPr>
        <p:spPr>
          <a:xfrm>
            <a:off x="2578826" y="2137948"/>
            <a:ext cx="157377" cy="2050926"/>
          </a:xfrm>
          <a:prstGeom prst="leftBrace">
            <a:avLst>
              <a:gd name="adj1" fmla="val 74511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84" name="文本框 16398"/>
          <p:cNvSpPr txBox="1"/>
          <p:nvPr/>
        </p:nvSpPr>
        <p:spPr>
          <a:xfrm>
            <a:off x="2943236" y="1933928"/>
            <a:ext cx="2129614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东南形胜</a:t>
            </a:r>
            <a:endParaRPr lang="zh-CN" altLang="en-US" sz="3795" b="1">
              <a:solidFill>
                <a:srgbClr val="0000C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54285" name="文本框 16399"/>
          <p:cNvSpPr txBox="1"/>
          <p:nvPr/>
        </p:nvSpPr>
        <p:spPr>
          <a:xfrm>
            <a:off x="2811156" y="2609981"/>
            <a:ext cx="2261877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三吴都会</a:t>
            </a:r>
            <a:endParaRPr lang="zh-CN" altLang="en-US" sz="3795" b="1">
              <a:solidFill>
                <a:srgbClr val="000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86" name="文本框 16400"/>
          <p:cNvSpPr txBox="1"/>
          <p:nvPr/>
        </p:nvSpPr>
        <p:spPr>
          <a:xfrm>
            <a:off x="2811376" y="3513139"/>
            <a:ext cx="3304919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钱塘自古繁华</a:t>
            </a:r>
            <a:endParaRPr lang="zh-CN" altLang="en-US" sz="3795" b="1">
              <a:solidFill>
                <a:srgbClr val="0000C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54274" name="文本框 16387"/>
          <p:cNvSpPr txBox="1"/>
          <p:nvPr/>
        </p:nvSpPr>
        <p:spPr>
          <a:xfrm>
            <a:off x="5512364" y="1933928"/>
            <a:ext cx="4937289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—— </a:t>
            </a:r>
            <a:r>
              <a:rPr lang="zh-CN" altLang="en-US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地理位置重要</a:t>
            </a:r>
            <a:endParaRPr lang="zh-CN" altLang="en-US" sz="3795" b="1">
              <a:solidFill>
                <a:srgbClr val="0000C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54275" name="文本框 16388"/>
          <p:cNvSpPr txBox="1"/>
          <p:nvPr/>
        </p:nvSpPr>
        <p:spPr>
          <a:xfrm>
            <a:off x="5579219" y="2669036"/>
            <a:ext cx="4870320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—— </a:t>
            </a:r>
            <a:r>
              <a:rPr lang="zh-CN" altLang="en-US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社会条件优越</a:t>
            </a:r>
            <a:endParaRPr lang="zh-CN" altLang="en-US" sz="3795" b="1">
              <a:solidFill>
                <a:srgbClr val="0000C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54276" name="文本框 16389"/>
          <p:cNvSpPr txBox="1"/>
          <p:nvPr/>
        </p:nvSpPr>
        <p:spPr>
          <a:xfrm>
            <a:off x="5710214" y="3513139"/>
            <a:ext cx="5164983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95" b="1">
                <a:solidFill>
                  <a:srgbClr val="0000C0"/>
                </a:solidFill>
                <a:latin typeface="Arial" panose="020b0604020202020204" pitchFamily="34" charset="0"/>
                <a:ea typeface="楷体_GB2312" pitchFamily="49" charset="-122"/>
              </a:rPr>
              <a:t>—— </a:t>
            </a:r>
            <a:r>
              <a:rPr lang="zh-CN" altLang="en-US" sz="3795" b="1">
                <a:solidFill>
                  <a:srgbClr val="0000C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有长期繁盛的历史</a:t>
            </a:r>
            <a:endParaRPr lang="zh-CN" altLang="en-US" sz="3795" b="1">
              <a:solidFill>
                <a:srgbClr val="0000C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16398" name="文本框 16397"/>
          <p:cNvSpPr txBox="1"/>
          <p:nvPr/>
        </p:nvSpPr>
        <p:spPr>
          <a:xfrm>
            <a:off x="1777570" y="4907153"/>
            <a:ext cx="702310" cy="98611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3375" b="1">
                <a:latin typeface="方正兰亭特黑长简体" panose="02010600000000000000" charset="-122"/>
                <a:ea typeface="方正兰亭特黑长简体" panose="02010600000000000000" charset="-122"/>
              </a:rPr>
              <a:t>分写</a:t>
            </a:r>
            <a:endParaRPr lang="zh-CN" altLang="en-US" sz="3375" b="1"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54278" name="左大括号 16391"/>
          <p:cNvSpPr/>
          <p:nvPr/>
        </p:nvSpPr>
        <p:spPr>
          <a:xfrm>
            <a:off x="2479880" y="4754798"/>
            <a:ext cx="184165" cy="1443182"/>
          </a:xfrm>
          <a:prstGeom prst="leftBrace">
            <a:avLst>
              <a:gd name="adj1" fmla="val 31272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7" name="文本框 16390"/>
          <p:cNvSpPr txBox="1"/>
          <p:nvPr/>
        </p:nvSpPr>
        <p:spPr>
          <a:xfrm>
            <a:off x="2736036" y="4657693"/>
            <a:ext cx="6835859" cy="1775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955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烟柳画桥，风帘翠幕，参差十万人家</a:t>
            </a:r>
            <a:endParaRPr lang="zh-CN" altLang="en-US" sz="2955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955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云树绕堤沙，怒涛卷霜雪，天堑无涯</a:t>
            </a:r>
            <a:endParaRPr lang="zh-CN" altLang="en-US" sz="2955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955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市列珠玑，户盈罗绮，竞豪奢</a:t>
            </a:r>
            <a:endParaRPr lang="zh-CN" altLang="en-US" sz="2955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54279" name="文本框 16392"/>
          <p:cNvSpPr txBox="1"/>
          <p:nvPr/>
        </p:nvSpPr>
        <p:spPr>
          <a:xfrm>
            <a:off x="8860349" y="4582353"/>
            <a:ext cx="1908616" cy="5461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三吴都会</a:t>
            </a:r>
            <a:endParaRPr lang="zh-CN" altLang="en-US" sz="2955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54280" name="文本框 16393"/>
          <p:cNvSpPr txBox="1"/>
          <p:nvPr/>
        </p:nvSpPr>
        <p:spPr>
          <a:xfrm>
            <a:off x="8860349" y="5265437"/>
            <a:ext cx="1908616" cy="5461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东南形胜</a:t>
            </a:r>
            <a:endParaRPr lang="zh-CN" altLang="en-US" sz="2955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18" name="文本框 16393"/>
          <p:cNvSpPr txBox="1"/>
          <p:nvPr/>
        </p:nvSpPr>
        <p:spPr>
          <a:xfrm>
            <a:off x="8848630" y="5873180"/>
            <a:ext cx="1908616" cy="5461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自古繁华</a:t>
            </a:r>
            <a:endParaRPr lang="zh-CN" altLang="en-US" sz="2955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  <p:bldP spid="54282" grpId="0"/>
      <p:bldP spid="54281" grpId="0"/>
      <p:bldP spid="54284" grpId="0"/>
      <p:bldP spid="54285" grpId="0"/>
      <p:bldP spid="54286" grpId="0"/>
      <p:bldP spid="54274" grpId="0"/>
      <p:bldP spid="54275" grpId="0"/>
      <p:bldP spid="54276" grpId="0"/>
      <p:bldP spid="16398" grpId="0"/>
      <p:bldP spid="54278" grpId="0"/>
      <p:bldP spid="54277" grpId="0"/>
      <p:bldP spid="54279" grpId="0"/>
      <p:bldP spid="54280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4818578" y="4887701"/>
            <a:ext cx="7607284" cy="844731"/>
          </a:xfrm>
          <a:prstGeom prst="rect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800">
              <a:solidFill>
                <a:srgbClr val="9B6A84"/>
              </a:solidFill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2726" r="2726"/>
          <a:stretch>
            <a:fillRect/>
          </a:stretch>
        </p:blipFill>
        <p:spPr>
          <a:xfrm>
            <a:off x="5044711" y="1502088"/>
            <a:ext cx="7480662" cy="4014652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15"/>
            </p:custDataLst>
          </p:nvPr>
        </p:nvSpPr>
        <p:spPr>
          <a:xfrm>
            <a:off x="1080770" y="484505"/>
            <a:ext cx="6419850" cy="886460"/>
          </a:xfrm>
          <a:prstGeom prst="rect">
            <a:avLst/>
          </a:prstGeom>
        </p:spPr>
        <p:txBody>
          <a:bodyPr wrap="square" tIns="0" bIns="0" anchor="b" anchorCtr="0">
            <a:noAutofit/>
          </a:bodyPr>
          <a:lstStyle/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+mj-cs"/>
                <a:sym typeface="宋体" panose="02010600030101010101" pitchFamily="2" charset="-122"/>
              </a:rPr>
              <a:t>二轮诵读，因景明情</a:t>
            </a:r>
            <a:endParaRPr lang="zh-CN" altLang="en-US" sz="4400" b="1" spc="300">
              <a:solidFill>
                <a:srgbClr val="000000"/>
              </a:solidFill>
              <a:latin typeface="微软雅黑" panose="020b0503020204020204" charset="-122"/>
              <a:ea typeface="微软雅黑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1219200" y="1569720"/>
            <a:ext cx="3599180" cy="2793365"/>
          </a:xfrm>
          <a:prstGeom prst="rect">
            <a:avLst/>
          </a:prstGeom>
        </p:spPr>
        <p:txBody>
          <a:bodyPr wrap="square" tIns="0" bIns="0">
            <a:norm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SzTx/>
              <a:buNone/>
            </a:pPr>
            <a: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</a:rPr>
              <a:t>词的下阕从哪些方面描写了杭州风貌？</a:t>
            </a:r>
            <a:endParaRPr lang="zh-CN" altLang="en-US" sz="2800" b="1">
              <a:solidFill>
                <a:srgbClr val="40404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>
            <p:custDataLst>
              <p:tags r:id="rId17"/>
            </p:custDataLst>
          </p:nvPr>
        </p:nvSpPr>
        <p:spPr>
          <a:xfrm>
            <a:off x="329126" y="1698069"/>
            <a:ext cx="670560" cy="45719"/>
          </a:xfrm>
          <a:prstGeom prst="rect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18"/>
            </p:custDataLst>
          </p:nvPr>
        </p:nvSpPr>
        <p:spPr>
          <a:xfrm>
            <a:off x="329126" y="1864634"/>
            <a:ext cx="670560" cy="45719"/>
          </a:xfrm>
          <a:prstGeom prst="rect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>
            <p:custDataLst>
              <p:tags r:id="rId19"/>
            </p:custDataLst>
          </p:nvPr>
        </p:nvSpPr>
        <p:spPr>
          <a:xfrm>
            <a:off x="329126" y="2031199"/>
            <a:ext cx="670560" cy="45719"/>
          </a:xfrm>
          <a:prstGeom prst="rect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2" name="图片 11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12391" r="12391"/>
          <a:stretch>
            <a:fillRect/>
          </a:stretch>
        </p:blipFill>
        <p:spPr>
          <a:xfrm>
            <a:off x="4841875" y="1317625"/>
            <a:ext cx="7239000" cy="482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23416" r="23416"/>
          <a:stretch>
            <a:fillRect/>
          </a:stretch>
        </p:blipFill>
        <p:spPr>
          <a:xfrm>
            <a:off x="777875" y="1317625"/>
            <a:ext cx="3962400" cy="48260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16"/>
            </p:custDataLst>
          </p:nvPr>
        </p:nvSpPr>
        <p:spPr>
          <a:xfrm>
            <a:off x="4841875" y="4505325"/>
            <a:ext cx="7239000" cy="1638300"/>
          </a:xfrm>
          <a:prstGeom prst="rect">
            <a:avLst/>
          </a:prstGeom>
          <a:solidFill>
            <a:srgbClr val="000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17"/>
            </p:custDataLst>
          </p:nvPr>
        </p:nvSpPr>
        <p:spPr>
          <a:xfrm>
            <a:off x="760095" y="387350"/>
            <a:ext cx="5643245" cy="930275"/>
          </a:xfrm>
          <a:prstGeom prst="rect">
            <a:avLst/>
          </a:prstGeom>
          <a:noFill/>
        </p:spPr>
        <p:txBody>
          <a:bodyPr wrap="square" lIns="90170" tIns="0" rIns="90170" bIns="0" rtlCol="0"/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j-cs"/>
                <a:sym typeface="宋体" panose="02010600030101010101" pitchFamily="2" charset="-122"/>
              </a:rPr>
              <a:t>二轮诵读，因景明情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18"/>
            </p:custDataLst>
          </p:nvPr>
        </p:nvSpPr>
        <p:spPr>
          <a:xfrm>
            <a:off x="5257165" y="5316220"/>
            <a:ext cx="2984500" cy="299085"/>
          </a:xfrm>
          <a:prstGeom prst="rect">
            <a:avLst/>
          </a:prstGeom>
        </p:spPr>
        <p:txBody>
          <a:bodyPr wrap="square" lIns="90170" tIns="0" rIns="90170" bIns="0">
            <a:no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重湖叠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巘</a:t>
            </a:r>
            <a:r>
              <a:rPr lang="zh-CN" altLang="en-US" sz="3200" b="1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清嘉</a:t>
            </a:r>
            <a:endParaRPr lang="zh-CN" altLang="en-US" sz="3200" b="1"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442234" cy="723265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6871335" y="0"/>
            <a:ext cx="5641340" cy="1148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  <a:sym typeface="宋体" panose="02010600030101010101" pitchFamily="2" charset="-122"/>
              </a:rPr>
              <a:t>二轮诵读，因景明情</a:t>
            </a:r>
            <a:endParaRPr lang="zh-CN" altLang="en-US" sz="4400" b="1">
              <a:solidFill>
                <a:srgbClr val="595959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>
            <p:custDataLst>
              <p:tags r:id="rId7"/>
            </p:custDataLst>
          </p:nvPr>
        </p:nvGrpSpPr>
        <p:grpSpPr>
          <a:xfrm>
            <a:off x="12054323" y="671541"/>
            <a:ext cx="214676" cy="78688"/>
            <a:chOff x="10131307" y="758046"/>
            <a:chExt cx="214676" cy="78688"/>
          </a:xfrm>
        </p:grpSpPr>
        <p:cxnSp>
          <p:nvCxnSpPr>
            <p:cNvPr id="22" name="直接连接符 21"/>
            <p:cNvCxnSpPr/>
            <p:nvPr>
              <p:custDataLst>
                <p:tags r:id="rId8"/>
              </p:custDataLst>
            </p:nvPr>
          </p:nvCxnSpPr>
          <p:spPr>
            <a:xfrm>
              <a:off x="10131307" y="758046"/>
              <a:ext cx="214676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9"/>
              </p:custDataLst>
            </p:nvPr>
          </p:nvCxnSpPr>
          <p:spPr>
            <a:xfrm>
              <a:off x="10131307" y="836734"/>
              <a:ext cx="164083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: 圆角 11"/>
          <p:cNvSpPr/>
          <p:nvPr>
            <p:custDataLst>
              <p:tags r:id="rId10"/>
            </p:custDataLst>
          </p:nvPr>
        </p:nvSpPr>
        <p:spPr>
          <a:xfrm>
            <a:off x="804936" y="639057"/>
            <a:ext cx="956792" cy="33038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4" name="文本框 33"/>
          <p:cNvSpPr txBox="1"/>
          <p:nvPr>
            <p:custDataLst>
              <p:tags r:id="rId11"/>
            </p:custDataLst>
          </p:nvPr>
        </p:nvSpPr>
        <p:spPr>
          <a:xfrm>
            <a:off x="854580" y="646139"/>
            <a:ext cx="907149" cy="324591"/>
          </a:xfrm>
          <a:prstGeom prst="rect">
            <a:avLst/>
          </a:prstGeom>
          <a:noFill/>
        </p:spPr>
        <p:txBody>
          <a:bodyPr wrap="square" lIns="9000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spc="100" baseline="0" noProof="0">
                <a:ln>
                  <a:noFill/>
                </a:ln>
                <a:solidFill>
                  <a:srgbClr val="E4E4E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 panose="020b0604020202020204" pitchFamily="34" charset="0"/>
              </a:rPr>
              <a:t>LOGO</a:t>
            </a:r>
            <a:endParaRPr kumimoji="0" lang="en-US" altLang="zh-CN" sz="1400" b="1" i="0" spc="100" baseline="0" noProof="0">
              <a:ln>
                <a:noFill/>
              </a:ln>
              <a:solidFill>
                <a:srgbClr val="E4E4E4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2" name="图片 1" descr="placingpictureplaceholder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25741" b="25741"/>
          <a:stretch>
            <a:fillRect/>
          </a:stretch>
        </p:blipFill>
        <p:spPr>
          <a:xfrm>
            <a:off x="0" y="0"/>
            <a:ext cx="6429375" cy="2347383"/>
          </a:xfrm>
          <a:prstGeom prst="rect">
            <a:avLst/>
          </a:prstGeom>
        </p:spPr>
      </p:pic>
      <p:pic>
        <p:nvPicPr>
          <p:cNvPr id="3" name="图片 2" descr="placingpictureplaceholder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t="25558" b="25558"/>
          <a:stretch>
            <a:fillRect/>
          </a:stretch>
        </p:blipFill>
        <p:spPr>
          <a:xfrm>
            <a:off x="0" y="2442633"/>
            <a:ext cx="6429375" cy="2347383"/>
          </a:xfrm>
          <a:prstGeom prst="rect">
            <a:avLst/>
          </a:prstGeom>
        </p:spPr>
      </p:pic>
      <p:pic>
        <p:nvPicPr>
          <p:cNvPr id="4" name="图片 3" descr="placingpictureplaceholder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t="22617" b="22617"/>
          <a:stretch>
            <a:fillRect/>
          </a:stretch>
        </p:blipFill>
        <p:spPr>
          <a:xfrm>
            <a:off x="0" y="4885267"/>
            <a:ext cx="6429375" cy="2347383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4288155" y="6484620"/>
            <a:ext cx="1932940" cy="6610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</a:rPr>
              <a:t>三秋桂子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5" name="图片 4" descr="placingpictureplaceholder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646545" y="1148080"/>
            <a:ext cx="5865495" cy="2411095"/>
          </a:xfrm>
          <a:prstGeom prst="rect">
            <a:avLst/>
          </a:prstGeom>
        </p:spPr>
      </p:pic>
      <p:pic>
        <p:nvPicPr>
          <p:cNvPr id="6" name="图片 5" descr="placingpictureplaceholder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645910" y="3779520"/>
            <a:ext cx="5866130" cy="323151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3"/>
            </p:custDataLst>
          </p:nvPr>
        </p:nvSpPr>
        <p:spPr>
          <a:xfrm>
            <a:off x="10596245" y="6200140"/>
            <a:ext cx="1838325" cy="702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</a:rPr>
              <a:t>十里荷花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7047865" cy="723265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5534" r="15534"/>
          <a:stretch>
            <a:fillRect/>
          </a:stretch>
        </p:blipFill>
        <p:spPr>
          <a:xfrm>
            <a:off x="0" y="0"/>
            <a:ext cx="6941185" cy="3474720"/>
          </a:xfrm>
          <a:custGeom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7047865" y="0"/>
            <a:ext cx="5682615" cy="1737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  <a:sym typeface="宋体" panose="02010600030101010101" pitchFamily="2" charset="-122"/>
              </a:rPr>
              <a:t>二轮诵读，因景明情</a:t>
            </a:r>
            <a:endParaRPr lang="zh-CN" altLang="en-US" sz="4400" b="1">
              <a:solidFill>
                <a:srgbClr val="595959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4816475" y="2792730"/>
            <a:ext cx="2042795" cy="6819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羌管弄晴 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21" name="组合 20"/>
          <p:cNvGrpSpPr/>
          <p:nvPr>
            <p:custDataLst>
              <p:tags r:id="rId10"/>
            </p:custDataLst>
          </p:nvPr>
        </p:nvGrpSpPr>
        <p:grpSpPr>
          <a:xfrm>
            <a:off x="12054323" y="671541"/>
            <a:ext cx="214676" cy="78688"/>
            <a:chOff x="10131307" y="758046"/>
            <a:chExt cx="214676" cy="78688"/>
          </a:xfrm>
        </p:grpSpPr>
        <p:cxnSp>
          <p:nvCxnSpPr>
            <p:cNvPr id="22" name="直接连接符 21"/>
            <p:cNvCxnSpPr/>
            <p:nvPr>
              <p:custDataLst>
                <p:tags r:id="rId11"/>
              </p:custDataLst>
            </p:nvPr>
          </p:nvCxnSpPr>
          <p:spPr>
            <a:xfrm>
              <a:off x="10131307" y="758046"/>
              <a:ext cx="214676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2"/>
              </p:custDataLst>
            </p:nvPr>
          </p:nvCxnSpPr>
          <p:spPr>
            <a:xfrm>
              <a:off x="10131307" y="836734"/>
              <a:ext cx="164083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12542" r="12542" b="7893"/>
          <a:stretch>
            <a:fillRect/>
          </a:stretch>
        </p:blipFill>
        <p:spPr>
          <a:xfrm>
            <a:off x="0" y="3590290"/>
            <a:ext cx="6941185" cy="36423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4816475" y="6526530"/>
            <a:ext cx="2042795" cy="6083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no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菱歌泛夜 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16"/>
            </p:custDataLst>
          </p:nvPr>
        </p:nvGrpSpPr>
        <p:grpSpPr>
          <a:xfrm>
            <a:off x="7175500" y="2040890"/>
            <a:ext cx="5555615" cy="5012055"/>
            <a:chOff x="912" y="0"/>
            <a:chExt cx="11643" cy="11390"/>
          </a:xfrm>
        </p:grpSpPr>
        <p:sp>
          <p:nvSpPr>
            <p:cNvPr id="5" name="PA-矩形 1"/>
            <p:cNvSpPr/>
            <p:nvPr>
              <p:custDataLst>
                <p:tags r:id="rId17"/>
              </p:custDataLst>
            </p:nvPr>
          </p:nvSpPr>
          <p:spPr>
            <a:xfrm>
              <a:off x="1797" y="0"/>
              <a:ext cx="2183" cy="11390"/>
            </a:xfrm>
            <a:prstGeom prst="rect">
              <a:avLst/>
            </a:prstGeom>
            <a:blipFill dpi="0" rotWithShape="0">
              <a:blip r:embed="rId18"/>
              <a:stretch>
                <a:fillRect l="-222000" r="-57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6" name="PA-矩形 2"/>
            <p:cNvSpPr/>
            <p:nvPr>
              <p:custDataLst>
                <p:tags r:id="rId19"/>
              </p:custDataLst>
            </p:nvPr>
          </p:nvSpPr>
          <p:spPr>
            <a:xfrm>
              <a:off x="4107" y="0"/>
              <a:ext cx="1234" cy="11390"/>
            </a:xfrm>
            <a:prstGeom prst="rect">
              <a:avLst/>
            </a:prstGeom>
            <a:blipFill dpi="0" rotWithShape="0">
              <a:blip r:embed="rId18"/>
              <a:stretch>
                <a:fillRect l="-580000" r="-90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PA-矩形 3"/>
            <p:cNvSpPr/>
            <p:nvPr>
              <p:custDataLst>
                <p:tags r:id="rId20"/>
              </p:custDataLst>
            </p:nvPr>
          </p:nvSpPr>
          <p:spPr>
            <a:xfrm>
              <a:off x="1228" y="0"/>
              <a:ext cx="443" cy="11390"/>
            </a:xfrm>
            <a:prstGeom prst="rect">
              <a:avLst/>
            </a:prstGeom>
            <a:blipFill dpi="0" rotWithShape="0">
              <a:blip r:embed="rId18"/>
              <a:stretch>
                <a:fillRect l="-966000" r="-335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9" name="PA-矩形 4"/>
            <p:cNvSpPr/>
            <p:nvPr>
              <p:custDataLst>
                <p:tags r:id="rId21"/>
              </p:custDataLst>
            </p:nvPr>
          </p:nvSpPr>
          <p:spPr>
            <a:xfrm>
              <a:off x="912" y="0"/>
              <a:ext cx="221" cy="11390"/>
            </a:xfrm>
            <a:prstGeom prst="rect">
              <a:avLst/>
            </a:prstGeom>
            <a:blipFill dpi="0" rotWithShape="0">
              <a:blip r:embed="rId18"/>
              <a:stretch>
                <a:fillRect l="-1794000" r="-696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1" name="PA-矩形 5"/>
            <p:cNvSpPr/>
            <p:nvPr>
              <p:custDataLst>
                <p:tags r:id="rId22"/>
              </p:custDataLst>
            </p:nvPr>
          </p:nvSpPr>
          <p:spPr>
            <a:xfrm>
              <a:off x="5468" y="0"/>
              <a:ext cx="823" cy="11390"/>
            </a:xfrm>
            <a:prstGeom prst="rect">
              <a:avLst/>
            </a:prstGeom>
            <a:blipFill dpi="0" rotWithShape="0">
              <a:blip r:embed="rId18"/>
              <a:stretch>
                <a:fillRect l="-1035000" r="-124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PA-矩形 6"/>
            <p:cNvSpPr/>
            <p:nvPr>
              <p:custDataLst>
                <p:tags r:id="rId23"/>
              </p:custDataLst>
            </p:nvPr>
          </p:nvSpPr>
          <p:spPr>
            <a:xfrm>
              <a:off x="6417" y="0"/>
              <a:ext cx="3196" cy="11390"/>
            </a:xfrm>
            <a:prstGeom prst="rect">
              <a:avLst/>
            </a:prstGeom>
            <a:blipFill dpi="0" rotWithShape="0">
              <a:blip r:embed="rId18"/>
              <a:stretch>
                <a:fillRect l="-296000" r="-2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6" name="PA-矩形 7"/>
            <p:cNvSpPr/>
            <p:nvPr>
              <p:custDataLst>
                <p:tags r:id="rId24"/>
              </p:custDataLst>
            </p:nvPr>
          </p:nvSpPr>
          <p:spPr>
            <a:xfrm>
              <a:off x="9739" y="0"/>
              <a:ext cx="1329" cy="11390"/>
            </a:xfrm>
            <a:prstGeom prst="rect">
              <a:avLst/>
            </a:prstGeom>
            <a:blipFill dpi="0" rotWithShape="0">
              <a:blip r:embed="rId18"/>
              <a:stretch>
                <a:fillRect l="-962000" r="-4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7" name="PA-矩形 8"/>
            <p:cNvSpPr/>
            <p:nvPr>
              <p:custDataLst>
                <p:tags r:id="rId25"/>
              </p:custDataLst>
            </p:nvPr>
          </p:nvSpPr>
          <p:spPr>
            <a:xfrm>
              <a:off x="11194" y="0"/>
              <a:ext cx="601" cy="11390"/>
            </a:xfrm>
            <a:prstGeom prst="rect">
              <a:avLst/>
            </a:prstGeom>
            <a:blipFill dpi="0" rotWithShape="0">
              <a:blip r:embed="rId18"/>
              <a:stretch>
                <a:fillRect l="-2370000" r="-78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8" name="PA-矩形 9"/>
            <p:cNvSpPr/>
            <p:nvPr>
              <p:custDataLst>
                <p:tags r:id="rId26"/>
              </p:custDataLst>
            </p:nvPr>
          </p:nvSpPr>
          <p:spPr>
            <a:xfrm>
              <a:off x="11922" y="0"/>
              <a:ext cx="316" cy="11390"/>
            </a:xfrm>
            <a:prstGeom prst="rect">
              <a:avLst/>
            </a:prstGeom>
            <a:blipFill dpi="0" rotWithShape="0">
              <a:blip r:embed="rId18"/>
              <a:stretch>
                <a:fillRect l="-4739000" r="-135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9" name="PA-矩形 10"/>
            <p:cNvSpPr/>
            <p:nvPr>
              <p:custDataLst>
                <p:tags r:id="rId27"/>
              </p:custDataLst>
            </p:nvPr>
          </p:nvSpPr>
          <p:spPr>
            <a:xfrm>
              <a:off x="12365" y="0"/>
              <a:ext cx="190" cy="11390"/>
            </a:xfrm>
            <a:prstGeom prst="rect">
              <a:avLst/>
            </a:prstGeom>
            <a:blipFill dpi="0" rotWithShape="0">
              <a:blip r:embed="rId18"/>
              <a:stretch>
                <a:fillRect l="-8114000" r="-208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9802495" y="6358890"/>
            <a:ext cx="2852420" cy="6191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no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</a:rPr>
              <a:t>嬉嬉钓叟莲娃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9"/>
    </p:custData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2507" r="2507"/>
          <a:stretch>
            <a:fillRect/>
          </a:stretch>
        </p:blipFill>
        <p:spPr>
          <a:xfrm>
            <a:off x="0" y="0"/>
            <a:ext cx="6050978" cy="7232650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11"/>
            </p:custDataLst>
          </p:nvPr>
        </p:nvSpPr>
        <p:spPr>
          <a:xfrm>
            <a:off x="6553656" y="2038924"/>
            <a:ext cx="5365968" cy="40038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  <a:defRPr/>
            </a:pPr>
            <a:r>
              <a:rPr kumimoji="0" lang="zh-CN" altLang="en-US" sz="2400" b="1" i="0" spc="5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黑体" panose="02010609060101010101" charset="-122"/>
              </a:rPr>
              <a:t>词按字数分为</a:t>
            </a:r>
            <a:endParaRPr kumimoji="0" lang="zh-CN" altLang="en-US" sz="2400" b="1" i="0" spc="5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黑体" panose="02010609060101010101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kumimoji="0" lang="zh-CN" altLang="en-US" sz="2400" b="1" i="0" spc="5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黑体" panose="02010609060101010101" charset="-122"/>
              </a:rPr>
              <a:t>单调 —— 一片（阕）</a:t>
            </a:r>
            <a:endParaRPr kumimoji="0" lang="zh-CN" altLang="en-US" sz="2400" b="1" i="0" spc="5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黑体" panose="02010609060101010101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kumimoji="0" lang="zh-CN" altLang="en-US" sz="2400" b="1" i="0" spc="5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黑体" panose="02010609060101010101" charset="-122"/>
              </a:rPr>
              <a:t>小令 ——（58字以内）</a:t>
            </a:r>
            <a:endParaRPr kumimoji="0" lang="zh-CN" altLang="en-US" sz="2400" b="1" i="0" spc="5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黑体" panose="02010609060101010101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kumimoji="0" lang="zh-CN" altLang="en-US" sz="2400" b="1" i="0" spc="5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黑体" panose="02010609060101010101" charset="-122"/>
              </a:rPr>
              <a:t>双调 —— 两片（阕）</a:t>
            </a:r>
            <a:endParaRPr kumimoji="0" lang="zh-CN" altLang="en-US" sz="2400" b="1" i="0" spc="5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黑体" panose="02010609060101010101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kumimoji="0" lang="zh-CN" altLang="en-US" sz="2400" b="1" i="0" spc="5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黑体" panose="02010609060101010101" charset="-122"/>
              </a:rPr>
              <a:t>中调 ——（59—90字）</a:t>
            </a:r>
            <a:endParaRPr kumimoji="0" lang="zh-CN" altLang="en-US" sz="2400" b="1" i="0" spc="5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黑体" panose="02010609060101010101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kumimoji="0" lang="zh-CN" altLang="en-US" sz="2400" b="1" i="0" spc="5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黑体" panose="02010609060101010101" charset="-122"/>
              </a:rPr>
              <a:t>三叠 —— 三片</a:t>
            </a:r>
            <a:endParaRPr kumimoji="0" lang="zh-CN" altLang="en-US" sz="2400" b="1" i="0" spc="5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黑体" panose="02010609060101010101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kumimoji="0" lang="zh-CN" altLang="en-US" sz="2400" b="1" i="0" spc="5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黑体" panose="02010609060101010101" charset="-122"/>
              </a:rPr>
              <a:t>长调 ——（91字以上）</a:t>
            </a:r>
            <a:endParaRPr kumimoji="0" lang="zh-CN" altLang="en-US" sz="2400" b="1" i="0" spc="5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黑体" panose="02010609060101010101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kumimoji="0" lang="zh-CN" altLang="en-US" sz="2400" b="1" i="0" spc="5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黑体" panose="02010609060101010101" charset="-122"/>
              </a:rPr>
              <a:t>四叠 —— 四片</a:t>
            </a:r>
            <a:endParaRPr kumimoji="0" lang="zh-CN" altLang="en-US" sz="2400" b="1" i="0" spc="5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黑体" panose="02010609060101010101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2"/>
            </p:custDataLst>
          </p:nvPr>
        </p:nvSpPr>
        <p:spPr>
          <a:xfrm>
            <a:off x="6391723" y="632974"/>
            <a:ext cx="5365976" cy="81659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spc="300" noProof="0" err="1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词的基本常识</a:t>
            </a:r>
            <a:endParaRPr kumimoji="0" lang="zh-CN" altLang="en-US" sz="4400" b="1" i="0" spc="300" noProof="0" err="1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2465" name="Picture 2" descr="20060310105215789"/>
          <p:cNvPicPr>
            <a:picLocks noChangeAspect="1"/>
          </p:cNvPicPr>
          <p:nvPr/>
        </p:nvPicPr>
        <p:blipFill>
          <a:blip r:embed="rId2"/>
          <a:srcRect t="6667" b="17778"/>
          <a:stretch>
            <a:fillRect/>
          </a:stretch>
        </p:blipFill>
        <p:spPr>
          <a:xfrm>
            <a:off x="121920" y="88265"/>
            <a:ext cx="6022975" cy="3521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7459" name="Rectangle 3"/>
          <p:cNvSpPr/>
          <p:nvPr/>
        </p:nvSpPr>
        <p:spPr>
          <a:xfrm>
            <a:off x="219334" y="228414"/>
            <a:ext cx="3114058" cy="6756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3795" b="1">
                <a:solidFill>
                  <a:srgbClr val="0000FF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千骑拥高牙</a:t>
            </a:r>
            <a:endParaRPr lang="zh-CN" altLang="en-US" sz="3795" b="1">
              <a:solidFill>
                <a:srgbClr val="0000FF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pic>
        <p:nvPicPr>
          <p:cNvPr id="63489" name="Picture 2" descr="20045625452697"/>
          <p:cNvPicPr>
            <a:picLocks noChangeAspect="1"/>
          </p:cNvPicPr>
          <p:nvPr/>
        </p:nvPicPr>
        <p:blipFill>
          <a:blip r:embed="rId3"/>
          <a:srcRect l="6068" t="14088" r="24147" b="5409"/>
          <a:stretch>
            <a:fillRect/>
          </a:stretch>
        </p:blipFill>
        <p:spPr>
          <a:xfrm>
            <a:off x="121920" y="3811270"/>
            <a:ext cx="6023610" cy="3283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3" name="Rectangle 3"/>
          <p:cNvSpPr/>
          <p:nvPr/>
        </p:nvSpPr>
        <p:spPr>
          <a:xfrm>
            <a:off x="121881" y="6419010"/>
            <a:ext cx="3114058" cy="6756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3795" b="1">
                <a:solidFill>
                  <a:srgbClr val="0000FF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乘醉听箫鼓</a:t>
            </a:r>
            <a:endParaRPr lang="zh-CN" altLang="en-US" sz="3795" b="1">
              <a:solidFill>
                <a:srgbClr val="0000FF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pic>
        <p:nvPicPr>
          <p:cNvPr id="64513" name="Picture 2" descr="无标题十里荷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0" y="2207260"/>
            <a:ext cx="5744210" cy="3449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9507" name="Rectangle 3"/>
          <p:cNvSpPr/>
          <p:nvPr/>
        </p:nvSpPr>
        <p:spPr>
          <a:xfrm>
            <a:off x="6556983" y="4838221"/>
            <a:ext cx="3114058" cy="6756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3795" b="1">
                <a:solidFill>
                  <a:srgbClr val="0000FF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吟赏烟霞</a:t>
            </a:r>
            <a:endParaRPr lang="zh-CN" altLang="en-US" sz="3795" b="1">
              <a:solidFill>
                <a:srgbClr val="0000FF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6457315" y="88265"/>
            <a:ext cx="5682615" cy="1737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  <a:sym typeface="宋体" panose="02010600030101010101" pitchFamily="2" charset="-122"/>
              </a:rPr>
              <a:t>二轮诵读，因景明情</a:t>
            </a:r>
            <a:endParaRPr lang="zh-CN" altLang="en-US" sz="4400" b="1">
              <a:solidFill>
                <a:srgbClr val="595959"/>
              </a:solidFill>
              <a:latin typeface="微软雅黑" panose="020b0503020204020204" charset="-122"/>
              <a:ea typeface="微软雅黑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/>
      <p:bldP spid="148483" grpId="2"/>
      <p:bldP spid="149507" grpId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0" y="1460984"/>
            <a:ext cx="12858750" cy="545341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2" name="Title 6"/>
          <p:cNvSpPr txBox="1"/>
          <p:nvPr>
            <p:custDataLst>
              <p:tags r:id="rId9"/>
            </p:custDataLst>
          </p:nvPr>
        </p:nvSpPr>
        <p:spPr>
          <a:xfrm>
            <a:off x="641672" y="641637"/>
            <a:ext cx="11576962" cy="6609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kumimoji="0" lang="zh-CN" altLang="en-US" sz="4400" b="1" i="0" spc="30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二轮诵读，因景明情</a:t>
            </a:r>
            <a:endParaRPr kumimoji="0" lang="zh-CN" altLang="en-US" sz="4400" b="1" i="0" spc="30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1288" b="6259"/>
          <a:stretch>
            <a:fillRect/>
          </a:stretch>
        </p:blipFill>
        <p:spPr>
          <a:xfrm>
            <a:off x="646512" y="1784751"/>
            <a:ext cx="7716805" cy="4811927"/>
          </a:xfrm>
          <a:prstGeom prst="rect">
            <a:avLst/>
          </a:prstGeom>
        </p:spPr>
      </p:pic>
      <p:sp>
        <p:nvSpPr>
          <p:cNvPr id="7" name="Title 6"/>
          <p:cNvSpPr txBox="1"/>
          <p:nvPr>
            <p:custDataLst>
              <p:tags r:id="rId12"/>
            </p:custDataLst>
          </p:nvPr>
        </p:nvSpPr>
        <p:spPr>
          <a:xfrm>
            <a:off x="8765786" y="3498610"/>
            <a:ext cx="3449300" cy="13842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异日图将好景，</a:t>
            </a:r>
            <a:endParaRPr lang="zh-CN" altLang="en-US" sz="32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归去凤池夸。</a:t>
            </a:r>
            <a:endParaRPr lang="zh-CN" altLang="en-US" sz="32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3"/>
            </p:custDataLst>
          </p:nvPr>
        </p:nvGrpSpPr>
        <p:grpSpPr>
          <a:xfrm>
            <a:off x="12023758" y="458324"/>
            <a:ext cx="214676" cy="78688"/>
            <a:chOff x="10129722" y="747001"/>
            <a:chExt cx="214676" cy="78688"/>
          </a:xfrm>
        </p:grpSpPr>
        <p:cxnSp>
          <p:nvCxnSpPr>
            <p:cNvPr id="12" name="直接连接符 11"/>
            <p:cNvCxnSpPr/>
            <p:nvPr>
              <p:custDataLst>
                <p:tags r:id="rId14"/>
              </p:custDataLst>
            </p:nvPr>
          </p:nvCxnSpPr>
          <p:spPr>
            <a:xfrm>
              <a:off x="10129722" y="747001"/>
              <a:ext cx="214676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5"/>
              </p:custDataLst>
            </p:nvPr>
          </p:nvCxnSpPr>
          <p:spPr>
            <a:xfrm>
              <a:off x="10129722" y="825689"/>
              <a:ext cx="164083" cy="0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294822" cy="723265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4" name="图片 3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928344" y="1856460"/>
            <a:ext cx="7125470" cy="3519169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4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江南好，风景旧曾谙。日出江花红胜火，春来江水绿如蓝，能不忆江南？</a:t>
            </a:r>
            <a:br>
              <a:rPr kumimoji="0" lang="zh-CN" altLang="en-US" sz="24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kumimoji="0" lang="zh-CN" altLang="en-US" sz="24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江南忆，最忆是杭州。山寺月中寻桂子，郡亭枕上看潮头。何日更重游！</a:t>
            </a:r>
            <a:br>
              <a:rPr kumimoji="0" lang="zh-CN" altLang="en-US" sz="24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kumimoji="0" lang="zh-CN" altLang="en-US" sz="24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江南忆，其次是吴宫。吴酒一杯春竹叶，吴娃双舞醉芙蓉。早晚复相逢！</a:t>
            </a:r>
            <a:endParaRPr kumimoji="0" lang="zh-CN" altLang="en-US" sz="2400" b="1" i="0" kern="1200" cap="none" spc="0" normalizeH="0" noProof="0">
              <a:ln>
                <a:noFill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                       ——白居易《忆江南》</a:t>
            </a:r>
            <a:endParaRPr kumimoji="0" lang="en-US" altLang="zh-CN" sz="2400" b="1" i="0" kern="1200" cap="none" spc="0" normalizeH="0" noProof="0">
              <a:ln>
                <a:noFill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11136288" y="804247"/>
            <a:ext cx="917525" cy="78774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804938" y="1242538"/>
            <a:ext cx="2840062" cy="2400210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100" normalizeH="0" noProof="0">
                <a:ln>
                  <a:noFill/>
                </a:ln>
                <a:solidFill>
                  <a:srgbClr val="7F7F7F"/>
                </a:solidFill>
                <a:effectLst/>
                <a:latin typeface="微软雅黑" panose="020b0503020204020204" charset="-122"/>
                <a:ea typeface="微软雅黑"/>
                <a:cs typeface="+mn-cs"/>
                <a:sym typeface="宋体" panose="02010600030101010101" pitchFamily="2" charset="-122"/>
              </a:rPr>
              <a:t>二轮诵读，因景明情</a:t>
            </a:r>
            <a:endParaRPr kumimoji="0" lang="zh-CN" altLang="en-US" sz="4400" b="1" i="0" kern="1200" cap="none" spc="100" normalizeH="0" noProof="0">
              <a:ln>
                <a:noFill/>
              </a:ln>
              <a:solidFill>
                <a:srgbClr val="7F7F7F"/>
              </a:solidFill>
              <a:effectLst/>
              <a:latin typeface="微软雅黑" panose="020b0503020204020204" charset="-122"/>
              <a:ea typeface="微软雅黑"/>
              <a:cs typeface="+mn-cs"/>
              <a:sym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3235099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10"/>
            </p:custDataLst>
          </p:nvPr>
        </p:nvPicPr>
        <p:blipFill>
          <a:blip r:embed="rId9"/>
          <a:srcRect t="5003" b="5003"/>
          <a:stretch>
            <a:fillRect/>
          </a:stretch>
        </p:blipFill>
        <p:spPr>
          <a:xfrm>
            <a:off x="641670" y="641636"/>
            <a:ext cx="5705977" cy="3640375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12"/>
            </p:custDataLst>
          </p:nvPr>
        </p:nvPicPr>
        <p:blipFill>
          <a:blip r:embed="rId11"/>
          <a:srcRect t="6294" b="6294"/>
          <a:stretch>
            <a:fillRect/>
          </a:stretch>
        </p:blipFill>
        <p:spPr>
          <a:xfrm>
            <a:off x="6507117" y="641636"/>
            <a:ext cx="5686090" cy="3640375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13"/>
            </p:custDataLst>
          </p:nvPr>
        </p:nvSpPr>
        <p:spPr>
          <a:xfrm>
            <a:off x="638125" y="5490043"/>
            <a:ext cx="11576962" cy="108993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传说西湖灵隐寺和天竺寺每到中秋常有带露的桂子从天飘落，馨香异常，据说那是从月宫桂树上飘落下来的，是寂寞的嫦娥赠与人间有情人的，这美丽的传说更给西湖增添了神秘空灵的色彩，极耐人寻味。 </a:t>
            </a:r>
            <a:endParaRPr lang="zh-CN" altLang="en-US" sz="24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4"/>
            </p:custDataLst>
          </p:nvPr>
        </p:nvSpPr>
        <p:spPr>
          <a:xfrm>
            <a:off x="638125" y="4604728"/>
            <a:ext cx="11576962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二轮诵读，因景明情</a:t>
            </a:r>
            <a:endParaRPr kumimoji="0" lang="zh-CN" altLang="en-US" sz="4000" b="1" i="0" kern="1200" cap="none" spc="150" normalizeH="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294822" cy="723265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4" name="图片 3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928235" y="1772920"/>
            <a:ext cx="7125335" cy="420179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40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</a:rPr>
              <a:t>晓出净慈寺送林子方</a:t>
            </a:r>
            <a:endParaRPr kumimoji="0" lang="zh-CN" altLang="en-US" sz="4000" b="1" i="0" kern="1200" cap="none" spc="0" normalizeH="0" noProof="0">
              <a:ln>
                <a:noFill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</a:endParaRPr>
          </a:p>
          <a:p>
            <a: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</a:rPr>
              <a:t>            杨万里</a:t>
            </a:r>
            <a:endParaRPr kumimoji="0" lang="zh-CN" altLang="en-US" sz="2800" b="1" i="0" kern="1200" cap="none" spc="0" normalizeH="0" noProof="0">
              <a:ln>
                <a:noFill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</a:endParaRPr>
          </a:p>
          <a:p>
            <a:pPr marL="730250" marR="0" lvl="2" indent="-22225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●"/>
              <a:defRPr/>
            </a:pPr>
            <a:r>
              <a:rPr kumimoji="0" lang="zh-CN" altLang="en-US" sz="32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</a:rPr>
              <a:t>毕竟西湖六月中，</a:t>
            </a:r>
            <a:endParaRPr kumimoji="0" lang="zh-CN" altLang="en-US" sz="3200" b="1" i="0" kern="1200" cap="none" spc="0" normalizeH="0" noProof="0">
              <a:ln>
                <a:noFill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</a:endParaRPr>
          </a:p>
          <a:p>
            <a:pPr marL="730250" marR="0" lvl="2" indent="-22225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●"/>
              <a:defRPr/>
            </a:pPr>
            <a:r>
              <a:rPr kumimoji="0" lang="zh-CN" altLang="en-US" sz="32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</a:rPr>
              <a:t>风光不与四时同。</a:t>
            </a:r>
            <a:endParaRPr kumimoji="0" lang="zh-CN" altLang="en-US" sz="3200" b="1" i="0" kern="1200" cap="none" spc="0" normalizeH="0" noProof="0">
              <a:ln>
                <a:noFill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</a:endParaRPr>
          </a:p>
          <a:p>
            <a:pPr marL="730250" marR="0" lvl="2" indent="-22225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●"/>
              <a:defRPr/>
            </a:pPr>
            <a:r>
              <a:rPr kumimoji="0" lang="zh-CN" altLang="en-US" sz="32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</a:rPr>
              <a:t>接天莲叶无穷碧</a:t>
            </a:r>
            <a:r>
              <a:rPr kumimoji="0" lang="en-US" altLang="zh-CN" sz="32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</a:rPr>
              <a:t>,</a:t>
            </a:r>
            <a:endParaRPr kumimoji="0" lang="en-US" altLang="zh-CN" sz="3200" b="1" i="0" kern="1200" cap="none" spc="0" normalizeH="0" noProof="0">
              <a:ln>
                <a:noFill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</a:endParaRPr>
          </a:p>
          <a:p>
            <a:pPr marL="730250" marR="0" lvl="2" indent="-22225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●"/>
              <a:defRPr/>
            </a:pPr>
            <a:r>
              <a:rPr kumimoji="0" lang="zh-CN" altLang="en-US" sz="32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</a:rPr>
              <a:t>映日荷花别样红。</a:t>
            </a:r>
            <a:endParaRPr kumimoji="0" lang="zh-CN" altLang="en-US" sz="3200" b="1" i="0" kern="1200" cap="none" spc="0" normalizeH="0" noProof="0">
              <a:ln>
                <a:noFill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11136288" y="804247"/>
            <a:ext cx="917525" cy="78774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804938" y="1242538"/>
            <a:ext cx="2840062" cy="2400210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100" normalizeH="0" noProof="0">
                <a:ln>
                  <a:noFill/>
                </a:ln>
                <a:solidFill>
                  <a:srgbClr val="7F7F7F"/>
                </a:solidFill>
                <a:effectLst/>
                <a:latin typeface="微软雅黑" panose="020b0503020204020204" charset="-122"/>
                <a:ea typeface="微软雅黑"/>
                <a:cs typeface="+mn-cs"/>
                <a:sym typeface="宋体" panose="02010600030101010101" pitchFamily="2" charset="-122"/>
              </a:rPr>
              <a:t>二轮诵读，因景明情</a:t>
            </a:r>
            <a:endParaRPr kumimoji="0" lang="zh-CN" altLang="en-US" sz="4400" b="1" i="0" kern="1200" cap="none" spc="100" normalizeH="0" noProof="0">
              <a:ln>
                <a:noFill/>
              </a:ln>
              <a:solidFill>
                <a:srgbClr val="7F7F7F"/>
              </a:solidFill>
              <a:effectLst/>
              <a:latin typeface="微软雅黑" panose="020b0503020204020204" charset="-122"/>
              <a:ea typeface="微软雅黑"/>
              <a:cs typeface="+mn-cs"/>
              <a:sym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294822" cy="723265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8436" name="左大括号 18435"/>
          <p:cNvSpPr/>
          <p:nvPr/>
        </p:nvSpPr>
        <p:spPr>
          <a:xfrm>
            <a:off x="6770370" y="2651760"/>
            <a:ext cx="140970" cy="1443355"/>
          </a:xfrm>
          <a:prstGeom prst="leftBrace">
            <a:avLst>
              <a:gd name="adj1" fmla="val 52202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4" name="左大括号 18436"/>
          <p:cNvSpPr/>
          <p:nvPr/>
        </p:nvSpPr>
        <p:spPr>
          <a:xfrm>
            <a:off x="4157345" y="1330325"/>
            <a:ext cx="94615" cy="5163185"/>
          </a:xfrm>
          <a:prstGeom prst="leftBrace">
            <a:avLst>
              <a:gd name="adj1" fmla="val 11207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5" name="文本框 18437"/>
          <p:cNvSpPr txBox="1"/>
          <p:nvPr/>
        </p:nvSpPr>
        <p:spPr>
          <a:xfrm>
            <a:off x="3071001" y="2819306"/>
            <a:ext cx="921385" cy="235396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下 片</a:t>
            </a:r>
            <a:endParaRPr lang="zh-CN" altLang="en-US" sz="4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69636" name="文本框 18438"/>
          <p:cNvSpPr txBox="1"/>
          <p:nvPr/>
        </p:nvSpPr>
        <p:spPr>
          <a:xfrm>
            <a:off x="2990518" y="2407535"/>
            <a:ext cx="3098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7" name="文本框 18439"/>
          <p:cNvSpPr txBox="1"/>
          <p:nvPr/>
        </p:nvSpPr>
        <p:spPr>
          <a:xfrm>
            <a:off x="2915178" y="2255181"/>
            <a:ext cx="3098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8" name="文本框 18440"/>
          <p:cNvSpPr txBox="1"/>
          <p:nvPr/>
        </p:nvSpPr>
        <p:spPr>
          <a:xfrm>
            <a:off x="4294619" y="1330265"/>
            <a:ext cx="2656994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55" b="1">
                <a:latin typeface="方正兰亭特黑长简体" panose="02010600000000000000" charset="-122"/>
                <a:ea typeface="方正兰亭特黑长简体" panose="02010600000000000000" charset="-122"/>
              </a:rPr>
              <a:t>西湖湖山之美</a:t>
            </a:r>
            <a:endParaRPr lang="zh-CN" altLang="en-US" sz="2955" b="1"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69639" name="文本框 18441"/>
          <p:cNvSpPr txBox="1"/>
          <p:nvPr/>
        </p:nvSpPr>
        <p:spPr>
          <a:xfrm>
            <a:off x="4433699" y="2027486"/>
            <a:ext cx="3098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0" name="左大括号 18442"/>
          <p:cNvSpPr/>
          <p:nvPr/>
        </p:nvSpPr>
        <p:spPr>
          <a:xfrm>
            <a:off x="6737350" y="957580"/>
            <a:ext cx="140335" cy="1292225"/>
          </a:xfrm>
          <a:prstGeom prst="leftBrace">
            <a:avLst>
              <a:gd name="adj1" fmla="val 46752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6877497" y="696486"/>
            <a:ext cx="2357308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重湖、</a:t>
            </a:r>
            <a:r>
              <a:rPr kumimoji="0" lang="zh-CN" altLang="en-US" sz="2955" b="1" kern="1200" cap="none" spc="0" normalizeH="0" baseline="0" noProof="0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  <a:cs typeface="+mn-cs"/>
              </a:rPr>
              <a:t>叠巘</a:t>
            </a:r>
            <a:endParaRPr kumimoji="0" lang="zh-CN" altLang="en-US" sz="2955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cs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6770299" y="1331242"/>
            <a:ext cx="3696688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三秋桂子</a:t>
            </a:r>
            <a:r>
              <a:rPr kumimoji="0" lang="zh-CN" altLang="en-US" sz="2955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（山上）</a:t>
            </a:r>
            <a:endParaRPr kumimoji="0" lang="zh-CN" altLang="en-US" sz="2955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cs"/>
            </a:endParaRPr>
          </a:p>
        </p:txBody>
      </p:sp>
      <p:sp>
        <p:nvSpPr>
          <p:cNvPr id="18446" name="文本框 18445"/>
          <p:cNvSpPr txBox="1"/>
          <p:nvPr/>
        </p:nvSpPr>
        <p:spPr>
          <a:xfrm>
            <a:off x="6823639" y="1877272"/>
            <a:ext cx="3455599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十里荷花</a:t>
            </a:r>
            <a:r>
              <a:rPr kumimoji="0" lang="zh-CN" altLang="en-US" sz="2955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（水中）</a:t>
            </a:r>
            <a:endParaRPr kumimoji="0" lang="zh-CN" altLang="en-US" sz="2955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cs"/>
            </a:endParaRPr>
          </a:p>
        </p:txBody>
      </p:sp>
      <p:sp>
        <p:nvSpPr>
          <p:cNvPr id="69644" name="文本框 18446"/>
          <p:cNvSpPr txBox="1"/>
          <p:nvPr/>
        </p:nvSpPr>
        <p:spPr>
          <a:xfrm>
            <a:off x="4294439" y="3059792"/>
            <a:ext cx="2583328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55" b="1">
                <a:latin typeface="方正兰亭特黑长简体" panose="02010600000000000000" charset="-122"/>
                <a:ea typeface="方正兰亭特黑长简体" panose="02010600000000000000" charset="-122"/>
              </a:rPr>
              <a:t>百姓生活愉悦</a:t>
            </a:r>
            <a:endParaRPr lang="zh-CN" altLang="en-US" sz="2955" b="1"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18448" name="文本框 18447"/>
          <p:cNvSpPr txBox="1"/>
          <p:nvPr/>
        </p:nvSpPr>
        <p:spPr>
          <a:xfrm>
            <a:off x="6912257" y="2514106"/>
            <a:ext cx="2089432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羌管弄晴</a:t>
            </a:r>
            <a:endParaRPr kumimoji="0" lang="zh-CN" altLang="en-US" sz="2955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ea"/>
            </a:endParaRPr>
          </a:p>
        </p:txBody>
      </p:sp>
      <p:sp>
        <p:nvSpPr>
          <p:cNvPr id="18449" name="文本框 18448"/>
          <p:cNvSpPr txBox="1"/>
          <p:nvPr/>
        </p:nvSpPr>
        <p:spPr>
          <a:xfrm>
            <a:off x="6911622" y="3100493"/>
            <a:ext cx="1848344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菱歌泛夜</a:t>
            </a:r>
            <a:endParaRPr kumimoji="0" lang="zh-CN" altLang="en-US" sz="2955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ea"/>
            </a:endParaRPr>
          </a:p>
        </p:txBody>
      </p:sp>
      <p:sp>
        <p:nvSpPr>
          <p:cNvPr id="18450" name="文本框 18449"/>
          <p:cNvSpPr txBox="1"/>
          <p:nvPr/>
        </p:nvSpPr>
        <p:spPr>
          <a:xfrm>
            <a:off x="6911622" y="3723358"/>
            <a:ext cx="1670876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嬉嬉</a:t>
            </a:r>
            <a:endParaRPr kumimoji="0" lang="zh-CN" altLang="en-US" sz="2955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ea"/>
            </a:endParaRPr>
          </a:p>
        </p:txBody>
      </p:sp>
      <p:sp>
        <p:nvSpPr>
          <p:cNvPr id="69648" name="文本框 18450"/>
          <p:cNvSpPr txBox="1"/>
          <p:nvPr/>
        </p:nvSpPr>
        <p:spPr>
          <a:xfrm>
            <a:off x="4251960" y="4742180"/>
            <a:ext cx="2571750" cy="706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955" b="1">
                <a:latin typeface="方正兰亭特黑长简体" panose="02010600000000000000" charset="-122"/>
                <a:ea typeface="方正兰亭特黑长简体" panose="02010600000000000000" charset="-122"/>
              </a:rPr>
              <a:t>长官生活休闲</a:t>
            </a:r>
            <a:endParaRPr lang="zh-CN" altLang="en-US" sz="2955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52" name="左大括号 18451"/>
          <p:cNvSpPr/>
          <p:nvPr/>
        </p:nvSpPr>
        <p:spPr>
          <a:xfrm>
            <a:off x="6823710" y="4491355"/>
            <a:ext cx="150495" cy="1367790"/>
          </a:xfrm>
          <a:prstGeom prst="leftBrace">
            <a:avLst>
              <a:gd name="adj1" fmla="val 37176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3" name="文本框 18452"/>
          <p:cNvSpPr txBox="1"/>
          <p:nvPr/>
        </p:nvSpPr>
        <p:spPr>
          <a:xfrm>
            <a:off x="6974205" y="4356100"/>
            <a:ext cx="5062855" cy="54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千骑</a:t>
            </a:r>
            <a:r>
              <a:rPr kumimoji="0" lang="zh-CN" altLang="en-US" sz="2955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（仪仗队</a:t>
            </a:r>
            <a:r>
              <a:rPr kumimoji="0" lang="zh-CN" altLang="en-US" sz="2955" b="1" kern="1200" cap="none" spc="0" normalizeH="0" baseline="0" noProof="1" smtClean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的气派、威风</a:t>
            </a:r>
            <a:r>
              <a:rPr kumimoji="0" lang="zh-CN" altLang="en-US" sz="2955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）</a:t>
            </a:r>
            <a:endParaRPr kumimoji="0" lang="zh-CN" altLang="en-US" sz="2955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cs"/>
            </a:endParaRPr>
          </a:p>
        </p:txBody>
      </p:sp>
      <p:sp>
        <p:nvSpPr>
          <p:cNvPr id="18454" name="文本框 18453"/>
          <p:cNvSpPr txBox="1"/>
          <p:nvPr/>
        </p:nvSpPr>
        <p:spPr>
          <a:xfrm>
            <a:off x="6911340" y="4902129"/>
            <a:ext cx="1285804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乘醉</a:t>
            </a:r>
            <a:endParaRPr kumimoji="0" lang="zh-CN" altLang="en-US" sz="2955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cs"/>
            </a:endParaRPr>
          </a:p>
        </p:txBody>
      </p:sp>
      <p:sp>
        <p:nvSpPr>
          <p:cNvPr id="18455" name="文本框 18454"/>
          <p:cNvSpPr txBox="1"/>
          <p:nvPr/>
        </p:nvSpPr>
        <p:spPr>
          <a:xfrm>
            <a:off x="6911340" y="5515187"/>
            <a:ext cx="1205442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吟赏</a:t>
            </a:r>
            <a:endParaRPr kumimoji="0" lang="zh-CN" altLang="en-US" sz="2955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ea"/>
            </a:endParaRPr>
          </a:p>
        </p:txBody>
      </p:sp>
      <p:sp>
        <p:nvSpPr>
          <p:cNvPr id="69653" name="文本框 18455"/>
          <p:cNvSpPr txBox="1"/>
          <p:nvPr/>
        </p:nvSpPr>
        <p:spPr>
          <a:xfrm>
            <a:off x="4251894" y="6097526"/>
            <a:ext cx="2360657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55" b="1">
                <a:latin typeface="方正兰亭特黑长简体" panose="02010600000000000000" charset="-122"/>
                <a:ea typeface="方正兰亭特黑长简体" panose="02010600000000000000" charset="-122"/>
              </a:rPr>
              <a:t>祝愿官员</a:t>
            </a:r>
            <a:endParaRPr lang="zh-CN" altLang="en-US" sz="2955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57" name="文本框 18456"/>
          <p:cNvSpPr txBox="1"/>
          <p:nvPr/>
        </p:nvSpPr>
        <p:spPr>
          <a:xfrm>
            <a:off x="6974425" y="6097182"/>
            <a:ext cx="5533312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异日图将好景，归去凤池夸</a:t>
            </a:r>
            <a:endParaRPr lang="zh-CN" altLang="en-US" sz="2955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26" name="文本框 18443"/>
          <p:cNvSpPr txBox="1"/>
          <p:nvPr/>
        </p:nvSpPr>
        <p:spPr>
          <a:xfrm>
            <a:off x="8849854" y="696313"/>
            <a:ext cx="2357308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cs"/>
              </a:rPr>
              <a:t>（水碧山青）</a:t>
            </a:r>
            <a:endParaRPr kumimoji="0" lang="zh-CN" altLang="en-US" sz="2955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cs"/>
            </a:endParaRPr>
          </a:p>
        </p:txBody>
      </p:sp>
      <p:sp>
        <p:nvSpPr>
          <p:cNvPr id="27" name="文本框 18447"/>
          <p:cNvSpPr txBox="1"/>
          <p:nvPr/>
        </p:nvSpPr>
        <p:spPr>
          <a:xfrm>
            <a:off x="8760037" y="2828572"/>
            <a:ext cx="2089432" cy="610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375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互文</a:t>
            </a:r>
            <a:endParaRPr kumimoji="0" lang="zh-CN" altLang="en-US" sz="3375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ea"/>
            </a:endParaRPr>
          </a:p>
        </p:txBody>
      </p:sp>
      <p:sp>
        <p:nvSpPr>
          <p:cNvPr id="28" name="文本框 18453"/>
          <p:cNvSpPr txBox="1"/>
          <p:nvPr/>
        </p:nvSpPr>
        <p:spPr>
          <a:xfrm>
            <a:off x="7795613" y="4902129"/>
            <a:ext cx="3777051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（宴酣之乐）</a:t>
            </a:r>
            <a:endParaRPr kumimoji="0" lang="zh-CN" altLang="en-US" sz="2955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ea"/>
            </a:endParaRPr>
          </a:p>
        </p:txBody>
      </p:sp>
      <p:sp>
        <p:nvSpPr>
          <p:cNvPr id="29" name="文本框 18454"/>
          <p:cNvSpPr txBox="1"/>
          <p:nvPr/>
        </p:nvSpPr>
        <p:spPr>
          <a:xfrm>
            <a:off x="7875623" y="5402792"/>
            <a:ext cx="3777051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955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兰亭特黑长简体" panose="02010600000000000000" charset="-122"/>
                <a:ea typeface="方正兰亭特黑长简体" panose="02010600000000000000" charset="-122"/>
                <a:cs typeface="+mn-ea"/>
              </a:rPr>
              <a:t>（山水之乐）</a:t>
            </a:r>
            <a:endParaRPr kumimoji="0" lang="zh-CN" altLang="en-US" sz="2955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方正兰亭特黑长简体" panose="02010600000000000000" charset="-122"/>
              <a:ea typeface="方正兰亭特黑长简体" panose="02010600000000000000" charset="-122"/>
              <a:cs typeface="+mn-cs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73405" y="381635"/>
            <a:ext cx="2840355" cy="1495425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100" normalizeH="0" noProof="0">
                <a:ln>
                  <a:noFill/>
                </a:ln>
                <a:solidFill>
                  <a:srgbClr val="7F7F7F"/>
                </a:solidFill>
                <a:effectLst/>
                <a:latin typeface="微软雅黑" panose="020b0503020204020204" charset="-122"/>
                <a:ea typeface="微软雅黑"/>
                <a:cs typeface="+mn-cs"/>
                <a:sym typeface="宋体" panose="02010600030101010101" pitchFamily="2" charset="-122"/>
              </a:rPr>
              <a:t>二轮诵读，因景明情</a:t>
            </a:r>
            <a:endParaRPr kumimoji="0" lang="zh-CN" altLang="en-US" sz="4400" b="1" i="0" kern="1200" cap="none" spc="100" normalizeH="0" noProof="0">
              <a:ln>
                <a:noFill/>
              </a:ln>
              <a:solidFill>
                <a:srgbClr val="7F7F7F"/>
              </a:solidFill>
              <a:effectLst/>
              <a:latin typeface="微软雅黑" panose="020b0503020204020204" charset="-122"/>
              <a:ea typeface="微软雅黑"/>
              <a:cs typeface="+mn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6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4" grpId="0"/>
      <p:bldP spid="69638" grpId="0"/>
      <p:bldP spid="69640" grpId="0"/>
      <p:bldP spid="18444" grpId="0"/>
      <p:bldP spid="26" grpId="0"/>
      <p:bldP spid="18445" grpId="0"/>
      <p:bldP spid="18446" grpId="0"/>
      <p:bldP spid="69644" grpId="0"/>
      <p:bldP spid="18436" grpId="0"/>
      <p:bldP spid="18448" grpId="0"/>
      <p:bldP spid="18449" grpId="0"/>
      <p:bldP spid="18450" grpId="0"/>
      <p:bldP spid="27" grpId="0"/>
      <p:bldP spid="69648" grpId="0"/>
      <p:bldP spid="18452" grpId="0"/>
      <p:bldP spid="18453" grpId="0"/>
      <p:bldP spid="18454" grpId="0"/>
      <p:bldP spid="28" grpId="0"/>
      <p:bldP spid="18455" grpId="0"/>
      <p:bldP spid="29" grpId="0"/>
      <p:bldP spid="69653" grpId="0"/>
      <p:bldP spid="1845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12"/>
            </p:custDataLst>
          </p:nvPr>
        </p:nvSpPr>
        <p:spPr>
          <a:xfrm>
            <a:off x="333375" y="187325"/>
            <a:ext cx="12192000" cy="6858000"/>
          </a:xfrm>
          <a:prstGeom prst="rect">
            <a:avLst/>
          </a:prstGeom>
          <a:pattFill prst="ltDnDiag">
            <a:fgClr>
              <a:srgbClr val="D9D9D9"/>
            </a:fgClr>
            <a:bgClr>
              <a:srgbClr val="D9D9D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0" name="流程图: 决策 9"/>
          <p:cNvSpPr/>
          <p:nvPr>
            <p:custDataLst>
              <p:tags r:id="rId13"/>
            </p:custDataLst>
          </p:nvPr>
        </p:nvSpPr>
        <p:spPr>
          <a:xfrm>
            <a:off x="1481808" y="877209"/>
            <a:ext cx="9955187" cy="6168116"/>
          </a:xfrm>
          <a:prstGeom prst="flowChartDecision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1" name="流程图: 决策 10"/>
          <p:cNvSpPr/>
          <p:nvPr>
            <p:custDataLst>
              <p:tags r:id="rId14"/>
            </p:custDataLst>
          </p:nvPr>
        </p:nvSpPr>
        <p:spPr>
          <a:xfrm>
            <a:off x="1206189" y="274410"/>
            <a:ext cx="10506429" cy="6509658"/>
          </a:xfrm>
          <a:prstGeom prst="flowChartDecisi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7" name="任意多边形: 形状 16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>
            <a:off x="2556698" y="2759026"/>
            <a:ext cx="256845" cy="5211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D9D9D9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8" name="任意多边形: 形状 17"/>
          <p:cNvSpPr>
            <a:spLocks noChangeAspect="1"/>
          </p:cNvSpPr>
          <p:nvPr>
            <p:custDataLst>
              <p:tags r:id="rId16"/>
            </p:custDataLst>
          </p:nvPr>
        </p:nvSpPr>
        <p:spPr>
          <a:xfrm>
            <a:off x="2897142" y="2759026"/>
            <a:ext cx="256845" cy="5211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D9D9D9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17"/>
            </p:custDataLst>
          </p:nvPr>
        </p:nvSpPr>
        <p:spPr>
          <a:xfrm>
            <a:off x="2460995" y="2647447"/>
            <a:ext cx="256845" cy="5211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rgbClr val="40404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18"/>
            </p:custDataLst>
          </p:nvPr>
        </p:nvSpPr>
        <p:spPr>
          <a:xfrm>
            <a:off x="2801439" y="2647447"/>
            <a:ext cx="256845" cy="5211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rgbClr val="40404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19"/>
            </p:custDataLst>
          </p:nvPr>
        </p:nvCxnSpPr>
        <p:spPr>
          <a:xfrm flipH="1">
            <a:off x="3710391" y="3204323"/>
            <a:ext cx="5437969" cy="0"/>
          </a:xfrm>
          <a:prstGeom prst="line">
            <a:avLst/>
          </a:prstGeom>
          <a:ln w="1270">
            <a:solidFill>
              <a:srgbClr val="D9D9D9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3896995" y="1651000"/>
            <a:ext cx="5123815" cy="6464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300" normalizeH="0" noProof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二轮诵读，因景明情</a:t>
            </a:r>
            <a:endParaRPr kumimoji="0" lang="zh-CN" altLang="en-US" sz="4000" b="1" i="0" kern="1200" cap="none" spc="300" normalizeH="0" noProof="0">
              <a:ln>
                <a:noFill/>
              </a:ln>
              <a:solidFill>
                <a:srgbClr val="262626"/>
              </a:solidFill>
              <a:effectLst/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3371255" y="2448930"/>
            <a:ext cx="6176295" cy="668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2800" b="1" i="0" kern="1200" cap="none" spc="150" normalizeH="0" noProof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charset="-122"/>
                <a:ea typeface="微软雅黑"/>
              </a:rPr>
              <a:t>是谁图好景，回京夸谁？</a:t>
            </a:r>
            <a:endParaRPr kumimoji="0" lang="zh-CN" altLang="en-US" sz="2800" b="1" i="0" kern="1200" cap="none" spc="150" normalizeH="0" noProof="0">
              <a:ln>
                <a:noFill/>
              </a:ln>
              <a:solidFill>
                <a:srgbClr val="262626"/>
              </a:solidFill>
              <a:effectLst/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直角三角形 1"/>
          <p:cNvSpPr/>
          <p:nvPr>
            <p:custDataLst>
              <p:tags r:id="rId22"/>
            </p:custDataLst>
          </p:nvPr>
        </p:nvSpPr>
        <p:spPr>
          <a:xfrm>
            <a:off x="333374" y="4784725"/>
            <a:ext cx="3594101" cy="2260600"/>
          </a:xfrm>
          <a:prstGeom prst="rtTriangle">
            <a:avLst/>
          </a:prstGeom>
          <a:pattFill prst="wdDnDiag">
            <a:fgClr>
              <a:srgbClr val="D9D9D9"/>
            </a:fgClr>
            <a:bgClr>
              <a:srgbClr val="D9D9D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1" name="直角三角形 20"/>
          <p:cNvSpPr/>
          <p:nvPr>
            <p:custDataLst>
              <p:tags r:id="rId23"/>
            </p:custDataLst>
          </p:nvPr>
        </p:nvSpPr>
        <p:spPr>
          <a:xfrm flipH="1" flipV="1">
            <a:off x="8931274" y="187325"/>
            <a:ext cx="3594101" cy="2260600"/>
          </a:xfrm>
          <a:prstGeom prst="rtTriangle">
            <a:avLst/>
          </a:prstGeom>
          <a:pattFill prst="wdDnDiag">
            <a:fgClr>
              <a:srgbClr val="D9D9D9"/>
            </a:fgClr>
            <a:bgClr>
              <a:srgbClr val="D9D9D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>
            <p:custDataLst>
              <p:tags r:id="rId24"/>
            </p:custDataLst>
          </p:nvPr>
        </p:nvSpPr>
        <p:spPr>
          <a:xfrm>
            <a:off x="3986977" y="3332341"/>
            <a:ext cx="4884793" cy="1922284"/>
          </a:xfrm>
          <a:prstGeom prst="rect">
            <a:avLst/>
          </a:prstGeom>
        </p:spPr>
        <p:txBody>
          <a:bodyPr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285750" algn="l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kumimoji="0" lang="zh-CN" altLang="en-US" sz="2800" b="1" i="0" kern="1200" cap="none" spc="150" normalizeH="0" noProof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孙   何</a:t>
            </a:r>
            <a:endParaRPr kumimoji="0" lang="zh-CN" altLang="en-US" sz="2800" b="1" i="0" kern="1200" cap="none" spc="150" normalizeH="0" noProof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marR="0" lvl="0" indent="-285750" algn="l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kumimoji="0" lang="zh-CN" altLang="en-US" sz="2800" b="1" i="0" kern="1200" cap="none" spc="150" normalizeH="0" noProof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投赠之作</a:t>
            </a:r>
            <a:endParaRPr kumimoji="0" lang="zh-CN" altLang="en-US" sz="2800" b="1" i="0" kern="1200" cap="none" spc="150" normalizeH="0" noProof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marR="0" lvl="0" indent="-285750" algn="l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kumimoji="0" lang="zh-CN" altLang="en-US" sz="2800" b="1" i="0" kern="1200" cap="none" spc="150" normalizeH="0" noProof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祝他早日升官回京</a:t>
            </a:r>
            <a:endParaRPr kumimoji="0" lang="zh-CN" altLang="en-US" sz="2800" b="1" i="0" kern="1200" cap="none" spc="150" normalizeH="0" noProof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1" name="Rectangle 2"/>
          <p:cNvSpPr>
            <a:spLocks noGrp="1" noRot="1"/>
          </p:cNvSpPr>
          <p:nvPr>
            <p:ph type="title"/>
            <p:custDataLst>
              <p:tags r:id="rId2"/>
            </p:custDataLst>
          </p:nvPr>
        </p:nvSpPr>
        <p:spPr>
          <a:xfrm>
            <a:off x="4294505" y="272415"/>
            <a:ext cx="8258175" cy="1205230"/>
          </a:xfrm>
          <a:solidFill>
            <a:schemeClr val="bg1"/>
          </a:solidFill>
        </p:spPr>
        <p:txBody>
          <a:bodyPr wrap="square" lIns="96435" tIns="48217" rIns="96435" bIns="48217" anchor="ctr"/>
          <a:lstStyle/>
          <a:p>
            <a:pPr algn="l"/>
            <a:r>
              <a:rPr lang="zh-CN" altLang="en-US" sz="36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好景具体指什么？凭什么这好景值得他拿回朝廷去夸？</a:t>
            </a:r>
            <a:endParaRPr lang="zh-CN" altLang="en-US" sz="3600" b="1">
              <a:solidFill>
                <a:srgbClr val="7030A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915" name="Rectangle 3"/>
          <p:cNvSpPr>
            <a:spLocks noGrp="1" noRot="1"/>
          </p:cNvSpPr>
          <p:nvPr>
            <p:ph idx="1"/>
          </p:nvPr>
        </p:nvSpPr>
        <p:spPr>
          <a:xfrm>
            <a:off x="4554220" y="3557905"/>
            <a:ext cx="1193800" cy="619125"/>
          </a:xfrm>
        </p:spPr>
        <p:txBody>
          <a:bodyPr wrap="square" lIns="96435" tIns="48217" rIns="96435" bIns="48217" anchor="t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好景</a:t>
            </a:r>
            <a:endParaRPr lang="zh-CN" altLang="en-US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38916" name="Text Box 4"/>
          <p:cNvSpPr txBox="1"/>
          <p:nvPr>
            <p:custDataLst>
              <p:tags r:id="rId3"/>
            </p:custDataLst>
          </p:nvPr>
        </p:nvSpPr>
        <p:spPr>
          <a:xfrm>
            <a:off x="5629166" y="2569113"/>
            <a:ext cx="2656995" cy="6108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75" b="1">
                <a:latin typeface="方正兰亭特黑长简体" panose="02010600000000000000" charset="-122"/>
                <a:ea typeface="方正兰亭特黑长简体" panose="02010600000000000000" charset="-122"/>
              </a:rPr>
              <a:t>自然形胜</a:t>
            </a:r>
            <a:endParaRPr lang="zh-CN" altLang="en-US" sz="3375" b="1"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38917" name="Text Box 5"/>
          <p:cNvSpPr txBox="1"/>
          <p:nvPr/>
        </p:nvSpPr>
        <p:spPr>
          <a:xfrm>
            <a:off x="5629166" y="3482386"/>
            <a:ext cx="2203279" cy="6108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75" b="1">
                <a:latin typeface="方正兰亭特黑长简体" panose="02010600000000000000" charset="-122"/>
                <a:ea typeface="方正兰亭特黑长简体" panose="02010600000000000000" charset="-122"/>
              </a:rPr>
              <a:t>经济繁荣</a:t>
            </a:r>
            <a:endParaRPr lang="zh-CN" altLang="en-US" sz="3375" b="1"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5628987" y="4520297"/>
            <a:ext cx="3341752" cy="6108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75" b="1">
                <a:latin typeface="方正兰亭特黑长简体" panose="02010600000000000000" charset="-122"/>
                <a:ea typeface="方正兰亭特黑长简体" panose="02010600000000000000" charset="-122"/>
              </a:rPr>
              <a:t>人民安定、富足</a:t>
            </a:r>
            <a:endParaRPr lang="zh-CN" altLang="en-US" sz="3375" b="1"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38933" name="AutoShape 21"/>
          <p:cNvSpPr/>
          <p:nvPr>
            <p:custDataLst>
              <p:tags r:id="rId4"/>
            </p:custDataLst>
          </p:nvPr>
        </p:nvSpPr>
        <p:spPr>
          <a:xfrm>
            <a:off x="5534660" y="2701925"/>
            <a:ext cx="94615" cy="2429510"/>
          </a:xfrm>
          <a:prstGeom prst="leftBrace">
            <a:avLst>
              <a:gd name="adj1" fmla="val 6224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4" name="AutoShape 22"/>
          <p:cNvSpPr/>
          <p:nvPr>
            <p:custDataLst>
              <p:tags r:id="rId5"/>
            </p:custDataLst>
          </p:nvPr>
        </p:nvSpPr>
        <p:spPr>
          <a:xfrm>
            <a:off x="7890157" y="3482565"/>
            <a:ext cx="1598885" cy="396791"/>
          </a:xfrm>
          <a:prstGeom prst="rightArrow">
            <a:avLst>
              <a:gd name="adj1" fmla="val 50000"/>
              <a:gd name="adj2" fmla="val 6988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5" name="Text Box 23"/>
          <p:cNvSpPr txBox="1"/>
          <p:nvPr>
            <p:custDataLst>
              <p:tags r:id="rId6"/>
            </p:custDataLst>
          </p:nvPr>
        </p:nvSpPr>
        <p:spPr>
          <a:xfrm>
            <a:off x="9488587" y="3342910"/>
            <a:ext cx="2181514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95" b="1">
                <a:solidFill>
                  <a:schemeClr val="accent2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孙何政绩</a:t>
            </a:r>
            <a:endParaRPr lang="zh-CN" altLang="en-US" sz="3795" b="1">
              <a:solidFill>
                <a:schemeClr val="accent2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38936" name="Text Box 24"/>
          <p:cNvSpPr txBox="1"/>
          <p:nvPr>
            <p:custDataLst>
              <p:tags r:id="rId7"/>
            </p:custDataLst>
          </p:nvPr>
        </p:nvSpPr>
        <p:spPr>
          <a:xfrm>
            <a:off x="9694616" y="3928604"/>
            <a:ext cx="1595537" cy="675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95" b="1">
                <a:solidFill>
                  <a:srgbClr val="C0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(</a:t>
            </a:r>
            <a:r>
              <a:rPr lang="zh-CN" altLang="en-US" sz="3795" b="1">
                <a:solidFill>
                  <a:srgbClr val="C0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夸赞</a:t>
            </a:r>
            <a:r>
              <a:rPr lang="en-US" altLang="zh-CN" sz="3795" b="1">
                <a:solidFill>
                  <a:srgbClr val="C0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)</a:t>
            </a:r>
            <a:endParaRPr lang="en-US" altLang="zh-CN" sz="3795" b="1">
              <a:solidFill>
                <a:srgbClr val="C0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38937" name="Text Box 25"/>
          <p:cNvSpPr txBox="1"/>
          <p:nvPr/>
        </p:nvSpPr>
        <p:spPr>
          <a:xfrm>
            <a:off x="6885305" y="5438140"/>
            <a:ext cx="488124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95" b="1">
                <a:solidFill>
                  <a:srgbClr val="C0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归去凤池   </a:t>
            </a:r>
            <a:r>
              <a:rPr lang="en-US" altLang="zh-CN" sz="3795" b="1">
                <a:solidFill>
                  <a:srgbClr val="C0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(</a:t>
            </a:r>
            <a:r>
              <a:rPr lang="zh-CN" altLang="en-US" sz="3795" b="1">
                <a:solidFill>
                  <a:srgbClr val="C0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祝愿</a:t>
            </a:r>
            <a:r>
              <a:rPr lang="en-US" altLang="zh-CN" sz="3795" b="1">
                <a:solidFill>
                  <a:srgbClr val="C00000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)</a:t>
            </a:r>
            <a:endParaRPr lang="en-US" altLang="zh-CN" sz="3795" b="1">
              <a:solidFill>
                <a:srgbClr val="C0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13" name="TextBox 12"/>
          <p:cNvSpPr txBox="1"/>
          <p:nvPr>
            <p:custDataLst>
              <p:tags r:id="rId8"/>
            </p:custDataLst>
          </p:nvPr>
        </p:nvSpPr>
        <p:spPr>
          <a:xfrm>
            <a:off x="8089618" y="3011876"/>
            <a:ext cx="1044716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55" b="1">
                <a:solidFill>
                  <a:schemeClr val="accent2"/>
                </a:solidFill>
                <a:latin typeface="方正兰亭特黑长简体" panose="02010600000000000000" charset="-122"/>
                <a:ea typeface="方正兰亭特黑长简体" panose="02010600000000000000" charset="-122"/>
              </a:rPr>
              <a:t>实指</a:t>
            </a:r>
            <a:endParaRPr lang="zh-CN" altLang="en-US" sz="2955" b="1">
              <a:solidFill>
                <a:schemeClr val="accent2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4294822" cy="723265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573405" y="381635"/>
            <a:ext cx="2840355" cy="1495425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100" normalizeH="0" noProof="0">
                <a:ln>
                  <a:noFill/>
                </a:ln>
                <a:solidFill>
                  <a:srgbClr val="7F7F7F"/>
                </a:solidFill>
                <a:effectLst/>
                <a:latin typeface="微软雅黑" panose="020b0503020204020204" charset="-122"/>
                <a:ea typeface="微软雅黑"/>
                <a:cs typeface="+mn-cs"/>
                <a:sym typeface="宋体" panose="02010600030101010101" pitchFamily="2" charset="-122"/>
              </a:rPr>
              <a:t>二轮诵读，因景明情</a:t>
            </a:r>
            <a:endParaRPr kumimoji="0" lang="zh-CN" altLang="en-US" sz="4400" b="1" i="0" kern="1200" cap="none" spc="100" normalizeH="0" noProof="0">
              <a:ln>
                <a:noFill/>
              </a:ln>
              <a:solidFill>
                <a:srgbClr val="7F7F7F"/>
              </a:solidFill>
              <a:effectLst/>
              <a:latin typeface="微软雅黑" panose="020b0503020204020204" charset="-122"/>
              <a:ea typeface="微软雅黑"/>
              <a:cs typeface="+mn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8" grpId="0"/>
      <p:bldP spid="38933" grpId="0"/>
      <p:bldP spid="38934" grpId="0"/>
      <p:bldP spid="38935" grpId="0"/>
      <p:bldP spid="38936" grpId="0"/>
      <p:bldP spid="38937" grpId="0"/>
      <p:bldP spid="13" grpId="0"/>
      <p:bldP spid="71681" grpId="0"/>
      <p:bldP spid="38915" grpI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0" name="图片 19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2" name="Title 6"/>
          <p:cNvSpPr txBox="1"/>
          <p:nvPr>
            <p:custDataLst>
              <p:tags r:id="rId9"/>
            </p:custDataLst>
          </p:nvPr>
        </p:nvSpPr>
        <p:spPr>
          <a:xfrm>
            <a:off x="3724910" y="2075815"/>
            <a:ext cx="8072120" cy="6819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32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作者的写作目的是什么？</a:t>
            </a:r>
            <a:endParaRPr kumimoji="0" lang="zh-CN" altLang="en-US" sz="32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885072" y="880309"/>
            <a:ext cx="8072293" cy="7257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800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二轮诵读，因景明情</a:t>
            </a:r>
            <a:endParaRPr kumimoji="0" lang="zh-CN" altLang="en-US" sz="4800" b="1" i="0" kern="1200" cap="none" spc="150" normalizeH="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12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3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14"/>
            </p:custDataLst>
          </p:nvPr>
        </p:nvGrpSpPr>
        <p:grpSpPr>
          <a:xfrm>
            <a:off x="0" y="1973580"/>
            <a:ext cx="3358515" cy="3285490"/>
            <a:chOff x="0" y="3108"/>
            <a:chExt cx="5289" cy="5174"/>
          </a:xfrm>
        </p:grpSpPr>
        <p:sp>
          <p:nvSpPr>
            <p:cNvPr id="9" name="PA-矩形 1"/>
            <p:cNvSpPr/>
            <p:nvPr>
              <p:custDataLst>
                <p:tags r:id="rId15"/>
              </p:custDataLst>
            </p:nvPr>
          </p:nvSpPr>
          <p:spPr>
            <a:xfrm>
              <a:off x="402" y="3108"/>
              <a:ext cx="992" cy="5174"/>
            </a:xfrm>
            <a:prstGeom prst="rect">
              <a:avLst/>
            </a:prstGeom>
            <a:blipFill dpi="0" rotWithShape="0">
              <a:blip r:embed="rId16"/>
              <a:stretch>
                <a:fillRect l="-395000" t="-39000" r="-747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0" name="PA-矩形 2"/>
            <p:cNvSpPr/>
            <p:nvPr>
              <p:custDataLst>
                <p:tags r:id="rId17"/>
              </p:custDataLst>
            </p:nvPr>
          </p:nvSpPr>
          <p:spPr>
            <a:xfrm>
              <a:off x="1452" y="3108"/>
              <a:ext cx="561" cy="5174"/>
            </a:xfrm>
            <a:prstGeom prst="rect">
              <a:avLst/>
            </a:prstGeom>
            <a:blipFill dpi="0" rotWithShape="0">
              <a:blip r:embed="rId16"/>
              <a:stretch>
                <a:fillRect l="-886000" t="-39000" r="-1211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1" name="PA-矩形 3"/>
            <p:cNvSpPr/>
            <p:nvPr>
              <p:custDataLst>
                <p:tags r:id="rId18"/>
              </p:custDataLst>
            </p:nvPr>
          </p:nvSpPr>
          <p:spPr>
            <a:xfrm>
              <a:off x="144" y="3108"/>
              <a:ext cx="201" cy="5174"/>
            </a:xfrm>
            <a:prstGeom prst="rect">
              <a:avLst/>
            </a:prstGeom>
            <a:blipFill dpi="0" rotWithShape="0">
              <a:blip r:embed="rId16"/>
              <a:stretch>
                <a:fillRect l="-1821000" t="-39000" r="-4209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PA-矩形 4"/>
            <p:cNvSpPr/>
            <p:nvPr>
              <p:custDataLst>
                <p:tags r:id="rId19"/>
              </p:custDataLst>
            </p:nvPr>
          </p:nvSpPr>
          <p:spPr>
            <a:xfrm>
              <a:off x="0" y="3108"/>
              <a:ext cx="101" cy="5174"/>
            </a:xfrm>
            <a:prstGeom prst="rect">
              <a:avLst/>
            </a:prstGeom>
            <a:blipFill dpi="0" rotWithShape="0">
              <a:blip r:embed="rId16"/>
              <a:stretch>
                <a:fillRect l="-3482000" t="-39000" r="-8619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4" name="PA-矩形 5"/>
            <p:cNvSpPr/>
            <p:nvPr>
              <p:custDataLst>
                <p:tags r:id="rId20"/>
              </p:custDataLst>
            </p:nvPr>
          </p:nvSpPr>
          <p:spPr>
            <a:xfrm>
              <a:off x="2070" y="3108"/>
              <a:ext cx="374" cy="5174"/>
            </a:xfrm>
            <a:prstGeom prst="rect">
              <a:avLst/>
            </a:prstGeom>
            <a:blipFill dpi="0" rotWithShape="0">
              <a:blip r:embed="rId16"/>
              <a:stretch>
                <a:fillRect l="-1494000" t="-39000" r="-1701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5" name="PA-矩形 6"/>
            <p:cNvSpPr/>
            <p:nvPr>
              <p:custDataLst>
                <p:tags r:id="rId21"/>
              </p:custDataLst>
            </p:nvPr>
          </p:nvSpPr>
          <p:spPr>
            <a:xfrm>
              <a:off x="2501" y="3108"/>
              <a:ext cx="1452" cy="5174"/>
            </a:xfrm>
            <a:prstGeom prst="rect">
              <a:avLst/>
            </a:prstGeom>
            <a:blipFill dpi="0" rotWithShape="0">
              <a:blip r:embed="rId16"/>
              <a:stretch>
                <a:fillRect l="-414000" t="-39000" r="-334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6" name="PA-矩形 7"/>
            <p:cNvSpPr/>
            <p:nvPr>
              <p:custDataLst>
                <p:tags r:id="rId22"/>
              </p:custDataLst>
            </p:nvPr>
          </p:nvSpPr>
          <p:spPr>
            <a:xfrm>
              <a:off x="4010" y="3108"/>
              <a:ext cx="604" cy="5174"/>
            </a:xfrm>
            <a:prstGeom prst="rect">
              <a:avLst/>
            </a:prstGeom>
            <a:blipFill dpi="0" rotWithShape="0">
              <a:blip r:embed="rId16"/>
              <a:stretch>
                <a:fillRect l="-1246000" t="-39000" r="-694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7" name="PA-矩形 8"/>
            <p:cNvSpPr/>
            <p:nvPr>
              <p:custDataLst>
                <p:tags r:id="rId23"/>
              </p:custDataLst>
            </p:nvPr>
          </p:nvSpPr>
          <p:spPr>
            <a:xfrm>
              <a:off x="4671" y="3108"/>
              <a:ext cx="273" cy="5174"/>
            </a:xfrm>
            <a:prstGeom prst="rect">
              <a:avLst/>
            </a:prstGeom>
            <a:blipFill dpi="0" rotWithShape="0">
              <a:blip r:embed="rId16"/>
              <a:stretch>
                <a:fillRect l="-2999000" t="-39000" r="-1415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8" name="PA-矩形 9"/>
            <p:cNvSpPr/>
            <p:nvPr>
              <p:custDataLst>
                <p:tags r:id="rId24"/>
              </p:custDataLst>
            </p:nvPr>
          </p:nvSpPr>
          <p:spPr>
            <a:xfrm>
              <a:off x="5002" y="3108"/>
              <a:ext cx="144" cy="5174"/>
            </a:xfrm>
            <a:prstGeom prst="rect">
              <a:avLst/>
            </a:prstGeom>
            <a:blipFill dpi="0" rotWithShape="0">
              <a:blip r:embed="rId16"/>
              <a:stretch>
                <a:fillRect l="-5916000" t="-39000" r="-2542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9" name="PA-矩形 10"/>
            <p:cNvSpPr/>
            <p:nvPr>
              <p:custDataLst>
                <p:tags r:id="rId25"/>
              </p:custDataLst>
            </p:nvPr>
          </p:nvSpPr>
          <p:spPr>
            <a:xfrm>
              <a:off x="5203" y="3108"/>
              <a:ext cx="86" cy="5174"/>
            </a:xfrm>
            <a:prstGeom prst="rect">
              <a:avLst/>
            </a:prstGeom>
            <a:blipFill dpi="0" rotWithShape="0">
              <a:blip r:embed="rId16"/>
              <a:stretch>
                <a:fillRect l="-10139000" t="-39000" r="-4090001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4" name="Title 6"/>
          <p:cNvSpPr txBox="1"/>
          <p:nvPr>
            <p:custDataLst>
              <p:tags r:id="rId26"/>
            </p:custDataLst>
          </p:nvPr>
        </p:nvSpPr>
        <p:spPr>
          <a:xfrm>
            <a:off x="3724792" y="3600276"/>
            <a:ext cx="8072293" cy="205104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赞美杭州的美好景致；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拜谒孙何，称美孙何的执政能力和与民同乐的作风；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预祝他能早日被召回京城。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2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12" name="任意多边形: 形状 11"/>
          <p:cNvSpPr/>
          <p:nvPr>
            <p:custDataLst>
              <p:tags r:id="rId12"/>
            </p:custDataLst>
          </p:nvPr>
        </p:nvSpPr>
        <p:spPr>
          <a:xfrm>
            <a:off x="741757" y="1801657"/>
            <a:ext cx="11783618" cy="4794906"/>
          </a:xfrm>
          <a:custGeom>
            <a:gdLst>
              <a:gd name="connsiteX0" fmla="*/ 0 w 11650268"/>
              <a:gd name="connsiteY0" fmla="*/ 0 h 4794906"/>
              <a:gd name="connsiteX1" fmla="*/ 114300 w 11650268"/>
              <a:gd name="connsiteY1" fmla="*/ 0 h 4794906"/>
              <a:gd name="connsiteX2" fmla="*/ 11535968 w 11650268"/>
              <a:gd name="connsiteY2" fmla="*/ 0 h 4794906"/>
              <a:gd name="connsiteX3" fmla="*/ 11650268 w 11650268"/>
              <a:gd name="connsiteY3" fmla="*/ 0 h 4794906"/>
              <a:gd name="connsiteX4" fmla="*/ 11650268 w 11650268"/>
              <a:gd name="connsiteY4" fmla="*/ 4794906 h 4794906"/>
              <a:gd name="connsiteX5" fmla="*/ 11535968 w 11650268"/>
              <a:gd name="connsiteY5" fmla="*/ 4794906 h 4794906"/>
              <a:gd name="connsiteX6" fmla="*/ 776219 w 11650268"/>
              <a:gd name="connsiteY6" fmla="*/ 4794906 h 4794906"/>
              <a:gd name="connsiteX7" fmla="*/ 661919 w 11650268"/>
              <a:gd name="connsiteY7" fmla="*/ 4794906 h 47949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50268" h="4794906">
                <a:moveTo>
                  <a:pt x="0" y="0"/>
                </a:moveTo>
                <a:lnTo>
                  <a:pt x="114300" y="0"/>
                </a:lnTo>
                <a:lnTo>
                  <a:pt x="11535968" y="0"/>
                </a:lnTo>
                <a:lnTo>
                  <a:pt x="11650268" y="0"/>
                </a:lnTo>
                <a:lnTo>
                  <a:pt x="11650268" y="4794906"/>
                </a:lnTo>
                <a:lnTo>
                  <a:pt x="11535968" y="4794906"/>
                </a:lnTo>
                <a:lnTo>
                  <a:pt x="776219" y="4794906"/>
                </a:lnTo>
                <a:lnTo>
                  <a:pt x="661919" y="479490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任意多边形: 形状 12"/>
          <p:cNvSpPr/>
          <p:nvPr>
            <p:custDataLst>
              <p:tags r:id="rId13"/>
            </p:custDataLst>
          </p:nvPr>
        </p:nvSpPr>
        <p:spPr>
          <a:xfrm>
            <a:off x="333375" y="1801657"/>
            <a:ext cx="1882588" cy="4794906"/>
          </a:xfrm>
          <a:custGeom>
            <a:gdLst>
              <a:gd name="connsiteX0" fmla="*/ 0 w 925158"/>
              <a:gd name="connsiteY0" fmla="*/ 0 h 4794906"/>
              <a:gd name="connsiteX1" fmla="*/ 263239 w 925158"/>
              <a:gd name="connsiteY1" fmla="*/ 0 h 4794906"/>
              <a:gd name="connsiteX2" fmla="*/ 925158 w 925158"/>
              <a:gd name="connsiteY2" fmla="*/ 4794906 h 4794906"/>
              <a:gd name="connsiteX3" fmla="*/ 0 w 925158"/>
              <a:gd name="connsiteY3" fmla="*/ 4794906 h 47949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157" h="4794906">
                <a:moveTo>
                  <a:pt x="0" y="0"/>
                </a:moveTo>
                <a:lnTo>
                  <a:pt x="263239" y="0"/>
                </a:lnTo>
                <a:lnTo>
                  <a:pt x="925158" y="4794906"/>
                </a:lnTo>
                <a:lnTo>
                  <a:pt x="0" y="4794906"/>
                </a:lnTo>
                <a:close/>
              </a:path>
            </a:pathLst>
          </a:cu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741045" y="1897380"/>
            <a:ext cx="11433175" cy="79057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作者用如椽画笔，一句一景，向我们细腻入微的描绘出杭州三重美</a:t>
            </a: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14" name="图片 13"/>
          <p:cNvPicPr/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30099" y="2786785"/>
            <a:ext cx="3109342" cy="2332007"/>
          </a:xfrm>
          <a:prstGeom prst="rect">
            <a:avLst/>
          </a:prstGeom>
          <a:ln w="12700">
            <a:noFill/>
          </a:ln>
        </p:spPr>
      </p:pic>
      <p:sp>
        <p:nvSpPr>
          <p:cNvPr id="2" name="文本框 1"/>
          <p:cNvSpPr txBox="1"/>
          <p:nvPr>
            <p:custDataLst>
              <p:tags r:id="rId17"/>
            </p:custDataLst>
          </p:nvPr>
        </p:nvSpPr>
        <p:spPr>
          <a:xfrm>
            <a:off x="1146175" y="643255"/>
            <a:ext cx="10566400" cy="62484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/>
          <a:p>
            <a:pPr marL="0" indent="0" algn="ctr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SzTx/>
              <a:buNone/>
            </a:pPr>
            <a:r>
              <a:rPr lang="zh-CN" altLang="en-US" sz="4400" b="1" spc="300">
                <a:solidFill>
                  <a:srgbClr val="40404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三轮诵读，概括总结</a:t>
            </a:r>
            <a:endParaRPr lang="zh-CN" altLang="en-US" sz="4400" b="1" spc="300">
              <a:solidFill>
                <a:srgbClr val="404040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8"/>
            </p:custDataLst>
          </p:nvPr>
        </p:nvSpPr>
        <p:spPr>
          <a:xfrm>
            <a:off x="3740150" y="2787015"/>
            <a:ext cx="8453120" cy="10960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chemeClr val="bg1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第一重美，目之所遇，眼之所见，西湖四时，湖木花树</a:t>
            </a:r>
            <a:r>
              <a:rPr lang="zh-CN" altLang="en-US" sz="2400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（美在风景）</a:t>
            </a:r>
            <a:endParaRPr lang="zh-CN" altLang="en-US" sz="2800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9"/>
            </p:custDataLst>
          </p:nvPr>
        </p:nvSpPr>
        <p:spPr>
          <a:xfrm>
            <a:off x="3740150" y="3883025"/>
            <a:ext cx="8453120" cy="10960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chemeClr val="bg1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第二重美，民俗风情，奢华生活，昼夜笙歌，怡然自得</a:t>
            </a:r>
            <a:r>
              <a:rPr lang="zh-CN" altLang="en-US" sz="2400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（美在生活）</a:t>
            </a:r>
            <a:endParaRPr lang="zh-CN" altLang="en-US" sz="2400" b="1">
              <a:solidFill>
                <a:srgbClr val="FF0000"/>
              </a:solidFill>
              <a:latin typeface="方正兰亭特黑长简体" panose="02010600000000000000" charset="-122"/>
              <a:ea typeface="方正兰亭特黑长简体" panose="02010600000000000000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0"/>
            </p:custDataLst>
          </p:nvPr>
        </p:nvSpPr>
        <p:spPr>
          <a:xfrm>
            <a:off x="3721100" y="4979035"/>
            <a:ext cx="8453120" cy="10960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>
                <a:solidFill>
                  <a:schemeClr val="bg1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第三重美，官员风流雅致，官民同乐，政通人和，人与自然和谐共生</a:t>
            </a:r>
            <a:r>
              <a:rPr lang="zh-CN" altLang="en-US" sz="2400" b="1">
                <a:solidFill>
                  <a:srgbClr val="FF0000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（美在和谐）</a:t>
            </a:r>
            <a:r>
              <a:rPr lang="zh-CN" altLang="en-US" sz="2400" b="1">
                <a:solidFill>
                  <a:srgbClr val="FF0000"/>
                </a:solidFill>
                <a:ea typeface="华文楷体" pitchFamily="2" charset="-122"/>
                <a:sym typeface="+mn-ea"/>
              </a:rPr>
              <a:t> </a:t>
            </a:r>
            <a:endParaRPr lang="zh-CN" altLang="en-US" sz="2400" b="1">
              <a:ea typeface="华文楷体" pitchFamily="2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9361" b="9361"/>
          <a:stretch>
            <a:fillRect/>
          </a:stretch>
        </p:blipFill>
        <p:spPr>
          <a:xfrm>
            <a:off x="-51" y="-17438"/>
            <a:ext cx="12858850" cy="7288839"/>
          </a:xfrm>
          <a:custGeom>
            <a:gdLst>
              <a:gd name="connsiteX0" fmla="*/ 0 w 6924428"/>
              <a:gd name="connsiteY0" fmla="*/ 0 h 3894992"/>
              <a:gd name="connsiteX1" fmla="*/ 6924428 w 6924428"/>
              <a:gd name="connsiteY1" fmla="*/ 0 h 3894992"/>
              <a:gd name="connsiteX2" fmla="*/ 6924428 w 6924428"/>
              <a:gd name="connsiteY2" fmla="*/ 3894992 h 3894992"/>
              <a:gd name="connsiteX3" fmla="*/ 0 w 6924428"/>
              <a:gd name="connsiteY3" fmla="*/ 3894992 h 389499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任意多边形 8"/>
          <p:cNvSpPr/>
          <p:nvPr>
            <p:custDataLst>
              <p:tags r:id="rId14"/>
            </p:custDataLst>
          </p:nvPr>
        </p:nvSpPr>
        <p:spPr>
          <a:xfrm>
            <a:off x="0" y="5143259"/>
            <a:ext cx="12055078" cy="1607268"/>
          </a:xfrm>
          <a:custGeom>
            <a:gdLst>
              <a:gd name="connsiteX0" fmla="*/ 0 w 18000"/>
              <a:gd name="connsiteY0" fmla="*/ 0 h 2208"/>
              <a:gd name="connsiteX1" fmla="*/ 18000 w 18000"/>
              <a:gd name="connsiteY1" fmla="*/ 0 h 2208"/>
              <a:gd name="connsiteX2" fmla="*/ 16731 w 18000"/>
              <a:gd name="connsiteY2" fmla="*/ 2208 h 2208"/>
              <a:gd name="connsiteX3" fmla="*/ 0 w 18000"/>
              <a:gd name="connsiteY3" fmla="*/ 2190 h 2208"/>
              <a:gd name="connsiteX4" fmla="*/ 0 w 18000"/>
              <a:gd name="connsiteY4" fmla="*/ 0 h 22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" h="2208">
                <a:moveTo>
                  <a:pt x="0" y="0"/>
                </a:moveTo>
                <a:lnTo>
                  <a:pt x="18000" y="0"/>
                </a:lnTo>
                <a:lnTo>
                  <a:pt x="16731" y="2208"/>
                </a:lnTo>
                <a:lnTo>
                  <a:pt x="0" y="219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643255" y="5681345"/>
            <a:ext cx="11456035" cy="11010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钱塘江畔的杭州自古就是著名的大都市，风景秀丽，人文荟萃，经济繁荣，生活富足。</a:t>
            </a:r>
            <a:endParaRPr lang="zh-CN" altLang="en-US" sz="3200" b="1" strike="noStrike" spc="3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294822" cy="723265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804938" y="1242538"/>
            <a:ext cx="2840062" cy="2399128"/>
          </a:xfrm>
          <a:prstGeom prst="rect">
            <a:avLst/>
          </a:prstGeom>
          <a:noFill/>
        </p:spPr>
        <p:txBody>
          <a:bodyPr wrap="square" lIns="46800" r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100" normalizeH="0" noProof="0">
                <a:ln>
                  <a:noFill/>
                </a:ln>
                <a:solidFill>
                  <a:srgbClr val="7F7F7F"/>
                </a:solidFill>
                <a:effectLst/>
                <a:latin typeface="微软雅黑" panose="020b0503020204020204" charset="-122"/>
                <a:ea typeface="微软雅黑"/>
                <a:cs typeface="+mn-cs"/>
                <a:sym typeface="宋体" panose="02010600030101010101" pitchFamily="2" charset="-122"/>
              </a:rPr>
              <a:t>三轮诵读，概括总结</a:t>
            </a:r>
            <a:endParaRPr kumimoji="0" lang="zh-CN" altLang="en-US" sz="4400" b="1" i="0" kern="1200" cap="none" spc="100" normalizeH="0" noProof="0">
              <a:ln>
                <a:noFill/>
              </a:ln>
              <a:solidFill>
                <a:srgbClr val="7F7F7F"/>
              </a:solidFill>
              <a:effectLst/>
              <a:latin typeface="微软雅黑" panose="020b0503020204020204" charset="-122"/>
              <a:ea typeface="微软雅黑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804938" y="3801126"/>
            <a:ext cx="2840062" cy="14156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  <a:defRPr/>
            </a:pPr>
            <a:r>
              <a:rPr lang="zh-CN" altLang="en-US" sz="2400" b="1" strike="noStrike">
                <a:solidFill>
                  <a:srgbClr val="7F7F7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学习表现手法  </a:t>
            </a:r>
            <a:endParaRPr lang="zh-CN" altLang="en-US" sz="2400" b="1" strike="noStrike">
              <a:solidFill>
                <a:srgbClr val="7F7F7F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  <a:defRPr/>
            </a:pPr>
            <a:r>
              <a:rPr lang="zh-CN" altLang="en-US" sz="2400" b="1" strike="noStrike">
                <a:solidFill>
                  <a:srgbClr val="7F7F7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分析表达效果</a:t>
            </a:r>
            <a:endParaRPr lang="zh-CN" altLang="en-US" sz="2400" b="1" strike="noStrike">
              <a:solidFill>
                <a:srgbClr val="7F7F7F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4928344" y="2498941"/>
            <a:ext cx="7125470" cy="2234769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-45720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讨论：清刘熙载《艺概·词曲概》：“词有点，有染”，说的是词的一种表现手法“点染”，本词就运用了“点染”的手法，请加以说明。</a:t>
            </a:r>
            <a:endParaRPr lang="zh-CN" altLang="en-US" sz="2400" b="1"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17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>
            <a:off x="11136288" y="804247"/>
            <a:ext cx="917525" cy="78774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4" name="图片 3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0364" b="13373"/>
          <a:stretch>
            <a:fillRect/>
          </a:stretch>
        </p:blipFill>
        <p:spPr>
          <a:xfrm>
            <a:off x="0" y="318210"/>
            <a:ext cx="8840455" cy="755068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00" h="10800">
                <a:moveTo>
                  <a:pt x="0" y="0"/>
                </a:moveTo>
                <a:lnTo>
                  <a:pt x="13200" y="0"/>
                </a:lnTo>
                <a:lnTo>
                  <a:pt x="13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>
            <p:custDataLst>
              <p:tags r:id="rId14"/>
            </p:custDataLst>
          </p:nvPr>
        </p:nvSpPr>
        <p:spPr>
          <a:xfrm>
            <a:off x="5464910" y="0"/>
            <a:ext cx="7393840" cy="723265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40000">
                <a:srgbClr val="0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7559040" y="422275"/>
            <a:ext cx="4794250" cy="110109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3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三轮诵读，概括总结</a:t>
            </a:r>
            <a:endParaRPr lang="zh-CN" altLang="en-US" sz="3200" b="1" spc="300">
              <a:solidFill>
                <a:srgbClr val="FFFFFF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6"/>
            </p:custDataLst>
          </p:nvPr>
        </p:nvSpPr>
        <p:spPr>
          <a:xfrm>
            <a:off x="7558405" y="1951355"/>
            <a:ext cx="4984750" cy="2306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点染： 本是国画的术语。绘画时，有的地方点，有的地方染，从而绘出一幅和谐统一的画面。</a:t>
            </a: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借用到古典诗歌中来，指的是作者在有些地方正面点明旨意，有些地方侧面渲染。</a:t>
            </a: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这在写景抒情诗中比较常见，一般用景物来染；用一句话，一个词来点出要抒发的感情。渲染是为了突出旨意，旨意引导渲染，相互依存，和谐统一。</a:t>
            </a:r>
            <a:endParaRPr lang="zh-CN" altLang="en-US" sz="2400" b="1" spc="50">
              <a:ln w="3175">
                <a:noFill/>
                <a:prstDash val="dash"/>
              </a:ln>
              <a:solidFill>
                <a:srgbClr val="FFFFFF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735927" y="1074429"/>
            <a:ext cx="7386895" cy="813853"/>
          </a:xfrm>
          <a:prstGeom prst="rect">
            <a:avLst/>
          </a:prstGeom>
          <a:noFill/>
        </p:spPr>
        <p:txBody>
          <a:bodyPr wrap="square" rtlCol="0" anchor="b">
            <a:normAutofit lnSpcReduction="10000"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5092CD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三轮诵读，概括总结</a:t>
            </a:r>
            <a:endParaRPr lang="zh-CN" altLang="en-US" sz="4000" b="1" spc="300">
              <a:solidFill>
                <a:srgbClr val="5092CD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2735926" y="1910824"/>
            <a:ext cx="7386895" cy="507831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3600" b="1" spc="200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“点染”艺术鉴赏</a:t>
            </a:r>
            <a:endParaRPr lang="zh-CN" altLang="en-US" sz="3600" b="1" spc="20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14"/>
            </p:custDataLst>
          </p:nvPr>
        </p:nvSpPr>
        <p:spPr>
          <a:xfrm>
            <a:off x="11406657" y="6080395"/>
            <a:ext cx="1116566" cy="968113"/>
          </a:xfrm>
          <a:custGeom>
            <a:gdLst>
              <a:gd name="connsiteX0" fmla="*/ 0 w 1116566"/>
              <a:gd name="connsiteY0" fmla="*/ 968113 h 968113"/>
              <a:gd name="connsiteX1" fmla="*/ 1116566 w 1116566"/>
              <a:gd name="connsiteY1" fmla="*/ 968113 h 968113"/>
              <a:gd name="connsiteX2" fmla="*/ 1116566 w 1116566"/>
              <a:gd name="connsiteY2" fmla="*/ 0 h 9681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6566" h="968113">
                <a:moveTo>
                  <a:pt x="0" y="968113"/>
                </a:moveTo>
                <a:lnTo>
                  <a:pt x="1116566" y="968113"/>
                </a:lnTo>
                <a:lnTo>
                  <a:pt x="1116566" y="0"/>
                </a:lnTo>
                <a:close/>
              </a:path>
            </a:pathLst>
          </a:custGeom>
          <a:solidFill>
            <a:srgbClr val="82789D"/>
          </a:solidFill>
          <a:ln w="63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>
              <a:solidFill>
                <a:srgbClr val="000000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2735926" y="2903720"/>
            <a:ext cx="7386894" cy="295494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200" b="1" spc="150" baseline="0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“点染”是诗词的一种艺术手法。</a:t>
            </a:r>
            <a:endParaRPr lang="zh-CN" altLang="en-US" sz="2200" b="1" spc="150" baseline="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200" b="1" spc="150" baseline="0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“点”：抽象的评点（总写）</a:t>
            </a:r>
            <a:endParaRPr lang="zh-CN" altLang="en-US" sz="2200" b="1" spc="150" baseline="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200" b="1" spc="150" baseline="0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“染”：具体的描述（分述）</a:t>
            </a:r>
            <a:endParaRPr lang="zh-CN" altLang="en-US" sz="2200" b="1" spc="150" baseline="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200" b="1" spc="150" baseline="0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点染间不能有其它相隔，必须是一气而下，二者紧密相连，表达共同意境。</a:t>
            </a:r>
            <a:endParaRPr lang="zh-CN" altLang="en-US" sz="2200" b="1" spc="150" baseline="0"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任意多边形: 形状 10"/>
          <p:cNvSpPr/>
          <p:nvPr>
            <p:custDataLst>
              <p:tags r:id="rId16"/>
            </p:custDataLst>
          </p:nvPr>
        </p:nvSpPr>
        <p:spPr>
          <a:xfrm>
            <a:off x="477156" y="187325"/>
            <a:ext cx="994611" cy="6858001"/>
          </a:xfrm>
          <a:custGeom>
            <a:gdLst>
              <a:gd name="connsiteX0" fmla="*/ 0 w 1634832"/>
              <a:gd name="connsiteY0" fmla="*/ 0 h 6858001"/>
              <a:gd name="connsiteX1" fmla="*/ 261030 w 1634832"/>
              <a:gd name="connsiteY1" fmla="*/ 0 h 6858001"/>
              <a:gd name="connsiteX2" fmla="*/ 1634832 w 1634832"/>
              <a:gd name="connsiteY2" fmla="*/ 6858001 h 6858001"/>
              <a:gd name="connsiteX3" fmla="*/ 0 w 1634832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4832" h="6858001">
                <a:moveTo>
                  <a:pt x="0" y="0"/>
                </a:moveTo>
                <a:lnTo>
                  <a:pt x="261030" y="0"/>
                </a:lnTo>
                <a:lnTo>
                  <a:pt x="163483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9B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2" name="任意多边形: 形状 11"/>
          <p:cNvSpPr/>
          <p:nvPr>
            <p:custDataLst>
              <p:tags r:id="rId17"/>
            </p:custDataLst>
          </p:nvPr>
        </p:nvSpPr>
        <p:spPr>
          <a:xfrm>
            <a:off x="332777" y="187325"/>
            <a:ext cx="994611" cy="6858001"/>
          </a:xfrm>
          <a:custGeom>
            <a:gdLst>
              <a:gd name="connsiteX0" fmla="*/ 0 w 1634832"/>
              <a:gd name="connsiteY0" fmla="*/ 0 h 6858001"/>
              <a:gd name="connsiteX1" fmla="*/ 261030 w 1634832"/>
              <a:gd name="connsiteY1" fmla="*/ 0 h 6858001"/>
              <a:gd name="connsiteX2" fmla="*/ 1634832 w 1634832"/>
              <a:gd name="connsiteY2" fmla="*/ 6858001 h 6858001"/>
              <a:gd name="connsiteX3" fmla="*/ 0 w 1634832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4832" h="6858001">
                <a:moveTo>
                  <a:pt x="0" y="0"/>
                </a:moveTo>
                <a:lnTo>
                  <a:pt x="261030" y="0"/>
                </a:lnTo>
                <a:lnTo>
                  <a:pt x="163483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849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3" name="直角三角形 12"/>
          <p:cNvSpPr/>
          <p:nvPr>
            <p:custDataLst>
              <p:tags r:id="rId18"/>
            </p:custDataLst>
          </p:nvPr>
        </p:nvSpPr>
        <p:spPr>
          <a:xfrm flipH="1">
            <a:off x="332775" y="5703734"/>
            <a:ext cx="12193200" cy="1341592"/>
          </a:xfrm>
          <a:prstGeom prst="rtTriangle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>
            <p:custDataLst>
              <p:tags r:id="rId19"/>
            </p:custDataLst>
          </p:nvPr>
        </p:nvGrpSpPr>
        <p:grpSpPr>
          <a:xfrm rot="10800000">
            <a:off x="10389235" y="1179830"/>
            <a:ext cx="572135" cy="499745"/>
            <a:chOff x="1168400" y="1347856"/>
            <a:chExt cx="723913" cy="631688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8" name="任意多边形: 形状 17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C2E4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9" name="任意多边形: 形状 18"/>
            <p:cNvSpPr>
              <a:spLocks noChangeAspect="1"/>
            </p:cNvSpPr>
            <p:nvPr>
              <p:custDataLst>
                <p:tags r:id="rId21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C2E4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</p:grpSp>
    </p:spTree>
    <p:custDataLst>
      <p:tags r:id="rId22"/>
    </p:custData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-282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2337402" y="424830"/>
            <a:ext cx="8185215" cy="648896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0404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三轮诵读，概括总结</a:t>
            </a:r>
            <a:endParaRPr lang="zh-CN" altLang="en-US" sz="3600" b="1" spc="300">
              <a:solidFill>
                <a:srgbClr val="404040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13"/>
            </p:custDataLst>
          </p:nvPr>
        </p:nvSpPr>
        <p:spPr>
          <a:xfrm>
            <a:off x="6582410" y="1251585"/>
            <a:ext cx="5268595" cy="5494655"/>
          </a:xfrm>
          <a:prstGeom prst="rect">
            <a:avLst/>
          </a:prstGeom>
          <a:solidFill>
            <a:srgbClr val="D9D9D9"/>
          </a:solidFill>
          <a:ln w="12700">
            <a:solidFill>
              <a:srgbClr val="5092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等腰三角形 7"/>
          <p:cNvSpPr/>
          <p:nvPr>
            <p:custDataLst>
              <p:tags r:id="rId14"/>
            </p:custDataLst>
          </p:nvPr>
        </p:nvSpPr>
        <p:spPr>
          <a:xfrm rot="5400000">
            <a:off x="-474633" y="2644576"/>
            <a:ext cx="2009422" cy="393405"/>
          </a:xfrm>
          <a:prstGeom prst="triangle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8" name="等腰三角形 17"/>
          <p:cNvSpPr/>
          <p:nvPr>
            <p:custDataLst>
              <p:tags r:id="rId15"/>
            </p:custDataLst>
          </p:nvPr>
        </p:nvSpPr>
        <p:spPr>
          <a:xfrm rot="16200000" flipH="1">
            <a:off x="11323961" y="2644576"/>
            <a:ext cx="2009422" cy="393405"/>
          </a:xfrm>
          <a:prstGeom prst="triangle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6"/>
            </p:custDataLst>
          </p:nvPr>
        </p:nvSpPr>
        <p:spPr>
          <a:xfrm>
            <a:off x="1182370" y="1251585"/>
            <a:ext cx="5095875" cy="5494020"/>
          </a:xfrm>
          <a:prstGeom prst="rect">
            <a:avLst/>
          </a:prstGeom>
          <a:solidFill>
            <a:srgbClr val="D9D9D9"/>
          </a:solidFill>
          <a:ln w="12700">
            <a:solidFill>
              <a:srgbClr val="5092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7"/>
            </p:custDataLst>
          </p:nvPr>
        </p:nvSpPr>
        <p:spPr>
          <a:xfrm>
            <a:off x="1336040" y="1646555"/>
            <a:ext cx="3446145" cy="4416425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长亭送别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碧云天，                    黄花地，             西风紧，              北雁南飞。          晓来谁染霜林醉？                总是离人泪。</a:t>
            </a:r>
            <a:endParaRPr lang="zh-CN" altLang="en-US" sz="2800" b="1"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9" name="等腰三角形 8"/>
          <p:cNvSpPr/>
          <p:nvPr>
            <p:custDataLst>
              <p:tags r:id="rId18"/>
            </p:custDataLst>
          </p:nvPr>
        </p:nvSpPr>
        <p:spPr>
          <a:xfrm rot="5400000">
            <a:off x="-474633" y="5032794"/>
            <a:ext cx="2009422" cy="393405"/>
          </a:xfrm>
          <a:prstGeom prst="triangle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等腰三角形 18"/>
          <p:cNvSpPr/>
          <p:nvPr>
            <p:custDataLst>
              <p:tags r:id="rId19"/>
            </p:custDataLst>
          </p:nvPr>
        </p:nvSpPr>
        <p:spPr>
          <a:xfrm rot="16200000" flipH="1">
            <a:off x="11323961" y="5032794"/>
            <a:ext cx="2009422" cy="393405"/>
          </a:xfrm>
          <a:prstGeom prst="triangle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0"/>
            </p:custDataLst>
          </p:nvPr>
        </p:nvSpPr>
        <p:spPr>
          <a:xfrm>
            <a:off x="6733540" y="1646555"/>
            <a:ext cx="3446145" cy="4416425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2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天净沙•秋思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2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马致远</a:t>
            </a:r>
            <a:b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枯藤老树昏鸦，</a:t>
            </a:r>
            <a:b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小桥流水人家。</a:t>
            </a:r>
            <a:b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古道西风瘦马，</a:t>
            </a:r>
            <a:b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夕阳西下，</a:t>
            </a:r>
            <a:b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en-US" sz="2800" b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断肠人在天涯。</a:t>
            </a:r>
            <a:endParaRPr lang="zh-CN" altLang="en-US" sz="2800" b="1"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3" name="AutoShape 3"/>
          <p:cNvSpPr/>
          <p:nvPr/>
        </p:nvSpPr>
        <p:spPr>
          <a:xfrm>
            <a:off x="4425574" y="2569275"/>
            <a:ext cx="80363" cy="2571609"/>
          </a:xfrm>
          <a:prstGeom prst="rightBrace">
            <a:avLst>
              <a:gd name="adj1" fmla="val 264000"/>
              <a:gd name="adj2" fmla="val 50000"/>
            </a:avLst>
          </a:prstGeom>
          <a:noFill/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AutoShape 3"/>
          <p:cNvSpPr/>
          <p:nvPr/>
        </p:nvSpPr>
        <p:spPr>
          <a:xfrm>
            <a:off x="9596755" y="3232150"/>
            <a:ext cx="86360" cy="1908175"/>
          </a:xfrm>
          <a:prstGeom prst="rightBrace">
            <a:avLst>
              <a:gd name="adj1" fmla="val 264000"/>
              <a:gd name="adj2" fmla="val 50000"/>
            </a:avLst>
          </a:prstGeom>
          <a:noFill/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 Box 6"/>
          <p:cNvSpPr txBox="1"/>
          <p:nvPr/>
        </p:nvSpPr>
        <p:spPr>
          <a:xfrm>
            <a:off x="4690101" y="3420430"/>
            <a:ext cx="1205442" cy="8693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60" b="1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染</a:t>
            </a:r>
            <a:endParaRPr lang="zh-CN" altLang="en-US" sz="5060" b="1">
              <a:solidFill>
                <a:srgbClr val="FF33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7" name="Text Box 6"/>
          <p:cNvSpPr txBox="1"/>
          <p:nvPr/>
        </p:nvSpPr>
        <p:spPr>
          <a:xfrm>
            <a:off x="9811376" y="3687130"/>
            <a:ext cx="1205442" cy="8693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60" b="1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染</a:t>
            </a:r>
            <a:endParaRPr lang="zh-CN" altLang="en-US" sz="5060" b="1">
              <a:solidFill>
                <a:srgbClr val="FF33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Line 5"/>
          <p:cNvSpPr/>
          <p:nvPr/>
        </p:nvSpPr>
        <p:spPr>
          <a:xfrm flipV="1">
            <a:off x="3491230" y="5744210"/>
            <a:ext cx="934085" cy="9525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1" name="Line 5"/>
          <p:cNvSpPr/>
          <p:nvPr/>
        </p:nvSpPr>
        <p:spPr>
          <a:xfrm flipV="1">
            <a:off x="8983345" y="5586730"/>
            <a:ext cx="934085" cy="9525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2" name="Text Box 4"/>
          <p:cNvSpPr txBox="1"/>
          <p:nvPr/>
        </p:nvSpPr>
        <p:spPr>
          <a:xfrm>
            <a:off x="4689828" y="5314244"/>
            <a:ext cx="1205442" cy="8693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60" b="1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点</a:t>
            </a:r>
            <a:endParaRPr lang="zh-CN" altLang="en-US" sz="5060" b="1">
              <a:solidFill>
                <a:srgbClr val="FF33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Text Box 4"/>
          <p:cNvSpPr txBox="1"/>
          <p:nvPr/>
        </p:nvSpPr>
        <p:spPr>
          <a:xfrm>
            <a:off x="9811103" y="5030399"/>
            <a:ext cx="1205442" cy="8693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60" b="1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点</a:t>
            </a:r>
            <a:endParaRPr lang="zh-CN" altLang="en-US" sz="5060" b="1">
              <a:solidFill>
                <a:srgbClr val="FF33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21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22" grpId="0"/>
      <p:bldP spid="23" grpId="0"/>
      <p:bldP spid="6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" name="图片 2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5426075" y="4342765"/>
            <a:ext cx="6915785" cy="13608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28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分析《望海潮》中哪些是“点”，哪些是“染”，具体描述了钱塘一派怎样的景象？</a:t>
            </a:r>
            <a:endParaRPr kumimoji="0" lang="zh-CN" altLang="en-US" sz="28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5426116" y="3074995"/>
            <a:ext cx="6413515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三轮诵读，概括总结</a:t>
            </a:r>
            <a:endParaRPr kumimoji="0" lang="zh-CN" altLang="en-US" sz="4000" b="1" i="0" kern="1200" cap="none" spc="150" normalizeH="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12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3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14"/>
            </p:custDataLst>
          </p:nvPr>
        </p:nvGrpSpPr>
        <p:grpSpPr>
          <a:xfrm>
            <a:off x="0" y="1162050"/>
            <a:ext cx="5017770" cy="4908550"/>
            <a:chOff x="0" y="1830"/>
            <a:chExt cx="7902" cy="7730"/>
          </a:xfrm>
        </p:grpSpPr>
        <p:sp>
          <p:nvSpPr>
            <p:cNvPr id="9" name="PA-矩形 1"/>
            <p:cNvSpPr/>
            <p:nvPr>
              <p:custDataLst>
                <p:tags r:id="rId15"/>
              </p:custDataLst>
            </p:nvPr>
          </p:nvSpPr>
          <p:spPr>
            <a:xfrm>
              <a:off x="601" y="1830"/>
              <a:ext cx="1482" cy="7730"/>
            </a:xfrm>
            <a:prstGeom prst="rect">
              <a:avLst/>
            </a:prstGeom>
            <a:blipFill dpi="0" rotWithShape="0">
              <a:blip r:embed="rId16"/>
              <a:stretch>
                <a:fillRect l="-41000" t="-16000" r="-393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0" name="PA-矩形 2"/>
            <p:cNvSpPr/>
            <p:nvPr>
              <p:custDataLst>
                <p:tags r:id="rId17"/>
              </p:custDataLst>
            </p:nvPr>
          </p:nvSpPr>
          <p:spPr>
            <a:xfrm>
              <a:off x="2169" y="1830"/>
              <a:ext cx="837" cy="7730"/>
            </a:xfrm>
            <a:prstGeom prst="rect">
              <a:avLst/>
            </a:prstGeom>
            <a:blipFill dpi="0" rotWithShape="0">
              <a:blip r:embed="rId16"/>
              <a:stretch>
                <a:fillRect l="-259000" t="-16000" r="-585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1" name="PA-矩形 3"/>
            <p:cNvSpPr/>
            <p:nvPr>
              <p:custDataLst>
                <p:tags r:id="rId18"/>
              </p:custDataLst>
            </p:nvPr>
          </p:nvSpPr>
          <p:spPr>
            <a:xfrm>
              <a:off x="215" y="1830"/>
              <a:ext cx="301" cy="7730"/>
            </a:xfrm>
            <a:prstGeom prst="rect">
              <a:avLst/>
            </a:prstGeom>
            <a:blipFill dpi="0" rotWithShape="0">
              <a:blip r:embed="rId16"/>
              <a:stretch>
                <a:fillRect l="-71000" t="-16000" r="-2457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PA-矩形 4"/>
            <p:cNvSpPr/>
            <p:nvPr>
              <p:custDataLst>
                <p:tags r:id="rId19"/>
              </p:custDataLst>
            </p:nvPr>
          </p:nvSpPr>
          <p:spPr>
            <a:xfrm>
              <a:off x="0" y="1830"/>
              <a:ext cx="150" cy="7730"/>
            </a:xfrm>
            <a:prstGeom prst="rect">
              <a:avLst/>
            </a:prstGeom>
            <a:blipFill dpi="0" rotWithShape="0">
              <a:blip r:embed="rId16"/>
              <a:stretch>
                <a:fillRect t="-16000" r="-5157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4" name="PA-矩形 5"/>
            <p:cNvSpPr/>
            <p:nvPr>
              <p:custDataLst>
                <p:tags r:id="rId20"/>
              </p:custDataLst>
            </p:nvPr>
          </p:nvSpPr>
          <p:spPr>
            <a:xfrm>
              <a:off x="3092" y="1830"/>
              <a:ext cx="558" cy="7730"/>
            </a:xfrm>
            <a:prstGeom prst="rect">
              <a:avLst/>
            </a:prstGeom>
            <a:blipFill dpi="0" rotWithShape="0">
              <a:blip r:embed="rId16"/>
              <a:stretch>
                <a:fillRect l="-554000" t="-16000" r="-762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5" name="PA-矩形 6"/>
            <p:cNvSpPr/>
            <p:nvPr>
              <p:custDataLst>
                <p:tags r:id="rId21"/>
              </p:custDataLst>
            </p:nvPr>
          </p:nvSpPr>
          <p:spPr>
            <a:xfrm>
              <a:off x="3736" y="1830"/>
              <a:ext cx="2169" cy="7730"/>
            </a:xfrm>
            <a:prstGeom prst="rect">
              <a:avLst/>
            </a:prstGeom>
            <a:blipFill dpi="0" rotWithShape="0">
              <a:blip r:embed="rId16"/>
              <a:stretch>
                <a:fillRect l="-172000" t="-16000" r="-92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6" name="PA-矩形 7"/>
            <p:cNvSpPr/>
            <p:nvPr>
              <p:custDataLst>
                <p:tags r:id="rId22"/>
              </p:custDataLst>
            </p:nvPr>
          </p:nvSpPr>
          <p:spPr>
            <a:xfrm>
              <a:off x="5991" y="1830"/>
              <a:ext cx="902" cy="7730"/>
            </a:xfrm>
            <a:prstGeom prst="rect">
              <a:avLst/>
            </a:prstGeom>
            <a:blipFill dpi="0" rotWithShape="0">
              <a:blip r:embed="rId16"/>
              <a:stretch>
                <a:fillRect l="-664000" t="-16000" r="-112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7" name="PA-矩形 8"/>
            <p:cNvSpPr/>
            <p:nvPr>
              <p:custDataLst>
                <p:tags r:id="rId23"/>
              </p:custDataLst>
            </p:nvPr>
          </p:nvSpPr>
          <p:spPr>
            <a:xfrm>
              <a:off x="6978" y="1830"/>
              <a:ext cx="408" cy="7730"/>
            </a:xfrm>
            <a:prstGeom prst="rect">
              <a:avLst/>
            </a:prstGeom>
            <a:blipFill dpi="0" rotWithShape="0">
              <a:blip r:embed="rId16"/>
              <a:stretch>
                <a:fillRect l="-1711000" t="-16000" r="-126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8" name="PA-矩形 9"/>
            <p:cNvSpPr/>
            <p:nvPr>
              <p:custDataLst>
                <p:tags r:id="rId24"/>
              </p:custDataLst>
            </p:nvPr>
          </p:nvSpPr>
          <p:spPr>
            <a:xfrm>
              <a:off x="7472" y="1830"/>
              <a:ext cx="215" cy="7730"/>
            </a:xfrm>
            <a:prstGeom prst="rect">
              <a:avLst/>
            </a:prstGeom>
            <a:blipFill dpi="0" rotWithShape="0">
              <a:blip r:embed="rId16"/>
              <a:stretch>
                <a:fillRect l="-3480000" t="-16000" r="-100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9" name="PA-矩形 10"/>
            <p:cNvSpPr/>
            <p:nvPr>
              <p:custDataLst>
                <p:tags r:id="rId25"/>
              </p:custDataLst>
            </p:nvPr>
          </p:nvSpPr>
          <p:spPr>
            <a:xfrm>
              <a:off x="7773" y="1830"/>
              <a:ext cx="129" cy="7730"/>
            </a:xfrm>
            <a:prstGeom prst="rect">
              <a:avLst/>
            </a:prstGeom>
            <a:blipFill dpi="0" rotWithShape="0">
              <a:blip r:embed="rId16"/>
              <a:stretch>
                <a:fillRect l="-6033000" t="-16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</p:spTree>
    <p:custDataLst>
      <p:tags r:id="rId26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1212850" y="1249045"/>
            <a:ext cx="10433685" cy="517080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sx="101000" sy="101000" algn="ctr" rotWithShape="0">
              <a:srgbClr val="0D0D0D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1379220" y="2292985"/>
            <a:ext cx="2287270" cy="702310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ctr">
              <a:lnSpc>
                <a:spcPct val="110000"/>
              </a:lnSpc>
              <a:spcBef>
                <a:spcPct val="0"/>
              </a:spcBef>
              <a:spcAft>
                <a:spcPts val="200"/>
              </a:spcAft>
              <a:buSzTx/>
              <a:buNone/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点、染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1757558" y="1538675"/>
            <a:ext cx="9343629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262626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三轮诵读，概括总结</a:t>
            </a:r>
            <a:endParaRPr lang="zh-CN" altLang="en-US" sz="3600" b="1" spc="300">
              <a:solidFill>
                <a:srgbClr val="262626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15"/>
            </p:custDataLst>
          </p:nvPr>
        </p:nvSpPr>
        <p:spPr>
          <a:xfrm>
            <a:off x="1492250" y="2995295"/>
            <a:ext cx="9343390" cy="87566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东南形胜，三吴都会，钱塘自古繁华（总）</a:t>
            </a:r>
            <a:endParaRPr lang="zh-CN" altLang="en-US" sz="2400" b="1" spc="150"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25" name="组合 24"/>
          <p:cNvGrpSpPr/>
          <p:nvPr>
            <p:custDataLst>
              <p:tags r:id="rId16"/>
            </p:custDataLst>
          </p:nvPr>
        </p:nvGrpSpPr>
        <p:grpSpPr>
          <a:xfrm>
            <a:off x="333375" y="182901"/>
            <a:ext cx="12192000" cy="861544"/>
            <a:chOff x="0" y="134538"/>
            <a:chExt cx="12192000" cy="861544"/>
          </a:xfrm>
        </p:grpSpPr>
        <p:sp>
          <p:nvSpPr>
            <p:cNvPr id="17" name="椭圆 16"/>
            <p:cNvSpPr/>
            <p:nvPr>
              <p:custDataLst>
                <p:tags r:id="rId17"/>
              </p:custDataLst>
            </p:nvPr>
          </p:nvSpPr>
          <p:spPr>
            <a:xfrm>
              <a:off x="532689" y="253596"/>
              <a:ext cx="742486" cy="74248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24" name="任意多边形: 形状 23"/>
            <p:cNvSpPr/>
            <p:nvPr>
              <p:custDataLst>
                <p:tags r:id="rId18"/>
              </p:custDataLst>
            </p:nvPr>
          </p:nvSpPr>
          <p:spPr>
            <a:xfrm>
              <a:off x="0" y="134538"/>
              <a:ext cx="12192000" cy="490303"/>
            </a:xfrm>
            <a:custGeom>
              <a:gdLst>
                <a:gd name="connsiteX0" fmla="*/ 0 w 12192000"/>
                <a:gd name="connsiteY0" fmla="*/ 0 h 490303"/>
                <a:gd name="connsiteX1" fmla="*/ 12192000 w 12192000"/>
                <a:gd name="connsiteY1" fmla="*/ 0 h 490303"/>
                <a:gd name="connsiteX2" fmla="*/ 12192000 w 12192000"/>
                <a:gd name="connsiteY2" fmla="*/ 490303 h 490303"/>
                <a:gd name="connsiteX3" fmla="*/ 1271783 w 12192000"/>
                <a:gd name="connsiteY3" fmla="*/ 490303 h 490303"/>
                <a:gd name="connsiteX4" fmla="*/ 905522 w 12192000"/>
                <a:gd name="connsiteY4" fmla="*/ 124042 h 490303"/>
                <a:gd name="connsiteX5" fmla="*/ 539261 w 12192000"/>
                <a:gd name="connsiteY5" fmla="*/ 490303 h 490303"/>
                <a:gd name="connsiteX6" fmla="*/ 0 w 12192000"/>
                <a:gd name="connsiteY6" fmla="*/ 490303 h 4903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490303">
                  <a:moveTo>
                    <a:pt x="0" y="0"/>
                  </a:moveTo>
                  <a:lnTo>
                    <a:pt x="12192000" y="0"/>
                  </a:lnTo>
                  <a:lnTo>
                    <a:pt x="12192000" y="490303"/>
                  </a:lnTo>
                  <a:lnTo>
                    <a:pt x="1271783" y="490303"/>
                  </a:lnTo>
                  <a:cubicBezTo>
                    <a:pt x="1271783" y="288023"/>
                    <a:pt x="1107802" y="124042"/>
                    <a:pt x="905522" y="124042"/>
                  </a:cubicBezTo>
                  <a:cubicBezTo>
                    <a:pt x="703242" y="124042"/>
                    <a:pt x="539261" y="288023"/>
                    <a:pt x="539261" y="490303"/>
                  </a:cubicBezTo>
                  <a:lnTo>
                    <a:pt x="0" y="490303"/>
                  </a:lnTo>
                  <a:close/>
                </a:path>
              </a:pathLst>
            </a:custGeom>
            <a:solidFill>
              <a:srgbClr val="5092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9"/>
              </p:custDataLst>
            </p:nvPr>
          </p:nvSpPr>
          <p:spPr>
            <a:xfrm>
              <a:off x="644768" y="367814"/>
              <a:ext cx="514051" cy="514051"/>
            </a:xfrm>
            <a:prstGeom prst="ellipse">
              <a:avLst/>
            </a:prstGeom>
            <a:solidFill>
              <a:srgbClr val="367E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20"/>
              </p:custDataLst>
            </p:nvPr>
          </p:nvSpPr>
          <p:spPr>
            <a:xfrm>
              <a:off x="757974" y="476744"/>
              <a:ext cx="287637" cy="287637"/>
            </a:xfrm>
            <a:prstGeom prst="ellipse">
              <a:avLst/>
            </a:prstGeom>
            <a:solidFill>
              <a:srgbClr val="DCE9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21"/>
            </p:custDataLst>
          </p:nvPr>
        </p:nvGrpSpPr>
        <p:grpSpPr>
          <a:xfrm flipH="1" flipV="1">
            <a:off x="333375" y="6188204"/>
            <a:ext cx="12192000" cy="861544"/>
            <a:chOff x="0" y="134538"/>
            <a:chExt cx="12192000" cy="861544"/>
          </a:xfrm>
        </p:grpSpPr>
        <p:sp>
          <p:nvSpPr>
            <p:cNvPr id="27" name="椭圆 26"/>
            <p:cNvSpPr/>
            <p:nvPr>
              <p:custDataLst>
                <p:tags r:id="rId22"/>
              </p:custDataLst>
            </p:nvPr>
          </p:nvSpPr>
          <p:spPr>
            <a:xfrm>
              <a:off x="532689" y="253596"/>
              <a:ext cx="742486" cy="74248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/>
            <p:cNvSpPr/>
            <p:nvPr>
              <p:custDataLst>
                <p:tags r:id="rId23"/>
              </p:custDataLst>
            </p:nvPr>
          </p:nvSpPr>
          <p:spPr>
            <a:xfrm>
              <a:off x="0" y="134538"/>
              <a:ext cx="12192000" cy="490303"/>
            </a:xfrm>
            <a:custGeom>
              <a:gdLst>
                <a:gd name="connsiteX0" fmla="*/ 0 w 12192000"/>
                <a:gd name="connsiteY0" fmla="*/ 0 h 490303"/>
                <a:gd name="connsiteX1" fmla="*/ 12192000 w 12192000"/>
                <a:gd name="connsiteY1" fmla="*/ 0 h 490303"/>
                <a:gd name="connsiteX2" fmla="*/ 12192000 w 12192000"/>
                <a:gd name="connsiteY2" fmla="*/ 490303 h 490303"/>
                <a:gd name="connsiteX3" fmla="*/ 1271783 w 12192000"/>
                <a:gd name="connsiteY3" fmla="*/ 490303 h 490303"/>
                <a:gd name="connsiteX4" fmla="*/ 905522 w 12192000"/>
                <a:gd name="connsiteY4" fmla="*/ 124042 h 490303"/>
                <a:gd name="connsiteX5" fmla="*/ 539261 w 12192000"/>
                <a:gd name="connsiteY5" fmla="*/ 490303 h 490303"/>
                <a:gd name="connsiteX6" fmla="*/ 0 w 12192000"/>
                <a:gd name="connsiteY6" fmla="*/ 490303 h 4903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490303">
                  <a:moveTo>
                    <a:pt x="0" y="0"/>
                  </a:moveTo>
                  <a:lnTo>
                    <a:pt x="12192000" y="0"/>
                  </a:lnTo>
                  <a:lnTo>
                    <a:pt x="12192000" y="490303"/>
                  </a:lnTo>
                  <a:lnTo>
                    <a:pt x="1271783" y="490303"/>
                  </a:lnTo>
                  <a:cubicBezTo>
                    <a:pt x="1271783" y="288023"/>
                    <a:pt x="1107802" y="124042"/>
                    <a:pt x="905522" y="124042"/>
                  </a:cubicBezTo>
                  <a:cubicBezTo>
                    <a:pt x="703242" y="124042"/>
                    <a:pt x="539261" y="288023"/>
                    <a:pt x="539261" y="490303"/>
                  </a:cubicBezTo>
                  <a:lnTo>
                    <a:pt x="0" y="490303"/>
                  </a:lnTo>
                  <a:close/>
                </a:path>
              </a:pathLst>
            </a:custGeom>
            <a:solidFill>
              <a:srgbClr val="5092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29" name="椭圆 28"/>
            <p:cNvSpPr/>
            <p:nvPr>
              <p:custDataLst>
                <p:tags r:id="rId24"/>
              </p:custDataLst>
            </p:nvPr>
          </p:nvSpPr>
          <p:spPr>
            <a:xfrm>
              <a:off x="644768" y="367814"/>
              <a:ext cx="514051" cy="514051"/>
            </a:xfrm>
            <a:prstGeom prst="ellipse">
              <a:avLst/>
            </a:prstGeom>
            <a:solidFill>
              <a:srgbClr val="367E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30" name="椭圆 29"/>
            <p:cNvSpPr/>
            <p:nvPr>
              <p:custDataLst>
                <p:tags r:id="rId25"/>
              </p:custDataLst>
            </p:nvPr>
          </p:nvSpPr>
          <p:spPr>
            <a:xfrm>
              <a:off x="757974" y="476744"/>
              <a:ext cx="287637" cy="287637"/>
            </a:xfrm>
            <a:prstGeom prst="ellipse">
              <a:avLst/>
            </a:prstGeom>
            <a:solidFill>
              <a:srgbClr val="DCE9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26"/>
            </p:custDataLst>
          </p:nvPr>
        </p:nvSpPr>
        <p:spPr>
          <a:xfrm>
            <a:off x="1492250" y="3806825"/>
            <a:ext cx="9343390" cy="87566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居住环境华美，钱塘景观壮阔，百姓生活富有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（分）</a:t>
            </a:r>
            <a:endParaRPr lang="zh-CN" altLang="en-US" sz="2400" b="1" spc="15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27"/>
            </p:custDataLst>
          </p:nvPr>
        </p:nvSpPr>
        <p:spPr>
          <a:xfrm>
            <a:off x="1492250" y="4682490"/>
            <a:ext cx="9343390" cy="87566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tx1"/>
                </a:solidFill>
                <a:latin typeface="+mn-ea"/>
                <a:sym typeface="+mn-ea"/>
              </a:rPr>
              <a:t>重湖叠巘清嘉（总）</a:t>
            </a:r>
            <a:endParaRPr lang="zh-CN" altLang="en-US" sz="2400" b="1" spc="150">
              <a:solidFill>
                <a:schemeClr val="tx1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28"/>
            </p:custDataLst>
          </p:nvPr>
        </p:nvSpPr>
        <p:spPr>
          <a:xfrm>
            <a:off x="1492250" y="5558155"/>
            <a:ext cx="9343390" cy="875665"/>
          </a:xfrm>
          <a:prstGeom prst="rect">
            <a:avLst/>
          </a:prstGeom>
        </p:spPr>
        <p:txBody>
          <a:bodyPr anchor="ctr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10000"/>
              </a:lnSpc>
              <a:spcBef>
                <a:spcPct val="0"/>
              </a:spcBef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有三秋桂子，十里荷花 。羌管弄晴，菱歌泛夜，嬉嬉钓叟莲娃 。乘醉听萧鼓，吟赏烟霞。（分）</a:t>
            </a:r>
            <a:endParaRPr lang="zh-CN" altLang="en-US" sz="2400" b="1" spc="15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8746452" y="3172166"/>
            <a:ext cx="208943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点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845161" y="3983278"/>
            <a:ext cx="208943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染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8844877" y="4859361"/>
            <a:ext cx="208943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点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845161" y="5911773"/>
            <a:ext cx="208943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染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</p:txBody>
      </p:sp>
    </p:spTree>
    <p:custDataLst>
      <p:tags r:id="rId2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8" grpId="0"/>
      <p:bldP spid="4" grpId="0"/>
      <p:bldP spid="6" grpId="0"/>
      <p:bldP spid="3" grpId="0"/>
      <p:bldP spid="10" grpId="0"/>
      <p:bldP spid="1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941769" cy="723265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" name="图片 2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5288915" y="3564890"/>
            <a:ext cx="7160895" cy="28848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zh-CN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又叫“铺排”，多见于古体诗中，它运用叠句的手法，使句式反复、对称而又富于变化，在诗歌中主要起渲染烘托气氛的作用。如：乐府民歌《木兰辞》：“东市买骏马，西市买鞍鞯，南市买辔头，北市买长鞭。”，《孔雀东南飞》：“十三学织素，十四学裁衣，十五弹箜篌”等。</a:t>
            </a:r>
            <a:endParaRPr kumimoji="0" lang="zh-CN" altLang="zh-CN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5288956" y="1964913"/>
            <a:ext cx="6413515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三轮诵读，概括总结</a:t>
            </a:r>
            <a:endParaRPr kumimoji="0" lang="zh-CN" altLang="en-US" sz="4000" b="1" i="0" kern="1200" cap="none" spc="150" normalizeH="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9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0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pic>
        <p:nvPicPr>
          <p:cNvPr id="2" name="图片 1" descr="C:\Users\kingsoft\Pictures\风景\black-and-white-clouds-cold-994883.jpgblack-and-white-clouds-cold-994883"/>
          <p:cNvPicPr/>
          <p:nvPr>
            <p:custDataLst>
              <p:tags r:id="rId12"/>
            </p:custDataLst>
          </p:nvPr>
        </p:nvPicPr>
        <p:blipFill>
          <a:blip r:embed="rId11"/>
          <a:srcRect l="2131" r="6851"/>
          <a:stretch>
            <a:fillRect/>
          </a:stretch>
        </p:blipFill>
        <p:spPr>
          <a:xfrm>
            <a:off x="0" y="684824"/>
            <a:ext cx="5017570" cy="5863002"/>
          </a:xfrm>
          <a:prstGeom prst="rect">
            <a:avLst/>
          </a:prstGeom>
        </p:spPr>
      </p:pic>
      <p:sp>
        <p:nvSpPr>
          <p:cNvPr id="9" name="Title 6"/>
          <p:cNvSpPr txBox="1"/>
          <p:nvPr>
            <p:custDataLst>
              <p:tags r:id="rId13"/>
            </p:custDataLst>
          </p:nvPr>
        </p:nvSpPr>
        <p:spPr>
          <a:xfrm>
            <a:off x="5374005" y="2779395"/>
            <a:ext cx="6413500" cy="7854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zh-CN" sz="32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铺陈</a:t>
            </a:r>
            <a:endParaRPr kumimoji="0" lang="zh-CN" altLang="zh-CN" sz="32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3329438"/>
            <a:ext cx="12858750" cy="3903212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sp>
        <p:nvSpPr>
          <p:cNvPr id="22" name="矩形 21"/>
          <p:cNvSpPr/>
          <p:nvPr>
            <p:custDataLst>
              <p:tags r:id="rId9"/>
            </p:custDataLst>
          </p:nvPr>
        </p:nvSpPr>
        <p:spPr>
          <a:xfrm>
            <a:off x="481965" y="1644650"/>
            <a:ext cx="11894185" cy="513588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" name="Title 6"/>
          <p:cNvSpPr txBox="1"/>
          <p:nvPr>
            <p:custDataLst>
              <p:tags r:id="rId10"/>
            </p:custDataLst>
          </p:nvPr>
        </p:nvSpPr>
        <p:spPr>
          <a:xfrm>
            <a:off x="805180" y="1644650"/>
            <a:ext cx="11249025" cy="104648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>
                <a:schemeClr val="accent1">
                  <a:lumMod val="60000"/>
                  <a:lumOff val="40000"/>
                </a:schemeClr>
              </a:buClr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1" i="0" kern="1200" cap="none" spc="10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作者如何对“东南形胜”、“三吴都会”、“钱塘自古繁华”进行铺叙的？试选择其中两处进行分析。</a:t>
            </a:r>
            <a:endParaRPr kumimoji="0" lang="zh-CN" altLang="en-US" sz="2400" b="1" i="0" kern="1200" cap="none" spc="10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>
                <a:schemeClr val="accent1">
                  <a:lumMod val="60000"/>
                  <a:lumOff val="40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1900" b="0" i="0" kern="1200" cap="none" spc="10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11"/>
            </p:custDataLst>
          </p:nvPr>
        </p:nvGrpSpPr>
        <p:grpSpPr>
          <a:xfrm>
            <a:off x="11419754" y="803315"/>
            <a:ext cx="956792" cy="357049"/>
            <a:chOff x="10792484" y="782447"/>
            <a:chExt cx="956792" cy="357049"/>
          </a:xfrm>
        </p:grpSpPr>
        <p:sp>
          <p:nvSpPr>
            <p:cNvPr id="14" name="矩形: 圆角 13"/>
            <p:cNvSpPr/>
            <p:nvPr>
              <p:custDataLst>
                <p:tags r:id="rId12"/>
              </p:custDataLst>
            </p:nvPr>
          </p:nvSpPr>
          <p:spPr>
            <a:xfrm>
              <a:off x="10792484" y="795781"/>
              <a:ext cx="956792" cy="330380"/>
            </a:xfrm>
            <a:prstGeom prst="roundRect">
              <a:avLst>
                <a:gd name="adj" fmla="val 50000"/>
              </a:avLst>
            </a:prstGeom>
            <a:solidFill>
              <a:srgbClr val="5092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4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5" name="文本框 33"/>
            <p:cNvSpPr txBox="1"/>
            <p:nvPr>
              <p:custDataLst>
                <p:tags r:id="rId13"/>
              </p:custDataLst>
            </p:nvPr>
          </p:nvSpPr>
          <p:spPr>
            <a:xfrm>
              <a:off x="10853962" y="782447"/>
              <a:ext cx="833837" cy="35704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262626">
                      <a:alpha val="80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Arial" panose="020b0604020202020204" pitchFamily="34" charset="0"/>
                </a:rPr>
                <a:t>LOGO</a:t>
              </a: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262626">
                    <a:alpha val="8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 panose="020b0604020202020204" pitchFamily="34" charset="0"/>
              </a:endParaRPr>
            </a:p>
          </p:txBody>
        </p:sp>
      </p:grpSp>
      <p:sp>
        <p:nvSpPr>
          <p:cNvPr id="17" name="矩形 16"/>
          <p:cNvSpPr/>
          <p:nvPr>
            <p:custDataLst>
              <p:tags r:id="rId14"/>
            </p:custDataLst>
          </p:nvPr>
        </p:nvSpPr>
        <p:spPr>
          <a:xfrm>
            <a:off x="482203" y="716019"/>
            <a:ext cx="121443" cy="502267"/>
          </a:xfrm>
          <a:prstGeom prst="rect">
            <a:avLst/>
          </a:prstGeom>
          <a:solidFill>
            <a:srgbClr val="5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715738" y="641637"/>
            <a:ext cx="10177582" cy="680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15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+mn-cs"/>
                <a:sym typeface="宋体" panose="02010600030101010101" pitchFamily="2" charset="-122"/>
              </a:rPr>
              <a:t>三轮诵读，概括总结</a:t>
            </a:r>
            <a:endParaRPr kumimoji="0" lang="zh-CN" altLang="en-US" sz="4400" b="1" i="0" kern="1200" cap="none" spc="150" normalizeH="0" noProof="0">
              <a:ln>
                <a:noFill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6"/>
            </p:custDataLst>
          </p:nvPr>
        </p:nvSpPr>
        <p:spPr>
          <a:xfrm>
            <a:off x="760095" y="2691130"/>
            <a:ext cx="11249025" cy="149860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>
                <a:schemeClr val="accent1">
                  <a:lumMod val="60000"/>
                  <a:lumOff val="40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善于铺叙，是此词的特色之一。这首词选取</a:t>
            </a:r>
            <a:r>
              <a:rPr lang="zh-CN" altLang="en-US" sz="2400">
                <a:solidFill>
                  <a:srgbClr val="CC0066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最典型、最具表现力的景物</a:t>
            </a: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，从最有特色的角度铺叙，对杭州的繁华景象进行了</a:t>
            </a:r>
            <a:r>
              <a:rPr lang="zh-CN" altLang="en-US" sz="2400">
                <a:solidFill>
                  <a:srgbClr val="CC0066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淋漓尽致的描绘</a:t>
            </a: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。特别是对钱塘潮和西湖的描写，非常充分，既具有高度的概括性，又非常具体形象。</a:t>
            </a:r>
            <a:endParaRPr kumimoji="0" lang="zh-CN" altLang="en-US" sz="1900" b="0" i="0" kern="1200" cap="none" spc="10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7"/>
            </p:custDataLst>
          </p:nvPr>
        </p:nvSpPr>
        <p:spPr>
          <a:xfrm>
            <a:off x="760095" y="4309745"/>
            <a:ext cx="11249025" cy="104648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>
                <a:schemeClr val="accent1">
                  <a:lumMod val="60000"/>
                  <a:lumOff val="40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“烟柳画桥，风帘翠幕，参差十万人家”是对“三吴都会”的展开描写。</a:t>
            </a:r>
            <a:r>
              <a:rPr lang="zh-CN" altLang="en-US" sz="2400">
                <a:solidFill>
                  <a:srgbClr val="0070C0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极写居民区的美丽繁荣</a:t>
            </a: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。</a:t>
            </a:r>
            <a:endParaRPr kumimoji="0" lang="zh-CN" altLang="en-US" sz="1900" b="0" i="0" kern="1200" cap="none" spc="10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8"/>
            </p:custDataLst>
          </p:nvPr>
        </p:nvSpPr>
        <p:spPr>
          <a:xfrm>
            <a:off x="805180" y="5243195"/>
            <a:ext cx="11249025" cy="134874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>
                <a:schemeClr val="accent1">
                  <a:lumMod val="60000"/>
                  <a:lumOff val="40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“云树绕堤沙</a:t>
            </a:r>
            <a:r>
              <a:rPr lang="en-US" altLang="zh-CN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,</a:t>
            </a: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怒涛卷霜雪，天堑无涯”是对“东南形胜”的展开描写。这里</a:t>
            </a:r>
            <a:r>
              <a:rPr lang="zh-CN" altLang="en-US" sz="2400">
                <a:solidFill>
                  <a:srgbClr val="0070C0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选择了钱塘江岸和江潮两种景物来写</a:t>
            </a: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。“绕”字尽显</a:t>
            </a:r>
            <a:r>
              <a:rPr lang="zh-CN" altLang="en-US" sz="2400">
                <a:solidFill>
                  <a:srgbClr val="C00000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古树成行，长堤迤逦之态</a:t>
            </a: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，“霜雪”比喻浪花，“卷”字又状</a:t>
            </a:r>
            <a:r>
              <a:rPr lang="zh-CN" altLang="en-US" sz="2400">
                <a:solidFill>
                  <a:srgbClr val="C00000"/>
                </a:solidFill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狂涛汹涌，波浪滔天之势</a:t>
            </a:r>
            <a:r>
              <a:rPr lang="zh-CN" altLang="en-US" sz="2400">
                <a:latin typeface="方正兰亭特黑长简体" panose="02010600000000000000" charset="-122"/>
                <a:ea typeface="方正兰亭特黑长简体" panose="02010600000000000000" charset="-122"/>
                <a:sym typeface="+mn-ea"/>
              </a:rPr>
              <a:t>。</a:t>
            </a:r>
            <a:endParaRPr lang="zh-CN" altLang="en-US" sz="2400">
              <a:latin typeface="方正兰亭特黑长简体" panose="02010600000000000000" charset="-122"/>
              <a:ea typeface="方正兰亭特黑长简体" panose="02010600000000000000" charset="-122"/>
            </a:endParaRPr>
          </a:p>
          <a:p>
            <a: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>
                <a:schemeClr val="accent1">
                  <a:lumMod val="60000"/>
                  <a:lumOff val="40000"/>
                </a:schemeClr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1900" b="0" i="0" kern="1200" cap="none" spc="10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941769" cy="7232650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" name="图片 2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33357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5362575" y="2846705"/>
            <a:ext cx="6413500" cy="36290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-285750" algn="just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kumimoji="0" lang="en-US" altLang="zh-CN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“市列珠玑，户盈罗绮，竞豪奢”是对“钱塘自古繁华”的展开描写。</a:t>
            </a:r>
            <a:endParaRPr kumimoji="0" lang="en-US" altLang="zh-CN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marR="0" lvl="0" indent="-285750" algn="just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描写了两个方面：一是商业贸易情况——“市列珠玑”，只用市场上的珍宝，代表了商品的丰富、商业的繁荣；二是衣着情况——“户盈罗绮”,家家披罗着锦。“竞豪奢”，又总括杭州的种种繁华景象。 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5362616" y="1490437"/>
            <a:ext cx="6413515" cy="72505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三轮诵读，概括总结</a:t>
            </a:r>
            <a:endParaRPr kumimoji="0" lang="zh-CN" altLang="en-US" sz="4400" b="1" i="0" kern="1200" cap="none" spc="150" normalizeH="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9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0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pic>
        <p:nvPicPr>
          <p:cNvPr id="2" name="图片 1" descr="C:\Users\kingsoft\Pictures\风景\black-and-white-clouds-cold-994883.jpgblack-and-white-clouds-cold-994883"/>
          <p:cNvPicPr/>
          <p:nvPr>
            <p:custDataLst>
              <p:tags r:id="rId12"/>
            </p:custDataLst>
          </p:nvPr>
        </p:nvPicPr>
        <p:blipFill>
          <a:blip r:embed="rId11"/>
          <a:srcRect l="2131" r="6851"/>
          <a:stretch>
            <a:fillRect/>
          </a:stretch>
        </p:blipFill>
        <p:spPr>
          <a:xfrm>
            <a:off x="0" y="684824"/>
            <a:ext cx="5017570" cy="5863002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-282" y="319595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sp>
        <p:nvSpPr>
          <p:cNvPr id="14" name="流程图: 文档 13"/>
          <p:cNvSpPr/>
          <p:nvPr>
            <p:custDataLst>
              <p:tags r:id="rId12"/>
            </p:custDataLst>
          </p:nvPr>
        </p:nvSpPr>
        <p:spPr>
          <a:xfrm>
            <a:off x="1857375" y="187325"/>
            <a:ext cx="9144000" cy="4082473"/>
          </a:xfrm>
          <a:prstGeom prst="flowChartDocument">
            <a:avLst/>
          </a:prstGeom>
          <a:solidFill>
            <a:srgbClr val="DCE9F5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800" err="1" smtClean="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流程图: 过程 9"/>
          <p:cNvSpPr/>
          <p:nvPr>
            <p:custDataLst>
              <p:tags r:id="rId13"/>
            </p:custDataLst>
          </p:nvPr>
        </p:nvSpPr>
        <p:spPr>
          <a:xfrm>
            <a:off x="1857375" y="587375"/>
            <a:ext cx="648000" cy="647700"/>
          </a:xfrm>
          <a:prstGeom prst="flowChartProcess">
            <a:avLst/>
          </a:prstGeom>
          <a:solidFill>
            <a:srgbClr val="FFFFFF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800" err="1" smtClean="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流程图: 过程 10"/>
          <p:cNvSpPr/>
          <p:nvPr>
            <p:custDataLst>
              <p:tags r:id="rId14"/>
            </p:custDataLst>
          </p:nvPr>
        </p:nvSpPr>
        <p:spPr>
          <a:xfrm>
            <a:off x="2592810" y="587375"/>
            <a:ext cx="180000" cy="647700"/>
          </a:xfrm>
          <a:prstGeom prst="flowChartProcess">
            <a:avLst/>
          </a:prstGeom>
          <a:solidFill>
            <a:srgbClr val="FFFFFF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800" err="1" smtClean="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矩形 11"/>
          <p:cNvSpPr/>
          <p:nvPr>
            <p:custDataLst>
              <p:tags r:id="rId15"/>
            </p:custDataLst>
          </p:nvPr>
        </p:nvSpPr>
        <p:spPr>
          <a:xfrm>
            <a:off x="2772810" y="587375"/>
            <a:ext cx="7965281" cy="647700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800" b="1" kern="0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宋体" panose="02010600030101010101" pitchFamily="2" charset="-122"/>
              </a:rPr>
              <a:t>LOREM </a:t>
            </a:r>
            <a:r>
              <a:rPr lang="en-US" altLang="zh-CN" sz="2800" b="1" kern="0" smtClean="0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宋体" panose="02010600030101010101" pitchFamily="2" charset="-122"/>
              </a:rPr>
              <a:t>IPSUM DOLOR</a:t>
            </a:r>
            <a:r>
              <a:rPr lang="en-US" altLang="zh-CN" sz="2800" b="1" kern="0">
                <a:solidFill>
                  <a:srgbClr val="FFFFFF"/>
                </a:solidFill>
                <a:latin typeface="微软雅黑" panose="020b0503020204020204" charset="-122"/>
                <a:ea typeface="微软雅黑"/>
                <a:cs typeface="宋体" panose="02010600030101010101" pitchFamily="2" charset="-122"/>
              </a:rPr>
              <a:t> SIT AMET</a:t>
            </a:r>
            <a:endParaRPr lang="en-US" altLang="zh-CN" sz="2800" b="1" kern="0">
              <a:solidFill>
                <a:srgbClr val="FFFFFF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</a:endParaRPr>
          </a:p>
        </p:txBody>
      </p:sp>
      <p:sp>
        <p:nvSpPr>
          <p:cNvPr id="13" name="流程图: 文档 12"/>
          <p:cNvSpPr/>
          <p:nvPr>
            <p:custDataLst>
              <p:tags r:id="rId16"/>
            </p:custDataLst>
          </p:nvPr>
        </p:nvSpPr>
        <p:spPr>
          <a:xfrm>
            <a:off x="1857375" y="187326"/>
            <a:ext cx="9144000" cy="3860799"/>
          </a:xfrm>
          <a:prstGeom prst="flowChartDocumen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800" err="1" smtClean="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6" name="流程图: 过程 15"/>
          <p:cNvSpPr/>
          <p:nvPr>
            <p:custDataLst>
              <p:tags r:id="rId17"/>
            </p:custDataLst>
          </p:nvPr>
        </p:nvSpPr>
        <p:spPr>
          <a:xfrm>
            <a:off x="1857375" y="4437202"/>
            <a:ext cx="648000" cy="647700"/>
          </a:xfrm>
          <a:prstGeom prst="flowChartProcess">
            <a:avLst/>
          </a:prstGeom>
          <a:solidFill>
            <a:srgbClr val="5092CD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800" err="1" smtClean="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7" name="流程图: 过程 16"/>
          <p:cNvSpPr/>
          <p:nvPr>
            <p:custDataLst>
              <p:tags r:id="rId18"/>
            </p:custDataLst>
          </p:nvPr>
        </p:nvSpPr>
        <p:spPr>
          <a:xfrm>
            <a:off x="2592810" y="4437202"/>
            <a:ext cx="180000" cy="647700"/>
          </a:xfrm>
          <a:prstGeom prst="flowChartProcess">
            <a:avLst/>
          </a:prstGeom>
          <a:solidFill>
            <a:srgbClr val="5092CD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800" err="1" smtClean="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8" name="矩形 17"/>
          <p:cNvSpPr/>
          <p:nvPr>
            <p:custDataLst>
              <p:tags r:id="rId19"/>
            </p:custDataLst>
          </p:nvPr>
        </p:nvSpPr>
        <p:spPr>
          <a:xfrm>
            <a:off x="2772810" y="4437202"/>
            <a:ext cx="7928341" cy="6477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>
                <a:solidFill>
                  <a:srgbClr val="5092CD"/>
                </a:solidFill>
                <a:latin typeface="微软雅黑" panose="020b0503020204020204" charset="-122"/>
                <a:ea typeface="微软雅黑"/>
                <a:cs typeface="+mj-cs"/>
                <a:sym typeface="宋体" panose="02010600030101010101" pitchFamily="2" charset="-122"/>
              </a:rPr>
              <a:t>延伸拓展，提升能力</a:t>
            </a:r>
            <a:endParaRPr lang="zh-CN" altLang="en-US" sz="2800" b="1">
              <a:solidFill>
                <a:srgbClr val="5092CD"/>
              </a:solidFill>
              <a:latin typeface="微软雅黑" panose="020b0503020204020204" charset="-122"/>
              <a:ea typeface="微软雅黑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9" name="矩形 18"/>
          <p:cNvSpPr/>
          <p:nvPr>
            <p:custDataLst>
              <p:tags r:id="rId20"/>
            </p:custDataLst>
          </p:nvPr>
        </p:nvSpPr>
        <p:spPr>
          <a:xfrm>
            <a:off x="2157599" y="5159949"/>
            <a:ext cx="4039200" cy="17526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indent="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None/>
            </a:pPr>
            <a:endParaRPr lang="zh-CN" altLang="en-US" sz="1800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矩形 19"/>
          <p:cNvSpPr/>
          <p:nvPr>
            <p:custDataLst>
              <p:tags r:id="rId21"/>
            </p:custDataLst>
          </p:nvPr>
        </p:nvSpPr>
        <p:spPr>
          <a:xfrm>
            <a:off x="6699250" y="4437380"/>
            <a:ext cx="4996815" cy="17526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zh-CN" sz="2400" b="1" smtClean="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试着以诗词形式描写自己熟悉的胜地胜景，特别是自己的家乡的名胜。</a:t>
            </a:r>
            <a:endParaRPr lang="zh-CN" altLang="zh-CN" sz="2400" b="1" smtClean="0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zh-CN" sz="2400" b="1" smtClean="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搜集描写西湖美景的诗词，写到自己的练笔笔记上。</a:t>
            </a:r>
            <a:endParaRPr lang="zh-CN" altLang="zh-CN" sz="2400" b="1" smtClean="0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22"/>
            </p:custDataLst>
          </p:nvPr>
        </p:nvCxnSpPr>
        <p:spPr>
          <a:xfrm flipH="1">
            <a:off x="6429375" y="5159949"/>
            <a:ext cx="0" cy="1752600"/>
          </a:xfrm>
          <a:prstGeom prst="line">
            <a:avLst/>
          </a:prstGeom>
          <a:ln w="19050">
            <a:gradFill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图片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rcRect l="4033" r="4033" b="5990"/>
          <a:stretch>
            <a:fillRect/>
          </a:stretch>
        </p:blipFill>
        <p:spPr>
          <a:xfrm>
            <a:off x="1857375" y="187325"/>
            <a:ext cx="9603105" cy="3860800"/>
          </a:xfrm>
          <a:prstGeom prst="rect">
            <a:avLst/>
          </a:prstGeom>
        </p:spPr>
      </p:pic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BF6F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" name="图片 2"/>
          <p:cNvPicPr/>
          <p:nvPr userDrawn="1"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643119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>
            <a:off x="4677410" y="1046480"/>
            <a:ext cx="7052310" cy="5140325"/>
            <a:chOff x="7366" y="1648"/>
            <a:chExt cx="11106" cy="8095"/>
          </a:xfrm>
        </p:grpSpPr>
        <p:sp>
          <p:nvSpPr>
            <p:cNvPr id="4" name="PA-矩形 7"/>
            <p:cNvSpPr/>
            <p:nvPr>
              <p:custDataLst>
                <p:tags r:id="rId10"/>
              </p:custDataLst>
            </p:nvPr>
          </p:nvSpPr>
          <p:spPr>
            <a:xfrm>
              <a:off x="7366" y="2773"/>
              <a:ext cx="1143" cy="5151"/>
            </a:xfrm>
            <a:prstGeom prst="rect">
              <a:avLst/>
            </a:prstGeom>
            <a:blipFill dpi="0" rotWithShape="0">
              <a:blip r:embed="rId11"/>
              <a:stretch>
                <a:fillRect l="-70000" t="-36000" r="-942000" b="-4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5" name="PA-矩形 8"/>
            <p:cNvSpPr/>
            <p:nvPr>
              <p:custDataLst>
                <p:tags r:id="rId12"/>
              </p:custDataLst>
            </p:nvPr>
          </p:nvSpPr>
          <p:spPr>
            <a:xfrm>
              <a:off x="8603" y="3467"/>
              <a:ext cx="1648" cy="6275"/>
            </a:xfrm>
            <a:prstGeom prst="rect">
              <a:avLst/>
            </a:prstGeom>
            <a:blipFill dpi="0" rotWithShape="0">
              <a:blip r:embed="rId11"/>
              <a:stretch>
                <a:fillRect l="-123000" t="-40000" r="-547000" b="-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6" name="PA-矩形 9"/>
            <p:cNvSpPr/>
            <p:nvPr>
              <p:custDataLst>
                <p:tags r:id="rId13"/>
              </p:custDataLst>
            </p:nvPr>
          </p:nvSpPr>
          <p:spPr>
            <a:xfrm>
              <a:off x="10346" y="1817"/>
              <a:ext cx="1378" cy="1413"/>
            </a:xfrm>
            <a:prstGeom prst="rect">
              <a:avLst/>
            </a:prstGeom>
            <a:blipFill dpi="0" rotWithShape="0">
              <a:blip r:embed="rId11"/>
              <a:stretch>
                <a:fillRect l="-274000" t="-63000" r="-548000" b="-5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8" name="PA-矩形 10"/>
            <p:cNvSpPr/>
            <p:nvPr>
              <p:custDataLst>
                <p:tags r:id="rId14"/>
              </p:custDataLst>
            </p:nvPr>
          </p:nvSpPr>
          <p:spPr>
            <a:xfrm>
              <a:off x="10346" y="3315"/>
              <a:ext cx="5145" cy="5151"/>
            </a:xfrm>
            <a:prstGeom prst="rect">
              <a:avLst/>
            </a:prstGeom>
            <a:blipFill dpi="0" rotWithShape="0">
              <a:blip r:embed="rId11"/>
              <a:stretch>
                <a:fillRect l="-73000" t="-46000" r="-73000" b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9" name="PA-矩形 11"/>
            <p:cNvSpPr/>
            <p:nvPr>
              <p:custDataLst>
                <p:tags r:id="rId15"/>
              </p:custDataLst>
            </p:nvPr>
          </p:nvSpPr>
          <p:spPr>
            <a:xfrm>
              <a:off x="10346" y="8552"/>
              <a:ext cx="5145" cy="591"/>
            </a:xfrm>
            <a:prstGeom prst="rect">
              <a:avLst/>
            </a:prstGeom>
            <a:blipFill dpi="0" rotWithShape="0">
              <a:blip r:embed="rId11"/>
              <a:stretch>
                <a:fillRect l="-73000" t="-1289000" r="-73000" b="-2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1" name="PA-矩形 12"/>
            <p:cNvSpPr/>
            <p:nvPr>
              <p:custDataLst>
                <p:tags r:id="rId16"/>
              </p:custDataLst>
            </p:nvPr>
          </p:nvSpPr>
          <p:spPr>
            <a:xfrm>
              <a:off x="15586" y="1648"/>
              <a:ext cx="1648" cy="5151"/>
            </a:xfrm>
            <a:prstGeom prst="rect">
              <a:avLst/>
            </a:prstGeom>
            <a:blipFill dpi="0" rotWithShape="0">
              <a:blip r:embed="rId11"/>
              <a:stretch>
                <a:fillRect l="-547000" t="-14000" r="-123000" b="-7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2" name="PA-矩形 13"/>
            <p:cNvSpPr/>
            <p:nvPr>
              <p:custDataLst>
                <p:tags r:id="rId17"/>
              </p:custDataLst>
            </p:nvPr>
          </p:nvSpPr>
          <p:spPr>
            <a:xfrm>
              <a:off x="15586" y="6884"/>
              <a:ext cx="1648" cy="1744"/>
            </a:xfrm>
            <a:prstGeom prst="rect">
              <a:avLst/>
            </a:prstGeom>
            <a:blipFill dpi="0" rotWithShape="0">
              <a:blip r:embed="rId11"/>
              <a:stretch>
                <a:fillRect l="-547000" t="-341000" r="-123000" b="-10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PA-矩形 14"/>
            <p:cNvSpPr/>
            <p:nvPr>
              <p:custDataLst>
                <p:tags r:id="rId18"/>
              </p:custDataLst>
            </p:nvPr>
          </p:nvSpPr>
          <p:spPr>
            <a:xfrm>
              <a:off x="17329" y="4592"/>
              <a:ext cx="1143" cy="5151"/>
            </a:xfrm>
            <a:prstGeom prst="rect">
              <a:avLst/>
            </a:prstGeom>
            <a:blipFill dpi="0" rotWithShape="0">
              <a:blip r:embed="rId11"/>
              <a:stretch>
                <a:fillRect l="-942000" t="-71000" r="-70000" b="-1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19"/>
            </p:custDataLst>
          </p:nvPr>
        </p:nvSpPr>
        <p:spPr>
          <a:xfrm>
            <a:off x="828675" y="2531110"/>
            <a:ext cx="3463925" cy="33254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苏堤春晓      曲院风荷</a:t>
            </a:r>
            <a:endParaRPr lang="zh-CN" altLang="en-US" sz="2400" b="1" spc="50">
              <a:ln w="3175">
                <a:noFill/>
                <a:prstDash val="dash"/>
              </a:ln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平湖秋月      断桥残雪</a:t>
            </a:r>
            <a:endParaRPr lang="zh-CN" altLang="en-US" sz="2400" b="1" spc="50">
              <a:ln w="3175">
                <a:noFill/>
                <a:prstDash val="dash"/>
              </a:ln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柳浪闻莺      花港观鱼</a:t>
            </a:r>
            <a:endParaRPr lang="zh-CN" altLang="en-US" sz="2400" b="1" spc="50">
              <a:ln w="3175">
                <a:noFill/>
                <a:prstDash val="dash"/>
              </a:ln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雷峰夕照      双峰插云</a:t>
            </a:r>
            <a:endParaRPr lang="zh-CN" altLang="en-US" sz="2400" b="1" spc="50">
              <a:ln w="3175">
                <a:noFill/>
                <a:prstDash val="dash"/>
              </a:ln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南屏晚钟      三潭印月</a:t>
            </a:r>
            <a:r>
              <a:rPr lang="zh-CN" altLang="en-US" sz="2000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en-US" sz="2000" spc="50">
              <a:ln w="3175">
                <a:noFill/>
                <a:prstDash val="dash"/>
              </a:ln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31290" y="143319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西湖十景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20"/>
    </p:custDataLst>
  </p:cSld>
  <p:clrMapOvr>
    <a:masterClrMapping/>
  </p:clrMapOvr>
  <p:transition advTm="33515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图片 1" descr="图片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1" y="4704715"/>
            <a:ext cx="2291715" cy="2103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9525" y="573405"/>
            <a:ext cx="12877800" cy="3999865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755" strike="noStrike" noProof="1"/>
          </a:p>
        </p:txBody>
      </p:sp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" y="6747510"/>
            <a:ext cx="12857480" cy="485140"/>
          </a:xfrm>
          <a:prstGeom prst="rect">
            <a:avLst/>
          </a:prstGeom>
        </p:spPr>
      </p:pic>
      <p:pic>
        <p:nvPicPr>
          <p:cNvPr id="31746" name="图片 2" descr="二维码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8311" y="4643120"/>
            <a:ext cx="2251075" cy="2104391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5460" y="583565"/>
            <a:ext cx="9140825" cy="3654425"/>
          </a:xfrm>
          <a:prstGeom prst="rect">
            <a:avLst/>
          </a:prstGeom>
        </p:spPr>
      </p:pic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160" y="0"/>
            <a:ext cx="12868275" cy="583565"/>
          </a:xfrm>
          <a:prstGeom prst="rect">
            <a:avLst/>
          </a:prstGeom>
        </p:spPr>
      </p:pic>
      <p:pic>
        <p:nvPicPr>
          <p:cNvPr id="31747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2242800" y="12344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23613" b="23613"/>
          <a:stretch>
            <a:fillRect/>
          </a:stretch>
        </p:blipFill>
        <p:spPr>
          <a:xfrm>
            <a:off x="284" y="-40"/>
            <a:ext cx="12858850" cy="5091617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22" y="7198"/>
                  <a:pt x="13268" y="7600"/>
                  <a:pt x="9600" y="7600"/>
                </a:cubicBezTo>
                <a:cubicBezTo>
                  <a:pt x="5931" y="7600"/>
                  <a:pt x="2578" y="719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1044733" y="5627369"/>
            <a:ext cx="10769283" cy="80898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苏堤春晓</a:t>
            </a:r>
            <a:endParaRPr lang="zh-CN" altLang="en-US" sz="4400" b="1" spc="300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12545" b="12545"/>
          <a:stretch>
            <a:fillRect/>
          </a:stretch>
        </p:blipFill>
        <p:spPr>
          <a:xfrm>
            <a:off x="-51" y="-17438"/>
            <a:ext cx="12858850" cy="7232702"/>
          </a:xfrm>
          <a:custGeom>
            <a:gdLst>
              <a:gd name="connsiteX0" fmla="*/ 0 w 6924428"/>
              <a:gd name="connsiteY0" fmla="*/ 0 h 3894992"/>
              <a:gd name="connsiteX1" fmla="*/ 6924428 w 6924428"/>
              <a:gd name="connsiteY1" fmla="*/ 0 h 3894992"/>
              <a:gd name="connsiteX2" fmla="*/ 6924428 w 6924428"/>
              <a:gd name="connsiteY2" fmla="*/ 3894992 h 3894992"/>
              <a:gd name="connsiteX3" fmla="*/ 0 w 6924428"/>
              <a:gd name="connsiteY3" fmla="*/ 3894992 h 389499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任意多边形 8"/>
          <p:cNvSpPr/>
          <p:nvPr>
            <p:custDataLst>
              <p:tags r:id="rId14"/>
            </p:custDataLst>
          </p:nvPr>
        </p:nvSpPr>
        <p:spPr>
          <a:xfrm>
            <a:off x="0" y="5143259"/>
            <a:ext cx="12055078" cy="1607268"/>
          </a:xfrm>
          <a:custGeom>
            <a:gdLst>
              <a:gd name="connsiteX0" fmla="*/ 0 w 18000"/>
              <a:gd name="connsiteY0" fmla="*/ 0 h 2208"/>
              <a:gd name="connsiteX1" fmla="*/ 18000 w 18000"/>
              <a:gd name="connsiteY1" fmla="*/ 0 h 2208"/>
              <a:gd name="connsiteX2" fmla="*/ 16731 w 18000"/>
              <a:gd name="connsiteY2" fmla="*/ 2208 h 2208"/>
              <a:gd name="connsiteX3" fmla="*/ 0 w 18000"/>
              <a:gd name="connsiteY3" fmla="*/ 2190 h 2208"/>
              <a:gd name="connsiteX4" fmla="*/ 0 w 18000"/>
              <a:gd name="connsiteY4" fmla="*/ 0 h 22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" h="2208">
                <a:moveTo>
                  <a:pt x="0" y="0"/>
                </a:moveTo>
                <a:lnTo>
                  <a:pt x="18000" y="0"/>
                </a:lnTo>
                <a:lnTo>
                  <a:pt x="16731" y="2208"/>
                </a:lnTo>
                <a:lnTo>
                  <a:pt x="0" y="219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642938" y="5625435"/>
            <a:ext cx="9644143" cy="64290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曲院风荷</a:t>
            </a:r>
            <a:endParaRPr lang="zh-CN" altLang="en-US" sz="4400" b="1" spc="3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5"/>
            </p:custDataLst>
          </p:nvPr>
        </p:nvSpPr>
        <p:spPr>
          <a:xfrm>
            <a:off x="353" y="318960"/>
            <a:ext cx="12858044" cy="659473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63335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589531"/>
            <a:ext cx="759428" cy="643119"/>
          </a:xfrm>
          <a:prstGeom prst="rect">
            <a:avLst/>
          </a:prstGeom>
        </p:spPr>
      </p:pic>
      <p:pic>
        <p:nvPicPr>
          <p:cNvPr id="13316" name="Picture 2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rcRect t="12725" b="12725"/>
          <a:stretch>
            <a:fillRect/>
          </a:stretch>
        </p:blipFill>
        <p:spPr bwMode="auto">
          <a:xfrm>
            <a:off x="333375" y="187104"/>
            <a:ext cx="12197082" cy="6819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5525622" y="1699716"/>
            <a:ext cx="2827358" cy="8306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kern="1700" spc="300" smtClean="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平湖秋月</a:t>
            </a:r>
            <a:endParaRPr lang="zh-CN" altLang="en-US" sz="4400" b="1" kern="1700" spc="300" smtClean="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415"/>
  <p:tag name="KSO_WM_TEMPLATE_MASTER_THUMB_INDEX" val="12"/>
  <p:tag name="KSO_WM_TEMPLATE_MASTER_TYPE" val="1"/>
  <p:tag name="KSO_WM_TEMPLATE_SUBCATEGORY" val="0"/>
  <p:tag name="KSO_WM_TEMPLATE_THUMBS_INDEX" val="1、4、7、9、12、16、17、20、21、22、23、26、31、35、39、42、43、44"/>
</p:tagLst>
</file>

<file path=ppt/tags/tag161.xml><?xml version="1.0" encoding="utf-8"?>
<p:tagLst xmlns:p="http://schemas.openxmlformats.org/presentationml/2006/main">
  <p:tag name="KSO_WM_FULL_TEXT_BEAUTIFY_COPY_ID" val="6"/>
  <p:tag name="KSO_WM_UNIT_PLACING_PICTURE_USER_VIEWPORT" val="{&quot;height&quot;:3563.8960629921257,&quot;width&quot;:3913.9574803149608}"/>
</p:tagLst>
</file>

<file path=ppt/tags/tag162.xml><?xml version="1.0" encoding="utf-8"?>
<p:tagLst xmlns:p="http://schemas.openxmlformats.org/presentationml/2006/main">
  <p:tag name="KSO_WM_FULL_TEXT_BEAUTIFY_COPY_ID" val="10"/>
</p:tagLst>
</file>

<file path=ppt/tags/tag163.xml><?xml version="1.0" encoding="utf-8"?>
<p:tagLst xmlns:p="http://schemas.openxmlformats.org/presentationml/2006/main">
  <p:tag name="KSO_WM_FULL_TEXT_BEAUTIFY_COPY_ID" val="11"/>
</p:tagLst>
</file>

<file path=ppt/tags/tag164.xml><?xml version="1.0" encoding="utf-8"?>
<p:tagLst xmlns:p="http://schemas.openxmlformats.org/presentationml/2006/main">
  <p:tag name="KSO_WM_FULL_TEXT_BEAUTIFY_COPY_ID" val="12"/>
  <p:tag name="KSO_WM_UNIT_PLACING_PICTURE_USER_VIEWPORT" val="{&quot;height&quot;:3602.636220472441,&quot;width&quot;:3901.7417322834644}"/>
</p:tagLst>
</file>

<file path=ppt/tags/tag165.xml><?xml version="1.0" encoding="utf-8"?>
<p:tagLst xmlns:p="http://schemas.openxmlformats.org/presentationml/2006/main">
  <p:tag name="KSO_WM_FULL_TEXT_BEAUTIFY_COPY_ID" val="3"/>
</p:tagLst>
</file>

<file path=ppt/tags/tag166.xml><?xml version="1.0" encoding="utf-8"?>
<p:tagLst xmlns:p="http://schemas.openxmlformats.org/presentationml/2006/main">
  <p:tag name="KSO_WM_FULL_TEXT_BEAUTIFY_COPY_ID" val="4"/>
</p:tagLst>
</file>

<file path=ppt/tags/tag167.xml><?xml version="1.0" encoding="utf-8"?>
<p:tagLst xmlns:p="http://schemas.openxmlformats.org/presentationml/2006/main">
  <p:tag name="KSO_WM_FULL_TEXT_BEAUTIFY_COPY_ID" val="150998396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3_1*i*1"/>
  <p:tag name="KSO_WM_UNIT_INDEX" val="1"/>
  <p:tag name="KSO_WM_UNIT_LAYERLEVEL" val="1"/>
  <p:tag name="KSO_WM_UNIT_SM_LIMIT_TYPE" val="1"/>
  <p:tag name="KSO_WM_UNIT_SUBTYPE" val="h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YPE" val="a"/>
  <p:tag name="KSO_WM_UNIT_VALUE" val="3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3_1*i*1"/>
  <p:tag name="KSO_WM_UNIT_INDEX" val="1"/>
  <p:tag name="KSO_WM_UNIT_LAYERLEVEL" val="1"/>
  <p:tag name="KSO_WM_UNIT_SM_LIMIT_TYPE" val="2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3_1*i*2"/>
  <p:tag name="KSO_WM_UNIT_INDEX" val="2"/>
  <p:tag name="KSO_WM_UNIT_LAYERLEVEL" val="1"/>
  <p:tag name="KSO_WM_UNIT_SM_LIMIT_TYPE" val="1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HIGHLIGHT" val="0"/>
  <p:tag name="KSO_WM_UNIT_ID" val="diagram20203893_1*i*3"/>
  <p:tag name="KSO_WM_UNIT_INDEX" val="3"/>
  <p:tag name="KSO_WM_UNIT_LAYERLEVEL" val="1"/>
  <p:tag name="KSO_WM_UNIT_SM_LIMIT_TYPE" val="1"/>
  <p:tag name="KSO_WM_UNIT_TYPE" val="i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HIGHLIGHT" val="0"/>
  <p:tag name="KSO_WM_UNIT_ID" val="diagram20203893_1*i*4"/>
  <p:tag name="KSO_WM_UNIT_INDEX" val="4"/>
  <p:tag name="KSO_WM_UNIT_LAYERLEVEL" val="1"/>
  <p:tag name="KSO_WM_UNIT_SM_LIMIT_TYPE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HIGHLIGHT" val="0"/>
  <p:tag name="KSO_WM_UNIT_ID" val="diagram20203893_1*i*5"/>
  <p:tag name="KSO_WM_UNIT_INDEX" val="5"/>
  <p:tag name="KSO_WM_UNIT_LAYERLEVEL" val="1"/>
  <p:tag name="KSO_WM_UNIT_SM_LIMIT_TYPE" val="1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2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2*l_h_i*1_1_2"/>
  <p:tag name="KSO_WM_UNIT_INDEX" val="1_1_2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7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2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  <p:tag name="KSO_WM_UNIT_TYPE" val="l_h_f"/>
  <p:tag name="KSO_WM_UNIT_USESOURCEFORMAT_APPLY" val="1"/>
  <p:tag name="KSO_WM_UNIT_VALUE" val="117"/>
</p:tagLst>
</file>

<file path=ppt/tags/tag1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2*l_h_i*1_1_3"/>
  <p:tag name="KSO_WM_UNIT_INDEX" val="1_1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2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2*l_h_i*1_2_2"/>
  <p:tag name="KSO_WM_UNIT_INDEX" val="1_2_2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2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  <p:tag name="KSO_WM_UNIT_TYPE" val="l_h_f"/>
  <p:tag name="KSO_WM_UNIT_USESOURCEFORMAT_APPLY" val="1"/>
  <p:tag name="KSO_WM_UNIT_VALUE" val="117"/>
</p:tagLst>
</file>

<file path=ppt/tags/tag1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2*l_h_i*1_2_3"/>
  <p:tag name="KSO_WM_UNIT_INDEX" val="1_2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83.xml><?xml version="1.0" encoding="utf-8"?>
<p:tagLst xmlns:p="http://schemas.openxmlformats.org/presentationml/2006/main">
  <p:tag name="KSO_WM_BEAUTIFY_FLAG" val="#wm#"/>
  <p:tag name="KSO_WM_SLIDE_BACKGROUND" val="[&quot;general&quot;,&quot;navigation&quot;]"/>
  <p:tag name="KSO_WM_SLIDE_CAN_ADD_NAVIGATION" val="1"/>
  <p:tag name="KSO_WM_SLIDE_ID" val="diagram20203893_1"/>
  <p:tag name="KSO_WM_SLIDE_INDEX" val="1"/>
  <p:tag name="KSO_WM_SLIDE_ITEM_CNT" val="0"/>
  <p:tag name="KSO_WM_SLIDE_LAYOUT" val="a_d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5-01T08:48:24&quot;,&#10;    &quot;maxSize&quot;: {&#10;        &quot;size1&quot;: 13.300000000000001&#10;    },&#10;    &quot;minSize&quot;: {&#10;        &quot;size1&quot;: 13.300000000000001&#10;    },&#10;    &quot;normalSize&quot;: {&#10;        &quot;size1&quot;: 13.300000000000001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5-01T08:48:24&quot;,&#10;            &quot;margin&quot;: {&#10;                &quot;bottom&quot;: 0.42500001192092896,&#10;                &quot;left&quot;: 1.690000057220459,&#10;                &quot;right&quot;: 1.6920000314712524,&#10;                &quot;top&quot;: 0.42500001192092896&#10;            },&#10;            &quot;type&quot;: 0&#10;        },&#10;        {&#10;            &quot;id&quot;: &quot;2020-05-01T08:48:24&quot;,&#10;            &quot;margin&quot;: {&#10;                &quot;bottom&quot;: 2.9600000381469727,&#10;                &quot;left&quot;: 2.119999885559082,&#10;                &quot;right&quot;: 2.119999885559082,&#10;                &quot;top&quot;: 1.690000057220459&#10;            }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3"/>
  <p:tag name="KSO_WM_TEMPLATE_MASTER_TYPE" val="0"/>
  <p:tag name="KSO_WM_TEMPLATE_SUBCATEGORY" val="11"/>
</p:tagLst>
</file>

<file path=ppt/tags/tag1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426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d&quot;]"/>
  <p:tag name="KSO_WM_UNIT_TYPE" val="d"/>
  <p:tag name="KSO_WM_UNIT_VALUE" val="1904*1071"/>
  <p:tag name="REFSHAPE" val="144049292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26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426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0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26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04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5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0426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1T08:51:52&quot;,&#10;    &quot;maxSize&quot;: {&#10;        &quot;size1&quot;: 66.200000000000003&#10;    },&#10;    &quot;minSize&quot;: {&#10;        &quot;size1&quot;: 35.299999999999997&#10;    },&#10;    &quot;normalSize&quot;: {&#10;        &quot;size1&quot;: 50.716666666666669&#10;    },&#10;    &quot;subLayout&quot;: [&#10;        {&#10;            &quot;horizontalAlign&quot;: 0,&#10;            &quot;id&quot;: &quot;2020-05-01T08:51:52&quot;,&#10;            &quot;margin&quot;: {&#10;                &quot;bottom&quot;: 2.5399999618530273,&#10;                &quot;left&quot;: 1.2699999809265137,&#10;                &quot;right&quot;: 1.2699999809265137,&#10;                &quot;top&quot;: 2.5399999618530273&#10;            },&#10;            &quot;marginOverLayout&quot;: {&#10;                &quot;bottom&quot;: 2.5399999618530273,&#10;                &quot;left&quot;: 1.2699999809265137,&#10;                &quot;right&quot;: 1.2699999809265137,&#10;                &quot;top&quot;: 2.5399999618530273&#10;            },&#10;            &quot;type&quot;: 0,&#10;            &quot;verticalAlign&quot;: 1&#10;        },&#10;        {&#10;            &quot;id&quot;: &quot;2020-05-01T08:51:52&quot;,&#10;            &quot;margin&quot;: {&#10;                &quot;bottom&quot;: 2.5399999618530273,&#10;                &quot;left&quot;: 0.026000002399086952,&#10;                &quot;right&quot;: 2.5399999618530273,&#10;                &quot;top&quot;: 2.5399999618530273&#10;            },&#10;            &quot;type&quot;: 0&#10;        }&#10;    ],&#10;    &quot;type&quot;: 0&#10;}&#10;"/>
  <p:tag name="KSO_WM_SLIDE_POSITION" val="0*0"/>
  <p:tag name="KSO_WM_SLIDE_RATIO" val="1.777778"/>
  <p:tag name="KSO_WM_SLIDE_SIZE" val="887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426"/>
  <p:tag name="KSO_WM_TEMPLATE_MASTER_TYPE" val="0"/>
  <p:tag name="KSO_WM_TEMPLATE_SUBCATEGORY" val="11"/>
  <p:tag name="KSO_WM_UNIT_SHOW_EDIT_AREA_INDICATION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95.xml><?xml version="1.0" encoding="utf-8"?>
<p:tagLst xmlns:p="http://schemas.openxmlformats.org/presentationml/2006/main">
  <p:tag name="KSO_WM_ASSEMBLE_CHIP_INDEX" val="4088eef4b5df44afb7e38086ff8ff9d2"/>
  <p:tag name="KSO_WM_BEAUTIFY_FLAG" val="#wm#"/>
  <p:tag name="KSO_WM_CHIP_GROUPID" val="5ea292c5660c33b3b8e680fc"/>
  <p:tag name="KSO_WM_CHIP_XID" val="5ea292c5660c33b3b8e680fd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INDEX" val="20206172"/>
  <p:tag name="KSO_WM_UNIT_COMPATIBLE" val="1"/>
  <p:tag name="KSO_WM_UNIT_DIAGRAM_ISNUMVISUAL" val="0"/>
  <p:tag name="KSO_WM_UNIT_DIAGRAM_ISREFERUNIT" val="0"/>
  <p:tag name="KSO_WM_UNIT_HIGHLIGHT" val="0"/>
  <p:tag name="KSO_WM_UNIT_ID" val="diagram20206172_1*d*1"/>
  <p:tag name="KSO_WM_UNIT_INDEX" val="1"/>
  <p:tag name="KSO_WM_UNIT_LAYERLEVEL" val="1"/>
  <p:tag name="KSO_WM_UNIT_PLACING_PICTURE" val="4088eef4b5df44afb7e38086ff8ff9d2"/>
  <p:tag name="KSO_WM_UNIT_TYPE" val="d"/>
  <p:tag name="KSO_WM_UNIT_VALUE" val="1904*3384"/>
  <p:tag name="REFSHAPE" val="144054324"/>
</p:tagLst>
</file>

<file path=ppt/tags/tag196.xml><?xml version="1.0" encoding="utf-8"?>
<p:tagLst xmlns:p="http://schemas.openxmlformats.org/presentationml/2006/main">
  <p:tag name="KSO_WM_BEAUTIFY_FLAG" val="#wm#"/>
  <p:tag name="KSO_WM_CHIP_GROUPID" val="5e9e7ee973d2384101fd9d64"/>
  <p:tag name="KSO_WM_CHIP_XID" val="5e9e7ee973d2384101fd9d65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INDEX" val="20206172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0617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0"/>
</p:tagLst>
</file>

<file path=ppt/tags/tag197.xml><?xml version="1.0" encoding="utf-8"?>
<p:tagLst xmlns:p="http://schemas.openxmlformats.org/presentationml/2006/main">
  <p:tag name="KSO_WM_ASSEMBLE_CHIP_INDEX" val="f940a1c882a344cfba1695361a3a7d3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INDEX" val="20206172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61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MARTLAYOUT_COMPRESS_INFO" val="{&#10;    &quot;id&quot;: &quot;2020-04-29T09:49:40&quot;,&#10;    &quot;max&quot;: 36.077716535433069,&#10;    &quot;topChanged&quot;: 0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5"/>
</p:tagLst>
</file>

<file path=ppt/tags/tag198.xml><?xml version="1.0" encoding="utf-8"?>
<p:tagLst xmlns:p="http://schemas.openxmlformats.org/presentationml/2006/main">
  <p:tag name="KSO_WM_BEAUTIFY_FLAG" val="#wm#"/>
  <p:tag name="KSO_WM_CHIP_FILLPROP" val="[[{&quot;fill_id&quot;:&quot;ae754b46ef9c498c94e6eb31ba505f64&quot;,&quot;fill_align&quot;:&quot;cm&quot;,&quot;text_align&quot;:&quot;cm&quot;,&quot;text_direction&quot;:&quot;horizontal&quot;,&quot;chip_types&quot;:[&quot;picture&quot;]},{&quot;fill_id&quot;:&quot;713236aab74f4238b215a8bd9a2b717e&quot;,&quot;fill_align&quot;:&quot;lm&quot;,&quot;text_align&quot;:&quot;lm&quot;,&quot;text_direction&quot;:&quot;horizontal&quot;,&quot;chip_types&quot;:[&quot;text&quot;,&quot;header&quot;]}]]"/>
  <p:tag name="KSO_WM_CHIP_GROUPID" val="5e9e7ee973d2384101fd9d64"/>
  <p:tag name="KSO_WM_CHIP_INFOS" val="{&quot;layout_type&quot;:&quot;full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7ee973d2384101fd9d65"/>
  <p:tag name="KSO_WM_SLIDE_BACKGROUND" val="[&quot;general&quot;]"/>
  <p:tag name="KSO_WM_SLIDE_BACKGROUND_TYPE" val="general"/>
  <p:tag name="KSO_WM_SLIDE_BK_DARK_LIGHT" val="2"/>
  <p:tag name="KSO_WM_SLIDE_ID" val="diagram20206172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id&quot;: &quot;2020-04-29T09:49:40&quot;,&#10;    &quot;maxSize&quot;: {&#10;        &quot;size1&quot;: 98.799999999999997&#10;    },&#10;    &quot;minSize&quot;: {&#10;        &quot;size1&quot;: 98.799999999999997&#10;    },&#10;    &quot;normalSize&quot;: {&#10;        &quot;size1&quot;: 98.799999999999997&#10;    },&#10;    &quot;subLayout&quot;: [&#10;        {&#10;            &quot;id&quot;: &quot;2020-04-29T09:49:40&quot;,&#10;            &quot;margin&quot;: {&#10;                &quot;bottom&quot;: 1.6929999589920044,&#10;                &quot;left&quot;: 1.6929999589920044,&#10;                &quot;right&quot;: 6.3499999046325684,&#10;                &quot;top&quot;: 14.182000160217285&#10;            },&#10;            &quot;type&quot;: 0&#10;        },&#10;        {&#10;            &quot;id&quot;: &quot;2020-04-29T09:49:40&quot;,&#10;            &quot;type&quot;: 0&#10;        }&#10;    ],&#10;    &quot;type&quot;: 0&#10;}&#10;"/>
  <p:tag name="KSO_WM_SLIDE_POSITION" val="0*-1"/>
  <p:tag name="KSO_WM_SLIDE_RATIO" val="1.777778"/>
  <p:tag name="KSO_WM_SLIDE_SIZE" val="960*540"/>
  <p:tag name="KSO_WM_SLIDE_SUBTYPE" val="picTxt"/>
  <p:tag name="KSO_WM_SLIDE_TYPE" val="text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COLOR_TYPE" val="1"/>
  <p:tag name="KSO_WM_TEMPLATE_INDEX" val="20206172"/>
  <p:tag name="KSO_WM_TEMPLATE_MASTER_TYPE" val="0"/>
  <p:tag name="KSO_WM_TEMPLATE_SUBCATEGORY" val="21"/>
</p:tagLst>
</file>

<file path=ppt/tags/tag1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4954"/>
  <p:tag name="KSO_WM_UNIT_COMPATIBLE" val="0"/>
  <p:tag name="KSO_WM_UNIT_DIAGRAM_ISNUMVISUAL" val="0"/>
  <p:tag name="KSO_WM_UNIT_DIAGRAM_ISREFERUNIT" val="0"/>
  <p:tag name="KSO_WM_UNIT_HIGHLIGHT" val="0"/>
  <p:tag name="KSO_WM_UNIT_ID" val="crop20194954_1*i*1"/>
  <p:tag name="KSO_WM_UNIT_INDEX" val="1"/>
  <p:tag name="KSO_WM_UNIT_LAYERLEVEL" val="1"/>
  <p:tag name="KSO_WM_UNIT_TYPE" val="i"/>
  <p:tag name="KSO_WM_UNIT_USESOURCEFORMAT_APPLY" val="1"/>
</p:tagLst>
</file>

<file path=ppt/tags/tag203.xml><?xml version="1.0" encoding="utf-8"?>
<p:tagLst xmlns:p="http://schemas.openxmlformats.org/presentationml/2006/main">
  <p:tag name="FEATURENAME" val="creativeCrop"/>
  <p:tag name="KSO_WM_BEAUTIFY_FLAG" val="#wm#"/>
  <p:tag name="KSO_WM_BLIP_RECT_BOTTOM" val="-49"/>
  <p:tag name="KSO_WM_BLIP_RECT_LEFT" val="-70"/>
  <p:tag name="KSO_WM_BLIP_RECT_RIGHT" val="-942"/>
  <p:tag name="KSO_WM_BLIP_RECT_TOP" val="-36"/>
  <p:tag name="KSO_WM_CREATIVE_CROP_ORG_HEIGHT" val="404.74"/>
  <p:tag name="KSO_WM_CREATIVE_CROP_ORG_LEFT" val="328.474"/>
  <p:tag name="KSO_WM_CREATIVE_CROP_ORG_TOP" val="82.3802"/>
  <p:tag name="KSO_WM_CREATIVE_CROP_ORG_WIDTH" val="634.912"/>
  <p:tag name="KSO_WM_CREATIVE_CROP_SHAPE_HEIGHT" val="257.55"/>
  <p:tag name="KSO_WM_CREATIVE_CROP_SHAPE_LEFT" val="368.3"/>
  <p:tag name="KSO_WM_CREATIVE_CROP_SHAPE_TOP" val="138.65"/>
  <p:tag name="KSO_WM_CREATIVE_CROP_SHAPE_WIDTH" val="57.15"/>
  <p:tag name="KSO_WM_DIAGRAM_GROUP_CODE" val="1551068781"/>
  <p:tag name="KSO_WM_TAG_VERSION" val="1.0"/>
  <p:tag name="KSO_WM_TEMPLATE_CATEGORY" val="crop"/>
  <p:tag name="KSO_WM_TEMPLATE_INDEX" val="2019495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4_1*ζ_h_d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096*243"/>
  <p:tag name="PA" val="v5.2.2"/>
  <p:tag name="PICTUREFILLRANGE" val="b0003ab0-3613-48a1-a6be-c5a10607860a"/>
  <p:tag name="REFSHAPE" val="144055004"/>
  <p:tag name="WM_BEAUTIFY_ZORDER_FLAG_TAG" val="1"/>
</p:tagLst>
</file>

<file path=ppt/tags/tag204.xml><?xml version="1.0" encoding="utf-8"?>
<p:tagLst xmlns:p="http://schemas.openxmlformats.org/presentationml/2006/main">
  <p:tag name="FEATURENAME" val="creativeCrop"/>
  <p:tag name="KSO_WM_BEAUTIFY_FLAG" val="#wm#"/>
  <p:tag name="KSO_WM_BLIP_RECT_BOTTOM" val="-11"/>
  <p:tag name="KSO_WM_BLIP_RECT_LEFT" val="-123"/>
  <p:tag name="KSO_WM_BLIP_RECT_RIGHT" val="-547"/>
  <p:tag name="KSO_WM_BLIP_RECT_TOP" val="-40"/>
  <p:tag name="KSO_WM_CREATIVE_CROP_ORG_HEIGHT" val="404.74"/>
  <p:tag name="KSO_WM_CREATIVE_CROP_ORG_LEFT" val="328.474"/>
  <p:tag name="KSO_WM_CREATIVE_CROP_ORG_TOP" val="82.3802"/>
  <p:tag name="KSO_WM_CREATIVE_CROP_ORG_WIDTH" val="634.912"/>
  <p:tag name="KSO_WM_CREATIVE_CROP_SHAPE_HEIGHT" val="313.75"/>
  <p:tag name="KSO_WM_CREATIVE_CROP_SHAPE_LEFT" val="430.15"/>
  <p:tag name="KSO_WM_CREATIVE_CROP_SHAPE_TOP" val="173.35"/>
  <p:tag name="KSO_WM_CREATIVE_CROP_SHAPE_WIDTH" val="82.4"/>
  <p:tag name="KSO_WM_DIAGRAM_GROUP_CODE" val="1551068781"/>
  <p:tag name="KSO_WM_TAG_VERSION" val="1.0"/>
  <p:tag name="KSO_WM_TEMPLATE_CATEGORY" val="crop"/>
  <p:tag name="KSO_WM_TEMPLATE_INDEX" val="2019495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4_1*ζ_h_d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336*351"/>
  <p:tag name="PA" val="v5.2.2"/>
  <p:tag name="PICTUREFILLRANGE" val="b0003ab0-3613-48a1-a6be-c5a10607860a"/>
  <p:tag name="REFSHAPE" val="144055004"/>
  <p:tag name="WM_BEAUTIFY_ZORDER_FLAG_TAG" val="1"/>
</p:tagLst>
</file>

<file path=ppt/tags/tag205.xml><?xml version="1.0" encoding="utf-8"?>
<p:tagLst xmlns:p="http://schemas.openxmlformats.org/presentationml/2006/main">
  <p:tag name="FEATURENAME" val="creativeCrop"/>
  <p:tag name="KSO_WM_BEAUTIFY_FLAG" val="#wm#"/>
  <p:tag name="KSO_WM_BLIP_RECT_BOTTOM" val="-511"/>
  <p:tag name="KSO_WM_BLIP_RECT_LEFT" val="-274"/>
  <p:tag name="KSO_WM_BLIP_RECT_RIGHT" val="-548"/>
  <p:tag name="KSO_WM_BLIP_RECT_TOP" val="-63"/>
  <p:tag name="KSO_WM_CREATIVE_CROP_ORG_HEIGHT" val="404.74"/>
  <p:tag name="KSO_WM_CREATIVE_CROP_ORG_LEFT" val="328.474"/>
  <p:tag name="KSO_WM_CREATIVE_CROP_ORG_TOP" val="82.3802"/>
  <p:tag name="KSO_WM_CREATIVE_CROP_ORG_WIDTH" val="634.912"/>
  <p:tag name="KSO_WM_CREATIVE_CROP_SHAPE_HEIGHT" val="70.65"/>
  <p:tag name="KSO_WM_CREATIVE_CROP_SHAPE_LEFT" val="517.3"/>
  <p:tag name="KSO_WM_CREATIVE_CROP_SHAPE_TOP" val="90.85"/>
  <p:tag name="KSO_WM_CREATIVE_CROP_SHAPE_WIDTH" val="68.9"/>
  <p:tag name="KSO_WM_DIAGRAM_GROUP_CODE" val="1551068781"/>
  <p:tag name="KSO_WM_TAG_VERSION" val="1.0"/>
  <p:tag name="KSO_WM_TEMPLATE_CATEGORY" val="crop"/>
  <p:tag name="KSO_WM_TEMPLATE_INDEX" val="2019495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4_1*ζ_h_d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301*293"/>
  <p:tag name="PA" val="v5.2.2"/>
  <p:tag name="PICTUREFILLRANGE" val="b0003ab0-3613-48a1-a6be-c5a10607860a"/>
  <p:tag name="REFSHAPE" val="144055004"/>
  <p:tag name="WM_BEAUTIFY_ZORDER_FLAG_TAG" val="1"/>
</p:tagLst>
</file>

<file path=ppt/tags/tag206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73"/>
  <p:tag name="KSO_WM_BLIP_RECT_RIGHT" val="-73"/>
  <p:tag name="KSO_WM_BLIP_RECT_TOP" val="-46"/>
  <p:tag name="KSO_WM_CREATIVE_CROP_ORG_HEIGHT" val="404.74"/>
  <p:tag name="KSO_WM_CREATIVE_CROP_ORG_LEFT" val="328.474"/>
  <p:tag name="KSO_WM_CREATIVE_CROP_ORG_TOP" val="82.3802"/>
  <p:tag name="KSO_WM_CREATIVE_CROP_ORG_WIDTH" val="634.912"/>
  <p:tag name="KSO_WM_CREATIVE_CROP_SHAPE_HEIGHT" val="257.55"/>
  <p:tag name="KSO_WM_CREATIVE_CROP_SHAPE_LEFT" val="517.3"/>
  <p:tag name="KSO_WM_CREATIVE_CROP_SHAPE_TOP" val="165.75"/>
  <p:tag name="KSO_WM_CREATIVE_CROP_SHAPE_WIDTH" val="257.25"/>
  <p:tag name="KSO_WM_DIAGRAM_GROUP_CODE" val="1551068781"/>
  <p:tag name="KSO_WM_TAG_VERSION" val="1.0"/>
  <p:tag name="KSO_WM_TEMPLATE_CATEGORY" val="crop"/>
  <p:tag name="KSO_WM_TEMPLATE_INDEX" val="2019495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4_1*ζ_h_d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096*1095"/>
  <p:tag name="PA" val="v5.2.2"/>
  <p:tag name="PICTUREFILLRANGE" val="b0003ab0-3613-48a1-a6be-c5a10607860a"/>
  <p:tag name="REFSHAPE" val="144055004"/>
  <p:tag name="WM_BEAUTIFY_ZORDER_FLAG_TAG" val="1"/>
</p:tagLst>
</file>

<file path=ppt/tags/tag207.xml><?xml version="1.0" encoding="utf-8"?>
<p:tagLst xmlns:p="http://schemas.openxmlformats.org/presentationml/2006/main">
  <p:tag name="FEATURENAME" val="creativeCrop"/>
  <p:tag name="KSO_WM_BEAUTIFY_FLAG" val="#wm#"/>
  <p:tag name="KSO_WM_BLIP_RECT_BOTTOM" val="-222"/>
  <p:tag name="KSO_WM_BLIP_RECT_LEFT" val="-73"/>
  <p:tag name="KSO_WM_BLIP_RECT_RIGHT" val="-73"/>
  <p:tag name="KSO_WM_BLIP_RECT_TOP" val="-1289"/>
  <p:tag name="KSO_WM_CREATIVE_CROP_ORG_HEIGHT" val="404.74"/>
  <p:tag name="KSO_WM_CREATIVE_CROP_ORG_LEFT" val="328.474"/>
  <p:tag name="KSO_WM_CREATIVE_CROP_ORG_TOP" val="82.3802"/>
  <p:tag name="KSO_WM_CREATIVE_CROP_ORG_WIDTH" val="634.912"/>
  <p:tag name="KSO_WM_CREATIVE_CROP_SHAPE_HEIGHT" val="29.55"/>
  <p:tag name="KSO_WM_CREATIVE_CROP_SHAPE_LEFT" val="517.3"/>
  <p:tag name="KSO_WM_CREATIVE_CROP_SHAPE_TOP" val="427.6"/>
  <p:tag name="KSO_WM_CREATIVE_CROP_SHAPE_WIDTH" val="257.25"/>
  <p:tag name="KSO_WM_DIAGRAM_GROUP_CODE" val="1551068781"/>
  <p:tag name="KSO_WM_TAG_VERSION" val="1.0"/>
  <p:tag name="KSO_WM_TEMPLATE_CATEGORY" val="crop"/>
  <p:tag name="KSO_WM_TEMPLATE_INDEX" val="2019495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4_1*ζ_h_d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26*1095"/>
  <p:tag name="PA" val="v5.2.2"/>
  <p:tag name="PICTUREFILLRANGE" val="b0003ab0-3613-48a1-a6be-c5a10607860a"/>
  <p:tag name="REFSHAPE" val="144055004"/>
  <p:tag name="WM_BEAUTIFY_ZORDER_FLAG_TAG" val="1"/>
</p:tagLst>
</file>

<file path=ppt/tags/tag208.xml><?xml version="1.0" encoding="utf-8"?>
<p:tagLst xmlns:p="http://schemas.openxmlformats.org/presentationml/2006/main">
  <p:tag name="FEATURENAME" val="creativeCrop"/>
  <p:tag name="KSO_WM_BEAUTIFY_FLAG" val="#wm#"/>
  <p:tag name="KSO_WM_BLIP_RECT_BOTTOM" val="-71"/>
  <p:tag name="KSO_WM_BLIP_RECT_LEFT" val="-547"/>
  <p:tag name="KSO_WM_BLIP_RECT_RIGHT" val="-123"/>
  <p:tag name="KSO_WM_BLIP_RECT_TOP" val="-14"/>
  <p:tag name="KSO_WM_CREATIVE_CROP_ORG_HEIGHT" val="404.74"/>
  <p:tag name="KSO_WM_CREATIVE_CROP_ORG_LEFT" val="328.474"/>
  <p:tag name="KSO_WM_CREATIVE_CROP_ORG_TOP" val="82.3802"/>
  <p:tag name="KSO_WM_CREATIVE_CROP_ORG_WIDTH" val="634.912"/>
  <p:tag name="KSO_WM_CREATIVE_CROP_SHAPE_HEIGHT" val="257.55"/>
  <p:tag name="KSO_WM_CREATIVE_CROP_SHAPE_LEFT" val="779.3"/>
  <p:tag name="KSO_WM_CREATIVE_CROP_SHAPE_TOP" val="82.4"/>
  <p:tag name="KSO_WM_CREATIVE_CROP_SHAPE_WIDTH" val="82.4"/>
  <p:tag name="KSO_WM_DIAGRAM_GROUP_CODE" val="1551068781"/>
  <p:tag name="KSO_WM_TAG_VERSION" val="1.0"/>
  <p:tag name="KSO_WM_TEMPLATE_CATEGORY" val="crop"/>
  <p:tag name="KSO_WM_TEMPLATE_INDEX" val="2019495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4_1*ζ_h_d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096*351"/>
  <p:tag name="PA" val="v5.2.2"/>
  <p:tag name="PICTUREFILLRANGE" val="b0003ab0-3613-48a1-a6be-c5a10607860a"/>
  <p:tag name="REFSHAPE" val="144055004"/>
  <p:tag name="WM_BEAUTIFY_ZORDER_FLAG_TAG" val="1"/>
</p:tagLst>
</file>

<file path=ppt/tags/tag209.xml><?xml version="1.0" encoding="utf-8"?>
<p:tagLst xmlns:p="http://schemas.openxmlformats.org/presentationml/2006/main">
  <p:tag name="FEATURENAME" val="creativeCrop"/>
  <p:tag name="KSO_WM_BEAUTIFY_FLAG" val="#wm#"/>
  <p:tag name="KSO_WM_BLIP_RECT_BOTTOM" val="-105"/>
  <p:tag name="KSO_WM_BLIP_RECT_LEFT" val="-547"/>
  <p:tag name="KSO_WM_BLIP_RECT_RIGHT" val="-123"/>
  <p:tag name="KSO_WM_BLIP_RECT_TOP" val="-341"/>
  <p:tag name="KSO_WM_CREATIVE_CROP_ORG_HEIGHT" val="404.74"/>
  <p:tag name="KSO_WM_CREATIVE_CROP_ORG_LEFT" val="328.474"/>
  <p:tag name="KSO_WM_CREATIVE_CROP_ORG_TOP" val="82.3802"/>
  <p:tag name="KSO_WM_CREATIVE_CROP_ORG_WIDTH" val="634.912"/>
  <p:tag name="KSO_WM_CREATIVE_CROP_SHAPE_HEIGHT" val="87.2"/>
  <p:tag name="KSO_WM_CREATIVE_CROP_SHAPE_LEFT" val="779.3"/>
  <p:tag name="KSO_WM_CREATIVE_CROP_SHAPE_TOP" val="344.2"/>
  <p:tag name="KSO_WM_CREATIVE_CROP_SHAPE_WIDTH" val="82.4"/>
  <p:tag name="KSO_WM_DIAGRAM_GROUP_CODE" val="1551068781"/>
  <p:tag name="KSO_WM_TAG_VERSION" val="1.0"/>
  <p:tag name="KSO_WM_TEMPLATE_CATEGORY" val="crop"/>
  <p:tag name="KSO_WM_TEMPLATE_INDEX" val="2019495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4_1*ζ_h_d*1_1_7"/>
  <p:tag name="KSO_WM_UNIT_INDEX" val="1_1_7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371*351"/>
  <p:tag name="PA" val="v5.2.2"/>
  <p:tag name="PICTUREFILLRANGE" val="b0003ab0-3613-48a1-a6be-c5a10607860a"/>
  <p:tag name="REFSHAPE" val="144055004"/>
  <p:tag name="WM_BEAUTIFY_ZORDER_FLAG_TAG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FEATURENAME" val="creativeCrop"/>
  <p:tag name="KSO_WM_BEAUTIFY_FLAG" val="#wm#"/>
  <p:tag name="KSO_WM_BLIP_RECT_BOTTOM" val="-14"/>
  <p:tag name="KSO_WM_BLIP_RECT_LEFT" val="-942"/>
  <p:tag name="KSO_WM_BLIP_RECT_RIGHT" val="-70"/>
  <p:tag name="KSO_WM_BLIP_RECT_TOP" val="-71"/>
  <p:tag name="KSO_WM_CREATIVE_CROP_ORG_HEIGHT" val="404.74"/>
  <p:tag name="KSO_WM_CREATIVE_CROP_ORG_LEFT" val="328.474"/>
  <p:tag name="KSO_WM_CREATIVE_CROP_ORG_TOP" val="82.3802"/>
  <p:tag name="KSO_WM_CREATIVE_CROP_ORG_WIDTH" val="634.912"/>
  <p:tag name="KSO_WM_CREATIVE_CROP_SHAPE_HEIGHT" val="257.55"/>
  <p:tag name="KSO_WM_CREATIVE_CROP_SHAPE_LEFT" val="866.45"/>
  <p:tag name="KSO_WM_CREATIVE_CROP_SHAPE_TOP" val="229.6"/>
  <p:tag name="KSO_WM_CREATIVE_CROP_SHAPE_WIDTH" val="57.15"/>
  <p:tag name="KSO_WM_DIAGRAM_GROUP_CODE" val="1551068781"/>
  <p:tag name="KSO_WM_TAG_VERSION" val="1.0"/>
  <p:tag name="KSO_WM_TEMPLATE_CATEGORY" val="crop"/>
  <p:tag name="KSO_WM_TEMPLATE_INDEX" val="2019495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4_1*ζ_h_d*1_1_8"/>
  <p:tag name="KSO_WM_UNIT_INDEX" val="1_1_8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096*243"/>
  <p:tag name="PA" val="v5.2.2"/>
  <p:tag name="PICTUREFILLRANGE" val="b0003ab0-3613-48a1-a6be-c5a10607860a"/>
  <p:tag name="REFSHAPE" val="144055004"/>
  <p:tag name="WM_BEAUTIFY_ZORDER_FLAG_TAG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0322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80"/>
</p:tagLst>
</file>

<file path=ppt/tags/tag212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0322_1"/>
  <p:tag name="KSO_WM_SLIDE_INDEX" val="1"/>
  <p:tag name="KSO_WM_SLIDE_ITEM_CNT" val="0"/>
  <p:tag name="KSO_WM_SLIDE_LAYOUT" val="d_f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1T08:53:51&quot;,&#10;    &quot;maxSize&quot;: {&#10;        &quot;size1&quot;: 61.100000000000001&#10;    },&#10;    &quot;minSize&quot;: {&#10;        &quot;size1&quot;: 32.299999999999997&#10;    },&#10;    &quot;normalSize&quot;: {&#10;        &quot;size1&quot;: 32.299999999999997&#10;    },&#10;    &quot;subLayout&quot;: [&#10;        {&#10;            &quot;id&quot;: &quot;2020-05-01T08:53:51&quot;,&#10;            &quot;margin&quot;: {&#10;                &quot;bottom&quot;: 2.7560000419616699,&#10;                &quot;left&quot;: 2.0169999599456787,&#10;                &quot;right&quot;: 1.0959999561309814,&#10;                &quot;top&quot;: 2.7560000419616699&#10;            },&#10;            &quot;type&quot;: 0,&#10;            &quot;verticalAlign&quot;: 1&#10;        },&#10;        {&#10;            &quot;horizontalAlign&quot;: 0,&#10;            &quot;id&quot;: &quot;2020-05-01T08:53:51&quot;,&#10;            &quot;margin&quot;: {&#10;                &quot;bottom&quot;: 2.7560000419616699,&#10;                &quot;left&quot;: 0.026000002399086952,&#10;                &quot;right&quot;: 1.6430000066757202,&#10;                &quot;top&quot;: 2.7560000419616699&#10;            },&#10;            &quot;marginOverLayout&quot;: {&#10;                &quot;bottom&quot;: 2.7560000419616699,&#10;                &quot;left&quot;: 0.026000002399086952,&#10;                &quot;right&quot;: 1.6430000066757202,&#10;                &quot;top&quot;: 2.7560000419616699&#10;            },&#10;            &quot;type&quot;: 1,&#10;            &quot;verticalAlign&quot;: 1&#10;        }&#10;    ],&#10;    &quot;type&quot;: 1&#10;}&#10;"/>
  <p:tag name="KSO_WM_SLIDE_POSITION" val="57*78"/>
  <p:tag name="KSO_WM_SLIDE_RATIO" val="1.777778"/>
  <p:tag name="KSO_WM_SLIDE_SIZE" val="855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2"/>
  <p:tag name="KSO_WM_TEMPLATE_MASTER_TYPE" val="0"/>
  <p:tag name="KSO_WM_TEMPLATE_SUBCATEGORY" val="11"/>
  <p:tag name="KSO_WM_UNIT_SHOW_EDIT_AREA_INDICATION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17.xml><?xml version="1.0" encoding="utf-8"?>
<p:tagLst xmlns:p="http://schemas.openxmlformats.org/presentationml/2006/main">
  <p:tag name="KSO_WM_ASSEMBLE_CHIP_INDEX" val="49c543d406174626b933c1271198aa21"/>
  <p:tag name="KSO_WM_BEAUTIFY_FLAG" val="#wm#"/>
  <p:tag name="KSO_WM_CHIP_GROUPID" val="5ea2b571660c33b3b8e68823"/>
  <p:tag name="KSO_WM_CHIP_XID" val="5ea2b571660c33b3b8e68824"/>
  <p:tag name="KSO_WM_TAG_VERSION" val="1.0"/>
  <p:tag name="KSO_WM_TEMPLATE_ASSEMBLE_GROUPID" val="5ea8dd0cfcfa1b12955f265e"/>
  <p:tag name="KSO_WM_TEMPLATE_ASSEMBLE_XID" val="5ea8dd0cfcfa1b12955f265e"/>
  <p:tag name="KSO_WM_TEMPLATE_CATEGORY" val="diagram"/>
  <p:tag name="KSO_WM_TEMPLATE_INDEX" val="20206176"/>
  <p:tag name="KSO_WM_UNIT_COMPATIBLE" val="1"/>
  <p:tag name="KSO_WM_UNIT_DIAGRAM_ISNUMVISUAL" val="0"/>
  <p:tag name="KSO_WM_UNIT_DIAGRAM_ISREFERUNIT" val="0"/>
  <p:tag name="KSO_WM_UNIT_HIGHLIGHT" val="0"/>
  <p:tag name="KSO_WM_UNIT_ID" val="diagram20206176_1*d*1"/>
  <p:tag name="KSO_WM_UNIT_INDEX" val="1"/>
  <p:tag name="KSO_WM_UNIT_LAYERLEVEL" val="1"/>
  <p:tag name="KSO_WM_UNIT_PLACING_PICTURE" val="49c543d406174626b933c1271198aa21"/>
  <p:tag name="KSO_WM_UNIT_TYPE" val="d"/>
  <p:tag name="KSO_WM_UNIT_VALUE" val="1340*3384"/>
  <p:tag name="REFSHAPE" val="144055820"/>
</p:tagLst>
</file>

<file path=ppt/tags/tag218.xml><?xml version="1.0" encoding="utf-8"?>
<p:tagLst xmlns:p="http://schemas.openxmlformats.org/presentationml/2006/main">
  <p:tag name="KSO_WM_ASSEMBLE_CHIP_INDEX" val="58e6ef97339a4a30bcb52e25c1e7e84f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a8dd0cfcfa1b12955f265e"/>
  <p:tag name="KSO_WM_TEMPLATE_ASSEMBLE_XID" val="5ea8dd0cfcfa1b12955f265e"/>
  <p:tag name="KSO_WM_TEMPLATE_CATEGORY" val="diagram"/>
  <p:tag name="KSO_WM_TEMPLATE_INDEX" val="20206176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6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MARTLAYOUT_COMPRESS_INFO" val="{&#10;    &quot;id&quot;: &quot;2020-04-29T09:58:23&quot;,&#10;    &quot;max&quot;: 0.4221259842519629,&#10;    &quot;topChanged&quot;: 0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219.xml><?xml version="1.0" encoding="utf-8"?>
<p:tagLst xmlns:p="http://schemas.openxmlformats.org/presentationml/2006/main">
  <p:tag name="KSO_WM_BEAUTIFY_FLAG" val="#wm#"/>
  <p:tag name="KSO_WM_CHIP_FILLPROP" val="[[{&quot;fill_id&quot;:&quot;488cb8f3ea9e4de3809e802b8bdd4893&quot;,&quot;fill_align&quot;:&quot;cm&quot;,&quot;text_align&quot;:&quot;cm&quot;,&quot;text_direction&quot;:&quot;horizontal&quot;,&quot;chip_types&quot;:[&quot;picture&quot;]},{&quot;fill_id&quot;:&quot;2ba235dfead84236bcd9773654bd8c0f&quot;,&quot;fill_align&quot;:&quot;lm&quot;,&quot;text_align&quot;:&quot;lm&quot;,&quot;text_direction&quot;:&quot;horizontal&quot;,&quot;chip_types&quot;:[&quot;text&quot;,&quot;header&quot;]}],[{&quot;fill_id&quot;:&quot;488cb8f3ea9e4de3809e802b8bdd4893&quot;,&quot;fill_align&quot;:&quot;cm&quot;,&quot;text_align&quot;:&quot;cm&quot;,&quot;text_direction&quot;:&quot;horizontal&quot;,&quot;chip_types&quot;:[&quot;picture&quot;]},{&quot;fill_id&quot;:&quot;2ba235dfead84236bcd9773654bd8c0f&quot;,&quot;fill_align&quot;:&quot;cm&quot;,&quot;text_align&quot;:&quot;cm&quot;,&quot;text_direction&quot;:&quot;horizontal&quot;,&quot;chip_types&quot;:[&quot;text&quot;,&quot;header&quot;]}]]"/>
  <p:tag name="KSO_WM_CHIP_GROUPID" val="5e9e693773d2384101fd9d22"/>
  <p:tag name="KSO_WM_CHIP_INFOS" val="{&quot;layout_type&quot;:&quot;topbottom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693773d2384101fd9d23"/>
  <p:tag name="KSO_WM_SLIDE_BACKGROUND" val="[&quot;general&quot;]"/>
  <p:tag name="KSO_WM_SLIDE_BACKGROUND_TYPE" val="general"/>
  <p:tag name="KSO_WM_SLIDE_BK_DARK_LIGHT" val="2"/>
  <p:tag name="KSO_WM_SLIDE_ID" val="diagram2020617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id&quot;: &quot;2020-04-29T09:58:23&quot;,&#10;    &quot;maxSize&quot;: {&#10;        &quot;size1&quot;: 98.799999999999997&#10;    },&#10;    &quot;minSize&quot;: {&#10;        &quot;size1&quot;: 98.799999999999997&#10;    },&#10;    &quot;normalSize&quot;: {&#10;        &quot;size1&quot;: 98.799999999999997&#10;    },&#10;    &quot;subLayout&quot;: [&#10;        {&#10;            &quot;id&quot;: &quot;2020-04-29T09:58:23&quot;,&#10;            &quot;margin&quot;: {&#10;                &quot;bottom&quot;: 1.2699999809265137,&#10;                &quot;left&quot;: 2.752000093460083,&#10;                &quot;right&quot;: 2.3280000686645508,&#10;                &quot;top&quot;: 14.392999649047852&#10;            },&#10;            &quot;type&quot;: 0&#10;        },&#10;        {&#10;            &quot;id&quot;: &quot;2020-04-29T09:58:23&quot;,&#10;            &quot;type&quot;: 0&#10;        }&#10;    ],&#10;    &quot;type&quot;: 0&#10;}&#10;"/>
  <p:tag name="KSO_WM_SLIDE_POSITION" val="0*0"/>
  <p:tag name="KSO_WM_SLIDE_RATIO" val="1.777778"/>
  <p:tag name="KSO_WM_SLIDE_SIZE" val="960*480"/>
  <p:tag name="KSO_WM_SLIDE_SUBTYPE" val="picTxt"/>
  <p:tag name="KSO_WM_SLIDE_TYPE" val="text"/>
  <p:tag name="KSO_WM_TAG_VERSION" val="1.0"/>
  <p:tag name="KSO_WM_TEMPLATE_ASSEMBLE_GROUPID" val="5ea8dd0cfcfa1b12955f265e"/>
  <p:tag name="KSO_WM_TEMPLATE_ASSEMBLE_XID" val="5ea8dd0cfcfa1b12955f265e"/>
  <p:tag name="KSO_WM_TEMPLATE_CATEGORY" val="diagram"/>
  <p:tag name="KSO_WM_TEMPLATE_COLOR_TYPE" val="1"/>
  <p:tag name="KSO_WM_TEMPLATE_INDEX" val="20206176"/>
  <p:tag name="KSO_WM_TEMPLATE_MASTER_TYPE" val="0"/>
  <p:tag name="KSO_WM_TEMPLATE_SUBCATEGORY" val="2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24.xml><?xml version="1.0" encoding="utf-8"?>
<p:tagLst xmlns:p="http://schemas.openxmlformats.org/presentationml/2006/main">
  <p:tag name="KSO_WM_ASSEMBLE_CHIP_INDEX" val="4088eef4b5df44afb7e38086ff8ff9d2"/>
  <p:tag name="KSO_WM_BEAUTIFY_FLAG" val="#wm#"/>
  <p:tag name="KSO_WM_CHIP_GROUPID" val="5ea292c5660c33b3b8e680fc"/>
  <p:tag name="KSO_WM_CHIP_XID" val="5ea292c5660c33b3b8e680fd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INDEX" val="20206172"/>
  <p:tag name="KSO_WM_UNIT_COMPATIBLE" val="1"/>
  <p:tag name="KSO_WM_UNIT_DIAGRAM_ISNUMVISUAL" val="0"/>
  <p:tag name="KSO_WM_UNIT_DIAGRAM_ISREFERUNIT" val="0"/>
  <p:tag name="KSO_WM_UNIT_HIGHLIGHT" val="0"/>
  <p:tag name="KSO_WM_UNIT_ID" val="diagram20206172_1*d*1"/>
  <p:tag name="KSO_WM_UNIT_INDEX" val="1"/>
  <p:tag name="KSO_WM_UNIT_LAYERLEVEL" val="1"/>
  <p:tag name="KSO_WM_UNIT_PLACING_PICTURE" val="4088eef4b5df44afb7e38086ff8ff9d2"/>
  <p:tag name="KSO_WM_UNIT_TYPE" val="d"/>
  <p:tag name="KSO_WM_UNIT_VALUE" val="1904*3384"/>
  <p:tag name="REFSHAPE" val="144055684"/>
</p:tagLst>
</file>

<file path=ppt/tags/tag225.xml><?xml version="1.0" encoding="utf-8"?>
<p:tagLst xmlns:p="http://schemas.openxmlformats.org/presentationml/2006/main">
  <p:tag name="KSO_WM_BEAUTIFY_FLAG" val="#wm#"/>
  <p:tag name="KSO_WM_CHIP_GROUPID" val="5e9e7ee973d2384101fd9d64"/>
  <p:tag name="KSO_WM_CHIP_XID" val="5e9e7ee973d2384101fd9d65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INDEX" val="20206172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0617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0"/>
</p:tagLst>
</file>

<file path=ppt/tags/tag226.xml><?xml version="1.0" encoding="utf-8"?>
<p:tagLst xmlns:p="http://schemas.openxmlformats.org/presentationml/2006/main">
  <p:tag name="KSO_WM_ASSEMBLE_CHIP_INDEX" val="f940a1c882a344cfba1695361a3a7d3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INDEX" val="20206172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61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5"/>
</p:tagLst>
</file>

<file path=ppt/tags/tag227.xml><?xml version="1.0" encoding="utf-8"?>
<p:tagLst xmlns:p="http://schemas.openxmlformats.org/presentationml/2006/main">
  <p:tag name="KSO_WM_BEAUTIFY_FLAG" val="#wm#"/>
  <p:tag name="KSO_WM_CHIP_FILLPROP" val="[[{&quot;fill_id&quot;:&quot;ae754b46ef9c498c94e6eb31ba505f64&quot;,&quot;fill_align&quot;:&quot;cm&quot;,&quot;text_align&quot;:&quot;cm&quot;,&quot;text_direction&quot;:&quot;horizontal&quot;,&quot;chip_types&quot;:[&quot;picture&quot;]},{&quot;fill_id&quot;:&quot;713236aab74f4238b215a8bd9a2b717e&quot;,&quot;fill_align&quot;:&quot;lm&quot;,&quot;text_align&quot;:&quot;lm&quot;,&quot;text_direction&quot;:&quot;horizontal&quot;,&quot;chip_types&quot;:[&quot;text&quot;,&quot;header&quot;]}]]"/>
  <p:tag name="KSO_WM_CHIP_GROUPID" val="5e9e7ee973d2384101fd9d64"/>
  <p:tag name="KSO_WM_CHIP_INFOS" val="{&quot;layout_type&quot;:&quot;full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7ee973d2384101fd9d65"/>
  <p:tag name="KSO_WM_SLIDE_BACKGROUND" val="[&quot;general&quot;]"/>
  <p:tag name="KSO_WM_SLIDE_BACKGROUND_TYPE" val="general"/>
  <p:tag name="KSO_WM_SLIDE_BK_DARK_LIGHT" val="2"/>
  <p:tag name="KSO_WM_SLIDE_ID" val="diagram20206172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id&quot;: &quot;2020-04-29T09:49:40&quot;,&#10;    &quot;maxSize&quot;: {&#10;        &quot;size1&quot;: 98.799999999999997&#10;    },&#10;    &quot;minSize&quot;: {&#10;        &quot;size1&quot;: 98.799999999999997&#10;    },&#10;    &quot;normalSize&quot;: {&#10;        &quot;size1&quot;: 98.799999999999997&#10;    },&#10;    &quot;subLayout&quot;: [&#10;        {&#10;            &quot;id&quot;: &quot;2020-04-29T09:49:40&quot;,&#10;            &quot;margin&quot;: {&#10;                &quot;bottom&quot;: 1.6929999589920044,&#10;                &quot;left&quot;: 1.6929999589920044,&#10;                &quot;right&quot;: 6.3499999046325684,&#10;                &quot;top&quot;: 14.182000160217285&#10;            },&#10;            &quot;type&quot;: 0&#10;        },&#10;        {&#10;            &quot;id&quot;: &quot;2020-04-29T09:49:40&quot;,&#10;            &quot;type&quot;: 0&#10;        }&#10;    ],&#10;    &quot;type&quot;: 0&#10;}&#10;"/>
  <p:tag name="KSO_WM_SLIDE_POSITION" val="0*-1"/>
  <p:tag name="KSO_WM_SLIDE_RATIO" val="1.777778"/>
  <p:tag name="KSO_WM_SLIDE_SIZE" val="960*540"/>
  <p:tag name="KSO_WM_SLIDE_SUBTYPE" val="picTxt"/>
  <p:tag name="KSO_WM_SLIDE_TYPE" val="text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COLOR_TYPE" val="1"/>
  <p:tag name="KSO_WM_TEMPLATE_INDEX" val="20206172"/>
  <p:tag name="KSO_WM_TEMPLATE_MASTER_TYPE" val="0"/>
  <p:tag name="KSO_WM_TEMPLATE_SUBCATEGORY" val="21"/>
</p:tagLst>
</file>

<file path=ppt/tags/tag2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482"/>
  <p:tag name="KSO_WM_UNIT_CLEAR" val="0"/>
  <p:tag name="KSO_WM_UNIT_COMPATIBLE" val="0"/>
  <p:tag name="KSO_WM_UNIT_HIGHLIGHT" val="0"/>
  <p:tag name="KSO_WM_UNIT_ID" val="diagram20182482_1*d*1"/>
  <p:tag name="KSO_WM_UNIT_INDEX" val="1"/>
  <p:tag name="KSO_WM_UNIT_LAYERLEVEL" val="1"/>
  <p:tag name="KSO_WM_UNIT_TYPE" val="d"/>
  <p:tag name="KSO_WM_UNIT_VALUE" val="1893*3385"/>
  <p:tag name="REFSHAPE" val="144057044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482"/>
  <p:tag name="KSO_WM_UNIT_CLEAR" val="1"/>
  <p:tag name="KSO_WM_UNIT_COMPATIBLE" val="1"/>
  <p:tag name="KSO_WM_UNIT_HIGHLIGHT" val="0"/>
  <p:tag name="KSO_WM_UNIT_ID" val="diagram20182482_1*g*1"/>
  <p:tag name="KSO_WM_UNIT_INDEX" val="1"/>
  <p:tag name="KSO_WM_UNIT_LAYERLEVEL" val="1"/>
  <p:tag name="KSO_WM_UNIT_PRESET_TEXT" val="NATURAL"/>
  <p:tag name="KSO_WM_UNIT_RELATE_UNITID" val="diagram20182482_1*d*1"/>
  <p:tag name="KSO_WM_UNIT_TEXT_FILL_FORE_SCHEMECOLOR_INDEX" val="13"/>
  <p:tag name="KSO_WM_UNIT_TEXT_FILL_FORE_SCHEMECOLOR_INDEX_BRIGHTNESS" val="0"/>
  <p:tag name="KSO_WM_UNIT_TEXT_FILL_TYPE" val="1"/>
  <p:tag name="KSO_WM_UNIT_TYPE" val="g"/>
  <p:tag name="KSO_WM_UNIT_VALUE" val="5"/>
</p:tagLst>
</file>

<file path=ppt/tags/tag2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182482_1"/>
  <p:tag name="KSO_WM_SLIDE_INDEX" val="1"/>
  <p:tag name="KSO_WM_SLIDE_ITEM_CNT" val="1"/>
  <p:tag name="KSO_WM_SLIDE_LAYOUT" val="d_g"/>
  <p:tag name="KSO_WM_SLIDE_LAYOUT_CNT" val="1_2"/>
  <p:tag name="KSO_WM_SLIDE_POSITION" val="0*0"/>
  <p:tag name="KSO_WM_SLIDE_SIZE" val="960*536"/>
  <p:tag name="KSO_WM_SLIDE_TYPE" val="text"/>
  <p:tag name="KSO_WM_TAG_VERSION" val="1.0"/>
  <p:tag name="KSO_WM_TEMPLATE_CATEGORY" val="diagram"/>
  <p:tag name="KSO_WM_TEMPLATE_INDEX" val="20182482"/>
</p:tagLst>
</file>

<file path=ppt/tags/tag2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2386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30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UPPORT_UNIT_TYPE" val="[&quot;all&quot;]"/>
  <p:tag name="KSO_WM_UNIT_TYPE" val="d"/>
  <p:tag name="KSO_WM_UNIT_VALUE" val="1198*3046"/>
  <p:tag name="REFSHAPE" val="144057724"/>
</p:tagLst>
</file>

<file path=ppt/tags/tag244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5-01T08:57:2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5-01T08:57:2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5-01T08:57:2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2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478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478_1*d*1"/>
  <p:tag name="KSO_WM_UNIT_INDEX" val="1"/>
  <p:tag name="KSO_WM_UNIT_LAYERLEVEL" val="1"/>
  <p:tag name="KSO_WM_UNIT_PLACING_PICTURE" val="43648.7007594907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903*3384"/>
  <p:tag name="REFSHAPE" val="144058404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478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478_1*a*1"/>
  <p:tag name="KSO_WM_UNIT_INDEX" val="1"/>
  <p:tag name="KSO_WM_UNIT_ISCONTENTSTITLE" val="0"/>
  <p:tag name="KSO_WM_UNIT_LAYERLEVEL" val="1"/>
  <p:tag name="KSO_WM_UNIT_NOCLEAR" val="0"/>
  <p:tag name="KSO_WM_UNIT_PLACING_PICTURE" val="43648.7007594907"/>
  <p:tag name="KSO_WM_UNIT_PRESET_TEXT" val="单击此处添加大标题内容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22"/>
</p:tagLst>
</file>

<file path=ppt/tags/tag251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1478_1"/>
  <p:tag name="KSO_WM_SLIDE_INDEX" val="1"/>
  <p:tag name="KSO_WM_SLIDE_ITEM_CNT" val="0"/>
  <p:tag name="KSO_WM_SLIDE_LAYOUT" val="a_d_g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5-01T08:57:57&quot;,&#10;    &quot;type&quot;: 1&#10;}&#10;"/>
  <p:tag name="KSO_WM_SLIDE_POSITION" val="0*0"/>
  <p:tag name="KSO_WM_SLIDE_RATIO" val="1.777778"/>
  <p:tag name="KSO_WM_SLIDE_SIZE" val="960*539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478"/>
  <p:tag name="KSO_WM_TEMPLATE_MASTER_TYPE" val="0"/>
  <p:tag name="KSO_WM_TEMPLATE_SUBCATEGORY" val="0"/>
</p:tagLst>
</file>

<file path=ppt/tags/tag2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283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-0.25"/>
  <p:tag name="KSO_WM_UNIT_FILL_TYPE" val="1"/>
  <p:tag name="KSO_WM_UNIT_HIGHLIGHT" val="0"/>
  <p:tag name="KSO_WM_UNIT_ID" val="diagram2019128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283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FILL_BACK_SCHEMECOLOR_INDEX" val="15"/>
  <p:tag name="KSO_WM_UNIT_FILL_BACK_SCHEMECOLOR_INDEX_BRIGHTNESS" val="-0.5"/>
  <p:tag name="KSO_WM_UNIT_FILL_FORE_SCHEMECOLOR_INDEX" val="15"/>
  <p:tag name="KSO_WM_UNIT_FILL_FORE_SCHEMECOLOR_INDEX_BRIGHTNESS" val="-0.25"/>
  <p:tag name="KSO_WM_UNIT_FILL_TYPE" val="2"/>
  <p:tag name="KSO_WM_UNIT_HIGHLIGHT" val="0"/>
  <p:tag name="KSO_WM_UNIT_ID" val="diagram20191283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283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1283_1*d*1"/>
  <p:tag name="KSO_WM_UNIT_INDEX" val="1"/>
  <p:tag name="KSO_WM_UNIT_LAYERLEVEL" val="1"/>
  <p:tag name="KSO_WM_UNIT_PICTURE_CLIP_FLAG" val="1"/>
  <p:tag name="KSO_WM_UNIT_SUPPORT_UNIT_TYPE" val="[&quot;d&quot;]"/>
  <p:tag name="KSO_WM_UNIT_TYPE" val="d"/>
  <p:tag name="KSO_WM_UNIT_VALUE" val="1345*2690"/>
  <p:tag name="REFSHAPE" val="144059084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283"/>
  <p:tag name="KSO_WM_UNIT_COLOR_SCHEME_PARENT_PAGE" val="0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diagram20191283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191283_1"/>
  <p:tag name="KSO_WM_SLIDE_INDEX" val="1"/>
  <p:tag name="KSO_WM_SLIDE_ITEM_CNT" val="0"/>
  <p:tag name="KSO_WM_SLIDE_LAYOUT" val="a_d"/>
  <p:tag name="KSO_WM_SLIDE_LAYOUT_CNT" val="1_1"/>
  <p:tag name="KSO_WM_SLIDE_POSITION" val="0*52"/>
  <p:tag name="KSO_WM_SLIDE_SIZE" val="960*487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191283"/>
  <p:tag name="KSO_WM_TEMPLATE_MASTER_TYPE" val="0"/>
  <p:tag name="KSO_WM_TEMPLATE_SUBCATEGORY" val="0"/>
</p:tagLst>
</file>

<file path=ppt/tags/tag2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283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-0.25"/>
  <p:tag name="KSO_WM_UNIT_FILL_TYPE" val="1"/>
  <p:tag name="KSO_WM_UNIT_HIGHLIGHT" val="0"/>
  <p:tag name="KSO_WM_UNIT_ID" val="diagram2019128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283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FILL_BACK_SCHEMECOLOR_INDEX" val="15"/>
  <p:tag name="KSO_WM_UNIT_FILL_BACK_SCHEMECOLOR_INDEX_BRIGHTNESS" val="-0.5"/>
  <p:tag name="KSO_WM_UNIT_FILL_FORE_SCHEMECOLOR_INDEX" val="15"/>
  <p:tag name="KSO_WM_UNIT_FILL_FORE_SCHEMECOLOR_INDEX_BRIGHTNESS" val="-0.25"/>
  <p:tag name="KSO_WM_UNIT_FILL_TYPE" val="2"/>
  <p:tag name="KSO_WM_UNIT_HIGHLIGHT" val="0"/>
  <p:tag name="KSO_WM_UNIT_ID" val="diagram20191283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283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1283_1*d*1"/>
  <p:tag name="KSO_WM_UNIT_INDEX" val="1"/>
  <p:tag name="KSO_WM_UNIT_LAYERLEVEL" val="1"/>
  <p:tag name="KSO_WM_UNIT_PICTURE_CLIP_FLAG" val="1"/>
  <p:tag name="KSO_WM_UNIT_SUPPORT_UNIT_TYPE" val="[&quot;d&quot;]"/>
  <p:tag name="KSO_WM_UNIT_TYPE" val="d"/>
  <p:tag name="KSO_WM_UNIT_VALUE" val="1345*2690"/>
  <p:tag name="REFSHAPE" val="144058948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283"/>
  <p:tag name="KSO_WM_UNIT_COLOR_SCHEME_PARENT_PAGE" val="0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diagram20191283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2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191283_1"/>
  <p:tag name="KSO_WM_SLIDE_INDEX" val="1"/>
  <p:tag name="KSO_WM_SLIDE_ITEM_CNT" val="0"/>
  <p:tag name="KSO_WM_SLIDE_LAYOUT" val="a_d"/>
  <p:tag name="KSO_WM_SLIDE_LAYOUT_CNT" val="1_1"/>
  <p:tag name="KSO_WM_SLIDE_POSITION" val="0*52"/>
  <p:tag name="KSO_WM_SLIDE_SIZE" val="960*487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191283"/>
  <p:tag name="KSO_WM_TEMPLATE_MASTER_TYPE" val="0"/>
  <p:tag name="KSO_WM_TEMPLATE_SUBCATEGORY" val="0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2386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30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UPPORT_UNIT_TYPE" val="[&quot;all&quot;]"/>
  <p:tag name="KSO_WM_UNIT_TYPE" val="d"/>
  <p:tag name="KSO_WM_UNIT_VALUE" val="1198*3046"/>
  <p:tag name="REFSHAPE" val="144060308"/>
</p:tagLst>
</file>

<file path=ppt/tags/tag279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5-01T08:59:26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5-01T08:59:26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5-01T08:59:26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476"/>
  <p:tag name="KSO_WM_UNIT_COMPATIBLE" val="0"/>
  <p:tag name="KSO_WM_UNIT_DIAGRAM_ISNUMVISUAL" val="0"/>
  <p:tag name="KSO_WM_UNIT_DIAGRAM_ISREFERUNIT" val="0"/>
  <p:tag name="KSO_WM_UNIT_HIGHLIGHT" val="0"/>
  <p:tag name="KSO_WM_UNIT_ID" val="diagram20201476_1*d*1"/>
  <p:tag name="KSO_WM_UNIT_INDEX" val="1"/>
  <p:tag name="KSO_WM_UNIT_LAYERLEVEL" val="1"/>
  <p:tag name="KSO_WM_UNIT_TYPE" val="d"/>
  <p:tag name="KSO_WM_UNIT_VALUE" val="1904*3384"/>
  <p:tag name="REFSHAPE" val="144060988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476"/>
  <p:tag name="KSO_WM_UNIT_COMPATIBLE" val="0"/>
  <p:tag name="KSO_WM_UNIT_DIAGRAM_ISNUMVISUAL" val="0"/>
  <p:tag name="KSO_WM_UNIT_DIAGRAM_ISREFERUNIT" val="0"/>
  <p:tag name="KSO_WM_UNIT_HIGHLIGHT" val="0"/>
  <p:tag name="KSO_WM_UNIT_ID" val="diagram20201476_1*g*1"/>
  <p:tag name="KSO_WM_UNIT_INDEX" val="1"/>
  <p:tag name="KSO_WM_UNIT_LAYERLEVEL" val="1"/>
  <p:tag name="KSO_WM_UNIT_NOCLEAR" val="0"/>
  <p:tag name="KSO_WM_UNIT_PRESET_TEXT" val="史蒂芬●霍金"/>
  <p:tag name="KSO_WM_UNIT_RELATE_UNITID" val="diagram20201476_1*a*1"/>
  <p:tag name="KSO_WM_UNIT_TEXT_FILL_FORE_SCHEMECOLOR_INDEX" val="5"/>
  <p:tag name="KSO_WM_UNIT_TEXT_FILL_FORE_SCHEMECOLOR_INDEX_BRIGHTNESS" val="0"/>
  <p:tag name="KSO_WM_UNIT_TEXT_FILL_TYPE" val="1"/>
  <p:tag name="KSO_WM_UNIT_TYPE" val="g"/>
  <p:tag name="KSO_WM_UNIT_VALUE" val="7"/>
</p:tagLst>
</file>

<file path=ppt/tags/tag2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1476_1"/>
  <p:tag name="KSO_WM_SLIDE_INDEX" val="1"/>
  <p:tag name="KSO_WM_SLIDE_ITEM_CNT" val="0"/>
  <p:tag name="KSO_WM_SLIDE_LAYOUT" val="a_d_g"/>
  <p:tag name="KSO_WM_SLIDE_LAYOUT_CNT" val="1_1_1"/>
  <p:tag name="KSO_WM_SLIDE_POSITION" val="0*0"/>
  <p:tag name="KSO_WM_SLIDE_SIZE" val="960*540"/>
  <p:tag name="KSO_WM_SLIDE_SUBTYPE" val="picTxt"/>
  <p:tag name="KSO_WM_SLIDE_TYPE" val="text"/>
  <p:tag name="KSO_WM_TAG_VERSION" val="1.0"/>
  <p:tag name="KSO_WM_TEMPLATE_CATEGORY" val="diagram"/>
  <p:tag name="KSO_WM_TEMPLATE_INDEX" val="20201476"/>
  <p:tag name="KSO_WM_TEMPLATE_SUBCATEGORY" val="0"/>
</p:tagLst>
</file>

<file path=ppt/tags/tag2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1.xml><?xml version="1.0" encoding="utf-8"?>
<p:tagLst xmlns:p="http://schemas.openxmlformats.org/presentationml/2006/main">
  <p:tag name="KSO_WM_ASSEMBLE_CHIP_INDEX" val="4088eef4b5df44afb7e38086ff8ff9d2"/>
  <p:tag name="KSO_WM_BEAUTIFY_FLAG" val="#wm#"/>
  <p:tag name="KSO_WM_CHIP_GROUPID" val="5ea292c5660c33b3b8e680fc"/>
  <p:tag name="KSO_WM_CHIP_XID" val="5ea292c5660c33b3b8e680fd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INDEX" val="20206172"/>
  <p:tag name="KSO_WM_UNIT_COMPATIBLE" val="1"/>
  <p:tag name="KSO_WM_UNIT_DIAGRAM_ISNUMVISUAL" val="0"/>
  <p:tag name="KSO_WM_UNIT_DIAGRAM_ISREFERUNIT" val="0"/>
  <p:tag name="KSO_WM_UNIT_HIGHLIGHT" val="0"/>
  <p:tag name="KSO_WM_UNIT_ID" val="diagram20206172_1*d*1"/>
  <p:tag name="KSO_WM_UNIT_INDEX" val="1"/>
  <p:tag name="KSO_WM_UNIT_LAYERLEVEL" val="1"/>
  <p:tag name="KSO_WM_UNIT_PLACING_PICTURE" val="4088eef4b5df44afb7e38086ff8ff9d2"/>
  <p:tag name="KSO_WM_UNIT_TYPE" val="d"/>
  <p:tag name="KSO_WM_UNIT_VALUE" val="1904*3384"/>
  <p:tag name="REFSHAPE" val="144061668"/>
</p:tagLst>
</file>

<file path=ppt/tags/tag292.xml><?xml version="1.0" encoding="utf-8"?>
<p:tagLst xmlns:p="http://schemas.openxmlformats.org/presentationml/2006/main">
  <p:tag name="KSO_WM_BEAUTIFY_FLAG" val="#wm#"/>
  <p:tag name="KSO_WM_CHIP_GROUPID" val="5e9e7ee973d2384101fd9d64"/>
  <p:tag name="KSO_WM_CHIP_XID" val="5e9e7ee973d2384101fd9d65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INDEX" val="20206172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0617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0"/>
</p:tagLst>
</file>

<file path=ppt/tags/tag293.xml><?xml version="1.0" encoding="utf-8"?>
<p:tagLst xmlns:p="http://schemas.openxmlformats.org/presentationml/2006/main">
  <p:tag name="KSO_WM_ASSEMBLE_CHIP_INDEX" val="f940a1c882a344cfba1695361a3a7d3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INDEX" val="20206172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61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5"/>
</p:tagLst>
</file>

<file path=ppt/tags/tag294.xml><?xml version="1.0" encoding="utf-8"?>
<p:tagLst xmlns:p="http://schemas.openxmlformats.org/presentationml/2006/main">
  <p:tag name="KSO_WM_BEAUTIFY_FLAG" val="#wm#"/>
  <p:tag name="KSO_WM_CHIP_FILLPROP" val="[[{&quot;fill_id&quot;:&quot;ae754b46ef9c498c94e6eb31ba505f64&quot;,&quot;fill_align&quot;:&quot;cm&quot;,&quot;text_align&quot;:&quot;cm&quot;,&quot;text_direction&quot;:&quot;horizontal&quot;,&quot;chip_types&quot;:[&quot;picture&quot;]},{&quot;fill_id&quot;:&quot;713236aab74f4238b215a8bd9a2b717e&quot;,&quot;fill_align&quot;:&quot;lm&quot;,&quot;text_align&quot;:&quot;lm&quot;,&quot;text_direction&quot;:&quot;horizontal&quot;,&quot;chip_types&quot;:[&quot;text&quot;,&quot;header&quot;]}]]"/>
  <p:tag name="KSO_WM_CHIP_GROUPID" val="5e9e7ee973d2384101fd9d64"/>
  <p:tag name="KSO_WM_CHIP_INFOS" val="{&quot;layout_type&quot;:&quot;full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7ee973d2384101fd9d65"/>
  <p:tag name="KSO_WM_SLIDE_BACKGROUND" val="[&quot;general&quot;]"/>
  <p:tag name="KSO_WM_SLIDE_BACKGROUND_TYPE" val="general"/>
  <p:tag name="KSO_WM_SLIDE_BK_DARK_LIGHT" val="2"/>
  <p:tag name="KSO_WM_SLIDE_ID" val="diagram20206172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id&quot;: &quot;2020-04-29T09:49:40&quot;,&#10;    &quot;maxSize&quot;: {&#10;        &quot;size1&quot;: 98.799999999999997&#10;    },&#10;    &quot;minSize&quot;: {&#10;        &quot;size1&quot;: 98.799999999999997&#10;    },&#10;    &quot;normalSize&quot;: {&#10;        &quot;size1&quot;: 98.799999999999997&#10;    },&#10;    &quot;subLayout&quot;: [&#10;        {&#10;            &quot;id&quot;: &quot;2020-04-29T09:49:40&quot;,&#10;            &quot;margin&quot;: {&#10;                &quot;bottom&quot;: 1.6929999589920044,&#10;                &quot;left&quot;: 1.6929999589920044,&#10;                &quot;right&quot;: 6.3499999046325684,&#10;                &quot;top&quot;: 14.182000160217285&#10;            },&#10;            &quot;type&quot;: 0&#10;        },&#10;        {&#10;            &quot;id&quot;: &quot;2020-04-29T09:49:40&quot;,&#10;            &quot;type&quot;: 0&#10;        }&#10;    ],&#10;    &quot;type&quot;: 0&#10;}&#10;"/>
  <p:tag name="KSO_WM_SLIDE_POSITION" val="0*-1"/>
  <p:tag name="KSO_WM_SLIDE_RATIO" val="1.777778"/>
  <p:tag name="KSO_WM_SLIDE_SIZE" val="960*540"/>
  <p:tag name="KSO_WM_SLIDE_SUBTYPE" val="picTxt"/>
  <p:tag name="KSO_WM_SLIDE_TYPE" val="text"/>
  <p:tag name="KSO_WM_TAG_VERSION" val="1.0"/>
  <p:tag name="KSO_WM_TEMPLATE_ASSEMBLE_GROUPID" val="5ea8dd0cfcfa1b12955f23dc"/>
  <p:tag name="KSO_WM_TEMPLATE_ASSEMBLE_XID" val="5ea8dd0cfcfa1b12955f23dc"/>
  <p:tag name="KSO_WM_TEMPLATE_CATEGORY" val="diagram"/>
  <p:tag name="KSO_WM_TEMPLATE_COLOR_TYPE" val="1"/>
  <p:tag name="KSO_WM_TEMPLATE_INDEX" val="20206172"/>
  <p:tag name="KSO_WM_TEMPLATE_MASTER_TYPE" val="0"/>
  <p:tag name="KSO_WM_TEMPLATE_SUBCATEGORY" val="21"/>
</p:tagLst>
</file>

<file path=ppt/tags/tag2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4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54_1*y*1"/>
  <p:tag name="KSO_WM_UNIT_INDEX" val="1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4"/>
  <p:tag name="KSO_WM_UNIT_COMPATIBLE" val="0"/>
  <p:tag name="KSO_WM_UNIT_DIAGRAM_ISNUMVISUAL" val="0"/>
  <p:tag name="KSO_WM_UNIT_DIAGRAM_ISREFERUNIT" val="0"/>
  <p:tag name="KSO_WM_UNIT_HIGHLIGHT" val="0"/>
  <p:tag name="KSO_WM_UNIT_ID" val="diagram20198654_1*f*1"/>
  <p:tag name="KSO_WM_UNIT_INDEX" val="1"/>
  <p:tag name="KSO_WM_UNIT_LAYERLEVEL" val="1"/>
  <p:tag name="KSO_WM_UNIT_NOCLEAR" val="0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86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4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15"/>
  <p:tag name="KSO_WM_UNIT_FILL_TYPE" val="1"/>
  <p:tag name="KSO_WM_UNIT_HIGHLIGHT" val="0"/>
  <p:tag name="KSO_WM_UNIT_ID" val="diagram20198654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4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198654_1"/>
  <p:tag name="KSO_WM_SLIDE_INDEX" val="1"/>
  <p:tag name="KSO_WM_SLIDE_ITEM_CNT" val="0"/>
  <p:tag name="KSO_WM_SLIDE_LAYOUT" val="a_f_y"/>
  <p:tag name="KSO_WM_SLIDE_LAYOUT_CNT" val="1_1_1"/>
  <p:tag name="KSO_WM_SLIDE_POSITION" val="0*-1"/>
  <p:tag name="KSO_WM_SLIDE_SIZE" val="960*495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54"/>
  <p:tag name="KSO_WM_TEMPLATE_MASTER_TYPE" val="0"/>
  <p:tag name="KSO_WM_TEMPLATE_SUBCATEGORY" val="8"/>
</p:tagLst>
</file>

<file path=ppt/tags/tag3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0_1*i*1"/>
  <p:tag name="KSO_WM_UNIT_INDEX" val="1"/>
  <p:tag name="KSO_WM_UNIT_LAYERLEVEL" val="1"/>
  <p:tag name="KSO_WM_UNIT_PLACING_PICTURE_MD4" val="0"/>
  <p:tag name="KSO_WM_UNIT_SHADOW_SCHEMECOLOR_INDEX" val="13"/>
  <p:tag name="KSO_WM_UNIT_SHADOW_SCHEMECOLOR_INDEX_BRIGHTNESS" val="0.05"/>
  <p:tag name="KSO_WM_UNIT_SM_LIMIT_TYPE" val="2"/>
  <p:tag name="KSO_WM_UNIT_TYPE" val="i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890_1*i*2"/>
  <p:tag name="KSO_WM_UNIT_INDEX" val="2"/>
  <p:tag name="KSO_WM_UNIT_LAYERLEVEL" val="1"/>
  <p:tag name="KSO_WM_UNIT_PLACING_PICTURE_MD4" val="0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38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&#13;极墨产品部"/>
  <p:tag name="KSO_WM_UNIT_SM_LIMIT_TYPE" val="1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6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false,&quot;IsBottom&quot;:true,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890_1*i*3"/>
  <p:tag name="KSO_WM_UNIT_INDEX" val="3"/>
  <p:tag name="KSO_WM_UNIT_LAYERLEVEL" val="1"/>
  <p:tag name="KSO_WM_UNIT_PLACING_PICTURE_MD4" val="0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0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PLACING_PICTURE_MD4" val="0"/>
  <p:tag name="KSO_WM_UNIT_SM_LIMIT_TYPE" val="0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0_1*d*1"/>
  <p:tag name="KSO_WM_UNIT_INDEX" val="1"/>
  <p:tag name="KSO_WM_UNIT_LAYERLEVEL" val="1"/>
  <p:tag name="KSO_WM_UNIT_PLACING_PICTURE_COLLAGE_RELATIVERECTANGLE" val="{&quot;bottom&quot;:0,&quot;left&quot;:0,&quot;right&quot;:0,&quot;top&quot;:0}"/>
  <p:tag name="KSO_WM_UNIT_PLACING_PICTURE_COLLAGE_VIEWPORT" val="{&quot;height&quot;:4979.3779527559054,&quot;width&quot;:7641.9779527559058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4979.3779527559054,&quot;width&quot;:7641.9779527559058}"/>
  <p:tag name="KSO_WM_UNIT_SM_LIMIT_TYPE" val="1"/>
  <p:tag name="KSO_WM_UNIT_SUPPORT_UNIT_TYPE" val="[&quot;d&quot;]"/>
  <p:tag name="KSO_WM_UNIT_TYPE" val="d"/>
  <p:tag name="KSO_WM_UNIT_VALUE" val="878*1347"/>
  <p:tag name="REFSHAPE" val="144063300"/>
</p:tagLst>
</file>

<file path=ppt/tags/tag3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1_2"/>
  <p:tag name="KSO_WM_UNIT_INDEX" val="1_1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f*1_1_1"/>
  <p:tag name="KSO_WM_UNIT_INDEX" val="1_1_1"/>
  <p:tag name="KSO_WM_UNIT_LAYERLEVEL" val="1_1_1"/>
  <p:tag name="KSO_WM_UNIT_NOCLEAR" val="0"/>
  <p:tag name="KSO_WM_UNIT_PRESET_TEXT" val="点击此处添加正文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l_h_f"/>
  <p:tag name="KSO_WM_UNIT_USESOURCEFORMAT_APPLY" val="1"/>
  <p:tag name="KSO_WM_UNIT_VALUE" val="69"/>
</p:tagLst>
</file>

<file path=ppt/tags/tag3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1_3"/>
  <p:tag name="KSO_WM_UNIT_INDEX" val="1_1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i*1_1_1"/>
  <p:tag name="KSO_WM_UNIT_INDEX" val="1_1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3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4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2_2"/>
  <p:tag name="KSO_WM_UNIT_INDEX" val="1_2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f*1_2_1"/>
  <p:tag name="KSO_WM_UNIT_INDEX" val="1_2_1"/>
  <p:tag name="KSO_WM_UNIT_LAYERLEVEL" val="1_1_1"/>
  <p:tag name="KSO_WM_UNIT_NOCLEAR" val="0"/>
  <p:tag name="KSO_WM_UNIT_PRESET_TEXT" val="点击此处添加正文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3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2_3"/>
  <p:tag name="KSO_WM_UNIT_INDEX" val="1_2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i*1_2_1"/>
  <p:tag name="KSO_WM_UNIT_INDEX" val="1_2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3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4*l_h_i*1_3_1"/>
  <p:tag name="KSO_WM_UNIT_INDEX" val="1_3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3_2"/>
  <p:tag name="KSO_WM_UNIT_INDEX" val="1_3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f*1_3_1"/>
  <p:tag name="KSO_WM_UNIT_INDEX" val="1_3_1"/>
  <p:tag name="KSO_WM_UNIT_LAYERLEVEL" val="1_1_1"/>
  <p:tag name="KSO_WM_UNIT_NOCLEAR" val="0"/>
  <p:tag name="KSO_WM_UNIT_PRESET_TEXT" val="点击此处添加正文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3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3_3"/>
  <p:tag name="KSO_WM_UNIT_INDEX" val="1_3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i*1_3_1"/>
  <p:tag name="KSO_WM_UNIT_INDEX" val="1_3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3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4*l_h_i*1_4_1"/>
  <p:tag name="KSO_WM_UNIT_INDEX" val="1_4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4_2"/>
  <p:tag name="KSO_WM_UNIT_INDEX" val="1_4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f*1_4_1"/>
  <p:tag name="KSO_WM_UNIT_INDEX" val="1_4_1"/>
  <p:tag name="KSO_WM_UNIT_LAYERLEVEL" val="1_1_1"/>
  <p:tag name="KSO_WM_UNIT_NOCLEAR" val="0"/>
  <p:tag name="KSO_WM_UNIT_PRESET_TEXT" val="点击此处添加正文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3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4_3"/>
  <p:tag name="KSO_WM_UNIT_INDEX" val="1_4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i*1_4_1"/>
  <p:tag name="KSO_WM_UNIT_INDEX" val="1_4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334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3890_1"/>
  <p:tag name="KSO_WM_SLIDE_INDEX" val="1"/>
  <p:tag name="KSO_WM_SLIDE_ITEM_CNT" val="0"/>
  <p:tag name="KSO_WM_SLIDE_LAYOUT" val="a_d"/>
  <p:tag name="KSO_WM_SLIDE_LAYOUT_CNT" val="1_2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id&quot;: &quot;2020-05-01T09:02:16&quot;,&#10;    &quot;maxSize&quot;: {&#10;        &quot;size1&quot;: 58.700000000000003&#10;    },&#10;    &quot;minSize&quot;: {&#10;        &quot;size1&quot;: 35.299999999999997&#10;    },&#10;    &quot;normalSize&quot;: {&#10;        &quot;size1&quot;: 52.799999999999997&#10;    },&#10;    &quot;subLayout&quot;: [&#10;        {&#10;            &quot;id&quot;: &quot;2020-05-01T09:02:16&quot;,&#10;            &quot;margin&quot;: {&#10;                &quot;bottom&quot;: 1.690000057220459,&#10;                &quot;left&quot;: 1.690000057220459,&#10;                &quot;right&quot;: 1.690000057220459,&#10;                &quot;top&quot;: 3.2000000476837158&#10;            },&#10;            &quot;maxSize&quot;: {&#10;                &quot;size1&quot;: 48.5&#10;            },&#10;            &quot;minSize&quot;: {&#10;                &quot;size1&quot;: 32.200000000000003&#10;            },&#10;            &quot;normalSize&quot;: {&#10;                &quot;size1&quot;: 32.200000000000003&#10;            },&#10;            &quot;subLayout&quot;: [&#10;                {&#10;                    &quot;id&quot;: &quot;2020-05-01T09:02:16&quot;,&#10;                    &quot;margin&quot;: {&#10;                        &quot;bottom&quot;: 0.69199997186660767,&#10;                        &quot;left&quot;: 1.690000057220459,&#10;                        &quot;right&quot;: 1.690000057220459,&#10;                        &quot;top&quot;: 3.2000000476837158&#10;                    },&#10;                    &quot;type&quot;: 0&#10;                },&#10;                {&#10;                    &quot;id&quot;: &quot;2020-05-01T09:02:16&quot;,&#10;                    &quot;margin&quot;: {&#10;                        &quot;bottom&quot;: 2.119999885559082,&#10;                        &quot;left&quot;: 2.1700000762939453,&#10;                        &quot;right&quot;: 2.2000000476837158,&#10;                        &quot;top&quot;: 0.44600000977516174&#10;                    },&#10;                    &quot;type&quot;: 0&#10;                }&#10;            ],&#10;            &quot;type&quot;: 0&#10;        },&#10;        {&#10;            &quot;horizontalAlign&quot;: 0,&#10;            &quot;id&quot;: &quot;2020-05-01T09:02:16&quot;,&#10;            &quot;margin&quot;: {&#10;                &quot;bottom&quot;: 1.690000057220459,&#10;                &quot;left&quot;: 0.026000002399086952,&#10;                &quot;right&quot;: 1.690000057220459,&#10;                &quot;top&quot;: 1.690000057220459&#10;            },&#10;            &quot;type&quot;: 0,&#10;            &quot;verticalAlign&quot;: 1&#10;        }&#10;    ],&#10;    &quot;type&quot;: 0&#10;}&#10;"/>
  <p:tag name="KSO_WM_SLIDE_POSITION" val="30*20"/>
  <p:tag name="KSO_WM_SLIDE_RATIO" val="1.777778"/>
  <p:tag name="KSO_WM_SLIDE_SIZE" val="882*472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0"/>
  <p:tag name="KSO_WM_TEMPLATE_MASTER_TYPE" val="0"/>
  <p:tag name="KSO_WM_TEMPLATE_SUBCATEGORY" val="11"/>
</p:tagLst>
</file>

<file path=ppt/tags/tag3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MARTLAYOUT_COMPRESS_INFO" val="{&#10;    &quot;id&quot;: &quot;2020-05-01T09:03:16&quot;,&#10;    &quot;max&quot;: 8.1719685039369949,&#10;    &quot;topChanged&quot;: 7.7612310399436275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SMARTLAYOUT_COMPRESS_INFO" val="{&#10;    &quot;id&quot;: &quot;2020-05-01T09:03:16&quot;,&#10;    &quot;max&quot;: 0.026771653543313789,&#10;    &quot;topChanged&quot;: 0.026164758167706106&#10;}&#10;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343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344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57"/>
  <p:tag name="KSO_WM_BLIP_RECT_RIGHT" val="-409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30.05"/>
  <p:tag name="KSO_WM_CREATIVE_CROP_SHAPE_TOP" val="91.5"/>
  <p:tag name="KSO_WM_CREATIVE_CROP_SHAPE_WIDTH" val="74.1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REFSHAPE" val="144062756"/>
  <p:tag name="WM_BEAUTIFY_ZORDER_FLAG_TAG" val="4"/>
</p:tagLst>
</file>

<file path=ppt/tags/tag345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288"/>
  <p:tag name="KSO_WM_BLIP_RECT_RIGHT" val="-614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108.45"/>
  <p:tag name="KSO_WM_CREATIVE_CROP_SHAPE_TOP" val="91.5"/>
  <p:tag name="KSO_WM_CREATIVE_CROP_SHAPE_WIDTH" val="41.85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REFSHAPE" val="144062756"/>
  <p:tag name="WM_BEAUTIFY_ZORDER_FLAG_TAG" val="4"/>
</p:tagLst>
</file>

<file path=ppt/tags/tag346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152"/>
  <p:tag name="KSO_WM_BLIP_RECT_RIGHT" val="-2534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10.75"/>
  <p:tag name="KSO_WM_CREATIVE_CROP_SHAPE_TOP" val="91.5"/>
  <p:tag name="KSO_WM_CREATIVE_CROP_SHAPE_WIDTH" val="15.05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REFSHAPE" val="144062756"/>
  <p:tag name="WM_BEAUTIFY_ZORDER_FLAG_TAG" val="4"/>
</p:tagLst>
</file>

<file path=ppt/tags/tag347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161"/>
  <p:tag name="KSO_WM_BLIP_RECT_RIGHT" val="-5329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0"/>
  <p:tag name="KSO_WM_CREATIVE_CROP_SHAPE_TOP" val="91.5"/>
  <p:tag name="KSO_WM_CREATIVE_CROP_SHAPE_WIDTH" val="7.5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REFSHAPE" val="144062756"/>
  <p:tag name="WM_BEAUTIFY_ZORDER_FLAG_TAG" val="4"/>
</p:tagLst>
</file>

<file path=ppt/tags/tag348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597"/>
  <p:tag name="KSO_WM_BLIP_RECT_RIGHT" val="-805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154.6"/>
  <p:tag name="KSO_WM_CREATIVE_CROP_SHAPE_TOP" val="91.5"/>
  <p:tag name="KSO_WM_CREATIVE_CROP_SHAPE_WIDTH" val="27.9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REFSHAPE" val="144062756"/>
  <p:tag name="WM_BEAUTIFY_ZORDER_FLAG_TAG" val="4"/>
</p:tagLst>
</file>

<file path=ppt/tags/tag349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183"/>
  <p:tag name="KSO_WM_BLIP_RECT_RIGHT" val="-103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186.8"/>
  <p:tag name="KSO_WM_CREATIVE_CROP_SHAPE_TOP" val="91.5"/>
  <p:tag name="KSO_WM_CREATIVE_CROP_SHAPE_WIDTH" val="108.45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REFSHAPE" val="144062756"/>
  <p:tag name="WM_BEAUTIFY_ZORDER_FLAG_TAG" val="4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0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691"/>
  <p:tag name="KSO_WM_BLIP_RECT_RIGHT" val="-139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299.55"/>
  <p:tag name="KSO_WM_CREATIVE_CROP_SHAPE_TOP" val="91.5"/>
  <p:tag name="KSO_WM_CREATIVE_CROP_SHAPE_WIDTH" val="45.1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REFSHAPE" val="144062756"/>
  <p:tag name="WM_BEAUTIFY_ZORDER_FLAG_TAG" val="4"/>
</p:tagLst>
</file>

<file path=ppt/tags/tag351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1770"/>
  <p:tag name="KSO_WM_BLIP_RECT_RIGHT" val="-186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348.9"/>
  <p:tag name="KSO_WM_CREATIVE_CROP_SHAPE_TOP" val="91.5"/>
  <p:tag name="KSO_WM_CREATIVE_CROP_SHAPE_WIDTH" val="20.4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REFSHAPE" val="144062756"/>
  <p:tag name="WM_BEAUTIFY_ZORDER_FLAG_TAG" val="4"/>
</p:tagLst>
</file>

<file path=ppt/tags/tag352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3588"/>
  <p:tag name="KSO_WM_BLIP_RECT_RIGHT" val="-212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373.6"/>
  <p:tag name="KSO_WM_CREATIVE_CROP_SHAPE_TOP" val="91.5"/>
  <p:tag name="KSO_WM_CREATIVE_CROP_SHAPE_WIDTH" val="10.75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REFSHAPE" val="144062756"/>
  <p:tag name="WM_BEAUTIFY_ZORDER_FLAG_TAG" val="4"/>
</p:tagLst>
</file>

<file path=ppt/tags/tag353.xml><?xml version="1.0" encoding="utf-8"?>
<p:tagLst xmlns:p="http://schemas.openxmlformats.org/presentationml/2006/main">
  <p:tag name="FEATURENAME" val="creativeCrop"/>
  <p:tag name="KSO_WM_BEAUTIFY_FLAG" val="#wm#"/>
  <p:tag name="KSO_WM_BLIP_RECT_BOTTOM" val="-10"/>
  <p:tag name="KSO_WM_BLIP_RECT_LEFT" val="-6213"/>
  <p:tag name="KSO_WM_BLIP_RECT_RIGHT" val="-187"/>
  <p:tag name="KSO_WM_BLIP_RECT_TOP" val="-10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388.65"/>
  <p:tag name="KSO_WM_CREATIVE_CROP_SHAPE_TOP" val="91.5"/>
  <p:tag name="KSO_WM_CREATIVE_CROP_SHAPE_WIDTH" val="6.45"/>
  <p:tag name="KSO_WM_DIAGRAM_GROUP_CODE" val="1551069333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REFSHAPE" val="144062756"/>
  <p:tag name="WM_BEAUTIFY_ZORDER_FLAG_TAG" val="4"/>
</p:tagLst>
</file>

<file path=ppt/tags/tag354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frame"/>
  <p:tag name="KSO_WM_SLIDE_BK_DARK_LIGHT" val="2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1T09:03:16&quot;,&#10;    &quot;maxSize&quot;: {&#10;        &quot;size1&quot;: 69.200000000000003&#10;    },&#10;    &quot;minSize&quot;: {&#10;        &quot;size1&quot;: 29.800000000000001&#10;    },&#10;    &quot;normalSize&quot;: {&#10;        &quot;size1&quot;: 42.700000000000003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28209899999999999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1T09:03:16&quot;,&#10;            &quot;margin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marginOverLayout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horizontalAlign&quot;: 0,&#10;            &quot;id&quot;: &quot;2020-05-01T09:03:16&quot;,&#10;            &quot;margin&quot;: {&#10;                &quot;bottom&quot;: 1.690000057220459,&#10;                &quot;left&quot;: 0.026000002399086952,&#10;                &quot;right&quot;: 1.2699999809265137,&#10;                &quot;top&quot;: 5.4800000190734863&#10;            },&#10;            &quot;type&quot;: 0,&#10;            &quot;verticalAlign&quot;: 2&#10;        }&#10;    ],&#10;    &quot;type&quot;: 0&#10;}&#10;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3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5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98881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13"/>
  <p:tag name="KSO_WM_UNIT_FILL_TYPE" val="1"/>
  <p:tag name="KSO_WM_UNIT_HIGHLIGHT" val="0"/>
  <p:tag name="KSO_WM_UNIT_ID" val="diagram20198881_2*l_i*1_1"/>
  <p:tag name="KSO_WM_UNIT_INDEX" val="1_1"/>
  <p:tag name="KSO_WM_UNIT_LAYERLEVEL" val="1_1"/>
  <p:tag name="KSO_WM_UNIT_LINE_FILL_TYPE" val="2"/>
  <p:tag name="KSO_WM_UNIT_LINE_FORE_SCHEMECOLOR_INDEX" val="5"/>
  <p:tag name="KSO_WM_UNIT_SUBTYPE" val="a"/>
  <p:tag name="KSO_WM_UNIT_TYPE" val="l_i"/>
  <p:tag name="KSO_WM_UNIT_USESOURCEFORMAT_APPLY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98881"/>
  <p:tag name="KSO_WM_UNIT_COMPATIBLE" val="0"/>
  <p:tag name="KSO_WM_UNIT_DIAGRAM_ISNUMVISUAL" val="0"/>
  <p:tag name="KSO_WM_UNIT_DIAGRAM_ISREFERUNIT" val="0"/>
  <p:tag name="KSO_WM_UNIT_HIGHLIGHT" val="0"/>
  <p:tag name="KSO_WM_UNIT_ID" val="diagram20198881_2*a*1"/>
  <p:tag name="KSO_WM_UNIT_INDEX" val="1"/>
  <p:tag name="KSO_WM_UNIT_ISCONTENTSTITLE" val="0"/>
  <p:tag name="KSO_WM_UNIT_LAYERLEVEL" val="1"/>
  <p:tag name="KSO_WM_UNIT_NOCLEAR" val="0"/>
  <p:tag name="KSO_WM_UNIT_PRESET_TEXT" val="添加标题"/>
  <p:tag name="KSO_WM_UNIT_TEXT_FILL_FORE_SCHEMECOLOR_INDEX" val="14"/>
  <p:tag name="KSO_WM_UNIT_TEXT_FILL_TYPE" val="1"/>
  <p:tag name="KSO_WM_UNIT_TYPE" val="a"/>
  <p:tag name="KSO_WM_UNIT_USESOURCEFORMAT_APPLY" val="1"/>
  <p:tag name="KSO_WM_UNIT_VALUE" val="6"/>
</p:tagLst>
</file>

<file path=ppt/tags/tag36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98881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20198881_2*l_h_i*1_1_1"/>
  <p:tag name="KSO_WM_UNIT_INDEX" val="1_1_1"/>
  <p:tag name="KSO_WM_UNIT_LAYERLEVEL" val="1_1_1"/>
  <p:tag name="KSO_WM_UNIT_LINE_FILL_TYPE" val="2"/>
  <p:tag name="KSO_WM_UNIT_LINE_FORE_SCHEMECOLOR_INDEX" val="10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6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98881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20198881_2*l_h_i*1_2_1"/>
  <p:tag name="KSO_WM_UNIT_INDEX" val="1_2_1"/>
  <p:tag name="KSO_WM_UNIT_LAYERLEVEL" val="1_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6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98881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20198881_2*l_h_i*1_3_1"/>
  <p:tag name="KSO_WM_UNIT_INDEX" val="1_3_1"/>
  <p:tag name="KSO_WM_UNIT_LAYERLEVEL" val="1_1_1"/>
  <p:tag name="KSO_WM_UNIT_LINE_FILL_TYPE" val="2"/>
  <p:tag name="KSO_WM_UNIT_LINE_FORE_SCHEMECOLOR_INDEX" val="10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6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98881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20198881_2*l_h_f*1_1_1"/>
  <p:tag name="KSO_WM_UNIT_INDEX" val="1_1_1"/>
  <p:tag name="KSO_WM_UNIT_LAYERLEVEL" val="1_1_1"/>
  <p:tag name="KSO_WM_UNIT_NOCLEAR" val="0"/>
  <p:tag name="KSO_WM_UNIT_PRESET_TEXT" val="请您在此&#13;输入简短的正文"/>
  <p:tag name="KSO_WM_UNIT_TEXT_FILL_FORE_SCHEMECOLOR_INDEX" val="14"/>
  <p:tag name="KSO_WM_UNIT_TEXT_FILL_TYPE" val="1"/>
  <p:tag name="KSO_WM_UNIT_TYPE" val="l_h_f"/>
  <p:tag name="KSO_WM_UNIT_USESOURCEFORMAT_APPLY" val="1"/>
  <p:tag name="KSO_WM_UNIT_VALUE" val="21"/>
</p:tagLst>
</file>

<file path=ppt/tags/tag36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98881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20198881_2*l_h_f*1_2_1"/>
  <p:tag name="KSO_WM_UNIT_INDEX" val="1_2_1"/>
  <p:tag name="KSO_WM_UNIT_LAYERLEVEL" val="1_1_1"/>
  <p:tag name="KSO_WM_UNIT_NOCLEAR" val="0"/>
  <p:tag name="KSO_WM_UNIT_PRESET_TEXT" val="请您在此&#13;输入简短的正文"/>
  <p:tag name="KSO_WM_UNIT_TEXT_FILL_FORE_SCHEMECOLOR_INDEX" val="14"/>
  <p:tag name="KSO_WM_UNIT_TEXT_FILL_TYPE" val="1"/>
  <p:tag name="KSO_WM_UNIT_TYPE" val="l_h_f"/>
  <p:tag name="KSO_WM_UNIT_USESOURCEFORMAT_APPLY" val="1"/>
  <p:tag name="KSO_WM_UNIT_VALUE" val="21"/>
</p:tagLst>
</file>

<file path=ppt/tags/tag36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98881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20198881_2*l_h_f*1_3_1"/>
  <p:tag name="KSO_WM_UNIT_INDEX" val="1_3_1"/>
  <p:tag name="KSO_WM_UNIT_LAYERLEVEL" val="1_1_1"/>
  <p:tag name="KSO_WM_UNIT_NOCLEAR" val="0"/>
  <p:tag name="KSO_WM_UNIT_PRESET_TEXT" val="请您在此&#13;输入简短的正文"/>
  <p:tag name="KSO_WM_UNIT_TEXT_FILL_FORE_SCHEMECOLOR_INDEX" val="14"/>
  <p:tag name="KSO_WM_UNIT_TEXT_FILL_TYPE" val="1"/>
  <p:tag name="KSO_WM_UNIT_TYPE" val="l_h_f"/>
  <p:tag name="KSO_WM_UNIT_USESOURCEFORMAT_APPLY" val="1"/>
  <p:tag name="KSO_WM_UNIT_VALUE" val="21"/>
</p:tagLst>
</file>

<file path=ppt/tags/tag36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98881"/>
  <p:tag name="KSO_WM_UNIT_COMPATIBLE" val="0"/>
  <p:tag name="KSO_WM_UNIT_DIAGRAM_ISNUMVISUAL" val="0"/>
  <p:tag name="KSO_WM_UNIT_DIAGRAM_ISREFERUNIT" val="0"/>
  <p:tag name="KSO_WM_UNIT_HIGHLIGHT" val="0"/>
  <p:tag name="KSO_WM_UNIT_ID" val="diagram20198881_2*d*1"/>
  <p:tag name="KSO_WM_UNIT_INDEX" val="1"/>
  <p:tag name="KSO_WM_UNIT_LAYERLEVEL" val="1"/>
  <p:tag name="KSO_WM_UNIT_SUPPORT_UNIT_TYPE" val="[]"/>
  <p:tag name="KSO_WM_UNIT_TYPE" val="d"/>
  <p:tag name="KSO_WM_UNIT_USESOURCEFORMAT_APPLY" val="1"/>
  <p:tag name="KSO_WM_UNIT_VALUE" val="1346*1009"/>
  <p:tag name="REFSHAPE" val="175995420"/>
</p:tagLst>
</file>

<file path=ppt/tags/tag368.xml><?xml version="1.0" encoding="utf-8"?>
<p:tagLst xmlns:p="http://schemas.openxmlformats.org/presentationml/2006/main">
  <p:tag name="KSO_WM_BEAUTIFY_FLAG" val="#wm#"/>
  <p:tag name="KSO_WM_DIAGRAM_GROUP_CODE" val="l1-1"/>
  <p:tag name="KSO_WM_SLIDE_BACKGROUND_TYPE" val="general"/>
  <p:tag name="KSO_WM_SLIDE_BK_DARK_LIGHT" val="2"/>
  <p:tag name="KSO_WM_SLIDE_DIAGTYPE" val="l"/>
  <p:tag name="KSO_WM_SLIDE_ID" val="diagram20198881_2"/>
  <p:tag name="KSO_WM_SLIDE_INDEX" val="2"/>
  <p:tag name="KSO_WM_SLIDE_ITEM_CNT" val="3"/>
  <p:tag name="KSO_WM_SLIDE_LAYOUT" val="a_d_l"/>
  <p:tag name="KSO_WM_SLIDE_LAYOUT_CNT" val="1_1_1"/>
  <p:tag name="KSO_WM_SLIDE_POSITION" val="0*131.575"/>
  <p:tag name="KSO_WM_SLIDE_SIZE" val="960*327.999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20198881"/>
  <p:tag name="KSO_WM_TEMPLATE_MASTER_TYPE" val="0"/>
  <p:tag name="KSO_WM_TEMPLATE_SUBCATEGORY" val="0"/>
</p:tagLst>
</file>

<file path=ppt/tags/tag3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3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2386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30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UPPORT_UNIT_TYPE" val="[&quot;all&quot;]"/>
  <p:tag name="KSO_WM_UNIT_TYPE" val="d"/>
  <p:tag name="KSO_WM_UNIT_VALUE" val="1198*3046"/>
  <p:tag name="REFSHAPE" val="175995964"/>
</p:tagLst>
</file>

<file path=ppt/tags/tag378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5-01T09:42:59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5-01T09:42:59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5-01T09:42:59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3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2386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30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387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5-01T09:42:59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5-01T09:42:59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5-01T09:42:59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3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2386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30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5-01T09:42:59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5-01T09:42:59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5-01T09:42:59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3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3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2386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30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5-01T09:42:59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5-01T09:42:59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5-01T09:42:59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4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967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67"/>
  <p:tag name="KSO_WM_UNIT_COMPATIBLE" val="0"/>
  <p:tag name="KSO_WM_UNIT_DIAGRAM_ISNUMVISUAL" val="0"/>
  <p:tag name="KSO_WM_UNIT_DIAGRAM_ISREFERUNIT" val="0"/>
  <p:tag name="KSO_WM_UNIT_HIGHLIGHT" val="0"/>
  <p:tag name="KSO_WM_UNIT_ID" val="diagram20202967_1*i*2"/>
  <p:tag name="KSO_WM_UNIT_INDEX" val="2"/>
  <p:tag name="KSO_WM_UNIT_LAYERLEVEL" val="1"/>
  <p:tag name="KSO_WM_UNIT_TYPE" val="i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6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2967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6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296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67"/>
  <p:tag name="KSO_WM_UNIT_COMPATIBLE" val="0"/>
  <p:tag name="KSO_WM_UNIT_DIAGRAM_ISNUMVISUAL" val="0"/>
  <p:tag name="KSO_WM_UNIT_DIAGRAM_ISREFERUNIT" val="0"/>
  <p:tag name="KSO_WM_UNIT_HIGHLIGHT" val="0"/>
  <p:tag name="KSO_WM_UNIT_ID" val="diagram20202967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28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67"/>
  <p:tag name="KSO_WM_UNIT_COMPATIBLE" val="0"/>
  <p:tag name="KSO_WM_UNIT_DIAGRAM_ISNUMVISUAL" val="0"/>
  <p:tag name="KSO_WM_UNIT_DIAGRAM_ISREFERUNIT" val="0"/>
  <p:tag name="KSO_WM_UNIT_HIGHLIGHT" val="0"/>
  <p:tag name="KSO_WM_UNIT_ID" val="diagram20202967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68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67"/>
  <p:tag name="KSO_WM_UNIT_COMPATIBLE" val="0"/>
  <p:tag name="KSO_WM_UNIT_DIAGRAM_ISNUMVISUAL" val="0"/>
  <p:tag name="KSO_WM_UNIT_DIAGRAM_ISREFERUNIT" val="0"/>
  <p:tag name="KSO_WM_UNIT_HIGHLIGHT" val="0"/>
  <p:tag name="KSO_WM_UNIT_ID" val="diagram2020296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68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67"/>
  <p:tag name="KSO_WM_UNIT_COMPATIBLE" val="0"/>
  <p:tag name="KSO_WM_UNIT_DIAGRAM_ISNUMVISUAL" val="0"/>
  <p:tag name="KSO_WM_UNIT_DIAGRAM_ISREFERUNIT" val="0"/>
  <p:tag name="KSO_WM_UNIT_HIGHLIGHT" val="0"/>
  <p:tag name="KSO_WM_UNIT_ID" val="diagram2020296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68"/>
</p:tagLst>
</file>

<file path=ppt/tags/tag4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967_1"/>
  <p:tag name="KSO_WM_SLIDE_INDEX" val="1"/>
  <p:tag name="KSO_WM_SLIDE_ITEM_CNT" val="0"/>
  <p:tag name="KSO_WM_SLIDE_LAYOUT" val="a_b_f"/>
  <p:tag name="KSO_WM_SLIDE_LAYOUT_CNT" val="1_1_3"/>
  <p:tag name="KSO_WM_SLIDE_POSITION" val="0*-58"/>
  <p:tag name="KSO_WM_SLIDE_SIZE" val="960*47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967"/>
  <p:tag name="KSO_WM_TEMPLATE_MASTER_TYPE" val="0"/>
  <p:tag name="KSO_WM_TEMPLATE_SUBCATEGORY" val="0"/>
</p:tagLst>
</file>

<file path=ppt/tags/tag4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141_1*i*1"/>
  <p:tag name="KSO_WM_UNIT_INDEX" val="1"/>
  <p:tag name="KSO_WM_UNIT_LAYERLEVEL" val="1"/>
  <p:tag name="KSO_WM_UNIT_PLACING_PICTURE" val="43637.62940781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41_1*i*2"/>
  <p:tag name="KSO_WM_UNIT_INDEX" val="2"/>
  <p:tag name="KSO_WM_UNIT_LAYERLEVEL" val="1"/>
  <p:tag name="KSO_WM_UNIT_PLACING_PICTURE" val="43637.62940781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141_1*i*3"/>
  <p:tag name="KSO_WM_UNIT_INDEX" val="3"/>
  <p:tag name="KSO_WM_UNIT_LAYERLEVEL" val="1"/>
  <p:tag name="KSO_WM_UNIT_PLACING_PICTURE" val="43637.62940781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41_1*i*4"/>
  <p:tag name="KSO_WM_UNIT_INDEX" val="4"/>
  <p:tag name="KSO_WM_UNIT_LAYERLEVEL" val="1"/>
  <p:tag name="KSO_WM_UNIT_PLACING_PICTURE" val="43637.6294078125"/>
  <p:tag name="KSO_WM_UNIT_TYPE" val="i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COMPATIBLE" val="0"/>
  <p:tag name="KSO_WM_UNIT_DIAGRAM_ISNUMVISUAL" val="0"/>
  <p:tag name="KSO_WM_UNIT_DIAGRAM_ISREFERUNIT" val="0"/>
  <p:tag name="KSO_WM_UNIT_HIGHLIGHT" val="0"/>
  <p:tag name="KSO_WM_UNIT_ID" val="diagram20201141_1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"/>
  <p:tag name="KSO_WM_UNIT_TYPE" val="i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COMPATIBLE" val="0"/>
  <p:tag name="KSO_WM_UNIT_DIAGRAM_ISNUMVISUAL" val="0"/>
  <p:tag name="KSO_WM_UNIT_DIAGRAM_ISREFERUNIT" val="0"/>
  <p:tag name="KSO_WM_UNIT_HIGHLIGHT" val="0"/>
  <p:tag name="KSO_WM_UNIT_ID" val="diagram20201141_1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"/>
  <p:tag name="KSO_WM_UNIT_TYPE" val="i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41_1*g*1"/>
  <p:tag name="KSO_WM_UNIT_INDEX" val="1"/>
  <p:tag name="KSO_WM_UNIT_LAYERLEVEL" val="1"/>
  <p:tag name="KSO_WM_UNIT_NOCLEAR" val="0"/>
  <p:tag name="KSO_WM_UNIT_PLACING_PICTURE" val="43637.6294078125"/>
  <p:tag name="KSO_WM_UNIT_PRESET_TEXT" val="AI智能创作"/>
  <p:tag name="KSO_WM_UNIT_RELATE_UNITID" val="diagram20201141_1*d*1"/>
  <p:tag name="KSO_WM_UNIT_SHOW_EDIT_AREA_INDICATION" val="1"/>
  <p:tag name="KSO_WM_UNIT_TEXT_FILL_FORE_SCHEMECOLOR_INDEX" val="13"/>
  <p:tag name="KSO_WM_UNIT_TEXT_FILL_FORE_SCHEMECOLOR_INDEX_BRIGHTNESS" val="0.15"/>
  <p:tag name="KSO_WM_UNIT_TEXT_FILL_TYPE" val="1"/>
  <p:tag name="KSO_WM_UNIT_TYPE" val="g"/>
  <p:tag name="KSO_WM_UNIT_VALUE" val="10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141_1*i*8"/>
  <p:tag name="KSO_WM_UNIT_INDEX" val="8"/>
  <p:tag name="KSO_WM_UNIT_LAYERLEVEL" val="1"/>
  <p:tag name="KSO_WM_UNIT_PLACING_PICTURE" val="43637.62940781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141_1*i*9"/>
  <p:tag name="KSO_WM_UNIT_INDEX" val="9"/>
  <p:tag name="KSO_WM_UNIT_LAYERLEVEL" val="1"/>
  <p:tag name="KSO_WM_UNIT_PLACING_PICTURE" val="43637.62940781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1141_1*i*10"/>
  <p:tag name="KSO_WM_UNIT_INDEX" val="10"/>
  <p:tag name="KSO_WM_UNIT_LAYERLEVEL" val="1"/>
  <p:tag name="KSO_WM_UNIT_PLACING_PICTURE" val="43637.62940781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141_1*i*11"/>
  <p:tag name="KSO_WM_UNIT_INDEX" val="11"/>
  <p:tag name="KSO_WM_UNIT_LAYERLEVEL" val="1"/>
  <p:tag name="KSO_WM_UNIT_PLACING_PICTURE" val="43637.62940781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41_1*d*1"/>
  <p:tag name="KSO_WM_UNIT_INDEX" val="1"/>
  <p:tag name="KSO_WM_UNIT_LAYERLEVEL" val="1"/>
  <p:tag name="KSO_WM_UNIT_PLACING_PICTURE" val="43637.6294078125"/>
  <p:tag name="KSO_WM_UNIT_PLACING_PICTURE_INFO" val="{&quot;full_picture&quot;:false,&quot;last_crop_picture&quot;:&quot;1-1&quot;,&quot;selected&quot;:&quot;1-1&quot;,&quot;spacing&quot;:6}"/>
  <p:tag name="KSO_WM_UNIT_TYPE" val="d"/>
  <p:tag name="KSO_WM_UNIT_VALUE" val="1268*1268"/>
  <p:tag name="REFSHAPE" val="177941044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41_1*a*1"/>
  <p:tag name="KSO_WM_UNIT_INDEX" val="1"/>
  <p:tag name="KSO_WM_UNIT_ISCONTENTSTITLE" val="0"/>
  <p:tag name="KSO_WM_UNIT_LAYERLEVEL" val="1"/>
  <p:tag name="KSO_WM_UNIT_NOCLEAR" val="0"/>
  <p:tag name="KSO_WM_UNIT_PLACING_PICTURE" val="43637.6294078125"/>
  <p:tag name="KSO_WM_UNIT_PRESET_TEXT" val="点击输入标题"/>
  <p:tag name="KSO_WM_UNIT_SHOW_EDIT_AREA_INDICATION" val="1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1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41_1*f*1"/>
  <p:tag name="KSO_WM_UNIT_INDEX" val="1"/>
  <p:tag name="KSO_WM_UNIT_LAYERLEVEL" val="1"/>
  <p:tag name="KSO_WM_UNIT_NOCLEAR" val="0"/>
  <p:tag name="KSO_WM_UNIT_PLACING_PICTURE" val="43637.6294078125"/>
  <p:tag name="KSO_WM_UNIT_PRESET_TEXT" val="点击输入正文"/>
  <p:tag name="KSO_WM_UNIT_SHOW_EDIT_AREA_INDICATION" val="1"/>
  <p:tag name="KSO_WM_UNIT_TEXT_FILL_FORE_SCHEMECOLOR_INDEX" val="13"/>
  <p:tag name="KSO_WM_UNIT_TEXT_FILL_FORE_SCHEMECOLOR_INDEX_BRIGHTNESS" val="0.5"/>
  <p:tag name="KSO_WM_UNIT_TEXT_FILL_TYPE" val="1"/>
  <p:tag name="KSO_WM_UNIT_TYPE" val="f"/>
  <p:tag name="KSO_WM_UNIT_VALUE" val="143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41_1*i*12"/>
  <p:tag name="KSO_WM_UNIT_INDEX" val="12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PLACING_PICTURE" val="43637.6294078125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BK_DARK_LIGHT" val="2"/>
  <p:tag name="KSO_WM_SLIDE_ID" val="diagram20201141_1"/>
  <p:tag name="KSO_WM_SLIDE_INDEX" val="1"/>
  <p:tag name="KSO_WM_SLIDE_ITEM_CNT" val="0"/>
  <p:tag name="KSO_WM_SLIDE_LAYOUT" val="a_d_f_g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5-01T09:53:36&quot;,&#10;    &quot;type&quot;: 1&#10;}&#10;"/>
  <p:tag name="KSO_WM_SLIDE_POSITION" val="0*47"/>
  <p:tag name="KSO_WM_SLIDE_RATIO" val="1.777778"/>
  <p:tag name="KSO_WM_SLIDE_SIZE" val="898*449"/>
  <p:tag name="KSO_WM_SLIDE_SUBTYPE" val="picTxt"/>
  <p:tag name="KSO_WM_SLIDE_TYPE" val="text"/>
  <p:tag name="KSO_WM_TAG_VERSION" val="1.0"/>
  <p:tag name="KSO_WM_TEMPLATE_CATEGORY" val="diagram"/>
  <p:tag name="KSO_WM_TEMPLATE_INDEX" val="20201141"/>
  <p:tag name="KSO_WM_TEMPLATE_SUBCATEGORY" val="0"/>
  <p:tag name="KSO_WM_UNIT_SHOW_EDIT_AREA_INDICATION" val="1"/>
</p:tagLst>
</file>

<file path=ppt/tags/tag4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30177723_1*i*0"/>
  <p:tag name="KSO_WM_UNIT_INDEX" val="0"/>
  <p:tag name="KSO_WM_UNIT_LAYERLEVEL" val="1"/>
  <p:tag name="KSO_WM_UNIT_TEXT_FILL_FORE_SCHEMECOLOR_INDEX" val="8"/>
  <p:tag name="KSO_WM_UNIT_TEXT_FILL_FORE_SCHEMECOLOR_INDEX_BRIGHTNESS" val="0"/>
  <p:tag name="KSO_WM_UNIT_TEXT_FILL_TYPE" val="1"/>
  <p:tag name="KSO_WM_UNIT_TYPE" val="i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d*1"/>
  <p:tag name="KSO_WM_UNIT_INDEX" val="1"/>
  <p:tag name="KSO_WM_UNIT_LAYERLEVEL" val="1"/>
  <p:tag name="KSO_WM_UNIT_SUPPORT_UNIT_TYPE" val="[&quot;d&quot;]"/>
  <p:tag name="KSO_WM_UNIT_TYPE" val="d"/>
  <p:tag name="KSO_WM_UNIT_VALUE" val="1114*2076"/>
  <p:tag name="REFSHAPE" val="177941452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添加正文，文字是您思想的提炼，为了演示发布的良好效果，请言简意赅的阐述您的观点。&#13;您的正文已经经简明扼要，字字珠玑，但信息却千丝万缕需要用更多的文字来表述；但请您尽可能提炼思想的精髓，否则容易造成观者的阅读压力。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8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4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30177723_1"/>
  <p:tag name="KSO_WM_SLIDE_INDEX" val="1"/>
  <p:tag name="KSO_WM_SLIDE_ITEM_CNT" val="0"/>
  <p:tag name="KSO_WM_SLIDE_LAYOUT" val="a_b_d"/>
  <p:tag name="KSO_WM_SLIDE_LAYOUT_CNT" val="1_1_1"/>
  <p:tag name="KSO_WM_SLIDE_POSITION" val="0*103"/>
  <p:tag name="KSO_WM_SLIDE_SIZE" val="959*333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30177723"/>
  <p:tag name="KSO_WM_TEMPLATE_MASTER_TYPE" val="0"/>
  <p:tag name="KSO_WM_TEMPLATE_SUBCATEGORY" val="0"/>
</p:tagLst>
</file>

<file path=ppt/tags/tag4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30177723_1*i*0"/>
  <p:tag name="KSO_WM_UNIT_INDEX" val="0"/>
  <p:tag name="KSO_WM_UNIT_LAYERLEVEL" val="1"/>
  <p:tag name="KSO_WM_UNIT_TEXT_FILL_FORE_SCHEMECOLOR_INDEX" val="8"/>
  <p:tag name="KSO_WM_UNIT_TEXT_FILL_FORE_SCHEMECOLOR_INDEX_BRIGHTNESS" val="0"/>
  <p:tag name="KSO_WM_UNIT_TEXT_FILL_TYPE" val="1"/>
  <p:tag name="KSO_WM_UNIT_TYPE" val="i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d*1"/>
  <p:tag name="KSO_WM_UNIT_INDEX" val="1"/>
  <p:tag name="KSO_WM_UNIT_LAYERLEVEL" val="1"/>
  <p:tag name="KSO_WM_UNIT_SUPPORT_UNIT_TYPE" val="[&quot;d&quot;]"/>
  <p:tag name="KSO_WM_UNIT_TYPE" val="d"/>
  <p:tag name="KSO_WM_UNIT_VALUE" val="1114*2076"/>
  <p:tag name="REFSHAPE" val="177941452"/>
</p:tagLst>
</file>

<file path=ppt/tags/tag4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添加正文，文字是您思想的提炼，为了演示发布的良好效果，请言简意赅的阐述您的观点。&#13;您的正文已经经简明扼要，字字珠玑，但信息却千丝万缕需要用更多的文字来表述；但请您尽可能提炼思想的精髓，否则容易造成观者的阅读压力。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8"/>
</p:tagLst>
</file>

<file path=ppt/tags/tag456.xml><?xml version="1.0" encoding="utf-8"?>
<p:tagLst xmlns:p="http://schemas.openxmlformats.org/presentationml/2006/main">
  <p:tag name="REFSHAPE" val="178169180"/>
</p:tagLst>
</file>

<file path=ppt/tags/tag457.xml><?xml version="1.0" encoding="utf-8"?>
<p:tagLst xmlns:p="http://schemas.openxmlformats.org/presentationml/2006/main">
  <p:tag name="REFSHAPE" val="178169316"/>
</p:tagLst>
</file>

<file path=ppt/tags/tag458.xml><?xml version="1.0" encoding="utf-8"?>
<p:tagLst xmlns:p="http://schemas.openxmlformats.org/presentationml/2006/main">
  <p:tag name="REFSHAPE" val="178169452"/>
</p:tagLst>
</file>

<file path=ppt/tags/tag459.xml><?xml version="1.0" encoding="utf-8"?>
<p:tagLst xmlns:p="http://schemas.openxmlformats.org/presentationml/2006/main">
  <p:tag name="REFSHAPE" val="177941180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0.xml><?xml version="1.0" encoding="utf-8"?>
<p:tagLst xmlns:p="http://schemas.openxmlformats.org/presentationml/2006/main">
  <p:tag name="REFSHAPE" val="177942132"/>
</p:tagLst>
</file>

<file path=ppt/tags/tag461.xml><?xml version="1.0" encoding="utf-8"?>
<p:tagLst xmlns:p="http://schemas.openxmlformats.org/presentationml/2006/main">
  <p:tag name="REFSHAPE" val="178169044"/>
</p:tagLst>
</file>

<file path=ppt/tags/tag4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30177723_1"/>
  <p:tag name="KSO_WM_SLIDE_INDEX" val="1"/>
  <p:tag name="KSO_WM_SLIDE_ITEM_CNT" val="0"/>
  <p:tag name="KSO_WM_SLIDE_LAYOUT" val="a_b_d"/>
  <p:tag name="KSO_WM_SLIDE_LAYOUT_CNT" val="1_1_1"/>
  <p:tag name="KSO_WM_SLIDE_POSITION" val="0*103"/>
  <p:tag name="KSO_WM_SLIDE_SIZE" val="959*333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30177723"/>
  <p:tag name="KSO_WM_TEMPLATE_MASTER_TYPE" val="0"/>
  <p:tag name="KSO_WM_TEMPLATE_SUBCATEGORY" val="0"/>
</p:tagLst>
</file>

<file path=ppt/tags/tag4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d*1"/>
  <p:tag name="KSO_WM_UNIT_INDEX" val="1"/>
  <p:tag name="KSO_WM_UNIT_LAYERLEVEL" val="1"/>
  <p:tag name="KSO_WM_UNIT_SUPPORT_UNIT_TYPE" val="[&quot;d&quot;]"/>
  <p:tag name="KSO_WM_UNIT_TYPE" val="d"/>
  <p:tag name="KSO_WM_UNIT_VALUE" val="1142*3382"/>
  <p:tag name="REFSHAPE" val="178170132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i*1"/>
  <p:tag name="KSO_WM_UNIT_INDEX" val="1"/>
  <p:tag name="KSO_WM_UNIT_LAYERLEVEL" val="1"/>
  <p:tag name="KSO_WM_UNIT_TYPE" val="i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0662_1*i*2"/>
  <p:tag name="KSO_WM_UNIT_INDEX" val="2"/>
  <p:tag name="KSO_WM_UNIT_LAYERLEVEL" val="1"/>
  <p:tag name="KSO_WM_UNIT_TYPE" val="i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YPE" val="i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YPE" val="f"/>
  <p:tag name="KSO_WM_UNIT_VALUE" val="95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4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662_1"/>
  <p:tag name="KSO_WM_SLIDE_INDEX" val="1"/>
  <p:tag name="KSO_WM_SLIDE_ITEM_CNT" val="0"/>
  <p:tag name="KSO_WM_SLIDE_LAYOUT" val="a_d_f"/>
  <p:tag name="KSO_WM_SLIDE_LAYOUT_CNT" val="1_1_1"/>
  <p:tag name="KSO_WM_SLIDE_POSITION" val="0*18"/>
  <p:tag name="KSO_WM_SLIDE_SIZE" val="959*521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00662"/>
  <p:tag name="KSO_WM_TEMPLATE_MASTER_TYPE" val="0"/>
  <p:tag name="KSO_WM_TEMPLATE_SUBCATEGORY" val="0"/>
</p:tagLst>
</file>

<file path=ppt/tags/tag4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d*1"/>
  <p:tag name="KSO_WM_UNIT_INDEX" val="1"/>
  <p:tag name="KSO_WM_UNIT_LAYERLEVEL" val="1"/>
  <p:tag name="KSO_WM_UNIT_SUPPORT_UNIT_TYPE" val="[&quot;d&quot;]"/>
  <p:tag name="KSO_WM_UNIT_TYPE" val="d"/>
  <p:tag name="KSO_WM_UNIT_VALUE" val="1142*3382"/>
  <p:tag name="REFSHAPE" val="178166020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i*1"/>
  <p:tag name="KSO_WM_UNIT_INDEX" val="1"/>
  <p:tag name="KSO_WM_UNIT_LAYERLEVEL" val="1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0662_1*i*2"/>
  <p:tag name="KSO_WM_UNIT_INDEX" val="2"/>
  <p:tag name="KSO_WM_UNIT_LAYERLEVEL" val="1"/>
  <p:tag name="KSO_WM_UNIT_TYPE" val="i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YPE" val="i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a*1"/>
  <p:tag name="KSO_WM_UNIT_INDEX" val="1"/>
  <p:tag name="KSO_WM_UNIT_ISCONTENTSTITLE" val="0"/>
  <p:tag name="KSO_WM_UNIT_LAYERLEVEL" val="1"/>
  <p:tag name="KSO_WM_UNIT_NOCLEAR" val="0"/>
  <p:tag name="KSO_WM_UNIT_PRESET_TEXT" val="企业&#13;团建活动回顾"/>
  <p:tag name="KSO_WM_UNIT_TYPE" val="a"/>
  <p:tag name="KSO_WM_UNIT_VALUE" val="16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YPE" val="f"/>
  <p:tag name="KSO_WM_UNIT_VALUE" val="95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662_1"/>
  <p:tag name="KSO_WM_SLIDE_INDEX" val="1"/>
  <p:tag name="KSO_WM_SLIDE_ITEM_CNT" val="0"/>
  <p:tag name="KSO_WM_SLIDE_LAYOUT" val="a_d_f"/>
  <p:tag name="KSO_WM_SLIDE_LAYOUT_CNT" val="1_1_1"/>
  <p:tag name="KSO_WM_SLIDE_POSITION" val="0*18"/>
  <p:tag name="KSO_WM_SLIDE_SIZE" val="959*521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00662"/>
  <p:tag name="KSO_WM_TEMPLATE_MASTER_TYPE" val="0"/>
  <p:tag name="KSO_WM_TEMPLATE_SUBCATEGORY" val="0"/>
</p:tagLst>
</file>

<file path=ppt/tags/tag4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628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-0.05"/>
  <p:tag name="KSO_WM_UNIT_FILL_TYPE" val="1"/>
  <p:tag name="KSO_WM_UNIT_HIGHLIGHT" val="0"/>
  <p:tag name="KSO_WM_UNIT_ID" val="diagram20204628_1*y*1"/>
  <p:tag name="KSO_WM_UNIT_INDEX" val="1"/>
  <p:tag name="KSO_WM_UNIT_LAYERLEVEL" val="1"/>
  <p:tag name="KSO_WM_UNIT_TEXT_FILL_FORE_SCHEMECOLOR_INDEX" val="14"/>
  <p:tag name="KSO_WM_UNIT_TEXT_FILL_FORE_SCHEMECOLOR_INDEX_BRIGHTNESS" val="-0.05"/>
  <p:tag name="KSO_WM_UNIT_TEXT_FILL_TYPE" val="1"/>
  <p:tag name="KSO_WM_UNIT_TYPE" val="y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628"/>
  <p:tag name="KSO_WM_UNIT_COMPATIBLE" val="0"/>
  <p:tag name="KSO_WM_UNIT_DIAGRAM_ISNUMVISUAL" val="0"/>
  <p:tag name="KSO_WM_UNIT_DIAGRAM_ISREFERUNIT" val="0"/>
  <p:tag name="KSO_WM_UNIT_HIGHLIGHT" val="0"/>
  <p:tag name="KSO_WM_UNIT_ID" val="diagram20204628_1*d*1"/>
  <p:tag name="KSO_WM_UNIT_INDEX" val="1"/>
  <p:tag name="KSO_WM_UNIT_LAYERLEVEL" val="1"/>
  <p:tag name="KSO_WM_UNIT_SUPPORT_UNIT_TYPE" val="[&quot;d&quot;]"/>
  <p:tag name="KSO_WM_UNIT_TYPE" val="d"/>
  <p:tag name="KSO_WM_UNIT_VALUE" val="945*1425"/>
  <p:tag name="REFSHAPE" val="178166428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628"/>
  <p:tag name="KSO_WM_UNIT_COMPATIBLE" val="0"/>
  <p:tag name="KSO_WM_UNIT_DIAGRAM_ISNUMVISUAL" val="0"/>
  <p:tag name="KSO_WM_UNIT_DIAGRAM_ISREFERUNIT" val="0"/>
  <p:tag name="KSO_WM_UNIT_HIGHLIGHT" val="0"/>
  <p:tag name="KSO_WM_UNIT_ID" val="diagram20204628_1*g*1"/>
  <p:tag name="KSO_WM_UNIT_INDEX" val="1"/>
  <p:tag name="KSO_WM_UNIT_LAYERLEVEL" val="1"/>
  <p:tag name="KSO_WM_UNIT_NOCLEAR" val="0"/>
  <p:tag name="KSO_WM_UNIT_PRESET_TEXT" val="点击此处添加图注，文字是您思想的提炼。"/>
  <p:tag name="KSO_WM_UNIT_TEXT_FILL_FORE_SCHEMECOLOR_INDEX" val="13"/>
  <p:tag name="KSO_WM_UNIT_TEXT_FILL_FORE_SCHEMECOLOR_INDEX_BRIGHTNESS" val="0.15"/>
  <p:tag name="KSO_WM_UNIT_TEXT_FILL_TYPE" val="1"/>
  <p:tag name="KSO_WM_UNIT_TYPE" val="g"/>
  <p:tag name="KSO_WM_UNIT_VALUE" val="24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628"/>
  <p:tag name="KSO_WM_UNIT_COMPATIBLE" val="0"/>
  <p:tag name="KSO_WM_UNIT_DIAGRAM_ISNUMVISUAL" val="0"/>
  <p:tag name="KSO_WM_UNIT_DIAGRAM_ISREFERUNIT" val="0"/>
  <p:tag name="KSO_WM_UNIT_HIGHLIGHT" val="0"/>
  <p:tag name="KSO_WM_UNIT_ID" val="diagram20204628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300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628"/>
  <p:tag name="KSO_WM_UNIT_COMPATIBLE" val="0"/>
  <p:tag name="KSO_WM_UNIT_DIAGRAM_ISNUMVISUAL" val="0"/>
  <p:tag name="KSO_WM_UNIT_DIAGRAM_ISREFERUNIT" val="0"/>
  <p:tag name="KSO_WM_UNIT_HIGHLIGHT" val="0"/>
  <p:tag name="KSO_WM_UNIT_ID" val="diagram2020462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&#13;添加您的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2"/>
</p:tagLst>
</file>

<file path=ppt/tags/tag496.xml><?xml version="1.0" encoding="utf-8"?>
<p:tagLst xmlns:p="http://schemas.openxmlformats.org/presentationml/2006/main">
  <p:tag name="FEATURENAME" val="collage"/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1_1*d*1"/>
  <p:tag name="KSO_WM_UNIT_INDEX" val="1"/>
  <p:tag name="KSO_WM_UNIT_LAYERLEVEL" val="1"/>
  <p:tag name="KSO_WM_UNIT_PLACING_PICTURE" val="43839.6939084144"/>
  <p:tag name="KSO_WM_UNIT_PLACING_PICTURE_COLLAGE_RELATIVERECTANGLE" val="{&quot;bottom&quot;:0.00016999999999998112,&quot;left&quot;:0,&quot;right&quot;:0,&quot;top&quot;:0.00016999999999998112}"/>
  <p:tag name="KSO_WM_UNIT_PLACING_PICTURE_COLLAGE_VIEWPORT" val="{&quot;height&quot;:7185.3102362204736,&quot;width&quot;:11522.322834645671}"/>
  <p:tag name="KSO_WM_UNIT_PLACING_PICTURE_INFO" val="{&quot;code&quot;:&quot;a&quot;,&quot;full_picture&quot;:true,&quot;last_crop_picture&quot;:&quot;[1]&quot;,&quot;last_full_picture&quot;:&quot;a&quot;,&quot;margin&quot;:{&quot;bottom&quot;:45.108838239964626,&quot;top&quot;:43.851165898207313},&quot;scheme&quot;:&quot;2-0&quot;,&quot;spacing&quot;:5}"/>
  <p:tag name="KSO_WM_UNIT_PLACING_PICTURE_MD4" val="0"/>
  <p:tag name="KSO_WM_UNIT_PLACING_PICTURE_USER_RELATIVERECTANGLE" val="{&quot;bottom&quot;:0.00017000000000000001,&quot;left&quot;:0,&quot;right&quot;:0,&quot;top&quot;:0.00017000000000000001}"/>
  <p:tag name="KSO_WM_UNIT_PLACING_PICTURE_USER_RELATIVERECTANGLE_SMARTMENU" val="{&quot;bottom&quot;:0,&quot;left&quot;:0,&quot;right&quot;:0,&quot;top&quot;:0}"/>
  <p:tag name="KSO_WM_UNIT_PLACING_PICTURE_USER_VIEWPORT" val="{&quot;height&quot;:8777.1543307086613,&quot;width&quot;:11060.426771653543}"/>
  <p:tag name="KSO_WM_UNIT_PLACING_PICTURE_USER_VIEWPORT_SMARTMENU" val="{&quot;height&quot;:5798.6411037599992,&quot;width&quot;:4278.8819824218745}"/>
  <p:tag name="KSO_WM_UNIT_SUPPORT_UNIT_TYPE" val="[&quot;all&quot;]"/>
  <p:tag name="KSO_WM_UNIT_TYPE" val="d"/>
  <p:tag name="KSO_WM_UNIT_VALUE" val="1266*2031"/>
  <p:tag name="REFSHAPE" val="178167244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1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4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41_1*d*1"/>
  <p:tag name="KSO_WM_UNIT_INDEX" val="1"/>
  <p:tag name="KSO_WM_UNIT_LAYERLEVEL" val="1"/>
  <p:tag name="KSO_WM_UNIT_PLACING_PICTURE" val="43637.6294078125"/>
  <p:tag name="KSO_WM_UNIT_PLACING_PICTURE_INFO" val="{&quot;full_picture&quot;:false,&quot;last_crop_picture&quot;:&quot;1-1&quot;,&quot;selected&quot;:&quot;1-1&quot;,&quot;spacing&quot;:6}"/>
  <p:tag name="KSO_WM_UNIT_TYPE" val="d"/>
  <p:tag name="KSO_WM_UNIT_VALUE" val="1268*1268"/>
  <p:tag name="REFSHAPE" val="175163228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41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41_1*g*1"/>
  <p:tag name="KSO_WM_UNIT_INDEX" val="1"/>
  <p:tag name="KSO_WM_UNIT_LAYERLEVEL" val="1"/>
  <p:tag name="KSO_WM_UNIT_NOCLEAR" val="0"/>
  <p:tag name="KSO_WM_UNIT_PLACING_PICTURE" val="43637.6294078125"/>
  <p:tag name="KSO_WM_UNIT_PRESET_TEXT" val="AI智能创作"/>
  <p:tag name="KSO_WM_UNIT_RELATE_UNITID" val="diagram20201141_1*d*1"/>
  <p:tag name="KSO_WM_UNIT_SHOW_EDIT_AREA_INDICATION" val="1"/>
  <p:tag name="KSO_WM_UNIT_TEXT_FILL_FORE_SCHEMECOLOR_INDEX" val="13"/>
  <p:tag name="KSO_WM_UNIT_TEXT_FILL_FORE_SCHEMECOLOR_INDEX_BRIGHTNESS" val="0.15"/>
  <p:tag name="KSO_WM_UNIT_TEXT_FILL_TYPE" val="1"/>
  <p:tag name="KSO_WM_UNIT_TYPE" val="g"/>
  <p:tag name="KSO_WM_UNIT_VALUE" val="10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628_1"/>
  <p:tag name="KSO_WM_SLIDE_INDEX" val="1"/>
  <p:tag name="KSO_WM_SLIDE_ITEM_CNT" val="0"/>
  <p:tag name="KSO_WM_SLIDE_LAYOUT" val="a_d_f_g_y"/>
  <p:tag name="KSO_WM_SLIDE_LAYOUT_CNT" val="1_1_1_1_2"/>
  <p:tag name="KSO_WM_SLIDE_POSITION" val="0*39"/>
  <p:tag name="KSO_WM_SLIDE_SIZE" val="960*449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4628"/>
  <p:tag name="KSO_WM_TEMPLATE_MASTER_TYPE" val="0"/>
  <p:tag name="KSO_WM_TEMPLATE_SUBCATEGORY" val="0"/>
</p:tagLst>
</file>

<file path=ppt/tags/tag5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d*1"/>
  <p:tag name="KSO_WM_UNIT_INDEX" val="1"/>
  <p:tag name="KSO_WM_UNIT_LAYERLEVEL" val="1"/>
  <p:tag name="KSO_WM_UNIT_SUPPORT_UNIT_TYPE" val="[&quot;d&quot;]"/>
  <p:tag name="KSO_WM_UNIT_TYPE" val="d"/>
  <p:tag name="KSO_WM_UNIT_VALUE" val="1142*3382"/>
  <p:tag name="REFSHAPE" val="175164860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a*1"/>
  <p:tag name="KSO_WM_UNIT_INDEX" val="1"/>
  <p:tag name="KSO_WM_UNIT_ISCONTENTSTITLE" val="0"/>
  <p:tag name="KSO_WM_UNIT_LAYERLEVEL" val="1"/>
  <p:tag name="KSO_WM_UNIT_NOCLEAR" val="0"/>
  <p:tag name="KSO_WM_UNIT_PRESET_TEXT" val="企业&#13;团建活动回顾"/>
  <p:tag name="KSO_WM_UNIT_TYPE" val="a"/>
  <p:tag name="KSO_WM_UNIT_VALUE" val="16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62"/>
  <p:tag name="KSO_WM_UNIT_COMPATIBLE" val="0"/>
  <p:tag name="KSO_WM_UNIT_DIAGRAM_ISNUMVISUAL" val="0"/>
  <p:tag name="KSO_WM_UNIT_DIAGRAM_ISREFERUNIT" val="0"/>
  <p:tag name="KSO_WM_UNIT_HIGHLIGHT" val="0"/>
  <p:tag name="KSO_WM_UNIT_ID" val="diagram20200662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YPE" val="f"/>
  <p:tag name="KSO_WM_UNIT_VALUE" val="95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M_LIMIT_TYPE" val="1"/>
  <p:tag name="KSO_WM_UNIT_SUPPORT_UNIT_TYPE" val="[&quot;all&quot;]"/>
  <p:tag name="KSO_WM_UNIT_TYPE" val="d"/>
  <p:tag name="KSO_WM_UNIT_VALUE" val="1904*1692"/>
  <p:tag name="REFSHAPE" val="175165540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M_LIMIT_TYPE" val="1"/>
  <p:tag name="KSO_WM_UNIT_SUPPORT_UNIT_TYPE" val="[&quot;all&quot;]"/>
  <p:tag name="KSO_WM_UNIT_TYPE" val="d"/>
  <p:tag name="KSO_WM_UNIT_VALUE" val="1904*1692"/>
  <p:tag name="REFSHAPE" val="175166220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g*1"/>
  <p:tag name="KSO_WM_UNIT_INDEX" val="1"/>
  <p:tag name="KSO_WM_UNIT_LAYERLEVEL" val="1"/>
  <p:tag name="KSO_WM_UNIT_NOCLEAR" val="0"/>
  <p:tag name="KSO_WM_UNIT_PLACING_PICTURE_MD4" val="0"/>
  <p:tag name="KSO_WM_UNIT_PRESET_TEXT" val="点击输入批注"/>
  <p:tag name="KSO_WM_UNIT_RELATE_UNITID" val="diagram20201553_1*a*1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g"/>
  <p:tag name="KSO_WM_UNIT_VALUE" val="8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g*1"/>
  <p:tag name="KSO_WM_UNIT_INDEX" val="1"/>
  <p:tag name="KSO_WM_UNIT_LAYERLEVEL" val="1"/>
  <p:tag name="KSO_WM_UNIT_NOCLEAR" val="0"/>
  <p:tag name="KSO_WM_UNIT_PLACING_PICTURE_MD4" val="0"/>
  <p:tag name="KSO_WM_UNIT_PRESET_TEXT" val="点击输入批注"/>
  <p:tag name="KSO_WM_UNIT_RELATE_UNITID" val="diagram20201553_1*a*1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g"/>
  <p:tag name="KSO_WM_UNIT_VALUE" val="8"/>
</p:tagLst>
</file>

<file path=ppt/tags/tag5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662_1"/>
  <p:tag name="KSO_WM_SLIDE_INDEX" val="1"/>
  <p:tag name="KSO_WM_SLIDE_ITEM_CNT" val="0"/>
  <p:tag name="KSO_WM_SLIDE_LAYOUT" val="a_d_f"/>
  <p:tag name="KSO_WM_SLIDE_LAYOUT_CNT" val="1_1_1"/>
  <p:tag name="KSO_WM_SLIDE_POSITION" val="0*18"/>
  <p:tag name="KSO_WM_SLIDE_SIZE" val="959*521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00662"/>
  <p:tag name="KSO_WM_TEMPLATE_MASTER_TYPE" val="0"/>
  <p:tag name="KSO_WM_TEMPLATE_SUBCATEGORY" val="0"/>
</p:tagLst>
</file>

<file path=ppt/tags/tag5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5"/>
  <p:tag name="KSO_WM_UNIT_TEXT_FILL_FORE_SCHEMECOLOR_INDEX_BRIGHTNESS" val="0"/>
  <p:tag name="KSO_WM_UNIT_TEXT_FILL_TYPE" val="1"/>
  <p:tag name="KSO_WM_UNIT_TYPE" val="a"/>
  <p:tag name="KSO_WM_UNIT_VALUE" val="28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17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2883_1*i*4"/>
  <p:tag name="KSO_WM_UNIT_INDEX" val="4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68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2883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883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883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i*5"/>
  <p:tag name="KSO_WM_UNIT_INDEX" val="5"/>
  <p:tag name="KSO_WM_UNIT_LAYERLEVEL" val="1"/>
  <p:tag name="KSO_WM_UNIT_TYPE" val="i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6"/>
  <p:tag name="KSO_WM_UNIT_FILL_TYPE" val="1"/>
  <p:tag name="KSO_WM_UNIT_HIGHLIGHT" val="0"/>
  <p:tag name="KSO_WM_UNIT_ID" val="diagram2020288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6"/>
  <p:tag name="KSO_WM_UNIT_FILL_TYPE" val="1"/>
  <p:tag name="KSO_WM_UNIT_HIGHLIGHT" val="0"/>
  <p:tag name="KSO_WM_UNIT_ID" val="diagram2020288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68"/>
</p:tagLst>
</file>

<file path=ppt/tags/tag52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68"/>
</p:tagLst>
</file>

<file path=ppt/tags/tag5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883_1"/>
  <p:tag name="KSO_WM_SLIDE_INDEX" val="1"/>
  <p:tag name="KSO_WM_SLIDE_ITEM_CNT" val="0"/>
  <p:tag name="KSO_WM_SLIDE_LAYOUT" val="a_b_f"/>
  <p:tag name="KSO_WM_SLIDE_LAYOUT_CNT" val="1_1_1"/>
  <p:tag name="KSO_WM_SLIDE_POSITION" val="0*0"/>
  <p:tag name="KSO_WM_SLIDE_SIZE" val="960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883"/>
  <p:tag name="KSO_WM_TEMPLATE_MASTER_TYPE" val="0"/>
  <p:tag name="KSO_WM_TEMPLATE_SUBCATEGORY" val="0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5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M_LIMIT_TYPE" val="1"/>
  <p:tag name="KSO_WM_UNIT_SUPPORT_UNIT_TYPE" val="[&quot;all&quot;]"/>
  <p:tag name="KSO_WM_UNIT_TYPE" val="d"/>
  <p:tag name="KSO_WM_UNIT_VALUE" val="1904*1692"/>
  <p:tag name="REFSHAPE" val="175169892"/>
</p:tagLst>
</file>

<file path=ppt/tags/tag5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55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&#13;输入大标题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a"/>
  <p:tag name="KSO_WM_UNIT_VALUE" val="16"/>
</p:tagLst>
</file>

<file path=ppt/tags/tag5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g*1"/>
  <p:tag name="KSO_WM_UNIT_INDEX" val="1"/>
  <p:tag name="KSO_WM_UNIT_LAYERLEVEL" val="1"/>
  <p:tag name="KSO_WM_UNIT_NOCLEAR" val="0"/>
  <p:tag name="KSO_WM_UNIT_PLACING_PICTURE_MD4" val="0"/>
  <p:tag name="KSO_WM_UNIT_PRESET_TEXT" val="点击输入批注"/>
  <p:tag name="KSO_WM_UNIT_RELATE_UNITID" val="diagram20201553_1*a*1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g"/>
  <p:tag name="KSO_WM_UNIT_VALUE" val="8"/>
</p:tagLst>
</file>

<file path=ppt/tags/tag5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5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COMPATIBLE" val="0"/>
  <p:tag name="KSO_WM_UNIT_DIAGRAM_ISNUMVISUAL" val="0"/>
  <p:tag name="KSO_WM_UNIT_DIAGRAM_ISREFERUNIT" val="0"/>
  <p:tag name="KSO_WM_UNIT_HIGHLIGHT" val="0"/>
  <p:tag name="KSO_WM_UNIT_ID" val="diagram20201553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"/>
  <p:tag name="KSO_WM_UNIT_PLACING_PICTURE_MD4" val="0"/>
  <p:tag name="KSO_WM_UNIT_SM_LIMIT_TYPE" val="1"/>
  <p:tag name="KSO_WM_UNIT_TYPE" val="i"/>
</p:tagLst>
</file>

<file path=ppt/tags/tag5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COMPATIBLE" val="0"/>
  <p:tag name="KSO_WM_UNIT_DIAGRAM_ISNUMVISUAL" val="0"/>
  <p:tag name="KSO_WM_UNIT_DIAGRAM_ISREFERUNIT" val="0"/>
  <p:tag name="KSO_WM_UNIT_HIGHLIGHT" val="0"/>
  <p:tag name="KSO_WM_UNIT_ID" val="diagram2020155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PLACING_PICTURE_MD4" val="0"/>
  <p:tag name="KSO_WM_UNIT_SM_LIMIT_TYPE" val="1"/>
  <p:tag name="KSO_WM_UNIT_TYPE" val="i"/>
</p:tagLst>
</file>

<file path=ppt/tags/tag53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19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0419_1*d*1"/>
  <p:tag name="KSO_WM_UNIT_INDEX" val="1"/>
  <p:tag name="KSO_WM_UNIT_LAYERLEVEL" val="1"/>
  <p:tag name="KSO_WM_UNIT_PLACING_PICTURE" val="43649.4238686574"/>
  <p:tag name="KSO_WM_UNIT_PLACING_PICTURE_INFO" val="{&quot;full_picture&quot;:false,&quot;last_crop_picture&quot;:&quot;1-1&quot;,&quot;selected&quot;:&quot;1-1&quot;,&quot;spacing&quot;:6}"/>
  <p:tag name="KSO_WM_UNIT_PLACING_PICTURE_USER_VIEWPORT" val="{&quot;height&quot;:4628,&quot;width&quot;:9202}"/>
  <p:tag name="KSO_WM_UNIT_TYPE" val="d"/>
  <p:tag name="KSO_WM_UNIT_VALUE" val="1184*1729"/>
  <p:tag name="REFSHAPE" val="175168532"/>
</p:tagLst>
</file>

<file path=ppt/tags/tag5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964"/>
  <p:tag name="KSO_WM_UNIT_CLEAR" val="0"/>
  <p:tag name="KSO_WM_UNIT_COMPATIBLE" val="0"/>
  <p:tag name="KSO_WM_UNIT_HIGHLIGHT" val="0"/>
  <p:tag name="KSO_WM_UNIT_ID" val="custom20182964_12*d*1"/>
  <p:tag name="KSO_WM_UNIT_INDEX" val="1"/>
  <p:tag name="KSO_WM_UNIT_LAYERLEVEL" val="1"/>
  <p:tag name="KSO_WM_UNIT_TYPE" val="d"/>
  <p:tag name="KSO_WM_UNIT_VALUE" val="912*1375"/>
  <p:tag name="REFSHAPE" val="175169212"/>
</p:tagLst>
</file>

<file path=ppt/tags/tag5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134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34_1*g*1"/>
  <p:tag name="KSO_WM_UNIT_INDEX" val="1"/>
  <p:tag name="KSO_WM_UNIT_LAYERLEVEL" val="1"/>
  <p:tag name="KSO_WM_UNIT_NOCLEAR" val="0"/>
  <p:tag name="KSO_WM_UNIT_PLACING_PICTURE" val="43649.4238686574"/>
  <p:tag name="KSO_WM_UNIT_PRESET_TEXT" val="输入批注"/>
  <p:tag name="KSO_WM_UNIT_RELATE_UNITID" val="diagram20201134_1*a*1"/>
  <p:tag name="KSO_WM_UNIT_SHOW_EDIT_AREA_INDICATION" val="1"/>
  <p:tag name="KSO_WM_UNIT_TEXT_FILL_FORE_SCHEMECOLOR_INDEX" val="14"/>
  <p:tag name="KSO_WM_UNIT_TEXT_FILL_FORE_SCHEMECOLOR_INDEX_BRIGHTNESS" val="0"/>
  <p:tag name="KSO_WM_UNIT_TEXT_FILL_TYPE" val="1"/>
  <p:tag name="KSO_WM_UNIT_TYPE" val="g"/>
  <p:tag name="KSO_WM_UNIT_VALUE" val="8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964"/>
  <p:tag name="KSO_WM_UNIT_CLEAR" val="0"/>
  <p:tag name="KSO_WM_UNIT_COMPATIBLE" val="0"/>
  <p:tag name="KSO_WM_UNIT_HIGHLIGHT" val="0"/>
  <p:tag name="KSO_WM_UNIT_ID" val="custom20182964_12*f*1"/>
  <p:tag name="KSO_WM_UNIT_INDEX" val="1"/>
  <p:tag name="KSO_WM_UNIT_LAYERLEVEL" val="1"/>
  <p:tag name="KSO_WM_UNIT_PRESET_TEXT_INDEX" val="2"/>
  <p:tag name="KSO_WM_UNIT_PRESET_TEXT_LEN" val="90"/>
  <p:tag name="KSO_WM_UNIT_TYPE" val="f"/>
  <p:tag name="KSO_WM_UNIT_VALUE" val="85"/>
</p:tagLst>
</file>

<file path=ppt/tags/tag541.xml><?xml version="1.0" encoding="utf-8"?>
<p:tagLst xmlns:p="http://schemas.openxmlformats.org/presentationml/2006/main">
  <p:tag name="KSO_WM_BEAUTIFY_FLAG" val="#wm#"/>
  <p:tag name="KSO_WM_SLIDE_BACKGROUND" val="[&quot;general&quot;,&quot;leftRight&quot;]"/>
  <p:tag name="KSO_WM_SLIDE_BACKGROUND_TYPE" val="leftRight"/>
  <p:tag name="KSO_WM_SLIDE_BK_DARK_LIGHT" val="2"/>
  <p:tag name="KSO_WM_SLIDE_CAN_ADD_NAVIGATION" val="1"/>
  <p:tag name="KSO_WM_SLIDE_ID" val="diagram20201553_1"/>
  <p:tag name="KSO_WM_SLIDE_INDEX" val="1"/>
  <p:tag name="KSO_WM_SLIDE_ITEM_CNT" val="0"/>
  <p:tag name="KSO_WM_SLIDE_LAYOUT" val="a_d_g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horizontalAlign&quot;: 1,&#10;    &quot;id&quot;: &quot;2020-05-01T17:20:05&quot;,&#10;    &quot;maxSize&quot;: {&#10;        &quot;size1&quot;: 66.599999999999994&#10;    },&#10;    &quot;minSize&quot;: {&#10;        &quot;size1&quot;: 31.600000000000001&#10;    },&#10;    &quot;normalSize&quot;: {&#10;        &quot;size1&quot;: 66.599999999999994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1T17:20:05&quot;,&#10;            &quot;margin&quot;: {&#10;                &quot;bottom&quot;: 2.5399999618530273,&#10;                &quot;left&quot;: 1.2699999809265137,&#10;                &quot;right&quot;: 0.026000002399086952,&#10;                &quot;top&quot;: 2.5399999618530273&#10;            },&#10;            &quot;marginOverLayout&quot;: {&#10;                &quot;bottom&quot;: 2.5399999618530273,&#10;                &quot;left&quot;: 1.2699999809265137,&#10;                &quot;right&quot;: 0.026000002399086952,&#10;                &quot;top&quot;: 2.5399999618530273&#10;            },&#10;            &quot;type&quot;: 0,&#10;            &quot;verticalAlign&quot;: 1&#10;        },&#10;        {&#10;            &quot;horizontalAlign&quot;: 0,&#10;            &quot;id&quot;: &quot;2020-05-01T17:20:05&quot;,&#10;            &quot;margin&quot;: {&#10;                &quot;bottom&quot;: 2.5399999618530273,&#10;                &quot;left&quot;: 1.690000057220459,&#10;                &quot;right&quot;: 1.2699999809265137,&#10;                &quot;top&quot;: 2.5399999618530273&#10;            },&#10;            &quot;type&quot;: 0,&#10;            &quot;verticalAlign&quot;: 1&#10;        }&#10;    ],&#10;    &quot;type&quot;: 0,&#10;    &quot;verticalAlign&quot;: 1&#10;}&#10;"/>
  <p:tag name="KSO_WM_SLIDE_POSITION" val="0*0"/>
  <p:tag name="KSO_WM_SLIDE_RATIO" val="1.777778"/>
  <p:tag name="KSO_WM_SLIDE_SIZE" val="924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553"/>
  <p:tag name="KSO_WM_TEMPLATE_MASTER_TYPE" val="0"/>
  <p:tag name="KSO_WM_TEMPLATE_SUBCATEGORY" val="11"/>
  <p:tag name="KSO_WM_UNIT_SHOW_EDIT_AREA_INDICATION" val="1"/>
</p:tagLst>
</file>

<file path=ppt/tags/tag5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5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54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2386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4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30"/>
</p:tagLst>
</file>

<file path=ppt/tags/tag54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5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5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5-01T09:42:59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5-01T09:42:59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5-01T09:42:59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5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30177723_1*i*0"/>
  <p:tag name="KSO_WM_UNIT_INDEX" val="0"/>
  <p:tag name="KSO_WM_UNIT_LAYERLEVEL" val="1"/>
  <p:tag name="KSO_WM_UNIT_TEXT_FILL_FORE_SCHEMECOLOR_INDEX" val="8"/>
  <p:tag name="KSO_WM_UNIT_TEXT_FILL_FORE_SCHEMECOLOR_INDEX_BRIGHTNESS" val="0"/>
  <p:tag name="KSO_WM_UNIT_TEXT_FILL_TYPE" val="1"/>
  <p:tag name="KSO_WM_UNIT_TYPE" val="i"/>
</p:tagLst>
</file>

<file path=ppt/tags/tag5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d*1"/>
  <p:tag name="KSO_WM_UNIT_INDEX" val="1"/>
  <p:tag name="KSO_WM_UNIT_LAYERLEVEL" val="1"/>
  <p:tag name="KSO_WM_UNIT_SUPPORT_UNIT_TYPE" val="[&quot;d&quot;]"/>
  <p:tag name="KSO_WM_UNIT_TYPE" val="d"/>
  <p:tag name="KSO_WM_UNIT_VALUE" val="1114*2076"/>
  <p:tag name="REFSHAPE" val="201943260"/>
</p:tagLst>
</file>

<file path=ppt/tags/tag5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5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HIGHLIGHT" val="0"/>
  <p:tag name="KSO_WM_UNIT_ID" val="diagram3017772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添加正文，文字是您思想的提炼，为了演示发布的良好效果，请言简意赅的阐述您的观点。&#13;您的正文已经经简明扼要，字字珠玑，但信息却千丝万缕需要用更多的文字来表述；但请您尽可能提炼思想的精髓，否则容易造成观者的阅读压力。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8"/>
</p:tagLst>
</file>

<file path=ppt/tags/tag5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30177723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3017772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3017772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30177723_1"/>
  <p:tag name="KSO_WM_SLIDE_INDEX" val="1"/>
  <p:tag name="KSO_WM_SLIDE_ITEM_CNT" val="0"/>
  <p:tag name="KSO_WM_SLIDE_LAYOUT" val="a_b_d"/>
  <p:tag name="KSO_WM_SLIDE_LAYOUT_CNT" val="1_1_1"/>
  <p:tag name="KSO_WM_SLIDE_POSITION" val="0*103"/>
  <p:tag name="KSO_WM_SLIDE_SIZE" val="959*333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30177723"/>
  <p:tag name="KSO_WM_TEMPLATE_MASTER_TYPE" val="0"/>
  <p:tag name="KSO_WM_TEMPLATE_SUBCATEGORY" val="0"/>
</p:tagLst>
</file>

<file path=ppt/tags/tag5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95"/>
  <p:tag name="KSO_WM_UNIT_CLEAR" val="0"/>
  <p:tag name="KSO_WM_UNIT_COMPATIBLE" val="0"/>
  <p:tag name="KSO_WM_UNIT_HIGHLIGHT" val="0"/>
  <p:tag name="KSO_WM_UNIT_ID" val="diagram30177795_1*d*2"/>
  <p:tag name="KSO_WM_UNIT_INDEX" val="2"/>
  <p:tag name="KSO_WM_UNIT_LAYERLEVEL" val="1"/>
  <p:tag name="KSO_WM_UNIT_TYPE" val="d"/>
  <p:tag name="KSO_WM_UNIT_VALUE" val="1340*2009"/>
  <p:tag name="REFSHAPE" val="201943396"/>
</p:tagLst>
</file>

<file path=ppt/tags/tag5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95"/>
  <p:tag name="KSO_WM_UNIT_CLEAR" val="0"/>
  <p:tag name="KSO_WM_UNIT_COMPATIBLE" val="0"/>
  <p:tag name="KSO_WM_UNIT_HIGHLIGHT" val="0"/>
  <p:tag name="KSO_WM_UNIT_ID" val="diagram30177795_1*d*1"/>
  <p:tag name="KSO_WM_UNIT_INDEX" val="1"/>
  <p:tag name="KSO_WM_UNIT_LAYERLEVEL" val="1"/>
  <p:tag name="KSO_WM_UNIT_TYPE" val="d"/>
  <p:tag name="KSO_WM_UNIT_VALUE" val="1340*1100"/>
  <p:tag name="REFSHAPE" val="201943532"/>
</p:tagLst>
</file>

<file path=ppt/tags/tag5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95"/>
  <p:tag name="KSO_WM_UNIT_FILL_FORE_SCHEMECOLOR_INDEX" val="13"/>
  <p:tag name="KSO_WM_UNIT_FILL_FORE_SCHEMECOLOR_INDEX_BRIGHTNESS" val="0"/>
  <p:tag name="KSO_WM_UNIT_FILL_TYPE" val="1"/>
  <p:tag name="KSO_WM_UNIT_ID" val="diagram30177795_1*i*8"/>
  <p:tag name="KSO_WM_UNIT_INDEX" val="8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95"/>
  <p:tag name="KSO_WM_UNIT_CLEAR" val="0"/>
  <p:tag name="KSO_WM_UNIT_COMPATIBLE" val="0"/>
  <p:tag name="KSO_WM_UNIT_HIGHLIGHT" val="0"/>
  <p:tag name="KSO_WM_UNIT_ID" val="diagram30177795_1*a*1"/>
  <p:tag name="KSO_WM_UNIT_INDEX" val="1"/>
  <p:tag name="KSO_WM_UNIT_ISCONTENTSTITLE" val="0"/>
  <p:tag name="KSO_WM_UNIT_LAYERLEVEL" val="1"/>
  <p:tag name="KSO_WM_UNIT_PRESET_TEXT" val="The Title &#13;Only Layout Here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8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30177795"/>
  <p:tag name="KSO_WM_UNIT_CLEAR" val="0"/>
  <p:tag name="KSO_WM_UNIT_COMPATIBLE" val="0"/>
  <p:tag name="KSO_WM_UNIT_HIGHLIGHT" val="0"/>
  <p:tag name="KSO_WM_UNIT_ID" val="diagram30177795_1*b*1"/>
  <p:tag name="KSO_WM_UNIT_INDEX" val="1"/>
  <p:tag name="KSO_WM_UNIT_ISCONTENTSTITLE" val="0"/>
  <p:tag name="KSO_WM_UNIT_LAYERLEVEL" val="1"/>
  <p:tag name="KSO_WM_UNIT_PRESET_TEXT" val="Unified fonts make reading more fluent.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18"/>
</p:tagLst>
</file>

<file path=ppt/tags/tag5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30177795_1"/>
  <p:tag name="KSO_WM_SLIDE_INDEX" val="1"/>
  <p:tag name="KSO_WM_SLIDE_ITEM_CNT" val="2"/>
  <p:tag name="KSO_WM_SLIDE_LAYOUT" val="a_b_d"/>
  <p:tag name="KSO_WM_SLIDE_LAYOUT_CNT" val="1_1_2"/>
  <p:tag name="KSO_WM_SLIDE_POSITION" val="35*89"/>
  <p:tag name="KSO_WM_SLIDE_SIZE" val="889*380"/>
  <p:tag name="KSO_WM_SLIDE_SUBTYPE" val="picTxt"/>
  <p:tag name="KSO_WM_SLIDE_TYPE" val="text"/>
  <p:tag name="KSO_WM_TAG_VERSION" val="1.0"/>
  <p:tag name="KSO_WM_TEMPLATE_CATEGORY" val="diagram"/>
  <p:tag name="KSO_WM_TEMPLATE_INDEX" val="30177795"/>
</p:tagLst>
</file>

<file path=ppt/tags/tag57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55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&#13;输入大标题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a"/>
  <p:tag name="KSO_WM_UNIT_VALUE" val="16"/>
</p:tagLst>
</file>

<file path=ppt/tags/tag5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5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COMPATIBLE" val="0"/>
  <p:tag name="KSO_WM_UNIT_DIAGRAM_ISNUMVISUAL" val="0"/>
  <p:tag name="KSO_WM_UNIT_DIAGRAM_ISREFERUNIT" val="0"/>
  <p:tag name="KSO_WM_UNIT_HIGHLIGHT" val="0"/>
  <p:tag name="KSO_WM_UNIT_ID" val="diagram20201553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"/>
  <p:tag name="KSO_WM_UNIT_PLACING_PICTURE_MD4" val="0"/>
  <p:tag name="KSO_WM_UNIT_SM_LIMIT_TYPE" val="1"/>
  <p:tag name="KSO_WM_UNIT_TYPE" val="i"/>
</p:tagLst>
</file>

<file path=ppt/tags/tag5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COMPATIBLE" val="0"/>
  <p:tag name="KSO_WM_UNIT_DIAGRAM_ISNUMVISUAL" val="0"/>
  <p:tag name="KSO_WM_UNIT_DIAGRAM_ISREFERUNIT" val="0"/>
  <p:tag name="KSO_WM_UNIT_HIGHLIGHT" val="0"/>
  <p:tag name="KSO_WM_UNIT_ID" val="diagram2020155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PLACING_PICTURE_MD4" val="0"/>
  <p:tag name="KSO_WM_UNIT_SM_LIMIT_TYPE" val="1"/>
  <p:tag name="KSO_WM_UNIT_TYPE" val="i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553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i*5"/>
  <p:tag name="KSO_WM_UNIT_INDEX" val="5"/>
  <p:tag name="KSO_WM_UNIT_LAYERLEVEL" val="1"/>
  <p:tag name="KSO_WM_UNIT_NOCLEAR" val="0"/>
  <p:tag name="KSO_WM_UNIT_PLACING_PICTURE_MD4" val="0"/>
  <p:tag name="KSO_WM_UNIT_SM_LIMIT_TYPE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581.xml><?xml version="1.0" encoding="utf-8"?>
<p:tagLst xmlns:p="http://schemas.openxmlformats.org/presentationml/2006/main">
  <p:tag name="FEATURENAME" val="collage"/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" val="95502.549"/>
  <p:tag name="KSO_WM_UNIT_PLACING_PICTURE_COLLAGE_RELATIVERECTANGLE" val="{&quot;bottom&quot;:0.25740672381499258,&quot;left&quot;:0,&quot;right&quot;:0,&quot;top&quot;:0.25740672381499258}"/>
  <p:tag name="KSO_WM_UNIT_PLACING_PICTURE_COLLAGE_VIEWPORT" val="{&quot;height&quot;:3696.6666666666661,&quot;width&quot;:10125}"/>
  <p:tag name="KSO_WM_UNIT_PLACING_PICTURE_INFO" val="{&quot;code&quot;:&quot;&quot;,&quot;full_picture&quot;:false,&quot;scheme&quot;:&quot;3-0&quot;,&quot;spacing&quot;:5}"/>
  <p:tag name="KSO_WM_UNIT_PLACING_PICTURE_MD4" val="0"/>
  <p:tag name="KSO_WM_UNIT_PLACING_PICTURE_USER_RELATIVERECTANGLE" val="{&quot;bottom&quot;:0,&quot;left&quot;:0,&quot;right&quot;:0,&quot;top&quot;:0}"/>
  <p:tag name="KSO_WM_UNIT_PLACING_PICTURE_USER_RELATIVERECTANGLE_SMARTMENU" val="{&quot;bottom&quot;:0.25740672381499258,&quot;left&quot;:0,&quot;right&quot;:0,&quot;top&quot;:0.25740672381499258}"/>
  <p:tag name="KSO_WM_UNIT_PLACING_PICTURE_USER_VIEWPORT" val="{&quot;height&quot;:8737.606299212599,&quot;width&quot;:13604.722834645669}"/>
  <p:tag name="KSO_WM_UNIT_PLACING_PICTURE_USER_VIEWPORT_SMARTMENU" val="{&quot;height&quot;:3696.6666666666661,&quot;width&quot;:10125}"/>
  <p:tag name="KSO_WM_UNIT_SM_LIMIT_TYPE" val="1"/>
  <p:tag name="KSO_WM_UNIT_SUPPORT_UNIT_TYPE" val="[&quot;all&quot;]"/>
  <p:tag name="KSO_WM_UNIT_TYPE" val="d"/>
  <p:tag name="KSO_WM_UNIT_VALUE" val="1904*1692"/>
  <p:tag name="REFSHAPE" val="201944484"/>
</p:tagLst>
</file>

<file path=ppt/tags/tag582.xml><?xml version="1.0" encoding="utf-8"?>
<p:tagLst xmlns:p="http://schemas.openxmlformats.org/presentationml/2006/main">
  <p:tag name="FEATURENAME" val="collage"/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" val="95502.549"/>
  <p:tag name="KSO_WM_UNIT_PLACING_PICTURE_COLLAGE_RELATIVERECTANGLE" val="{&quot;bottom&quot;:0.25557966148389211,&quot;left&quot;:0,&quot;right&quot;:0,&quot;top&quot;:0.25557966148389211}"/>
  <p:tag name="KSO_WM_UNIT_PLACING_PICTURE_COLLAGE_VIEWPORT" val="{&quot;height&quot;:3696.6666666666661,&quot;width&quot;:10125}"/>
  <p:tag name="KSO_WM_UNIT_PLACING_PICTURE_INFO" val="{&quot;code&quot;:&quot;&quot;,&quot;full_picture&quot;:false,&quot;scheme&quot;:&quot;3-0&quot;,&quot;spacing&quot;:5}"/>
  <p:tag name="KSO_WM_UNIT_PLACING_PICTURE_MD4" val="0"/>
  <p:tag name="KSO_WM_UNIT_PLACING_PICTURE_USER_RELATIVERECTANGLE" val="{&quot;bottom&quot;:0,&quot;left&quot;:0,&quot;right&quot;:0,&quot;top&quot;:0}"/>
  <p:tag name="KSO_WM_UNIT_PLACING_PICTURE_USER_RELATIVERECTANGLE_SMARTMENU" val="{&quot;bottom&quot;:0.25557966148389211,&quot;left&quot;:0,&quot;right&quot;:0,&quot;top&quot;:0.25557966148389211}"/>
  <p:tag name="KSO_WM_UNIT_PLACING_PICTURE_USER_VIEWPORT" val="{&quot;height&quot;:7145.1149606299214,&quot;width&quot;:9536.4881889763783}"/>
  <p:tag name="KSO_WM_UNIT_PLACING_PICTURE_USER_VIEWPORT_SMARTMENU" val="{&quot;height&quot;:3696.6666666666661,&quot;width&quot;:10125}"/>
  <p:tag name="KSO_WM_UNIT_SM_LIMIT_TYPE" val="1"/>
  <p:tag name="KSO_WM_UNIT_SUPPORT_UNIT_TYPE" val="[&quot;all&quot;]"/>
  <p:tag name="KSO_WM_UNIT_TYPE" val="d"/>
  <p:tag name="KSO_WM_UNIT_VALUE" val="1904*1692"/>
  <p:tag name="REFSHAPE" val="201944348"/>
</p:tagLst>
</file>

<file path=ppt/tags/tag583.xml><?xml version="1.0" encoding="utf-8"?>
<p:tagLst xmlns:p="http://schemas.openxmlformats.org/presentationml/2006/main">
  <p:tag name="FEATURENAME" val="collage"/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" val="95502.549"/>
  <p:tag name="KSO_WM_UNIT_PLACING_PICTURE_COLLAGE_RELATIVERECTANGLE" val="{&quot;bottom&quot;:0.22617283950617287,&quot;left&quot;:0,&quot;right&quot;:0,&quot;top&quot;:0.22617283950617287}"/>
  <p:tag name="KSO_WM_UNIT_PLACING_PICTURE_COLLAGE_VIEWPORT" val="{&quot;height&quot;:3696.6666666666661,&quot;width&quot;:10125}"/>
  <p:tag name="KSO_WM_UNIT_PLACING_PICTURE_INFO" val="{&quot;code&quot;:&quot;&quot;,&quot;full_picture&quot;:false,&quot;scheme&quot;:&quot;3-0&quot;,&quot;spacing&quot;:5}"/>
  <p:tag name="KSO_WM_UNIT_PLACING_PICTURE_MD4" val="0"/>
  <p:tag name="KSO_WM_UNIT_PLACING_PICTURE_USER_RELATIVERECTANGLE" val="{&quot;bottom&quot;:0,&quot;left&quot;:0,&quot;right&quot;:0,&quot;top&quot;:0}"/>
  <p:tag name="KSO_WM_UNIT_PLACING_PICTURE_USER_RELATIVERECTANGLE_SMARTMENU" val="{&quot;bottom&quot;:0.22617283950617287,&quot;left&quot;:0,&quot;right&quot;:0,&quot;top&quot;:0.22617283950617287}"/>
  <p:tag name="KSO_WM_UNIT_PLACING_PICTURE_USER_VIEWPORT" val="{&quot;height&quot;:7999.3653543307082,&quot;width&quot;:8835.1590551181107}"/>
  <p:tag name="KSO_WM_UNIT_PLACING_PICTURE_USER_VIEWPORT_SMARTMENU" val="{&quot;height&quot;:3696.6666666666661,&quot;width&quot;:10125}"/>
  <p:tag name="KSO_WM_UNIT_SM_LIMIT_TYPE" val="1"/>
  <p:tag name="KSO_WM_UNIT_SUPPORT_UNIT_TYPE" val="[&quot;all&quot;]"/>
  <p:tag name="KSO_WM_UNIT_TYPE" val="d"/>
  <p:tag name="KSO_WM_UNIT_VALUE" val="1904*1692"/>
  <p:tag name="REFSHAPE" val="201944620"/>
</p:tagLst>
</file>

<file path=ppt/tags/tag5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g*1"/>
  <p:tag name="KSO_WM_UNIT_INDEX" val="1"/>
  <p:tag name="KSO_WM_UNIT_LAYERLEVEL" val="1"/>
  <p:tag name="KSO_WM_UNIT_NOCLEAR" val="0"/>
  <p:tag name="KSO_WM_UNIT_PLACING_PICTURE_MD4" val="0"/>
  <p:tag name="KSO_WM_UNIT_PRESET_TEXT" val="点击输入批注"/>
  <p:tag name="KSO_WM_UNIT_RELATE_UNITID" val="diagram20201553_1*a*1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g"/>
  <p:tag name="KSO_WM_UNIT_VALUE" val="8"/>
</p:tagLst>
</file>

<file path=ppt/tags/tag585.xml><?xml version="1.0" encoding="utf-8"?>
<p:tagLst xmlns:p="http://schemas.openxmlformats.org/presentationml/2006/main">
  <p:tag name="FEATURENAME" val="collage"/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" val="95548.162"/>
  <p:tag name="KSO_WM_UNIT_PLACING_PICTURE_INFO" val="{&quot;code&quot;:&quot;A&quot;,&quot;full_picture&quot;:true,&quot;last_crop_picture&quot;:&quot;1-1&quot;,&quot;last_full_picture&quot;:&quot;A&quot;,&quot;margin&quot;:{&quot;left&quot;:63.933333333333351,&quot;right&quot;:64.525308641975286},&quot;scheme&quot;:&quot;2-0&quot;,&quot;spacing&quot;:5}"/>
  <p:tag name="KSO_WM_UNIT_PLACING_PICTURE_MD4" val="0"/>
  <p:tag name="KSO_WM_UNIT_PLACING_PICTURE_USER_RELATIVERECTANGLE_SMARTMENU" val="{&quot;bottom&quot;:0,&quot;left&quot;:0,&quot;right&quot;:0,&quot;top&quot;:0}"/>
  <p:tag name="KSO_WM_UNIT_PLACING_PICTURE_USER_VIEWPORT" val="{&quot;height&quot;:5821.555905511811,&quot;width&quot;:9689.4110236220477}"/>
  <p:tag name="KSO_WM_UNIT_PLACING_PICTURE_USER_VIEWPORT_SMARTMENU" val="{&quot;height&quot;:5620,&quot;width&quot;:7555.8271604938273}"/>
  <p:tag name="KSO_WM_UNIT_SM_LIMIT_TYPE" val="1"/>
  <p:tag name="KSO_WM_UNIT_SUPPORT_UNIT_TYPE" val="[&quot;all&quot;]"/>
  <p:tag name="KSO_WM_UNIT_TYPE" val="d"/>
  <p:tag name="KSO_WM_UNIT_VALUE" val="1904*1692"/>
  <p:tag name="REFSHAPE" val="201945708"/>
</p:tagLst>
</file>

<file path=ppt/tags/tag586.xml><?xml version="1.0" encoding="utf-8"?>
<p:tagLst xmlns:p="http://schemas.openxmlformats.org/presentationml/2006/main">
  <p:tag name="FEATURENAME" val="collage"/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" val="95548.162"/>
  <p:tag name="KSO_WM_UNIT_PLACING_PICTURE_INFO" val="{&quot;code&quot;:&quot;A&quot;,&quot;full_picture&quot;:true,&quot;last_crop_picture&quot;:&quot;1-1&quot;,&quot;last_full_picture&quot;:&quot;A&quot;,&quot;margin&quot;:{&quot;left&quot;:63.933333333333351,&quot;right&quot;:64.525308641975286},&quot;scheme&quot;:&quot;2-0&quot;,&quot;spacing&quot;:5}"/>
  <p:tag name="KSO_WM_UNIT_PLACING_PICTURE_MD4" val="0"/>
  <p:tag name="KSO_WM_UNIT_PLACING_PICTURE_USER_RELATIVERECTANGLE_SMARTMENU" val="{&quot;bottom&quot;:0,&quot;left&quot;:0,&quot;right&quot;:0,&quot;top&quot;:0}"/>
  <p:tag name="KSO_WM_UNIT_PLACING_PICTURE_USER_VIEWPORT" val="{&quot;height&quot;:8260.3858267716532,&quot;width&quot;:13958.023622047243}"/>
  <p:tag name="KSO_WM_UNIT_PLACING_PICTURE_USER_VIEWPORT_SMARTMENU" val="{&quot;height&quot;:5620,&quot;width&quot;:7555.8271604938273}"/>
  <p:tag name="KSO_WM_UNIT_SM_LIMIT_TYPE" val="1"/>
  <p:tag name="KSO_WM_UNIT_SUPPORT_UNIT_TYPE" val="[&quot;all&quot;]"/>
  <p:tag name="KSO_WM_UNIT_TYPE" val="d"/>
  <p:tag name="KSO_WM_UNIT_VALUE" val="1904*1692"/>
  <p:tag name="REFSHAPE" val="201945436"/>
</p:tagLst>
</file>

<file path=ppt/tags/tag5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g*1"/>
  <p:tag name="KSO_WM_UNIT_INDEX" val="1"/>
  <p:tag name="KSO_WM_UNIT_LAYERLEVEL" val="1"/>
  <p:tag name="KSO_WM_UNIT_NOCLEAR" val="0"/>
  <p:tag name="KSO_WM_UNIT_PLACING_PICTURE_MD4" val="0"/>
  <p:tag name="KSO_WM_UNIT_PRESET_TEXT" val="点击输入批注"/>
  <p:tag name="KSO_WM_UNIT_RELATE_UNITID" val="diagram20201553_1*a*1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g"/>
  <p:tag name="KSO_WM_UNIT_VALUE" val="8"/>
</p:tagLst>
</file>

<file path=ppt/tags/tag588.xml><?xml version="1.0" encoding="utf-8"?>
<p:tagLst xmlns:p="http://schemas.openxmlformats.org/presentationml/2006/main">
  <p:tag name="KSO_WM_BEAUTIFY_FLAG" val="#wm#"/>
  <p:tag name="KSO_WM_SLIDE_BACKGROUND" val="[&quot;general&quot;,&quot;leftRight&quot;]"/>
  <p:tag name="KSO_WM_SLIDE_BACKGROUND_TYPE" val="leftRight"/>
  <p:tag name="KSO_WM_SLIDE_BK_DARK_LIGHT" val="2"/>
  <p:tag name="KSO_WM_SLIDE_CAN_ADD_NAVIGATION" val="1"/>
  <p:tag name="KSO_WM_SLIDE_ID" val="diagram20201553_1"/>
  <p:tag name="KSO_WM_SLIDE_INDEX" val="1"/>
  <p:tag name="KSO_WM_SLIDE_ITEM_CNT" val="0"/>
  <p:tag name="KSO_WM_SLIDE_LAYOUT" val="a_d_g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horizontalAlign&quot;: 1,&#10;    &quot;id&quot;: &quot;2020-05-02T09:55:02&quot;,&#10;    &quot;maxSize&quot;: {&#10;        &quot;size1&quot;: 66.599999999999994&#10;    },&#10;    &quot;minSize&quot;: {&#10;        &quot;size1&quot;: 31.600000000000001&#10;    },&#10;    &quot;normalSize&quot;: {&#10;        &quot;size1&quot;: 50.100000000000001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2T09:55:02&quot;,&#10;            &quot;margin&quot;: {&#10;                &quot;bottom&quot;: 2.5399999618530273,&#10;                &quot;left&quot;: 1.2699999809265137,&#10;                &quot;right&quot;: 0.026000002399086952,&#10;                &quot;top&quot;: 2.5399999618530273&#10;            },&#10;            &quot;marginOverLayout&quot;: {&#10;                &quot;bottom&quot;: 2.5399999618530273,&#10;                &quot;left&quot;: 1.2699999809265137,&#10;                &quot;right&quot;: 0.026000002399086952,&#10;                &quot;top&quot;: 2.5399999618530273&#10;            },&#10;            &quot;type&quot;: 0,&#10;            &quot;verticalAlign&quot;: 1&#10;        },&#10;        {&#10;            &quot;horizontalAlign&quot;: 0,&#10;            &quot;id&quot;: &quot;2020-05-02T09:55:02&quot;,&#10;            &quot;margin&quot;: {&#10;                &quot;bottom&quot;: 2.5399999618530273,&#10;                &quot;left&quot;: 1.690000057220459,&#10;                &quot;right&quot;: 1.2699999809265137,&#10;                &quot;top&quot;: 2.5399999618530273&#10;            },&#10;            &quot;type&quot;: 0,&#10;            &quot;verticalAlign&quot;: 1&#10;        }&#10;    ],&#10;    &quot;type&quot;: 0,&#10;    &quot;verticalAlign&quot;: 1&#10;}&#10;"/>
  <p:tag name="KSO_WM_SLIDE_POSITION" val="0*0"/>
  <p:tag name="KSO_WM_SLIDE_RATIO" val="1.777778"/>
  <p:tag name="KSO_WM_SLIDE_SIZE" val="924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553"/>
  <p:tag name="KSO_WM_TEMPLATE_MASTER_TYPE" val="0"/>
  <p:tag name="KSO_WM_TEMPLATE_SUBCATEGORY" val="11"/>
  <p:tag name="KSO_WM_UNIT_SHOW_EDIT_AREA_INDICATION" val="1"/>
</p:tagLst>
</file>

<file path=ppt/tags/tag5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5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M_LIMIT_TYPE" val="1"/>
  <p:tag name="KSO_WM_UNIT_SUPPORT_UNIT_TYPE" val="[&quot;all&quot;]"/>
  <p:tag name="KSO_WM_UNIT_TYPE" val="d"/>
  <p:tag name="KSO_WM_UNIT_VALUE" val="1904*1692"/>
  <p:tag name="REFSHAPE" val="201946252"/>
</p:tagLst>
</file>

<file path=ppt/tags/tag59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55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&#13;输入大标题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a"/>
  <p:tag name="KSO_WM_UNIT_VALUE" val="16"/>
</p:tagLst>
</file>

<file path=ppt/tags/tag5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g*1"/>
  <p:tag name="KSO_WM_UNIT_INDEX" val="1"/>
  <p:tag name="KSO_WM_UNIT_LAYERLEVEL" val="1"/>
  <p:tag name="KSO_WM_UNIT_NOCLEAR" val="0"/>
  <p:tag name="KSO_WM_UNIT_PLACING_PICTURE_MD4" val="0"/>
  <p:tag name="KSO_WM_UNIT_PRESET_TEXT" val="点击输入批注"/>
  <p:tag name="KSO_WM_UNIT_RELATE_UNITID" val="diagram20201553_1*a*1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g"/>
  <p:tag name="KSO_WM_UNIT_VALUE" val="8"/>
</p:tagLst>
</file>

<file path=ppt/tags/tag5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5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COMPATIBLE" val="0"/>
  <p:tag name="KSO_WM_UNIT_DIAGRAM_ISNUMVISUAL" val="0"/>
  <p:tag name="KSO_WM_UNIT_DIAGRAM_ISREFERUNIT" val="0"/>
  <p:tag name="KSO_WM_UNIT_HIGHLIGHT" val="0"/>
  <p:tag name="KSO_WM_UNIT_ID" val="diagram20201553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"/>
  <p:tag name="KSO_WM_UNIT_PLACING_PICTURE_MD4" val="0"/>
  <p:tag name="KSO_WM_UNIT_SM_LIMIT_TYPE" val="1"/>
  <p:tag name="KSO_WM_UNIT_TYPE" val="i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COMPATIBLE" val="0"/>
  <p:tag name="KSO_WM_UNIT_DIAGRAM_ISNUMVISUAL" val="0"/>
  <p:tag name="KSO_WM_UNIT_DIAGRAM_ISREFERUNIT" val="0"/>
  <p:tag name="KSO_WM_UNIT_HIGHLIGHT" val="0"/>
  <p:tag name="KSO_WM_UNIT_ID" val="diagram2020155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PLACING_PICTURE_MD4" val="0"/>
  <p:tag name="KSO_WM_UNIT_SM_LIMIT_TYPE" val="1"/>
  <p:tag name="KSO_WM_UNIT_TYPE" val="i"/>
</p:tagLst>
</file>

<file path=ppt/tags/tag5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553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M_LIMIT_TYPE" val="1"/>
  <p:tag name="KSO_WM_UNIT_SUPPORT_UNIT_TYPE" val="[&quot;all&quot;]"/>
  <p:tag name="KSO_WM_UNIT_TYPE" val="d"/>
  <p:tag name="KSO_WM_UNIT_VALUE" val="1904*1692"/>
  <p:tag name="REFSHAPE" val="203231524"/>
</p:tagLst>
</file>

<file path=ppt/tags/tag5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g*1"/>
  <p:tag name="KSO_WM_UNIT_INDEX" val="1"/>
  <p:tag name="KSO_WM_UNIT_LAYERLEVEL" val="1"/>
  <p:tag name="KSO_WM_UNIT_NOCLEAR" val="0"/>
  <p:tag name="KSO_WM_UNIT_PLACING_PICTURE_MD4" val="0"/>
  <p:tag name="KSO_WM_UNIT_PRESET_TEXT" val="点击输入批注"/>
  <p:tag name="KSO_WM_UNIT_RELATE_UNITID" val="diagram20201553_1*a*1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g"/>
  <p:tag name="KSO_WM_UNIT_VALUE" val="8"/>
</p:tagLst>
</file>

<file path=ppt/tags/tag599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0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222"/>
  <p:tag name="KSO_WM_BLIP_RECT_RIGHT" val="-574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89.85"/>
  <p:tag name="KSO_WM_CREATIVE_CROP_SHAPE_TOP" val="0"/>
  <p:tag name="KSO_WM_CREATIVE_CROP_SHAPE_WIDTH" val="109.15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REFSHAPE" val="203232068"/>
  <p:tag name="WM_BEAUTIFY_ZORDER_FLAG_TAG" val="1"/>
</p:tagLst>
</file>

<file path=ppt/tags/tag601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580"/>
  <p:tag name="KSO_WM_BLIP_RECT_RIGHT" val="-906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205.35"/>
  <p:tag name="KSO_WM_CREATIVE_CROP_SHAPE_TOP" val="0"/>
  <p:tag name="KSO_WM_CREATIVE_CROP_SHAPE_WIDTH" val="61.7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REFSHAPE" val="203232068"/>
  <p:tag name="WM_BEAUTIFY_ZORDER_FLAG_TAG" val="1"/>
</p:tagLst>
</file>

<file path=ppt/tags/tag602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966"/>
  <p:tag name="KSO_WM_BLIP_RECT_RIGHT" val="-3352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61.4"/>
  <p:tag name="KSO_WM_CREATIVE_CROP_SHAPE_TOP" val="0"/>
  <p:tag name="KSO_WM_CREATIVE_CROP_SHAPE_WIDTH" val="22.15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REFSHAPE" val="203232068"/>
  <p:tag name="WM_BEAUTIFY_ZORDER_FLAG_TAG" val="1"/>
</p:tagLst>
</file>

<file path=ppt/tags/tag603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1794"/>
  <p:tag name="KSO_WM_BLIP_RECT_RIGHT" val="-6962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45.6"/>
  <p:tag name="KSO_WM_CREATIVE_CROP_SHAPE_TOP" val="0"/>
  <p:tag name="KSO_WM_CREATIVE_CROP_SHAPE_WIDTH" val="11.05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REFSHAPE" val="203232068"/>
  <p:tag name="WM_BEAUTIFY_ZORDER_FLAG_TAG" val="1"/>
</p:tagLst>
</file>

<file path=ppt/tags/tag604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1035"/>
  <p:tag name="KSO_WM_BLIP_RECT_RIGHT" val="-1243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273.4"/>
  <p:tag name="KSO_WM_CREATIVE_CROP_SHAPE_TOP" val="0"/>
  <p:tag name="KSO_WM_CREATIVE_CROP_SHAPE_WIDTH" val="41.15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REFSHAPE" val="203232068"/>
  <p:tag name="WM_BEAUTIFY_ZORDER_FLAG_TAG" val="1"/>
</p:tagLst>
</file>

<file path=ppt/tags/tag605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296"/>
  <p:tag name="KSO_WM_BLIP_RECT_RIGHT" val="-216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320.85"/>
  <p:tag name="KSO_WM_CREATIVE_CROP_SHAPE_TOP" val="0"/>
  <p:tag name="KSO_WM_CREATIVE_CROP_SHAPE_WIDTH" val="159.8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REFSHAPE" val="203232068"/>
  <p:tag name="WM_BEAUTIFY_ZORDER_FLAG_TAG" val="1"/>
</p:tagLst>
</file>

<file path=ppt/tags/tag606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962"/>
  <p:tag name="KSO_WM_BLIP_RECT_RIGHT" val="-410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486.95"/>
  <p:tag name="KSO_WM_CREATIVE_CROP_SHAPE_TOP" val="0"/>
  <p:tag name="KSO_WM_CREATIVE_CROP_SHAPE_WIDTH" val="66.45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REFSHAPE" val="203232068"/>
  <p:tag name="WM_BEAUTIFY_ZORDER_FLAG_TAG" val="1"/>
</p:tagLst>
</file>

<file path=ppt/tags/tag607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2370"/>
  <p:tag name="KSO_WM_BLIP_RECT_RIGHT" val="-786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559.7"/>
  <p:tag name="KSO_WM_CREATIVE_CROP_SHAPE_TOP" val="0"/>
  <p:tag name="KSO_WM_CREATIVE_CROP_SHAPE_WIDTH" val="30.05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REFSHAPE" val="203232068"/>
  <p:tag name="WM_BEAUTIFY_ZORDER_FLAG_TAG" val="1"/>
</p:tagLst>
</file>

<file path=ppt/tags/tag608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4739"/>
  <p:tag name="KSO_WM_BLIP_RECT_RIGHT" val="-1354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596.1"/>
  <p:tag name="KSO_WM_CREATIVE_CROP_SHAPE_TOP" val="0"/>
  <p:tag name="KSO_WM_CREATIVE_CROP_SHAPE_WIDTH" val="15.8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REFSHAPE" val="203232068"/>
  <p:tag name="WM_BEAUTIFY_ZORDER_FLAG_TAG" val="1"/>
</p:tagLst>
</file>

<file path=ppt/tags/tag609.xml><?xml version="1.0" encoding="utf-8"?>
<p:tagLst xmlns:p="http://schemas.openxmlformats.org/presentationml/2006/main">
  <p:tag name="FEATURENAME" val="creativeCrop"/>
  <p:tag name="KSO_WM_BEAUTIFY_FLAG" val="#wm#"/>
  <p:tag name="KSO_WM_BLIP_RECT_BOTTOM" val="0"/>
  <p:tag name="KSO_WM_BLIP_RECT_LEFT" val="-8114"/>
  <p:tag name="KSO_WM_BLIP_RECT_RIGHT" val="-2086"/>
  <p:tag name="KSO_WM_BLIP_RECT_TOP" val="0"/>
  <p:tag name="KSO_WM_CREATIVE_CROP_ORG_HEIGHT" val="569.5"/>
  <p:tag name="KSO_WM_CREATIVE_CROP_ORG_LEFT" val="0"/>
  <p:tag name="KSO_WM_CREATIVE_CROP_ORG_TOP" val="0"/>
  <p:tag name="KSO_WM_CREATIVE_CROP_ORG_WIDTH" val="673.312"/>
  <p:tag name="KSO_WM_CREATIVE_CROP_SHAPE_HEIGHT" val="569.5"/>
  <p:tag name="KSO_WM_CREATIVE_CROP_SHAPE_LEFT" val="618.25"/>
  <p:tag name="KSO_WM_CREATIVE_CROP_SHAPE_TOP" val="0"/>
  <p:tag name="KSO_WM_CREATIVE_CROP_SHAPE_WIDTH" val="9.5"/>
  <p:tag name="KSO_WM_DIAGRAM_GROUP_CODE" val="15511569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REFSHAPE" val="203232068"/>
  <p:tag name="WM_BEAUTIFY_ZORDER_FLAG_TAG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1553_1*g*1"/>
  <p:tag name="KSO_WM_UNIT_INDEX" val="1"/>
  <p:tag name="KSO_WM_UNIT_LAYERLEVEL" val="1"/>
  <p:tag name="KSO_WM_UNIT_NOCLEAR" val="0"/>
  <p:tag name="KSO_WM_UNIT_PLACING_PICTURE_MD4" val="0"/>
  <p:tag name="KSO_WM_UNIT_PRESET_TEXT" val="点击输入批注"/>
  <p:tag name="KSO_WM_UNIT_RELATE_UNITID" val="diagram20201553_1*a*1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g"/>
  <p:tag name="KSO_WM_UNIT_VALUE" val="8"/>
</p:tagLst>
</file>

<file path=ppt/tags/tag611.xml><?xml version="1.0" encoding="utf-8"?>
<p:tagLst xmlns:p="http://schemas.openxmlformats.org/presentationml/2006/main">
  <p:tag name="KSO_WM_BEAUTIFY_FLAG" val="#wm#"/>
  <p:tag name="KSO_WM_SLIDE_BACKGROUND" val="[&quot;general&quot;,&quot;leftRight&quot;]"/>
  <p:tag name="KSO_WM_SLIDE_BACKGROUND_TYPE" val="leftRight"/>
  <p:tag name="KSO_WM_SLIDE_BK_DARK_LIGHT" val="2"/>
  <p:tag name="KSO_WM_SLIDE_CAN_ADD_NAVIGATION" val="1"/>
  <p:tag name="KSO_WM_SLIDE_ID" val="diagram20201553_1"/>
  <p:tag name="KSO_WM_SLIDE_INDEX" val="1"/>
  <p:tag name="KSO_WM_SLIDE_ITEM_CNT" val="0"/>
  <p:tag name="KSO_WM_SLIDE_LAYOUT" val="a_d_g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horizontalAlign&quot;: 1,&#10;    &quot;id&quot;: &quot;2020-05-02T09:56:28&quot;,&#10;    &quot;maxSize&quot;: {&#10;        &quot;size1&quot;: 66.599999999999994&#10;    },&#10;    &quot;minSize&quot;: {&#10;        &quot;size1&quot;: 31.600000000000001&#10;    },&#10;    &quot;normalSize&quot;: {&#10;        &quot;size1&quot;: 66.599999999999994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2T09:56:28&quot;,&#10;            &quot;margin&quot;: {&#10;                &quot;bottom&quot;: 2.5399999618530273,&#10;                &quot;left&quot;: 1.2699999809265137,&#10;                &quot;right&quot;: 0.026000002399086952,&#10;                &quot;top&quot;: 2.5399999618530273&#10;            },&#10;            &quot;marginOverLayout&quot;: {&#10;                &quot;bottom&quot;: 2.5399999618530273,&#10;                &quot;left&quot;: 1.2699999809265137,&#10;                &quot;right&quot;: 0.026000002399086952,&#10;                &quot;top&quot;: 2.5399999618530273&#10;            },&#10;            &quot;type&quot;: 0,&#10;            &quot;verticalAlign&quot;: 1&#10;        },&#10;        {&#10;            &quot;horizontalAlign&quot;: 0,&#10;            &quot;id&quot;: &quot;2020-05-02T09:56:28&quot;,&#10;            &quot;margin&quot;: {&#10;                &quot;bottom&quot;: 2.5399999618530273,&#10;                &quot;left&quot;: 1.690000057220459,&#10;                &quot;right&quot;: 1.2699999809265137,&#10;                &quot;top&quot;: 2.5399999618530273&#10;            },&#10;            &quot;type&quot;: 0,&#10;            &quot;verticalAlign&quot;: 1&#10;        }&#10;    ],&#10;    &quot;type&quot;: 0,&#10;    &quot;verticalAlign&quot;: 1&#10;}&#10;"/>
  <p:tag name="KSO_WM_SLIDE_POSITION" val="0*0"/>
  <p:tag name="KSO_WM_SLIDE_RATIO" val="1.777778"/>
  <p:tag name="KSO_WM_SLIDE_SIZE" val="924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553"/>
  <p:tag name="KSO_WM_TEMPLATE_MASTER_TYPE" val="0"/>
  <p:tag name="KSO_WM_TEMPLATE_SUBCATEGORY" val="11"/>
  <p:tag name="KSO_WM_UNIT_SHOW_EDIT_AREA_INDICATION" val="1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55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&#13;输入大标题"/>
  <p:tag name="KSO_WM_UNIT_SHOW_EDIT_AREA_INDICATION" val="1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a"/>
  <p:tag name="KSO_WM_UNIT_VALUE" val="16"/>
</p:tagLst>
</file>

<file path=ppt/tags/tag6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6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KSO_WM_UNIT_TYPE" val="i"/>
</p:tagLst>
</file>

<file path=ppt/tags/tag6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KSO_WM_UNIT_TYPE" val="i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3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6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1_1*d*1"/>
  <p:tag name="KSO_WM_UNIT_INDEX" val="1"/>
  <p:tag name="KSO_WM_UNIT_LAYERLEVEL" val="1"/>
  <p:tag name="KSO_WM_UNIT_PLACING_PICTURE" val="43839.6939084144"/>
  <p:tag name="KSO_WM_UNIT_PLACING_PICTURE_COLLAGE_RELATIVERECTANGLE" val="{&quot;bottom&quot;:0.00016999999999998112,&quot;left&quot;:0,&quot;right&quot;:0,&quot;top&quot;:0.00016999999999998112}"/>
  <p:tag name="KSO_WM_UNIT_PLACING_PICTURE_COLLAGE_VIEWPORT" val="{&quot;height&quot;:7185.3102362204736,&quot;width&quot;:11522.322834645671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.00017000000000000001,&quot;left&quot;:0,&quot;right&quot;:0,&quot;top&quot;:0.00017000000000000001}"/>
  <p:tag name="KSO_WM_UNIT_PLACING_PICTURE_USER_VIEWPORT" val="{&quot;height&quot;:7185.3102362204727,&quot;width&quot;:11522.322834645669}"/>
  <p:tag name="KSO_WM_UNIT_SUPPORT_UNIT_TYPE" val="[&quot;all&quot;]"/>
  <p:tag name="KSO_WM_UNIT_TYPE" val="d"/>
  <p:tag name="KSO_WM_UNIT_VALUE" val="1266*2031"/>
  <p:tag name="REFSHAPE" val="203234788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1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4"/>
</p:tagLst>
</file>

<file path=ppt/tags/tag6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HIGHLIGHT" val="0"/>
  <p:tag name="KSO_WM_UNIT_ID" val="diagram20200321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PLACING_PICTURE_MD4" val="0"/>
  <p:tag name="KSO_WM_UNIT_SM_LIMIT_TYPE" val="1"/>
  <p:tag name="KSO_WM_UNIT_TYPE" val="i"/>
</p:tagLst>
</file>

<file path=ppt/tags/tag622.xml><?xml version="1.0" encoding="utf-8"?>
<p:tagLst xmlns:p="http://schemas.openxmlformats.org/presentationml/2006/main">
  <p:tag name="KSO_WM_BEAUTIFY_FLAG" val="#wm#"/>
  <p:tag name="KSO_WM_SLIDE_BACKGROUND" val="[&quot;general&quot;,&quot;frame&quot;,&quot;bottomTop&quot;]"/>
  <p:tag name="KSO_WM_SLIDE_BACKGROUND_TYPE" val="bottomTop"/>
  <p:tag name="KSO_WM_SLIDE_BK_DARK_LIGHT" val="2"/>
  <p:tag name="KSO_WM_SLIDE_CAN_ADD_NAVIGATION" val="1"/>
  <p:tag name="KSO_WM_SLIDE_ID" val="diagram20200321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5-02T10:07:56&quot;,&#10;    &quot;maxSize&quot;: {&#10;        &quot;size1&quot;: 32.799999999999997&#10;    },&#10;    &quot;minSize&quot;: {&#10;        &quot;size1&quot;: 24.600000000000001&#10;    },&#10;    &quot;normalSize&quot;: {&#10;        &quot;size1&quot;: 24.600000000000001&#10;    },&#10;    &quot;subLayout&quot;: [&#10;        {&#10;            &quot;horizontalAlign&quot;: 0,&#10;            &quot;id&quot;: &quot;2020-05-02T10:07:56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5-02T10:07:56&quot;,&#10;            &quot;maxSize&quot;: {&#10;                &quot;size1&quot;: 68.099999999999994&#10;            },&#10;            &quot;minSize&quot;: {&#10;                &quot;size1&quot;: 36.200000000000003&#10;            },&#10;            &quot;normalSize&quot;: {&#10;                &quot;size1&quot;: 68.099999999999994&#10;            },&#10;            &quot;subLayout&quot;: [&#10;                {&#10;                    &quot;horizontalAlign&quot;: 0,&#10;                    &quot;id&quot;: &quot;2020-05-02T10:07:56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5-02T10:07:56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POSITION" val="47*34"/>
  <p:tag name="KSO_WM_SLIDE_RATIO" val="1.777778"/>
  <p:tag name="KSO_WM_SLIDE_SIZE" val="866*4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1"/>
  <p:tag name="KSO_WM_TEMPLATE_MASTER_TYPE" val="0"/>
  <p:tag name="KSO_WM_TEMPLATE_SUBCATEGORY" val="11"/>
  <p:tag name="KSO_WM_UNIT_SHOW_EDIT_AREA_INDICATION" val="1"/>
</p:tagLst>
</file>

<file path=ppt/tags/tag6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6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3_1*f*1"/>
  <p:tag name="KSO_WM_UNIT_INDEX" val="1"/>
  <p:tag name="KSO_WM_UNIT_ISCONTENTSTITLE" val="0"/>
  <p:tag name="KSO_WM_UNIT_LAYERLEVEL" val="1"/>
  <p:tag name="KSO_WM_UNIT_NOCLEAR" val="0"/>
  <p:tag name="KSO_WM_UNIT_PLACING_PICTURE_MD4" val="0"/>
  <p:tag name="KSO_WM_UNIT_PRESET_TEXT" val="我们是致力于研究AI智能创作PPT的一个团队;&#13;我们潜心钻研幻灯片的演示规律与创作思路，希望通过人工智能解放用户双手，不仅高效，且精准。"/>
  <p:tag name="KSO_WM_UNIT_SMARTLAYOUT_COMPRESS_INFO" val="{&#10;    &quot;id&quot;: &quot;2020-05-02T10:09:22&quot;,&#10;    &quot;max&quot;: 26.302125984251973,&#10;    &quot;topChanged&quot;: 13.147693222632526&#10;}&#10;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05"/>
</p:tagLst>
</file>

<file path=ppt/tags/tag6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6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628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2T10:09:22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5-02T10:09:22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5-02T10:09:22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6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5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KSO_WM_UNIT_TYPE" val="i"/>
</p:tagLst>
</file>

<file path=ppt/tags/tag6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KSO_WM_UNIT_TYPE" val="i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6_1*d*1"/>
  <p:tag name="KSO_WM_UNIT_INDEX" val="1"/>
  <p:tag name="KSO_WM_UNIT_LAYERLEVEL" val="1"/>
  <p:tag name="KSO_WM_UNIT_PLACING_PICTURE" val="115935.859"/>
  <p:tag name="KSO_WM_UNIT_PLACING_PICTURE_COLLAGE_RELATIVERECTANGLE" val="{&quot;bottom&quot;:0,&quot;left&quot;:0.29076817847100567,&quot;right&quot;:0.29076817847100567,&quot;top&quot;:0}"/>
  <p:tag name="KSO_WM_UNIT_PLACING_PICTURE_COLLAGE_VIEWPORT" val="{&quot;height&quot;:8335.868459717376,&quot;width&quot;:5467.2456398115846}"/>
  <p:tag name="KSO_WM_UNIT_PLACING_PICTURE_INFO" val="{&quot;code&quot;:&quot;a[2]&quot;,&quot;full_picture&quot;:false,&quot;last_crop_picture&quot;:&quot;a[2]&quot;,&quot;scheme&quot;:&quot;2-2&quot;,&quot;spacing&quot;:6}"/>
  <p:tag name="KSO_WM_UNIT_PLACING_PICTURE_USER_RELATIVERECTANGLE" val="{&quot;bottom&quot;:0,&quot;left&quot;:0,&quot;right&quot;:0,&quot;top&quot;:0}"/>
  <p:tag name="KSO_WM_UNIT_PLACING_PICTURE_USER_VIEWPORT" val="{&quot;height&quot;:5435.9133858267714,&quot;width&quot;:8519.8614173228343}"/>
  <p:tag name="KSO_WM_UNIT_SM_LIMIT_TYPE" val="1"/>
  <p:tag name="KSO_WM_UNIT_SUPPORT_UNIT_TYPE" val="[&quot;d&quot;]"/>
  <p:tag name="KSO_WM_UNIT_TYPE" val="d"/>
  <p:tag name="KSO_WM_UNIT_VALUE" val="958*1502"/>
  <p:tag name="REFSHAPE" val="203236284"/>
</p:tagLst>
</file>

<file path=ppt/tags/tag6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6_1*d*2"/>
  <p:tag name="KSO_WM_UNIT_INDEX" val="2"/>
  <p:tag name="KSO_WM_UNIT_LAYERLEVEL" val="1"/>
  <p:tag name="KSO_WM_UNIT_PLACING_PICTURE" val="115935.859"/>
  <p:tag name="KSO_WM_UNIT_PLACING_PICTURE_COLLAGE_RELATIVERECTANGLE" val="{&quot;bottom&quot;:0,&quot;left&quot;:0.29086968768193272,&quot;right&quot;:0.29086968768193272,&quot;top&quot;:0}"/>
  <p:tag name="KSO_WM_UNIT_PLACING_PICTURE_COLLAGE_VIEWPORT" val="{&quot;height&quot;:8335.868459717376,&quot;width&quot;:5467.2456398115846}"/>
  <p:tag name="KSO_WM_UNIT_PLACING_PICTURE_INFO" val="{&quot;code&quot;:&quot;a[2]&quot;,&quot;full_picture&quot;:false,&quot;last_crop_picture&quot;:&quot;a[2]&quot;,&quot;scheme&quot;:&quot;2-2&quot;,&quot;spacing&quot;:6}"/>
  <p:tag name="KSO_WM_UNIT_PLACING_PICTURE_USER_RELATIVERECTANGLE" val="{&quot;bottom&quot;:0,&quot;left&quot;:0,&quot;right&quot;:0,&quot;top&quot;:0}"/>
  <p:tag name="KSO_WM_UNIT_PLACING_PICTURE_USER_VIEWPORT" val="{&quot;height&quot;:5435.9133858267714,&quot;width&quot;:8523.9968503936998}"/>
  <p:tag name="KSO_WM_UNIT_SM_LIMIT_TYPE" val="1"/>
  <p:tag name="KSO_WM_UNIT_SUPPORT_UNIT_TYPE" val="[&quot;d&quot;]"/>
  <p:tag name="KSO_WM_UNIT_TYPE" val="d"/>
  <p:tag name="KSO_WM_UNIT_VALUE" val="958*1496"/>
  <p:tag name="REFSHAPE" val="203231932"/>
</p:tagLst>
</file>

<file path=ppt/tags/tag6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6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94"/>
</p:tagLst>
</file>

<file path=ppt/tags/tag6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03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1"/>
</p:tagLst>
</file>

<file path=ppt/tags/tag636.xml><?xml version="1.0" encoding="utf-8"?>
<p:tagLst xmlns:p="http://schemas.openxmlformats.org/presentationml/2006/main">
  <p:tag name="KSO_WM_BEAUTIFY_FLAG" val="#wm#"/>
  <p:tag name="KSO_WM_SLIDE_BACKGROUND" val="[&quot;general&quot;,&quot;frame&quot;,&quot;topBottom&quot;]"/>
  <p:tag name="KSO_WM_SLIDE_BACKGROUND_TYPE" val="topBottom"/>
  <p:tag name="KSO_WM_SLIDE_BK_DARK_LIGHT" val="2"/>
  <p:tag name="KSO_WM_SLIDE_CAN_ADD_NAVIGATION" val="1"/>
  <p:tag name="KSO_WM_SLIDE_ID" val="diagram20200326_1"/>
  <p:tag name="KSO_WM_SLIDE_INDEX" val="1"/>
  <p:tag name="KSO_WM_SLIDE_ITEM_CNT" val="0"/>
  <p:tag name="KSO_WM_SLIDE_LAYOUT" val="a_d_f"/>
  <p:tag name="KSO_WM_SLIDE_LAYOUT_CNT" val="1_2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5-02T10:10:11&quot;,&#10;    &quot;maxSize&quot;: {&#10;        &quot;size1&quot;: 74.200000000000003&#10;    },&#10;    &quot;minSize&quot;: {&#10;        &quot;size1&quot;: 47.899999999999999&#10;    },&#10;    &quot;normalSize&quot;: {&#10;        &quot;size1&quot;: 63.5&#10;    },&#10;    &quot;subLayout&quot;: [&#10;        {&#10;            &quot;backgroundInfo&quot;: [&#10;                {&#10;                    &quot;bottom&quot;: 0.295604884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topBottom&quot;&#10;                }&#10;            ],&#10;            &quot;direction&quot;: 1,&#10;            &quot;id&quot;: &quot;2020-05-02T10:10:11&quot;,&#10;            &quot;maxSize&quot;: {&#10;                &quot;size1&quot;: 73.799999999999997&#10;            },&#10;            &quot;minSize&quot;: {&#10;                &quot;size1&quot;: 27.399999999999999&#10;            },&#10;            &quot;normalSize&quot;: {&#10;                &quot;size1&quot;: 50.5&#10;            },&#10;            &quot;subLayout&quot;: [&#10;                {&#10;                    &quot;id&quot;: &quot;2020-05-02T10:10:11&quot;,&#10;                    &quot;margin&quot;: {&#10;                        &quot;bottom&quot;: 0.81800001859664917,&#10;                        &quot;left&quot;: 1.690000057220459,&#10;                        &quot;right&quot;: 0.39399999380111694,&#10;                        &quot;top&quot;: 1.690000057220459&#10;                    },&#10;                    &quot;type&quot;: 0&#10;                },&#10;                {&#10;                    &quot;id&quot;: &quot;2020-05-02T10:10:11&quot;,&#10;                    &quot;margin&quot;: {&#10;                        &quot;bottom&quot;: 0.81800001859664917,&#10;                        &quot;left&quot;: 0.026000002399086952,&#10;                        &quot;right&quot;: 1.6929999589920044,&#10;                        &quot;top&quot;: 1.690000057220459&#10;                    },&#10;                    &quot;type&quot;: 0&#10;                }&#10;            ],&#10;            &quot;type&quot;: 0&#10;        },&#10;        {&#10;            &quot;id&quot;: &quot;2020-05-02T10:10:11&quot;,&#10;            &quot;margin&quot;: {&#10;                &quot;bottom&quot;: 1.690000057220459,&#10;                &quot;left&quot;: 1.690000057220459,&#10;                &quot;right&quot;: 1.690000057220459,&#10;                &quot;top&quot;: 0.026000002399086952&#10;            },&#10;            &quot;type&quot;: 0&#10;        }&#10;    ],&#10;    &quot;type&quot;: 1&#10;}&#10;"/>
  <p:tag name="KSO_WM_SLIDE_POSITION" val="47*47"/>
  <p:tag name="KSO_WM_SLIDE_RATIO" val="1.777778"/>
  <p:tag name="KSO_WM_SLIDE_SIZE" val="864*44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6"/>
  <p:tag name="KSO_WM_TEMPLATE_MASTER_TYPE" val="0"/>
  <p:tag name="KSO_WM_TEMPLATE_SUBCATEGORY" val="11"/>
  <p:tag name="KSO_WM_UNIT_SHOW_EDIT_AREA_INDICATION" val="1"/>
</p:tagLst>
</file>

<file path=ppt/tags/tag6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6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3_1*f*1"/>
  <p:tag name="KSO_WM_UNIT_INDEX" val="1"/>
  <p:tag name="KSO_WM_UNIT_ISCONTENTSTITLE" val="0"/>
  <p:tag name="KSO_WM_UNIT_LAYERLEVEL" val="1"/>
  <p:tag name="KSO_WM_UNIT_NOCLEAR" val="0"/>
  <p:tag name="KSO_WM_UNIT_PLACING_PICTURE_MD4" val="0"/>
  <p:tag name="KSO_WM_UNIT_PRESET_TEXT" val="我们是致力于研究AI智能创作PPT的一个团队;&#13;我们潜心钻研幻灯片的演示规律与创作思路，希望通过人工智能解放用户双手，不仅高效，且精准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05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6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642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2T10:10:53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5-02T10:10:53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5-02T10:10:53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64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6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9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15"/>
  <p:tag name="KSO_WM_UNIT_FILL_TYPE" val="2"/>
  <p:tag name="KSO_WM_UNIT_HIGHLIGHT" val="0"/>
  <p:tag name="KSO_WM_UNIT_ID" val="diagram20196658_1*i*1"/>
  <p:tag name="KSO_WM_UNIT_INDEX" val="1"/>
  <p:tag name="KSO_WM_UNIT_LARGE_SHAPE" val="1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10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35"/>
  <p:tag name="KSO_WM_UNIT_FILL_TYPE" val="1"/>
  <p:tag name="KSO_WM_UNIT_FOIL_COLOR" val="1"/>
  <p:tag name="KSO_WM_UNIT_HIGHLIGHT" val="0"/>
  <p:tag name="KSO_WM_UNIT_ID" val="diagram20196658_1*i*6"/>
  <p:tag name="KSO_WM_UNIT_INDEX" val="6"/>
  <p:tag name="KSO_WM_UNIT_LAYERLEVEL" val="1"/>
  <p:tag name="KSO_WM_UNIT_TYPE" val="i"/>
</p:tagLst>
</file>

<file path=ppt/tags/tag65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196658_1*i*7"/>
  <p:tag name="KSO_WM_UNIT_INDEX" val="7"/>
  <p:tag name="KSO_WM_UNIT_LAYERLEVEL" val="1"/>
  <p:tag name="KSO_WM_UNIT_TYPE" val="i"/>
</p:tagLst>
</file>

<file path=ppt/tags/tag65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196658_1*i*8"/>
  <p:tag name="KSO_WM_UNIT_INDEX" val="8"/>
  <p:tag name="KSO_WM_UNIT_LAYERLEVEL" val="1"/>
  <p:tag name="KSO_WM_UNIT_TYPE" val="i"/>
</p:tagLst>
</file>

<file path=ppt/tags/tag65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1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196658_1*i*9"/>
  <p:tag name="KSO_WM_UNIT_INDEX" val="9"/>
  <p:tag name="KSO_WM_UNIT_LAYERLEVEL" val="1"/>
  <p:tag name="KSO_WM_UNIT_TYPE" val="i"/>
</p:tagLst>
</file>

<file path=ppt/tags/tag6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6658_1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TYPE" val="i"/>
</p:tagLst>
</file>

<file path=ppt/tags/tag6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6658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TYPE" val="i"/>
</p:tagLst>
</file>

<file path=ppt/tags/tag6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3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6658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TYPE" val="i"/>
</p:tagLst>
</file>

<file path=ppt/tags/tag6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2019665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15"/>
  <p:tag name="KSO_WM_UNIT_TEXT_FILL_TYPE" val="1"/>
  <p:tag name="KSO_WM_UNIT_TEXT_PART_ID_V2" val="a-4-2"/>
  <p:tag name="KSO_WM_UNIT_TYPE" val="a"/>
  <p:tag name="KSO_WM_UNIT_VALUE" val="25"/>
</p:tagLst>
</file>

<file path=ppt/tags/tag6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LOR_SCHEME_PARENT_PAGE" val="0_1"/>
  <p:tag name="KSO_WM_UNIT_COLOR_SCHEME_SHAPE_ID" val="25"/>
  <p:tag name="KSO_WM_UNIT_COMPATIBLE" val="0"/>
  <p:tag name="KSO_WM_UNIT_DIAGRAM_ISNUMVISUAL" val="0"/>
  <p:tag name="KSO_WM_UNIT_DIAGRAM_ISREFERUNIT" val="0"/>
  <p:tag name="KSO_WM_UNIT_HIGHLIGHT" val="0"/>
  <p:tag name="KSO_WM_UNIT_ID" val="diagram20196658_1*f*1"/>
  <p:tag name="KSO_WM_UNIT_INDEX" val="1"/>
  <p:tag name="KSO_WM_UNIT_LAYERLEVEL" val="1"/>
  <p:tag name="KSO_WM_UNIT_NOCLEAR" val="0"/>
  <p:tag name="KSO_WM_UNIT_PRESET_TEXT" val="点击此处添加正文，请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5-2"/>
  <p:tag name="KSO_WM_UNIT_TYPE" val="f"/>
  <p:tag name="KSO_WM_UNIT_VALUE" val="21"/>
</p:tagLst>
</file>

<file path=ppt/tags/tag6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15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6658_1*i*3"/>
  <p:tag name="KSO_WM_UNIT_INDEX" val="3"/>
  <p:tag name="KSO_WM_UNIT_LAYERLEVEL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15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6658_1*i*4"/>
  <p:tag name="KSO_WM_UNIT_INDEX" val="4"/>
  <p:tag name="KSO_WM_UNIT_LAYERLEVEL" val="1"/>
  <p:tag name="KSO_WM_UNIT_TYPE" val="i"/>
</p:tagLst>
</file>

<file path=ppt/tags/tag6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58"/>
  <p:tag name="KSO_WM_UNIT_COMPATIBLE" val="0"/>
  <p:tag name="KSO_WM_UNIT_DIAGRAM_ISNUMVISUAL" val="0"/>
  <p:tag name="KSO_WM_UNIT_DIAGRAM_ISREFERUNIT" val="0"/>
  <p:tag name="KSO_WM_UNIT_HIGHLIGHT" val="0"/>
  <p:tag name="KSO_WM_UNIT_ID" val="diagram20196658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5"/>
</p:tagLst>
</file>

<file path=ppt/tags/tag6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6658_1"/>
  <p:tag name="KSO_WM_SLIDE_INDEX" val="1"/>
  <p:tag name="KSO_WM_SLIDE_ITEM_CNT" val="0"/>
  <p:tag name="KSO_WM_SLIDE_LAYOUT" val="a_f"/>
  <p:tag name="KSO_WM_SLIDE_LAYOUT_CNT" val="1_2"/>
  <p:tag name="KSO_WM_SLIDE_POSITION" val="0*0"/>
  <p:tag name="KSO_WM_SLIDE_SIZE" val="960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58"/>
  <p:tag name="KSO_WM_TEMPLATE_MASTER_TYPE" val="0"/>
  <p:tag name="KSO_WM_TEMPLATE_SUBCATEGORY" val="0"/>
</p:tagLst>
</file>

<file path=ppt/tags/tag663.xml><?xml version="1.0" encoding="utf-8"?>
<p:tagLst xmlns:p="http://schemas.openxmlformats.org/presentationml/2006/main">
  <p:tag name="REFSHAPE" val="172395236"/>
</p:tagLst>
</file>

<file path=ppt/tags/tag664.xml><?xml version="1.0" encoding="utf-8"?>
<p:tagLst xmlns:p="http://schemas.openxmlformats.org/presentationml/2006/main">
  <p:tag name="REFSHAPE" val="172395372"/>
</p:tagLst>
</file>

<file path=ppt/tags/tag665.xml><?xml version="1.0" encoding="utf-8"?>
<p:tagLst xmlns:p="http://schemas.openxmlformats.org/presentationml/2006/main">
  <p:tag name="REFSHAPE" val="172396052"/>
</p:tagLst>
</file>

<file path=ppt/tags/tag666.xml><?xml version="1.0" encoding="utf-8"?>
<p:tagLst xmlns:p="http://schemas.openxmlformats.org/presentationml/2006/main">
  <p:tag name="REFSHAPE" val="172396188"/>
</p:tagLst>
</file>

<file path=ppt/tags/tag667.xml><?xml version="1.0" encoding="utf-8"?>
<p:tagLst xmlns:p="http://schemas.openxmlformats.org/presentationml/2006/main">
  <p:tag name="REFSHAPE" val="172396324"/>
</p:tagLst>
</file>

<file path=ppt/tags/tag668.xml><?xml version="1.0" encoding="utf-8"?>
<p:tagLst xmlns:p="http://schemas.openxmlformats.org/presentationml/2006/main">
  <p:tag name="REFSHAPE" val="172396460"/>
</p:tagLst>
</file>

<file path=ppt/tags/tag669.xml><?xml version="1.0" encoding="utf-8"?>
<p:tagLst xmlns:p="http://schemas.openxmlformats.org/presentationml/2006/main">
  <p:tag name="REFSHAPE" val="172396732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6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6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6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MARTLAYOUT_COMPRESS_INFO" val="{&#10;    &quot;id&quot;: &quot;2020-05-02T10:46:54&quot;,&#10;    &quot;max&quot;: 0.4877165354330657,&#10;    &quot;topChanged&quot;: 0.46765531028070756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6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6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6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6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0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681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395"/>
  <p:tag name="KSO_WM_BLIP_RECT_RIGHT" val="-747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20.1"/>
  <p:tag name="KSO_WM_CREATIVE_CROP_SHAPE_TOP" val="155.4"/>
  <p:tag name="KSO_WM_CREATIVE_CROP_SHAPE_WIDTH" val="49.6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REFSHAPE" val="172397004"/>
  <p:tag name="WM_BEAUTIFY_ZORDER_FLAG_TAG" val="4"/>
</p:tagLst>
</file>

<file path=ppt/tags/tag682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886"/>
  <p:tag name="KSO_WM_BLIP_RECT_RIGHT" val="-1211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72.6"/>
  <p:tag name="KSO_WM_CREATIVE_CROP_SHAPE_TOP" val="155.4"/>
  <p:tag name="KSO_WM_CREATIVE_CROP_SHAPE_WIDTH" val="28.05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REFSHAPE" val="172397004"/>
  <p:tag name="WM_BEAUTIFY_ZORDER_FLAG_TAG" val="4"/>
</p:tagLst>
</file>

<file path=ppt/tags/tag683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1821"/>
  <p:tag name="KSO_WM_BLIP_RECT_RIGHT" val="-4209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7.2"/>
  <p:tag name="KSO_WM_CREATIVE_CROP_SHAPE_TOP" val="155.4"/>
  <p:tag name="KSO_WM_CREATIVE_CROP_SHAPE_WIDTH" val="10.05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REFSHAPE" val="172397004"/>
  <p:tag name="WM_BEAUTIFY_ZORDER_FLAG_TAG" val="4"/>
</p:tagLst>
</file>

<file path=ppt/tags/tag684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3482"/>
  <p:tag name="KSO_WM_BLIP_RECT_RIGHT" val="-8619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0"/>
  <p:tag name="KSO_WM_CREATIVE_CROP_SHAPE_TOP" val="155.4"/>
  <p:tag name="KSO_WM_CREATIVE_CROP_SHAPE_WIDTH" val="5.05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REFSHAPE" val="172397004"/>
  <p:tag name="WM_BEAUTIFY_ZORDER_FLAG_TAG" val="4"/>
</p:tagLst>
</file>

<file path=ppt/tags/tag685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1494"/>
  <p:tag name="KSO_WM_BLIP_RECT_RIGHT" val="-1701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103.5"/>
  <p:tag name="KSO_WM_CREATIVE_CROP_SHAPE_TOP" val="155.4"/>
  <p:tag name="KSO_WM_CREATIVE_CROP_SHAPE_WIDTH" val="18.7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REFSHAPE" val="172397004"/>
  <p:tag name="WM_BEAUTIFY_ZORDER_FLAG_TAG" val="4"/>
</p:tagLst>
</file>

<file path=ppt/tags/tag686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414"/>
  <p:tag name="KSO_WM_BLIP_RECT_RIGHT" val="-334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125.05"/>
  <p:tag name="KSO_WM_CREATIVE_CROP_SHAPE_TOP" val="155.4"/>
  <p:tag name="KSO_WM_CREATIVE_CROP_SHAPE_WIDTH" val="72.6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REFSHAPE" val="172397004"/>
  <p:tag name="WM_BEAUTIFY_ZORDER_FLAG_TAG" val="4"/>
</p:tagLst>
</file>

<file path=ppt/tags/tag687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1246"/>
  <p:tag name="KSO_WM_BLIP_RECT_RIGHT" val="-694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200.5"/>
  <p:tag name="KSO_WM_CREATIVE_CROP_SHAPE_TOP" val="155.4"/>
  <p:tag name="KSO_WM_CREATIVE_CROP_SHAPE_WIDTH" val="30.2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REFSHAPE" val="172397004"/>
  <p:tag name="WM_BEAUTIFY_ZORDER_FLAG_TAG" val="4"/>
</p:tagLst>
</file>

<file path=ppt/tags/tag688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2999"/>
  <p:tag name="KSO_WM_BLIP_RECT_RIGHT" val="-1415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233.55"/>
  <p:tag name="KSO_WM_CREATIVE_CROP_SHAPE_TOP" val="155.4"/>
  <p:tag name="KSO_WM_CREATIVE_CROP_SHAPE_WIDTH" val="13.65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REFSHAPE" val="172397004"/>
  <p:tag name="WM_BEAUTIFY_ZORDER_FLAG_TAG" val="4"/>
</p:tagLst>
</file>

<file path=ppt/tags/tag689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5916"/>
  <p:tag name="KSO_WM_BLIP_RECT_RIGHT" val="-2542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250.1"/>
  <p:tag name="KSO_WM_CREATIVE_CROP_SHAPE_TOP" val="155.4"/>
  <p:tag name="KSO_WM_CREATIVE_CROP_SHAPE_WIDTH" val="7.2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REFSHAPE" val="172397004"/>
  <p:tag name="WM_BEAUTIFY_ZORDER_FLAG_TAG" val="4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0.xml><?xml version="1.0" encoding="utf-8"?>
<p:tagLst xmlns:p="http://schemas.openxmlformats.org/presentationml/2006/main">
  <p:tag name="FEATURENAME" val="creativeCrop"/>
  <p:tag name="KSO_WM_BEAUTIFY_FLAG" val="#wm#"/>
  <p:tag name="KSO_WM_BLIP_RECT_BOTTOM" val="-39"/>
  <p:tag name="KSO_WM_BLIP_RECT_LEFT" val="-10139"/>
  <p:tag name="KSO_WM_BLIP_RECT_RIGHT" val="-4090"/>
  <p:tag name="KSO_WM_BLIP_RECT_TOP" val="-39"/>
  <p:tag name="KSO_WM_CREATIVE_CROP_ORG_HEIGHT" val="461.654"/>
  <p:tag name="KSO_WM_CREATIVE_CROP_ORG_LEFT" val="0"/>
  <p:tag name="KSO_WM_CREATIVE_CROP_ORG_TOP" val="53.9231"/>
  <p:tag name="KSO_WM_CREATIVE_CROP_ORG_WIDTH" val="264.472"/>
  <p:tag name="KSO_WM_CREATIVE_CROP_SHAPE_HEIGHT" val="258.7"/>
  <p:tag name="KSO_WM_CREATIVE_CROP_SHAPE_LEFT" val="260.15"/>
  <p:tag name="KSO_WM_CREATIVE_CROP_SHAPE_TOP" val="155.4"/>
  <p:tag name="KSO_WM_CREATIVE_CROP_SHAPE_WIDTH" val="4.3"/>
  <p:tag name="KSO_WM_DIAGRAM_GROUP_CODE" val="1551159780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REFSHAPE" val="172397004"/>
  <p:tag name="WM_BEAUTIFY_ZORDER_FLAG_TAG" val="4"/>
</p:tagLst>
</file>

<file path=ppt/tags/tag6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MARTLAYOUT_COMPRESS_INFO" val="{&#10;    &quot;id&quot;: &quot;2020-05-02T10:46:54&quot;,&#10;    &quot;max&quot;: 0.4877165354330657,&#10;    &quot;topChanged&quot;: 0.46765531028070756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692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frame"/>
  <p:tag name="KSO_WM_SLIDE_BK_DARK_LIGHT" val="2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2T10:46:54&quot;,&#10;    &quot;maxSize&quot;: {&#10;        &quot;size1&quot;: 69.200000000000003&#10;    },&#10;    &quot;minSize&quot;: {&#10;        &quot;size1&quot;: 29.800000000000001&#10;    },&#10;    &quot;normalSize&quot;: {&#10;        &quot;size1&quot;: 29.800000000000004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28209899999999999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2T10:46:54&quot;,&#10;            &quot;margin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marginOverLayout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horizontalAlign&quot;: 0,&#10;            &quot;id&quot;: &quot;2020-05-02T10:46:54&quot;,&#10;            &quot;margin&quot;: {&#10;                &quot;bottom&quot;: 1.690000057220459,&#10;                &quot;left&quot;: 0.026000002399086952,&#10;                &quot;right&quot;: 1.2699999809265137,&#10;                &quot;top&quot;: 5.4800000190734863&#10;            },&#10;            &quot;type&quot;: 0,&#10;            &quot;verticalAlign&quot;: 2&#10;        }&#10;    ],&#10;    &quot;type&quot;: 0&#10;}&#10;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6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383"/>
  <p:tag name="KSO_WM_UNIT_ADJUSTLAYOUT_ID" val="12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diagram2019138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383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1383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383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1383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，并根据需要酌情增减文字。&#13;您的正文已经字字珠玑，但信息却错综复杂，需要更多的文字来表述；但请您尽量提炼思想的精髓，否则容易造成观者的阅读压力，适得其反。&#13;正如我们都希望改变世界，希望给别人带去光明，但更多的时候我们只需要播下一颗种子，自然有微风吹拂，阳光普照，雨露滋养。恰如其分的表达观点，往往可以事半功倍。&#13;为了能让您有更直观的字数感受，并进一步方便使用，我们为您标注了最适合的位置。您输入的文字到这里时，就是最佳视觉效果，请您务必注意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383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1383_1*d*1"/>
  <p:tag name="KSO_WM_UNIT_INDEX" val="1"/>
  <p:tag name="KSO_WM_UNIT_LAYERLEVEL" val="1"/>
  <p:tag name="KSO_WM_UNIT_PICTURE_CLIP_FLAG" val="1"/>
  <p:tag name="KSO_WM_UNIT_SUPPORT_UNIT_TYPE" val="[&quot;d&quot;]"/>
  <p:tag name="KSO_WM_UNIT_TYPE" val="d"/>
  <p:tag name="KSO_WM_UNIT_VALUE" val="647*863"/>
</p:tagLst>
</file>

<file path=ppt/tags/tag7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383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13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7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383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1383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，并根据需要酌情增减文字。&#13;您的正文已经字字珠玑，但信息却错综复杂，需要更多的文字来表述；但请您尽量提炼思想的精髓，否则容易造成观者的阅读压力，适得其反。&#13;正如我们都希望改变世界，希望给别人带去光明，但更多的时候我们只需要播下一颗种子，自然有微风吹拂，阳光普照，雨露滋养。恰如其分的表达观点，往往可以事半功倍。&#13;为了能让您有更直观的字数感受，并进一步方便使用，我们为您标注了最适合的位置。您输入的文字到这里时，就是最佳视觉效果，请您务必注意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7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383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1383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，并根据需要酌情增减文字。&#13;您的正文已经字字珠玑，但信息却错综复杂，需要更多的文字来表述；但请您尽量提炼思想的精髓，否则容易造成观者的阅读压力，适得其反。&#13;正如我们都希望改变世界，希望给别人带去光明，但更多的时候我们只需要播下一颗种子，自然有微风吹拂，阳光普照，雨露滋养。恰如其分的表达观点，往往可以事半功倍。&#13;为了能让您有更直观的字数感受，并进一步方便使用，我们为您标注了最适合的位置。您输入的文字到这里时，就是最佳视觉效果，请您务必注意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70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1383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1383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，并根据需要酌情增减文字。&#13;您的正文已经字字珠玑，但信息却错综复杂，需要更多的文字来表述；但请您尽量提炼思想的精髓，否则容易造成观者的阅读压力，适得其反。&#13;正如我们都希望改变世界，希望给别人带去光明，但更多的时候我们只需要播下一颗种子，自然有微风吹拂，阳光普照，雨露滋养。恰如其分的表达观点，往往可以事半功倍。&#13;为了能让您有更直观的字数感受，并进一步方便使用，我们为您标注了最适合的位置。您输入的文字到这里时，就是最佳视觉效果，请您务必注意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7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4%5d%2c%22serialConstraintIndex%22%3a-1%2c%22areatextmark%22%3a0%2c%22pictureprocessmark%22%3a0%7d%5d%7d%7d"/>
  <p:tag name="KSO_WM_SLIDE_ID" val="diagram20191383_1"/>
  <p:tag name="KSO_WM_SLIDE_INDEX" val="1"/>
  <p:tag name="KSO_WM_SLIDE_ITEM_CNT" val="0"/>
  <p:tag name="KSO_WM_SLIDE_LAYOUT" val="a_d_f"/>
  <p:tag name="KSO_WM_SLIDE_LAYOUT_CNT" val="1_1_1"/>
  <p:tag name="KSO_WM_SLIDE_POSITION" val="0*35"/>
  <p:tag name="KSO_WM_SLIDE_SIZE" val="959*469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1383"/>
  <p:tag name="KSO_WM_TEMPLATE_MASTER_TYPE" val="0"/>
  <p:tag name="KSO_WM_TEMPLATE_SUBCATEGORY" val="0"/>
</p:tagLst>
</file>

<file path=ppt/tags/tag7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7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6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7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SM_LIMIT_TYPE" val="1"/>
  <p:tag name="KSO_WM_UNIT_TEXT_FILL_FORE_SCHEMECOLOR_INDEX" val="14"/>
  <p:tag name="KSO_WM_UNIT_TEXT_FILL_FORE_SCHEMECOLOR_INDEX_BRIGHTNESS" val="-0.05"/>
  <p:tag name="KSO_WM_UNIT_TEXT_FILL_TYPE" val="1"/>
  <p:tag name="KSO_WM_UNIT_TYPE" val="f"/>
  <p:tag name="KSO_WM_UNIT_VALUE" val="48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6_1*f*2"/>
  <p:tag name="KSO_WM_UNIT_INDEX" val="2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3"/>
</p:tagLst>
</file>

<file path=ppt/tags/tag7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i*2"/>
  <p:tag name="KSO_WM_UNIT_INDEX" val="2"/>
  <p:tag name="KSO_WM_UNIT_LAYERLEVEL" val="1"/>
  <p:tag name="KSO_WM_UNIT_SM_LIMIT_TYPE" val="1"/>
  <p:tag name="KSO_WM_UNIT_TYPE" val="i"/>
</p:tagLst>
</file>

<file path=ppt/tags/tag712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6_1"/>
  <p:tag name="KSO_WM_SLIDE_INDEX" val="1"/>
  <p:tag name="KSO_WM_SLIDE_ITEM_CNT" val="0"/>
  <p:tag name="KSO_WM_SLIDE_LAYOUT" val="a_f_i"/>
  <p:tag name="KSO_WM_SLIDE_LAYOUT_CNT" val="1_2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2T10:52:50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5-02T10:52:50&quot;,&#10;            &quot;margin&quot;: {&#10;                &quot;bottom&quot;: 2.9300000667572021,&#10;                &quot;left&quot;: 2.119999885559082,&#10;                &quot;right&quot;: 1.690000057220459,&#10;                &quot;top&quot;: 3.2699997425079346&#10;            },&#10;            &quot;maxSize&quot;: {&#10;                &quot;size1&quot;: 65.599999999999994&#10;            },&#10;            &quot;minSize&quot;: {&#10;                &quot;size1&quot;: 39.299999999999997&#10;            },&#10;            &quot;normalSize&quot;: {&#10;                &quot;size1&quot;: 52.399999999999999&#10;            },&#10;            &quot;subLayout&quot;: [&#10;                {&#10;                    &quot;id&quot;: &quot;2020-05-02T10:52:50&quot;,&#10;                    &quot;margin&quot;: {&#10;                        &quot;bottom&quot;: 0.39399999380111694,&#10;                        &quot;left&quot;: 2.119999885559082,&#10;                        &quot;right&quot;: 1.690000057220459,&#10;                        &quot;top&quot;: 3.2699997425079346&#10;                    },&#10;                    &quot;type&quot;: 0&#10;                },&#10;                {&#10;                    &quot;id&quot;: &quot;2020-05-02T10:52:50&quot;,&#10;                    &quot;margin&quot;: {&#10;                        &quot;bottom&quot;: 2.9300000667572021,&#10;                        &quot;left&quot;: 2.119999885559082,&#10;                        &quot;right&quot;: 1.690000057220459,&#10;                        &quot;top&quot;: 0.026000002399086952&#10;                    },&#10;                    &quot;type&quot;: 0&#10;                }&#10;            ],&#10;            &quot;type&quot;: 0&#10;        },&#10;        {&#10;            &quot;id&quot;: &quot;2020-05-02T10:52:50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6"/>
  <p:tag name="KSO_WM_TEMPLATE_MASTER_TYPE" val="0"/>
  <p:tag name="KSO_WM_TEMPLATE_SUBCATEGORY" val="11"/>
</p:tagLst>
</file>

<file path=ppt/tags/tag7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17.xml><?xml version="1.0" encoding="utf-8"?>
<p:tagLst xmlns:p="http://schemas.openxmlformats.org/presentationml/2006/main">
  <p:tag name="KSO_WM_ASSEMBLE_CHIP_INDEX" val="0f270d3a7f8d4bbd885a932103e133db"/>
  <p:tag name="KSO_WM_BEAUTIFY_FLAG" val="#wm#"/>
  <p:tag name="KSO_WM_CHIP_GROUPID" val="5ea2b6b4660c33b3b8e68837"/>
  <p:tag name="KSO_WM_CHIP_XID" val="5ea2b6b4660c33b3b8e68838"/>
  <p:tag name="KSO_WM_TAG_VERSION" val="1.0"/>
  <p:tag name="KSO_WM_TEMPLATE_ASSEMBLE_GROUPID" val="5ea8dbcefcfa1b12955f237c"/>
  <p:tag name="KSO_WM_TEMPLATE_ASSEMBLE_XID" val="5ea8dbcefcfa1b12955f237c"/>
  <p:tag name="KSO_WM_TEMPLATE_CATEGORY" val="diagram"/>
  <p:tag name="KSO_WM_TEMPLATE_INDEX" val="20206165"/>
  <p:tag name="KSO_WM_UNIT_COMPATIBLE" val="1"/>
  <p:tag name="KSO_WM_UNIT_DIAGRAM_ISNUMVISUAL" val="0"/>
  <p:tag name="KSO_WM_UNIT_DIAGRAM_ISREFERUNIT" val="0"/>
  <p:tag name="KSO_WM_UNIT_HIGHLIGHT" val="0"/>
  <p:tag name="KSO_WM_UNIT_ID" val="diagram20206165_1*d*1"/>
  <p:tag name="KSO_WM_UNIT_INDEX" val="1"/>
  <p:tag name="KSO_WM_UNIT_LAYERLEVEL" val="1"/>
  <p:tag name="KSO_WM_UNIT_PLACING_PICTURE" val="0f270d3a7f8d4bbd885a932103e133db"/>
  <p:tag name="KSO_WM_UNIT_TYPE" val="d"/>
  <p:tag name="KSO_WM_UNIT_VALUE" val="1904*2327"/>
  <p:tag name="REFSHAPE" val="172399316"/>
</p:tagLst>
</file>

<file path=ppt/tags/tag718.xml><?xml version="1.0" encoding="utf-8"?>
<p:tagLst xmlns:p="http://schemas.openxmlformats.org/presentationml/2006/main">
  <p:tag name="KSO_WM_BEAUTIFY_FLAG" val="#wm#"/>
  <p:tag name="KSO_WM_CHIP_GROUPID" val="5e9e635473d2384101fd9d01"/>
  <p:tag name="KSO_WM_CHIP_XID" val="5ea2ed51660c33b3b8e688ae"/>
  <p:tag name="KSO_WM_TAG_VERSION" val="1.0"/>
  <p:tag name="KSO_WM_TEMPLATE_ASSEMBLE_GROUPID" val="5ea8dbcefcfa1b12955f237c"/>
  <p:tag name="KSO_WM_TEMPLATE_ASSEMBLE_XID" val="5ea8dbcefcfa1b12955f237c"/>
  <p:tag name="KSO_WM_TEMPLATE_CATEGORY" val="diagram"/>
  <p:tag name="KSO_WM_TEMPLATE_INDEX" val="20206165"/>
  <p:tag name="KSO_WM_UNIT_BLOCK" val="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"/>
  <p:tag name="KSO_WM_UNIT_FILL_FORE_SCHEMECOLOR_INDEX_1_POS" val="0"/>
  <p:tag name="KSO_WM_UNIT_FILL_FORE_SCHEMECOLOR_INDEX_1_TRANS" val="1"/>
  <p:tag name="KSO_WM_UNIT_FILL_FORE_SCHEMECOLOR_INDEX_2" val="13"/>
  <p:tag name="KSO_WM_UNIT_FILL_FORE_SCHEMECOLOR_INDEX_2_BRIGHTNESS" val="0"/>
  <p:tag name="KSO_WM_UNIT_FILL_FORE_SCHEMECOLOR_INDEX_2_POS" val="0.4"/>
  <p:tag name="KSO_WM_UNIT_FILL_FORE_SCHEMECOLOR_INDEX_2_TRANS" val="0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0616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50"/>
</p:tagLst>
</file>

<file path=ppt/tags/tag719.xml><?xml version="1.0" encoding="utf-8"?>
<p:tagLst xmlns:p="http://schemas.openxmlformats.org/presentationml/2006/main">
  <p:tag name="KSO_WM_ASSEMBLE_CHIP_INDEX" val="fbbb895e6ebe46389c2e83930850007d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a8dbcefcfa1b12955f237c"/>
  <p:tag name="KSO_WM_TEMPLATE_ASSEMBLE_XID" val="5ea8dbcefcfa1b12955f237c"/>
  <p:tag name="KSO_WM_TEMPLATE_CATEGORY" val="diagram"/>
  <p:tag name="KSO_WM_TEMPLATE_INDEX" val="20206165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616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MARTLAYOUT_COMPRESS_INFO" val="{&#10;    &quot;id&quot;: &quot;2020-04-29T09:48:16&quot;,&#10;    &quot;max&quot;: 11.019685039370074,&#10;    &quot;topChanged&quot;: 11.01968503937007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0.xml><?xml version="1.0" encoding="utf-8"?>
<p:tagLst xmlns:p="http://schemas.openxmlformats.org/presentationml/2006/main">
  <p:tag name="KSO_WM_ASSEMBLE_CHIP_INDEX" val="53ccddde976c4ef384f53f5bdd6221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a8dbcefcfa1b12955f237c"/>
  <p:tag name="KSO_WM_TEMPLATE_ASSEMBLE_XID" val="5ea8dbcefcfa1b12955f237c"/>
  <p:tag name="KSO_WM_TEMPLATE_CATEGORY" val="diagram"/>
  <p:tag name="KSO_WM_TEMPLATE_INDEX" val="20206165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616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您的正文已经经简明扼要，字字珠玑。"/>
  <p:tag name="KSO_WM_UNIT_SMARTLAYOUT_COMPRESS_INFO" val="{&#10;    &quot;id&quot;: &quot;2020-04-29T09:48:16&quot;,&#10;    &quot;max&quot;: 17.076614173228364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721.xml><?xml version="1.0" encoding="utf-8"?>
<p:tagLst xmlns:p="http://schemas.openxmlformats.org/presentationml/2006/main">
  <p:tag name="KSO_WM_BEAUTIFY_FLAG" val="#wm#"/>
  <p:tag name="KSO_WM_CHIP_FILLPROP" val="[[{&quot;fill_id&quot;:&quot;4743f5eed83046a6b72c217d25ce9c61&quot;,&quot;fill_align&quot;:&quot;cm&quot;,&quot;text_align&quot;:&quot;cm&quot;,&quot;text_direction&quot;:&quot;horizontal&quot;,&quot;chip_types&quot;:[&quot;picture&quot;]},{&quot;fill_id&quot;:&quot;2271dd969db9450bbaab0bb1a01edd80&quot;,&quot;fill_align&quot;:&quot;lb&quot;,&quot;text_align&quot;:&quot;lb&quot;,&quot;text_direction&quot;:&quot;horizontal&quot;,&quot;chip_types&quot;:[&quot;text&quot;,&quot;header&quot;]},{&quot;fill_id&quot;:&quot;50bf7eeae6224896bc21c61b57bc9f76&quot;,&quot;fill_align&quot;:&quot;lt&quot;,&quot;text_align&quot;:&quot;lt&quot;,&quot;text_direction&quot;:&quot;horizontal&quot;,&quot;chip_types&quot;:[&quot;text&quot;]}]]"/>
  <p:tag name="KSO_WM_CHIP_GROUPID" val="5e9e635473d2384101fd9d0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a2ed51660c33b3b8e688ae"/>
  <p:tag name="KSO_WM_SLIDE_BACKGROUND" val="[&quot;general&quot;]"/>
  <p:tag name="KSO_WM_SLIDE_BACKGROUND_TYPE" val="general"/>
  <p:tag name="KSO_WM_SLIDE_BK_DARK_LIGHT" val="2"/>
  <p:tag name="KSO_WM_SLIDE_ID" val="diagram20206165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4-29T09:48:16&quot;,&#10;    &quot;maxSize&quot;: {&#10;        &quot;size1&quot;: 42.200000000000003&#10;    },&#10;    &quot;minSize&quot;: {&#10;        &quot;size1&quot;: 33.299999999999997&#10;    },&#10;    &quot;normalSize&quot;: {&#10;        &quot;size1&quot;: 42.199999999999996&#10;    },&#10;    &quot;subLayout&quot;: [&#10;        {&#10;            &quot;id&quot;: &quot;2020-04-29T09:48:16&quot;,&#10;            &quot;margin&quot;: {&#10;                &quot;bottom&quot;: 0.026000002399086952,&#10;                &quot;left&quot;: 22.013999938964844,&#10;                &quot;right&quot;: 1.6929999589920044,&#10;                &quot;top&quot;: 4.2329998016357422&#10;            },&#10;            &quot;type&quot;: 0&#10;        },&#10;        {&#10;            &quot;id&quot;: &quot;2020-04-29T09:48:16&quot;,&#10;            &quot;margin&quot;: {&#10;                &quot;bottom&quot;: 3.3870000839233398,&#10;                &quot;left&quot;: 22.013999938964844,&#10;                &quot;right&quot;: 1.6929999589920044,&#10;                &quot;top&quot;: 0.3970000147819519&#10;            },&#10;            &quot;type&quot;: 0&#10;        }&#10;    ],&#10;    &quot;type&quot;: 0&#10;}&#10;"/>
  <p:tag name="KSO_WM_SLIDE_POSITION" val="0*0"/>
  <p:tag name="KSO_WM_SLIDE_RATIO" val="1.777778"/>
  <p:tag name="KSO_WM_SLIDE_SIZE" val="959*540"/>
  <p:tag name="KSO_WM_SLIDE_SUBTYPE" val="picTxt"/>
  <p:tag name="KSO_WM_SLIDE_TYPE" val="text"/>
  <p:tag name="KSO_WM_TAG_VERSION" val="1.0"/>
  <p:tag name="KSO_WM_TEMPLATE_ASSEMBLE_GROUPID" val="5ea8dbcefcfa1b12955f237c"/>
  <p:tag name="KSO_WM_TEMPLATE_ASSEMBLE_XID" val="5ea8dbcefcfa1b12955f237c"/>
  <p:tag name="KSO_WM_TEMPLATE_CATEGORY" val="diagram"/>
  <p:tag name="KSO_WM_TEMPLATE_COLOR_TYPE" val="1"/>
  <p:tag name="KSO_WM_TEMPLATE_INDEX" val="20206165"/>
  <p:tag name="KSO_WM_TEMPLATE_MASTER_TYPE" val="0"/>
  <p:tag name="KSO_WM_TEMPLATE_SUBCATEGORY" val="21"/>
</p:tagLst>
</file>

<file path=ppt/tags/tag7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5"/>
  <p:tag name="KSO_WM_UNIT_TEXT_FILL_FORE_SCHEMECOLOR_INDEX_BRIGHTNESS" val="0"/>
  <p:tag name="KSO_WM_UNIT_TEXT_FILL_TYPE" val="1"/>
  <p:tag name="KSO_WM_UNIT_TYPE" val="a"/>
  <p:tag name="KSO_WM_UNIT_VALUE" val="28"/>
</p:tagLst>
</file>

<file path=ppt/tags/tag7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17"/>
</p:tagLst>
</file>

<file path=ppt/tags/tag72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2883_1*i*4"/>
  <p:tag name="KSO_WM_UNIT_INDEX" val="4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72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68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2883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883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883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HIGHLIGHT" val="0"/>
  <p:tag name="KSO_WM_UNIT_ID" val="diagram20202883_1*i*5"/>
  <p:tag name="KSO_WM_UNIT_INDEX" val="5"/>
  <p:tag name="KSO_WM_UNIT_LAYERLEVEL" val="1"/>
  <p:tag name="KSO_WM_UNIT_TYPE" val="i"/>
</p:tagLst>
</file>

<file path=ppt/tags/tag7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6"/>
  <p:tag name="KSO_WM_UNIT_FILL_TYPE" val="1"/>
  <p:tag name="KSO_WM_UNIT_HIGHLIGHT" val="0"/>
  <p:tag name="KSO_WM_UNIT_ID" val="diagram2020288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883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6"/>
  <p:tag name="KSO_WM_UNIT_FILL_TYPE" val="1"/>
  <p:tag name="KSO_WM_UNIT_HIGHLIGHT" val="0"/>
  <p:tag name="KSO_WM_UNIT_ID" val="diagram2020288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883_1"/>
  <p:tag name="KSO_WM_SLIDE_INDEX" val="1"/>
  <p:tag name="KSO_WM_SLIDE_ITEM_CNT" val="0"/>
  <p:tag name="KSO_WM_SLIDE_LAYOUT" val="a_b_f"/>
  <p:tag name="KSO_WM_SLIDE_LAYOUT_CNT" val="1_1_1"/>
  <p:tag name="KSO_WM_SLIDE_POSITION" val="0*0"/>
  <p:tag name="KSO_WM_SLIDE_SIZE" val="960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883"/>
  <p:tag name="KSO_WM_TEMPLATE_MASTER_TYPE" val="0"/>
  <p:tag name="KSO_WM_TEMPLATE_SUBCATEGORY" val="0"/>
</p:tagLst>
</file>

<file path=ppt/tags/tag7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05"/>
  <p:tag name="KSO_WM_UNIT_COMPATIBLE" val="0"/>
  <p:tag name="KSO_WM_UNIT_DIAGRAM_ISNUMVISUAL" val="0"/>
  <p:tag name="KSO_WM_UNIT_DIAGRAM_ISREFERUNIT" val="0"/>
  <p:tag name="KSO_WM_UNIT_HIGHLIGHT" val="0"/>
  <p:tag name="KSO_WM_UNIT_ID" val="diagram202051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25"/>
  <p:tag name="KSO_WM_UNIT_TEXT_FILL_TYPE" val="1"/>
  <p:tag name="KSO_WM_UNIT_TEXT_PART_ID" val="2-X"/>
  <p:tag name="KSO_WM_UNIT_TEXT_PART_ID_V2" val="a-3-1"/>
  <p:tag name="KSO_WM_UNIT_TEXT_PART_SIZE" val="49.2*559"/>
  <p:tag name="KSO_WM_UNIT_TYPE" val="a"/>
  <p:tag name="KSO_WM_UNIT_VALUE" val="26"/>
</p:tagLst>
</file>

<file path=ppt/tags/tag7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0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1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4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1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4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0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4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05"/>
  <p:tag name="KSO_WM_UNIT_COMPATIBLE" val="0"/>
  <p:tag name="KSO_WM_UNIT_DIAGRAM_ISNUMVISUAL" val="0"/>
  <p:tag name="KSO_WM_UNIT_DIAGRAM_ISREFERUNIT" val="0"/>
  <p:tag name="KSO_WM_UNIT_HIGHLIGHT" val="0"/>
  <p:tag name="KSO_WM_UNIT_ID" val="diagram20205105_1*f*2"/>
  <p:tag name="KSO_WM_UNIT_INDEX" val="2"/>
  <p:tag name="KSO_WM_UNIT_LAYERLEVEL" val="1"/>
  <p:tag name="KSO_WM_UNIT_NOCLEAR" val="0"/>
  <p:tag name="KSO_WM_UNIT_PRESET_TEXT" val="点击此处添加正文，文字是您思想的提炼，为了最终呈现发布的良好效果。&#13;请尽量言简意赅的阐述观点；根据需要可酌情增减文字以便观者可以。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34"/>
</p:tagLst>
</file>

<file path=ppt/tags/tag74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1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1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05"/>
  <p:tag name="KSO_WM_UNIT_COMPATIBLE" val="0"/>
  <p:tag name="KSO_WM_UNIT_DIAGRAM_ISNUMVISUAL" val="0"/>
  <p:tag name="KSO_WM_UNIT_DIAGRAM_ISREFERUNIT" val="0"/>
  <p:tag name="KSO_WM_UNIT_HIGHLIGHT" val="0"/>
  <p:tag name="KSO_WM_UNIT_ID" val="diagram20205105_1*f*2"/>
  <p:tag name="KSO_WM_UNIT_INDEX" val="2"/>
  <p:tag name="KSO_WM_UNIT_LAYERLEVEL" val="1"/>
  <p:tag name="KSO_WM_UNIT_NOCLEAR" val="0"/>
  <p:tag name="KSO_WM_UNIT_PRESET_TEXT" val="点击此处添加正文，文字是您思想的提炼，为了最终呈现发布的良好效果。&#13;请尽量言简意赅的阐述观点；根据需要可酌情增减文字以便观者可以。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34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05_1"/>
  <p:tag name="KSO_WM_SLIDE_INDEX" val="1"/>
  <p:tag name="KSO_WM_SLIDE_ITEM_CNT" val="0"/>
  <p:tag name="KSO_WM_SLIDE_LAYOUT" val="a_f"/>
  <p:tag name="KSO_WM_SLIDE_LAYOUT_CNT" val="1_2"/>
  <p:tag name="KSO_WM_SLIDE_POSITION" val="-63*45"/>
  <p:tag name="KSO_WM_SLIDE_SIZE" val="1086*43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05"/>
  <p:tag name="KSO_WM_TEMPLATE_MASTER_TYPE" val="0"/>
  <p:tag name="KSO_WM_TEMPLATE_SUBCATEGORY" val="0"/>
  <p:tag name="KSO_WM_TEMPLATE_THUMBS_INDEX" val="1"/>
</p:tagLst>
</file>

<file path=ppt/tags/tag7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7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7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7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7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7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7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759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0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-41"/>
  <p:tag name="KSO_WM_BLIP_RECT_RIGHT" val="-393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30.05"/>
  <p:tag name="KSO_WM_CREATIVE_CROP_SHAPE_TOP" val="91.5"/>
  <p:tag name="KSO_WM_CREATIVE_CROP_SHAPE_WIDTH" val="74.1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REFSHAPE" val="203642588"/>
  <p:tag name="WM_BEAUTIFY_ZORDER_FLAG_TAG" val="4"/>
</p:tagLst>
</file>

<file path=ppt/tags/tag761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-259"/>
  <p:tag name="KSO_WM_BLIP_RECT_RIGHT" val="-585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108.45"/>
  <p:tag name="KSO_WM_CREATIVE_CROP_SHAPE_TOP" val="91.5"/>
  <p:tag name="KSO_WM_CREATIVE_CROP_SHAPE_WIDTH" val="41.85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REFSHAPE" val="203642588"/>
  <p:tag name="WM_BEAUTIFY_ZORDER_FLAG_TAG" val="4"/>
</p:tagLst>
</file>

<file path=ppt/tags/tag762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-71"/>
  <p:tag name="KSO_WM_BLIP_RECT_RIGHT" val="-2457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10.75"/>
  <p:tag name="KSO_WM_CREATIVE_CROP_SHAPE_TOP" val="91.5"/>
  <p:tag name="KSO_WM_CREATIVE_CROP_SHAPE_WIDTH" val="15.05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REFSHAPE" val="203642588"/>
  <p:tag name="WM_BEAUTIFY_ZORDER_FLAG_TAG" val="4"/>
</p:tagLst>
</file>

<file path=ppt/tags/tag763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0"/>
  <p:tag name="KSO_WM_BLIP_RECT_RIGHT" val="-5157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0"/>
  <p:tag name="KSO_WM_CREATIVE_CROP_SHAPE_TOP" val="91.5"/>
  <p:tag name="KSO_WM_CREATIVE_CROP_SHAPE_WIDTH" val="7.5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REFSHAPE" val="203642588"/>
  <p:tag name="WM_BEAUTIFY_ZORDER_FLAG_TAG" val="4"/>
</p:tagLst>
</file>

<file path=ppt/tags/tag764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-554"/>
  <p:tag name="KSO_WM_BLIP_RECT_RIGHT" val="-762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154.6"/>
  <p:tag name="KSO_WM_CREATIVE_CROP_SHAPE_TOP" val="91.5"/>
  <p:tag name="KSO_WM_CREATIVE_CROP_SHAPE_WIDTH" val="27.9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REFSHAPE" val="203642588"/>
  <p:tag name="WM_BEAUTIFY_ZORDER_FLAG_TAG" val="4"/>
</p:tagLst>
</file>

<file path=ppt/tags/tag765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-172"/>
  <p:tag name="KSO_WM_BLIP_RECT_RIGHT" val="-92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186.8"/>
  <p:tag name="KSO_WM_CREATIVE_CROP_SHAPE_TOP" val="91.5"/>
  <p:tag name="KSO_WM_CREATIVE_CROP_SHAPE_WIDTH" val="108.45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REFSHAPE" val="203642588"/>
  <p:tag name="WM_BEAUTIFY_ZORDER_FLAG_TAG" val="4"/>
</p:tagLst>
</file>

<file path=ppt/tags/tag766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-664"/>
  <p:tag name="KSO_WM_BLIP_RECT_RIGHT" val="-112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299.55"/>
  <p:tag name="KSO_WM_CREATIVE_CROP_SHAPE_TOP" val="91.5"/>
  <p:tag name="KSO_WM_CREATIVE_CROP_SHAPE_WIDTH" val="45.1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REFSHAPE" val="203642588"/>
  <p:tag name="WM_BEAUTIFY_ZORDER_FLAG_TAG" val="4"/>
</p:tagLst>
</file>

<file path=ppt/tags/tag767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-1711"/>
  <p:tag name="KSO_WM_BLIP_RECT_RIGHT" val="-126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348.9"/>
  <p:tag name="KSO_WM_CREATIVE_CROP_SHAPE_TOP" val="91.5"/>
  <p:tag name="KSO_WM_CREATIVE_CROP_SHAPE_WIDTH" val="20.4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REFSHAPE" val="203642588"/>
  <p:tag name="WM_BEAUTIFY_ZORDER_FLAG_TAG" val="4"/>
</p:tagLst>
</file>

<file path=ppt/tags/tag768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-3480"/>
  <p:tag name="KSO_WM_BLIP_RECT_RIGHT" val="-100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373.6"/>
  <p:tag name="KSO_WM_CREATIVE_CROP_SHAPE_TOP" val="91.5"/>
  <p:tag name="KSO_WM_CREATIVE_CROP_SHAPE_WIDTH" val="10.75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REFSHAPE" val="203642588"/>
  <p:tag name="WM_BEAUTIFY_ZORDER_FLAG_TAG" val="4"/>
</p:tagLst>
</file>

<file path=ppt/tags/tag769.xml><?xml version="1.0" encoding="utf-8"?>
<p:tagLst xmlns:p="http://schemas.openxmlformats.org/presentationml/2006/main">
  <p:tag name="FEATURENAME" val="creativeCrop"/>
  <p:tag name="KSO_WM_BEAUTIFY_FLAG" val="#wm#"/>
  <p:tag name="KSO_WM_BLIP_RECT_BOTTOM" val="-16"/>
  <p:tag name="KSO_WM_BLIP_RECT_LEFT" val="-6033"/>
  <p:tag name="KSO_WM_BLIP_RECT_RIGHT" val="0"/>
  <p:tag name="KSO_WM_BLIP_RECT_TOP" val="-16"/>
  <p:tag name="KSO_WM_CREATIVE_CROP_ORG_HEIGHT" val="461.654"/>
  <p:tag name="KSO_WM_CREATIVE_CROP_ORG_LEFT" val="0"/>
  <p:tag name="KSO_WM_CREATIVE_CROP_ORG_TOP" val="53.9231"/>
  <p:tag name="KSO_WM_CREATIVE_CROP_ORG_WIDTH" val="395.084"/>
  <p:tag name="KSO_WM_CREATIVE_CROP_SHAPE_HEIGHT" val="386.5"/>
  <p:tag name="KSO_WM_CREATIVE_CROP_SHAPE_LEFT" val="388.65"/>
  <p:tag name="KSO_WM_CREATIVE_CROP_SHAPE_TOP" val="91.5"/>
  <p:tag name="KSO_WM_CREATIVE_CROP_SHAPE_WIDTH" val="6.45"/>
  <p:tag name="KSO_WM_DIAGRAM_GROUP_CODE" val="155120614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REFSHAPE" val="203642588"/>
  <p:tag name="WM_BEAUTIFY_ZORDER_FLAG_TAG" val="4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0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frame"/>
  <p:tag name="KSO_WM_SLIDE_BK_DARK_LIGHT" val="2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2T23:58:12&quot;,&#10;    &quot;maxSize&quot;: {&#10;        &quot;size1&quot;: 69.200000000000003&#10;    },&#10;    &quot;minSize&quot;: {&#10;        &quot;size1&quot;: 29.800000000000001&#10;    },&#10;    &quot;normalSize&quot;: {&#10;        &quot;size1&quot;: 42.700000000000003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28209899999999999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2T23:58:12&quot;,&#10;            &quot;margin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marginOverLayout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horizontalAlign&quot;: 0,&#10;            &quot;id&quot;: &quot;2020-05-02T23:58:12&quot;,&#10;            &quot;margin&quot;: {&#10;                &quot;bottom&quot;: 1.690000057220459,&#10;                &quot;left&quot;: 0.026000002399086952,&#10;                &quot;right&quot;: 1.2699999809265137,&#10;                &quot;top&quot;: 5.4800000190734863&#10;            },&#10;            &quot;type&quot;: 0,&#10;            &quot;verticalAlign&quot;: 2&#10;        }&#10;    ],&#10;    &quot;type&quot;: 0&#10;}&#10;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7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6_1*y*1"/>
  <p:tag name="KSO_WM_UNIT_INDEX" val="1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7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HIGHLIGHT" val="0"/>
  <p:tag name="KSO_WM_UNIT_ID" val="diagram2020520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7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HIGHLIGHT" val="0"/>
  <p:tag name="KSO_WM_UNIT_ID" val="diagram2020520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7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HIGHLIGHT" val="0"/>
  <p:tag name="KSO_WM_UNIT_ID" val="diagram20205206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7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HIGHLIGHT" val="0"/>
  <p:tag name="KSO_WM_UNIT_ID" val="diagram20205206_1*i*3"/>
  <p:tag name="KSO_WM_UNIT_INDEX" val="3"/>
  <p:tag name="KSO_WM_UNIT_LAYERLEVEL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6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6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6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6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HIGHLIGHT" val="0"/>
  <p:tag name="KSO_WM_UNIT_ID" val="diagram20205206_1*i*8"/>
  <p:tag name="KSO_WM_UNIT_INDEX" val="8"/>
  <p:tag name="KSO_WM_UNIT_LAYERLEVEL" val="1"/>
  <p:tag name="KSO_WM_UNIT_TYPE" val="i"/>
</p:tagLst>
</file>

<file path=ppt/tags/tag7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6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6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6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6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HIGHLIGHT" val="0"/>
  <p:tag name="KSO_WM_UNIT_ID" val="diagram20205206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HIGHLIGHT" val="0"/>
  <p:tag name="KSO_WM_UNIT_ID" val="diagram20205206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7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6"/>
  <p:tag name="KSO_WM_UNIT_COMPATIBLE" val="0"/>
  <p:tag name="KSO_WM_UNIT_DIAGRAM_ISNUMVISUAL" val="0"/>
  <p:tag name="KSO_WM_UNIT_DIAGRAM_ISREFERUNIT" val="0"/>
  <p:tag name="KSO_WM_UNIT_HIGHLIGHT" val="0"/>
  <p:tag name="KSO_WM_UNIT_ID" val="diagram20205206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7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6_1"/>
  <p:tag name="KSO_WM_SLIDE_INDEX" val="1"/>
  <p:tag name="KSO_WM_SLIDE_ITEM_CNT" val="0"/>
  <p:tag name="KSO_WM_SLIDE_LAYOUT" val="a_b_f_y"/>
  <p:tag name="KSO_WM_SLIDE_LAYOUT_CNT" val="1_1_1_1"/>
  <p:tag name="KSO_WM_SLIDE_POSITION" val="0*0"/>
  <p:tag name="KSO_WM_SLIDE_SIZE" val="960*53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6"/>
  <p:tag name="KSO_WM_TEMPLATE_MASTER_TYPE" val="0"/>
  <p:tag name="KSO_WM_TEMPLATE_SUBCATEGORY" val="0"/>
</p:tagLst>
</file>

<file path=ppt/tags/tag7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7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7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7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7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7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d*1"/>
  <p:tag name="KSO_WM_UNIT_INDEX" val="1"/>
  <p:tag name="KSO_WM_UNIT_LAYERLEVEL" val="1"/>
  <p:tag name="KSO_WM_UNIT_PLACING_PICTURE" val="145706.443"/>
  <p:tag name="KSO_WM_UNIT_PLACING_PICTURE_COLLAGE_RELATIVERECTANGLE" val="{&quot;bottom&quot;:1.5168755663394304e-16,&quot;left&quot;:0,&quot;right&quot;:0,&quot;top&quot;:1.5168755663394304e-16}"/>
  <p:tag name="KSO_WM_UNIT_PLACING_PICTURE_COLLAGE_VIEWPORT" val="{&quot;height&quot;:7494.8031496062977,&quot;width&quot;:7491.9716535433072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7494.8031496062995,&quot;width&quot;:7491.9716535433072}"/>
  <p:tag name="KSO_WM_UNIT_SUPPORT_UNIT_TYPE" val="[&quot;d&quot;]"/>
  <p:tag name="KSO_WM_UNIT_TYPE" val="d"/>
  <p:tag name="KSO_WM_UNIT_VALUE" val="1321*1320"/>
  <p:tag name="REFSHAPE" val="203645172"/>
</p:tagLst>
</file>

<file path=ppt/tags/tag8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802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3T00:05:08&quot;,&#10;    &quot;maxSize&quot;: {&#10;        &quot;size1&quot;: 69.200000000000003&#10;    },&#10;    &quot;minSize&quot;: {&#10;        &quot;size1&quot;: 29.800000000000001&#10;    },&#10;    &quot;normalSize&quot;: {&#10;        &quot;size1&quot;: 42.700000000000003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28209899999999999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3T00:05:08&quot;,&#10;            &quot;margin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marginOverLayout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horizontalAlign&quot;: 0,&#10;            &quot;id&quot;: &quot;2020-05-03T00:05:08&quot;,&#10;            &quot;margin&quot;: {&#10;                &quot;bottom&quot;: 1.690000057220459,&#10;                &quot;left&quot;: 0.026000002399086952,&#10;                &quot;right&quot;: 1.2699999809265137,&#10;                &quot;top&quot;: 5.4800000190734863&#10;            },&#10;            &quot;type&quot;: 0,&#10;            &quot;verticalAlign&quot;: 2&#10;        }&#10;    ],&#10;    &quot;type&quot;: 0&#10;}&#10;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8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5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KSO_WM_UNIT_TYPE" val="i"/>
</p:tagLst>
</file>

<file path=ppt/tags/tag8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  <p:tag name="KSO_WM_UNIT_TYPE" val="i"/>
</p:tagLst>
</file>

<file path=ppt/tags/tag8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2305_1*i*4"/>
  <p:tag name="KSO_WM_UNIT_INDEX" val="4"/>
  <p:tag name="KSO_WM_UNIT_LAYERLEVEL" val="1"/>
  <p:tag name="KSO_WM_UNIT_PLACING_PICTURE_MD4" val="0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8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diagram2020230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，希望通过人工智能解放用户双手，不仅高效，且精准。&#13;我们拥有金山办公软件30年的技术积累，以及一支富有研究精神，匠心做事的团队。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564"/>
</p:tagLst>
</file>

<file path=ppt/tags/tag8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05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8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305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COMPATIBLE" val="0"/>
  <p:tag name="KSO_WM_UNIT_DIAGRAM_ISNUMVISUAL" val="0"/>
  <p:tag name="KSO_WM_UNIT_DIAGRAM_ISREFERUNIT" val="0"/>
  <p:tag name="KSO_WM_UNIT_HIGHLIGHT" val="0"/>
  <p:tag name="KSO_WM_UNIT_ID" val="diagram20202305_1*i*5"/>
  <p:tag name="KSO_WM_UNIT_INDEX" val="5"/>
  <p:tag name="KSO_WM_UNIT_LAYERLEVEL" val="1"/>
  <p:tag name="KSO_WM_UNIT_PLACING_PICTURE_MD4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8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305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8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1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23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-极墨产品部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6"/>
</p:tagLst>
</file>

<file path=ppt/tags/tag8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diagram2020230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，希望通过人工智能解放用户双手，不仅高效，且精准。&#13;我们拥有金山办公软件30年的技术积累，以及一支富有研究精神，匠心做事的团队。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564"/>
</p:tagLst>
</file>

<file path=ppt/tags/tag8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diagram2020230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，希望通过人工智能解放用户双手，不仅高效，且精准。&#13;我们拥有金山办公软件30年的技术积累，以及一支富有研究精神，匠心做事的团队。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564"/>
</p:tagLst>
</file>

<file path=ppt/tags/tag8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diagram2020230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，希望通过人工智能解放用户双手，不仅高效，且精准。&#13;我们拥有金山办公软件30年的技术积累，以及一支富有研究精神，匠心做事的团队。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564"/>
</p:tagLst>
</file>

<file path=ppt/tags/tag816.xml><?xml version="1.0" encoding="utf-8"?>
<p:tagLst xmlns:p="http://schemas.openxmlformats.org/presentationml/2006/main">
  <p:tag name="KSO_WM_BEAUTIFY_FLAG" val="#wm#"/>
  <p:tag name="KSO_WM_SLIDE_BACKGROUND" val="[&quot;general&quot;,&quot;topBottom&quot;]"/>
  <p:tag name="KSO_WM_SLIDE_BACKGROUND_TYPE" val="topBottom"/>
  <p:tag name="KSO_WM_SLIDE_BK_DARK_LIGHT" val="2"/>
  <p:tag name="KSO_WM_SLIDE_CAN_ADD_NAVIGATION" val="1"/>
  <p:tag name="KSO_WM_SLIDE_ID" val="diagram20202305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5-02T10:22:33&quot;,&#10;    &quot;maxSize&quot;: {&#10;        &quot;size1&quot;: 22.600000000000001&#10;    },&#10;    &quot;minSize&quot;: {&#10;        &quot;size1&quot;: 22.600000000000001&#10;    },&#10;    &quot;normalSize&quot;: {&#10;        &quot;size1&quot;: 22.600000000000001&#10;    },&#10;    &quot;subLayout&quot;: [&#10;        {&#10;            &quot;id&quot;: &quot;2020-05-02T10:22:33&quot;,&#10;            &quot;margin&quot;: {&#10;                &quot;bottom&quot;: 0.82400000095367432,&#10;                &quot;left&quot;: 1.2699999809265137,&#10;                &quot;right&quot;: 1.2699999809265137,&#10;                &quot;top&quot;: 1.690000057220459&#10;            },&#10;            &quot;type&quot;: 0&#10;        },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.30275765100000002,&#10;                    &quot;topAbs&quot;: false,&#10;                    &quot;type&quot;: &quot;topBottom&quot;&#10;                }&#10;            ],&#10;            &quot;id&quot;: &quot;2020-05-02T10:22:33&quot;,&#10;            &quot;margin&quot;: {&#10;                &quot;bottom&quot;: 2.5399999618530273,&#10;                &quot;left&quot;: 2.119999885559082,&#10;                &quot;right&quot;: 2.119999885559082,&#10;                &quot;top&quot;: 0.87599998712539673&#10;            },&#10;            &quot;type&quot;: 0&#10;        }&#10;    ],&#10;    &quot;type&quot;: 0&#10;}&#10;"/>
  <p:tag name="KSO_WM_SLIDE_POSITION" val="0*47"/>
  <p:tag name="KSO_WM_SLIDE_RATIO" val="1.777778"/>
  <p:tag name="KSO_WM_SLIDE_SIZE" val="960*49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305"/>
  <p:tag name="KSO_WM_TEMPLATE_MASTER_TYPE" val="0"/>
  <p:tag name="KSO_WM_TEMPLATE_SUBCATEGORY" val="11"/>
</p:tagLst>
</file>

<file path=ppt/tags/tag8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8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MARTLAYOUT_COMPRESS_INFO" val="{&#10;    &quot;id&quot;: &quot;2020-05-02T10:21:10&quot;,&#10;    &quot;max&quot;: 2.2219685039370063,&#10;    &quot;topChanged&quot;: 2.1102884714037753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8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8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8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8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d*1"/>
  <p:tag name="KSO_WM_UNIT_INDEX" val="1"/>
  <p:tag name="KSO_WM_UNIT_LAYERLEVEL" val="1"/>
  <p:tag name="KSO_WM_UNIT_PLACING_PICTURE" val="145706.443"/>
  <p:tag name="KSO_WM_UNIT_PLACING_PICTURE_COLLAGE_RELATIVERECTANGLE" val="{&quot;bottom&quot;:1.5168755663394304e-16,&quot;left&quot;:0,&quot;right&quot;:0,&quot;top&quot;:1.5168755663394304e-16}"/>
  <p:tag name="KSO_WM_UNIT_PLACING_PICTURE_COLLAGE_VIEWPORT" val="{&quot;height&quot;:7494.8031496062977,&quot;width&quot;:7491.9716535433072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7494.8031496062995,&quot;width&quot;:7491.9716535433072}"/>
  <p:tag name="KSO_WM_UNIT_SUPPORT_UNIT_TYPE" val="[&quot;d&quot;]"/>
  <p:tag name="KSO_WM_UNIT_TYPE" val="d"/>
  <p:tag name="KSO_WM_UNIT_VALUE" val="1321*1320"/>
  <p:tag name="REFSHAPE" val="205280884"/>
</p:tagLst>
</file>

<file path=ppt/tags/tag825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2T10:21:10&quot;,&#10;    &quot;maxSize&quot;: {&#10;        &quot;size1&quot;: 69.200000000000003&#10;    },&#10;    &quot;minSize&quot;: {&#10;        &quot;size1&quot;: 29.800000000000001&#10;    },&#10;    &quot;normalSize&quot;: {&#10;        &quot;size1&quot;: 42.700000000000003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28209899999999999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2T10:21:10&quot;,&#10;            &quot;margin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marginOverLayout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horizontalAlign&quot;: 0,&#10;            &quot;id&quot;: &quot;2020-05-02T10:21:10&quot;,&#10;            &quot;margin&quot;: {&#10;                &quot;bottom&quot;: 1.690000057220459,&#10;                &quot;left&quot;: 0.026000002399086952,&#10;                &quot;right&quot;: 1.2699999809265137,&#10;                &quot;top&quot;: 5.4800000190734863&#10;            },&#10;            &quot;type&quot;: 0,&#10;            &quot;verticalAlign&quot;: 2&#10;        }&#10;    ],&#10;    &quot;type&quot;: 0&#10;}&#10;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8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8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8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9060_1*i*0"/>
  <p:tag name="KSO_WM_UNIT_INDEX" val="0"/>
  <p:tag name="KSO_WM_UNIT_LAYERLEVEL" val="1"/>
  <p:tag name="KSO_WM_UNIT_TYPE" val="i"/>
</p:tagLst>
</file>

<file path=ppt/tags/tag8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HIGHLIGHT" val="0"/>
  <p:tag name="KSO_WM_UNIT_ID" val="diagram9060_1*i*0"/>
  <p:tag name="KSO_WM_UNIT_INDEX" val="0"/>
  <p:tag name="KSO_WM_UNIT_LAYERLEVEL" val="1"/>
  <p:tag name="KSO_WM_UNIT_TYPE" val="i"/>
</p:tagLst>
</file>

<file path=ppt/tags/tag8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HIGHLIGHT" val="0"/>
  <p:tag name="KSO_WM_UNIT_ID" val="diagram9060_1*i*0"/>
  <p:tag name="KSO_WM_UNIT_INDEX" val="0"/>
  <p:tag name="KSO_WM_UNIT_LAYERLEVEL" val="1"/>
  <p:tag name="KSO_WM_UNIT_TYPE" val="i"/>
</p:tagLst>
</file>

<file path=ppt/tags/tag8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HIGHLIGHT" val="0"/>
  <p:tag name="KSO_WM_UNIT_ID" val="diagram9060_1*i*0"/>
  <p:tag name="KSO_WM_UNIT_INDEX" val="0"/>
  <p:tag name="KSO_WM_UNIT_LAYERLEVEL" val="1"/>
  <p:tag name="KSO_WM_UNIT_TYPE" val="i"/>
</p:tagLst>
</file>

<file path=ppt/tags/tag8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HIGHLIGHT" val="0"/>
  <p:tag name="KSO_WM_UNIT_ID" val="diagram9060_1*i*8"/>
  <p:tag name="KSO_WM_UNIT_INDEX" val="8"/>
  <p:tag name="KSO_WM_UNIT_LAYERLEVEL" val="1"/>
  <p:tag name="KSO_WM_UNIT_TYPE" val="i"/>
</p:tagLst>
</file>

<file path=ppt/tags/tag8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9060_1*i*0"/>
  <p:tag name="KSO_WM_UNIT_INDEX" val="0"/>
  <p:tag name="KSO_WM_UNIT_LAYERLEVEL" val="1"/>
  <p:tag name="KSO_WM_UNIT_TYPE" val="i"/>
</p:tagLst>
</file>

<file path=ppt/tags/tag8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9060_1*i*0"/>
  <p:tag name="KSO_WM_UNIT_INDEX" val="0"/>
  <p:tag name="KSO_WM_UNIT_LAYERLEVEL" val="1"/>
  <p:tag name="KSO_WM_UNIT_TYPE" val="i"/>
</p:tagLst>
</file>

<file path=ppt/tags/tag83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HIGHLIGHT" val="0"/>
  <p:tag name="KSO_WM_UNIT_ID" val="diagram9060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5"/>
  <p:tag name="KSO_WM_UNIT_TEXT_FILL_FORE_SCHEMECOLOR_INDEX_BRIGHTNESS" val="0"/>
  <p:tag name="KSO_WM_UNIT_TEXT_FILL_TYPE" val="1"/>
  <p:tag name="KSO_WM_UNIT_TYPE" val="a"/>
  <p:tag name="KSO_WM_UNIT_VALUE" val="25"/>
</p:tagLst>
</file>

<file path=ppt/tags/tag8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HIGHLIGHT" val="0"/>
  <p:tag name="KSO_WM_UNIT_ID" val="diagram9060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64"/>
</p:tagLst>
</file>

<file path=ppt/tags/tag8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HIGHLIGHT" val="0"/>
  <p:tag name="KSO_WM_UNIT_ID" val="diagram9060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64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FILL_GRADIENT_ANGLE" val="90"/>
  <p:tag name="KSO_WM_UNIT_FILL_GRADIENT_DIRECTION" val="1"/>
  <p:tag name="KSO_WM_UNIT_FILL_GRADIENT_TYPE" val="0"/>
  <p:tag name="KSO_WM_UNIT_HIGHLIGHT" val="0"/>
  <p:tag name="KSO_WM_UNIT_ID" val="diagram9060_1*i*0"/>
  <p:tag name="KSO_WM_UNIT_INDEX" val="0"/>
  <p:tag name="KSO_WM_UNIT_LAYERLEVEL" val="1"/>
  <p:tag name="KSO_WM_UNIT_LINE_FILL_TYPE" val="5"/>
  <p:tag name="KSO_WM_UNIT_LINE_FORE_SCHEMECOLOR_INDEX_1" val="5"/>
  <p:tag name="KSO_WM_UNIT_LINE_FORE_SCHEMECOLOR_INDEX_1_BRIGHTNESS" val="0"/>
  <p:tag name="KSO_WM_UNIT_LINE_FORE_SCHEMECOLOR_INDEX_1_POS" val="0"/>
  <p:tag name="KSO_WM_UNIT_LINE_FORE_SCHEMECOLOR_INDEX_1_TRANS" val="1"/>
  <p:tag name="KSO_WM_UNIT_LINE_FORE_SCHEMECOLOR_INDEX_2" val="5"/>
  <p:tag name="KSO_WM_UNIT_LINE_FORE_SCHEMECOLOR_INDEX_2_BRIGHTNESS" val="0"/>
  <p:tag name="KSO_WM_UNIT_LINE_FORE_SCHEMECOLOR_INDEX_2_POS" val="0.5"/>
  <p:tag name="KSO_WM_UNIT_LINE_FORE_SCHEMECOLOR_INDEX_2_TRANS" val="0"/>
  <p:tag name="KSO_WM_UNIT_LINE_FORE_SCHEMECOLOR_INDEX_3" val="5"/>
  <p:tag name="KSO_WM_UNIT_LINE_FORE_SCHEMECOLOR_INDEX_3_BRIGHTNESS" val="0"/>
  <p:tag name="KSO_WM_UNIT_LINE_FORE_SCHEMECOLOR_INDEX_3_POS" val="1"/>
  <p:tag name="KSO_WM_UNIT_LINE_FORE_SCHEMECOLOR_INDEX_3_TRANS" val="1"/>
  <p:tag name="KSO_WM_UNIT_TYPE" val="i"/>
</p:tagLst>
</file>

<file path=ppt/tags/tag8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9060"/>
  <p:tag name="KSO_WM_UNIT_COMPATIBLE" val="0"/>
  <p:tag name="KSO_WM_UNIT_DIAGRAM_ISNUMVISUAL" val="0"/>
  <p:tag name="KSO_WM_UNIT_DIAGRAM_ISREFERUNIT" val="0"/>
  <p:tag name="KSO_WM_UNIT_HIGHLIGHT" val="0"/>
  <p:tag name="KSO_WM_UNIT_ID" val="diagram9060_1*d*1"/>
  <p:tag name="KSO_WM_UNIT_INDEX" val="1"/>
  <p:tag name="KSO_WM_UNIT_LAYERLEVEL" val="1"/>
  <p:tag name="KSO_WM_UNIT_SUPPORT_UNIT_TYPE" val="[&quot;d&quot;]"/>
  <p:tag name="KSO_WM_UNIT_TYPE" val="d"/>
  <p:tag name="KSO_WM_UNIT_VALUE" val="1059*2540"/>
  <p:tag name="REFSHAPE" val="205282108"/>
</p:tagLst>
</file>

<file path=ppt/tags/tag8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9060_1"/>
  <p:tag name="KSO_WM_SLIDE_INDEX" val="1"/>
  <p:tag name="KSO_WM_SLIDE_ITEM_CNT" val="0"/>
  <p:tag name="KSO_WM_SLIDE_LAYOUT" val="a_d_f"/>
  <p:tag name="KSO_WM_SLIDE_LAYOUT_CNT" val="1_1_2"/>
  <p:tag name="KSO_WM_SLIDE_POSITION" val="0*0"/>
  <p:tag name="KSO_WM_SLIDE_SIZE" val="720*529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9060"/>
  <p:tag name="KSO_WM_TEMPLATE_MASTER_TYPE" val="0"/>
  <p:tag name="KSO_WM_TEMPLATE_SUBCATEGORY" val="0"/>
</p:tagLst>
</file>

<file path=ppt/tags/tag84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0"/>
  <p:tag name="KSO_WM_UNIT_INDEX" val="0"/>
  <p:tag name="KSO_WM_UNIT_LAYERLEVEL" val="1"/>
  <p:tag name="KSO_WM_UNIT_SUBTYPE" val="h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EBF6FB"/>
      </a:dk2>
      <a:lt2>
        <a:srgbClr val="FFFFFF"/>
      </a:lt2>
      <a:accent1>
        <a:srgbClr val="5092CD"/>
      </a:accent1>
      <a:accent2>
        <a:srgbClr val="6985B5"/>
      </a:accent2>
      <a:accent3>
        <a:srgbClr val="82789D"/>
      </a:accent3>
      <a:accent4>
        <a:srgbClr val="9B6A84"/>
      </a:accent4>
      <a:accent5>
        <a:srgbClr val="B45D6C"/>
      </a:accent5>
      <a:accent6>
        <a:srgbClr val="CD5054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260</Paragraphs>
  <Slides>60</Slides>
  <Notes>3</Notes>
  <TotalTime>0</TotalTime>
  <HiddenSlides>6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baseType="lpstr" size="75">
      <vt:lpstr>Arial</vt:lpstr>
      <vt:lpstr>微软雅黑</vt:lpstr>
      <vt:lpstr>汉仪旗黑-85S</vt:lpstr>
      <vt:lpstr>Calibri</vt:lpstr>
      <vt:lpstr>隶书</vt:lpstr>
      <vt:lpstr>Segoe UI</vt:lpstr>
      <vt:lpstr>黑体</vt:lpstr>
      <vt:lpstr>Wingdings</vt:lpstr>
      <vt:lpstr>宋体</vt:lpstr>
      <vt:lpstr>Aller Light</vt:lpstr>
      <vt:lpstr>方正兰亭特黑长简体</vt:lpstr>
      <vt:lpstr>方正兰亭特黑扁简体</vt:lpstr>
      <vt:lpstr>楷体_GB2312</vt:lpstr>
      <vt:lpstr>华文楷体</vt:lpstr>
      <vt:lpstr>自定义设计方案</vt:lpstr>
      <vt:lpstr>PowerPoint Presentation</vt:lpstr>
      <vt:lpstr>望 海 潮           柳  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好景具体指什么？凭什么这好景值得他拿回朝廷去夸？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2021-02-03T09:05:25.280</cp:lastPrinted>
  <dcterms:created xsi:type="dcterms:W3CDTF">2021-02-03T09:05:25Z</dcterms:created>
  <dcterms:modified xsi:type="dcterms:W3CDTF">2021-02-03T01:06:08Z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