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2020/2/21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D:\空中课堂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71400"/>
            <a:ext cx="9888482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D:\空中课堂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D:\空中课堂\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D:\空中课堂\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D:\空中课堂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D:\空中课堂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D:\空中课堂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D:\空中课堂\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D:\空中课堂\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D:\空中课堂\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D:\空中课堂\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D:\空中课堂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D:\空中课堂\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D:\空中课堂\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 descr="D:\空中课堂\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D:\空中课堂\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 descr="D:\空中课堂\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 descr="D:\空中课堂\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D:\空中课堂\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 descr="D:\空中课堂\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D:\空中课堂\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D:\空中课堂\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空中课堂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57706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D:\空中课堂\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22" name="Picture 2" descr="D:\空中课堂\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D:\空中课堂\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D:\空中课堂\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D:\空中课堂\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D:\空中课堂\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 descr="D:\空中课堂\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 descr="D:\空中课堂\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 descr="D:\空中课堂\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D:\空中课堂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D:\空中课堂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D:\空中课堂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D:\空中课堂\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D:\空中课堂\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D:\空中课堂\4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全屏显示(4:3)</PresentationFormat>
  <Paragraphs>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6</cp:revision>
  <dcterms:created xsi:type="dcterms:W3CDTF">2020-02-21T05:58:09Z</dcterms:created>
  <dcterms:modified xsi:type="dcterms:W3CDTF">2020-02-21T06:44:48Z</dcterms:modified>
</cp:coreProperties>
</file>