
<file path=[Content_Types].xml><?xml version="1.0" encoding="utf-8"?>
<Types xmlns="http://schemas.openxmlformats.org/package/2006/content-types">
  <Default Extension="jpeg" ContentType="image/jpeg"/>
  <Default Extension="gif" ContentType="image/gif"/>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410" r:id="rId3"/>
    <p:sldId id="411" r:id="rId5"/>
    <p:sldId id="274" r:id="rId6"/>
    <p:sldId id="315" r:id="rId7"/>
    <p:sldId id="440" r:id="rId8"/>
    <p:sldId id="316" r:id="rId9"/>
    <p:sldId id="319" r:id="rId10"/>
    <p:sldId id="318" r:id="rId11"/>
    <p:sldId id="441" r:id="rId12"/>
    <p:sldId id="303" r:id="rId13"/>
    <p:sldId id="442" r:id="rId14"/>
    <p:sldId id="306" r:id="rId15"/>
    <p:sldId id="443" r:id="rId16"/>
    <p:sldId id="321" r:id="rId17"/>
    <p:sldId id="314" r:id="rId18"/>
    <p:sldId id="307" r:id="rId19"/>
    <p:sldId id="385" r:id="rId20"/>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sz="32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32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32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32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32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32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32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32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32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00"/>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6" d="100"/>
          <a:sy n="66" d="100"/>
        </p:scale>
        <p:origin x="0" y="0"/>
      </p:cViewPr>
      <p:guideLst>
        <p:guide orient="horz" pos="2160"/>
        <p:guide pos="2891"/>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Rectangle 2"/>
          <p:cNvSpPr>
            <a:spLocks noGrp="1"/>
          </p:cNvSpPr>
          <p:nvPr>
            <p:ph type="hdr" sz="quarter"/>
          </p:nvPr>
        </p:nvSpPr>
        <p:spPr>
          <a:xfrm>
            <a:off x="0" y="0"/>
            <a:ext cx="2971800" cy="457200"/>
          </a:xfrm>
          <a:prstGeom prst="rect">
            <a:avLst/>
          </a:prstGeom>
          <a:noFill/>
          <a:ln w="9525">
            <a:noFill/>
          </a:ln>
        </p:spPr>
        <p:txBody>
          <a:bodyPr/>
          <a:p>
            <a:pPr lvl="0" eaLnBrk="1" fontAlgn="base" hangingPunct="1"/>
            <a:endParaRPr lang="zh-CN" altLang="en-US" sz="1200" strike="noStrike" noProof="1" dirty="0"/>
          </a:p>
        </p:txBody>
      </p:sp>
      <p:sp>
        <p:nvSpPr>
          <p:cNvPr id="2051" name="Rectangle 3"/>
          <p:cNvSpPr>
            <a:spLocks noGrp="1"/>
          </p:cNvSpPr>
          <p:nvPr>
            <p:ph type="dt" idx="1"/>
          </p:nvPr>
        </p:nvSpPr>
        <p:spPr>
          <a:xfrm>
            <a:off x="3884613" y="0"/>
            <a:ext cx="2971800" cy="457200"/>
          </a:xfrm>
          <a:prstGeom prst="rect">
            <a:avLst/>
          </a:prstGeom>
          <a:noFill/>
          <a:ln w="9525">
            <a:noFill/>
          </a:ln>
        </p:spPr>
        <p:txBody>
          <a:bodyPr/>
          <a:p>
            <a:pPr lvl="0" algn="r" eaLnBrk="1" fontAlgn="base" hangingPunct="1"/>
            <a:endParaRPr lang="zh-CN" altLang="en-US" sz="1200" strike="noStrike" noProof="1" dirty="0"/>
          </a:p>
        </p:txBody>
      </p:sp>
      <p:sp>
        <p:nvSpPr>
          <p:cNvPr id="2052" name="Rectangle 4"/>
          <p:cNvSpPr>
            <a:spLocks noGrp="1" noRot="1"/>
          </p:cNvSpPr>
          <p:nvPr>
            <p:ph type="sldImg"/>
          </p:nvPr>
        </p:nvSpPr>
        <p:spPr>
          <a:xfrm>
            <a:off x="1143000" y="685800"/>
            <a:ext cx="4572000" cy="3429000"/>
          </a:xfrm>
          <a:prstGeom prst="rect">
            <a:avLst/>
          </a:prstGeom>
          <a:noFill/>
          <a:ln w="9525">
            <a:noFill/>
          </a:ln>
        </p:spPr>
      </p:sp>
      <p:sp>
        <p:nvSpPr>
          <p:cNvPr id="2053" name="Rectangle 5"/>
          <p:cNvSpPr>
            <a:spLocks noGrp="1" noRot="1"/>
          </p:cNvSpPr>
          <p:nvPr>
            <p:ph type="body" sz="quarter"/>
          </p:nvPr>
        </p:nvSpPr>
        <p:spPr>
          <a:xfrm>
            <a:off x="685800" y="4343400"/>
            <a:ext cx="5486400" cy="4114800"/>
          </a:xfrm>
          <a:prstGeom prst="rect">
            <a:avLst/>
          </a:prstGeom>
          <a:noFill/>
          <a:ln w="9525">
            <a:noFill/>
          </a:ln>
        </p:spPr>
        <p:txBody>
          <a:bodyPr anchor="ctr"/>
          <a:p>
            <a:pPr lvl="0" indent="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2054" name="Rectangle 6"/>
          <p:cNvSpPr>
            <a:spLocks noGrp="1"/>
          </p:cNvSpPr>
          <p:nvPr>
            <p:ph type="ftr" sz="quarter" idx="4"/>
          </p:nvPr>
        </p:nvSpPr>
        <p:spPr>
          <a:xfrm>
            <a:off x="0" y="8685213"/>
            <a:ext cx="2971800" cy="457200"/>
          </a:xfrm>
          <a:prstGeom prst="rect">
            <a:avLst/>
          </a:prstGeom>
          <a:noFill/>
          <a:ln w="9525">
            <a:noFill/>
          </a:ln>
        </p:spPr>
        <p:txBody>
          <a:bodyPr anchor="b"/>
          <a:p>
            <a:pPr lvl="0" eaLnBrk="1" fontAlgn="base" hangingPunct="1"/>
            <a:endParaRPr lang="zh-CN" altLang="en-US" sz="1200" strike="noStrike" noProof="1" dirty="0"/>
          </a:p>
        </p:txBody>
      </p:sp>
      <p:sp>
        <p:nvSpPr>
          <p:cNvPr id="2055" name="Rectangle 7"/>
          <p:cNvSpPr>
            <a:spLocks noGrp="1"/>
          </p:cNvSpPr>
          <p:nvPr>
            <p:ph type="sldNum" sz="quarter" idx="5"/>
          </p:nvPr>
        </p:nvSpPr>
        <p:spPr>
          <a:xfrm>
            <a:off x="3884613" y="8685213"/>
            <a:ext cx="2971800" cy="457200"/>
          </a:xfrm>
          <a:prstGeom prst="rect">
            <a:avLst/>
          </a:prstGeom>
          <a:noFill/>
          <a:ln w="9525">
            <a:noFill/>
          </a:ln>
        </p:spPr>
        <p:txBody>
          <a:bodyPr anchor="b"/>
          <a:p>
            <a:pPr lvl="0" algn="r" eaLnBrk="1" fontAlgn="base" hangingPunct="1"/>
            <a:fld id="{9A0DB2DC-4C9A-4742-B13C-FB6460FD3503}" type="slidenum">
              <a:rPr lang="zh-CN" altLang="en-US" sz="1200" strike="noStrike" noProof="1" dirty="0">
                <a:latin typeface="Arial" panose="020B0604020202020204" pitchFamily="34" charset="0"/>
                <a:ea typeface="宋体" panose="02010600030101010101" pitchFamily="2" charset="-122"/>
                <a:cs typeface="+mn-ea"/>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幻灯片图像占位符 99329"/>
          <p:cNvSpPr>
            <a:spLocks noGrp="1" noRot="1" noTextEdit="1"/>
          </p:cNvSpPr>
          <p:nvPr>
            <p:ph type="sldImg"/>
          </p:nvPr>
        </p:nvSpPr>
        <p:spPr/>
      </p:sp>
      <p:sp>
        <p:nvSpPr>
          <p:cNvPr id="4098" name="文本占位符 99330"/>
          <p:cNvSpPr>
            <a:spLocks noGrp="1" noRot="1"/>
          </p:cNvSpPr>
          <p:nvPr>
            <p:ph type="body"/>
          </p:nvPr>
        </p:nvSpPr>
        <p:spPr/>
        <p:txBody>
          <a:bodyPr anchor="ctr"/>
          <a:p>
            <a:pPr lvl="0" indent="0"/>
            <a:endParaRPr lang="zh-CN" altLang="en-US" dirty="0"/>
          </a:p>
        </p:txBody>
      </p:sp>
      <p:sp>
        <p:nvSpPr>
          <p:cNvPr id="4099" name="灯片编号占位符 1"/>
          <p:cNvSpPr/>
          <p:nvPr>
            <p:ph type="sldNum" sz="quarter"/>
          </p:nvPr>
        </p:nvSpPr>
        <p:spPr>
          <a:xfrm>
            <a:off x="3884613" y="8685213"/>
            <a:ext cx="2971800" cy="457200"/>
          </a:xfrm>
          <a:prstGeom prst="rect">
            <a:avLst/>
          </a:prstGeom>
          <a:noFill/>
          <a:ln w="9525">
            <a:noFill/>
          </a:ln>
        </p:spPr>
        <p:txBody>
          <a:bodyPr anchor="b"/>
          <a:p>
            <a:pPr lvl="0" indent="0" algn="r"/>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a:prstGeom prst="rect">
            <a:avLst/>
          </a:prstGeo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28650" y="365125"/>
            <a:ext cx="5800725" cy="5811838"/>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57200" y="1600200"/>
            <a:ext cx="8229600" cy="4526280"/>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28650" y="1825625"/>
            <a:ext cx="38862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29150" y="1825625"/>
            <a:ext cx="38862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a:prstGeom prst="rect">
            <a:avLst/>
          </a:prstGeo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pic>
        <p:nvPicPr>
          <p:cNvPr id="1026" name="图片 1276" descr="图片1"/>
          <p:cNvPicPr>
            <a:picLocks noChangeAspect="1"/>
          </p:cNvPicPr>
          <p:nvPr userDrawn="1"/>
        </p:nvPicPr>
        <p:blipFill>
          <a:blip r:embed="rId12"/>
          <a:stretch>
            <a:fillRect/>
          </a:stretch>
        </p:blipFill>
        <p:spPr>
          <a:xfrm>
            <a:off x="0" y="0"/>
            <a:ext cx="9925050" cy="74676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hf sldNum="0" hdr="0" ftr="0" dt="0"/>
  <p:txStyles>
    <p:titleStyle>
      <a:lvl1pPr marL="0" lvl="0" indent="0" algn="ctr" defTabSz="914400" eaLnBrk="0" fontAlgn="base" latinLnBrk="0" hangingPunct="0">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Clr>
          <a:schemeClr val="hlink"/>
        </a:buClr>
        <a:buFont typeface="Wingdings" panose="05000000000000000000" pitchFamily="2" charset="2"/>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lr>
          <a:schemeClr val="tx2"/>
        </a:buClr>
        <a:buSzPct val="85000"/>
        <a:buFont typeface="Wingdings" panose="05000000000000000000" pitchFamily="2" charset="2"/>
        <a:buChar char="Ø"/>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lr>
          <a:schemeClr val="hlink"/>
        </a:buClr>
        <a:buSzPct val="95000"/>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lr>
          <a:schemeClr val="tx2"/>
        </a:buClr>
        <a:buSzPct val="90000"/>
        <a:buFont typeface="Wingdings" panose="05000000000000000000" pitchFamily="2" charset="2"/>
        <a:buChar char="Ø"/>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lr>
          <a:schemeClr val="hlink"/>
        </a:buClr>
        <a:buFont typeface="Wingdings 2" pitchFamily="18" charset="2"/>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lr>
          <a:schemeClr val="hlink"/>
        </a:buClr>
        <a:buFont typeface="Wingdings 2" pitchFamily="18" charset="2"/>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lr>
          <a:schemeClr val="hlink"/>
        </a:buClr>
        <a:buFont typeface="Wingdings 2" pitchFamily="18" charset="2"/>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lr>
          <a:schemeClr val="hlink"/>
        </a:buClr>
        <a:buFont typeface="Wingdings 2" pitchFamily="18" charset="2"/>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lr>
          <a:schemeClr val="hlink"/>
        </a:buClr>
        <a:buFont typeface="Wingdings 2" pitchFamily="18"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36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32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32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32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32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32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32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32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32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tags" Target="../tags/tag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8.GIF"/><Relationship Id="rId1" Type="http://schemas.openxmlformats.org/officeDocument/2006/relationships/image" Target="../media/image15.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GIF"/></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0.GIF"/><Relationship Id="rId1"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GIF"/></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GIF"/></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GIF"/></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jpeg"/><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7.jpeg"/><Relationship Id="rId1" Type="http://schemas.openxmlformats.org/officeDocument/2006/relationships/image" Target="../media/image6.jpe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1.GIF"/><Relationship Id="rId3" Type="http://schemas.openxmlformats.org/officeDocument/2006/relationships/image" Target="../media/image10.GIF"/><Relationship Id="rId2" Type="http://schemas.openxmlformats.org/officeDocument/2006/relationships/image" Target="../media/image9.wmf"/><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jpeg"/><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GIF"/><Relationship Id="rId1" Type="http://schemas.openxmlformats.org/officeDocument/2006/relationships/image" Target="../media/image13.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6.GIF"/><Relationship Id="rId1"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3" name="矩形 97281"/>
          <p:cNvSpPr/>
          <p:nvPr/>
        </p:nvSpPr>
        <p:spPr>
          <a:xfrm>
            <a:off x="0" y="0"/>
            <a:ext cx="9144000" cy="6858000"/>
          </a:xfrm>
          <a:prstGeom prst="rect">
            <a:avLst/>
          </a:prstGeom>
          <a:solidFill>
            <a:schemeClr val="bg1"/>
          </a:solidFill>
          <a:ln w="254000">
            <a:noFill/>
          </a:ln>
          <a:effectLst>
            <a:prstShdw prst="shdw17" dist="17961" dir="2699999">
              <a:srgbClr val="999999"/>
            </a:prstShdw>
          </a:effectLst>
        </p:spPr>
        <p:txBody>
          <a:bodyPr wrap="none" anchor="ctr"/>
          <a:p>
            <a:pPr lvl="0" indent="0" algn="ctr"/>
            <a:endParaRPr lang="zh-CN" altLang="en-US" dirty="0">
              <a:latin typeface="Arial" panose="020B0604020202020204" pitchFamily="34" charset="0"/>
              <a:ea typeface="宋体" panose="02010600030101010101" pitchFamily="2" charset="-122"/>
            </a:endParaRPr>
          </a:p>
        </p:txBody>
      </p:sp>
      <p:pic>
        <p:nvPicPr>
          <p:cNvPr id="97283" name="图片 97282" descr="2006112314514374"/>
          <p:cNvPicPr>
            <a:picLocks noChangeAspect="1"/>
          </p:cNvPicPr>
          <p:nvPr/>
        </p:nvPicPr>
        <p:blipFill>
          <a:blip r:embed="rId1"/>
          <a:stretch>
            <a:fillRect/>
          </a:stretch>
        </p:blipFill>
        <p:spPr>
          <a:xfrm>
            <a:off x="2411413" y="0"/>
            <a:ext cx="6475412" cy="4968875"/>
          </a:xfrm>
          <a:prstGeom prst="rect">
            <a:avLst/>
          </a:prstGeom>
          <a:noFill/>
          <a:ln w="9525">
            <a:noFill/>
          </a:ln>
        </p:spPr>
      </p:pic>
      <p:sp>
        <p:nvSpPr>
          <p:cNvPr id="97284" name="矩形 97283"/>
          <p:cNvSpPr/>
          <p:nvPr/>
        </p:nvSpPr>
        <p:spPr>
          <a:xfrm>
            <a:off x="1763713" y="2349500"/>
            <a:ext cx="7200900" cy="3167063"/>
          </a:xfrm>
          <a:prstGeom prst="rect">
            <a:avLst/>
          </a:prstGeom>
          <a:solidFill>
            <a:schemeClr val="bg1"/>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3076" name="直接连接符 97284"/>
          <p:cNvSpPr/>
          <p:nvPr/>
        </p:nvSpPr>
        <p:spPr>
          <a:xfrm>
            <a:off x="755650" y="6858000"/>
            <a:ext cx="1152525" cy="0"/>
          </a:xfrm>
          <a:prstGeom prst="line">
            <a:avLst/>
          </a:prstGeom>
          <a:ln w="9525" cap="flat" cmpd="sng">
            <a:solidFill>
              <a:srgbClr val="996600"/>
            </a:solidFill>
            <a:prstDash val="solid"/>
            <a:round/>
            <a:headEnd type="none" w="med" len="med"/>
            <a:tailEnd type="none" w="med" len="med"/>
          </a:ln>
        </p:spPr>
      </p:sp>
      <p:sp>
        <p:nvSpPr>
          <p:cNvPr id="3077" name="矩形 97285"/>
          <p:cNvSpPr/>
          <p:nvPr/>
        </p:nvSpPr>
        <p:spPr>
          <a:xfrm>
            <a:off x="0" y="0"/>
            <a:ext cx="9144000" cy="6858000"/>
          </a:xfrm>
          <a:prstGeom prst="rect">
            <a:avLst/>
          </a:prstGeom>
          <a:noFill/>
          <a:ln w="127000" cap="flat" cmpd="sng">
            <a:solidFill>
              <a:srgbClr val="336600"/>
            </a:solidFill>
            <a:prstDash val="solid"/>
            <a:miter/>
            <a:headEnd type="none" w="med" len="med"/>
            <a:tailEnd type="none" w="med" len="med"/>
          </a:ln>
        </p:spPr>
        <p:txBody>
          <a:bodyPr anchor="t"/>
          <a:p>
            <a:pPr lvl="0" indent="0"/>
            <a:endParaRPr lang="zh-CN" altLang="en-US">
              <a:latin typeface="Arial" panose="020B0604020202020204" pitchFamily="34" charset="0"/>
              <a:ea typeface="宋体" panose="02010600030101010101" pitchFamily="2" charset="-122"/>
            </a:endParaRPr>
          </a:p>
        </p:txBody>
      </p:sp>
      <p:sp>
        <p:nvSpPr>
          <p:cNvPr id="3078" name="文本框 97286"/>
          <p:cNvSpPr txBox="1"/>
          <p:nvPr/>
        </p:nvSpPr>
        <p:spPr>
          <a:xfrm>
            <a:off x="395288" y="908050"/>
            <a:ext cx="1296987" cy="366713"/>
          </a:xfrm>
          <a:prstGeom prst="rect">
            <a:avLst/>
          </a:prstGeom>
          <a:noFill/>
          <a:ln w="9525">
            <a:noFill/>
          </a:ln>
        </p:spPr>
        <p:txBody>
          <a:bodyPr anchor="t">
            <a:spAutoFit/>
          </a:bodyPr>
          <a:p>
            <a:pPr lvl="0" indent="0">
              <a:spcBef>
                <a:spcPct val="50000"/>
              </a:spcBef>
            </a:pPr>
            <a:endParaRPr lang="zh-CN" altLang="en-US" dirty="0">
              <a:latin typeface="Arial" panose="020B0604020202020204" pitchFamily="34" charset="0"/>
              <a:ea typeface="宋体" panose="02010600030101010101" pitchFamily="2" charset="-122"/>
            </a:endParaRPr>
          </a:p>
        </p:txBody>
      </p:sp>
      <p:sp>
        <p:nvSpPr>
          <p:cNvPr id="97288" name="文本框 97287"/>
          <p:cNvSpPr txBox="1"/>
          <p:nvPr/>
        </p:nvSpPr>
        <p:spPr>
          <a:xfrm>
            <a:off x="827088" y="1052513"/>
            <a:ext cx="923925" cy="4464050"/>
          </a:xfrm>
          <a:prstGeom prst="rect">
            <a:avLst/>
          </a:prstGeom>
          <a:noFill/>
          <a:ln w="9525" cap="flat" cmpd="sng">
            <a:solidFill>
              <a:srgbClr val="FF0000"/>
            </a:solidFill>
            <a:prstDash val="solid"/>
            <a:miter/>
            <a:headEnd type="none" w="med" len="med"/>
            <a:tailEnd type="none" w="med" len="med"/>
          </a:ln>
        </p:spPr>
        <p:txBody>
          <a:bodyPr vert="eaVert" anchor="t">
            <a:spAutoFit/>
          </a:bodyPr>
          <a:p>
            <a:pPr lvl="0" indent="0"/>
            <a:r>
              <a:rPr lang="en-US" altLang="zh-CN" sz="2400" b="1" dirty="0">
                <a:latin typeface="Arial" panose="020B0604020202020204" pitchFamily="34" charset="0"/>
                <a:ea typeface="宋体" panose="02010600030101010101" pitchFamily="2" charset="-122"/>
              </a:rPr>
              <a:t>   </a:t>
            </a:r>
            <a:r>
              <a:rPr lang="zh-CN" altLang="en-US" sz="2400" b="1" dirty="0">
                <a:latin typeface="Arial" panose="020B0604020202020204" pitchFamily="34" charset="0"/>
                <a:ea typeface="宋体" panose="02010600030101010101" pitchFamily="2" charset="-122"/>
              </a:rPr>
              <a:t>坐在轮椅上的灿烂笑容</a:t>
            </a:r>
            <a:endParaRPr lang="zh-CN" altLang="en-US" sz="2400" b="1" dirty="0">
              <a:latin typeface="Arial" panose="020B0604020202020204" pitchFamily="34" charset="0"/>
              <a:ea typeface="宋体" panose="02010600030101010101" pitchFamily="2" charset="-122"/>
            </a:endParaRPr>
          </a:p>
          <a:p>
            <a:pPr lvl="0" indent="0"/>
            <a:r>
              <a:rPr lang="zh-CN" altLang="en-US" sz="2400" b="1" dirty="0">
                <a:latin typeface="Arial" panose="020B0604020202020204" pitchFamily="34" charset="0"/>
                <a:ea typeface="宋体" panose="02010600030101010101" pitchFamily="2" charset="-122"/>
              </a:rPr>
              <a:t>   透射着一种乐观的力量</a:t>
            </a:r>
            <a:endParaRPr lang="zh-CN" altLang="en-US" sz="2400" b="1" dirty="0">
              <a:latin typeface="Arial" panose="020B0604020202020204" pitchFamily="34" charset="0"/>
              <a:ea typeface="宋体" panose="02010600030101010101" pitchFamily="2" charset="-122"/>
            </a:endParaRPr>
          </a:p>
        </p:txBody>
      </p:sp>
      <p:sp>
        <p:nvSpPr>
          <p:cNvPr id="97289" name="矩形 97288"/>
          <p:cNvSpPr/>
          <p:nvPr/>
        </p:nvSpPr>
        <p:spPr>
          <a:xfrm>
            <a:off x="4427538" y="5229225"/>
            <a:ext cx="2447925" cy="649288"/>
          </a:xfrm>
          <a:prstGeom prst="rect">
            <a:avLst/>
          </a:prstGeom>
        </p:spPr>
        <p:txBody>
          <a:bodyPr wrap="none" fromWordArt="1">
            <a:prstTxWarp prst="textPlain">
              <a:avLst>
                <a:gd name="adj" fmla="val 50000"/>
              </a:avLst>
            </a:prstTxWarp>
            <a:normAutofit/>
          </a:bodyPr>
          <a:p>
            <a:pPr algn="ctr"/>
            <a:r>
              <a:rPr lang="zh-CN" altLang="en-US" sz="3600">
                <a:ln w="9525" cap="flat" cmpd="sng">
                  <a:solidFill>
                    <a:srgbClr val="000000"/>
                  </a:solidFill>
                  <a:prstDash val="solid"/>
                  <a:round/>
                  <a:headEnd type="none" w="med" len="med"/>
                  <a:tailEnd type="none" w="med" len="med"/>
                </a:ln>
                <a:solidFill>
                  <a:srgbClr val="FFFFFF"/>
                </a:solidFill>
                <a:latin typeface="宋体" panose="02010600030101010101" pitchFamily="2" charset="-122"/>
                <a:ea typeface="宋体" panose="02010600030101010101" pitchFamily="2" charset="-122"/>
              </a:rPr>
              <a:t>史铁生</a:t>
            </a:r>
            <a:endParaRPr lang="zh-CN" altLang="en-US" sz="3600">
              <a:ln w="9525" cap="flat" cmpd="sng">
                <a:solidFill>
                  <a:srgbClr val="000000"/>
                </a:solidFill>
                <a:prstDash val="solid"/>
                <a:round/>
                <a:headEnd type="none" w="med" len="med"/>
                <a:tailEnd type="none" w="med" len="med"/>
              </a:ln>
              <a:solidFill>
                <a:srgbClr val="FFFFFF"/>
              </a:solidFill>
              <a:latin typeface="宋体" panose="02010600030101010101" pitchFamily="2" charset="-122"/>
              <a:ea typeface="宋体" panose="02010600030101010101" pitchFamily="2" charset="-122"/>
            </a:endParaRPr>
          </a:p>
        </p:txBody>
      </p:sp>
    </p:spTree>
    <p:custDataLst>
      <p:tags r:id="rId2"/>
    </p:custData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7283"/>
                                        </p:tgtEl>
                                        <p:attrNameLst>
                                          <p:attrName>style.visibility</p:attrName>
                                        </p:attrNameLst>
                                      </p:cBhvr>
                                      <p:to>
                                        <p:strVal val="visible"/>
                                      </p:to>
                                    </p:set>
                                    <p:animEffect transition="in" filter="blinds(horizontal)">
                                      <p:cBhvr>
                                        <p:cTn id="7" dur="500"/>
                                        <p:tgtEl>
                                          <p:spTgt spid="9728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path" presetSubtype="0" accel="50000" decel="50000" fill="hold" nodeType="clickEffect">
                                  <p:stCondLst>
                                    <p:cond delay="0"/>
                                  </p:stCondLst>
                                  <p:childTnLst>
                                    <p:animMotion origin="layout" path="M -1.94444E-6 -0.02613 L -1.94444E-6 0.30689 " pathEditMode="relative" rAng="0" ptsTypes="AA">
                                      <p:cBhvr>
                                        <p:cTn id="11" dur="2000" fill="hold"/>
                                        <p:tgtEl>
                                          <p:spTgt spid="97284"/>
                                        </p:tgtEl>
                                        <p:attrNameLst>
                                          <p:attrName>ppt_x</p:attrName>
                                          <p:attrName>ppt_y</p:attrName>
                                        </p:attrNameLst>
                                      </p:cBhvr>
                                      <p:rCtr x="0" y="16700"/>
                                    </p:animMotion>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97289"/>
                                        </p:tgtEl>
                                        <p:attrNameLst>
                                          <p:attrName>style.visibility</p:attrName>
                                        </p:attrNameLst>
                                      </p:cBhvr>
                                      <p:to>
                                        <p:strVal val="visible"/>
                                      </p:to>
                                    </p:set>
                                    <p:anim calcmode="lin" valueType="num">
                                      <p:cBhvr>
                                        <p:cTn id="16" dur="500" fill="hold"/>
                                        <p:tgtEl>
                                          <p:spTgt spid="97289"/>
                                        </p:tgtEl>
                                        <p:attrNameLst>
                                          <p:attrName>ppt_x</p:attrName>
                                        </p:attrNameLst>
                                      </p:cBhvr>
                                      <p:tavLst>
                                        <p:tav tm="0">
                                          <p:val>
                                            <p:strVal val="#ppt_x"/>
                                          </p:val>
                                        </p:tav>
                                        <p:tav tm="100000">
                                          <p:val>
                                            <p:strVal val="#ppt_x"/>
                                          </p:val>
                                        </p:tav>
                                      </p:tavLst>
                                    </p:anim>
                                    <p:anim calcmode="lin" valueType="num">
                                      <p:cBhvr>
                                        <p:cTn id="17" dur="500" fill="hold"/>
                                        <p:tgtEl>
                                          <p:spTgt spid="97289"/>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7288"/>
                                        </p:tgtEl>
                                        <p:attrNameLst>
                                          <p:attrName>style.visibility</p:attrName>
                                        </p:attrNameLst>
                                      </p:cBhvr>
                                      <p:to>
                                        <p:strVal val="visible"/>
                                      </p:to>
                                    </p:set>
                                    <p:animEffect transition="in" filter="blinds(horizontal)">
                                      <p:cBhvr>
                                        <p:cTn id="22" dur="500"/>
                                        <p:tgtEl>
                                          <p:spTgt spid="972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8"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4338" name="Rectangle 3"/>
          <p:cNvSpPr>
            <a:spLocks noGrp="1" noRot="1"/>
          </p:cNvSpPr>
          <p:nvPr>
            <p:ph type="body"/>
          </p:nvPr>
        </p:nvSpPr>
        <p:spPr>
          <a:xfrm>
            <a:off x="250825" y="1341438"/>
            <a:ext cx="6048375" cy="863600"/>
          </a:xfrm>
          <a:prstGeom prst="rect">
            <a:avLst/>
          </a:prstGeom>
          <a:solidFill>
            <a:srgbClr val="FFFFFF"/>
          </a:solidFill>
          <a:ln w="9525" cap="flat" cmpd="sng">
            <a:noFill/>
            <a:prstDash val="solid"/>
            <a:round/>
            <a:headEnd type="none" w="med" len="med"/>
            <a:tailEnd type="none" w="med" len="med"/>
          </a:ln>
        </p:spPr>
        <p:txBody>
          <a:bodyPr anchor="t"/>
          <a:p>
            <a:pPr lvl="0" indent="-342900" eaLnBrk="1" hangingPunct="1">
              <a:buNone/>
            </a:pPr>
            <a:r>
              <a:rPr lang="zh-CN" altLang="en-US" b="1">
                <a:latin typeface="楷体_GB2312" pitchFamily="49" charset="-122"/>
                <a:ea typeface="楷体_GB2312" pitchFamily="49" charset="-122"/>
              </a:rPr>
              <a:t>    </a:t>
            </a:r>
            <a:r>
              <a:rPr lang="zh-CN" altLang="en-US" b="1">
                <a:solidFill>
                  <a:schemeClr val="tx2"/>
                </a:solidFill>
                <a:latin typeface="楷体_GB2312" pitchFamily="49" charset="-122"/>
                <a:ea typeface="楷体_GB2312" pitchFamily="49" charset="-122"/>
              </a:rPr>
              <a:t> 合欢树 </a:t>
            </a:r>
            <a:r>
              <a:rPr lang="zh-CN" altLang="en-US" b="1">
                <a:latin typeface="楷体_GB2312" pitchFamily="49" charset="-122"/>
                <a:ea typeface="楷体_GB2312" pitchFamily="49" charset="-122"/>
              </a:rPr>
              <a:t>         </a:t>
            </a:r>
            <a:r>
              <a:rPr lang="zh-CN" altLang="en-US" b="1">
                <a:solidFill>
                  <a:schemeClr val="tx2"/>
                </a:solidFill>
                <a:latin typeface="楷体_GB2312" pitchFamily="49" charset="-122"/>
                <a:ea typeface="楷体_GB2312" pitchFamily="49" charset="-122"/>
              </a:rPr>
              <a:t>母亲</a:t>
            </a:r>
            <a:endParaRPr lang="zh-CN" altLang="en-US" b="1">
              <a:solidFill>
                <a:schemeClr val="tx2"/>
              </a:solidFill>
              <a:latin typeface="楷体_GB2312" pitchFamily="49" charset="-122"/>
              <a:ea typeface="楷体_GB2312" pitchFamily="49" charset="-122"/>
            </a:endParaRPr>
          </a:p>
        </p:txBody>
      </p:sp>
      <p:sp>
        <p:nvSpPr>
          <p:cNvPr id="14339" name="文本框 14338"/>
          <p:cNvSpPr txBox="1"/>
          <p:nvPr/>
        </p:nvSpPr>
        <p:spPr>
          <a:xfrm>
            <a:off x="755650" y="2349500"/>
            <a:ext cx="3168650" cy="3503613"/>
          </a:xfrm>
          <a:prstGeom prst="rect">
            <a:avLst/>
          </a:prstGeom>
          <a:noFill/>
          <a:ln w="9525">
            <a:noFill/>
          </a:ln>
        </p:spPr>
        <p:txBody>
          <a:bodyPr anchor="t">
            <a:spAutoFit/>
          </a:bodyPr>
          <a:p>
            <a:pPr lvl="0" indent="0">
              <a:lnSpc>
                <a:spcPct val="130000"/>
              </a:lnSpc>
            </a:pPr>
            <a:r>
              <a:rPr lang="zh-CN" altLang="en-US" sz="2800" b="1" dirty="0">
                <a:latin typeface="楷体_GB2312" pitchFamily="49" charset="-122"/>
                <a:ea typeface="楷体_GB2312" pitchFamily="49" charset="-122"/>
              </a:rPr>
              <a:t>路边的“含羞草”</a:t>
            </a:r>
            <a:r>
              <a:rPr lang="zh-CN" altLang="en-US" sz="2800" b="1" dirty="0">
                <a:solidFill>
                  <a:schemeClr val="tx2"/>
                </a:solidFill>
                <a:latin typeface="楷体_GB2312" pitchFamily="49" charset="-122"/>
                <a:ea typeface="楷体_GB2312" pitchFamily="49" charset="-122"/>
              </a:rPr>
              <a:t> </a:t>
            </a:r>
            <a:endParaRPr lang="zh-CN" altLang="en-US" sz="2800" b="1" dirty="0">
              <a:solidFill>
                <a:schemeClr val="tx2"/>
              </a:solidFill>
              <a:latin typeface="楷体_GB2312" pitchFamily="49" charset="-122"/>
              <a:ea typeface="楷体_GB2312" pitchFamily="49" charset="-122"/>
            </a:endParaRPr>
          </a:p>
          <a:p>
            <a:pPr lvl="0" indent="0">
              <a:lnSpc>
                <a:spcPct val="130000"/>
              </a:lnSpc>
            </a:pPr>
            <a:r>
              <a:rPr lang="zh-CN" altLang="en-US" sz="2800" b="1" dirty="0">
                <a:latin typeface="楷体_GB2312" pitchFamily="49" charset="-122"/>
                <a:ea typeface="楷体_GB2312" pitchFamily="49" charset="-122"/>
              </a:rPr>
              <a:t>第二年没有发芽</a:t>
            </a:r>
            <a:endParaRPr lang="zh-CN" altLang="en-US" sz="2800" b="1" dirty="0">
              <a:latin typeface="楷体_GB2312" pitchFamily="49" charset="-122"/>
              <a:ea typeface="楷体_GB2312" pitchFamily="49" charset="-122"/>
            </a:endParaRPr>
          </a:p>
          <a:p>
            <a:pPr lvl="0" indent="0">
              <a:lnSpc>
                <a:spcPct val="130000"/>
              </a:lnSpc>
            </a:pPr>
            <a:r>
              <a:rPr lang="zh-CN" altLang="en-US" sz="2800" b="1" dirty="0">
                <a:latin typeface="楷体_GB2312" pitchFamily="49" charset="-122"/>
                <a:ea typeface="楷体_GB2312" pitchFamily="49" charset="-122"/>
              </a:rPr>
              <a:t>第三年长出叶子   </a:t>
            </a:r>
            <a:r>
              <a:rPr lang="zh-CN" altLang="en-US" sz="2800" dirty="0">
                <a:solidFill>
                  <a:schemeClr val="tx2"/>
                </a:solidFill>
                <a:latin typeface="楷体_GB2312" pitchFamily="49" charset="-122"/>
                <a:ea typeface="楷体_GB2312" pitchFamily="49" charset="-122"/>
              </a:rPr>
              <a:t>      </a:t>
            </a:r>
            <a:endParaRPr lang="zh-CN" altLang="en-US" sz="2800" dirty="0">
              <a:solidFill>
                <a:schemeClr val="tx2"/>
              </a:solidFill>
              <a:latin typeface="楷体_GB2312" pitchFamily="49" charset="-122"/>
              <a:ea typeface="楷体_GB2312" pitchFamily="49" charset="-122"/>
            </a:endParaRPr>
          </a:p>
          <a:p>
            <a:pPr lvl="0" indent="0">
              <a:lnSpc>
                <a:spcPct val="130000"/>
              </a:lnSpc>
            </a:pPr>
            <a:r>
              <a:rPr lang="zh-CN" altLang="en-US" sz="2800" b="1" dirty="0">
                <a:latin typeface="楷体_GB2312" pitchFamily="49" charset="-122"/>
                <a:ea typeface="楷体_GB2312" pitchFamily="49" charset="-122"/>
              </a:rPr>
              <a:t>第四年（长大）</a:t>
            </a:r>
            <a:r>
              <a:rPr lang="zh-CN" altLang="en-US" sz="2800" dirty="0">
                <a:solidFill>
                  <a:schemeClr val="tx2"/>
                </a:solidFill>
                <a:latin typeface="楷体_GB2312" pitchFamily="49" charset="-122"/>
                <a:ea typeface="楷体_GB2312" pitchFamily="49" charset="-122"/>
              </a:rPr>
              <a:t>            </a:t>
            </a:r>
            <a:endParaRPr lang="zh-CN" altLang="en-US" sz="2800" b="1" dirty="0">
              <a:latin typeface="楷体_GB2312" pitchFamily="49" charset="-122"/>
              <a:ea typeface="楷体_GB2312" pitchFamily="49" charset="-122"/>
            </a:endParaRPr>
          </a:p>
          <a:p>
            <a:pPr lvl="0" indent="0">
              <a:lnSpc>
                <a:spcPct val="130000"/>
              </a:lnSpc>
            </a:pPr>
            <a:r>
              <a:rPr lang="zh-CN" altLang="en-US" sz="2800" b="1" dirty="0">
                <a:latin typeface="楷体_GB2312" pitchFamily="49" charset="-122"/>
                <a:ea typeface="楷体_GB2312" pitchFamily="49" charset="-122"/>
              </a:rPr>
              <a:t>后来开花了</a:t>
            </a:r>
            <a:endParaRPr lang="zh-CN" altLang="en-US" sz="2800" b="1" dirty="0">
              <a:latin typeface="楷体_GB2312" pitchFamily="49" charset="-122"/>
              <a:ea typeface="楷体_GB2312" pitchFamily="49" charset="-122"/>
            </a:endParaRPr>
          </a:p>
          <a:p>
            <a:pPr lvl="0" indent="0">
              <a:spcBef>
                <a:spcPct val="50000"/>
              </a:spcBef>
            </a:pPr>
            <a:endParaRPr lang="zh-CN" altLang="en-US" sz="2800" dirty="0">
              <a:latin typeface="楷体_GB2312" pitchFamily="49" charset="-122"/>
              <a:ea typeface="楷体_GB2312" pitchFamily="49" charset="-122"/>
            </a:endParaRPr>
          </a:p>
        </p:txBody>
      </p:sp>
      <p:sp>
        <p:nvSpPr>
          <p:cNvPr id="14340" name="文本框 14339"/>
          <p:cNvSpPr txBox="1"/>
          <p:nvPr/>
        </p:nvSpPr>
        <p:spPr>
          <a:xfrm>
            <a:off x="4283075" y="2349500"/>
            <a:ext cx="4537075" cy="2870200"/>
          </a:xfrm>
          <a:prstGeom prst="rect">
            <a:avLst/>
          </a:prstGeom>
          <a:noFill/>
          <a:ln w="9525">
            <a:noFill/>
          </a:ln>
        </p:spPr>
        <p:txBody>
          <a:bodyPr anchor="t">
            <a:spAutoFit/>
          </a:bodyPr>
          <a:p>
            <a:pPr lvl="0" indent="0">
              <a:lnSpc>
                <a:spcPct val="130000"/>
              </a:lnSpc>
            </a:pPr>
            <a:r>
              <a:rPr lang="zh-CN" altLang="en-US" sz="2800" b="1" dirty="0">
                <a:latin typeface="Arial" panose="020B0604020202020204" pitchFamily="34" charset="0"/>
                <a:ea typeface="楷体_GB2312" pitchFamily="49" charset="-122"/>
              </a:rPr>
              <a:t>种在花盆</a:t>
            </a:r>
            <a:endParaRPr lang="zh-CN" altLang="en-US" sz="2800" b="1" dirty="0">
              <a:latin typeface="Arial" panose="020B0604020202020204" pitchFamily="34" charset="0"/>
              <a:ea typeface="楷体_GB2312" pitchFamily="49" charset="-122"/>
            </a:endParaRPr>
          </a:p>
          <a:p>
            <a:pPr lvl="0" indent="0">
              <a:lnSpc>
                <a:spcPct val="130000"/>
              </a:lnSpc>
            </a:pPr>
            <a:r>
              <a:rPr lang="zh-CN" altLang="en-US" sz="2800" b="1" dirty="0">
                <a:solidFill>
                  <a:schemeClr val="tx2"/>
                </a:solidFill>
                <a:latin typeface="Arial" panose="020B0604020202020204" pitchFamily="34" charset="0"/>
                <a:ea typeface="楷体_GB2312" pitchFamily="49" charset="-122"/>
              </a:rPr>
              <a:t>不舍得</a:t>
            </a:r>
            <a:r>
              <a:rPr lang="zh-CN" altLang="en-US" sz="2800" b="1" dirty="0">
                <a:latin typeface="Arial" panose="020B0604020202020204" pitchFamily="34" charset="0"/>
                <a:ea typeface="楷体_GB2312" pitchFamily="49" charset="-122"/>
              </a:rPr>
              <a:t>扔</a:t>
            </a:r>
            <a:endParaRPr lang="zh-CN" altLang="en-US" sz="2800" b="1" dirty="0">
              <a:latin typeface="Arial" panose="020B0604020202020204" pitchFamily="34" charset="0"/>
              <a:ea typeface="楷体_GB2312" pitchFamily="49" charset="-122"/>
            </a:endParaRPr>
          </a:p>
          <a:p>
            <a:pPr lvl="0" indent="0">
              <a:lnSpc>
                <a:spcPct val="130000"/>
              </a:lnSpc>
            </a:pPr>
            <a:r>
              <a:rPr lang="zh-CN" altLang="en-US" sz="2800" b="1" dirty="0">
                <a:solidFill>
                  <a:schemeClr val="tx2"/>
                </a:solidFill>
                <a:latin typeface="Arial" panose="020B0604020202020204" pitchFamily="34" charset="0"/>
                <a:ea typeface="楷体_GB2312" pitchFamily="49" charset="-122"/>
              </a:rPr>
              <a:t>常</a:t>
            </a:r>
            <a:r>
              <a:rPr lang="zh-CN" altLang="en-US" sz="2800" b="1" dirty="0">
                <a:latin typeface="Arial" panose="020B0604020202020204" pitchFamily="34" charset="0"/>
                <a:ea typeface="楷体_GB2312" pitchFamily="49" charset="-122"/>
              </a:rPr>
              <a:t>去侍弄</a:t>
            </a:r>
            <a:endParaRPr lang="zh-CN" altLang="en-US" sz="2800" b="1" dirty="0">
              <a:latin typeface="Arial" panose="020B0604020202020204" pitchFamily="34" charset="0"/>
              <a:ea typeface="楷体_GB2312" pitchFamily="49" charset="-122"/>
            </a:endParaRPr>
          </a:p>
          <a:p>
            <a:pPr lvl="0" indent="0">
              <a:lnSpc>
                <a:spcPct val="130000"/>
              </a:lnSpc>
            </a:pPr>
            <a:r>
              <a:rPr lang="zh-CN" altLang="en-US" sz="2800" b="1" dirty="0">
                <a:latin typeface="Arial" panose="020B0604020202020204" pitchFamily="34" charset="0"/>
                <a:ea typeface="楷体_GB2312" pitchFamily="49" charset="-122"/>
              </a:rPr>
              <a:t>栽在窗前的地上（</a:t>
            </a:r>
            <a:r>
              <a:rPr lang="zh-CN" altLang="en-US" sz="2800" b="1" dirty="0">
                <a:solidFill>
                  <a:schemeClr val="tx2"/>
                </a:solidFill>
                <a:latin typeface="Arial" panose="020B0604020202020204" pitchFamily="34" charset="0"/>
                <a:ea typeface="楷体_GB2312" pitchFamily="49" charset="-122"/>
              </a:rPr>
              <a:t>念叨</a:t>
            </a:r>
            <a:r>
              <a:rPr lang="zh-CN" altLang="en-US" sz="2800" b="1" dirty="0">
                <a:latin typeface="Arial" panose="020B0604020202020204" pitchFamily="34" charset="0"/>
                <a:ea typeface="楷体_GB2312" pitchFamily="49" charset="-122"/>
              </a:rPr>
              <a:t>）</a:t>
            </a:r>
            <a:endParaRPr lang="zh-CN" altLang="en-US" sz="2800" b="1" dirty="0">
              <a:latin typeface="Arial" panose="020B0604020202020204" pitchFamily="34" charset="0"/>
              <a:ea typeface="楷体_GB2312" pitchFamily="49" charset="-122"/>
            </a:endParaRPr>
          </a:p>
          <a:p>
            <a:pPr lvl="0" indent="0">
              <a:lnSpc>
                <a:spcPct val="130000"/>
              </a:lnSpc>
            </a:pPr>
            <a:r>
              <a:rPr lang="zh-CN" altLang="en-US" sz="2800" b="1" dirty="0">
                <a:latin typeface="Arial" panose="020B0604020202020204" pitchFamily="34" charset="0"/>
                <a:ea typeface="楷体_GB2312" pitchFamily="49" charset="-122"/>
              </a:rPr>
              <a:t>已不在人世</a:t>
            </a:r>
            <a:endParaRPr lang="zh-CN" altLang="en-US" sz="2800" dirty="0">
              <a:latin typeface="Arial" panose="020B0604020202020204" pitchFamily="34" charset="0"/>
              <a:ea typeface="楷体_GB2312" pitchFamily="49" charset="-122"/>
            </a:endParaRPr>
          </a:p>
        </p:txBody>
      </p:sp>
      <p:sp>
        <p:nvSpPr>
          <p:cNvPr id="14341" name="文本框 14340"/>
          <p:cNvSpPr txBox="1"/>
          <p:nvPr/>
        </p:nvSpPr>
        <p:spPr>
          <a:xfrm>
            <a:off x="2195513" y="5805488"/>
            <a:ext cx="3744913" cy="579438"/>
          </a:xfrm>
          <a:prstGeom prst="rect">
            <a:avLst/>
          </a:prstGeom>
          <a:noFill/>
          <a:ln w="9525">
            <a:noFill/>
          </a:ln>
        </p:spPr>
        <p:txBody>
          <a:bodyPr>
            <a:spAutoFit/>
          </a:bodyPr>
          <a:p>
            <a:pPr lvl="0" eaLnBrk="1" fontAlgn="base" hangingPunct="1">
              <a:spcBef>
                <a:spcPct val="50000"/>
              </a:spcBef>
            </a:pPr>
            <a:r>
              <a:rPr lang="zh-CN" altLang="en-US" sz="3200" strike="noStrike" noProof="1" dirty="0">
                <a:latin typeface="Arial" panose="020B0604020202020204" pitchFamily="34" charset="0"/>
                <a:ea typeface="宋体" panose="02010600030101010101" pitchFamily="2" charset="-122"/>
                <a:cs typeface="+mn-ea"/>
              </a:rPr>
              <a:t> </a:t>
            </a:r>
            <a:r>
              <a:rPr lang="zh-CN" altLang="en-US" sz="3200" b="1" strike="noStrike" noProof="1" dirty="0">
                <a:solidFill>
                  <a:srgbClr val="000099"/>
                </a:solidFill>
                <a:effectLst>
                  <a:outerShdw blurRad="38100" dist="38100" dir="2700000">
                    <a:srgbClr val="000000"/>
                  </a:outerShdw>
                </a:effectLst>
                <a:latin typeface="Arial" panose="020B0604020202020204" pitchFamily="34" charset="0"/>
                <a:ea typeface="仿宋_GB2312" pitchFamily="49" charset="-122"/>
                <a:cs typeface="+mn-ea"/>
              </a:rPr>
              <a:t>（执着地培育）</a:t>
            </a:r>
            <a:endParaRPr lang="zh-CN" altLang="en-US" sz="3200" b="1" strike="noStrike" noProof="1" dirty="0">
              <a:solidFill>
                <a:srgbClr val="000099"/>
              </a:solidFill>
              <a:effectLst>
                <a:outerShdw blurRad="38100" dist="38100" dir="2700000">
                  <a:srgbClr val="000000"/>
                </a:outerShdw>
              </a:effectLst>
              <a:latin typeface="Arial" panose="020B0604020202020204" pitchFamily="34" charset="0"/>
              <a:ea typeface="仿宋_GB2312" pitchFamily="49" charset="-122"/>
            </a:endParaRPr>
          </a:p>
        </p:txBody>
      </p:sp>
      <p:pic>
        <p:nvPicPr>
          <p:cNvPr id="15365" name="图片 14341" descr="09060514523b0da615d0ca53a9"/>
          <p:cNvPicPr>
            <a:picLocks noChangeAspect="1"/>
          </p:cNvPicPr>
          <p:nvPr/>
        </p:nvPicPr>
        <p:blipFill>
          <a:blip r:embed="rId1"/>
          <a:stretch>
            <a:fillRect/>
          </a:stretch>
        </p:blipFill>
        <p:spPr>
          <a:xfrm>
            <a:off x="5940425" y="188913"/>
            <a:ext cx="3024188" cy="3097212"/>
          </a:xfrm>
          <a:prstGeom prst="rect">
            <a:avLst/>
          </a:prstGeom>
          <a:noFill/>
          <a:ln w="9525">
            <a:noFill/>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4338">
                                            <p:txEl>
                                              <p:charRg st="0" end="21"/>
                                            </p:txEl>
                                          </p:spTgt>
                                        </p:tgtEl>
                                        <p:attrNameLst>
                                          <p:attrName>style.visibility</p:attrName>
                                        </p:attrNameLst>
                                      </p:cBhvr>
                                      <p:to>
                                        <p:strVal val="visible"/>
                                      </p:to>
                                    </p:set>
                                    <p:animEffect transition="in" filter="randombar(horizontal)">
                                      <p:cBhvr>
                                        <p:cTn id="7" dur="500"/>
                                        <p:tgtEl>
                                          <p:spTgt spid="14338">
                                            <p:txEl>
                                              <p:charRg st="0" end="2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4339"/>
                                        </p:tgtEl>
                                        <p:attrNameLst>
                                          <p:attrName>style.visibility</p:attrName>
                                        </p:attrNameLst>
                                      </p:cBhvr>
                                      <p:to>
                                        <p:strVal val="visible"/>
                                      </p:to>
                                    </p:set>
                                    <p:animEffect transition="in" filter="randombar(horizontal)">
                                      <p:cBhvr>
                                        <p:cTn id="12" dur="500"/>
                                        <p:tgtEl>
                                          <p:spTgt spid="1433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4340"/>
                                        </p:tgtEl>
                                        <p:attrNameLst>
                                          <p:attrName>style.visibility</p:attrName>
                                        </p:attrNameLst>
                                      </p:cBhvr>
                                      <p:to>
                                        <p:strVal val="visible"/>
                                      </p:to>
                                    </p:set>
                                    <p:animEffect transition="in" filter="randombar(horizontal)">
                                      <p:cBhvr>
                                        <p:cTn id="17" dur="500"/>
                                        <p:tgtEl>
                                          <p:spTgt spid="14340"/>
                                        </p:tgtEl>
                                      </p:cBhvr>
                                    </p:animEffect>
                                  </p:childTnLst>
                                </p:cTn>
                              </p:par>
                            </p:childTnLst>
                          </p:cTn>
                        </p:par>
                        <p:par>
                          <p:cTn id="18" fill="hold">
                            <p:stCondLst>
                              <p:cond delay="500"/>
                            </p:stCondLst>
                            <p:childTnLst>
                              <p:par>
                                <p:cTn id="19" presetID="35" presetClass="entr" presetSubtype="0" fill="hold" grpId="0" nodeType="afterEffect">
                                  <p:stCondLst>
                                    <p:cond delay="500"/>
                                  </p:stCondLst>
                                  <p:childTnLst>
                                    <p:set>
                                      <p:cBhvr>
                                        <p:cTn id="20" dur="1" fill="hold">
                                          <p:stCondLst>
                                            <p:cond delay="0"/>
                                          </p:stCondLst>
                                        </p:cTn>
                                        <p:tgtEl>
                                          <p:spTgt spid="14341"/>
                                        </p:tgtEl>
                                        <p:attrNameLst>
                                          <p:attrName>style.visibility</p:attrName>
                                        </p:attrNameLst>
                                      </p:cBhvr>
                                      <p:to>
                                        <p:strVal val="visible"/>
                                      </p:to>
                                    </p:set>
                                    <p:animEffect transition="in" filter="fade">
                                      <p:cBhvr>
                                        <p:cTn id="21" dur="2000"/>
                                        <p:tgtEl>
                                          <p:spTgt spid="14341"/>
                                        </p:tgtEl>
                                      </p:cBhvr>
                                    </p:animEffect>
                                    <p:anim calcmode="lin" valueType="num">
                                      <p:cBhvr>
                                        <p:cTn id="22" dur="2000" fill="hold"/>
                                        <p:tgtEl>
                                          <p:spTgt spid="14341"/>
                                        </p:tgtEl>
                                        <p:attrNameLst>
                                          <p:attrName>style.rotation</p:attrName>
                                        </p:attrNameLst>
                                      </p:cBhvr>
                                      <p:tavLst>
                                        <p:tav tm="0">
                                          <p:val>
                                            <p:fltVal val="720.000000"/>
                                          </p:val>
                                        </p:tav>
                                        <p:tav tm="100000">
                                          <p:val>
                                            <p:fltVal val="0.000000"/>
                                          </p:val>
                                        </p:tav>
                                      </p:tavLst>
                                    </p:anim>
                                    <p:anim calcmode="lin" valueType="num">
                                      <p:cBhvr>
                                        <p:cTn id="23" dur="2000" fill="hold"/>
                                        <p:tgtEl>
                                          <p:spTgt spid="14341"/>
                                        </p:tgtEl>
                                        <p:attrNameLst>
                                          <p:attrName>ppt_h</p:attrName>
                                        </p:attrNameLst>
                                      </p:cBhvr>
                                      <p:tavLst>
                                        <p:tav tm="0">
                                          <p:val>
                                            <p:fltVal val="0.000000"/>
                                          </p:val>
                                        </p:tav>
                                        <p:tav tm="100000">
                                          <p:val>
                                            <p:strVal val="#ppt_h"/>
                                          </p:val>
                                        </p:tav>
                                      </p:tavLst>
                                    </p:anim>
                                    <p:anim calcmode="lin" valueType="num">
                                      <p:cBhvr>
                                        <p:cTn id="24" dur="2000" fill="hold"/>
                                        <p:tgtEl>
                                          <p:spTgt spid="14341"/>
                                        </p:tgtEl>
                                        <p:attrNameLst>
                                          <p:attrName>ppt_w</p:attrName>
                                        </p:attrNameLst>
                                      </p:cBhvr>
                                      <p:tavLst>
                                        <p:tav tm="0">
                                          <p:val>
                                            <p:fltVal val="0.00000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p:bldP spid="14340" grpId="0"/>
      <p:bldP spid="1434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7890" name="图片 27"/>
          <p:cNvPicPr>
            <a:picLocks noChangeAspect="1"/>
          </p:cNvPicPr>
          <p:nvPr/>
        </p:nvPicPr>
        <p:blipFill>
          <a:blip r:embed="rId1"/>
          <a:stretch>
            <a:fillRect/>
          </a:stretch>
        </p:blipFill>
        <p:spPr>
          <a:xfrm>
            <a:off x="3303588" y="539750"/>
            <a:ext cx="2573337" cy="600075"/>
          </a:xfrm>
          <a:prstGeom prst="rect">
            <a:avLst/>
          </a:prstGeom>
          <a:noFill/>
          <a:ln w="9525">
            <a:noFill/>
          </a:ln>
        </p:spPr>
      </p:pic>
      <p:sp>
        <p:nvSpPr>
          <p:cNvPr id="27662" name="Rectangle 14"/>
          <p:cNvSpPr>
            <a:spLocks noChangeArrowheads="1"/>
          </p:cNvSpPr>
          <p:nvPr/>
        </p:nvSpPr>
        <p:spPr bwMode="auto">
          <a:xfrm>
            <a:off x="284480" y="451803"/>
            <a:ext cx="7737475" cy="1371600"/>
          </a:xfrm>
          <a:prstGeom prst="rect">
            <a:avLst/>
          </a:prstGeom>
          <a:noFill/>
          <a:ln w="9525">
            <a:noFill/>
            <a:miter lim="800000"/>
          </a:ln>
          <a:effectLst/>
        </p:spPr>
        <p:txBody>
          <a:bodyPr>
            <a:spAutoFit/>
          </a:bodyPr>
          <a:lstStyle/>
          <a:p>
            <a:pPr marL="449580" marR="0" lvl="0" indent="-449580" algn="l" defTabSz="457200" rtl="0" eaLnBrk="1" fontAlgn="base" latinLnBrk="0" hangingPunct="1">
              <a:lnSpc>
                <a:spcPct val="15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Times New Roman" panose="02020603050405020304" pitchFamily="18" charset="0"/>
              </a:rPr>
              <a:t>5.</a:t>
            </a:r>
            <a:r>
              <a:rPr kumimoji="0" lang="zh-CN" altLang="en-US" sz="2800" b="1"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Times New Roman" panose="02020603050405020304" pitchFamily="18" charset="0"/>
              </a:rPr>
              <a:t>作者为什么花了大量的笔墨写合欢树的来历以及母亲悉心培育它的过程？</a:t>
            </a:r>
            <a:endParaRPr kumimoji="0" lang="zh-CN" altLang="en-US" sz="2800" b="1"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Times New Roman" panose="02020603050405020304" pitchFamily="18" charset="0"/>
            </a:endParaRPr>
          </a:p>
        </p:txBody>
      </p:sp>
      <p:sp>
        <p:nvSpPr>
          <p:cNvPr id="27663" name="Rectangle 15"/>
          <p:cNvSpPr>
            <a:spLocks noChangeArrowheads="1"/>
          </p:cNvSpPr>
          <p:nvPr/>
        </p:nvSpPr>
        <p:spPr bwMode="auto">
          <a:xfrm>
            <a:off x="819150" y="1823403"/>
            <a:ext cx="7439025" cy="4480560"/>
          </a:xfrm>
          <a:prstGeom prst="rect">
            <a:avLst/>
          </a:prstGeom>
          <a:noFill/>
          <a:ln w="9525">
            <a:noFill/>
            <a:miter lim="800000"/>
          </a:ln>
          <a:effectLst/>
        </p:spPr>
        <p:txBody>
          <a:bodyPr>
            <a:spAutoFit/>
          </a:bodyPr>
          <a:lstStyle/>
          <a:p>
            <a:pPr marL="0" marR="0" lvl="0" indent="0" algn="l" defTabSz="457200" rtl="0" eaLnBrk="0" fontAlgn="base" latinLnBrk="0" hangingPunct="0">
              <a:lnSpc>
                <a:spcPct val="150000"/>
              </a:lnSpc>
              <a:spcBef>
                <a:spcPct val="0"/>
              </a:spcBef>
              <a:spcAft>
                <a:spcPct val="0"/>
              </a:spcAft>
              <a:buClrTx/>
              <a:buSzTx/>
              <a:buFontTx/>
              <a:buNone/>
              <a:defRPr/>
            </a:pPr>
            <a:r>
              <a:rPr kumimoji="0" lang="zh-CN" altLang="zh-CN" b="1" i="0" u="none" strike="noStrike" kern="1200" cap="none" spc="0" normalizeH="0" baseline="0" noProof="0" dirty="0">
                <a:ln>
                  <a:noFill/>
                </a:ln>
                <a:solidFill>
                  <a:srgbClr val="FF0000"/>
                </a:solidFill>
                <a:effectLst/>
                <a:uLnTx/>
                <a:uFillTx/>
                <a:latin typeface="楷体" panose="02010609060101010101" charset="-122"/>
                <a:ea typeface="楷体" panose="02010609060101010101" charset="-122"/>
                <a:cs typeface="Times New Roman" panose="02020603050405020304" pitchFamily="18" charset="0"/>
              </a:rPr>
              <a:t>【</a:t>
            </a:r>
            <a:r>
              <a:rPr kumimoji="0" lang="zh-CN" b="1" i="0" u="none" strike="noStrike" kern="1200" cap="none" spc="0" normalizeH="0" baseline="0" noProof="0" dirty="0">
                <a:ln>
                  <a:noFill/>
                </a:ln>
                <a:solidFill>
                  <a:srgbClr val="FF0000"/>
                </a:solidFill>
                <a:effectLst/>
                <a:uLnTx/>
                <a:uFillTx/>
                <a:latin typeface="楷体" panose="02010609060101010101" charset="-122"/>
                <a:ea typeface="楷体" panose="02010609060101010101" charset="-122"/>
                <a:cs typeface="Times New Roman" panose="02020603050405020304" pitchFamily="18" charset="0"/>
              </a:rPr>
              <a:t>答案</a:t>
            </a:r>
            <a:r>
              <a:rPr kumimoji="0" lang="zh-CN" altLang="zh-CN" b="1" i="0" u="none" strike="noStrike" kern="1200" cap="none" spc="0" normalizeH="0" baseline="0" noProof="0" dirty="0">
                <a:ln>
                  <a:noFill/>
                </a:ln>
                <a:solidFill>
                  <a:srgbClr val="FF0000"/>
                </a:solidFill>
                <a:effectLst/>
                <a:uLnTx/>
                <a:uFillTx/>
                <a:latin typeface="楷体" panose="02010609060101010101" charset="-122"/>
                <a:ea typeface="楷体" panose="02010609060101010101" charset="-122"/>
                <a:cs typeface="Times New Roman" panose="02020603050405020304" pitchFamily="18" charset="0"/>
              </a:rPr>
              <a:t>】</a:t>
            </a:r>
            <a:r>
              <a:rPr kumimoji="0" lang="zh-CN" altLang="en-US" b="1" i="0" u="none" strike="noStrike" kern="1200" cap="none" spc="0" normalizeH="0" baseline="0" noProof="0" dirty="0">
                <a:ln>
                  <a:noFill/>
                </a:ln>
                <a:solidFill>
                  <a:srgbClr val="0000FF"/>
                </a:solidFill>
                <a:effectLst/>
                <a:uLnTx/>
                <a:uFillTx/>
                <a:latin typeface="楷体" panose="02010609060101010101" charset="-122"/>
                <a:ea typeface="楷体" panose="02010609060101010101" charset="-122"/>
                <a:cs typeface="+mn-cs"/>
              </a:rPr>
              <a:t>合欢树是作者个人命运的写照，也是母爱的具体的体现物。母亲把对儿女的疼爱融入对合欢树的精心呵护和培育中。合欢树从弱小到长大长强长壮与作者由残疾到对生命有所感悟，坚定地活下来有相似之处。</a:t>
            </a:r>
            <a:endParaRPr kumimoji="0" lang="zh-CN" altLang="en-US" b="1" i="0" u="none" strike="noStrike" kern="1200" cap="none" spc="0" normalizeH="0" baseline="0" noProof="0" dirty="0">
              <a:ln>
                <a:noFill/>
              </a:ln>
              <a:solidFill>
                <a:srgbClr val="0000FF"/>
              </a:solidFill>
              <a:effectLst/>
              <a:uLnTx/>
              <a:uFillTx/>
              <a:latin typeface="楷体" panose="02010609060101010101" charset="-122"/>
              <a:ea typeface="楷体" panose="02010609060101010101" charset="-122"/>
              <a:cs typeface="+mn-cs"/>
            </a:endParaRPr>
          </a:p>
        </p:txBody>
      </p:sp>
      <p:pic>
        <p:nvPicPr>
          <p:cNvPr id="2" name="图片 1" descr="timg (8)"/>
          <p:cNvPicPr>
            <a:picLocks noChangeAspect="1"/>
          </p:cNvPicPr>
          <p:nvPr/>
        </p:nvPicPr>
        <p:blipFill>
          <a:blip r:embed="rId2"/>
          <a:stretch>
            <a:fillRect/>
          </a:stretch>
        </p:blipFill>
        <p:spPr>
          <a:xfrm>
            <a:off x="7098030" y="-245745"/>
            <a:ext cx="5238115" cy="3809365"/>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7663">
                                            <p:txEl>
                                              <p:charRg st="0" end="96"/>
                                            </p:txEl>
                                          </p:spTgt>
                                        </p:tgtEl>
                                        <p:attrNameLst>
                                          <p:attrName>style.visibility</p:attrName>
                                        </p:attrNameLst>
                                      </p:cBhvr>
                                      <p:to>
                                        <p:strVal val="visible"/>
                                      </p:to>
                                    </p:set>
                                    <p:animEffect transition="in" filter="blinds(horizontal)">
                                      <p:cBhvr>
                                        <p:cTn id="7" dur="500"/>
                                        <p:tgtEl>
                                          <p:spTgt spid="27663">
                                            <p:txEl>
                                              <p:charRg st="0" end="9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7409" name="Rectangle 2"/>
          <p:cNvSpPr>
            <a:spLocks noGrp="1" noRot="1"/>
          </p:cNvSpPr>
          <p:nvPr>
            <p:ph type="title"/>
          </p:nvPr>
        </p:nvSpPr>
        <p:spPr>
          <a:xfrm>
            <a:off x="2339975" y="260350"/>
            <a:ext cx="5545138" cy="1112838"/>
          </a:xfrm>
          <a:prstGeom prst="rect">
            <a:avLst/>
          </a:prstGeom>
          <a:solidFill>
            <a:srgbClr val="FFFFFF"/>
          </a:solidFill>
          <a:ln w="9525" cap="flat" cmpd="sng">
            <a:noFill/>
            <a:prstDash val="solid"/>
            <a:round/>
            <a:headEnd type="none" w="med" len="med"/>
            <a:tailEnd type="none" w="med" len="med"/>
          </a:ln>
        </p:spPr>
        <p:txBody>
          <a:bodyPr anchor="ctr"/>
          <a:p>
            <a:pPr lvl="0" indent="0" eaLnBrk="1" hangingPunct="1"/>
            <a:r>
              <a:rPr lang="zh-CN" altLang="en-US" sz="3200" b="1">
                <a:latin typeface="楷体_GB2312" pitchFamily="49" charset="-122"/>
                <a:ea typeface="楷体_GB2312" pitchFamily="49" charset="-122"/>
              </a:rPr>
              <a:t>“</a:t>
            </a:r>
            <a:r>
              <a:rPr lang="zh-CN" altLang="en-US" sz="2800" b="1">
                <a:latin typeface="楷体_GB2312" pitchFamily="49" charset="-122"/>
                <a:ea typeface="楷体_GB2312" pitchFamily="49" charset="-122"/>
              </a:rPr>
              <a:t>我”是如何对待合欢树的？</a:t>
            </a:r>
            <a:br>
              <a:rPr lang="zh-CN" altLang="en-US" sz="3600" b="1">
                <a:solidFill>
                  <a:schemeClr val="tx1"/>
                </a:solidFill>
                <a:latin typeface="楷体_GB2312" pitchFamily="49" charset="-122"/>
                <a:ea typeface="楷体_GB2312" pitchFamily="49" charset="-122"/>
              </a:rPr>
            </a:br>
            <a:r>
              <a:rPr lang="zh-CN" altLang="en-US" sz="3600" b="1">
                <a:solidFill>
                  <a:schemeClr val="tx1"/>
                </a:solidFill>
                <a:latin typeface="楷体_GB2312" pitchFamily="49" charset="-122"/>
                <a:ea typeface="楷体_GB2312" pitchFamily="49" charset="-122"/>
              </a:rPr>
              <a:t>   </a:t>
            </a:r>
            <a:r>
              <a:rPr lang="zh-CN" altLang="en-US" sz="3200" b="1">
                <a:solidFill>
                  <a:schemeClr val="tx1"/>
                </a:solidFill>
                <a:latin typeface="楷体_GB2312" pitchFamily="49" charset="-122"/>
                <a:ea typeface="楷体_GB2312" pitchFamily="49" charset="-122"/>
              </a:rPr>
              <a:t>（</a:t>
            </a:r>
            <a:r>
              <a:rPr lang="zh-CN" altLang="en-US" sz="2400" b="1">
                <a:solidFill>
                  <a:schemeClr val="tx1"/>
                </a:solidFill>
                <a:latin typeface="楷体_GB2312" pitchFamily="49" charset="-122"/>
                <a:ea typeface="楷体_GB2312" pitchFamily="49" charset="-122"/>
              </a:rPr>
              <a:t>把握作者复杂的情感体验</a:t>
            </a:r>
            <a:r>
              <a:rPr lang="zh-CN" altLang="en-US" sz="2800" b="1">
                <a:solidFill>
                  <a:schemeClr val="tx1"/>
                </a:solidFill>
                <a:latin typeface="楷体_GB2312" pitchFamily="49" charset="-122"/>
                <a:ea typeface="楷体_GB2312" pitchFamily="49" charset="-122"/>
              </a:rPr>
              <a:t>）</a:t>
            </a:r>
            <a:endParaRPr lang="zh-CN" altLang="en-US" sz="2800" b="1">
              <a:solidFill>
                <a:schemeClr val="tx1"/>
              </a:solidFill>
              <a:latin typeface="楷体_GB2312" pitchFamily="49" charset="-122"/>
              <a:ea typeface="楷体_GB2312" pitchFamily="49" charset="-122"/>
            </a:endParaRPr>
          </a:p>
        </p:txBody>
      </p:sp>
      <p:sp>
        <p:nvSpPr>
          <p:cNvPr id="16387" name="Rectangle 3"/>
          <p:cNvSpPr>
            <a:spLocks noGrp="1" noRot="1"/>
          </p:cNvSpPr>
          <p:nvPr>
            <p:ph type="body"/>
          </p:nvPr>
        </p:nvSpPr>
        <p:spPr>
          <a:xfrm>
            <a:off x="179388" y="1484313"/>
            <a:ext cx="8569325" cy="4535487"/>
          </a:xfrm>
          <a:prstGeom prst="rect">
            <a:avLst/>
          </a:prstGeom>
          <a:solidFill>
            <a:srgbClr val="FFFFFF"/>
          </a:solidFill>
          <a:ln w="9525" cap="flat" cmpd="sng">
            <a:noFill/>
            <a:prstDash val="solid"/>
            <a:round/>
            <a:headEnd type="none" w="med" len="med"/>
            <a:tailEnd type="none" w="med" len="med"/>
          </a:ln>
        </p:spPr>
        <p:txBody>
          <a:bodyPr anchor="t"/>
          <a:p>
            <a:pPr lvl="0" indent="-342900" eaLnBrk="1" hangingPunct="1">
              <a:lnSpc>
                <a:spcPct val="105000"/>
              </a:lnSpc>
              <a:buNone/>
            </a:pPr>
            <a:r>
              <a:rPr lang="zh-CN" altLang="en-US" sz="2400" b="1" dirty="0">
                <a:latin typeface="楷体_GB2312" pitchFamily="49" charset="-122"/>
                <a:ea typeface="楷体_GB2312" pitchFamily="49" charset="-122"/>
              </a:rPr>
              <a:t>      小院儿在一个大院儿的尽里头。我偶尔摇车到大院儿去坐坐，但不愿意去那个小院儿，推说手摇车进去不方便。 </a:t>
            </a:r>
            <a:r>
              <a:rPr lang="en-US" altLang="x-none"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有一年，人们终于又提到母亲：“到小院儿去看看吧，你妈种的那棵合欢树今年开花了</a:t>
            </a:r>
            <a:r>
              <a:rPr lang="en-US" altLang="x-none"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我心里一阵抖，还是推说手摇车进出太不易。</a:t>
            </a:r>
            <a:endParaRPr lang="zh-CN" altLang="en-US" sz="2400" b="1" dirty="0">
              <a:latin typeface="楷体_GB2312" pitchFamily="49" charset="-122"/>
              <a:ea typeface="楷体_GB2312" pitchFamily="49" charset="-122"/>
            </a:endParaRPr>
          </a:p>
          <a:p>
            <a:pPr lvl="0" indent="-342900" eaLnBrk="1" hangingPunct="1">
              <a:lnSpc>
                <a:spcPct val="105000"/>
              </a:lnSpc>
              <a:buNone/>
            </a:pPr>
            <a:r>
              <a:rPr lang="zh-CN" altLang="en-US" sz="2400" b="1" dirty="0">
                <a:latin typeface="楷体_GB2312" pitchFamily="49" charset="-122"/>
                <a:ea typeface="楷体_GB2312" pitchFamily="49" charset="-122"/>
              </a:rPr>
              <a:t>      </a:t>
            </a:r>
            <a:endParaRPr lang="zh-CN" altLang="en-US" sz="2400" b="1" dirty="0">
              <a:latin typeface="楷体_GB2312" pitchFamily="49" charset="-122"/>
              <a:ea typeface="楷体_GB2312" pitchFamily="49" charset="-122"/>
            </a:endParaRPr>
          </a:p>
          <a:p>
            <a:pPr lvl="0" indent="-342900" eaLnBrk="1" hangingPunct="1">
              <a:lnSpc>
                <a:spcPct val="105000"/>
              </a:lnSpc>
              <a:buNone/>
            </a:pPr>
            <a:r>
              <a:rPr lang="zh-CN" altLang="en-US" sz="2400" b="1" dirty="0">
                <a:latin typeface="楷体_GB2312" pitchFamily="49" charset="-122"/>
                <a:ea typeface="楷体_GB2312" pitchFamily="49" charset="-122"/>
              </a:rPr>
              <a:t>      与其在街上瞎逛，我想，不如就去看看那棵树吧。</a:t>
            </a:r>
            <a:r>
              <a:rPr lang="en-US" altLang="x-none"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这回，想摇车进小院儿真是不能了。家家门前的小厨房都扩大，过道窄到一个人推自行车进出也要侧身。我问起那棵合欢树。大伙说，年年都开花，长到房高了。这么说，我再也看不见它了。</a:t>
            </a:r>
            <a:r>
              <a:rPr lang="zh-CN" altLang="en-US" dirty="0"/>
              <a:t>  </a:t>
            </a:r>
            <a:endParaRPr lang="zh-CN" altLang="en-US" dirty="0"/>
          </a:p>
        </p:txBody>
      </p:sp>
      <p:sp>
        <p:nvSpPr>
          <p:cNvPr id="16389" name="文本框 16388"/>
          <p:cNvSpPr txBox="1"/>
          <p:nvPr/>
        </p:nvSpPr>
        <p:spPr>
          <a:xfrm>
            <a:off x="4548188" y="3139123"/>
            <a:ext cx="3097212" cy="579437"/>
          </a:xfrm>
          <a:prstGeom prst="rect">
            <a:avLst/>
          </a:prstGeom>
          <a:solidFill>
            <a:srgbClr val="FF0000">
              <a:alpha val="34000"/>
            </a:srgbClr>
          </a:solidFill>
          <a:ln w="38100" cap="flat" cmpd="dbl">
            <a:solidFill>
              <a:srgbClr val="0000FF"/>
            </a:solidFill>
            <a:prstDash val="solid"/>
            <a:miter/>
            <a:headEnd type="none" w="med" len="med"/>
            <a:tailEnd type="none" w="med" len="med"/>
          </a:ln>
        </p:spPr>
        <p:txBody>
          <a:bodyPr anchor="t">
            <a:spAutoFit/>
          </a:bodyPr>
          <a:p>
            <a:pPr lvl="0" indent="0">
              <a:spcBef>
                <a:spcPct val="50000"/>
              </a:spcBef>
            </a:pPr>
            <a:r>
              <a:rPr lang="zh-CN" altLang="en-US" b="1" dirty="0">
                <a:solidFill>
                  <a:srgbClr val="003300"/>
                </a:solidFill>
                <a:latin typeface="Arial" panose="020B0604020202020204" pitchFamily="34" charset="0"/>
                <a:ea typeface="仿宋_GB2312" pitchFamily="49" charset="-122"/>
              </a:rPr>
              <a:t>可以去却不愿去</a:t>
            </a:r>
            <a:endParaRPr lang="zh-CN" altLang="en-US" b="1" dirty="0">
              <a:solidFill>
                <a:srgbClr val="003300"/>
              </a:solidFill>
              <a:latin typeface="Arial" panose="020B0604020202020204" pitchFamily="34" charset="0"/>
              <a:ea typeface="仿宋_GB2312" pitchFamily="49" charset="-122"/>
            </a:endParaRPr>
          </a:p>
        </p:txBody>
      </p:sp>
      <p:sp>
        <p:nvSpPr>
          <p:cNvPr id="16390" name="文本框 16389"/>
          <p:cNvSpPr txBox="1"/>
          <p:nvPr/>
        </p:nvSpPr>
        <p:spPr>
          <a:xfrm>
            <a:off x="4284663" y="5661025"/>
            <a:ext cx="3168650" cy="617538"/>
          </a:xfrm>
          <a:prstGeom prst="rect">
            <a:avLst/>
          </a:prstGeom>
          <a:solidFill>
            <a:srgbClr val="000080">
              <a:alpha val="48999"/>
            </a:srgbClr>
          </a:solidFill>
          <a:ln w="38100" cap="flat" cmpd="dbl">
            <a:solidFill>
              <a:srgbClr val="003300"/>
            </a:solidFill>
            <a:prstDash val="solid"/>
            <a:miter/>
            <a:headEnd type="none" w="med" len="med"/>
            <a:tailEnd type="none" w="med" len="med"/>
          </a:ln>
        </p:spPr>
        <p:txBody>
          <a:bodyPr anchor="t">
            <a:spAutoFit/>
          </a:bodyPr>
          <a:p>
            <a:pPr lvl="0" indent="0">
              <a:spcBef>
                <a:spcPct val="50000"/>
              </a:spcBef>
            </a:pPr>
            <a:r>
              <a:rPr lang="zh-CN" altLang="en-US" b="1" dirty="0">
                <a:latin typeface="Arial" panose="020B0604020202020204" pitchFamily="34" charset="0"/>
                <a:ea typeface="仿宋_GB2312" pitchFamily="49" charset="-122"/>
              </a:rPr>
              <a:t>想去却不能去了</a:t>
            </a:r>
            <a:endParaRPr lang="zh-CN" altLang="en-US" b="1" dirty="0">
              <a:latin typeface="Arial" panose="020B0604020202020204" pitchFamily="34" charset="0"/>
              <a:ea typeface="仿宋_GB2312" pitchFamily="49" charset="-122"/>
            </a:endParaRPr>
          </a:p>
        </p:txBody>
      </p:sp>
      <p:pic>
        <p:nvPicPr>
          <p:cNvPr id="2" name="图片 1" descr="timg (6)"/>
          <p:cNvPicPr>
            <a:picLocks noChangeAspect="1"/>
          </p:cNvPicPr>
          <p:nvPr/>
        </p:nvPicPr>
        <p:blipFill>
          <a:blip r:embed="rId1"/>
          <a:stretch>
            <a:fillRect/>
          </a:stretch>
        </p:blipFill>
        <p:spPr>
          <a:xfrm>
            <a:off x="179705" y="-103505"/>
            <a:ext cx="1428750" cy="1666875"/>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6387">
                                            <p:txEl>
                                              <p:charRg st="0" end="119"/>
                                            </p:txEl>
                                          </p:spTgt>
                                        </p:tgtEl>
                                        <p:attrNameLst>
                                          <p:attrName>style.visibility</p:attrName>
                                        </p:attrNameLst>
                                      </p:cBhvr>
                                      <p:to>
                                        <p:strVal val="visible"/>
                                      </p:to>
                                    </p:set>
                                    <p:animEffect transition="in" filter="randombar(horizontal)">
                                      <p:cBhvr>
                                        <p:cTn id="7" dur="500"/>
                                        <p:tgtEl>
                                          <p:spTgt spid="16387">
                                            <p:txEl>
                                              <p:charRg st="0" end="119"/>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16387">
                                            <p:txEl>
                                              <p:charRg st="119" end="126"/>
                                            </p:txEl>
                                          </p:spTgt>
                                        </p:tgtEl>
                                        <p:attrNameLst>
                                          <p:attrName>style.visibility</p:attrName>
                                        </p:attrNameLst>
                                      </p:cBhvr>
                                      <p:to>
                                        <p:strVal val="visible"/>
                                      </p:to>
                                    </p:set>
                                    <p:animEffect transition="in" filter="randombar(horizontal)">
                                      <p:cBhvr>
                                        <p:cTn id="10" dur="500"/>
                                        <p:tgtEl>
                                          <p:spTgt spid="16387">
                                            <p:txEl>
                                              <p:charRg st="119" end="126"/>
                                            </p:txEl>
                                          </p:spTgt>
                                        </p:tgtEl>
                                      </p:cBhvr>
                                    </p:animEffect>
                                  </p:childTnLst>
                                </p:cTn>
                              </p:par>
                            </p:childTnLst>
                          </p:cTn>
                        </p:par>
                        <p:par>
                          <p:cTn id="11" fill="hold">
                            <p:stCondLst>
                              <p:cond delay="500"/>
                            </p:stCondLst>
                            <p:childTnLst>
                              <p:par>
                                <p:cTn id="12" presetID="14" presetClass="entr" presetSubtype="10" fill="hold" nodeType="afterEffect">
                                  <p:stCondLst>
                                    <p:cond delay="0"/>
                                  </p:stCondLst>
                                  <p:childTnLst>
                                    <p:set>
                                      <p:cBhvr>
                                        <p:cTn id="13" dur="1" fill="hold">
                                          <p:stCondLst>
                                            <p:cond delay="0"/>
                                          </p:stCondLst>
                                        </p:cTn>
                                        <p:tgtEl>
                                          <p:spTgt spid="16387">
                                            <p:txEl>
                                              <p:charRg st="126" end="243"/>
                                            </p:txEl>
                                          </p:spTgt>
                                        </p:tgtEl>
                                        <p:attrNameLst>
                                          <p:attrName>style.visibility</p:attrName>
                                        </p:attrNameLst>
                                      </p:cBhvr>
                                      <p:to>
                                        <p:strVal val="visible"/>
                                      </p:to>
                                    </p:set>
                                    <p:animEffect transition="in" filter="randombar(horizontal)">
                                      <p:cBhvr>
                                        <p:cTn id="14" dur="500"/>
                                        <p:tgtEl>
                                          <p:spTgt spid="16387">
                                            <p:txEl>
                                              <p:charRg st="126" end="243"/>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6" presetClass="entr" presetSubtype="0" fill="hold" grpId="0" nodeType="clickEffect">
                                  <p:stCondLst>
                                    <p:cond delay="0"/>
                                  </p:stCondLst>
                                  <p:childTnLst>
                                    <p:set>
                                      <p:cBhvr>
                                        <p:cTn id="18" dur="1" fill="hold">
                                          <p:stCondLst>
                                            <p:cond delay="0"/>
                                          </p:stCondLst>
                                        </p:cTn>
                                        <p:tgtEl>
                                          <p:spTgt spid="16389"/>
                                        </p:tgtEl>
                                        <p:attrNameLst>
                                          <p:attrName>style.visibility</p:attrName>
                                        </p:attrNameLst>
                                      </p:cBhvr>
                                      <p:to>
                                        <p:strVal val="visible"/>
                                      </p:to>
                                    </p:set>
                                    <p:animEffect transition="in" filter="wipe(down)">
                                      <p:cBhvr>
                                        <p:cTn id="19" dur="580">
                                          <p:stCondLst>
                                            <p:cond delay="0"/>
                                          </p:stCondLst>
                                        </p:cTn>
                                        <p:tgtEl>
                                          <p:spTgt spid="16389"/>
                                        </p:tgtEl>
                                      </p:cBhvr>
                                    </p:animEffect>
                                    <p:anim calcmode="lin" valueType="num">
                                      <p:cBhvr>
                                        <p:cTn id="20" dur="1822" tmFilter="0,0; 0.14,0.36; 0.43,0.73; 0.71,0.91; 1.0,1.0">
                                          <p:stCondLst>
                                            <p:cond delay="0"/>
                                          </p:stCondLst>
                                        </p:cTn>
                                        <p:tgtEl>
                                          <p:spTgt spid="16389"/>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16389"/>
                                        </p:tgtEl>
                                        <p:attrNameLst>
                                          <p:attrName>ppt_y</p:attrName>
                                        </p:attrNameLst>
                                      </p:cBhvr>
                                      <p:tavLst>
                                        <p:tav tm="0" fmla="#ppt_y-sin(pi*$)/3">
                                          <p:val>
                                            <p:fltVal val="0.500000"/>
                                          </p:val>
                                        </p:tav>
                                        <p:tav tm="100000">
                                          <p:val>
                                            <p:fltVal val="1.000000"/>
                                          </p:val>
                                        </p:tav>
                                      </p:tavLst>
                                    </p:anim>
                                    <p:anim calcmode="lin" valueType="num">
                                      <p:cBhvr>
                                        <p:cTn id="22" dur="664" tmFilter="0, 0; 0.125,0.2665; 0.25,0.4; 0.375,0.465; 0.5,0.5;  0.625,0.535; 0.75,0.6; 0.875,0.7335; 1,1">
                                          <p:stCondLst>
                                            <p:cond delay="664"/>
                                          </p:stCondLst>
                                        </p:cTn>
                                        <p:tgtEl>
                                          <p:spTgt spid="16389"/>
                                        </p:tgtEl>
                                        <p:attrNameLst>
                                          <p:attrName>ppt_y</p:attrName>
                                        </p:attrNameLst>
                                      </p:cBhvr>
                                      <p:tavLst>
                                        <p:tav tm="0" fmla="#ppt_y-sin(pi*$)/9">
                                          <p:val>
                                            <p:fltVal val="0.000000"/>
                                          </p:val>
                                        </p:tav>
                                        <p:tav tm="100000">
                                          <p:val>
                                            <p:fltVal val="1.000000"/>
                                          </p:val>
                                        </p:tav>
                                      </p:tavLst>
                                    </p:anim>
                                    <p:anim calcmode="lin" valueType="num">
                                      <p:cBhvr>
                                        <p:cTn id="23" dur="332" tmFilter="0, 0; 0.125,0.2665; 0.25,0.4; 0.375,0.465; 0.5,0.5;  0.625,0.535; 0.75,0.6; 0.875,0.7335; 1,1">
                                          <p:stCondLst>
                                            <p:cond delay="1324"/>
                                          </p:stCondLst>
                                        </p:cTn>
                                        <p:tgtEl>
                                          <p:spTgt spid="16389"/>
                                        </p:tgtEl>
                                        <p:attrNameLst>
                                          <p:attrName>ppt_y</p:attrName>
                                        </p:attrNameLst>
                                      </p:cBhvr>
                                      <p:tavLst>
                                        <p:tav tm="0" fmla="#ppt_y-sin(pi*$)/27">
                                          <p:val>
                                            <p:fltVal val="0.000000"/>
                                          </p:val>
                                        </p:tav>
                                        <p:tav tm="100000">
                                          <p:val>
                                            <p:fltVal val="1.000000"/>
                                          </p:val>
                                        </p:tav>
                                      </p:tavLst>
                                    </p:anim>
                                    <p:anim calcmode="lin" valueType="num">
                                      <p:cBhvr>
                                        <p:cTn id="24" dur="164" tmFilter="0, 0; 0.125,0.2665; 0.25,0.4; 0.375,0.465; 0.5,0.5;  0.625,0.535; 0.75,0.6; 0.875,0.7335; 1,1">
                                          <p:stCondLst>
                                            <p:cond delay="1656"/>
                                          </p:stCondLst>
                                        </p:cTn>
                                        <p:tgtEl>
                                          <p:spTgt spid="16389"/>
                                        </p:tgtEl>
                                        <p:attrNameLst>
                                          <p:attrName>ppt_y</p:attrName>
                                        </p:attrNameLst>
                                      </p:cBhvr>
                                      <p:tavLst>
                                        <p:tav tm="0" fmla="#ppt_y-sin(pi*$)/81">
                                          <p:val>
                                            <p:fltVal val="0.000000"/>
                                          </p:val>
                                        </p:tav>
                                        <p:tav tm="100000">
                                          <p:val>
                                            <p:fltVal val="1.000000"/>
                                          </p:val>
                                        </p:tav>
                                      </p:tavLst>
                                    </p:anim>
                                    <p:animScale>
                                      <p:cBhvr>
                                        <p:cTn id="25" dur="26">
                                          <p:stCondLst>
                                            <p:cond delay="650"/>
                                          </p:stCondLst>
                                        </p:cTn>
                                        <p:tgtEl>
                                          <p:spTgt spid="16389"/>
                                        </p:tgtEl>
                                      </p:cBhvr>
                                      <p:to x="100000" y="60000"/>
                                    </p:animScale>
                                    <p:animScale>
                                      <p:cBhvr>
                                        <p:cTn id="26" dur="166" decel="50000">
                                          <p:stCondLst>
                                            <p:cond delay="676"/>
                                          </p:stCondLst>
                                        </p:cTn>
                                        <p:tgtEl>
                                          <p:spTgt spid="16389"/>
                                        </p:tgtEl>
                                      </p:cBhvr>
                                      <p:to x="100000" y="100000"/>
                                    </p:animScale>
                                    <p:animScale>
                                      <p:cBhvr>
                                        <p:cTn id="27" dur="26">
                                          <p:stCondLst>
                                            <p:cond delay="1312"/>
                                          </p:stCondLst>
                                        </p:cTn>
                                        <p:tgtEl>
                                          <p:spTgt spid="16389"/>
                                        </p:tgtEl>
                                      </p:cBhvr>
                                      <p:to x="100000" y="80000"/>
                                    </p:animScale>
                                    <p:animScale>
                                      <p:cBhvr>
                                        <p:cTn id="28" dur="166" decel="50000">
                                          <p:stCondLst>
                                            <p:cond delay="1338"/>
                                          </p:stCondLst>
                                        </p:cTn>
                                        <p:tgtEl>
                                          <p:spTgt spid="16389"/>
                                        </p:tgtEl>
                                      </p:cBhvr>
                                      <p:to x="100000" y="100000"/>
                                    </p:animScale>
                                    <p:animScale>
                                      <p:cBhvr>
                                        <p:cTn id="29" dur="26">
                                          <p:stCondLst>
                                            <p:cond delay="1642"/>
                                          </p:stCondLst>
                                        </p:cTn>
                                        <p:tgtEl>
                                          <p:spTgt spid="16389"/>
                                        </p:tgtEl>
                                      </p:cBhvr>
                                      <p:to x="100000" y="90000"/>
                                    </p:animScale>
                                    <p:animScale>
                                      <p:cBhvr>
                                        <p:cTn id="30" dur="166" decel="50000">
                                          <p:stCondLst>
                                            <p:cond delay="1668"/>
                                          </p:stCondLst>
                                        </p:cTn>
                                        <p:tgtEl>
                                          <p:spTgt spid="16389"/>
                                        </p:tgtEl>
                                      </p:cBhvr>
                                      <p:to x="100000" y="100000"/>
                                    </p:animScale>
                                    <p:animScale>
                                      <p:cBhvr>
                                        <p:cTn id="31" dur="26">
                                          <p:stCondLst>
                                            <p:cond delay="1808"/>
                                          </p:stCondLst>
                                        </p:cTn>
                                        <p:tgtEl>
                                          <p:spTgt spid="16389"/>
                                        </p:tgtEl>
                                      </p:cBhvr>
                                      <p:to x="100000" y="95000"/>
                                    </p:animScale>
                                    <p:animScale>
                                      <p:cBhvr>
                                        <p:cTn id="32" dur="166" decel="50000">
                                          <p:stCondLst>
                                            <p:cond delay="1834"/>
                                          </p:stCondLst>
                                        </p:cTn>
                                        <p:tgtEl>
                                          <p:spTgt spid="16389"/>
                                        </p:tgtEl>
                                      </p:cBhvr>
                                      <p:to x="100000" y="100000"/>
                                    </p:animScale>
                                  </p:childTnLst>
                                </p:cTn>
                              </p:par>
                            </p:childTnLst>
                          </p:cTn>
                        </p:par>
                      </p:childTnLst>
                    </p:cTn>
                  </p:par>
                  <p:par>
                    <p:cTn id="33" fill="hold">
                      <p:stCondLst>
                        <p:cond delay="indefinite"/>
                      </p:stCondLst>
                      <p:childTnLst>
                        <p:par>
                          <p:cTn id="34" fill="hold">
                            <p:stCondLst>
                              <p:cond delay="0"/>
                            </p:stCondLst>
                            <p:childTnLst>
                              <p:par>
                                <p:cTn id="35" presetID="26" presetClass="entr" presetSubtype="0" fill="hold" grpId="0" nodeType="clickEffect">
                                  <p:stCondLst>
                                    <p:cond delay="0"/>
                                  </p:stCondLst>
                                  <p:childTnLst>
                                    <p:set>
                                      <p:cBhvr>
                                        <p:cTn id="36" dur="1" fill="hold">
                                          <p:stCondLst>
                                            <p:cond delay="0"/>
                                          </p:stCondLst>
                                        </p:cTn>
                                        <p:tgtEl>
                                          <p:spTgt spid="16390"/>
                                        </p:tgtEl>
                                        <p:attrNameLst>
                                          <p:attrName>style.visibility</p:attrName>
                                        </p:attrNameLst>
                                      </p:cBhvr>
                                      <p:to>
                                        <p:strVal val="visible"/>
                                      </p:to>
                                    </p:set>
                                    <p:animEffect transition="in" filter="wipe(down)">
                                      <p:cBhvr>
                                        <p:cTn id="37" dur="580">
                                          <p:stCondLst>
                                            <p:cond delay="0"/>
                                          </p:stCondLst>
                                        </p:cTn>
                                        <p:tgtEl>
                                          <p:spTgt spid="16390"/>
                                        </p:tgtEl>
                                      </p:cBhvr>
                                    </p:animEffect>
                                    <p:anim calcmode="lin" valueType="num">
                                      <p:cBhvr>
                                        <p:cTn id="38" dur="1822" tmFilter="0,0; 0.14,0.36; 0.43,0.73; 0.71,0.91; 1.0,1.0">
                                          <p:stCondLst>
                                            <p:cond delay="0"/>
                                          </p:stCondLst>
                                        </p:cTn>
                                        <p:tgtEl>
                                          <p:spTgt spid="16390"/>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16390"/>
                                        </p:tgtEl>
                                        <p:attrNameLst>
                                          <p:attrName>ppt_y</p:attrName>
                                        </p:attrNameLst>
                                      </p:cBhvr>
                                      <p:tavLst>
                                        <p:tav tm="0" fmla="#ppt_y-sin(pi*$)/3">
                                          <p:val>
                                            <p:fltVal val="0.500000"/>
                                          </p:val>
                                        </p:tav>
                                        <p:tav tm="100000">
                                          <p:val>
                                            <p:fltVal val="1.000000"/>
                                          </p:val>
                                        </p:tav>
                                      </p:tavLst>
                                    </p:anim>
                                    <p:anim calcmode="lin" valueType="num">
                                      <p:cBhvr>
                                        <p:cTn id="40" dur="664" tmFilter="0, 0; 0.125,0.2665; 0.25,0.4; 0.375,0.465; 0.5,0.5;  0.625,0.535; 0.75,0.6; 0.875,0.7335; 1,1">
                                          <p:stCondLst>
                                            <p:cond delay="664"/>
                                          </p:stCondLst>
                                        </p:cTn>
                                        <p:tgtEl>
                                          <p:spTgt spid="16390"/>
                                        </p:tgtEl>
                                        <p:attrNameLst>
                                          <p:attrName>ppt_y</p:attrName>
                                        </p:attrNameLst>
                                      </p:cBhvr>
                                      <p:tavLst>
                                        <p:tav tm="0" fmla="#ppt_y-sin(pi*$)/9">
                                          <p:val>
                                            <p:fltVal val="0.000000"/>
                                          </p:val>
                                        </p:tav>
                                        <p:tav tm="100000">
                                          <p:val>
                                            <p:fltVal val="1.000000"/>
                                          </p:val>
                                        </p:tav>
                                      </p:tavLst>
                                    </p:anim>
                                    <p:anim calcmode="lin" valueType="num">
                                      <p:cBhvr>
                                        <p:cTn id="41" dur="332" tmFilter="0, 0; 0.125,0.2665; 0.25,0.4; 0.375,0.465; 0.5,0.5;  0.625,0.535; 0.75,0.6; 0.875,0.7335; 1,1">
                                          <p:stCondLst>
                                            <p:cond delay="1324"/>
                                          </p:stCondLst>
                                        </p:cTn>
                                        <p:tgtEl>
                                          <p:spTgt spid="16390"/>
                                        </p:tgtEl>
                                        <p:attrNameLst>
                                          <p:attrName>ppt_y</p:attrName>
                                        </p:attrNameLst>
                                      </p:cBhvr>
                                      <p:tavLst>
                                        <p:tav tm="0" fmla="#ppt_y-sin(pi*$)/27">
                                          <p:val>
                                            <p:fltVal val="0.000000"/>
                                          </p:val>
                                        </p:tav>
                                        <p:tav tm="100000">
                                          <p:val>
                                            <p:fltVal val="1.000000"/>
                                          </p:val>
                                        </p:tav>
                                      </p:tavLst>
                                    </p:anim>
                                    <p:anim calcmode="lin" valueType="num">
                                      <p:cBhvr>
                                        <p:cTn id="42" dur="164" tmFilter="0, 0; 0.125,0.2665; 0.25,0.4; 0.375,0.465; 0.5,0.5;  0.625,0.535; 0.75,0.6; 0.875,0.7335; 1,1">
                                          <p:stCondLst>
                                            <p:cond delay="1656"/>
                                          </p:stCondLst>
                                        </p:cTn>
                                        <p:tgtEl>
                                          <p:spTgt spid="16390"/>
                                        </p:tgtEl>
                                        <p:attrNameLst>
                                          <p:attrName>ppt_y</p:attrName>
                                        </p:attrNameLst>
                                      </p:cBhvr>
                                      <p:tavLst>
                                        <p:tav tm="0" fmla="#ppt_y-sin(pi*$)/81">
                                          <p:val>
                                            <p:fltVal val="0.000000"/>
                                          </p:val>
                                        </p:tav>
                                        <p:tav tm="100000">
                                          <p:val>
                                            <p:fltVal val="1.000000"/>
                                          </p:val>
                                        </p:tav>
                                      </p:tavLst>
                                    </p:anim>
                                    <p:animScale>
                                      <p:cBhvr>
                                        <p:cTn id="43" dur="26">
                                          <p:stCondLst>
                                            <p:cond delay="650"/>
                                          </p:stCondLst>
                                        </p:cTn>
                                        <p:tgtEl>
                                          <p:spTgt spid="16390"/>
                                        </p:tgtEl>
                                      </p:cBhvr>
                                      <p:to x="100000" y="60000"/>
                                    </p:animScale>
                                    <p:animScale>
                                      <p:cBhvr>
                                        <p:cTn id="44" dur="166" decel="50000">
                                          <p:stCondLst>
                                            <p:cond delay="676"/>
                                          </p:stCondLst>
                                        </p:cTn>
                                        <p:tgtEl>
                                          <p:spTgt spid="16390"/>
                                        </p:tgtEl>
                                      </p:cBhvr>
                                      <p:to x="100000" y="100000"/>
                                    </p:animScale>
                                    <p:animScale>
                                      <p:cBhvr>
                                        <p:cTn id="45" dur="26">
                                          <p:stCondLst>
                                            <p:cond delay="1312"/>
                                          </p:stCondLst>
                                        </p:cTn>
                                        <p:tgtEl>
                                          <p:spTgt spid="16390"/>
                                        </p:tgtEl>
                                      </p:cBhvr>
                                      <p:to x="100000" y="80000"/>
                                    </p:animScale>
                                    <p:animScale>
                                      <p:cBhvr>
                                        <p:cTn id="46" dur="166" decel="50000">
                                          <p:stCondLst>
                                            <p:cond delay="1338"/>
                                          </p:stCondLst>
                                        </p:cTn>
                                        <p:tgtEl>
                                          <p:spTgt spid="16390"/>
                                        </p:tgtEl>
                                      </p:cBhvr>
                                      <p:to x="100000" y="100000"/>
                                    </p:animScale>
                                    <p:animScale>
                                      <p:cBhvr>
                                        <p:cTn id="47" dur="26">
                                          <p:stCondLst>
                                            <p:cond delay="1642"/>
                                          </p:stCondLst>
                                        </p:cTn>
                                        <p:tgtEl>
                                          <p:spTgt spid="16390"/>
                                        </p:tgtEl>
                                      </p:cBhvr>
                                      <p:to x="100000" y="90000"/>
                                    </p:animScale>
                                    <p:animScale>
                                      <p:cBhvr>
                                        <p:cTn id="48" dur="166" decel="50000">
                                          <p:stCondLst>
                                            <p:cond delay="1668"/>
                                          </p:stCondLst>
                                        </p:cTn>
                                        <p:tgtEl>
                                          <p:spTgt spid="16390"/>
                                        </p:tgtEl>
                                      </p:cBhvr>
                                      <p:to x="100000" y="100000"/>
                                    </p:animScale>
                                    <p:animScale>
                                      <p:cBhvr>
                                        <p:cTn id="49" dur="26">
                                          <p:stCondLst>
                                            <p:cond delay="1808"/>
                                          </p:stCondLst>
                                        </p:cTn>
                                        <p:tgtEl>
                                          <p:spTgt spid="16390"/>
                                        </p:tgtEl>
                                      </p:cBhvr>
                                      <p:to x="100000" y="95000"/>
                                    </p:animScale>
                                    <p:animScale>
                                      <p:cBhvr>
                                        <p:cTn id="50" dur="166" decel="50000">
                                          <p:stCondLst>
                                            <p:cond delay="1834"/>
                                          </p:stCondLst>
                                        </p:cTn>
                                        <p:tgtEl>
                                          <p:spTgt spid="1639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9" grpId="0" bldLvl="0" animBg="1"/>
      <p:bldP spid="1639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27"/>
          <p:cNvPicPr>
            <a:picLocks noChangeAspect="1"/>
          </p:cNvPicPr>
          <p:nvPr/>
        </p:nvPicPr>
        <p:blipFill>
          <a:blip r:embed="rId1"/>
          <a:stretch>
            <a:fillRect/>
          </a:stretch>
        </p:blipFill>
        <p:spPr>
          <a:xfrm>
            <a:off x="3303588" y="539750"/>
            <a:ext cx="2573337" cy="600075"/>
          </a:xfrm>
          <a:prstGeom prst="rect">
            <a:avLst/>
          </a:prstGeom>
          <a:noFill/>
          <a:ln w="9525">
            <a:noFill/>
          </a:ln>
        </p:spPr>
      </p:pic>
      <p:sp>
        <p:nvSpPr>
          <p:cNvPr id="27662" name="Rectangle 14"/>
          <p:cNvSpPr>
            <a:spLocks noChangeArrowheads="1"/>
          </p:cNvSpPr>
          <p:nvPr/>
        </p:nvSpPr>
        <p:spPr bwMode="auto">
          <a:xfrm>
            <a:off x="330200" y="454660"/>
            <a:ext cx="9829165" cy="1371600"/>
          </a:xfrm>
          <a:prstGeom prst="rect">
            <a:avLst/>
          </a:prstGeom>
          <a:noFill/>
          <a:ln w="9525">
            <a:noFill/>
            <a:miter lim="800000"/>
          </a:ln>
          <a:effectLst/>
        </p:spPr>
        <p:txBody>
          <a:bodyPr wrap="square">
            <a:spAutoFit/>
          </a:bodyPr>
          <a:lstStyle/>
          <a:p>
            <a:pPr marL="449580" marR="0" lvl="0" indent="-449580" algn="l" defTabSz="457200" rtl="0" eaLnBrk="1" fontAlgn="base" latinLnBrk="0" hangingPunct="1">
              <a:lnSpc>
                <a:spcPct val="15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Times New Roman" panose="02020603050405020304" pitchFamily="18" charset="0"/>
              </a:rPr>
              <a:t>6</a:t>
            </a:r>
            <a:r>
              <a:rPr kumimoji="0" lang="zh-CN" altLang="en-US" sz="2800" b="1"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Times New Roman" panose="02020603050405020304" pitchFamily="18" charset="0"/>
              </a:rPr>
              <a:t>、为什么“我”对合欢树起先不敢看，后来又想去看了 </a:t>
            </a:r>
            <a:endParaRPr kumimoji="0" lang="en-US" altLang="zh-CN" sz="2800" b="1"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Times New Roman" panose="02020603050405020304" pitchFamily="18" charset="0"/>
            </a:endParaRPr>
          </a:p>
          <a:p>
            <a:pPr marL="449580" marR="0" lvl="0" indent="-449580" algn="l" defTabSz="457200" rtl="0" eaLnBrk="1" fontAlgn="base" latinLnBrk="0" hangingPunct="1">
              <a:lnSpc>
                <a:spcPct val="15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Times New Roman" panose="02020603050405020304" pitchFamily="18" charset="0"/>
              </a:rPr>
              <a:t>    </a:t>
            </a:r>
            <a:r>
              <a:rPr kumimoji="0" lang="zh-CN" altLang="en-US" sz="2800" b="1"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Times New Roman" panose="02020603050405020304" pitchFamily="18" charset="0"/>
              </a:rPr>
              <a:t>呢？</a:t>
            </a:r>
            <a:endParaRPr kumimoji="0" lang="zh-CN" altLang="en-US" sz="2800" b="1"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Times New Roman" panose="02020603050405020304" pitchFamily="18" charset="0"/>
            </a:endParaRPr>
          </a:p>
        </p:txBody>
      </p:sp>
      <p:sp>
        <p:nvSpPr>
          <p:cNvPr id="27663" name="Rectangle 15"/>
          <p:cNvSpPr>
            <a:spLocks noChangeArrowheads="1"/>
          </p:cNvSpPr>
          <p:nvPr/>
        </p:nvSpPr>
        <p:spPr bwMode="auto">
          <a:xfrm>
            <a:off x="580708" y="1900238"/>
            <a:ext cx="7235825" cy="5029200"/>
          </a:xfrm>
          <a:prstGeom prst="rect">
            <a:avLst/>
          </a:prstGeom>
          <a:noFill/>
          <a:ln w="9525">
            <a:noFill/>
            <a:miter lim="800000"/>
          </a:ln>
          <a:effectLst/>
        </p:spPr>
        <p:txBody>
          <a:bodyPr>
            <a:spAutoFit/>
          </a:bodyPr>
          <a:lstStyle/>
          <a:p>
            <a:pPr marL="0" marR="0" lvl="0" indent="0" algn="just" defTabSz="457200" rtl="0" eaLnBrk="0" fontAlgn="base" latinLnBrk="0" hangingPunct="0">
              <a:lnSpc>
                <a:spcPct val="150000"/>
              </a:lnSpc>
              <a:spcBef>
                <a:spcPct val="0"/>
              </a:spcBef>
              <a:spcAft>
                <a:spcPct val="0"/>
              </a:spcAft>
              <a:buClrTx/>
              <a:buSzTx/>
              <a:buFontTx/>
              <a:buNone/>
              <a:defRPr/>
            </a:pPr>
            <a:r>
              <a:rPr kumimoji="0" lang="zh-CN" altLang="zh-CN" sz="3600" b="1" i="0" u="none" strike="noStrike" kern="1200" cap="none" spc="0" normalizeH="0" baseline="0" noProof="0" dirty="0">
                <a:ln>
                  <a:noFill/>
                </a:ln>
                <a:solidFill>
                  <a:srgbClr val="FF0000"/>
                </a:solidFill>
                <a:effectLst/>
                <a:uLnTx/>
                <a:uFillTx/>
                <a:latin typeface="楷体" panose="02010609060101010101" charset="-122"/>
                <a:ea typeface="楷体" panose="02010609060101010101" charset="-122"/>
                <a:cs typeface="Times New Roman" panose="02020603050405020304" pitchFamily="18" charset="0"/>
              </a:rPr>
              <a:t>【</a:t>
            </a:r>
            <a:r>
              <a:rPr kumimoji="0" lang="zh-CN" sz="3600" b="1" i="0" u="none" strike="noStrike" kern="1200" cap="none" spc="0" normalizeH="0" baseline="0" noProof="0" dirty="0">
                <a:ln>
                  <a:noFill/>
                </a:ln>
                <a:solidFill>
                  <a:srgbClr val="FF0000"/>
                </a:solidFill>
                <a:effectLst/>
                <a:uLnTx/>
                <a:uFillTx/>
                <a:latin typeface="楷体" panose="02010609060101010101" charset="-122"/>
                <a:ea typeface="楷体" panose="02010609060101010101" charset="-122"/>
                <a:cs typeface="Times New Roman" panose="02020603050405020304" pitchFamily="18" charset="0"/>
              </a:rPr>
              <a:t>答案</a:t>
            </a:r>
            <a:r>
              <a:rPr kumimoji="0" lang="zh-CN" altLang="zh-CN" sz="3600" b="1" i="0" u="none" strike="noStrike" kern="1200" cap="none" spc="0" normalizeH="0" baseline="0" noProof="0" dirty="0">
                <a:ln>
                  <a:noFill/>
                </a:ln>
                <a:solidFill>
                  <a:srgbClr val="FF0000"/>
                </a:solidFill>
                <a:effectLst/>
                <a:uLnTx/>
                <a:uFillTx/>
                <a:latin typeface="楷体" panose="02010609060101010101" charset="-122"/>
                <a:ea typeface="楷体" panose="02010609060101010101" charset="-122"/>
                <a:cs typeface="Times New Roman" panose="02020603050405020304" pitchFamily="18" charset="0"/>
              </a:rPr>
              <a:t>】</a:t>
            </a:r>
            <a:r>
              <a:rPr kumimoji="0" lang="zh-CN" altLang="en-US" sz="3600" b="1" i="0" u="none" strike="noStrike" kern="1200" cap="none" spc="0" normalizeH="0" baseline="0" noProof="0" dirty="0">
                <a:ln>
                  <a:noFill/>
                </a:ln>
                <a:solidFill>
                  <a:srgbClr val="0000FF"/>
                </a:solidFill>
                <a:effectLst/>
                <a:uLnTx/>
                <a:uFillTx/>
                <a:latin typeface="楷体" panose="02010609060101010101" charset="-122"/>
                <a:ea typeface="楷体" panose="02010609060101010101" charset="-122"/>
                <a:cs typeface="+mn-cs"/>
              </a:rPr>
              <a:t>起先，合欢树会勾起“我”对母亲的深深思念，失母之痛，难以忍受，所以不敢看；</a:t>
            </a:r>
            <a:r>
              <a:rPr kumimoji="0" lang="zh-CN" altLang="en-US" sz="3600" b="1" i="0" u="none" strike="noStrike" kern="1200" cap="none" spc="0" normalizeH="0" baseline="0" noProof="0" dirty="0">
                <a:ln>
                  <a:noFill/>
                </a:ln>
                <a:solidFill>
                  <a:srgbClr val="7030A0"/>
                </a:solidFill>
                <a:effectLst/>
                <a:uLnTx/>
                <a:uFillTx/>
                <a:latin typeface="楷体" panose="02010609060101010101" charset="-122"/>
                <a:ea typeface="楷体" panose="02010609060101010101" charset="-122"/>
                <a:cs typeface="+mn-cs"/>
              </a:rPr>
              <a:t>后来，“</a:t>
            </a:r>
            <a:endParaRPr kumimoji="0" lang="zh-CN" altLang="en-US" sz="3600" b="1" i="0" u="none" strike="noStrike" kern="1200" cap="none" spc="0" normalizeH="0" baseline="0" noProof="0" dirty="0">
              <a:ln>
                <a:noFill/>
              </a:ln>
              <a:solidFill>
                <a:srgbClr val="7030A0"/>
              </a:solidFill>
              <a:effectLst/>
              <a:uLnTx/>
              <a:uFillTx/>
              <a:latin typeface="楷体" panose="02010609060101010101" charset="-122"/>
              <a:ea typeface="楷体" panose="02010609060101010101" charset="-122"/>
              <a:cs typeface="+mn-cs"/>
            </a:endParaRPr>
          </a:p>
          <a:p>
            <a:pPr marL="0" marR="0" lvl="0" indent="0" algn="just" defTabSz="457200" rtl="0" eaLnBrk="0" fontAlgn="base" latinLnBrk="0" hangingPunct="0">
              <a:lnSpc>
                <a:spcPct val="15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rgbClr val="7030A0"/>
                </a:solidFill>
                <a:effectLst/>
                <a:uLnTx/>
                <a:uFillTx/>
                <a:latin typeface="楷体" panose="02010609060101010101" charset="-122"/>
                <a:ea typeface="楷体" panose="02010609060101010101" charset="-122"/>
                <a:cs typeface="+mn-cs"/>
              </a:rPr>
              <a:t>我”认识到母亲虽然去世，但她对“我”的爱却并未消失，所以想去看。</a:t>
            </a:r>
            <a:endParaRPr kumimoji="0" lang="zh-CN" altLang="en-US" sz="3600" b="1" i="0" u="none" strike="noStrike" kern="1200" cap="none" spc="0" normalizeH="0" baseline="0" noProof="0" dirty="0">
              <a:ln>
                <a:noFill/>
              </a:ln>
              <a:solidFill>
                <a:srgbClr val="7030A0"/>
              </a:solidFill>
              <a:effectLst/>
              <a:uLnTx/>
              <a:uFillTx/>
              <a:latin typeface="楷体" panose="02010609060101010101" charset="-122"/>
              <a:ea typeface="楷体" panose="02010609060101010101" charset="-122"/>
              <a:cs typeface="+mn-cs"/>
            </a:endParaRPr>
          </a:p>
        </p:txBody>
      </p:sp>
      <p:pic>
        <p:nvPicPr>
          <p:cNvPr id="2" name="图片 1" descr="timg (9)"/>
          <p:cNvPicPr>
            <a:picLocks noChangeAspect="1"/>
          </p:cNvPicPr>
          <p:nvPr/>
        </p:nvPicPr>
        <p:blipFill>
          <a:blip r:embed="rId2"/>
          <a:stretch>
            <a:fillRect/>
          </a:stretch>
        </p:blipFill>
        <p:spPr>
          <a:xfrm>
            <a:off x="6728460" y="1524635"/>
            <a:ext cx="3298825" cy="3809365"/>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7663">
                                            <p:txEl>
                                              <p:charRg st="0" end="46"/>
                                            </p:txEl>
                                          </p:spTgt>
                                        </p:tgtEl>
                                        <p:attrNameLst>
                                          <p:attrName>style.visibility</p:attrName>
                                        </p:attrNameLst>
                                      </p:cBhvr>
                                      <p:to>
                                        <p:strVal val="visible"/>
                                      </p:to>
                                    </p:set>
                                    <p:animEffect transition="in" filter="blinds(horizontal)">
                                      <p:cBhvr>
                                        <p:cTn id="7" dur="500"/>
                                        <p:tgtEl>
                                          <p:spTgt spid="27663">
                                            <p:txEl>
                                              <p:charRg st="0" end="46"/>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7663">
                                            <p:txEl>
                                              <p:charRg st="46" end="79"/>
                                            </p:txEl>
                                          </p:spTgt>
                                        </p:tgtEl>
                                        <p:attrNameLst>
                                          <p:attrName>style.visibility</p:attrName>
                                        </p:attrNameLst>
                                      </p:cBhvr>
                                      <p:to>
                                        <p:strVal val="visible"/>
                                      </p:to>
                                    </p:set>
                                    <p:animEffect transition="in" filter="blinds(horizontal)">
                                      <p:cBhvr>
                                        <p:cTn id="10" dur="500"/>
                                        <p:tgtEl>
                                          <p:spTgt spid="27663">
                                            <p:txEl>
                                              <p:charRg st="46" end="7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8433" name="标题 17409"/>
          <p:cNvSpPr>
            <a:spLocks noGrp="1" noRot="1"/>
          </p:cNvSpPr>
          <p:nvPr>
            <p:ph type="title"/>
          </p:nvPr>
        </p:nvSpPr>
        <p:spPr>
          <a:xfrm>
            <a:off x="1551940" y="398780"/>
            <a:ext cx="6039485" cy="1708785"/>
          </a:xfrm>
          <a:solidFill>
            <a:srgbClr val="FFFFFF"/>
          </a:solidFill>
          <a:ln>
            <a:noFill/>
            <a:miter/>
          </a:ln>
        </p:spPr>
        <p:txBody>
          <a:bodyPr anchor="t"/>
          <a:p>
            <a:r>
              <a:rPr lang="zh-CN" altLang="en-US" sz="3600" b="1">
                <a:latin typeface="楷体" panose="02010609060101010101" charset="-122"/>
                <a:ea typeface="楷体" panose="02010609060101010101" charset="-122"/>
              </a:rPr>
              <a:t>作者在文中反复提到看树影儿的孩子有什么深刻涵义？</a:t>
            </a:r>
            <a:endParaRPr lang="zh-CN" altLang="en-US" sz="3600" b="1">
              <a:latin typeface="楷体" panose="02010609060101010101" charset="-122"/>
              <a:ea typeface="楷体" panose="02010609060101010101" charset="-122"/>
            </a:endParaRPr>
          </a:p>
        </p:txBody>
      </p:sp>
      <p:sp>
        <p:nvSpPr>
          <p:cNvPr id="17411" name="文本框 17410"/>
          <p:cNvSpPr txBox="1"/>
          <p:nvPr/>
        </p:nvSpPr>
        <p:spPr>
          <a:xfrm>
            <a:off x="250825" y="1568450"/>
            <a:ext cx="8642350" cy="4108450"/>
          </a:xfrm>
          <a:prstGeom prst="rect">
            <a:avLst/>
          </a:prstGeom>
          <a:noFill/>
          <a:ln w="9525">
            <a:noFill/>
          </a:ln>
        </p:spPr>
        <p:txBody>
          <a:bodyPr anchor="t">
            <a:spAutoFit/>
          </a:bodyPr>
          <a:p>
            <a:pPr lvl="0" indent="0" eaLnBrk="0" hangingPunct="0">
              <a:lnSpc>
                <a:spcPct val="110000"/>
              </a:lnSpc>
              <a:buClr>
                <a:schemeClr val="hlink"/>
              </a:buClr>
              <a:buFont typeface="Wingdings" panose="05000000000000000000" pitchFamily="2" charset="2"/>
              <a:buNone/>
            </a:pPr>
            <a:r>
              <a:rPr lang="zh-CN" altLang="en-US" sz="2400" b="1" dirty="0">
                <a:latin typeface="楷体_GB2312" pitchFamily="49" charset="-122"/>
                <a:ea typeface="楷体_GB2312" pitchFamily="49" charset="-122"/>
              </a:rPr>
              <a:t>    </a:t>
            </a:r>
            <a:r>
              <a:rPr lang="en-US" altLang="x-none"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我们原来住的房子里现在住了小两口，女的刚生了个儿子，孩子不哭不闹，光是瞪着眼睛看窗户上的</a:t>
            </a:r>
            <a:r>
              <a:rPr lang="zh-CN" altLang="en-US" sz="2400" b="1" dirty="0">
                <a:solidFill>
                  <a:srgbClr val="000099"/>
                </a:solidFill>
                <a:latin typeface="楷体_GB2312" pitchFamily="49" charset="-122"/>
                <a:ea typeface="楷体_GB2312" pitchFamily="49" charset="-122"/>
              </a:rPr>
              <a:t>树影儿</a:t>
            </a:r>
            <a:r>
              <a:rPr lang="zh-CN" altLang="en-US" sz="2400" b="1" dirty="0">
                <a:latin typeface="楷体_GB2312" pitchFamily="49" charset="-122"/>
                <a:ea typeface="楷体_GB2312" pitchFamily="49" charset="-122"/>
              </a:rPr>
              <a:t>。</a:t>
            </a:r>
            <a:br>
              <a:rPr lang="zh-CN" altLang="en-US" sz="2400" b="1" dirty="0">
                <a:latin typeface="楷体_GB2312" pitchFamily="49" charset="-122"/>
                <a:ea typeface="楷体_GB2312" pitchFamily="49" charset="-122"/>
              </a:rPr>
            </a:br>
            <a:r>
              <a:rPr lang="zh-CN" altLang="en-US" sz="2400" b="1" dirty="0">
                <a:latin typeface="楷体_GB2312" pitchFamily="49" charset="-122"/>
                <a:ea typeface="楷体_GB2312" pitchFamily="49" charset="-122"/>
              </a:rPr>
              <a:t>    </a:t>
            </a:r>
            <a:endParaRPr lang="zh-CN" altLang="en-US" sz="2400" b="1" dirty="0">
              <a:latin typeface="楷体_GB2312" pitchFamily="49" charset="-122"/>
              <a:ea typeface="楷体_GB2312" pitchFamily="49" charset="-122"/>
            </a:endParaRPr>
          </a:p>
          <a:p>
            <a:pPr lvl="0" indent="0" eaLnBrk="0" hangingPunct="0">
              <a:lnSpc>
                <a:spcPct val="110000"/>
              </a:lnSpc>
              <a:buClr>
                <a:schemeClr val="hlink"/>
              </a:buClr>
              <a:buFont typeface="Wingdings" panose="05000000000000000000" pitchFamily="2" charset="2"/>
              <a:buNone/>
            </a:pPr>
            <a:r>
              <a:rPr lang="en-US" altLang="x-none" sz="2400" b="1" dirty="0">
                <a:latin typeface="楷体_GB2312" pitchFamily="49" charset="-122"/>
                <a:ea typeface="楷体_GB2312" pitchFamily="49" charset="-122"/>
              </a:rPr>
              <a:t>    ……</a:t>
            </a:r>
            <a:r>
              <a:rPr lang="zh-CN" altLang="en-US" sz="2400" b="1" dirty="0">
                <a:latin typeface="楷体_GB2312" pitchFamily="49" charset="-122"/>
                <a:ea typeface="楷体_GB2312" pitchFamily="49" charset="-122"/>
              </a:rPr>
              <a:t>我老记着，那儿还有个刚来到世上的孩子，不哭不闹，瞪着眼睛看</a:t>
            </a:r>
            <a:r>
              <a:rPr lang="zh-CN" altLang="en-US" sz="2400" b="1" dirty="0">
                <a:solidFill>
                  <a:srgbClr val="000099"/>
                </a:solidFill>
                <a:latin typeface="楷体_GB2312" pitchFamily="49" charset="-122"/>
                <a:ea typeface="楷体_GB2312" pitchFamily="49" charset="-122"/>
              </a:rPr>
              <a:t>树影儿</a:t>
            </a:r>
            <a:r>
              <a:rPr lang="zh-CN" altLang="en-US" sz="2400" b="1" dirty="0">
                <a:latin typeface="楷体_GB2312" pitchFamily="49" charset="-122"/>
                <a:ea typeface="楷体_GB2312" pitchFamily="49" charset="-122"/>
              </a:rPr>
              <a:t>。是那棵合欢树的影子吗</a:t>
            </a:r>
            <a:r>
              <a:rPr lang="en-US" altLang="x-none"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小院儿里只有那棵树。</a:t>
            </a:r>
            <a:br>
              <a:rPr lang="zh-CN" altLang="en-US" sz="2400" b="1" dirty="0">
                <a:latin typeface="楷体_GB2312" pitchFamily="49" charset="-122"/>
                <a:ea typeface="楷体_GB2312" pitchFamily="49" charset="-122"/>
              </a:rPr>
            </a:br>
            <a:r>
              <a:rPr lang="zh-CN" altLang="en-US" sz="2400" b="1" dirty="0">
                <a:latin typeface="楷体_GB2312" pitchFamily="49" charset="-122"/>
                <a:ea typeface="楷体_GB2312" pitchFamily="49" charset="-122"/>
              </a:rPr>
              <a:t>    </a:t>
            </a:r>
            <a:endParaRPr lang="zh-CN" altLang="en-US" sz="2400" b="1" dirty="0">
              <a:latin typeface="楷体_GB2312" pitchFamily="49" charset="-122"/>
              <a:ea typeface="楷体_GB2312" pitchFamily="49" charset="-122"/>
            </a:endParaRPr>
          </a:p>
          <a:p>
            <a:pPr lvl="0" indent="0" eaLnBrk="0" hangingPunct="0">
              <a:lnSpc>
                <a:spcPct val="110000"/>
              </a:lnSpc>
              <a:buClr>
                <a:schemeClr val="hlink"/>
              </a:buClr>
              <a:buFont typeface="Wingdings" panose="05000000000000000000" pitchFamily="2" charset="2"/>
              <a:buNone/>
            </a:pPr>
            <a:r>
              <a:rPr lang="zh-CN" altLang="en-US" sz="2400" b="1" dirty="0">
                <a:latin typeface="楷体_GB2312" pitchFamily="49" charset="-122"/>
                <a:ea typeface="楷体_GB2312" pitchFamily="49" charset="-122"/>
              </a:rPr>
              <a:t>    有一天那个孩子长大了，会想起童年的事，会想起那些晃动的</a:t>
            </a:r>
            <a:r>
              <a:rPr lang="zh-CN" altLang="en-US" sz="2400" b="1" dirty="0">
                <a:solidFill>
                  <a:srgbClr val="000099"/>
                </a:solidFill>
                <a:latin typeface="楷体_GB2312" pitchFamily="49" charset="-122"/>
                <a:ea typeface="楷体_GB2312" pitchFamily="49" charset="-122"/>
              </a:rPr>
              <a:t>树影儿</a:t>
            </a:r>
            <a:r>
              <a:rPr lang="zh-CN" altLang="en-US" sz="2400" b="1" dirty="0">
                <a:latin typeface="楷体_GB2312" pitchFamily="49" charset="-122"/>
                <a:ea typeface="楷体_GB2312" pitchFamily="49" charset="-122"/>
              </a:rPr>
              <a:t>，会想起他自己的妈妈，他会跑去看看那棵树。但他不会知道那棵树是谁种的，是怎么种的。</a:t>
            </a:r>
            <a:r>
              <a:rPr lang="zh-CN" altLang="en-US" sz="2400" b="1" dirty="0">
                <a:latin typeface="Arial" panose="020B0604020202020204" pitchFamily="34" charset="0"/>
                <a:ea typeface="宋体" panose="02010600030101010101" pitchFamily="2" charset="-122"/>
              </a:rPr>
              <a:t> </a:t>
            </a:r>
            <a:endParaRPr lang="zh-CN" altLang="en-US" sz="2400" dirty="0">
              <a:latin typeface="Arial" panose="020B0604020202020204" pitchFamily="34" charset="0"/>
              <a:ea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7411">
                                            <p:txEl>
                                              <p:charRg st="0" end="60"/>
                                            </p:txEl>
                                          </p:spTgt>
                                        </p:tgtEl>
                                        <p:attrNameLst>
                                          <p:attrName>style.visibility</p:attrName>
                                        </p:attrNameLst>
                                      </p:cBhvr>
                                      <p:to>
                                        <p:strVal val="visible"/>
                                      </p:to>
                                    </p:set>
                                    <p:animEffect transition="in" filter="randombar(horizontal)">
                                      <p:cBhvr>
                                        <p:cTn id="7" dur="500"/>
                                        <p:tgtEl>
                                          <p:spTgt spid="17411">
                                            <p:txEl>
                                              <p:charRg st="0" end="60"/>
                                            </p:txEl>
                                          </p:spTgt>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7411">
                                            <p:txEl>
                                              <p:charRg st="60" end="126"/>
                                            </p:txEl>
                                          </p:spTgt>
                                        </p:tgtEl>
                                        <p:attrNameLst>
                                          <p:attrName>style.visibility</p:attrName>
                                        </p:attrNameLst>
                                      </p:cBhvr>
                                      <p:to>
                                        <p:strVal val="visible"/>
                                      </p:to>
                                    </p:set>
                                    <p:animEffect transition="in" filter="randombar(horizontal)">
                                      <p:cBhvr>
                                        <p:cTn id="11" dur="500"/>
                                        <p:tgtEl>
                                          <p:spTgt spid="17411">
                                            <p:txEl>
                                              <p:charRg st="60" end="126"/>
                                            </p:txEl>
                                          </p:spTgt>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17411">
                                            <p:txEl>
                                              <p:charRg st="126" end="203"/>
                                            </p:txEl>
                                          </p:spTgt>
                                        </p:tgtEl>
                                        <p:attrNameLst>
                                          <p:attrName>style.visibility</p:attrName>
                                        </p:attrNameLst>
                                      </p:cBhvr>
                                      <p:to>
                                        <p:strVal val="visible"/>
                                      </p:to>
                                    </p:set>
                                    <p:animEffect transition="in" filter="randombar(horizontal)">
                                      <p:cBhvr>
                                        <p:cTn id="15" dur="500"/>
                                        <p:tgtEl>
                                          <p:spTgt spid="17411">
                                            <p:txEl>
                                              <p:charRg st="126" end="20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 name="图片 1" descr="u=2503397793,2952032349&amp;fm=23&amp;gp=0"/>
          <p:cNvPicPr>
            <a:picLocks noChangeAspect="1"/>
          </p:cNvPicPr>
          <p:nvPr/>
        </p:nvPicPr>
        <p:blipFill>
          <a:blip r:embed="rId1"/>
          <a:stretch>
            <a:fillRect/>
          </a:stretch>
        </p:blipFill>
        <p:spPr>
          <a:xfrm>
            <a:off x="13335" y="118110"/>
            <a:ext cx="9117330" cy="6480810"/>
          </a:xfrm>
          <a:prstGeom prst="rect">
            <a:avLst/>
          </a:prstGeom>
        </p:spPr>
      </p:pic>
      <p:sp>
        <p:nvSpPr>
          <p:cNvPr id="3" name="Rectangle 3"/>
          <p:cNvSpPr>
            <a:spLocks noGrp="1" noRot="1"/>
          </p:cNvSpPr>
          <p:nvPr/>
        </p:nvSpPr>
        <p:spPr>
          <a:xfrm>
            <a:off x="660400" y="1358265"/>
            <a:ext cx="7357745" cy="4000500"/>
          </a:xfrm>
          <a:prstGeom prst="rect">
            <a:avLst/>
          </a:prstGeom>
          <a:solidFill>
            <a:srgbClr val="FFFFFF"/>
          </a:solidFill>
          <a:ln w="9525" cap="flat" cmpd="sng">
            <a:noFill/>
            <a:prstDash val="solid"/>
            <a:round/>
            <a:headEnd type="none" w="med" len="med"/>
            <a:tailEnd type="none" w="med" len="med"/>
          </a:ln>
        </p:spPr>
        <p:txBody>
          <a:bodyPr anchor="t"/>
          <a:lstStyle>
            <a:lvl1pPr marL="342900" lvl="0" indent="-342900" algn="l" defTabSz="914400" eaLnBrk="0" fontAlgn="base" latinLnBrk="0" hangingPunct="0">
              <a:lnSpc>
                <a:spcPct val="100000"/>
              </a:lnSpc>
              <a:spcBef>
                <a:spcPct val="20000"/>
              </a:spcBef>
              <a:spcAft>
                <a:spcPct val="0"/>
              </a:spcAft>
              <a:buClr>
                <a:schemeClr val="hlink"/>
              </a:buClr>
              <a:buFont typeface="Wingdings" panose="05000000000000000000" pitchFamily="2" charset="2"/>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lr>
                <a:schemeClr val="tx2"/>
              </a:buClr>
              <a:buSzPct val="85000"/>
              <a:buFont typeface="Wingdings" panose="05000000000000000000" pitchFamily="2" charset="2"/>
              <a:buChar char="Ø"/>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lr>
                <a:schemeClr val="hlink"/>
              </a:buClr>
              <a:buSzPct val="95000"/>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lr>
                <a:schemeClr val="tx2"/>
              </a:buClr>
              <a:buSzPct val="90000"/>
              <a:buFont typeface="Wingdings" panose="05000000000000000000" pitchFamily="2" charset="2"/>
              <a:buChar char="Ø"/>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lr>
                <a:schemeClr val="hlink"/>
              </a:buClr>
              <a:buFont typeface="Wingdings 2" pitchFamily="18" charset="2"/>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lr>
                <a:schemeClr val="hlink"/>
              </a:buClr>
              <a:buFont typeface="Wingdings 2" pitchFamily="18" charset="2"/>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lr>
                <a:schemeClr val="hlink"/>
              </a:buClr>
              <a:buFont typeface="Wingdings 2" pitchFamily="18" charset="2"/>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lr>
                <a:schemeClr val="hlink"/>
              </a:buClr>
              <a:buFont typeface="Wingdings 2" pitchFamily="18" charset="2"/>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lr>
                <a:schemeClr val="hlink"/>
              </a:buClr>
              <a:buFont typeface="Wingdings 2" pitchFamily="18" charset="2"/>
              <a:buChar char="¡"/>
              <a:defRPr sz="2000" b="0" i="0" u="none" kern="1200" baseline="0">
                <a:solidFill>
                  <a:schemeClr val="tx1"/>
                </a:solidFill>
                <a:latin typeface="+mn-lt"/>
                <a:ea typeface="+mn-ea"/>
                <a:cs typeface="+mn-cs"/>
              </a:defRPr>
            </a:lvl9pPr>
          </a:lstStyle>
          <a:p>
            <a:pPr lvl="0" indent="-342900" eaLnBrk="1" hangingPunct="1">
              <a:buNone/>
            </a:pPr>
            <a:r>
              <a:rPr lang="zh-CN" altLang="en-US" sz="2800" b="1" dirty="0">
                <a:ea typeface="楷体_GB2312" pitchFamily="49" charset="-122"/>
              </a:rPr>
              <a:t>     </a:t>
            </a:r>
            <a:r>
              <a:rPr lang="zh-CN" altLang="en-US" sz="4000" b="1" dirty="0">
                <a:latin typeface="楷体" panose="02010609060101010101" charset="-122"/>
                <a:ea typeface="楷体" panose="02010609060101010101" charset="-122"/>
              </a:rPr>
              <a:t>   合欢树长高了，母亲的爱也还在延续，并且在不知不觉中恩惠着那个窗前的孩子，而那个孩子仿佛正延续着我的生命、我的记忆</a:t>
            </a:r>
            <a:r>
              <a:rPr lang="en-US" altLang="x-none" sz="4000" b="1" dirty="0">
                <a:latin typeface="楷体" panose="02010609060101010101" charset="-122"/>
                <a:ea typeface="楷体" panose="02010609060101010101" charset="-122"/>
              </a:rPr>
              <a:t>……</a:t>
            </a:r>
            <a:endParaRPr lang="en-US" altLang="x-none" sz="4000" b="1" dirty="0">
              <a:latin typeface="楷体" panose="02010609060101010101" charset="-122"/>
              <a:ea typeface="楷体" panose="02010609060101010101"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
                                            <p:txEl>
                                              <p:charRg st="4294967295" end="4294967295"/>
                                            </p:txEl>
                                          </p:spTgt>
                                        </p:tgtEl>
                                        <p:attrNameLst>
                                          <p:attrName>style.visibility</p:attrName>
                                        </p:attrNameLst>
                                      </p:cBhvr>
                                      <p:to>
                                        <p:strVal val="visible"/>
                                      </p:to>
                                    </p:set>
                                    <p:anim calcmode="discrete" valueType="clr">
                                      <p:cBhvr override="childStyle">
                                        <p:cTn id="7" dur="500"/>
                                        <p:tgtEl>
                                          <p:spTgt spid="3">
                                            <p:txEl>
                                              <p:charRg st="4294967295" end="429496729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3">
                                            <p:txEl>
                                              <p:charRg st="4294967295" end="4294967295"/>
                                            </p:txEl>
                                          </p:spTgt>
                                        </p:tgtEl>
                                        <p:attrNameLst>
                                          <p:attrName>fillcolor</p:attrName>
                                        </p:attrNameLst>
                                      </p:cBhvr>
                                      <p:tavLst>
                                        <p:tav tm="0">
                                          <p:val>
                                            <p:clrVal>
                                              <a:schemeClr val="accent2"/>
                                            </p:clrVal>
                                          </p:val>
                                        </p:tav>
                                        <p:tav tm="50000">
                                          <p:val>
                                            <p:clrVal>
                                              <a:schemeClr val="hlink"/>
                                            </p:clrVal>
                                          </p:val>
                                        </p:tav>
                                      </p:tavLst>
                                    </p:anim>
                                    <p:set>
                                      <p:cBhvr>
                                        <p:cTn id="9" dur="500"/>
                                        <p:tgtEl>
                                          <p:spTgt spid="3">
                                            <p:txEl>
                                              <p:charRg st="4294967295" end="4294967295"/>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3">
                                            <p:txEl>
                                              <p:charRg st="0" end="70"/>
                                            </p:txEl>
                                          </p:spTgt>
                                        </p:tgtEl>
                                        <p:attrNameLst>
                                          <p:attrName>style.visibility</p:attrName>
                                        </p:attrNameLst>
                                      </p:cBhvr>
                                      <p:to>
                                        <p:strVal val="visible"/>
                                      </p:to>
                                    </p:set>
                                    <p:anim calcmode="discrete" valueType="clr">
                                      <p:cBhvr override="childStyle">
                                        <p:cTn id="14" dur="500"/>
                                        <p:tgtEl>
                                          <p:spTgt spid="3">
                                            <p:txEl>
                                              <p:charRg st="0" end="7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500"/>
                                        <p:tgtEl>
                                          <p:spTgt spid="3">
                                            <p:txEl>
                                              <p:charRg st="0" end="70"/>
                                            </p:txEl>
                                          </p:spTgt>
                                        </p:tgtEl>
                                        <p:attrNameLst>
                                          <p:attrName>fillcolor</p:attrName>
                                        </p:attrNameLst>
                                      </p:cBhvr>
                                      <p:tavLst>
                                        <p:tav tm="0">
                                          <p:val>
                                            <p:clrVal>
                                              <a:schemeClr val="accent2"/>
                                            </p:clrVal>
                                          </p:val>
                                        </p:tav>
                                        <p:tav tm="50000">
                                          <p:val>
                                            <p:clrVal>
                                              <a:schemeClr val="hlink"/>
                                            </p:clrVal>
                                          </p:val>
                                        </p:tav>
                                      </p:tavLst>
                                    </p:anim>
                                    <p:set>
                                      <p:cBhvr>
                                        <p:cTn id="16" dur="500"/>
                                        <p:tgtEl>
                                          <p:spTgt spid="3">
                                            <p:txEl>
                                              <p:charRg st="0" end="7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4580" name="Rectangle 3"/>
          <p:cNvSpPr>
            <a:spLocks noGrp="1" noRot="1"/>
          </p:cNvSpPr>
          <p:nvPr>
            <p:ph type="body" sz="half"/>
          </p:nvPr>
        </p:nvSpPr>
        <p:spPr>
          <a:xfrm>
            <a:off x="110490" y="2619375"/>
            <a:ext cx="8543290" cy="2087880"/>
          </a:xfrm>
          <a:prstGeom prst="rect">
            <a:avLst/>
          </a:prstGeom>
          <a:solidFill>
            <a:srgbClr val="FFFFFF"/>
          </a:solidFill>
          <a:ln w="9525" cap="flat" cmpd="sng">
            <a:noFill/>
            <a:prstDash val="solid"/>
            <a:round/>
            <a:headEnd type="none" w="med" len="med"/>
            <a:tailEnd type="none" w="med" len="med"/>
          </a:ln>
        </p:spPr>
        <p:txBody>
          <a:bodyPr anchor="t"/>
          <a:lstStyle>
            <a:lvl1pPr lvl="0">
              <a:defRPr sz="2800"/>
            </a:lvl1pPr>
            <a:lvl2pPr lvl="1">
              <a:defRPr sz="2400"/>
            </a:lvl2pPr>
            <a:lvl3pPr lvl="2">
              <a:defRPr sz="2000"/>
            </a:lvl3pPr>
            <a:lvl4pPr lvl="3">
              <a:defRPr sz="1800"/>
            </a:lvl4pPr>
            <a:lvl5pPr lvl="4">
              <a:defRPr sz="1800"/>
            </a:lvl5pPr>
          </a:lstStyle>
          <a:p>
            <a:pPr lvl="0" indent="-342900" eaLnBrk="1" hangingPunct="1">
              <a:lnSpc>
                <a:spcPct val="90000"/>
              </a:lnSpc>
              <a:buNone/>
            </a:pPr>
            <a:r>
              <a:rPr lang="zh-CN" altLang="en-US" sz="3200" b="1">
                <a:solidFill>
                  <a:schemeClr val="tx1"/>
                </a:solidFill>
                <a:effectLst>
                  <a:outerShdw blurRad="38100" dist="19050" dir="2700000" algn="tl" rotWithShape="0">
                    <a:schemeClr val="dk1">
                      <a:alpha val="40000"/>
                    </a:schemeClr>
                  </a:outerShdw>
                </a:effectLst>
                <a:ea typeface="楷体_GB2312" pitchFamily="49" charset="-122"/>
              </a:rPr>
              <a:t>线索：串连起母亲、我、孩子</a:t>
            </a:r>
            <a:endParaRPr lang="zh-CN" altLang="en-US" sz="3200" b="1">
              <a:solidFill>
                <a:schemeClr val="tx1"/>
              </a:solidFill>
              <a:effectLst>
                <a:outerShdw blurRad="38100" dist="19050" dir="2700000" algn="tl" rotWithShape="0">
                  <a:schemeClr val="dk1">
                    <a:alpha val="40000"/>
                  </a:schemeClr>
                </a:outerShdw>
              </a:effectLst>
              <a:ea typeface="楷体_GB2312" pitchFamily="49" charset="-122"/>
            </a:endParaRPr>
          </a:p>
          <a:p>
            <a:pPr lvl="0" indent="-342900" eaLnBrk="1" hangingPunct="1">
              <a:lnSpc>
                <a:spcPct val="90000"/>
              </a:lnSpc>
              <a:buNone/>
            </a:pPr>
            <a:r>
              <a:rPr lang="zh-CN" altLang="en-US" sz="3200" b="1">
                <a:solidFill>
                  <a:schemeClr val="tx1"/>
                </a:solidFill>
                <a:effectLst>
                  <a:outerShdw blurRad="38100" dist="19050" dir="2700000" algn="tl" rotWithShape="0">
                    <a:schemeClr val="dk1">
                      <a:alpha val="40000"/>
                    </a:schemeClr>
                  </a:outerShdw>
                </a:effectLst>
                <a:ea typeface="楷体_GB2312" pitchFamily="49" charset="-122"/>
              </a:rPr>
              <a:t>情感载体：承载着母亲的爱，我对母亲的怀念。</a:t>
            </a:r>
            <a:endParaRPr lang="zh-CN" altLang="en-US" sz="3200" b="1">
              <a:solidFill>
                <a:schemeClr val="tx1"/>
              </a:solidFill>
              <a:effectLst>
                <a:outerShdw blurRad="38100" dist="19050" dir="2700000" algn="tl" rotWithShape="0">
                  <a:schemeClr val="dk1">
                    <a:alpha val="40000"/>
                  </a:schemeClr>
                </a:outerShdw>
              </a:effectLst>
              <a:ea typeface="楷体_GB2312" pitchFamily="49" charset="-122"/>
            </a:endParaRPr>
          </a:p>
          <a:p>
            <a:pPr lvl="0" indent="-342900" eaLnBrk="1" hangingPunct="1">
              <a:lnSpc>
                <a:spcPct val="90000"/>
              </a:lnSpc>
              <a:buNone/>
            </a:pPr>
            <a:r>
              <a:rPr lang="zh-CN" altLang="en-US" sz="3200" b="1">
                <a:solidFill>
                  <a:schemeClr val="tx1"/>
                </a:solidFill>
                <a:effectLst>
                  <a:outerShdw blurRad="38100" dist="19050" dir="2700000" algn="tl" rotWithShape="0">
                    <a:schemeClr val="dk1">
                      <a:alpha val="40000"/>
                    </a:schemeClr>
                  </a:outerShdw>
                </a:effectLst>
                <a:ea typeface="楷体_GB2312" pitchFamily="49" charset="-122"/>
              </a:rPr>
              <a:t>象征意义：是作者的</a:t>
            </a:r>
            <a:r>
              <a:rPr lang="en-US" altLang="zh-CN" sz="3200" b="1">
                <a:solidFill>
                  <a:schemeClr val="tx1"/>
                </a:solidFill>
                <a:effectLst>
                  <a:outerShdw blurRad="38100" dist="19050" dir="2700000" algn="tl" rotWithShape="0">
                    <a:schemeClr val="dk1">
                      <a:alpha val="40000"/>
                    </a:schemeClr>
                  </a:outerShdw>
                </a:effectLst>
                <a:ea typeface="楷体_GB2312" pitchFamily="49" charset="-122"/>
              </a:rPr>
              <a:t>“</a:t>
            </a:r>
            <a:r>
              <a:rPr lang="zh-CN" altLang="en-US" sz="3200" b="1">
                <a:solidFill>
                  <a:schemeClr val="tx1"/>
                </a:solidFill>
                <a:effectLst>
                  <a:outerShdw blurRad="38100" dist="19050" dir="2700000" algn="tl" rotWithShape="0">
                    <a:schemeClr val="dk1">
                      <a:alpha val="40000"/>
                    </a:schemeClr>
                  </a:outerShdw>
                </a:effectLst>
                <a:ea typeface="楷体_GB2312" pitchFamily="49" charset="-122"/>
              </a:rPr>
              <a:t>写照</a:t>
            </a:r>
            <a:r>
              <a:rPr lang="en-US" altLang="zh-CN" sz="3200" b="1">
                <a:solidFill>
                  <a:schemeClr val="tx1"/>
                </a:solidFill>
                <a:effectLst>
                  <a:outerShdw blurRad="38100" dist="19050" dir="2700000" algn="tl" rotWithShape="0">
                    <a:schemeClr val="dk1">
                      <a:alpha val="40000"/>
                    </a:schemeClr>
                  </a:outerShdw>
                </a:effectLst>
                <a:ea typeface="楷体_GB2312" pitchFamily="49" charset="-122"/>
              </a:rPr>
              <a:t>”</a:t>
            </a:r>
            <a:r>
              <a:rPr lang="zh-CN" altLang="en-US" sz="3200" b="1">
                <a:solidFill>
                  <a:schemeClr val="tx1"/>
                </a:solidFill>
                <a:effectLst>
                  <a:outerShdw blurRad="38100" dist="19050" dir="2700000" algn="tl" rotWithShape="0">
                    <a:schemeClr val="dk1">
                      <a:alpha val="40000"/>
                    </a:schemeClr>
                  </a:outerShdw>
                </a:effectLst>
                <a:ea typeface="楷体_GB2312" pitchFamily="49" charset="-122"/>
              </a:rPr>
              <a:t>，象征着母爱。</a:t>
            </a:r>
            <a:endParaRPr lang="zh-CN" altLang="en-US" sz="3200" b="1">
              <a:solidFill>
                <a:schemeClr val="tx1"/>
              </a:solidFill>
              <a:effectLst>
                <a:outerShdw blurRad="38100" dist="19050" dir="2700000" algn="tl" rotWithShape="0">
                  <a:schemeClr val="dk1">
                    <a:alpha val="40000"/>
                  </a:schemeClr>
                </a:outerShdw>
              </a:effectLst>
              <a:ea typeface="楷体_GB2312" pitchFamily="49" charset="-122"/>
            </a:endParaRPr>
          </a:p>
          <a:p>
            <a:pPr lvl="0" indent="-342900" eaLnBrk="1" hangingPunct="1">
              <a:lnSpc>
                <a:spcPct val="90000"/>
              </a:lnSpc>
              <a:buNone/>
            </a:pPr>
            <a:r>
              <a:rPr lang="en-US" altLang="zh-CN" sz="3200" b="1">
                <a:solidFill>
                  <a:schemeClr val="tx1"/>
                </a:solidFill>
                <a:effectLst>
                  <a:outerShdw blurRad="38100" dist="19050" dir="2700000" algn="tl" rotWithShape="0">
                    <a:schemeClr val="dk1">
                      <a:alpha val="40000"/>
                    </a:schemeClr>
                  </a:outerShdw>
                </a:effectLst>
                <a:ea typeface="楷体_GB2312" pitchFamily="49" charset="-122"/>
              </a:rPr>
              <a:t>             </a:t>
            </a:r>
            <a:r>
              <a:rPr lang="zh-CN" altLang="en-US" sz="3200" b="1">
                <a:solidFill>
                  <a:schemeClr val="tx1"/>
                </a:solidFill>
                <a:effectLst>
                  <a:outerShdw blurRad="38100" dist="19050" dir="2700000" algn="tl" rotWithShape="0">
                    <a:schemeClr val="dk1">
                      <a:alpha val="40000"/>
                    </a:schemeClr>
                  </a:outerShdw>
                </a:effectLst>
                <a:ea typeface="楷体_GB2312" pitchFamily="49" charset="-122"/>
              </a:rPr>
              <a:t>（以小见大）</a:t>
            </a:r>
            <a:endParaRPr lang="zh-CN" altLang="en-US" sz="3200" b="1">
              <a:solidFill>
                <a:schemeClr val="tx1"/>
              </a:solidFill>
              <a:effectLst>
                <a:outerShdw blurRad="38100" dist="19050" dir="2700000" algn="tl" rotWithShape="0">
                  <a:schemeClr val="dk1">
                    <a:alpha val="40000"/>
                  </a:schemeClr>
                </a:outerShdw>
              </a:effectLst>
              <a:ea typeface="楷体_GB2312" pitchFamily="49" charset="-122"/>
            </a:endParaRPr>
          </a:p>
        </p:txBody>
      </p:sp>
      <p:sp>
        <p:nvSpPr>
          <p:cNvPr id="3" name="Rectangle 2"/>
          <p:cNvSpPr>
            <a:spLocks noGrp="1" noRot="1"/>
          </p:cNvSpPr>
          <p:nvPr/>
        </p:nvSpPr>
        <p:spPr>
          <a:xfrm>
            <a:off x="430530" y="900430"/>
            <a:ext cx="8402955" cy="1564005"/>
          </a:xfrm>
          <a:prstGeom prst="rect">
            <a:avLst/>
          </a:prstGeom>
          <a:solidFill>
            <a:srgbClr val="FFFFFF"/>
          </a:solidFill>
          <a:ln w="9525" cap="flat" cmpd="sng">
            <a:noFill/>
            <a:prstDash val="solid"/>
            <a:round/>
            <a:headEnd type="none" w="med" len="med"/>
            <a:tailEnd type="none" w="med" len="med"/>
          </a:ln>
        </p:spPr>
        <p:txBody>
          <a:bodyPr anchor="ctr"/>
          <a:lstStyle>
            <a:lvl1pPr marL="0" lvl="0" indent="0" algn="ctr" defTabSz="914400" eaLnBrk="0" fontAlgn="base" latinLnBrk="0" hangingPunct="0">
              <a:lnSpc>
                <a:spcPct val="100000"/>
              </a:lnSpc>
              <a:spcBef>
                <a:spcPct val="0"/>
              </a:spcBef>
              <a:spcAft>
                <a:spcPct val="0"/>
              </a:spcAft>
              <a:buNone/>
              <a:defRPr sz="4400" b="0" i="0" u="none" kern="1200" baseline="0">
                <a:solidFill>
                  <a:schemeClr val="tx2"/>
                </a:solidFill>
                <a:latin typeface="+mj-lt"/>
                <a:ea typeface="+mj-ea"/>
                <a:cs typeface="+mj-cs"/>
              </a:defRPr>
            </a:lvl1pPr>
          </a:lstStyle>
          <a:p>
            <a:pPr lvl="0" indent="0" algn="l" eaLnBrk="1" hangingPunct="1"/>
            <a:r>
              <a:rPr lang="zh-CN" altLang="en-US" sz="3600" b="1">
                <a:latin typeface="楷体" panose="02010609060101010101" charset="-122"/>
                <a:ea typeface="楷体" panose="02010609060101010101" charset="-122"/>
              </a:rPr>
              <a:t>为什么以</a:t>
            </a:r>
            <a:r>
              <a:rPr lang="en-US" altLang="zh-CN" sz="3600" b="1">
                <a:latin typeface="楷体" panose="02010609060101010101" charset="-122"/>
                <a:ea typeface="楷体" panose="02010609060101010101" charset="-122"/>
              </a:rPr>
              <a:t>《</a:t>
            </a:r>
            <a:r>
              <a:rPr lang="zh-CN" altLang="en-US" sz="3600" b="1">
                <a:latin typeface="楷体" panose="02010609060101010101" charset="-122"/>
                <a:ea typeface="楷体" panose="02010609060101010101" charset="-122"/>
              </a:rPr>
              <a:t>合欢树</a:t>
            </a:r>
            <a:r>
              <a:rPr lang="en-US" altLang="zh-CN" sz="3600" b="1">
                <a:latin typeface="楷体" panose="02010609060101010101" charset="-122"/>
                <a:ea typeface="楷体" panose="02010609060101010101" charset="-122"/>
              </a:rPr>
              <a:t>》</a:t>
            </a:r>
            <a:r>
              <a:rPr lang="zh-CN" altLang="en-US" sz="3600" b="1">
                <a:latin typeface="楷体" panose="02010609060101010101" charset="-122"/>
                <a:ea typeface="楷体" panose="02010609060101010101" charset="-122"/>
              </a:rPr>
              <a:t>为题，而不是</a:t>
            </a:r>
            <a:r>
              <a:rPr lang="en-US" altLang="zh-CN" sz="3600" b="1">
                <a:latin typeface="楷体" panose="02010609060101010101" charset="-122"/>
                <a:ea typeface="楷体" panose="02010609060101010101" charset="-122"/>
              </a:rPr>
              <a:t>《</a:t>
            </a:r>
            <a:r>
              <a:rPr lang="zh-CN" altLang="en-US" sz="3600" b="1">
                <a:latin typeface="楷体" panose="02010609060101010101" charset="-122"/>
                <a:ea typeface="楷体" panose="02010609060101010101" charset="-122"/>
              </a:rPr>
              <a:t>我的母亲</a:t>
            </a:r>
            <a:r>
              <a:rPr lang="en-US" altLang="zh-CN" sz="3600" b="1">
                <a:latin typeface="楷体" panose="02010609060101010101" charset="-122"/>
                <a:ea typeface="楷体" panose="02010609060101010101" charset="-122"/>
              </a:rPr>
              <a:t>》</a:t>
            </a:r>
            <a:r>
              <a:rPr lang="zh-CN" altLang="en-US" sz="3600" b="1">
                <a:latin typeface="楷体" panose="02010609060101010101" charset="-122"/>
                <a:ea typeface="楷体" panose="02010609060101010101" charset="-122"/>
              </a:rPr>
              <a:t>？</a:t>
            </a:r>
            <a:endParaRPr lang="zh-CN" altLang="en-US" sz="3600" b="1">
              <a:latin typeface="楷体" panose="02010609060101010101" charset="-122"/>
              <a:ea typeface="楷体" panose="02010609060101010101" charset="-122"/>
            </a:endParaRPr>
          </a:p>
        </p:txBody>
      </p:sp>
      <p:pic>
        <p:nvPicPr>
          <p:cNvPr id="4" name="图片 3" descr="timg (11)"/>
          <p:cNvPicPr>
            <a:picLocks noChangeAspect="1"/>
          </p:cNvPicPr>
          <p:nvPr/>
        </p:nvPicPr>
        <p:blipFill>
          <a:blip r:embed="rId1"/>
          <a:stretch>
            <a:fillRect/>
          </a:stretch>
        </p:blipFill>
        <p:spPr>
          <a:xfrm>
            <a:off x="7494905" y="5049520"/>
            <a:ext cx="1471930" cy="147193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4580">
                                            <p:txEl>
                                              <p:charRg st="4294967295" end="4294967295"/>
                                            </p:txEl>
                                          </p:spTgt>
                                        </p:tgtEl>
                                        <p:attrNameLst>
                                          <p:attrName>style.visibility</p:attrName>
                                        </p:attrNameLst>
                                      </p:cBhvr>
                                      <p:to>
                                        <p:strVal val="visible"/>
                                      </p:to>
                                    </p:set>
                                    <p:animEffect transition="in" filter="randombar(horizontal)">
                                      <p:cBhvr>
                                        <p:cTn id="7" dur="500"/>
                                        <p:tgtEl>
                                          <p:spTgt spid="24580">
                                            <p:txEl>
                                              <p:charRg st="4294967295" end="429496729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4580">
                                            <p:txEl>
                                              <p:charRg st="0" end="14"/>
                                            </p:txEl>
                                          </p:spTgt>
                                        </p:tgtEl>
                                        <p:attrNameLst>
                                          <p:attrName>style.visibility</p:attrName>
                                        </p:attrNameLst>
                                      </p:cBhvr>
                                      <p:to>
                                        <p:strVal val="visible"/>
                                      </p:to>
                                    </p:set>
                                    <p:animEffect transition="in" filter="randombar(horizontal)">
                                      <p:cBhvr>
                                        <p:cTn id="12" dur="500"/>
                                        <p:tgtEl>
                                          <p:spTgt spid="24580">
                                            <p:txEl>
                                              <p:charRg st="0" end="1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4580">
                                            <p:txEl>
                                              <p:charRg st="14" end="33"/>
                                            </p:txEl>
                                          </p:spTgt>
                                        </p:tgtEl>
                                        <p:attrNameLst>
                                          <p:attrName>style.visibility</p:attrName>
                                        </p:attrNameLst>
                                      </p:cBhvr>
                                      <p:to>
                                        <p:strVal val="visible"/>
                                      </p:to>
                                    </p:set>
                                    <p:animEffect transition="in" filter="randombar(horizontal)">
                                      <p:cBhvr>
                                        <p:cTn id="17" dur="500"/>
                                        <p:tgtEl>
                                          <p:spTgt spid="24580">
                                            <p:txEl>
                                              <p:charRg st="14" end="3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24580">
                                            <p:txEl>
                                              <p:charRg st="33" end="48"/>
                                            </p:txEl>
                                          </p:spTgt>
                                        </p:tgtEl>
                                        <p:attrNameLst>
                                          <p:attrName>style.visibility</p:attrName>
                                        </p:attrNameLst>
                                      </p:cBhvr>
                                      <p:to>
                                        <p:strVal val="visible"/>
                                      </p:to>
                                    </p:set>
                                    <p:animEffect transition="in" filter="randombar(horizontal)">
                                      <p:cBhvr>
                                        <p:cTn id="22" dur="500"/>
                                        <p:tgtEl>
                                          <p:spTgt spid="24580">
                                            <p:txEl>
                                              <p:charRg st="33" end="4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24580">
                                            <p:txEl>
                                              <p:charRg st="48" end="68"/>
                                            </p:txEl>
                                          </p:spTgt>
                                        </p:tgtEl>
                                        <p:attrNameLst>
                                          <p:attrName>style.visibility</p:attrName>
                                        </p:attrNameLst>
                                      </p:cBhvr>
                                      <p:to>
                                        <p:strVal val="visible"/>
                                      </p:to>
                                    </p:set>
                                    <p:animEffect transition="in" filter="randombar(horizontal)">
                                      <p:cBhvr>
                                        <p:cTn id="27" dur="500"/>
                                        <p:tgtEl>
                                          <p:spTgt spid="24580">
                                            <p:txEl>
                                              <p:charRg st="48" end="6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 name="标题 33793"/>
          <p:cNvSpPr>
            <a:spLocks noGrp="1"/>
          </p:cNvSpPr>
          <p:nvPr/>
        </p:nvSpPr>
        <p:spPr>
          <a:xfrm>
            <a:off x="-451167" y="2161540"/>
            <a:ext cx="8229600" cy="1143000"/>
          </a:xfrm>
          <a:prstGeom prst="rect">
            <a:avLst/>
          </a:prstGeom>
          <a:solidFill>
            <a:srgbClr val="FFFFFF"/>
          </a:solidFill>
          <a:ln>
            <a:noFill/>
            <a:miter/>
          </a:ln>
        </p:spPr>
        <p:txBody>
          <a:bodyPr anchor="t"/>
          <a:lstStyle>
            <a:lvl1pPr marL="0" lvl="0" indent="0" algn="ctr" defTabSz="914400" eaLnBrk="0" fontAlgn="base" latinLnBrk="0" hangingPunct="0">
              <a:lnSpc>
                <a:spcPct val="100000"/>
              </a:lnSpc>
              <a:spcBef>
                <a:spcPct val="0"/>
              </a:spcBef>
              <a:spcAft>
                <a:spcPct val="0"/>
              </a:spcAft>
              <a:buNone/>
              <a:defRPr sz="4400" b="0" i="0" u="none" kern="1200" baseline="0">
                <a:solidFill>
                  <a:schemeClr val="tx2"/>
                </a:solidFill>
                <a:latin typeface="+mj-lt"/>
                <a:ea typeface="+mj-ea"/>
                <a:cs typeface="+mj-cs"/>
              </a:defRPr>
            </a:lvl1pPr>
          </a:lstStyle>
          <a:p>
            <a:r>
              <a:rPr lang="zh-CN" altLang="en-US">
                <a:solidFill>
                  <a:srgbClr val="FF0000"/>
                </a:solidFill>
                <a:latin typeface="楷体" panose="02010609060101010101" charset="-122"/>
                <a:ea typeface="楷体" panose="02010609060101010101" charset="-122"/>
              </a:rPr>
              <a:t>母爱是什么？</a:t>
            </a:r>
            <a:endParaRPr lang="zh-CN" altLang="en-US">
              <a:solidFill>
                <a:srgbClr val="FF0000"/>
              </a:solidFill>
              <a:latin typeface="楷体" panose="02010609060101010101" charset="-122"/>
              <a:ea typeface="楷体" panose="02010609060101010101" charset="-122"/>
            </a:endParaRPr>
          </a:p>
        </p:txBody>
      </p:sp>
      <p:sp>
        <p:nvSpPr>
          <p:cNvPr id="6" name="文本占位符 33794"/>
          <p:cNvSpPr/>
          <p:nvPr>
            <p:ph idx="1"/>
          </p:nvPr>
        </p:nvSpPr>
        <p:spPr>
          <a:xfrm>
            <a:off x="233998" y="3565208"/>
            <a:ext cx="8675687" cy="1181100"/>
          </a:xfrm>
          <a:noFill/>
          <a:ln>
            <a:noFill/>
          </a:ln>
        </p:spPr>
        <p:txBody>
          <a:bodyPr anchor="t"/>
          <a:p>
            <a:pPr>
              <a:spcBef>
                <a:spcPct val="50000"/>
              </a:spcBef>
              <a:buNone/>
            </a:pPr>
            <a:r>
              <a:rPr lang="zh-CN" altLang="en-US" sz="4000" b="1">
                <a:solidFill>
                  <a:schemeClr val="tx2">
                    <a:lumMod val="40000"/>
                    <a:lumOff val="60000"/>
                  </a:schemeClr>
                </a:solidFill>
                <a:latin typeface="楷体" panose="02010609060101010101" charset="-122"/>
                <a:ea typeface="楷体" panose="02010609060101010101" charset="-122"/>
              </a:rPr>
              <a:t>母爱是一堆细节，一堆纯白的不起眼的细节。</a:t>
            </a:r>
            <a:r>
              <a:rPr lang="zh-CN" altLang="en-US">
                <a:solidFill>
                  <a:srgbClr val="FF0000"/>
                </a:solidFill>
              </a:rPr>
              <a:t> </a:t>
            </a:r>
            <a:endParaRPr lang="zh-CN" altLang="en-US">
              <a:solidFill>
                <a:srgbClr val="FF0000"/>
              </a:solidFill>
            </a:endParaRPr>
          </a:p>
        </p:txBody>
      </p:sp>
      <p:pic>
        <p:nvPicPr>
          <p:cNvPr id="7" name="图片 6" descr="timg (7)"/>
          <p:cNvPicPr>
            <a:picLocks noChangeAspect="1"/>
          </p:cNvPicPr>
          <p:nvPr/>
        </p:nvPicPr>
        <p:blipFill>
          <a:blip r:embed="rId1"/>
          <a:stretch>
            <a:fillRect/>
          </a:stretch>
        </p:blipFill>
        <p:spPr>
          <a:xfrm>
            <a:off x="5017135" y="222250"/>
            <a:ext cx="4085590" cy="209550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Text Box 2"/>
          <p:cNvSpPr txBox="1">
            <a:spLocks noChangeArrowheads="1"/>
          </p:cNvSpPr>
          <p:nvPr/>
        </p:nvSpPr>
        <p:spPr bwMode="auto">
          <a:xfrm>
            <a:off x="606425" y="282575"/>
            <a:ext cx="5410200" cy="466407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zh-CN" sz="2400" b="1" i="0" u="none" strike="noStrike" kern="1200" cap="none" spc="0" normalizeH="0" baseline="0" noProof="0" smtClean="0">
                <a:ln>
                  <a:noFill/>
                </a:ln>
                <a:solidFill>
                  <a:srgbClr val="030305"/>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史 铁 生</a:t>
            </a:r>
            <a:endParaRPr kumimoji="0" lang="zh-CN" sz="2400" b="1" i="0" u="none" strike="noStrike" kern="1200" cap="none" spc="0" normalizeH="0" baseline="0" noProof="0" smtClean="0">
              <a:ln>
                <a:noFill/>
              </a:ln>
              <a:solidFill>
                <a:srgbClr val="030305"/>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endParaRPr>
          </a:p>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zh-CN" sz="2400" b="1" i="0" u="none" strike="noStrike" kern="120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rPr>
              <a:t>1951</a:t>
            </a:r>
            <a:r>
              <a:rPr kumimoji="0" lang="zh-CN" sz="2400" b="1" i="0" u="none" strike="noStrike" kern="120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rPr>
              <a:t>年生于北京，清华大学附中毕业后，于</a:t>
            </a:r>
            <a:r>
              <a:rPr kumimoji="0" lang="zh-CN" altLang="zh-CN" sz="2400" b="1" i="0" u="none" strike="noStrike" kern="120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rPr>
              <a:t>1969</a:t>
            </a:r>
            <a:r>
              <a:rPr kumimoji="0" lang="zh-CN" sz="2400" b="1" i="0" u="none" strike="noStrike" kern="120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rPr>
              <a:t>年插队延安，</a:t>
            </a:r>
            <a:r>
              <a:rPr kumimoji="0" lang="zh-CN" altLang="zh-CN" sz="2400" b="1" i="0" u="none" strike="noStrike" kern="120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rPr>
              <a:t>1972</a:t>
            </a:r>
            <a:r>
              <a:rPr kumimoji="0" lang="zh-CN" sz="2400" b="1" i="0" u="none" strike="noStrike" kern="120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rPr>
              <a:t>年</a:t>
            </a:r>
            <a:r>
              <a:rPr kumimoji="0" lang="zh-CN" sz="2400" b="1" i="0" u="sng" strike="noStrike" kern="120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rPr>
              <a:t>因病致瘫</a:t>
            </a:r>
            <a:r>
              <a:rPr kumimoji="0" lang="zh-CN" sz="2400" b="1" i="0" u="none" strike="noStrike" kern="120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rPr>
              <a:t>，（</a:t>
            </a:r>
            <a:r>
              <a:rPr kumimoji="0" lang="zh-CN" sz="2400" b="1" i="0" u="none" strike="noStrike" kern="1200" cap="none" spc="0" normalizeH="0" baseline="0" noProof="0" smtClean="0">
                <a:ln>
                  <a:noFill/>
                </a:ln>
                <a:solidFill>
                  <a:schemeClr val="tx1"/>
                </a:solidFill>
                <a:effectLst/>
                <a:uLnTx/>
                <a:uFillTx/>
                <a:latin typeface="Arial" panose="020B0604020202020204"/>
                <a:ea typeface="宋体" panose="02010600030101010101" pitchFamily="2" charset="-122"/>
                <a:cs typeface="+mn-cs"/>
              </a:rPr>
              <a:t>“</a:t>
            </a:r>
            <a:r>
              <a:rPr kumimoji="0" lang="zh-CN" sz="2400" b="1" i="0" u="none" strike="noStrike" kern="120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rPr>
              <a:t>活到最狂妄的年龄上忽地残废了双腿</a:t>
            </a:r>
            <a:r>
              <a:rPr kumimoji="0" lang="zh-CN" sz="2400" b="1" i="0" u="none" strike="noStrike" kern="1200" cap="none" spc="0" normalizeH="0" baseline="0" noProof="0" smtClean="0">
                <a:ln>
                  <a:noFill/>
                </a:ln>
                <a:solidFill>
                  <a:schemeClr val="tx1"/>
                </a:solidFill>
                <a:effectLst/>
                <a:uLnTx/>
                <a:uFillTx/>
                <a:latin typeface="Arial" panose="020B0604020202020204"/>
                <a:ea typeface="宋体" panose="02010600030101010101" pitchFamily="2" charset="-122"/>
                <a:cs typeface="+mn-cs"/>
              </a:rPr>
              <a:t>”</a:t>
            </a:r>
            <a:r>
              <a:rPr kumimoji="0" lang="zh-CN" sz="2400" b="1" i="0" u="none" strike="noStrike" kern="120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rPr>
              <a:t>）转回北京，</a:t>
            </a:r>
            <a:r>
              <a:rPr kumimoji="0" lang="zh-CN" altLang="zh-CN" sz="2400" b="1" i="0" u="none" strike="noStrike" kern="120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rPr>
              <a:t>1971-1981</a:t>
            </a:r>
            <a:r>
              <a:rPr kumimoji="0" lang="zh-CN" sz="2400" b="1" i="0" u="none" strike="noStrike" kern="120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rPr>
              <a:t>在北京某街道工厂做工，后主要从事文学创作，现为北京作家协会合同制作家</a:t>
            </a:r>
            <a:r>
              <a:rPr kumimoji="0" lang="zh-CN" altLang="zh-CN" sz="2400" b="1" i="0" u="none" strike="noStrike" kern="120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rPr>
              <a:t>.1979</a:t>
            </a:r>
            <a:r>
              <a:rPr kumimoji="0" lang="zh-CN" sz="2400" b="1" i="0" u="none" strike="noStrike" kern="120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rPr>
              <a:t>年开始创作，</a:t>
            </a:r>
            <a:r>
              <a:rPr kumimoji="0" lang="zh-CN" altLang="zh-CN" sz="2400" b="1" i="0" u="none" strike="noStrike" kern="120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rPr>
              <a:t>1983</a:t>
            </a:r>
            <a:r>
              <a:rPr kumimoji="0" lang="zh-CN" sz="2400" b="1" i="0" u="none" strike="noStrike" kern="120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rPr>
              <a:t>年和</a:t>
            </a:r>
            <a:r>
              <a:rPr kumimoji="0" lang="zh-CN" altLang="zh-CN" sz="2400" b="1" i="0" u="none" strike="noStrike" kern="120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rPr>
              <a:t>1984</a:t>
            </a:r>
            <a:r>
              <a:rPr kumimoji="0" lang="zh-CN" sz="2400" b="1" i="0" u="none" strike="noStrike" kern="120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rPr>
              <a:t>年分别以</a:t>
            </a:r>
            <a:r>
              <a:rPr kumimoji="0" lang="zh-CN" altLang="zh-CN" sz="2400" b="1" i="0" u="none" strike="noStrike" kern="120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rPr>
              <a:t>《</a:t>
            </a:r>
            <a:r>
              <a:rPr kumimoji="0" lang="zh-CN" sz="2400" b="1" i="0" u="none" strike="noStrike" kern="120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rPr>
              <a:t>我的遥远的清平湾</a:t>
            </a:r>
            <a:r>
              <a:rPr kumimoji="0" lang="zh-CN" altLang="zh-CN" sz="2400" b="1" i="0" u="none" strike="noStrike" kern="120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rPr>
              <a:t>》</a:t>
            </a:r>
            <a:r>
              <a:rPr kumimoji="0" lang="zh-CN" sz="2400" b="1" i="0" u="none" strike="noStrike" kern="120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rPr>
              <a:t>和</a:t>
            </a:r>
            <a:r>
              <a:rPr kumimoji="0" lang="zh-CN" altLang="zh-CN" sz="2400" b="1" i="0" u="none" strike="noStrike" kern="120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rPr>
              <a:t>《</a:t>
            </a:r>
            <a:r>
              <a:rPr kumimoji="0" lang="zh-CN" sz="2400" b="1" i="0" u="none" strike="noStrike" kern="120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rPr>
              <a:t>奶奶的星星</a:t>
            </a:r>
            <a:r>
              <a:rPr kumimoji="0" lang="zh-CN" altLang="zh-CN" sz="2400" b="1" i="0" u="none" strike="noStrike" kern="120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rPr>
              <a:t>》</a:t>
            </a:r>
            <a:r>
              <a:rPr kumimoji="0" lang="zh-CN" sz="2400" b="1" i="0" u="none" strike="noStrike" kern="120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rPr>
              <a:t>荣获全国优秀短篇小说奖。</a:t>
            </a:r>
            <a:r>
              <a:rPr kumimoji="0" lang="en-US" altLang="zh-CN" sz="2400" b="1" i="0" u="none" strike="noStrike" kern="120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rPr>
              <a:t>2002</a:t>
            </a:r>
            <a:r>
              <a:rPr kumimoji="0" lang="zh-CN" altLang="en-US" sz="2400" b="1" i="0" u="none" strike="noStrike" kern="120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rPr>
              <a:t>年，被确诊为尿毒症，</a:t>
            </a:r>
            <a:r>
              <a:rPr kumimoji="0" lang="en-US" altLang="zh-CN" sz="2400" b="1" i="0" u="none" strike="noStrike" kern="120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rPr>
              <a:t>2010</a:t>
            </a:r>
            <a:r>
              <a:rPr kumimoji="0" lang="zh-CN" altLang="en-US" sz="2400" b="1" i="0" u="none" strike="noStrike" kern="120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rPr>
              <a:t>年不幸去世，享年</a:t>
            </a:r>
            <a:r>
              <a:rPr kumimoji="0" lang="en-US" altLang="zh-CN" sz="2400" b="1" i="0" u="none" strike="noStrike" kern="120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rPr>
              <a:t>59</a:t>
            </a:r>
            <a:r>
              <a:rPr kumimoji="0" lang="zh-CN" altLang="en-US" sz="2400" b="1" i="0" u="none" strike="noStrike" kern="120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rPr>
              <a:t>岁。</a:t>
            </a:r>
            <a:endParaRPr kumimoji="0" lang="zh-CN" altLang="en-US" sz="2400" b="1" i="0" u="none" strike="noStrike" kern="120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endParaRPr>
          </a:p>
        </p:txBody>
      </p:sp>
      <p:sp>
        <p:nvSpPr>
          <p:cNvPr id="11267" name="Text Box 3"/>
          <p:cNvSpPr txBox="1">
            <a:spLocks noChangeArrowheads="1"/>
          </p:cNvSpPr>
          <p:nvPr/>
        </p:nvSpPr>
        <p:spPr bwMode="auto">
          <a:xfrm>
            <a:off x="685800" y="4797425"/>
            <a:ext cx="8458200" cy="1614488"/>
          </a:xfrm>
          <a:prstGeom prst="rect">
            <a:avLst/>
          </a:prstGeom>
          <a:noFill/>
          <a:ln w="9525">
            <a:noFill/>
            <a:miter lim="800000"/>
          </a:ln>
          <a:effectLst/>
        </p:spPr>
        <p:txBody>
          <a:bodyPr>
            <a:spAutoFit/>
          </a:bodyPr>
          <a:p>
            <a:pPr lvl="0" eaLnBrk="1" fontAlgn="base" hangingPunct="1">
              <a:spcBef>
                <a:spcPct val="50000"/>
              </a:spcBef>
            </a:pPr>
            <a:r>
              <a:rPr lang="zh-CN" altLang="en-US" sz="2400" b="1" strike="noStrike" noProof="1" dirty="0">
                <a:solidFill>
                  <a:srgbClr val="0080C0"/>
                </a:solidFill>
                <a:effectLst>
                  <a:outerShdw blurRad="38100" dist="38100" dir="2700000">
                    <a:srgbClr val="000000"/>
                  </a:outerShdw>
                </a:effectLst>
                <a:latin typeface="宋体" panose="02010600030101010101" pitchFamily="2" charset="-122"/>
                <a:ea typeface="楷体_GB2312" pitchFamily="49" charset="-122"/>
                <a:cs typeface="+mn-ea"/>
              </a:rPr>
              <a:t>代表作</a:t>
            </a:r>
            <a:br>
              <a:rPr lang="zh-CN" altLang="en-US" sz="2400" dirty="0">
                <a:solidFill>
                  <a:srgbClr val="0080C0"/>
                </a:solidFill>
                <a:latin typeface="宋体" panose="02010600030101010101" pitchFamily="2" charset="-122"/>
                <a:ea typeface="楷体_GB2312" pitchFamily="49" charset="-122"/>
              </a:rPr>
            </a:br>
            <a:r>
              <a:rPr lang="zh-CN" altLang="en-US" sz="2400" b="1" strike="noStrike" noProof="1" dirty="0">
                <a:solidFill>
                  <a:srgbClr val="0080C0"/>
                </a:solidFill>
                <a:latin typeface="宋体" panose="02010600030101010101" pitchFamily="2" charset="-122"/>
                <a:ea typeface="楷体_GB2312" pitchFamily="49" charset="-122"/>
                <a:cs typeface="+mn-ea"/>
              </a:rPr>
              <a:t>知青题材短篇小说</a:t>
            </a:r>
            <a:r>
              <a:rPr lang="zh-CN" altLang="zh-CN" sz="2400" b="1" strike="noStrike" noProof="1" dirty="0">
                <a:solidFill>
                  <a:srgbClr val="0080C0"/>
                </a:solidFill>
                <a:latin typeface="宋体" panose="02010600030101010101" pitchFamily="2" charset="-122"/>
                <a:ea typeface="楷体_GB2312" pitchFamily="49" charset="-122"/>
                <a:cs typeface="+mn-ea"/>
              </a:rPr>
              <a:t>:</a:t>
            </a:r>
            <a:r>
              <a:rPr lang="zh-CN" altLang="zh-CN" sz="2400" b="1" strike="noStrike" noProof="1" dirty="0">
                <a:solidFill>
                  <a:srgbClr val="CC6600"/>
                </a:solidFill>
                <a:latin typeface="Arial" panose="020B0604020202020204" pitchFamily="34" charset="0"/>
                <a:ea typeface="楷体_GB2312" pitchFamily="49" charset="-122"/>
                <a:cs typeface="+mn-ea"/>
              </a:rPr>
              <a:t> </a:t>
            </a:r>
            <a:r>
              <a:rPr lang="zh-CN" altLang="zh-CN" sz="2400" b="1" strike="noStrike" noProof="1" dirty="0">
                <a:solidFill>
                  <a:srgbClr val="CC6600"/>
                </a:solidFill>
                <a:latin typeface="宋体" panose="02010600030101010101" pitchFamily="2" charset="-122"/>
                <a:ea typeface="楷体_GB2312" pitchFamily="49" charset="-122"/>
                <a:cs typeface="+mn-ea"/>
              </a:rPr>
              <a:t> </a:t>
            </a:r>
            <a:r>
              <a:rPr lang="zh-CN" altLang="zh-CN" sz="2400" b="1" strike="noStrike" noProof="1" dirty="0">
                <a:solidFill>
                  <a:srgbClr val="996600"/>
                </a:solidFill>
                <a:latin typeface="宋体" panose="02010600030101010101" pitchFamily="2" charset="-122"/>
                <a:ea typeface="楷体_GB2312" pitchFamily="49" charset="-122"/>
                <a:cs typeface="+mn-ea"/>
              </a:rPr>
              <a:t>《</a:t>
            </a:r>
            <a:r>
              <a:rPr lang="zh-CN" altLang="en-US" sz="2400" b="1" u="sng" strike="noStrike" noProof="1" dirty="0">
                <a:solidFill>
                  <a:srgbClr val="996600"/>
                </a:solidFill>
                <a:latin typeface="宋体" panose="02010600030101010101" pitchFamily="2" charset="-122"/>
                <a:ea typeface="楷体_GB2312" pitchFamily="49" charset="-122"/>
                <a:cs typeface="+mn-ea"/>
              </a:rPr>
              <a:t>我的遥远的清平湾</a:t>
            </a:r>
            <a:r>
              <a:rPr lang="zh-CN" altLang="zh-CN" sz="2400" b="1" u="sng" strike="noStrike" noProof="1" dirty="0">
                <a:solidFill>
                  <a:srgbClr val="996600"/>
                </a:solidFill>
                <a:latin typeface="宋体" panose="02010600030101010101" pitchFamily="2" charset="-122"/>
                <a:ea typeface="楷体_GB2312" pitchFamily="49" charset="-122"/>
                <a:cs typeface="+mn-ea"/>
              </a:rPr>
              <a:t>》</a:t>
            </a:r>
            <a:r>
              <a:rPr lang="zh-CN" altLang="en-US" sz="2400" b="1" u="sng" strike="noStrike" noProof="1" dirty="0">
                <a:solidFill>
                  <a:srgbClr val="996600"/>
                </a:solidFill>
                <a:latin typeface="宋体" panose="02010600030101010101" pitchFamily="2" charset="-122"/>
                <a:ea typeface="楷体_GB2312" pitchFamily="49" charset="-122"/>
                <a:cs typeface="+mn-ea"/>
              </a:rPr>
              <a:t>、</a:t>
            </a:r>
            <a:r>
              <a:rPr lang="zh-CN" altLang="zh-CN" sz="2400" b="1" u="sng" strike="noStrike" noProof="1" dirty="0">
                <a:solidFill>
                  <a:srgbClr val="996600"/>
                </a:solidFill>
                <a:latin typeface="宋体" panose="02010600030101010101" pitchFamily="2" charset="-122"/>
                <a:ea typeface="楷体_GB2312" pitchFamily="49" charset="-122"/>
                <a:cs typeface="+mn-ea"/>
              </a:rPr>
              <a:t>《</a:t>
            </a:r>
            <a:r>
              <a:rPr lang="zh-CN" altLang="en-US" sz="2400" b="1" u="sng" strike="noStrike" noProof="1" dirty="0">
                <a:solidFill>
                  <a:srgbClr val="996600"/>
                </a:solidFill>
                <a:latin typeface="宋体" panose="02010600030101010101" pitchFamily="2" charset="-122"/>
                <a:ea typeface="楷体_GB2312" pitchFamily="49" charset="-122"/>
                <a:cs typeface="+mn-ea"/>
              </a:rPr>
              <a:t>命若琴弦</a:t>
            </a:r>
            <a:r>
              <a:rPr lang="zh-CN" altLang="zh-CN" sz="2400" b="1" u="sng" strike="noStrike" noProof="1" dirty="0">
                <a:solidFill>
                  <a:srgbClr val="996600"/>
                </a:solidFill>
                <a:latin typeface="宋体" panose="02010600030101010101" pitchFamily="2" charset="-122"/>
                <a:ea typeface="楷体_GB2312" pitchFamily="49" charset="-122"/>
                <a:cs typeface="+mn-ea"/>
              </a:rPr>
              <a:t>》</a:t>
            </a:r>
            <a:br>
              <a:rPr lang="zh-CN" altLang="zh-CN" sz="2400" b="1" u="sng" dirty="0">
                <a:solidFill>
                  <a:srgbClr val="996600"/>
                </a:solidFill>
                <a:latin typeface="宋体" panose="02010600030101010101" pitchFamily="2" charset="-122"/>
                <a:ea typeface="楷体_GB2312" pitchFamily="49" charset="-122"/>
              </a:rPr>
            </a:br>
            <a:r>
              <a:rPr lang="zh-CN" altLang="en-US" sz="2400" b="1" strike="noStrike" noProof="1" dirty="0">
                <a:solidFill>
                  <a:srgbClr val="0080C0"/>
                </a:solidFill>
                <a:latin typeface="宋体" panose="02010600030101010101" pitchFamily="2" charset="-122"/>
                <a:ea typeface="楷体_GB2312" pitchFamily="49" charset="-122"/>
                <a:cs typeface="+mn-ea"/>
              </a:rPr>
              <a:t>哲理性长篇小说 </a:t>
            </a:r>
            <a:r>
              <a:rPr lang="zh-CN" altLang="zh-CN" sz="2400" b="1" strike="noStrike" noProof="1" dirty="0">
                <a:solidFill>
                  <a:srgbClr val="0080C0"/>
                </a:solidFill>
                <a:latin typeface="宋体" panose="02010600030101010101" pitchFamily="2" charset="-122"/>
                <a:ea typeface="楷体_GB2312" pitchFamily="49" charset="-122"/>
                <a:cs typeface="+mn-ea"/>
              </a:rPr>
              <a:t>:</a:t>
            </a:r>
            <a:r>
              <a:rPr lang="zh-CN" altLang="zh-CN" sz="2400" b="1" strike="noStrike" noProof="1" dirty="0">
                <a:solidFill>
                  <a:srgbClr val="0080C0"/>
                </a:solidFill>
                <a:latin typeface="Arial" panose="020B0604020202020204" pitchFamily="34" charset="0"/>
                <a:ea typeface="楷体_GB2312" pitchFamily="49" charset="-122"/>
                <a:cs typeface="+mn-ea"/>
              </a:rPr>
              <a:t> </a:t>
            </a:r>
            <a:r>
              <a:rPr lang="zh-CN" altLang="zh-CN" sz="2800" b="1" strike="noStrike" noProof="1" dirty="0">
                <a:solidFill>
                  <a:srgbClr val="996600"/>
                </a:solidFill>
                <a:latin typeface="宋体" panose="02010600030101010101" pitchFamily="2" charset="-122"/>
                <a:ea typeface="楷体_GB2312" pitchFamily="49" charset="-122"/>
                <a:cs typeface="+mn-ea"/>
              </a:rPr>
              <a:t>《</a:t>
            </a:r>
            <a:r>
              <a:rPr lang="zh-CN" altLang="en-US" sz="2800" b="1" u="sng" strike="noStrike" noProof="1" dirty="0">
                <a:solidFill>
                  <a:srgbClr val="996600"/>
                </a:solidFill>
                <a:latin typeface="宋体" panose="02010600030101010101" pitchFamily="2" charset="-122"/>
                <a:ea typeface="楷体_GB2312" pitchFamily="49" charset="-122"/>
                <a:cs typeface="+mn-ea"/>
              </a:rPr>
              <a:t>务虚笔记</a:t>
            </a:r>
            <a:r>
              <a:rPr lang="zh-CN" altLang="zh-CN" sz="2800" b="1" u="sng" strike="noStrike" noProof="1" dirty="0">
                <a:solidFill>
                  <a:srgbClr val="996600"/>
                </a:solidFill>
                <a:latin typeface="宋体" panose="02010600030101010101" pitchFamily="2" charset="-122"/>
                <a:ea typeface="楷体_GB2312" pitchFamily="49" charset="-122"/>
                <a:cs typeface="+mn-ea"/>
              </a:rPr>
              <a:t>》</a:t>
            </a:r>
            <a:br>
              <a:rPr lang="zh-CN" altLang="zh-CN" sz="2800" b="1" u="sng" dirty="0">
                <a:solidFill>
                  <a:srgbClr val="996600"/>
                </a:solidFill>
                <a:latin typeface="宋体" panose="02010600030101010101" pitchFamily="2" charset="-122"/>
                <a:ea typeface="楷体_GB2312" pitchFamily="49" charset="-122"/>
              </a:rPr>
            </a:br>
            <a:r>
              <a:rPr lang="zh-CN" altLang="en-US" sz="2400" b="1" strike="noStrike" noProof="1" dirty="0">
                <a:solidFill>
                  <a:srgbClr val="0080C0"/>
                </a:solidFill>
                <a:latin typeface="宋体" panose="02010600030101010101" pitchFamily="2" charset="-122"/>
                <a:ea typeface="楷体_GB2312" pitchFamily="49" charset="-122"/>
                <a:cs typeface="+mn-ea"/>
              </a:rPr>
              <a:t>散文</a:t>
            </a:r>
            <a:r>
              <a:rPr lang="zh-CN" altLang="zh-CN" sz="2400" b="1" strike="noStrike" noProof="1" dirty="0">
                <a:solidFill>
                  <a:srgbClr val="0080C0"/>
                </a:solidFill>
                <a:latin typeface="宋体" panose="02010600030101010101" pitchFamily="2" charset="-122"/>
                <a:ea typeface="楷体_GB2312" pitchFamily="49" charset="-122"/>
                <a:cs typeface="+mn-ea"/>
              </a:rPr>
              <a:t>:</a:t>
            </a:r>
            <a:r>
              <a:rPr lang="zh-CN" altLang="zh-CN" sz="2400" b="1" strike="noStrike" noProof="1" dirty="0">
                <a:solidFill>
                  <a:srgbClr val="0080C0"/>
                </a:solidFill>
                <a:latin typeface="Arial" panose="020B0604020202020204" pitchFamily="34" charset="0"/>
                <a:ea typeface="楷体_GB2312" pitchFamily="49" charset="-122"/>
                <a:cs typeface="+mn-ea"/>
              </a:rPr>
              <a:t> </a:t>
            </a:r>
            <a:r>
              <a:rPr lang="zh-CN" altLang="zh-CN" sz="2400" b="1" strike="noStrike" noProof="1" dirty="0">
                <a:solidFill>
                  <a:srgbClr val="0080C0"/>
                </a:solidFill>
                <a:latin typeface="宋体" panose="02010600030101010101" pitchFamily="2" charset="-122"/>
                <a:ea typeface="楷体_GB2312" pitchFamily="49" charset="-122"/>
                <a:cs typeface="+mn-ea"/>
              </a:rPr>
              <a:t>   </a:t>
            </a:r>
            <a:r>
              <a:rPr lang="zh-CN" altLang="zh-CN" sz="2400" b="1" strike="noStrike" noProof="1" dirty="0">
                <a:solidFill>
                  <a:srgbClr val="996600"/>
                </a:solidFill>
                <a:latin typeface="宋体" panose="02010600030101010101" pitchFamily="2" charset="-122"/>
                <a:ea typeface="楷体_GB2312" pitchFamily="49" charset="-122"/>
                <a:cs typeface="+mn-ea"/>
              </a:rPr>
              <a:t>《</a:t>
            </a:r>
            <a:r>
              <a:rPr lang="zh-CN" altLang="en-US" sz="2400" b="1" u="sng" strike="noStrike" noProof="1" dirty="0">
                <a:solidFill>
                  <a:srgbClr val="996600"/>
                </a:solidFill>
                <a:latin typeface="宋体" panose="02010600030101010101" pitchFamily="2" charset="-122"/>
                <a:ea typeface="楷体_GB2312" pitchFamily="49" charset="-122"/>
                <a:cs typeface="+mn-ea"/>
              </a:rPr>
              <a:t>我与地坛</a:t>
            </a:r>
            <a:r>
              <a:rPr lang="zh-CN" altLang="zh-CN" sz="2400" b="1" u="sng" strike="noStrike" noProof="1" dirty="0">
                <a:solidFill>
                  <a:srgbClr val="996600"/>
                </a:solidFill>
                <a:latin typeface="宋体" panose="02010600030101010101" pitchFamily="2" charset="-122"/>
                <a:ea typeface="楷体_GB2312" pitchFamily="49" charset="-122"/>
                <a:cs typeface="+mn-ea"/>
              </a:rPr>
              <a:t>》</a:t>
            </a:r>
            <a:endParaRPr lang="zh-CN" altLang="zh-CN" sz="2400" b="1" strike="noStrike" noProof="1" dirty="0">
              <a:solidFill>
                <a:srgbClr val="996600"/>
              </a:solidFill>
              <a:latin typeface="Times New Roman" panose="02020603050405020304" pitchFamily="18" charset="0"/>
              <a:ea typeface="宋体" panose="02010600030101010101" pitchFamily="2" charset="-122"/>
            </a:endParaRPr>
          </a:p>
        </p:txBody>
      </p:sp>
      <p:sp>
        <p:nvSpPr>
          <p:cNvPr id="11269" name="AutoShape 5"/>
          <p:cNvSpPr>
            <a:spLocks noChangeArrowheads="1"/>
          </p:cNvSpPr>
          <p:nvPr/>
        </p:nvSpPr>
        <p:spPr bwMode="auto">
          <a:xfrm>
            <a:off x="1692275" y="5876925"/>
            <a:ext cx="358775" cy="431800"/>
          </a:xfrm>
          <a:prstGeom prst="star5">
            <a:avLst/>
          </a:prstGeom>
          <a:solidFill>
            <a:srgbClr val="FF0000"/>
          </a:solidFill>
          <a:ln w="9525" cmpd="sng">
            <a:solidFill>
              <a:srgbClr val="FF00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4101" name="Picture 5" descr="zhiqing"/>
          <p:cNvPicPr>
            <a:picLocks noChangeAspect="1"/>
          </p:cNvPicPr>
          <p:nvPr/>
        </p:nvPicPr>
        <p:blipFill>
          <a:blip r:embed="rId1"/>
          <a:stretch>
            <a:fillRect/>
          </a:stretch>
        </p:blipFill>
        <p:spPr>
          <a:xfrm>
            <a:off x="6319838" y="431800"/>
            <a:ext cx="3251200" cy="436562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iterate type="lt">
                                    <p:tmPct val="10000"/>
                                  </p:iterate>
                                  <p:childTnLst>
                                    <p:set>
                                      <p:cBhvr>
                                        <p:cTn id="6" dur="1" fill="hold">
                                          <p:stCondLst>
                                            <p:cond delay="0"/>
                                          </p:stCondLst>
                                        </p:cTn>
                                        <p:tgtEl>
                                          <p:spTgt spid="11266"/>
                                        </p:tgtEl>
                                        <p:attrNameLst>
                                          <p:attrName>style.visibility</p:attrName>
                                        </p:attrNameLst>
                                      </p:cBhvr>
                                      <p:to>
                                        <p:strVal val="visible"/>
                                      </p:to>
                                    </p:set>
                                    <p:animEffect transition="in" filter="fade">
                                      <p:cBhvr>
                                        <p:cTn id="7" dur="500"/>
                                        <p:tgtEl>
                                          <p:spTgt spid="11266"/>
                                        </p:tgtEl>
                                      </p:cBhvr>
                                    </p:animEffect>
                                    <p:anim calcmode="lin" valueType="num">
                                      <p:cBhvr>
                                        <p:cTn id="8" dur="500" fill="hold"/>
                                        <p:tgtEl>
                                          <p:spTgt spid="11266"/>
                                        </p:tgtEl>
                                        <p:attrNameLst>
                                          <p:attrName>ppt_w</p:attrName>
                                        </p:attrNameLst>
                                      </p:cBhvr>
                                      <p:tavLst>
                                        <p:tav tm="0" fmla="#ppt_w*sin(2.5*pi*$)">
                                          <p:val>
                                            <p:fltVal val="0.000000"/>
                                          </p:val>
                                        </p:tav>
                                        <p:tav tm="100000">
                                          <p:val>
                                            <p:fltVal val="1.000000"/>
                                          </p:val>
                                        </p:tav>
                                      </p:tavLst>
                                    </p:anim>
                                    <p:anim calcmode="lin" valueType="num">
                                      <p:cBhvr>
                                        <p:cTn id="9" dur="500" fill="hold"/>
                                        <p:tgtEl>
                                          <p:spTgt spid="11266"/>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0" presetClass="entr" presetSubtype="0" fill="hold" grpId="0" nodeType="clickEffect">
                                  <p:stCondLst>
                                    <p:cond delay="0"/>
                                  </p:stCondLst>
                                  <p:childTnLst>
                                    <p:set>
                                      <p:cBhvr>
                                        <p:cTn id="13" dur="1" fill="hold">
                                          <p:stCondLst>
                                            <p:cond delay="0"/>
                                          </p:stCondLst>
                                        </p:cTn>
                                        <p:tgtEl>
                                          <p:spTgt spid="11267"/>
                                        </p:tgtEl>
                                        <p:attrNameLst>
                                          <p:attrName>style.visibility</p:attrName>
                                        </p:attrNameLst>
                                      </p:cBhvr>
                                      <p:to>
                                        <p:strVal val="visible"/>
                                      </p:to>
                                    </p:set>
                                    <p:animEffect transition="in" filter="wedge">
                                      <p:cBhvr>
                                        <p:cTn id="14" dur="500"/>
                                        <p:tgtEl>
                                          <p:spTgt spid="11267"/>
                                        </p:tgtEl>
                                      </p:cBhvr>
                                    </p:animEffect>
                                  </p:childTnLst>
                                </p:cTn>
                              </p:par>
                            </p:childTnLst>
                          </p:cTn>
                        </p:par>
                        <p:par>
                          <p:cTn id="15" fill="hold">
                            <p:stCondLst>
                              <p:cond delay="500"/>
                            </p:stCondLst>
                            <p:childTnLst>
                              <p:par>
                                <p:cTn id="16" presetID="14" presetClass="entr" presetSubtype="10" fill="hold" nodeType="afterEffect">
                                  <p:stCondLst>
                                    <p:cond delay="0"/>
                                  </p:stCondLst>
                                  <p:childTnLst>
                                    <p:set>
                                      <p:cBhvr>
                                        <p:cTn id="17" dur="1" fill="hold">
                                          <p:stCondLst>
                                            <p:cond delay="0"/>
                                          </p:stCondLst>
                                        </p:cTn>
                                        <p:tgtEl>
                                          <p:spTgt spid="4101"/>
                                        </p:tgtEl>
                                        <p:attrNameLst>
                                          <p:attrName>style.visibility</p:attrName>
                                        </p:attrNameLst>
                                      </p:cBhvr>
                                      <p:to>
                                        <p:strVal val="visible"/>
                                      </p:to>
                                    </p:set>
                                    <p:animEffect transition="in" filter="randombar(horizontal)">
                                      <p:cBhvr>
                                        <p:cTn id="18" dur="500"/>
                                        <p:tgtEl>
                                          <p:spTgt spid="4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bldLvl="0" animBg="1"/>
      <p:bldP spid="11267"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145" name="Rectangle 2"/>
          <p:cNvSpPr>
            <a:spLocks noGrp="1" noRot="1"/>
          </p:cNvSpPr>
          <p:nvPr>
            <p:ph type="title"/>
          </p:nvPr>
        </p:nvSpPr>
        <p:spPr>
          <a:xfrm>
            <a:off x="2916238" y="188913"/>
            <a:ext cx="3265487" cy="1112837"/>
          </a:xfrm>
          <a:prstGeom prst="rect">
            <a:avLst/>
          </a:prstGeom>
          <a:solidFill>
            <a:srgbClr val="FFFFFF"/>
          </a:solidFill>
          <a:ln w="9525" cap="flat" cmpd="sng">
            <a:solidFill>
              <a:srgbClr val="000000"/>
            </a:solidFill>
            <a:prstDash val="solid"/>
            <a:round/>
            <a:headEnd type="none" w="med" len="med"/>
            <a:tailEnd type="none" w="med" len="med"/>
          </a:ln>
        </p:spPr>
        <p:txBody>
          <a:bodyPr anchor="ctr"/>
          <a:p>
            <a:pPr lvl="0" indent="0" eaLnBrk="1" hangingPunct="1"/>
            <a:r>
              <a:rPr lang="zh-CN" altLang="en-US" sz="3600" b="1"/>
              <a:t>代 表 作 品</a:t>
            </a:r>
            <a:endParaRPr lang="zh-CN" altLang="en-US" sz="3600" b="1"/>
          </a:p>
        </p:txBody>
      </p:sp>
      <p:pic>
        <p:nvPicPr>
          <p:cNvPr id="7171" name="Picture 3" descr="wx"/>
          <p:cNvPicPr>
            <a:picLocks noChangeAspect="1"/>
          </p:cNvPicPr>
          <p:nvPr>
            <p:ph sz="half"/>
          </p:nvPr>
        </p:nvPicPr>
        <p:blipFill>
          <a:blip r:embed="rId1"/>
          <a:stretch>
            <a:fillRect/>
          </a:stretch>
        </p:blipFill>
        <p:spPr>
          <a:xfrm>
            <a:off x="611188" y="1414463"/>
            <a:ext cx="3446462" cy="4678362"/>
          </a:xfrm>
          <a:prstGeom prst="rect">
            <a:avLst/>
          </a:prstGeom>
          <a:noFill/>
          <a:ln w="9525">
            <a:noFill/>
          </a:ln>
        </p:spPr>
      </p:pic>
      <p:pic>
        <p:nvPicPr>
          <p:cNvPr id="7172" name="Picture 4" descr="dt"/>
          <p:cNvPicPr>
            <a:picLocks noChangeAspect="1"/>
          </p:cNvPicPr>
          <p:nvPr>
            <p:ph sz="half"/>
          </p:nvPr>
        </p:nvPicPr>
        <p:blipFill>
          <a:blip r:embed="rId2"/>
          <a:stretch>
            <a:fillRect/>
          </a:stretch>
        </p:blipFill>
        <p:spPr>
          <a:xfrm>
            <a:off x="5076825" y="1412875"/>
            <a:ext cx="3455988" cy="4752975"/>
          </a:xfrm>
          <a:prstGeom prst="rect">
            <a:avLst/>
          </a:prstGeom>
          <a:solidFill>
            <a:srgbClr val="FFFFFF"/>
          </a:solidFill>
          <a:ln w="9525">
            <a:noFill/>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randombar(horizontal)">
                                      <p:cBhvr>
                                        <p:cTn id="7" dur="500"/>
                                        <p:tgtEl>
                                          <p:spTgt spid="7171"/>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7172"/>
                                        </p:tgtEl>
                                        <p:attrNameLst>
                                          <p:attrName>style.visibility</p:attrName>
                                        </p:attrNameLst>
                                      </p:cBhvr>
                                      <p:to>
                                        <p:strVal val="visible"/>
                                      </p:to>
                                    </p:set>
                                    <p:animEffect transition="in" filter="randombar(horizontal)">
                                      <p:cBhvr>
                                        <p:cTn id="11" dur="5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7169" name="图片 3073" descr="2008624144733749"/>
          <p:cNvPicPr>
            <a:picLocks noChangeAspect="1"/>
          </p:cNvPicPr>
          <p:nvPr/>
        </p:nvPicPr>
        <p:blipFill>
          <a:blip r:embed="rId1"/>
          <a:stretch>
            <a:fillRect/>
          </a:stretch>
        </p:blipFill>
        <p:spPr>
          <a:xfrm>
            <a:off x="-33337" y="0"/>
            <a:ext cx="4533900" cy="6858000"/>
          </a:xfrm>
          <a:prstGeom prst="rect">
            <a:avLst/>
          </a:prstGeom>
          <a:noFill/>
          <a:ln w="9525">
            <a:noFill/>
          </a:ln>
        </p:spPr>
      </p:pic>
      <p:sp>
        <p:nvSpPr>
          <p:cNvPr id="3075" name="标题 3074"/>
          <p:cNvSpPr>
            <a:spLocks noGrp="1" noRot="1"/>
          </p:cNvSpPr>
          <p:nvPr>
            <p:ph type="ctrTitle"/>
          </p:nvPr>
        </p:nvSpPr>
        <p:spPr>
          <a:xfrm>
            <a:off x="4860925" y="476250"/>
            <a:ext cx="3671888" cy="1008063"/>
          </a:xfrm>
          <a:solidFill>
            <a:srgbClr val="FFFFFF"/>
          </a:solidFill>
          <a:ln>
            <a:noFill/>
          </a:ln>
        </p:spPr>
        <p:txBody>
          <a:bodyPr anchor="t"/>
          <a:p>
            <a:pPr defTabSz="914400" fontAlgn="base"/>
            <a:r>
              <a:rPr lang="zh-CN" altLang="en-US" sz="6600" strike="noStrike" kern="1200" baseline="0" noProof="1">
                <a:gradFill>
                  <a:gsLst>
                    <a:gs pos="21000">
                      <a:srgbClr val="53575C"/>
                    </a:gs>
                    <a:gs pos="88000">
                      <a:srgbClr val="C5C7CA"/>
                    </a:gs>
                  </a:gsLst>
                  <a:lin ang="5400000"/>
                </a:gradFill>
                <a:effectLst/>
                <a:latin typeface="Arial" panose="020B0604020202020204" pitchFamily="34" charset="0"/>
                <a:ea typeface="楷体_GB2312" pitchFamily="49" charset="-122"/>
              </a:rPr>
              <a:t>合  欢  树</a:t>
            </a:r>
            <a:endParaRPr lang="zh-CN" altLang="en-US" sz="6600" strike="noStrike" kern="1200" baseline="0" noProof="1">
              <a:gradFill>
                <a:gsLst>
                  <a:gs pos="21000">
                    <a:srgbClr val="53575C"/>
                  </a:gs>
                  <a:gs pos="88000">
                    <a:srgbClr val="C5C7CA"/>
                  </a:gs>
                </a:gsLst>
                <a:lin ang="5400000"/>
              </a:gradFill>
              <a:effectLst/>
              <a:latin typeface="Arial" panose="020B0604020202020204" pitchFamily="34" charset="0"/>
              <a:ea typeface="楷体_GB2312" pitchFamily="49" charset="-122"/>
            </a:endParaRPr>
          </a:p>
        </p:txBody>
      </p:sp>
      <p:sp>
        <p:nvSpPr>
          <p:cNvPr id="7171" name="副标题 3075"/>
          <p:cNvSpPr>
            <a:spLocks noGrp="1" noRot="1"/>
          </p:cNvSpPr>
          <p:nvPr>
            <p:ph type="subTitle" idx="1"/>
          </p:nvPr>
        </p:nvSpPr>
        <p:spPr>
          <a:xfrm>
            <a:off x="5722938" y="1774825"/>
            <a:ext cx="2305050" cy="574675"/>
          </a:xfrm>
          <a:solidFill>
            <a:srgbClr val="FFFFFF"/>
          </a:solidFill>
          <a:ln>
            <a:noFill/>
            <a:miter/>
          </a:ln>
        </p:spPr>
        <p:txBody>
          <a:bodyPr anchor="t"/>
          <a:p>
            <a:pPr defTabSz="914400">
              <a:lnSpc>
                <a:spcPct val="90000"/>
              </a:lnSpc>
            </a:pPr>
            <a:r>
              <a:rPr lang="zh-CN" altLang="en-US" sz="4000" kern="1200" baseline="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mn-lt"/>
                <a:ea typeface="楷体_GB2312" pitchFamily="49" charset="-122"/>
                <a:cs typeface="+mn-cs"/>
              </a:rPr>
              <a:t>史 铁 生</a:t>
            </a:r>
            <a:endParaRPr lang="zh-CN" altLang="en-US" sz="4000" kern="1200" baseline="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mn-lt"/>
              <a:ea typeface="楷体_GB2312" pitchFamily="49" charset="-122"/>
              <a:cs typeface="+mn-cs"/>
            </a:endParaRPr>
          </a:p>
        </p:txBody>
      </p:sp>
      <p:pic>
        <p:nvPicPr>
          <p:cNvPr id="7172" name="图片 3076" descr="合欢"/>
          <p:cNvPicPr>
            <a:picLocks noChangeAspect="1"/>
          </p:cNvPicPr>
          <p:nvPr/>
        </p:nvPicPr>
        <p:blipFill>
          <a:blip r:embed="rId2"/>
          <a:stretch>
            <a:fillRect/>
          </a:stretch>
        </p:blipFill>
        <p:spPr>
          <a:xfrm>
            <a:off x="4608513" y="3284538"/>
            <a:ext cx="4356100" cy="3408362"/>
          </a:xfrm>
          <a:prstGeom prst="rect">
            <a:avLst/>
          </a:prstGeom>
          <a:noFill/>
          <a:ln w="9525">
            <a:noFill/>
          </a:ln>
        </p:spPr>
      </p:pic>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930275" y="2392363"/>
            <a:ext cx="10328275" cy="2246313"/>
          </a:xfrm>
          <a:prstGeom prst="rect">
            <a:avLst/>
          </a:prstGeom>
        </p:spPr>
        <p:txBody>
          <a:bodyPr>
            <a:spAutoFit/>
          </a:bodyPr>
          <a:lstStyle/>
          <a:p>
            <a:pPr marL="0" marR="0" lvl="0" indent="0" algn="l" defTabSz="457200" rtl="0" eaLnBrk="1" fontAlgn="base" latinLnBrk="0" hangingPunct="1">
              <a:lnSpc>
                <a:spcPct val="25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n-ea"/>
                <a:ea typeface="+mn-ea"/>
                <a:cs typeface="+mn-cs"/>
              </a:rPr>
              <a:t>够</a:t>
            </a:r>
            <a:r>
              <a:rPr kumimoji="0" lang="zh-CN" altLang="en-US" sz="2800" b="1" i="0" u="sng" strike="noStrike" kern="1200" cap="none" spc="0" normalizeH="0" baseline="0" noProof="0" dirty="0">
                <a:ln>
                  <a:noFill/>
                </a:ln>
                <a:solidFill>
                  <a:srgbClr val="0C9337"/>
                </a:solidFill>
                <a:effectLst/>
                <a:uLnTx/>
                <a:uFillTx/>
                <a:latin typeface="+mn-ea"/>
                <a:ea typeface="+mn-ea"/>
                <a:cs typeface="+mn-cs"/>
              </a:rPr>
              <a:t>呛</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　　　</a:t>
            </a:r>
            <a:r>
              <a:rPr kumimoji="0" lang="zh-CN" altLang="en-US" sz="2800" b="1" i="0" u="sng" strike="noStrike" kern="1200" cap="none" spc="0" normalizeH="0" baseline="0" noProof="0" dirty="0">
                <a:ln>
                  <a:noFill/>
                </a:ln>
                <a:solidFill>
                  <a:srgbClr val="0C9337"/>
                </a:solidFill>
                <a:effectLst/>
                <a:uLnTx/>
                <a:uFillTx/>
                <a:latin typeface="+mn-ea"/>
                <a:ea typeface="+mn-ea"/>
                <a:cs typeface="+mn-cs"/>
              </a:rPr>
              <a:t>敷</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     </a:t>
            </a:r>
            <a:r>
              <a:rPr kumimoji="0" lang="zh-CN" altLang="en-US" sz="2800" b="1" i="0" u="sng" strike="noStrike" kern="1200" cap="none" spc="0" normalizeH="0" baseline="0" noProof="0" dirty="0">
                <a:ln>
                  <a:noFill/>
                </a:ln>
                <a:solidFill>
                  <a:srgbClr val="0C9337"/>
                </a:solidFill>
                <a:effectLst/>
                <a:uLnTx/>
                <a:uFillTx/>
                <a:latin typeface="+mn-ea"/>
                <a:ea typeface="+mn-ea"/>
                <a:cs typeface="+mn-cs"/>
              </a:rPr>
              <a:t>熏</a:t>
            </a:r>
            <a:r>
              <a:rPr kumimoji="0" lang="en-US" altLang="zh-CN" sz="2800" b="1" i="0" u="none" strike="noStrike" kern="1200" cap="none" spc="0" normalizeH="0" baseline="0" noProof="0" dirty="0">
                <a:ln>
                  <a:noFill/>
                </a:ln>
                <a:solidFill>
                  <a:schemeClr val="tx1"/>
                </a:solidFill>
                <a:effectLst/>
                <a:uLnTx/>
                <a:uFillTx/>
                <a:latin typeface="+mn-ea"/>
                <a:ea typeface="+mn-ea"/>
                <a:cs typeface="+mn-cs"/>
              </a:rPr>
              <a:t>        </a:t>
            </a:r>
            <a:r>
              <a:rPr kumimoji="0" lang="zh-CN" altLang="en-US" sz="2800" b="1" i="0" u="sng" strike="noStrike" kern="1200" cap="none" spc="0" normalizeH="0" baseline="0" noProof="0" dirty="0">
                <a:ln>
                  <a:noFill/>
                </a:ln>
                <a:solidFill>
                  <a:srgbClr val="0C9337"/>
                </a:solidFill>
                <a:effectLst/>
                <a:uLnTx/>
                <a:uFillTx/>
                <a:latin typeface="+mn-ea"/>
                <a:ea typeface="+mn-ea"/>
                <a:cs typeface="+mn-cs"/>
              </a:rPr>
              <a:t>灸</a:t>
            </a:r>
            <a:endParaRPr kumimoji="0" lang="en-US" altLang="zh-CN" sz="2800" b="1" i="0" u="sng" strike="noStrike" kern="1200" cap="none" spc="0" normalizeH="0" baseline="0" noProof="0" dirty="0">
              <a:ln>
                <a:noFill/>
              </a:ln>
              <a:solidFill>
                <a:srgbClr val="0C9337"/>
              </a:solidFill>
              <a:effectLst/>
              <a:uLnTx/>
              <a:uFillTx/>
              <a:latin typeface="+mn-ea"/>
              <a:ea typeface="+mn-ea"/>
              <a:cs typeface="+mn-cs"/>
            </a:endParaRPr>
          </a:p>
          <a:p>
            <a:pPr marL="0" marR="0" lvl="0" indent="0" algn="l" defTabSz="457200" rtl="0" eaLnBrk="1" fontAlgn="base" latinLnBrk="0" hangingPunct="1">
              <a:lnSpc>
                <a:spcPct val="250000"/>
              </a:lnSpc>
              <a:spcBef>
                <a:spcPct val="0"/>
              </a:spcBef>
              <a:spcAft>
                <a:spcPct val="0"/>
              </a:spcAft>
              <a:buClrTx/>
              <a:buSzTx/>
              <a:buFontTx/>
              <a:buNone/>
              <a:defRPr/>
            </a:pPr>
            <a:r>
              <a:rPr kumimoji="0" lang="zh-CN" altLang="en-US" sz="2800" b="1" i="0" u="sng" strike="noStrike" kern="1200" cap="none" spc="0" normalizeH="0" baseline="0" noProof="0" dirty="0">
                <a:ln>
                  <a:noFill/>
                </a:ln>
                <a:solidFill>
                  <a:srgbClr val="0C9337"/>
                </a:solidFill>
                <a:effectLst/>
                <a:uLnTx/>
                <a:uFillTx/>
                <a:latin typeface="+mn-ea"/>
                <a:ea typeface="+mn-ea"/>
                <a:cs typeface="+mn-cs"/>
              </a:rPr>
              <a:t>侍</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弄    惊</a:t>
            </a:r>
            <a:r>
              <a:rPr kumimoji="0" lang="zh-CN" altLang="en-US" sz="2800" b="1" i="0" u="sng" strike="noStrike" kern="1200" cap="none" spc="0" normalizeH="0" baseline="0" noProof="0" dirty="0">
                <a:ln>
                  <a:noFill/>
                </a:ln>
                <a:solidFill>
                  <a:srgbClr val="0C9337"/>
                </a:solidFill>
                <a:effectLst/>
                <a:uLnTx/>
                <a:uFillTx/>
                <a:latin typeface="+mn-ea"/>
                <a:ea typeface="+mn-ea"/>
                <a:cs typeface="+mn-cs"/>
              </a:rPr>
              <a:t>惶</a:t>
            </a:r>
            <a:r>
              <a:rPr kumimoji="0" lang="en-US" altLang="zh-CN" sz="2800" b="1" i="0" u="none" strike="noStrike" kern="1200" cap="none" spc="0" normalizeH="0" baseline="0" noProof="0" dirty="0">
                <a:ln>
                  <a:noFill/>
                </a:ln>
                <a:solidFill>
                  <a:schemeClr val="tx1"/>
                </a:solidFill>
                <a:effectLst/>
                <a:uLnTx/>
                <a:uFillTx/>
                <a:latin typeface="+mn-ea"/>
                <a:ea typeface="+mn-ea"/>
                <a:cs typeface="+mn-cs"/>
              </a:rPr>
              <a:t>      </a:t>
            </a:r>
            <a:r>
              <a:rPr kumimoji="0" lang="zh-CN" altLang="en-US" sz="2800" b="1" i="0" u="sng" strike="noStrike" kern="1200" cap="none" spc="0" normalizeH="0" baseline="0" noProof="0" dirty="0">
                <a:ln>
                  <a:noFill/>
                </a:ln>
                <a:solidFill>
                  <a:srgbClr val="0C9337"/>
                </a:solidFill>
                <a:effectLst/>
                <a:uLnTx/>
                <a:uFillTx/>
                <a:latin typeface="+mn-ea"/>
                <a:ea typeface="+mn-ea"/>
                <a:cs typeface="+mn-cs"/>
              </a:rPr>
              <a:t>昼</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夜</a:t>
            </a:r>
            <a:endParaRPr kumimoji="0" lang="zh-CN" altLang="en-US" sz="2800" b="1" i="0" u="none" strike="noStrike" kern="1200" cap="none" spc="0" normalizeH="0" baseline="0" noProof="0" dirty="0">
              <a:ln>
                <a:noFill/>
              </a:ln>
              <a:solidFill>
                <a:schemeClr val="tx1"/>
              </a:solidFill>
              <a:effectLst/>
              <a:uLnTx/>
              <a:uFillTx/>
              <a:latin typeface="+mn-ea"/>
              <a:ea typeface="+mn-ea"/>
              <a:cs typeface="+mn-cs"/>
            </a:endParaRPr>
          </a:p>
        </p:txBody>
      </p:sp>
      <p:pic>
        <p:nvPicPr>
          <p:cNvPr id="22531" name="图片 48"/>
          <p:cNvPicPr>
            <a:picLocks noChangeAspect="1"/>
          </p:cNvPicPr>
          <p:nvPr/>
        </p:nvPicPr>
        <p:blipFill>
          <a:blip r:embed="rId1"/>
          <a:stretch>
            <a:fillRect/>
          </a:stretch>
        </p:blipFill>
        <p:spPr>
          <a:xfrm>
            <a:off x="3303588" y="539750"/>
            <a:ext cx="2573337" cy="600075"/>
          </a:xfrm>
          <a:prstGeom prst="rect">
            <a:avLst/>
          </a:prstGeom>
          <a:noFill/>
          <a:ln w="9525">
            <a:noFill/>
          </a:ln>
        </p:spPr>
      </p:pic>
      <p:pic>
        <p:nvPicPr>
          <p:cNvPr id="22532" name="Picture 6" descr="BS00554_"/>
          <p:cNvPicPr>
            <a:picLocks noChangeAspect="1"/>
          </p:cNvPicPr>
          <p:nvPr/>
        </p:nvPicPr>
        <p:blipFill>
          <a:blip r:embed="rId2"/>
          <a:stretch>
            <a:fillRect/>
          </a:stretch>
        </p:blipFill>
        <p:spPr>
          <a:xfrm>
            <a:off x="2995613" y="1801813"/>
            <a:ext cx="503237" cy="439737"/>
          </a:xfrm>
          <a:prstGeom prst="rect">
            <a:avLst/>
          </a:prstGeom>
          <a:noFill/>
          <a:ln w="9525">
            <a:noFill/>
          </a:ln>
        </p:spPr>
      </p:pic>
      <p:grpSp>
        <p:nvGrpSpPr>
          <p:cNvPr id="22533" name="组 53"/>
          <p:cNvGrpSpPr/>
          <p:nvPr/>
        </p:nvGrpSpPr>
        <p:grpSpPr>
          <a:xfrm>
            <a:off x="506413" y="1797050"/>
            <a:ext cx="3122612" cy="461963"/>
            <a:chOff x="4701070" y="1806066"/>
            <a:chExt cx="3123216" cy="462053"/>
          </a:xfrm>
        </p:grpSpPr>
        <p:sp>
          <p:nvSpPr>
            <p:cNvPr id="55" name="圆角矩形 54"/>
            <p:cNvSpPr/>
            <p:nvPr/>
          </p:nvSpPr>
          <p:spPr>
            <a:xfrm>
              <a:off x="5199641" y="1806066"/>
              <a:ext cx="1897429" cy="449351"/>
            </a:xfrm>
            <a:prstGeom prst="roundRect">
              <a:avLst>
                <a:gd name="adj" fmla="val 50000"/>
              </a:avLst>
            </a:prstGeom>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56" name="椭圆 55"/>
            <p:cNvSpPr/>
            <p:nvPr/>
          </p:nvSpPr>
          <p:spPr>
            <a:xfrm>
              <a:off x="4734413" y="1806066"/>
              <a:ext cx="462052" cy="462053"/>
            </a:xfrm>
            <a:prstGeom prst="ellipse">
              <a:avLst/>
            </a:prstGeom>
            <a:gradFill>
              <a:gsLst>
                <a:gs pos="0">
                  <a:srgbClr val="C3DD96"/>
                </a:gs>
                <a:gs pos="100000">
                  <a:schemeClr val="bg1"/>
                </a:gs>
              </a:gsLst>
            </a:gradFill>
            <a:ln>
              <a:solidFill>
                <a:schemeClr val="accent3"/>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2536" name="文本框 56"/>
            <p:cNvSpPr txBox="1"/>
            <p:nvPr/>
          </p:nvSpPr>
          <p:spPr>
            <a:xfrm>
              <a:off x="4701070" y="1806158"/>
              <a:ext cx="3123216" cy="461665"/>
            </a:xfrm>
            <a:prstGeom prst="rect">
              <a:avLst/>
            </a:prstGeom>
            <a:noFill/>
            <a:ln w="9525">
              <a:noFill/>
            </a:ln>
          </p:spPr>
          <p:txBody>
            <a:bodyPr anchor="t">
              <a:spAutoFit/>
            </a:bodyPr>
            <a:p>
              <a:pPr lvl="0" indent="0"/>
              <a:r>
                <a:rPr lang="zh-CN" altLang="en-US" sz="2400" b="1" dirty="0">
                  <a:latin typeface="黑体" panose="02010609060101010101" pitchFamily="49" charset="-122"/>
                  <a:ea typeface="黑体" panose="02010609060101010101" pitchFamily="49" charset="-122"/>
                </a:rPr>
                <a:t>一</a:t>
              </a:r>
              <a:r>
                <a:rPr lang="en-US" altLang="zh-CN" sz="2400" b="1" dirty="0">
                  <a:latin typeface="Adobe 黑体 Std R" pitchFamily="34" charset="-122"/>
                  <a:ea typeface="黑体" panose="02010609060101010101" pitchFamily="49" charset="-122"/>
                </a:rPr>
                <a:t>    </a:t>
              </a:r>
              <a:r>
                <a:rPr lang="zh-CN" altLang="en-US" sz="2400" b="1" dirty="0">
                  <a:latin typeface="黑体" panose="02010609060101010101" pitchFamily="49" charset="-122"/>
                  <a:ea typeface="黑体" panose="02010609060101010101" pitchFamily="49" charset="-122"/>
                </a:rPr>
                <a:t>读一读字音</a:t>
              </a:r>
              <a:endParaRPr lang="zh-CN" altLang="en-US" sz="2400" b="1" dirty="0">
                <a:latin typeface="黑体" panose="02010609060101010101" pitchFamily="49" charset="-122"/>
                <a:ea typeface="黑体" panose="02010609060101010101" pitchFamily="49" charset="-122"/>
              </a:endParaRPr>
            </a:p>
          </p:txBody>
        </p:sp>
      </p:grpSp>
      <p:cxnSp>
        <p:nvCxnSpPr>
          <p:cNvPr id="38" name="直接连接符 19"/>
          <p:cNvCxnSpPr/>
          <p:nvPr/>
        </p:nvCxnSpPr>
        <p:spPr>
          <a:xfrm>
            <a:off x="819150" y="6303963"/>
            <a:ext cx="7505700" cy="0"/>
          </a:xfrm>
          <a:prstGeom prst="line">
            <a:avLst/>
          </a:prstGeom>
          <a:ln w="12700">
            <a:solidFill>
              <a:srgbClr val="008000"/>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158875" y="2420938"/>
            <a:ext cx="1090613" cy="523875"/>
          </a:xfrm>
          <a:prstGeom prst="rect">
            <a:avLst/>
          </a:prstGeom>
          <a:noFill/>
          <a:ln w="9525">
            <a:noFill/>
          </a:ln>
        </p:spPr>
        <p:txBody>
          <a:bodyPr wrap="none" anchor="t">
            <a:spAutoFit/>
          </a:bodyPr>
          <a:p>
            <a:pPr lvl="0" indent="0"/>
            <a:r>
              <a:rPr lang="en-US" altLang="zh-CN" sz="2800" b="1" dirty="0">
                <a:solidFill>
                  <a:srgbClr val="FF0000"/>
                </a:solidFill>
                <a:latin typeface="宋体" panose="02010600030101010101" pitchFamily="2" charset="-122"/>
                <a:ea typeface="宋体" panose="02010600030101010101" pitchFamily="2" charset="-122"/>
              </a:rPr>
              <a:t>qiàng</a:t>
            </a:r>
            <a:endParaRPr lang="zh-CN" altLang="en-US" dirty="0">
              <a:solidFill>
                <a:srgbClr val="FF0000"/>
              </a:solidFill>
              <a:latin typeface="Calibri" panose="020F0502020204030204" pitchFamily="34" charset="0"/>
              <a:ea typeface="宋体" panose="02010600030101010101" pitchFamily="2" charset="-122"/>
            </a:endParaRPr>
          </a:p>
        </p:txBody>
      </p:sp>
      <p:sp>
        <p:nvSpPr>
          <p:cNvPr id="4" name="矩形 3"/>
          <p:cNvSpPr/>
          <p:nvPr/>
        </p:nvSpPr>
        <p:spPr>
          <a:xfrm>
            <a:off x="2659063" y="1981200"/>
            <a:ext cx="546100" cy="960438"/>
          </a:xfrm>
          <a:prstGeom prst="rect">
            <a:avLst/>
          </a:prstGeom>
          <a:noFill/>
          <a:ln w="9525">
            <a:noFill/>
          </a:ln>
        </p:spPr>
        <p:txBody>
          <a:bodyPr wrap="none" anchor="t">
            <a:spAutoFit/>
          </a:bodyPr>
          <a:p>
            <a:pPr lvl="0" indent="0">
              <a:lnSpc>
                <a:spcPct val="250000"/>
              </a:lnSpc>
            </a:pPr>
            <a:r>
              <a:rPr lang="en-US" altLang="zh-CN" sz="2800" b="1" dirty="0">
                <a:solidFill>
                  <a:srgbClr val="FF0000"/>
                </a:solidFill>
                <a:latin typeface="宋体" panose="02010600030101010101" pitchFamily="2" charset="-122"/>
                <a:ea typeface="宋体" panose="02010600030101010101" pitchFamily="2" charset="-122"/>
              </a:rPr>
              <a:t>fū</a:t>
            </a:r>
            <a:endParaRPr lang="en-US" altLang="zh-CN" sz="2800" b="1" dirty="0">
              <a:solidFill>
                <a:srgbClr val="FF0000"/>
              </a:solidFill>
              <a:latin typeface="宋体" panose="02010600030101010101" pitchFamily="2" charset="-122"/>
              <a:ea typeface="宋体" panose="02010600030101010101" pitchFamily="2" charset="-122"/>
            </a:endParaRPr>
          </a:p>
        </p:txBody>
      </p:sp>
      <p:sp>
        <p:nvSpPr>
          <p:cNvPr id="7" name="矩形 6"/>
          <p:cNvSpPr/>
          <p:nvPr/>
        </p:nvSpPr>
        <p:spPr>
          <a:xfrm>
            <a:off x="3902075" y="2414588"/>
            <a:ext cx="727075" cy="522287"/>
          </a:xfrm>
          <a:prstGeom prst="rect">
            <a:avLst/>
          </a:prstGeom>
          <a:noFill/>
          <a:ln w="9525">
            <a:noFill/>
          </a:ln>
        </p:spPr>
        <p:txBody>
          <a:bodyPr wrap="none" anchor="t">
            <a:spAutoFit/>
          </a:bodyPr>
          <a:p>
            <a:pPr lvl="0" indent="0"/>
            <a:r>
              <a:rPr lang="en-US" altLang="zh-CN" sz="2800" b="1" dirty="0">
                <a:solidFill>
                  <a:srgbClr val="FF0000"/>
                </a:solidFill>
                <a:latin typeface="宋体" panose="02010600030101010101" pitchFamily="2" charset="-122"/>
                <a:ea typeface="宋体" panose="02010600030101010101" pitchFamily="2" charset="-122"/>
              </a:rPr>
              <a:t>xūn</a:t>
            </a:r>
            <a:endParaRPr lang="zh-CN" altLang="en-US" dirty="0">
              <a:solidFill>
                <a:srgbClr val="FF0000"/>
              </a:solidFill>
              <a:latin typeface="Calibri" panose="020F0502020204030204" pitchFamily="34" charset="0"/>
              <a:ea typeface="宋体" panose="02010600030101010101" pitchFamily="2" charset="-122"/>
            </a:endParaRPr>
          </a:p>
        </p:txBody>
      </p:sp>
      <p:sp>
        <p:nvSpPr>
          <p:cNvPr id="8" name="矩形 7"/>
          <p:cNvSpPr/>
          <p:nvPr/>
        </p:nvSpPr>
        <p:spPr>
          <a:xfrm>
            <a:off x="5705475" y="1976438"/>
            <a:ext cx="728663" cy="960437"/>
          </a:xfrm>
          <a:prstGeom prst="rect">
            <a:avLst/>
          </a:prstGeom>
          <a:noFill/>
          <a:ln w="9525">
            <a:noFill/>
          </a:ln>
        </p:spPr>
        <p:txBody>
          <a:bodyPr wrap="none" anchor="t">
            <a:spAutoFit/>
          </a:bodyPr>
          <a:p>
            <a:pPr lvl="0" indent="0">
              <a:lnSpc>
                <a:spcPct val="250000"/>
              </a:lnSpc>
            </a:pPr>
            <a:r>
              <a:rPr lang="en-US" altLang="zh-CN" sz="2800" b="1" dirty="0">
                <a:solidFill>
                  <a:srgbClr val="FF0000"/>
                </a:solidFill>
                <a:latin typeface="宋体" panose="02010600030101010101" pitchFamily="2" charset="-122"/>
                <a:ea typeface="宋体" panose="02010600030101010101" pitchFamily="2" charset="-122"/>
              </a:rPr>
              <a:t>jiǔ</a:t>
            </a:r>
            <a:endParaRPr lang="en-US" altLang="zh-CN" sz="2800" b="1" dirty="0">
              <a:solidFill>
                <a:srgbClr val="FF0000"/>
              </a:solidFill>
              <a:latin typeface="宋体" panose="02010600030101010101" pitchFamily="2" charset="-122"/>
              <a:ea typeface="宋体" panose="02010600030101010101" pitchFamily="2" charset="-122"/>
            </a:endParaRPr>
          </a:p>
        </p:txBody>
      </p:sp>
      <p:sp>
        <p:nvSpPr>
          <p:cNvPr id="9" name="矩形 8"/>
          <p:cNvSpPr/>
          <p:nvPr/>
        </p:nvSpPr>
        <p:spPr>
          <a:xfrm>
            <a:off x="7080250" y="2357438"/>
            <a:ext cx="1090613" cy="522287"/>
          </a:xfrm>
          <a:prstGeom prst="rect">
            <a:avLst/>
          </a:prstGeom>
          <a:noFill/>
          <a:ln w="9525">
            <a:noFill/>
          </a:ln>
        </p:spPr>
        <p:txBody>
          <a:bodyPr wrap="none" anchor="t">
            <a:spAutoFit/>
          </a:bodyPr>
          <a:p>
            <a:pPr lvl="0" indent="0"/>
            <a:r>
              <a:rPr lang="en-US" altLang="zh-CN" sz="2800" b="1" dirty="0">
                <a:solidFill>
                  <a:srgbClr val="FF0000"/>
                </a:solidFill>
                <a:latin typeface="宋体" panose="02010600030101010101" pitchFamily="2" charset="-122"/>
                <a:ea typeface="宋体" panose="02010600030101010101" pitchFamily="2" charset="-122"/>
              </a:rPr>
              <a:t>guàng</a:t>
            </a:r>
            <a:endParaRPr lang="zh-CN" altLang="en-US" dirty="0">
              <a:solidFill>
                <a:srgbClr val="FF0000"/>
              </a:solidFill>
              <a:latin typeface="Calibri" panose="020F0502020204030204" pitchFamily="34" charset="0"/>
              <a:ea typeface="宋体" panose="02010600030101010101" pitchFamily="2" charset="-122"/>
            </a:endParaRPr>
          </a:p>
        </p:txBody>
      </p:sp>
      <p:sp>
        <p:nvSpPr>
          <p:cNvPr id="10" name="矩形 9"/>
          <p:cNvSpPr/>
          <p:nvPr/>
        </p:nvSpPr>
        <p:spPr>
          <a:xfrm>
            <a:off x="842963" y="2957513"/>
            <a:ext cx="728662" cy="960437"/>
          </a:xfrm>
          <a:prstGeom prst="rect">
            <a:avLst/>
          </a:prstGeom>
          <a:noFill/>
          <a:ln w="9525">
            <a:noFill/>
          </a:ln>
        </p:spPr>
        <p:txBody>
          <a:bodyPr wrap="none" anchor="t">
            <a:spAutoFit/>
          </a:bodyPr>
          <a:p>
            <a:pPr lvl="0" indent="0">
              <a:lnSpc>
                <a:spcPct val="250000"/>
              </a:lnSpc>
            </a:pPr>
            <a:r>
              <a:rPr lang="en-US" altLang="zh-CN" sz="2800" b="1" dirty="0">
                <a:solidFill>
                  <a:srgbClr val="FF0000"/>
                </a:solidFill>
                <a:latin typeface="宋体" panose="02010600030101010101" pitchFamily="2" charset="-122"/>
                <a:ea typeface="宋体" panose="02010600030101010101" pitchFamily="2" charset="-122"/>
              </a:rPr>
              <a:t>shì</a:t>
            </a:r>
            <a:endParaRPr lang="en-US" altLang="zh-CN" sz="2800" b="1" dirty="0">
              <a:solidFill>
                <a:srgbClr val="FF0000"/>
              </a:solidFill>
              <a:latin typeface="宋体" panose="02010600030101010101" pitchFamily="2" charset="-122"/>
              <a:ea typeface="宋体" panose="02010600030101010101" pitchFamily="2" charset="-122"/>
            </a:endParaRPr>
          </a:p>
        </p:txBody>
      </p:sp>
      <p:sp>
        <p:nvSpPr>
          <p:cNvPr id="5" name="矩形 4"/>
          <p:cNvSpPr/>
          <p:nvPr/>
        </p:nvSpPr>
        <p:spPr>
          <a:xfrm>
            <a:off x="2420938" y="3384550"/>
            <a:ext cx="1090613" cy="523875"/>
          </a:xfrm>
          <a:prstGeom prst="rect">
            <a:avLst/>
          </a:prstGeom>
        </p:spPr>
        <p:txBody>
          <a:bodyPr wrap="none">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dirty="0" err="1">
                <a:ln>
                  <a:noFill/>
                </a:ln>
                <a:solidFill>
                  <a:srgbClr val="FF0000"/>
                </a:solidFill>
                <a:effectLst/>
                <a:uLnTx/>
                <a:uFillTx/>
                <a:latin typeface="+mn-ea"/>
                <a:ea typeface="+mn-ea"/>
                <a:cs typeface="+mn-cs"/>
              </a:rPr>
              <a:t>huáng</a:t>
            </a:r>
            <a:endParaRPr kumimoji="0" lang="zh-CN" altLang="en-US" sz="2800" b="0" i="0" u="none" strike="noStrike" kern="1200" cap="none" spc="0" normalizeH="0" baseline="0" noProof="0" dirty="0">
              <a:ln>
                <a:noFill/>
              </a:ln>
              <a:solidFill>
                <a:srgbClr val="FF0000"/>
              </a:solidFill>
              <a:effectLst/>
              <a:uLnTx/>
              <a:uFillTx/>
              <a:latin typeface="+mn-ea"/>
              <a:ea typeface="+mn-ea"/>
              <a:cs typeface="+mn-cs"/>
            </a:endParaRPr>
          </a:p>
        </p:txBody>
      </p:sp>
      <p:sp>
        <p:nvSpPr>
          <p:cNvPr id="6" name="矩形 5"/>
          <p:cNvSpPr/>
          <p:nvPr/>
        </p:nvSpPr>
        <p:spPr>
          <a:xfrm>
            <a:off x="3933825" y="3394075"/>
            <a:ext cx="909638" cy="523875"/>
          </a:xfrm>
          <a:prstGeom prst="rect">
            <a:avLst/>
          </a:prstGeom>
        </p:spPr>
        <p:txBody>
          <a:bodyPr wrap="none">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dirty="0" err="1">
                <a:ln>
                  <a:noFill/>
                </a:ln>
                <a:solidFill>
                  <a:srgbClr val="FF0000"/>
                </a:solidFill>
                <a:effectLst/>
                <a:uLnTx/>
                <a:uFillTx/>
                <a:latin typeface="+mn-ea"/>
                <a:ea typeface="+mn-ea"/>
                <a:cs typeface="+mn-cs"/>
              </a:rPr>
              <a:t>zhòu</a:t>
            </a:r>
            <a:endParaRPr kumimoji="0" lang="zh-CN" altLang="en-US" sz="2800" b="0" i="0" u="none" strike="noStrike" kern="1200" cap="none" spc="0" normalizeH="0" baseline="0" noProof="0" dirty="0">
              <a:ln>
                <a:noFill/>
              </a:ln>
              <a:solidFill>
                <a:srgbClr val="FF0000"/>
              </a:solidFill>
              <a:effectLst/>
              <a:uLnTx/>
              <a:uFillTx/>
              <a:latin typeface="+mn-ea"/>
              <a:ea typeface="+mn-ea"/>
              <a:cs typeface="+mn-cs"/>
            </a:endParaRPr>
          </a:p>
        </p:txBody>
      </p:sp>
      <p:sp>
        <p:nvSpPr>
          <p:cNvPr id="22551" name="TextBox 10"/>
          <p:cNvSpPr txBox="1"/>
          <p:nvPr/>
        </p:nvSpPr>
        <p:spPr>
          <a:xfrm>
            <a:off x="5627688" y="3802063"/>
            <a:ext cx="3562350" cy="665162"/>
          </a:xfrm>
          <a:prstGeom prst="rect">
            <a:avLst/>
          </a:prstGeom>
          <a:noFill/>
          <a:ln w="9525">
            <a:noFill/>
          </a:ln>
        </p:spPr>
        <p:txBody>
          <a:bodyPr anchor="t">
            <a:spAutoFit/>
          </a:bodyPr>
          <a:p>
            <a:pPr lvl="0" indent="0">
              <a:lnSpc>
                <a:spcPct val="150000"/>
              </a:lnSpc>
            </a:pPr>
            <a:r>
              <a:rPr lang="zh-CN" altLang="en-US" sz="2800" b="1" dirty="0">
                <a:latin typeface="Calibri" panose="020F0502020204030204" pitchFamily="34" charset="0"/>
                <a:ea typeface="宋体" panose="02010600030101010101" pitchFamily="2" charset="-122"/>
              </a:rPr>
              <a:t>茂</a:t>
            </a:r>
            <a:r>
              <a:rPr lang="zh-CN" altLang="en-US" sz="2800" b="1" u="sng" dirty="0">
                <a:solidFill>
                  <a:srgbClr val="0C9337"/>
                </a:solidFill>
                <a:latin typeface="Calibri" panose="020F0502020204030204" pitchFamily="34" charset="0"/>
                <a:ea typeface="宋体" panose="02010600030101010101" pitchFamily="2" charset="-122"/>
              </a:rPr>
              <a:t>盛</a:t>
            </a:r>
            <a:r>
              <a:rPr lang="zh-CN" altLang="en-US" sz="2800" b="1" dirty="0">
                <a:latin typeface="Calibri" panose="020F0502020204030204" pitchFamily="34" charset="0"/>
                <a:ea typeface="宋体" panose="02010600030101010101" pitchFamily="2" charset="-122"/>
              </a:rPr>
              <a:t>             </a:t>
            </a:r>
            <a:r>
              <a:rPr lang="zh-CN" altLang="en-US" sz="2800" b="1" u="sng" dirty="0">
                <a:solidFill>
                  <a:srgbClr val="0C9337"/>
                </a:solidFill>
                <a:latin typeface="Calibri" panose="020F0502020204030204" pitchFamily="34" charset="0"/>
                <a:ea typeface="宋体" panose="02010600030101010101" pitchFamily="2" charset="-122"/>
              </a:rPr>
              <a:t>盛</a:t>
            </a:r>
            <a:r>
              <a:rPr lang="zh-CN" altLang="en-US" sz="2800" b="1" dirty="0">
                <a:latin typeface="Calibri" panose="020F0502020204030204" pitchFamily="34" charset="0"/>
                <a:ea typeface="宋体" panose="02010600030101010101" pitchFamily="2" charset="-122"/>
              </a:rPr>
              <a:t>饭</a:t>
            </a:r>
            <a:endParaRPr lang="zh-CN" altLang="en-US" sz="2800" b="1" dirty="0">
              <a:latin typeface="Calibri" panose="020F0502020204030204" pitchFamily="34" charset="0"/>
              <a:ea typeface="宋体" panose="02010600030101010101" pitchFamily="2" charset="-122"/>
            </a:endParaRPr>
          </a:p>
        </p:txBody>
      </p:sp>
      <p:sp>
        <p:nvSpPr>
          <p:cNvPr id="12" name="矩形 11"/>
          <p:cNvSpPr/>
          <p:nvPr/>
        </p:nvSpPr>
        <p:spPr>
          <a:xfrm>
            <a:off x="5791200" y="3440113"/>
            <a:ext cx="1090613" cy="523875"/>
          </a:xfrm>
          <a:prstGeom prst="rect">
            <a:avLst/>
          </a:prstGeom>
        </p:spPr>
        <p:txBody>
          <a:bodyPr wrap="none">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dirty="0" err="1">
                <a:ln>
                  <a:noFill/>
                </a:ln>
                <a:solidFill>
                  <a:srgbClr val="FF0000"/>
                </a:solidFill>
                <a:effectLst/>
                <a:uLnTx/>
                <a:uFillTx/>
                <a:latin typeface="+mn-ea"/>
                <a:ea typeface="+mn-ea"/>
                <a:cs typeface="+mn-cs"/>
              </a:rPr>
              <a:t>shèng</a:t>
            </a:r>
            <a:endParaRPr kumimoji="0" lang="zh-CN" altLang="en-US" sz="2800" b="1" i="0" u="none" strike="noStrike" kern="1200" cap="none" spc="0" normalizeH="0" baseline="0" noProof="0" dirty="0">
              <a:ln>
                <a:noFill/>
              </a:ln>
              <a:solidFill>
                <a:srgbClr val="FF0000"/>
              </a:solidFill>
              <a:effectLst/>
              <a:uLnTx/>
              <a:uFillTx/>
              <a:latin typeface="+mn-ea"/>
              <a:ea typeface="+mn-ea"/>
              <a:cs typeface="+mn-cs"/>
            </a:endParaRPr>
          </a:p>
        </p:txBody>
      </p:sp>
      <p:sp>
        <p:nvSpPr>
          <p:cNvPr id="13" name="矩形 12"/>
          <p:cNvSpPr/>
          <p:nvPr/>
        </p:nvSpPr>
        <p:spPr>
          <a:xfrm>
            <a:off x="7158038" y="3381375"/>
            <a:ext cx="1090613" cy="523875"/>
          </a:xfrm>
          <a:prstGeom prst="rect">
            <a:avLst/>
          </a:prstGeom>
        </p:spPr>
        <p:txBody>
          <a:bodyPr wrap="none">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dirty="0" err="1">
                <a:ln>
                  <a:noFill/>
                </a:ln>
                <a:solidFill>
                  <a:srgbClr val="FF0000"/>
                </a:solidFill>
                <a:effectLst/>
                <a:uLnTx/>
                <a:uFillTx/>
                <a:latin typeface="+mn-ea"/>
                <a:ea typeface="+mn-ea"/>
                <a:cs typeface="+mn-cs"/>
              </a:rPr>
              <a:t>chéng</a:t>
            </a:r>
            <a:endParaRPr kumimoji="0" lang="zh-CN" altLang="en-US" sz="2800" b="1" i="0" u="none" strike="noStrike" kern="1200" cap="none" spc="0" normalizeH="0" baseline="0" noProof="0" dirty="0">
              <a:ln>
                <a:noFill/>
              </a:ln>
              <a:solidFill>
                <a:srgbClr val="FF0000"/>
              </a:solidFill>
              <a:effectLst/>
              <a:uLnTx/>
              <a:uFillTx/>
              <a:latin typeface="+mn-ea"/>
              <a:ea typeface="+mn-ea"/>
              <a:cs typeface="+mn-cs"/>
            </a:endParaRPr>
          </a:p>
        </p:txBody>
      </p:sp>
      <p:sp>
        <p:nvSpPr>
          <p:cNvPr id="22554" name="矩形 13"/>
          <p:cNvSpPr/>
          <p:nvPr/>
        </p:nvSpPr>
        <p:spPr>
          <a:xfrm>
            <a:off x="7037388" y="2889250"/>
            <a:ext cx="1087437" cy="523875"/>
          </a:xfrm>
          <a:prstGeom prst="rect">
            <a:avLst/>
          </a:prstGeom>
          <a:noFill/>
          <a:ln w="9525">
            <a:noFill/>
          </a:ln>
        </p:spPr>
        <p:txBody>
          <a:bodyPr wrap="none" anchor="t">
            <a:spAutoFit/>
          </a:bodyPr>
          <a:p>
            <a:pPr lvl="0" indent="0"/>
            <a:r>
              <a:rPr lang="zh-CN" altLang="en-US" sz="2800" b="1" dirty="0">
                <a:solidFill>
                  <a:srgbClr val="000000"/>
                </a:solidFill>
                <a:latin typeface="宋体" panose="02010600030101010101" pitchFamily="2" charset="-122"/>
                <a:ea typeface="宋体" panose="02010600030101010101" pitchFamily="2" charset="-122"/>
              </a:rPr>
              <a:t>瞎</a:t>
            </a:r>
            <a:r>
              <a:rPr lang="zh-CN" altLang="en-US" sz="2800" b="1" u="sng" dirty="0">
                <a:solidFill>
                  <a:srgbClr val="0C9337"/>
                </a:solidFill>
                <a:latin typeface="宋体" panose="02010600030101010101" pitchFamily="2" charset="-122"/>
                <a:ea typeface="宋体" panose="02010600030101010101" pitchFamily="2" charset="-122"/>
              </a:rPr>
              <a:t>逛</a:t>
            </a:r>
            <a:r>
              <a:rPr lang="en-US" altLang="zh-CN" sz="2800" b="1" dirty="0">
                <a:solidFill>
                  <a:srgbClr val="000000"/>
                </a:solidFill>
                <a:latin typeface="宋体" panose="02010600030101010101" pitchFamily="2" charset="-122"/>
                <a:ea typeface="宋体" panose="02010600030101010101" pitchFamily="2" charset="-122"/>
              </a:rPr>
              <a:t> </a:t>
            </a:r>
            <a:endParaRPr lang="zh-CN" altLang="en-US" dirty="0">
              <a:latin typeface="Calibri" panose="020F0502020204030204" pitchFamily="34" charset="0"/>
              <a:ea typeface="宋体" panose="02010600030101010101" pitchFamily="2" charset="-122"/>
            </a:endParaRPr>
          </a:p>
        </p:txBody>
      </p:sp>
      <p:pic>
        <p:nvPicPr>
          <p:cNvPr id="15" name="图片 14" descr="timg (2)"/>
          <p:cNvPicPr>
            <a:picLocks noChangeAspect="1"/>
          </p:cNvPicPr>
          <p:nvPr/>
        </p:nvPicPr>
        <p:blipFill>
          <a:blip r:embed="rId3"/>
          <a:stretch>
            <a:fillRect/>
          </a:stretch>
        </p:blipFill>
        <p:spPr>
          <a:xfrm>
            <a:off x="2540" y="4639310"/>
            <a:ext cx="9931400" cy="2726055"/>
          </a:xfrm>
          <a:prstGeom prst="rect">
            <a:avLst/>
          </a:prstGeom>
        </p:spPr>
      </p:pic>
      <p:pic>
        <p:nvPicPr>
          <p:cNvPr id="16" name="图片 15" descr="timg (4)"/>
          <p:cNvPicPr>
            <a:picLocks noChangeAspect="1"/>
          </p:cNvPicPr>
          <p:nvPr/>
        </p:nvPicPr>
        <p:blipFill>
          <a:blip r:embed="rId4"/>
          <a:stretch>
            <a:fillRect/>
          </a:stretch>
        </p:blipFill>
        <p:spPr>
          <a:xfrm>
            <a:off x="7286625" y="830580"/>
            <a:ext cx="1428750" cy="142875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ppt_x"/>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additive="base">
                                        <p:cTn id="49" dur="500" fill="hold"/>
                                        <p:tgtEl>
                                          <p:spTgt spid="6"/>
                                        </p:tgtEl>
                                        <p:attrNameLst>
                                          <p:attrName>ppt_x</p:attrName>
                                        </p:attrNameLst>
                                      </p:cBhvr>
                                      <p:tavLst>
                                        <p:tav tm="0">
                                          <p:val>
                                            <p:strVal val="#ppt_x"/>
                                          </p:val>
                                        </p:tav>
                                        <p:tav tm="100000">
                                          <p:val>
                                            <p:strVal val="#ppt_x"/>
                                          </p:val>
                                        </p:tav>
                                      </p:tavLst>
                                    </p:anim>
                                    <p:anim calcmode="lin" valueType="num">
                                      <p:cBhvr additive="base">
                                        <p:cTn id="5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500" fill="hold"/>
                                        <p:tgtEl>
                                          <p:spTgt spid="13"/>
                                        </p:tgtEl>
                                        <p:attrNameLst>
                                          <p:attrName>ppt_x</p:attrName>
                                        </p:attrNameLst>
                                      </p:cBhvr>
                                      <p:tavLst>
                                        <p:tav tm="0">
                                          <p:val>
                                            <p:strVal val="#ppt_x"/>
                                          </p:val>
                                        </p:tav>
                                        <p:tav tm="100000">
                                          <p:val>
                                            <p:strVal val="#ppt_x"/>
                                          </p:val>
                                        </p:tav>
                                      </p:tavLst>
                                    </p:anim>
                                    <p:anim calcmode="lin" valueType="num">
                                      <p:cBhvr additive="base">
                                        <p:cTn id="6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P spid="8" grpId="0"/>
      <p:bldP spid="9" grpId="0"/>
      <p:bldP spid="10" grpId="0"/>
      <p:bldP spid="5" grpId="0"/>
      <p:bldP spid="6" grpId="0"/>
      <p:bldP spid="12"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217" name="Rectangle 2"/>
          <p:cNvSpPr>
            <a:spLocks noGrp="1"/>
          </p:cNvSpPr>
          <p:nvPr>
            <p:ph type="title"/>
          </p:nvPr>
        </p:nvSpPr>
        <p:spPr>
          <a:xfrm>
            <a:off x="2975293" y="403860"/>
            <a:ext cx="2232025" cy="936625"/>
          </a:xfrm>
          <a:prstGeom prst="rect">
            <a:avLst/>
          </a:prstGeom>
          <a:solidFill>
            <a:srgbClr val="FFFFFF"/>
          </a:solidFill>
          <a:ln w="9525" cap="flat" cmpd="sng">
            <a:noFill/>
            <a:prstDash val="solid"/>
            <a:round/>
            <a:headEnd type="none" w="med" len="med"/>
            <a:tailEnd type="none" w="med" len="med"/>
          </a:ln>
        </p:spPr>
        <p:txBody>
          <a:bodyPr anchor="ctr"/>
          <a:p>
            <a:pPr lvl="0" indent="0" algn="l" eaLnBrk="1" hangingPunct="1"/>
            <a:r>
              <a:rPr lang="zh-CN" altLang="en-US" sz="4000" b="1" u="sng">
                <a:ea typeface="仿宋_GB2312" pitchFamily="49" charset="-122"/>
              </a:rPr>
              <a:t>初读感悟</a:t>
            </a:r>
            <a:endParaRPr lang="zh-CN" altLang="en-US" sz="4000" b="1" u="sng">
              <a:ea typeface="仿宋_GB2312" pitchFamily="49" charset="-122"/>
            </a:endParaRPr>
          </a:p>
        </p:txBody>
      </p:sp>
      <p:sp>
        <p:nvSpPr>
          <p:cNvPr id="9218" name="Rectangle 3"/>
          <p:cNvSpPr>
            <a:spLocks noGrp="1"/>
          </p:cNvSpPr>
          <p:nvPr>
            <p:ph type="body"/>
          </p:nvPr>
        </p:nvSpPr>
        <p:spPr>
          <a:xfrm>
            <a:off x="179388" y="1916113"/>
            <a:ext cx="6573837" cy="1871662"/>
          </a:xfrm>
          <a:prstGeom prst="rect">
            <a:avLst/>
          </a:prstGeom>
          <a:solidFill>
            <a:srgbClr val="FFFFFF"/>
          </a:solidFill>
          <a:ln w="9525" cap="flat" cmpd="sng">
            <a:solidFill>
              <a:srgbClr val="000000"/>
            </a:solidFill>
            <a:prstDash val="solid"/>
            <a:round/>
            <a:headEnd type="none" w="med" len="med"/>
            <a:tailEnd type="none" w="med" len="med"/>
          </a:ln>
        </p:spPr>
        <p:txBody>
          <a:bodyPr anchor="t"/>
          <a:p>
            <a:pPr lvl="0" indent="-342900" eaLnBrk="1" hangingPunct="1">
              <a:buNone/>
            </a:pPr>
            <a:r>
              <a:rPr lang="zh-CN" altLang="en-US" b="1">
                <a:ea typeface="楷体_GB2312" pitchFamily="49" charset="-122"/>
              </a:rPr>
              <a:t>          浏览全文，并思考：文章分为哪两个部分，分别主要写了什么？</a:t>
            </a:r>
            <a:endParaRPr lang="zh-CN" altLang="en-US" b="1">
              <a:ea typeface="楷体_GB2312" pitchFamily="49" charset="-122"/>
            </a:endParaRPr>
          </a:p>
        </p:txBody>
      </p:sp>
      <p:sp>
        <p:nvSpPr>
          <p:cNvPr id="9220" name="文本框 9219"/>
          <p:cNvSpPr txBox="1"/>
          <p:nvPr/>
        </p:nvSpPr>
        <p:spPr>
          <a:xfrm>
            <a:off x="1126173" y="3946208"/>
            <a:ext cx="4679950" cy="1310640"/>
          </a:xfrm>
          <a:prstGeom prst="rect">
            <a:avLst/>
          </a:prstGeom>
          <a:noFill/>
          <a:ln w="9525">
            <a:noFill/>
          </a:ln>
        </p:spPr>
        <p:txBody>
          <a:bodyPr anchor="t">
            <a:spAutoFit/>
          </a:bodyPr>
          <a:p>
            <a:pPr lvl="0" indent="0">
              <a:spcBef>
                <a:spcPct val="50000"/>
              </a:spcBef>
            </a:pPr>
            <a:r>
              <a:rPr lang="zh-CN" altLang="en-US" sz="4000" b="1" dirty="0">
                <a:solidFill>
                  <a:srgbClr val="000099"/>
                </a:solidFill>
                <a:latin typeface="Arial" panose="020B0604020202020204" pitchFamily="34" charset="0"/>
                <a:ea typeface="楷体_GB2312" pitchFamily="49" charset="-122"/>
              </a:rPr>
              <a:t>母亲（</a:t>
            </a:r>
            <a:r>
              <a:rPr lang="en-US" altLang="zh-CN" sz="4000" b="1" dirty="0">
                <a:solidFill>
                  <a:srgbClr val="000099"/>
                </a:solidFill>
                <a:latin typeface="Arial" panose="020B0604020202020204" pitchFamily="34" charset="0"/>
                <a:ea typeface="楷体_GB2312" pitchFamily="49" charset="-122"/>
              </a:rPr>
              <a:t>1~6</a:t>
            </a:r>
            <a:r>
              <a:rPr lang="zh-CN" altLang="en-US" sz="4000" b="1" dirty="0">
                <a:solidFill>
                  <a:srgbClr val="000099"/>
                </a:solidFill>
                <a:latin typeface="Arial" panose="020B0604020202020204" pitchFamily="34" charset="0"/>
                <a:ea typeface="楷体_GB2312" pitchFamily="49" charset="-122"/>
              </a:rPr>
              <a:t>）             合欢树（</a:t>
            </a:r>
            <a:r>
              <a:rPr lang="en-US" altLang="zh-CN" sz="4000" b="1" dirty="0">
                <a:solidFill>
                  <a:srgbClr val="000099"/>
                </a:solidFill>
                <a:latin typeface="Arial" panose="020B0604020202020204" pitchFamily="34" charset="0"/>
                <a:ea typeface="楷体_GB2312" pitchFamily="49" charset="-122"/>
              </a:rPr>
              <a:t>7~12</a:t>
            </a:r>
            <a:r>
              <a:rPr lang="zh-CN" altLang="en-US" sz="4000" b="1" dirty="0">
                <a:solidFill>
                  <a:srgbClr val="000099"/>
                </a:solidFill>
                <a:latin typeface="Arial" panose="020B0604020202020204" pitchFamily="34" charset="0"/>
                <a:ea typeface="楷体_GB2312" pitchFamily="49" charset="-122"/>
              </a:rPr>
              <a:t>）</a:t>
            </a:r>
            <a:endParaRPr lang="zh-CN" altLang="en-US" sz="4000" b="1" dirty="0">
              <a:solidFill>
                <a:srgbClr val="000099"/>
              </a:solidFill>
              <a:latin typeface="Arial" panose="020B0604020202020204" pitchFamily="34" charset="0"/>
              <a:ea typeface="楷体_GB2312" pitchFamily="49" charset="-122"/>
            </a:endParaRPr>
          </a:p>
        </p:txBody>
      </p:sp>
      <p:sp>
        <p:nvSpPr>
          <p:cNvPr id="9221" name="矩形 9220"/>
          <p:cNvSpPr/>
          <p:nvPr/>
        </p:nvSpPr>
        <p:spPr>
          <a:xfrm>
            <a:off x="1781810" y="5416233"/>
            <a:ext cx="3097213" cy="679450"/>
          </a:xfrm>
          <a:prstGeom prst="rect">
            <a:avLst/>
          </a:prstGeom>
          <a:noFill/>
          <a:ln w="38100" cap="flat" cmpd="dbl">
            <a:solidFill>
              <a:srgbClr val="800080"/>
            </a:solidFill>
            <a:prstDash val="solid"/>
            <a:miter/>
            <a:headEnd type="none" w="med" len="med"/>
            <a:tailEnd type="none" w="med" len="med"/>
          </a:ln>
        </p:spPr>
        <p:txBody>
          <a:bodyPr anchor="t">
            <a:spAutoFit/>
          </a:bodyPr>
          <a:p>
            <a:pPr lvl="0" indent="0"/>
            <a:r>
              <a:rPr lang="zh-CN" altLang="en-US" sz="3600" b="1" dirty="0">
                <a:solidFill>
                  <a:schemeClr val="tx2"/>
                </a:solidFill>
                <a:effectLst/>
                <a:latin typeface="Arial" panose="020B0604020202020204" pitchFamily="34" charset="0"/>
                <a:ea typeface="仿宋_GB2312" pitchFamily="49" charset="-122"/>
              </a:rPr>
              <a:t>主题</a:t>
            </a:r>
            <a:r>
              <a:rPr lang="en-US" altLang="x-none" sz="3600" b="1" dirty="0">
                <a:solidFill>
                  <a:schemeClr val="tx2"/>
                </a:solidFill>
                <a:effectLst/>
                <a:latin typeface="Arial" panose="020B0604020202020204" pitchFamily="34" charset="0"/>
                <a:ea typeface="仿宋_GB2312" pitchFamily="49" charset="-122"/>
              </a:rPr>
              <a:t>——</a:t>
            </a:r>
            <a:r>
              <a:rPr lang="zh-CN" altLang="en-US" sz="3600" b="1" dirty="0">
                <a:solidFill>
                  <a:schemeClr val="tx2"/>
                </a:solidFill>
                <a:effectLst/>
                <a:latin typeface="Arial" panose="020B0604020202020204" pitchFamily="34" charset="0"/>
                <a:ea typeface="仿宋_GB2312" pitchFamily="49" charset="-122"/>
              </a:rPr>
              <a:t>母爱</a:t>
            </a:r>
            <a:endParaRPr lang="zh-CN" altLang="en-US" sz="3600" b="1" dirty="0">
              <a:solidFill>
                <a:schemeClr val="tx2"/>
              </a:solidFill>
              <a:effectLst/>
              <a:latin typeface="Arial" panose="020B0604020202020204" pitchFamily="34" charset="0"/>
              <a:ea typeface="仿宋_GB2312" pitchFamily="49" charset="-122"/>
            </a:endParaRPr>
          </a:p>
        </p:txBody>
      </p:sp>
      <p:pic>
        <p:nvPicPr>
          <p:cNvPr id="2" name="图片 9221" descr="2008624144733749"/>
          <p:cNvPicPr>
            <a:picLocks noChangeAspect="1"/>
          </p:cNvPicPr>
          <p:nvPr/>
        </p:nvPicPr>
        <p:blipFill>
          <a:blip r:embed="rId1"/>
          <a:stretch>
            <a:fillRect/>
          </a:stretch>
        </p:blipFill>
        <p:spPr>
          <a:xfrm>
            <a:off x="6372225" y="260350"/>
            <a:ext cx="2601913" cy="6337300"/>
          </a:xfrm>
          <a:prstGeom prst="rect">
            <a:avLst/>
          </a:prstGeom>
          <a:noFill/>
          <a:ln w="9525">
            <a:noFill/>
          </a:ln>
        </p:spPr>
      </p:pic>
      <p:pic>
        <p:nvPicPr>
          <p:cNvPr id="4" name="图片 3" descr="timg"/>
          <p:cNvPicPr>
            <a:picLocks noChangeAspect="1"/>
          </p:cNvPicPr>
          <p:nvPr/>
        </p:nvPicPr>
        <p:blipFill>
          <a:blip r:embed="rId2"/>
          <a:stretch>
            <a:fillRect/>
          </a:stretch>
        </p:blipFill>
        <p:spPr>
          <a:xfrm>
            <a:off x="395605" y="333375"/>
            <a:ext cx="1007110" cy="100711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1" nodeType="clickEffect">
                                  <p:stCondLst>
                                    <p:cond delay="0"/>
                                  </p:stCondLst>
                                  <p:childTnLst>
                                    <p:set>
                                      <p:cBhvr>
                                        <p:cTn id="6" dur="1" fill="hold">
                                          <p:stCondLst>
                                            <p:cond delay="0"/>
                                          </p:stCondLst>
                                        </p:cTn>
                                        <p:tgtEl>
                                          <p:spTgt spid="9220"/>
                                        </p:tgtEl>
                                        <p:attrNameLst>
                                          <p:attrName>style.visibility</p:attrName>
                                        </p:attrNameLst>
                                      </p:cBhvr>
                                      <p:to>
                                        <p:strVal val="visible"/>
                                      </p:to>
                                    </p:set>
                                    <p:anim calcmode="lin" valueType="num">
                                      <p:cBhvr>
                                        <p:cTn id="7" dur="1000" fill="hold"/>
                                        <p:tgtEl>
                                          <p:spTgt spid="9220"/>
                                        </p:tgtEl>
                                        <p:attrNameLst>
                                          <p:attrName>ppt_w</p:attrName>
                                        </p:attrNameLst>
                                      </p:cBhvr>
                                      <p:tavLst>
                                        <p:tav tm="0">
                                          <p:val>
                                            <p:fltVal val="0.000000"/>
                                          </p:val>
                                        </p:tav>
                                        <p:tav tm="100000">
                                          <p:val>
                                            <p:strVal val="#ppt_w"/>
                                          </p:val>
                                        </p:tav>
                                      </p:tavLst>
                                    </p:anim>
                                    <p:anim calcmode="lin" valueType="num">
                                      <p:cBhvr>
                                        <p:cTn id="8" dur="1000" fill="hold"/>
                                        <p:tgtEl>
                                          <p:spTgt spid="9220"/>
                                        </p:tgtEl>
                                        <p:attrNameLst>
                                          <p:attrName>ppt_h</p:attrName>
                                        </p:attrNameLst>
                                      </p:cBhvr>
                                      <p:tavLst>
                                        <p:tav tm="0">
                                          <p:val>
                                            <p:fltVal val="0.00000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37" fill="hold" grpId="0" nodeType="clickEffect">
                                  <p:stCondLst>
                                    <p:cond delay="0"/>
                                  </p:stCondLst>
                                  <p:childTnLst>
                                    <p:set>
                                      <p:cBhvr>
                                        <p:cTn id="12" dur="1" fill="hold">
                                          <p:stCondLst>
                                            <p:cond delay="0"/>
                                          </p:stCondLst>
                                        </p:cTn>
                                        <p:tgtEl>
                                          <p:spTgt spid="9221"/>
                                        </p:tgtEl>
                                        <p:attrNameLst>
                                          <p:attrName>style.visibility</p:attrName>
                                        </p:attrNameLst>
                                      </p:cBhvr>
                                      <p:to>
                                        <p:strVal val="visible"/>
                                      </p:to>
                                    </p:set>
                                    <p:animEffect transition="in" filter="barn(outVertical)">
                                      <p:cBhvr>
                                        <p:cTn id="13" dur="1000"/>
                                        <p:tgtEl>
                                          <p:spTgt spid="9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1"/>
      <p:bldP spid="9221"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241" name="Rectangle 2"/>
          <p:cNvSpPr>
            <a:spLocks noGrp="1"/>
          </p:cNvSpPr>
          <p:nvPr>
            <p:ph type="title"/>
          </p:nvPr>
        </p:nvSpPr>
        <p:spPr>
          <a:xfrm>
            <a:off x="323850" y="1916113"/>
            <a:ext cx="4464050" cy="3097212"/>
          </a:xfrm>
          <a:prstGeom prst="rect">
            <a:avLst/>
          </a:prstGeom>
          <a:solidFill>
            <a:srgbClr val="FFFFFF"/>
          </a:solidFill>
          <a:ln w="9525" cap="flat" cmpd="sng">
            <a:noFill/>
            <a:prstDash val="solid"/>
            <a:round/>
            <a:headEnd type="none" w="med" len="med"/>
            <a:tailEnd type="none" w="med" len="med"/>
          </a:ln>
        </p:spPr>
        <p:txBody>
          <a:bodyPr anchor="ctr"/>
          <a:p>
            <a:pPr lvl="0" indent="0" algn="l" eaLnBrk="1" hangingPunct="1"/>
            <a:r>
              <a:rPr lang="zh-CN" altLang="en-US" sz="3600">
                <a:latin typeface="楷体" panose="02010609060101010101" charset="-122"/>
                <a:ea typeface="楷体" panose="02010609060101010101" charset="-122"/>
              </a:rPr>
              <a:t>讨论</a:t>
            </a:r>
            <a:r>
              <a:rPr lang="zh-CN" altLang="en-US" sz="3600">
                <a:latin typeface="楷体" panose="02010609060101010101" charset="-122"/>
                <a:ea typeface="楷体" panose="02010609060101010101" charset="-122"/>
              </a:rPr>
              <a:t>：</a:t>
            </a:r>
            <a:br>
              <a:rPr lang="zh-CN" altLang="en-US" sz="3600">
                <a:latin typeface="楷体" panose="02010609060101010101" charset="-122"/>
                <a:ea typeface="楷体" panose="02010609060101010101" charset="-122"/>
              </a:rPr>
            </a:br>
            <a:r>
              <a:rPr lang="zh-CN" altLang="en-US" sz="3600">
                <a:latin typeface="楷体" panose="02010609060101010101" charset="-122"/>
                <a:ea typeface="楷体" panose="02010609060101010101" charset="-122"/>
              </a:rPr>
              <a:t>       作者写了人生中几个年龄段“我”和母亲的哪些事情？从中我们能感受到母亲怎样的形象？</a:t>
            </a:r>
            <a:endParaRPr lang="zh-CN" altLang="en-US" sz="3600">
              <a:latin typeface="楷体" panose="02010609060101010101" charset="-122"/>
              <a:ea typeface="楷体" panose="02010609060101010101" charset="-122"/>
            </a:endParaRPr>
          </a:p>
        </p:txBody>
      </p:sp>
      <p:sp>
        <p:nvSpPr>
          <p:cNvPr id="10242" name="文本框 10242"/>
          <p:cNvSpPr txBox="1"/>
          <p:nvPr/>
        </p:nvSpPr>
        <p:spPr>
          <a:xfrm>
            <a:off x="835025" y="549275"/>
            <a:ext cx="5040313" cy="822960"/>
          </a:xfrm>
          <a:prstGeom prst="rect">
            <a:avLst/>
          </a:prstGeom>
          <a:noFill/>
          <a:ln w="9525">
            <a:noFill/>
          </a:ln>
        </p:spPr>
        <p:txBody>
          <a:bodyPr anchor="t">
            <a:spAutoFit/>
          </a:bodyPr>
          <a:p>
            <a:pPr lvl="0" indent="0">
              <a:spcBef>
                <a:spcPct val="50000"/>
              </a:spcBef>
            </a:pPr>
            <a:r>
              <a:rPr lang="zh-CN" altLang="en-US" sz="4800" b="1" dirty="0">
                <a:solidFill>
                  <a:schemeClr val="tx1"/>
                </a:solidFill>
                <a:effectLst>
                  <a:outerShdw blurRad="38100" dist="19050" dir="2700000" algn="tl" rotWithShape="0">
                    <a:schemeClr val="dk1">
                      <a:alpha val="40000"/>
                    </a:schemeClr>
                  </a:outerShdw>
                </a:effectLst>
                <a:latin typeface="楷体_GB2312" pitchFamily="49" charset="-122"/>
                <a:ea typeface="楷体_GB2312" pitchFamily="49" charset="-122"/>
              </a:rPr>
              <a:t>诵读课文</a:t>
            </a:r>
            <a:r>
              <a:rPr lang="en-US" altLang="x-none" sz="4800" b="1" dirty="0">
                <a:solidFill>
                  <a:schemeClr val="tx1"/>
                </a:solidFill>
                <a:effectLst>
                  <a:outerShdw blurRad="38100" dist="19050" dir="2700000" algn="tl" rotWithShape="0">
                    <a:schemeClr val="dk1">
                      <a:alpha val="40000"/>
                    </a:schemeClr>
                  </a:outerShdw>
                </a:effectLst>
                <a:latin typeface="楷体_GB2312" pitchFamily="49" charset="-122"/>
                <a:ea typeface="楷体_GB2312" pitchFamily="49" charset="-122"/>
              </a:rPr>
              <a:t>1--6</a:t>
            </a:r>
            <a:r>
              <a:rPr lang="zh-CN" altLang="en-US" sz="4800" b="1" dirty="0">
                <a:solidFill>
                  <a:schemeClr val="tx1"/>
                </a:solidFill>
                <a:effectLst>
                  <a:outerShdw blurRad="38100" dist="19050" dir="2700000" algn="tl" rotWithShape="0">
                    <a:schemeClr val="dk1">
                      <a:alpha val="40000"/>
                    </a:schemeClr>
                  </a:outerShdw>
                </a:effectLst>
                <a:latin typeface="楷体_GB2312" pitchFamily="49" charset="-122"/>
                <a:ea typeface="楷体_GB2312" pitchFamily="49" charset="-122"/>
              </a:rPr>
              <a:t>段</a:t>
            </a:r>
            <a:endParaRPr lang="zh-CN" altLang="en-US" sz="4800" b="1" dirty="0">
              <a:solidFill>
                <a:schemeClr val="tx1"/>
              </a:solidFill>
              <a:effectLst>
                <a:outerShdw blurRad="38100" dist="19050" dir="2700000" algn="tl" rotWithShape="0">
                  <a:schemeClr val="dk1">
                    <a:alpha val="40000"/>
                  </a:schemeClr>
                </a:outerShdw>
              </a:effectLst>
              <a:latin typeface="楷体_GB2312" pitchFamily="49" charset="-122"/>
              <a:ea typeface="楷体_GB2312" pitchFamily="49" charset="-122"/>
            </a:endParaRPr>
          </a:p>
        </p:txBody>
      </p:sp>
      <p:pic>
        <p:nvPicPr>
          <p:cNvPr id="10243" name="图片 10243" descr="1154328879490925526"/>
          <p:cNvPicPr>
            <a:picLocks noChangeAspect="1"/>
          </p:cNvPicPr>
          <p:nvPr/>
        </p:nvPicPr>
        <p:blipFill>
          <a:blip r:embed="rId1"/>
          <a:stretch>
            <a:fillRect/>
          </a:stretch>
        </p:blipFill>
        <p:spPr>
          <a:xfrm>
            <a:off x="4859338" y="2133600"/>
            <a:ext cx="3816350" cy="3959225"/>
          </a:xfrm>
          <a:prstGeom prst="rect">
            <a:avLst/>
          </a:prstGeom>
          <a:noFill/>
          <a:ln w="9525">
            <a:noFill/>
          </a:ln>
        </p:spPr>
      </p:pic>
      <p:pic>
        <p:nvPicPr>
          <p:cNvPr id="3" name="图片 2" descr="timg (5)"/>
          <p:cNvPicPr>
            <a:picLocks noChangeAspect="1"/>
          </p:cNvPicPr>
          <p:nvPr/>
        </p:nvPicPr>
        <p:blipFill>
          <a:blip r:embed="rId2"/>
          <a:stretch>
            <a:fillRect/>
          </a:stretch>
        </p:blipFill>
        <p:spPr>
          <a:xfrm>
            <a:off x="7541260" y="549275"/>
            <a:ext cx="933450" cy="1009650"/>
          </a:xfrm>
          <a:prstGeom prst="rect">
            <a:avLst/>
          </a:prstGeom>
        </p:spPr>
      </p:pic>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1266" name="Rectangle 3"/>
          <p:cNvSpPr>
            <a:spLocks noGrp="1"/>
          </p:cNvSpPr>
          <p:nvPr>
            <p:ph type="body"/>
          </p:nvPr>
        </p:nvSpPr>
        <p:spPr>
          <a:xfrm>
            <a:off x="250825" y="477838"/>
            <a:ext cx="8675688" cy="6264275"/>
          </a:xfrm>
          <a:prstGeom prst="rect">
            <a:avLst/>
          </a:prstGeom>
          <a:solidFill>
            <a:srgbClr val="FFFFFF"/>
          </a:solidFill>
          <a:ln w="9525" cap="flat" cmpd="sng">
            <a:solidFill>
              <a:srgbClr val="000000"/>
            </a:solidFill>
            <a:prstDash val="solid"/>
            <a:round/>
            <a:headEnd type="none" w="med" len="med"/>
            <a:tailEnd type="none" w="med" len="med"/>
          </a:ln>
        </p:spPr>
        <p:txBody>
          <a:bodyPr anchor="t"/>
          <a:p>
            <a:pPr lvl="0" indent="-342900" eaLnBrk="1" hangingPunct="1">
              <a:buNone/>
            </a:pPr>
            <a:r>
              <a:rPr lang="zh-CN" altLang="en-US" sz="2800" b="1">
                <a:latin typeface="楷体_GB2312" pitchFamily="49" charset="-122"/>
                <a:ea typeface="楷体_GB2312" pitchFamily="49" charset="-122"/>
              </a:rPr>
              <a:t> 年龄        </a:t>
            </a:r>
            <a:r>
              <a:rPr lang="zh-CN" altLang="en-US" sz="2800" b="1">
                <a:ea typeface="楷体_GB2312" pitchFamily="49" charset="-122"/>
              </a:rPr>
              <a:t>“</a:t>
            </a:r>
            <a:r>
              <a:rPr lang="zh-CN" altLang="en-US" sz="2800" b="1">
                <a:latin typeface="楷体_GB2312" pitchFamily="49" charset="-122"/>
                <a:ea typeface="楷体_GB2312" pitchFamily="49" charset="-122"/>
              </a:rPr>
              <a:t>我</a:t>
            </a:r>
            <a:r>
              <a:rPr lang="zh-CN" altLang="en-US" sz="2800" b="1">
                <a:ea typeface="楷体_GB2312" pitchFamily="49" charset="-122"/>
              </a:rPr>
              <a:t>”</a:t>
            </a:r>
            <a:r>
              <a:rPr lang="zh-CN" altLang="en-US" sz="2800" b="1">
                <a:latin typeface="楷体_GB2312" pitchFamily="49" charset="-122"/>
                <a:ea typeface="楷体_GB2312" pitchFamily="49" charset="-122"/>
              </a:rPr>
              <a:t>              母亲</a:t>
            </a:r>
            <a:endParaRPr lang="zh-CN" altLang="en-US" sz="2800" b="1">
              <a:latin typeface="楷体_GB2312" pitchFamily="49" charset="-122"/>
              <a:ea typeface="楷体_GB2312" pitchFamily="49" charset="-122"/>
            </a:endParaRPr>
          </a:p>
          <a:p>
            <a:pPr lvl="0" indent="-342900" eaLnBrk="1" hangingPunct="1">
              <a:buNone/>
            </a:pPr>
            <a:endParaRPr lang="zh-CN" altLang="en-US" sz="2800"/>
          </a:p>
          <a:p>
            <a:pPr lvl="0" indent="-342900" eaLnBrk="1" hangingPunct="1">
              <a:buNone/>
            </a:pPr>
            <a:r>
              <a:rPr lang="zh-CN" altLang="en-US" sz="2800" b="1"/>
              <a:t> </a:t>
            </a:r>
            <a:r>
              <a:rPr lang="zh-CN" altLang="en-US" sz="2800" b="1">
                <a:ea typeface="楷体_GB2312" pitchFamily="49" charset="-122"/>
              </a:rPr>
              <a:t>十岁</a:t>
            </a:r>
            <a:r>
              <a:rPr lang="zh-CN" altLang="en-US" sz="2800"/>
              <a:t>        </a:t>
            </a:r>
            <a:r>
              <a:rPr lang="zh-CN" altLang="en-US" sz="2800" b="1">
                <a:latin typeface="楷体_GB2312" pitchFamily="49" charset="-122"/>
                <a:ea typeface="楷体_GB2312" pitchFamily="49" charset="-122"/>
              </a:rPr>
              <a:t>作文获奖       年轻美貌  热爱生活</a:t>
            </a:r>
            <a:endParaRPr lang="zh-CN" altLang="en-US" sz="2800" b="1">
              <a:latin typeface="楷体_GB2312" pitchFamily="49" charset="-122"/>
              <a:ea typeface="楷体_GB2312" pitchFamily="49" charset="-122"/>
            </a:endParaRPr>
          </a:p>
          <a:p>
            <a:pPr lvl="0" indent="-342900" eaLnBrk="1" hangingPunct="1">
              <a:buNone/>
            </a:pPr>
            <a:r>
              <a:rPr lang="zh-CN" altLang="en-US" sz="2800" b="1">
                <a:latin typeface="楷体_GB2312" pitchFamily="49" charset="-122"/>
                <a:ea typeface="楷体_GB2312" pitchFamily="49" charset="-122"/>
              </a:rPr>
              <a:t>         骄傲可爱       童心未泯  争强好胜</a:t>
            </a:r>
            <a:endParaRPr lang="zh-CN" altLang="en-US" sz="2800" b="1">
              <a:latin typeface="楷体_GB2312" pitchFamily="49" charset="-122"/>
              <a:ea typeface="楷体_GB2312" pitchFamily="49" charset="-122"/>
            </a:endParaRPr>
          </a:p>
          <a:p>
            <a:pPr lvl="0" indent="-342900" eaLnBrk="1" hangingPunct="1">
              <a:buNone/>
            </a:pPr>
            <a:endParaRPr lang="zh-CN" altLang="en-US" sz="2800">
              <a:latin typeface="楷体_GB2312" pitchFamily="49" charset="-122"/>
              <a:ea typeface="楷体_GB2312" pitchFamily="49" charset="-122"/>
            </a:endParaRPr>
          </a:p>
          <a:p>
            <a:pPr lvl="0" indent="-342900" eaLnBrk="1" hangingPunct="1">
              <a:buNone/>
            </a:pPr>
            <a:r>
              <a:rPr lang="zh-CN" altLang="en-US" sz="2800" b="1">
                <a:latin typeface="楷体_GB2312" pitchFamily="49" charset="-122"/>
                <a:ea typeface="楷体_GB2312" pitchFamily="49" charset="-122"/>
              </a:rPr>
              <a:t>二十岁   双腿残废    衰老   全副心思   为我治病</a:t>
            </a:r>
            <a:endParaRPr lang="zh-CN" altLang="en-US" sz="2800" b="1">
              <a:latin typeface="楷体_GB2312" pitchFamily="49" charset="-122"/>
              <a:ea typeface="楷体_GB2312" pitchFamily="49" charset="-122"/>
            </a:endParaRPr>
          </a:p>
          <a:p>
            <a:pPr lvl="0" indent="-342900" eaLnBrk="1" hangingPunct="1">
              <a:buNone/>
            </a:pPr>
            <a:r>
              <a:rPr lang="zh-CN" altLang="en-US" sz="2800" b="1">
                <a:latin typeface="楷体_GB2312" pitchFamily="49" charset="-122"/>
                <a:ea typeface="楷体_GB2312" pitchFamily="49" charset="-122"/>
              </a:rPr>
              <a:t>         心灰意冷       决不放弃 励我写作 </a:t>
            </a:r>
            <a:endParaRPr lang="zh-CN" altLang="en-US" sz="2800" b="1">
              <a:latin typeface="楷体_GB2312" pitchFamily="49" charset="-122"/>
              <a:ea typeface="楷体_GB2312" pitchFamily="49" charset="-122"/>
            </a:endParaRPr>
          </a:p>
          <a:p>
            <a:pPr lvl="0" indent="-342900" eaLnBrk="1" hangingPunct="1">
              <a:buNone/>
            </a:pPr>
            <a:endParaRPr lang="zh-CN" altLang="en-US" sz="2800" b="1">
              <a:latin typeface="楷体_GB2312" pitchFamily="49" charset="-122"/>
              <a:ea typeface="楷体_GB2312" pitchFamily="49" charset="-122"/>
            </a:endParaRPr>
          </a:p>
          <a:p>
            <a:pPr lvl="0" indent="-342900" eaLnBrk="1" hangingPunct="1">
              <a:buNone/>
            </a:pPr>
            <a:r>
              <a:rPr lang="zh-CN" altLang="en-US" sz="2800" b="1">
                <a:latin typeface="楷体_GB2312" pitchFamily="49" charset="-122"/>
                <a:ea typeface="楷体_GB2312" pitchFamily="49" charset="-122"/>
              </a:rPr>
              <a:t>三十岁   小说发表           积劳成疾</a:t>
            </a:r>
            <a:endParaRPr lang="zh-CN" altLang="en-US" sz="2800" b="1">
              <a:latin typeface="楷体_GB2312" pitchFamily="49" charset="-122"/>
              <a:ea typeface="楷体_GB2312" pitchFamily="49" charset="-122"/>
            </a:endParaRPr>
          </a:p>
          <a:p>
            <a:pPr lvl="0" indent="-342900" eaLnBrk="1" hangingPunct="1">
              <a:buNone/>
            </a:pPr>
            <a:r>
              <a:rPr lang="zh-CN" altLang="en-US" sz="2800" b="1">
                <a:latin typeface="楷体_GB2312" pitchFamily="49" charset="-122"/>
                <a:ea typeface="楷体_GB2312" pitchFamily="49" charset="-122"/>
              </a:rPr>
              <a:t>         思念感怀           不在人世</a:t>
            </a:r>
            <a:endParaRPr lang="zh-CN" altLang="en-US" sz="2800" b="1">
              <a:latin typeface="楷体_GB2312" pitchFamily="49" charset="-122"/>
              <a:ea typeface="楷体_GB2312" pitchFamily="49" charset="-122"/>
            </a:endParaRPr>
          </a:p>
          <a:p>
            <a:pPr lvl="0" indent="-342900" eaLnBrk="1" hangingPunct="1">
              <a:buNone/>
            </a:pPr>
            <a:endParaRPr lang="zh-CN" altLang="en-US" sz="2800" b="1">
              <a:ea typeface="楷体_GB2312" pitchFamily="49" charset="-122"/>
            </a:endParaRPr>
          </a:p>
          <a:p>
            <a:pPr lvl="0" indent="-342900" eaLnBrk="1" hangingPunct="1">
              <a:buNone/>
            </a:pPr>
            <a:endParaRPr lang="zh-CN" altLang="en-US" sz="2800" b="1">
              <a:ea typeface="楷体_GB2312" pitchFamily="49" charset="-122"/>
            </a:endParaRPr>
          </a:p>
        </p:txBody>
      </p:sp>
      <p:sp>
        <p:nvSpPr>
          <p:cNvPr id="11267" name="Line 6"/>
          <p:cNvSpPr/>
          <p:nvPr/>
        </p:nvSpPr>
        <p:spPr>
          <a:xfrm>
            <a:off x="2843213" y="2492375"/>
            <a:ext cx="0" cy="576263"/>
          </a:xfrm>
          <a:prstGeom prst="line">
            <a:avLst/>
          </a:prstGeom>
          <a:ln w="9525" cap="flat" cmpd="sng">
            <a:solidFill>
              <a:schemeClr val="tx1"/>
            </a:solidFill>
            <a:prstDash val="solid"/>
            <a:round/>
            <a:headEnd type="none" w="med" len="med"/>
            <a:tailEnd type="triangle" w="med" len="med"/>
          </a:ln>
        </p:spPr>
      </p:sp>
      <p:sp>
        <p:nvSpPr>
          <p:cNvPr id="11268" name="Line 7"/>
          <p:cNvSpPr/>
          <p:nvPr/>
        </p:nvSpPr>
        <p:spPr>
          <a:xfrm>
            <a:off x="2843213" y="4076700"/>
            <a:ext cx="0" cy="576263"/>
          </a:xfrm>
          <a:prstGeom prst="line">
            <a:avLst/>
          </a:prstGeom>
          <a:ln w="9525" cap="flat" cmpd="sng">
            <a:solidFill>
              <a:schemeClr val="tx1"/>
            </a:solidFill>
            <a:prstDash val="solid"/>
            <a:round/>
            <a:headEnd type="none" w="med" len="med"/>
            <a:tailEnd type="triangle" w="med" len="med"/>
          </a:ln>
        </p:spPr>
      </p:sp>
      <p:sp>
        <p:nvSpPr>
          <p:cNvPr id="11269" name="Line 8"/>
          <p:cNvSpPr/>
          <p:nvPr/>
        </p:nvSpPr>
        <p:spPr>
          <a:xfrm>
            <a:off x="6443663" y="2565400"/>
            <a:ext cx="0" cy="576263"/>
          </a:xfrm>
          <a:prstGeom prst="line">
            <a:avLst/>
          </a:prstGeom>
          <a:ln w="9525" cap="flat" cmpd="sng">
            <a:solidFill>
              <a:schemeClr val="tx1"/>
            </a:solidFill>
            <a:prstDash val="solid"/>
            <a:round/>
            <a:headEnd type="none" w="med" len="med"/>
            <a:tailEnd type="triangle" w="med" len="med"/>
          </a:ln>
        </p:spPr>
      </p:sp>
      <p:sp>
        <p:nvSpPr>
          <p:cNvPr id="11270" name="Line 9"/>
          <p:cNvSpPr/>
          <p:nvPr/>
        </p:nvSpPr>
        <p:spPr>
          <a:xfrm>
            <a:off x="6372225" y="4076700"/>
            <a:ext cx="0" cy="576263"/>
          </a:xfrm>
          <a:prstGeom prst="line">
            <a:avLst/>
          </a:prstGeom>
          <a:ln w="9525" cap="flat" cmpd="sng">
            <a:solidFill>
              <a:schemeClr val="tx1"/>
            </a:solidFill>
            <a:prstDash val="solid"/>
            <a:round/>
            <a:headEnd type="none" w="med" len="med"/>
            <a:tailEnd type="triangle" w="med" len="med"/>
          </a:ln>
        </p:spPr>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266">
                                            <p:txEl>
                                              <p:charRg st="32" end="65"/>
                                            </p:txEl>
                                          </p:spTgt>
                                        </p:tgtEl>
                                        <p:attrNameLst>
                                          <p:attrName>style.visibility</p:attrName>
                                        </p:attrNameLst>
                                      </p:cBhvr>
                                      <p:to>
                                        <p:strVal val="visible"/>
                                      </p:to>
                                    </p:set>
                                    <p:animEffect transition="in" filter="blinds(horizontal)">
                                      <p:cBhvr>
                                        <p:cTn id="7" dur="500"/>
                                        <p:tgtEl>
                                          <p:spTgt spid="11266">
                                            <p:txEl>
                                              <p:charRg st="32" end="65"/>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1266">
                                            <p:txEl>
                                              <p:charRg st="65" end="96"/>
                                            </p:txEl>
                                          </p:spTgt>
                                        </p:tgtEl>
                                        <p:attrNameLst>
                                          <p:attrName>style.visibility</p:attrName>
                                        </p:attrNameLst>
                                      </p:cBhvr>
                                      <p:to>
                                        <p:strVal val="visible"/>
                                      </p:to>
                                    </p:set>
                                    <p:animEffect transition="in" filter="blinds(horizontal)">
                                      <p:cBhvr>
                                        <p:cTn id="10" dur="500"/>
                                        <p:tgtEl>
                                          <p:spTgt spid="11266">
                                            <p:txEl>
                                              <p:charRg st="65" end="96"/>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1266">
                                            <p:txEl>
                                              <p:charRg st="97" end="124"/>
                                            </p:txEl>
                                          </p:spTgt>
                                        </p:tgtEl>
                                        <p:attrNameLst>
                                          <p:attrName>style.visibility</p:attrName>
                                        </p:attrNameLst>
                                      </p:cBhvr>
                                      <p:to>
                                        <p:strVal val="visible"/>
                                      </p:to>
                                    </p:set>
                                    <p:animEffect transition="in" filter="blinds(horizontal)">
                                      <p:cBhvr>
                                        <p:cTn id="15" dur="500"/>
                                        <p:tgtEl>
                                          <p:spTgt spid="11266">
                                            <p:txEl>
                                              <p:charRg st="97" end="124"/>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11266">
                                            <p:txEl>
                                              <p:charRg st="124" end="154"/>
                                            </p:txEl>
                                          </p:spTgt>
                                        </p:tgtEl>
                                        <p:attrNameLst>
                                          <p:attrName>style.visibility</p:attrName>
                                        </p:attrNameLst>
                                      </p:cBhvr>
                                      <p:to>
                                        <p:strVal val="visible"/>
                                      </p:to>
                                    </p:set>
                                    <p:animEffect transition="in" filter="blinds(horizontal)">
                                      <p:cBhvr>
                                        <p:cTn id="18" dur="500"/>
                                        <p:tgtEl>
                                          <p:spTgt spid="11266">
                                            <p:txEl>
                                              <p:charRg st="124" end="15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1266">
                                            <p:txEl>
                                              <p:charRg st="155" end="181"/>
                                            </p:txEl>
                                          </p:spTgt>
                                        </p:tgtEl>
                                        <p:attrNameLst>
                                          <p:attrName>style.visibility</p:attrName>
                                        </p:attrNameLst>
                                      </p:cBhvr>
                                      <p:to>
                                        <p:strVal val="visible"/>
                                      </p:to>
                                    </p:set>
                                    <p:animEffect transition="in" filter="blinds(horizontal)">
                                      <p:cBhvr>
                                        <p:cTn id="23" dur="500"/>
                                        <p:tgtEl>
                                          <p:spTgt spid="11266">
                                            <p:txEl>
                                              <p:charRg st="155" end="181"/>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11266">
                                            <p:txEl>
                                              <p:charRg st="181" end="210"/>
                                            </p:txEl>
                                          </p:spTgt>
                                        </p:tgtEl>
                                        <p:attrNameLst>
                                          <p:attrName>style.visibility</p:attrName>
                                        </p:attrNameLst>
                                      </p:cBhvr>
                                      <p:to>
                                        <p:strVal val="visible"/>
                                      </p:to>
                                    </p:set>
                                    <p:animEffect transition="in" filter="blinds(horizontal)">
                                      <p:cBhvr>
                                        <p:cTn id="26" dur="500"/>
                                        <p:tgtEl>
                                          <p:spTgt spid="11266">
                                            <p:txEl>
                                              <p:charRg st="181" end="210"/>
                                            </p:txEl>
                                          </p:spTgt>
                                        </p:tgtEl>
                                      </p:cBhvr>
                                    </p:animEffect>
                                  </p:childTnLst>
                                </p:cTn>
                              </p:par>
                            </p:childTnLst>
                          </p:cTn>
                        </p:par>
                        <p:par>
                          <p:cTn id="27" fill="hold">
                            <p:stCondLst>
                              <p:cond delay="500"/>
                            </p:stCondLst>
                            <p:childTnLst>
                              <p:par>
                                <p:cTn id="28" presetID="8" presetClass="entr" presetSubtype="16" fill="hold" nodeType="afterEffect">
                                  <p:stCondLst>
                                    <p:cond delay="0"/>
                                  </p:stCondLst>
                                  <p:childTnLst>
                                    <p:set>
                                      <p:cBhvr>
                                        <p:cTn id="29" dur="1" fill="hold">
                                          <p:stCondLst>
                                            <p:cond delay="0"/>
                                          </p:stCondLst>
                                        </p:cTn>
                                        <p:tgtEl>
                                          <p:spTgt spid="11267"/>
                                        </p:tgtEl>
                                        <p:attrNameLst>
                                          <p:attrName>style.visibility</p:attrName>
                                        </p:attrNameLst>
                                      </p:cBhvr>
                                      <p:to>
                                        <p:strVal val="visible"/>
                                      </p:to>
                                    </p:set>
                                    <p:animEffect transition="in" filter="diamond(in)">
                                      <p:cBhvr>
                                        <p:cTn id="30" dur="500"/>
                                        <p:tgtEl>
                                          <p:spTgt spid="11267"/>
                                        </p:tgtEl>
                                      </p:cBhvr>
                                    </p:animEffect>
                                  </p:childTnLst>
                                </p:cTn>
                              </p:par>
                            </p:childTnLst>
                          </p:cTn>
                        </p:par>
                        <p:par>
                          <p:cTn id="31" fill="hold">
                            <p:stCondLst>
                              <p:cond delay="1000"/>
                            </p:stCondLst>
                            <p:childTnLst>
                              <p:par>
                                <p:cTn id="32" presetID="3" presetClass="entr" presetSubtype="10" fill="hold" nodeType="afterEffect">
                                  <p:stCondLst>
                                    <p:cond delay="0"/>
                                  </p:stCondLst>
                                  <p:childTnLst>
                                    <p:set>
                                      <p:cBhvr>
                                        <p:cTn id="33" dur="1" fill="hold">
                                          <p:stCondLst>
                                            <p:cond delay="0"/>
                                          </p:stCondLst>
                                        </p:cTn>
                                        <p:tgtEl>
                                          <p:spTgt spid="11268"/>
                                        </p:tgtEl>
                                        <p:attrNameLst>
                                          <p:attrName>style.visibility</p:attrName>
                                        </p:attrNameLst>
                                      </p:cBhvr>
                                      <p:to>
                                        <p:strVal val="visible"/>
                                      </p:to>
                                    </p:set>
                                    <p:animEffect transition="in" filter="blinds(horizontal)">
                                      <p:cBhvr>
                                        <p:cTn id="34" dur="500"/>
                                        <p:tgtEl>
                                          <p:spTgt spid="11268"/>
                                        </p:tgtEl>
                                      </p:cBhvr>
                                    </p:animEffect>
                                  </p:childTnLst>
                                </p:cTn>
                              </p:par>
                            </p:childTnLst>
                          </p:cTn>
                        </p:par>
                        <p:par>
                          <p:cTn id="35" fill="hold">
                            <p:stCondLst>
                              <p:cond delay="1500"/>
                            </p:stCondLst>
                            <p:childTnLst>
                              <p:par>
                                <p:cTn id="36" presetID="3" presetClass="entr" presetSubtype="10" fill="hold" nodeType="afterEffect">
                                  <p:stCondLst>
                                    <p:cond delay="0"/>
                                  </p:stCondLst>
                                  <p:childTnLst>
                                    <p:set>
                                      <p:cBhvr>
                                        <p:cTn id="37" dur="1" fill="hold">
                                          <p:stCondLst>
                                            <p:cond delay="0"/>
                                          </p:stCondLst>
                                        </p:cTn>
                                        <p:tgtEl>
                                          <p:spTgt spid="11269"/>
                                        </p:tgtEl>
                                        <p:attrNameLst>
                                          <p:attrName>style.visibility</p:attrName>
                                        </p:attrNameLst>
                                      </p:cBhvr>
                                      <p:to>
                                        <p:strVal val="visible"/>
                                      </p:to>
                                    </p:set>
                                    <p:animEffect transition="in" filter="blinds(horizontal)">
                                      <p:cBhvr>
                                        <p:cTn id="38" dur="500"/>
                                        <p:tgtEl>
                                          <p:spTgt spid="11269"/>
                                        </p:tgtEl>
                                      </p:cBhvr>
                                    </p:animEffect>
                                  </p:childTnLst>
                                </p:cTn>
                              </p:par>
                            </p:childTnLst>
                          </p:cTn>
                        </p:par>
                        <p:par>
                          <p:cTn id="39" fill="hold">
                            <p:stCondLst>
                              <p:cond delay="2000"/>
                            </p:stCondLst>
                            <p:childTnLst>
                              <p:par>
                                <p:cTn id="40" presetID="3" presetClass="entr" presetSubtype="10" fill="hold" nodeType="afterEffect">
                                  <p:stCondLst>
                                    <p:cond delay="0"/>
                                  </p:stCondLst>
                                  <p:childTnLst>
                                    <p:set>
                                      <p:cBhvr>
                                        <p:cTn id="41" dur="1" fill="hold">
                                          <p:stCondLst>
                                            <p:cond delay="0"/>
                                          </p:stCondLst>
                                        </p:cTn>
                                        <p:tgtEl>
                                          <p:spTgt spid="11270"/>
                                        </p:tgtEl>
                                        <p:attrNameLst>
                                          <p:attrName>style.visibility</p:attrName>
                                        </p:attrNameLst>
                                      </p:cBhvr>
                                      <p:to>
                                        <p:strVal val="visible"/>
                                      </p:to>
                                    </p:set>
                                    <p:animEffect transition="in" filter="blinds(horizontal)">
                                      <p:cBhvr>
                                        <p:cTn id="42" dur="500"/>
                                        <p:tgtEl>
                                          <p:spTgt spid="112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5842" name="图片 56"/>
          <p:cNvPicPr>
            <a:picLocks noChangeAspect="1"/>
          </p:cNvPicPr>
          <p:nvPr/>
        </p:nvPicPr>
        <p:blipFill>
          <a:blip r:embed="rId1"/>
          <a:stretch>
            <a:fillRect/>
          </a:stretch>
        </p:blipFill>
        <p:spPr>
          <a:xfrm>
            <a:off x="3303588" y="539750"/>
            <a:ext cx="2573337" cy="600075"/>
          </a:xfrm>
          <a:prstGeom prst="rect">
            <a:avLst/>
          </a:prstGeom>
          <a:noFill/>
          <a:ln w="9525">
            <a:noFill/>
          </a:ln>
        </p:spPr>
      </p:pic>
      <p:cxnSp>
        <p:nvCxnSpPr>
          <p:cNvPr id="17" name="直接连接符 19"/>
          <p:cNvCxnSpPr/>
          <p:nvPr/>
        </p:nvCxnSpPr>
        <p:spPr>
          <a:xfrm>
            <a:off x="819150" y="6303963"/>
            <a:ext cx="7505700" cy="0"/>
          </a:xfrm>
          <a:prstGeom prst="line">
            <a:avLst/>
          </a:prstGeom>
          <a:ln w="12700">
            <a:solidFill>
              <a:srgbClr val="008000"/>
            </a:solidFill>
          </a:ln>
        </p:spPr>
        <p:style>
          <a:lnRef idx="1">
            <a:schemeClr val="accent1"/>
          </a:lnRef>
          <a:fillRef idx="0">
            <a:schemeClr val="accent1"/>
          </a:fillRef>
          <a:effectRef idx="0">
            <a:schemeClr val="accent1"/>
          </a:effectRef>
          <a:fontRef idx="minor">
            <a:schemeClr val="tx1"/>
          </a:fontRef>
        </p:style>
      </p:cxnSp>
      <p:pic>
        <p:nvPicPr>
          <p:cNvPr id="3" name="图片 2" descr="2012012122595077"/>
          <p:cNvPicPr>
            <a:picLocks noChangeAspect="1"/>
          </p:cNvPicPr>
          <p:nvPr/>
        </p:nvPicPr>
        <p:blipFill>
          <a:blip r:embed="rId2"/>
          <a:stretch>
            <a:fillRect/>
          </a:stretch>
        </p:blipFill>
        <p:spPr>
          <a:xfrm>
            <a:off x="-1270" y="175895"/>
            <a:ext cx="9947275" cy="6898005"/>
          </a:xfrm>
          <a:prstGeom prst="rect">
            <a:avLst/>
          </a:prstGeom>
        </p:spPr>
      </p:pic>
      <p:sp>
        <p:nvSpPr>
          <p:cNvPr id="4" name="矩形 3"/>
          <p:cNvSpPr/>
          <p:nvPr/>
        </p:nvSpPr>
        <p:spPr>
          <a:xfrm>
            <a:off x="638810" y="1538605"/>
            <a:ext cx="6922135" cy="5212080"/>
          </a:xfrm>
          <a:prstGeom prst="rect">
            <a:avLst/>
          </a:prstGeom>
        </p:spPr>
        <p:txBody>
          <a:bodyPr wrap="square">
            <a:spAutoFit/>
          </a:bodyPr>
          <a:p>
            <a:pPr marL="0" marR="0" lvl="0" indent="0" algn="just" defTabSz="457200" rtl="0" eaLnBrk="0" fontAlgn="base" latinLnBrk="0" hangingPunct="0">
              <a:lnSpc>
                <a:spcPct val="15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rgbClr val="FF0000"/>
                </a:solidFill>
                <a:effectLst/>
                <a:uLnTx/>
                <a:uFillTx/>
                <a:latin typeface="楷体" panose="02010609060101010101" charset="-122"/>
                <a:ea typeface="楷体" panose="02010609060101010101" charset="-122"/>
                <a:cs typeface="+mn-cs"/>
              </a:rPr>
              <a:t>【</a:t>
            </a:r>
            <a:r>
              <a:rPr kumimoji="0" lang="zh-CN" altLang="en-US" sz="2800" b="1" i="0" u="none" strike="noStrike" kern="1200" cap="none" spc="0" normalizeH="0" baseline="0" noProof="0" dirty="0">
                <a:ln>
                  <a:noFill/>
                </a:ln>
                <a:solidFill>
                  <a:srgbClr val="FF0000"/>
                </a:solidFill>
                <a:effectLst/>
                <a:uLnTx/>
                <a:uFillTx/>
                <a:latin typeface="楷体" panose="02010609060101010101" charset="-122"/>
                <a:ea typeface="楷体" panose="02010609060101010101" charset="-122"/>
                <a:cs typeface="+mn-cs"/>
              </a:rPr>
              <a:t>答案</a:t>
            </a:r>
            <a:r>
              <a:rPr kumimoji="0" lang="en-US" altLang="zh-CN" sz="2800" b="1" i="0" u="none" strike="noStrike" kern="1200" cap="none" spc="0" normalizeH="0" baseline="0" noProof="0" dirty="0">
                <a:ln>
                  <a:noFill/>
                </a:ln>
                <a:solidFill>
                  <a:srgbClr val="FF0000"/>
                </a:solidFill>
                <a:effectLst/>
                <a:uLnTx/>
                <a:uFillTx/>
                <a:latin typeface="楷体" panose="02010609060101010101" charset="-122"/>
                <a:ea typeface="楷体" panose="02010609060101010101" charset="-122"/>
                <a:cs typeface="+mn-cs"/>
              </a:rPr>
              <a:t>】</a:t>
            </a:r>
            <a:r>
              <a:rPr kumimoji="0" lang="zh-CN" altLang="en-US" sz="2800" b="1" i="0" u="none" strike="noStrike" kern="1200" cap="none" spc="0" normalizeH="0" baseline="0" noProof="0" dirty="0">
                <a:ln>
                  <a:noFill/>
                </a:ln>
                <a:solidFill>
                  <a:srgbClr val="0000FF"/>
                </a:solidFill>
                <a:effectLst/>
                <a:uLnTx/>
                <a:uFillTx/>
                <a:latin typeface="楷体" panose="02010609060101010101" charset="-122"/>
                <a:ea typeface="楷体" panose="02010609060101010101" charset="-122"/>
                <a:cs typeface="+mn-cs"/>
              </a:rPr>
              <a:t>“抖”字体现出“我”复杂的感情。①激动。因为出乎意料，当年母亲种的那棵合欢树现在居然开花了。②伤感。因为树还在，人已去，物是人非，提到母亲，伤感、难过顿生。③愧疚。母亲为自己无私地付出了一切，悲苦早逝；而自己又曾为母亲做了什么呢？也正是因为害怕触物伤怀，“我”才不愿直面合欢树。</a:t>
            </a:r>
            <a:endParaRPr kumimoji="0" lang="zh-CN" altLang="en-US" sz="2800" b="1" i="0" u="none" strike="noStrike" kern="1200" cap="none" spc="0" normalizeH="0" baseline="0" noProof="0" dirty="0">
              <a:ln>
                <a:noFill/>
              </a:ln>
              <a:solidFill>
                <a:srgbClr val="0000FF"/>
              </a:solidFill>
              <a:effectLst/>
              <a:uLnTx/>
              <a:uFillTx/>
              <a:latin typeface="楷体" panose="02010609060101010101" charset="-122"/>
              <a:ea typeface="楷体" panose="02010609060101010101" charset="-122"/>
              <a:cs typeface="+mn-cs"/>
            </a:endParaRPr>
          </a:p>
        </p:txBody>
      </p:sp>
      <p:sp>
        <p:nvSpPr>
          <p:cNvPr id="5" name="Rectangle 14"/>
          <p:cNvSpPr>
            <a:spLocks noChangeArrowheads="1"/>
          </p:cNvSpPr>
          <p:nvPr/>
        </p:nvSpPr>
        <p:spPr bwMode="auto">
          <a:xfrm>
            <a:off x="1221105" y="680720"/>
            <a:ext cx="5757545" cy="1037590"/>
          </a:xfrm>
          <a:prstGeom prst="rect">
            <a:avLst/>
          </a:prstGeom>
          <a:noFill/>
          <a:ln w="9525">
            <a:noFill/>
            <a:miter lim="800000"/>
          </a:ln>
          <a:effectLst/>
        </p:spPr>
        <p:txBody>
          <a:bodyPr wrap="square">
            <a:spAutoFit/>
          </a:bodyPr>
          <a:p>
            <a:pPr marL="363855" marR="0" lvl="0" indent="-363855" algn="l" defTabSz="457200" rtl="0" eaLnBrk="1" fontAlgn="base" latinLnBrk="0" hangingPunct="1">
              <a:lnSpc>
                <a:spcPct val="135000"/>
              </a:lnSpc>
              <a:spcBef>
                <a:spcPct val="0"/>
              </a:spcBef>
              <a:spcAft>
                <a:spcPct val="0"/>
              </a:spcAft>
              <a:buClrTx/>
              <a:buSzTx/>
              <a:buFontTx/>
              <a:buNone/>
              <a:defRPr/>
            </a:pPr>
            <a:r>
              <a:rPr kumimoji="0" lang="en-US" altLang="zh-CN" sz="2300" b="1"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mn-cs"/>
              </a:rPr>
              <a:t>4.</a:t>
            </a:r>
            <a:r>
              <a:rPr kumimoji="0" lang="zh-CN" altLang="en-US" sz="2300" b="1"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mn-cs"/>
              </a:rPr>
              <a:t>第七段我”心里为什么会“抖”？这句话包含了“我”怎样的感情？</a:t>
            </a:r>
            <a:endParaRPr kumimoji="0" lang="zh-CN" altLang="en-US" sz="2300" b="1"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mn-cs"/>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ags/tag1.xml><?xml version="1.0" encoding="utf-8"?>
<p:tagLst xmlns:p="http://schemas.openxmlformats.org/presentationml/2006/main">
  <p:tag name="KSO_WM_TEMPLATE_CATEGORY" val="custom"/>
  <p:tag name="KSO_WM_TEMPLATE_INDEX" val="437"/>
</p:tagLst>
</file>

<file path=ppt/theme/theme1.xml><?xml version="1.0" encoding="utf-8"?>
<a:theme xmlns:a="http://schemas.openxmlformats.org/drawingml/2006/main" name="吉祥如意">
  <a:themeElements>
    <a:clrScheme name="">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DF8FF"/>
      </a:accent5>
      <a:accent6>
        <a:srgbClr val="E5CAB0"/>
      </a:accent6>
      <a:hlink>
        <a:srgbClr val="0066CC"/>
      </a:hlink>
      <a:folHlink>
        <a:srgbClr val="9F9FBF"/>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DF8FF"/>
        </a:accent5>
        <a:accent6>
          <a:srgbClr val="E5CAB0"/>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
        <a:dk1>
          <a:srgbClr val="59582D"/>
        </a:dk1>
        <a:lt1>
          <a:srgbClr val="EAEAEA"/>
        </a:lt1>
        <a:dk2>
          <a:srgbClr val="666699"/>
        </a:dk2>
        <a:lt2>
          <a:srgbClr val="D9D9D9"/>
        </a:lt2>
        <a:accent1>
          <a:srgbClr val="CCECFF"/>
        </a:accent1>
        <a:accent2>
          <a:srgbClr val="B2D2C7"/>
        </a:accent2>
        <a:accent3>
          <a:srgbClr val="F2F2F2"/>
        </a:accent3>
        <a:accent4>
          <a:srgbClr val="4B4B25"/>
        </a:accent4>
        <a:accent5>
          <a:srgbClr val="E2F4FF"/>
        </a:accent5>
        <a:accent6>
          <a:srgbClr val="9FBCB2"/>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
        <a:dk1>
          <a:srgbClr val="000099"/>
        </a:dk1>
        <a:lt1>
          <a:srgbClr val="FFFFCC"/>
        </a:lt1>
        <a:dk2>
          <a:srgbClr val="004000"/>
        </a:dk2>
        <a:lt2>
          <a:srgbClr val="FFD9B3"/>
        </a:lt2>
        <a:accent1>
          <a:srgbClr val="FFD9D9"/>
        </a:accent1>
        <a:accent2>
          <a:srgbClr val="DDDDDD"/>
        </a:accent2>
        <a:accent3>
          <a:srgbClr val="FFFFE2"/>
        </a:accent3>
        <a:accent4>
          <a:srgbClr val="000083"/>
        </a:accent4>
        <a:accent5>
          <a:srgbClr val="FFE9E9"/>
        </a:accent5>
        <a:accent6>
          <a:srgbClr val="C6C6C6"/>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
        <a:dk1>
          <a:srgbClr val="000000"/>
        </a:dk1>
        <a:lt1>
          <a:srgbClr val="DCE8E2"/>
        </a:lt1>
        <a:dk2>
          <a:srgbClr val="0033CC"/>
        </a:dk2>
        <a:lt2>
          <a:srgbClr val="C4C4D8"/>
        </a:lt2>
        <a:accent1>
          <a:srgbClr val="FFFFFF"/>
        </a:accent1>
        <a:accent2>
          <a:srgbClr val="A9CFB1"/>
        </a:accent2>
        <a:accent3>
          <a:srgbClr val="EAF1EE"/>
        </a:accent3>
        <a:accent4>
          <a:srgbClr val="000000"/>
        </a:accent4>
        <a:accent5>
          <a:srgbClr val="FFFFFF"/>
        </a:accent5>
        <a:accent6>
          <a:srgbClr val="97B99E"/>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
        <a:dk1>
          <a:srgbClr val="606090"/>
        </a:dk1>
        <a:lt1>
          <a:srgbClr val="E5FFFF"/>
        </a:lt1>
        <a:dk2>
          <a:srgbClr val="0000CC"/>
        </a:dk2>
        <a:lt2>
          <a:srgbClr val="91DAFF"/>
        </a:lt2>
        <a:accent1>
          <a:srgbClr val="EAEAEA"/>
        </a:accent1>
        <a:accent2>
          <a:srgbClr val="FFE2C5"/>
        </a:accent2>
        <a:accent3>
          <a:srgbClr val="EFFFFF"/>
        </a:accent3>
        <a:accent4>
          <a:srgbClr val="52527B"/>
        </a:accent4>
        <a:accent5>
          <a:srgbClr val="F2F2F2"/>
        </a:accent5>
        <a:accent6>
          <a:srgbClr val="E5CAB0"/>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
        <a:dk1>
          <a:srgbClr val="CC0066"/>
        </a:dk1>
        <a:lt1>
          <a:srgbClr val="FFDDBB"/>
        </a:lt1>
        <a:dk2>
          <a:srgbClr val="000000"/>
        </a:dk2>
        <a:lt2>
          <a:srgbClr val="C0C0C0"/>
        </a:lt2>
        <a:accent1>
          <a:srgbClr val="FFFFCC"/>
        </a:accent1>
        <a:accent2>
          <a:srgbClr val="FFFFFF"/>
        </a:accent2>
        <a:accent3>
          <a:srgbClr val="FFEBD9"/>
        </a:accent3>
        <a:accent4>
          <a:srgbClr val="AF0057"/>
        </a:accent4>
        <a:accent5>
          <a:srgbClr val="FFFFE2"/>
        </a:accent5>
        <a:accent6>
          <a:srgbClr val="E5E5E5"/>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
        <a:dk1>
          <a:srgbClr val="FFFF99"/>
        </a:dk1>
        <a:lt1>
          <a:srgbClr val="800000"/>
        </a:lt1>
        <a:dk2>
          <a:srgbClr val="FFFFFF"/>
        </a:dk2>
        <a:lt2>
          <a:srgbClr val="B60000"/>
        </a:lt2>
        <a:accent1>
          <a:srgbClr val="9888A4"/>
        </a:accent1>
        <a:accent2>
          <a:srgbClr val="A9335D"/>
        </a:accent2>
        <a:accent3>
          <a:srgbClr val="C1AAAA"/>
        </a:accent3>
        <a:accent4>
          <a:srgbClr val="DCDC83"/>
        </a:accent4>
        <a:accent5>
          <a:srgbClr val="CAC4CF"/>
        </a:accent5>
        <a:accent6>
          <a:srgbClr val="972D53"/>
        </a:accent6>
        <a:hlink>
          <a:srgbClr val="CCECFF"/>
        </a:hlink>
        <a:folHlink>
          <a:srgbClr val="FF6600"/>
        </a:folHlink>
      </a:clrScheme>
      <a:clrMap bg1="lt1" tx1="dk1" bg2="lt2" tx2="dk2" accent1="accent1" accent2="accent2" accent3="accent3" accent4="accent4" accent5="accent5" accent6="accent6" hlink="hlink" folHlink="folHlink"/>
    </a:extraClrScheme>
    <a:extraClrScheme>
      <a:clrScheme name="">
        <a:dk1>
          <a:srgbClr val="FFFFFF"/>
        </a:dk1>
        <a:lt1>
          <a:srgbClr val="1C1C1C"/>
        </a:lt1>
        <a:dk2>
          <a:srgbClr val="FFFF66"/>
        </a:dk2>
        <a:lt2>
          <a:srgbClr val="808080"/>
        </a:lt2>
        <a:accent1>
          <a:srgbClr val="9898BA"/>
        </a:accent1>
        <a:accent2>
          <a:srgbClr val="777777"/>
        </a:accent2>
        <a:accent3>
          <a:srgbClr val="AAAAAA"/>
        </a:accent3>
        <a:accent4>
          <a:srgbClr val="DCDCDC"/>
        </a:accent4>
        <a:accent5>
          <a:srgbClr val="CACAD9"/>
        </a:accent5>
        <a:accent6>
          <a:srgbClr val="6A6A6A"/>
        </a:accent6>
        <a:hlink>
          <a:srgbClr val="CCFF99"/>
        </a:hlink>
        <a:folHlink>
          <a:srgbClr val="E43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CDESIGNM</Template>
  <TotalTime>0</TotalTime>
  <Words>1980</Words>
  <Application>WPS 演示</Application>
  <PresentationFormat>在屏幕上显示</PresentationFormat>
  <Paragraphs>130</Paragraphs>
  <Slides>17</Slides>
  <Notes>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17</vt:i4>
      </vt:variant>
    </vt:vector>
  </HeadingPairs>
  <TitlesOfParts>
    <vt:vector size="34" baseType="lpstr">
      <vt:lpstr>Arial</vt:lpstr>
      <vt:lpstr>宋体</vt:lpstr>
      <vt:lpstr>Wingdings</vt:lpstr>
      <vt:lpstr>Wingdings 2</vt:lpstr>
      <vt:lpstr>Arial</vt:lpstr>
      <vt:lpstr>楷体_GB2312</vt:lpstr>
      <vt:lpstr>Times New Roman</vt:lpstr>
      <vt:lpstr>黑体</vt:lpstr>
      <vt:lpstr>Adobe 黑体 Std R</vt:lpstr>
      <vt:lpstr>Calibri</vt:lpstr>
      <vt:lpstr>仿宋_GB2312</vt:lpstr>
      <vt:lpstr>楷体</vt:lpstr>
      <vt:lpstr>微软雅黑</vt:lpstr>
      <vt:lpstr>新宋体</vt:lpstr>
      <vt:lpstr>仿宋</vt:lpstr>
      <vt:lpstr>Wingdings</vt:lpstr>
      <vt:lpstr>吉祥如意</vt:lpstr>
      <vt:lpstr>PowerPoint 演示文稿</vt:lpstr>
      <vt:lpstr>PowerPoint 演示文稿</vt:lpstr>
      <vt:lpstr>代 表 作 品</vt:lpstr>
      <vt:lpstr>合  欢  树</vt:lpstr>
      <vt:lpstr>PowerPoint 演示文稿</vt:lpstr>
      <vt:lpstr>初读感悟</vt:lpstr>
      <vt:lpstr>梳理：        作者写了人生中几个年龄段“我”和母亲的哪些事情？从中我们能感受到母亲怎样的形象？</vt:lpstr>
      <vt:lpstr>PowerPoint 演示文稿</vt:lpstr>
      <vt:lpstr>PowerPoint 演示文稿</vt:lpstr>
      <vt:lpstr>PowerPoint 演示文稿</vt:lpstr>
      <vt:lpstr>PowerPoint 演示文稿</vt:lpstr>
      <vt:lpstr>“我”是如何对待合欢树的？    （把握作者复杂的情感体验）</vt:lpstr>
      <vt:lpstr>PowerPoint 演示文稿</vt:lpstr>
      <vt:lpstr>作者在文中反复提到看树影儿的孩子有什么深刻涵义？</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合  欢  树</dc:title>
  <dc:creator/>
  <cp:lastModifiedBy>Administrator</cp:lastModifiedBy>
  <cp:revision>13</cp:revision>
  <dcterms:created xsi:type="dcterms:W3CDTF">2008-04-05T11:25:00Z</dcterms:created>
  <dcterms:modified xsi:type="dcterms:W3CDTF">2017-03-15T15:19:50Z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2052-10.1.0.6207</vt:lpwstr>
  </property>
</Properties>
</file>