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55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79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65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1924988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08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20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92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33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6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41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97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641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8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3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4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5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6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7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555874" y="3717032"/>
            <a:ext cx="388833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　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新闻考查动向</a:t>
            </a:r>
            <a:endParaRPr lang="zh-CN" altLang="en-US" sz="3400" dirty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334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278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645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155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78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910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168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932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249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291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395536" y="2708920"/>
            <a:ext cx="856895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zh-CN" altLang="en-US" sz="4000" b="1" dirty="0" smtClean="0">
                <a:solidFill>
                  <a:srgbClr val="DF0303"/>
                </a:solidFill>
              </a:rPr>
              <a:t>高考</a:t>
            </a:r>
            <a:r>
              <a:rPr lang="zh-CN" altLang="en-US" sz="4000" b="1" dirty="0">
                <a:solidFill>
                  <a:srgbClr val="DF0303"/>
                </a:solidFill>
              </a:rPr>
              <a:t>紧与时代跟，信息时代需“新闻”</a:t>
            </a:r>
          </a:p>
        </p:txBody>
      </p:sp>
    </p:spTree>
    <p:extLst>
      <p:ext uri="{BB962C8B-B14F-4D97-AF65-F5344CB8AC3E}">
        <p14:creationId xmlns:p14="http://schemas.microsoft.com/office/powerpoint/2010/main" val="311725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79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638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763588"/>
          <a:ext cx="8062912" cy="56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3588"/>
                        <a:ext cx="8062912" cy="561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342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413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515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814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603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999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731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29700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29701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29702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29706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07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703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29704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05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52587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3" imgW="7829795" imgH="1594749" progId="Word.Document.8">
                  <p:embed/>
                </p:oleObj>
              </mc:Choice>
              <mc:Fallback>
                <p:oleObj name="文档" r:id="rId3" imgW="7829795" imgH="15947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792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508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665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65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845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34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567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190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042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995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3891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3891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3891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3892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2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91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3892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2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61803" name="Object 11"/>
          <p:cNvGraphicFramePr>
            <a:graphicFrameLocks noChangeAspect="1"/>
          </p:cNvGraphicFramePr>
          <p:nvPr/>
        </p:nvGraphicFramePr>
        <p:xfrm>
          <a:off x="1023938" y="3162300"/>
          <a:ext cx="6786562" cy="137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3" imgW="7820092" imgH="1593311" progId="Word.Document.8">
                  <p:embed/>
                </p:oleObj>
              </mc:Choice>
              <mc:Fallback>
                <p:oleObj name="文档" r:id="rId3" imgW="7820092" imgH="159331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938" y="3162300"/>
                        <a:ext cx="6786562" cy="1376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078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836613"/>
          <a:ext cx="8196262" cy="536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文档" r:id="rId3" imgW="8632649" imgH="5658033" progId="Word.Document.8">
                  <p:embed/>
                </p:oleObj>
              </mc:Choice>
              <mc:Fallback>
                <p:oleObj name="文档" r:id="rId3" imgW="8632649" imgH="565803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196262" cy="5364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05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908050"/>
          <a:ext cx="8339137" cy="509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3" imgW="8799226" imgH="5376357" progId="Word.Document.8">
                  <p:embed/>
                </p:oleObj>
              </mc:Choice>
              <mc:Fallback>
                <p:oleObj name="文档" r:id="rId3" imgW="8799226" imgH="537635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339137" cy="5091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009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1208088"/>
          <a:ext cx="819626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19626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261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41988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41989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41990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41994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995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991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41992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993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64875" name="Object 11"/>
          <p:cNvGraphicFramePr>
            <a:graphicFrameLocks noChangeAspect="1"/>
          </p:cNvGraphicFramePr>
          <p:nvPr/>
        </p:nvGraphicFramePr>
        <p:xfrm>
          <a:off x="1023938" y="3162300"/>
          <a:ext cx="6753225" cy="137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文档" r:id="rId3" imgW="7781998" imgH="1590074" progId="Word.Document.8">
                  <p:embed/>
                </p:oleObj>
              </mc:Choice>
              <mc:Fallback>
                <p:oleObj name="文档" r:id="rId3" imgW="7781998" imgH="159007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938" y="3162300"/>
                        <a:ext cx="6753225" cy="1376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29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056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文档" r:id="rId3" imgW="8466256" imgH="5324699" progId="Word.Document.8">
                  <p:embed/>
                </p:oleObj>
              </mc:Choice>
              <mc:Fallback>
                <p:oleObj name="文档" r:id="rId3" imgW="8466256" imgH="532469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056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68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151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944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410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088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1052513"/>
          <a:ext cx="8031162" cy="508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文档" r:id="rId3" imgW="8459787" imgH="5365692" progId="Word.Document.8">
                  <p:embed/>
                </p:oleObj>
              </mc:Choice>
              <mc:Fallback>
                <p:oleObj name="文档" r:id="rId3" imgW="8459787" imgH="53656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52513"/>
                        <a:ext cx="8031162" cy="508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18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311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014413"/>
          <a:ext cx="8185150" cy="4935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3483113" imgH="2101156" progId="Word.Document.8">
                  <p:embed/>
                </p:oleObj>
              </mc:Choice>
              <mc:Fallback>
                <p:oleObj name="文档" r:id="rId3" imgW="3483113" imgH="210115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14413"/>
                        <a:ext cx="8185150" cy="4935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433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784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94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131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838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596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3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412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58372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58373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58374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58378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379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375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58376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377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81259" name="Object 11"/>
          <p:cNvGraphicFramePr>
            <a:graphicFrameLocks noChangeAspect="1"/>
          </p:cNvGraphicFramePr>
          <p:nvPr/>
        </p:nvGraphicFramePr>
        <p:xfrm>
          <a:off x="1023938" y="3162300"/>
          <a:ext cx="6743700" cy="137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文档" r:id="rId3" imgW="7762951" imgH="1588636" progId="Word.Document.8">
                  <p:embed/>
                </p:oleObj>
              </mc:Choice>
              <mc:Fallback>
                <p:oleObj name="文档" r:id="rId3" imgW="7762951" imgH="158863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938" y="3162300"/>
                        <a:ext cx="6743700" cy="1376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164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8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568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814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94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033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文档" r:id="rId3" imgW="8489616" imgH="5393380" progId="Word.Document.8">
                  <p:embed/>
                </p:oleObj>
              </mc:Choice>
              <mc:Fallback>
                <p:oleObj name="文档" r:id="rId3" imgW="8489616" imgH="53933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946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52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339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236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1058863"/>
          <a:ext cx="8008937" cy="489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文档" r:id="rId3" imgW="8435709" imgH="5156055" progId="Word.Document.8">
                  <p:embed/>
                </p:oleObj>
              </mc:Choice>
              <mc:Fallback>
                <p:oleObj name="文档" r:id="rId3" imgW="8435709" imgH="515605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58863"/>
                        <a:ext cx="8008937" cy="4891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579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文档" r:id="rId3" imgW="8470569" imgH="5368569" progId="Word.Document.8">
                  <p:embed/>
                </p:oleObj>
              </mc:Choice>
              <mc:Fallback>
                <p:oleObj name="文档" r:id="rId3" imgW="8470569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98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445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047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235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728663"/>
          <a:ext cx="8051800" cy="579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8479913" imgH="6112185" progId="Word.Document.8">
                  <p:embed/>
                </p:oleObj>
              </mc:Choice>
              <mc:Fallback>
                <p:oleObj name="文档" r:id="rId3" imgW="8479913" imgH="611218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28663"/>
                        <a:ext cx="8051800" cy="579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85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WordArt 2"/>
          <p:cNvSpPr>
            <a:spLocks noChangeArrowheads="1" noChangeShapeType="1" noTextEdit="1"/>
          </p:cNvSpPr>
          <p:nvPr/>
        </p:nvSpPr>
        <p:spPr bwMode="gray">
          <a:xfrm>
            <a:off x="3851275" y="2276475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126121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74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895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21</Words>
  <PresentationFormat>全屏显示(4:3)</PresentationFormat>
  <Paragraphs>9</Paragraphs>
  <Slides>70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2" baseType="lpstr"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2018-07-30T10:18:26Z</dcterms:created>
  <dcterms:modified xsi:type="dcterms:W3CDTF">2018-07-30T13:33:49Z</dcterms:modified>
</cp:coreProperties>
</file>