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58" r:id="rId4"/>
    <p:sldId id="259" r:id="rId5"/>
    <p:sldId id="264" r:id="rId6"/>
    <p:sldId id="263" r:id="rId7"/>
    <p:sldId id="260" r:id="rId8"/>
    <p:sldId id="265" r:id="rId9"/>
    <p:sldId id="275" r:id="rId10"/>
    <p:sldId id="276" r:id="rId11"/>
    <p:sldId id="270" r:id="rId12"/>
    <p:sldId id="269" r:id="rId13"/>
    <p:sldId id="272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问题一、开头和结尾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、缺少文采。</a:t>
            </a:r>
            <a:r>
              <a:rPr lang="zh-CN" altLang="en-US" b="1" dirty="0" smtClean="0"/>
              <a:t>从一个人出生开始，我们都应该承担责任，每人个必须有一份责任心。</a:t>
            </a:r>
            <a:endParaRPr lang="en-US" altLang="zh-CN" b="1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、不干脆入题，说了很多没用的话。</a:t>
            </a:r>
            <a:r>
              <a:rPr lang="zh-CN" altLang="en-US" b="1" dirty="0" smtClean="0"/>
              <a:t>如：生活是由无数的点点滴滴组成的。这些点滴虽然看起来微不足道，但却在生活中起到了重要的作用。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勿以善小而不为</a:t>
            </a:r>
            <a:r>
              <a:rPr lang="en-US" altLang="zh-CN" b="1" dirty="0" smtClean="0"/>
              <a:t>》</a:t>
            </a:r>
            <a:endParaRPr lang="en-US" altLang="zh-CN" b="1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、很有文采，却与中心无关。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建议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一、明确立意。</a:t>
            </a:r>
            <a:endParaRPr lang="en-US" altLang="zh-CN" b="1" dirty="0" smtClean="0"/>
          </a:p>
          <a:p>
            <a:r>
              <a:rPr lang="zh-CN" altLang="en-US" b="1" dirty="0" smtClean="0"/>
              <a:t>二、拟写提纲。</a:t>
            </a:r>
            <a:endParaRPr lang="en-US" altLang="zh-CN" b="1" dirty="0" smtClean="0"/>
          </a:p>
          <a:p>
            <a:r>
              <a:rPr lang="zh-CN" altLang="en-US" b="1" dirty="0" smtClean="0"/>
              <a:t>三、行文。</a:t>
            </a:r>
            <a:endParaRPr lang="en-US" altLang="zh-CN" b="1" dirty="0" smtClean="0"/>
          </a:p>
          <a:p>
            <a:r>
              <a:rPr lang="zh-CN" altLang="en-US" b="1" dirty="0" smtClean="0"/>
              <a:t>四、修改。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标题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坚持，让梦想零距离</a:t>
            </a:r>
            <a:r>
              <a:rPr lang="en-US" altLang="zh-CN" b="1" dirty="0" smtClean="0"/>
              <a:t>》</a:t>
            </a:r>
            <a:endParaRPr lang="en-US" altLang="zh-CN" b="1" dirty="0"/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责任，我所欲也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责任，与生命同在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团结就是力量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持之以恒，方能成功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责任重于泰山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众人拾柴火焰高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团结是力量的源泉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愿团结常驻人间</a:t>
            </a:r>
            <a:r>
              <a:rPr lang="en-US" altLang="zh-CN" b="1" dirty="0" smtClean="0"/>
              <a:t>》</a:t>
            </a:r>
          </a:p>
          <a:p>
            <a:endParaRPr lang="en-US" altLang="zh-CN" b="1" dirty="0" smtClean="0"/>
          </a:p>
          <a:p>
            <a:endParaRPr lang="en-US" altLang="zh-CN" b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优秀作文（一年十九班）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dirty="0" smtClean="0"/>
              <a:t>崔月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责任，我 所欲也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冯可欣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团结协作才能共谋大事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刘乃嘉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责任感的伟大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吴雪森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坚持铸就成功路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于翰博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黑暗中的坚持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于一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让责任像花一样绽放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白云东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责任是成功的基石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杨可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人生贵在坚持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优秀作文（一年二十班）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/>
              <a:t>张锐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责任，与生命同在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徐鹏翔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责任，与生命同在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孙御博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团结就是力量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周程巍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成功，是坚持结出的果实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郑洪飞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责任，是一种美丽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姜姝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坎坷之路怎能平坦</a:t>
            </a:r>
            <a:r>
              <a:rPr lang="en-US" altLang="zh-CN" b="1" dirty="0" smtClean="0"/>
              <a:t>》</a:t>
            </a:r>
          </a:p>
          <a:p>
            <a:r>
              <a:rPr lang="zh-CN" altLang="en-US" b="1" dirty="0" smtClean="0"/>
              <a:t>陈慧瑶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持之以恒，方能成功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问题二、套作与跑题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勿以善小而不为</a:t>
            </a:r>
            <a:r>
              <a:rPr lang="en-US" altLang="zh-CN" b="1" dirty="0" smtClean="0"/>
              <a:t>》 </a:t>
            </a:r>
            <a:r>
              <a:rPr lang="zh-CN" altLang="en-US" b="1" dirty="0" smtClean="0"/>
              <a:t>事例孔子、诸葛亮，谈了责任的中心，硬靠在“勿以善小而不为”这个论点上。</a:t>
            </a:r>
            <a:endParaRPr lang="en-US" altLang="zh-CN" b="1" dirty="0" smtClean="0"/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手足情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谈同学情谊与材料无关。</a:t>
            </a:r>
            <a:endParaRPr lang="en-US" altLang="zh-CN" b="1" dirty="0" smtClean="0"/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拥有不忍之心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材料中没有不忍一说。</a:t>
            </a:r>
            <a:endParaRPr lang="en-US" altLang="zh-CN" b="1" dirty="0" smtClean="0"/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用美好的心灵看世界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完全跑题。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问题三、作文标题不合适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、光有文采，无内容。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点亮心烛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心烛是什么？怎么点亮？文中没有阐明，就标题而言，也没有让标题明确。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坚持缘梦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最美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、内容具体，毫无文采。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坚持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、标题太大，论不清楚。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无形的力量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社会的责任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论责任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、两个论点并用，使文章主题模糊。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责任与责任心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</a:rPr>
              <a:t>、标题与体裁不符。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责任感的伟大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中心内容是议论文，标题却是符合记叙文。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微不足道的小事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6</a:t>
            </a:r>
            <a:r>
              <a:rPr lang="zh-CN" altLang="en-US" b="1" dirty="0" smtClean="0">
                <a:solidFill>
                  <a:srgbClr val="FF0000"/>
                </a:solidFill>
              </a:rPr>
              <a:t>、不知所谓，一味求新求巧，让人头晕。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所谓“抱团儿”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你的皇冠很美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心灵鸡汤实质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团结智慧超于天才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团体的点与线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组成一个面</a:t>
            </a:r>
            <a:r>
              <a:rPr lang="en-US" altLang="zh-CN" b="1" dirty="0" smtClean="0"/>
              <a:t>》</a:t>
            </a: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7</a:t>
            </a:r>
            <a:r>
              <a:rPr lang="zh-CN" altLang="en-US" b="1" dirty="0" smtClean="0">
                <a:solidFill>
                  <a:srgbClr val="FF0000"/>
                </a:solidFill>
              </a:rPr>
              <a:t>、题目太长。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集中起来的毅志可以击穿顽石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问题四、中心不明确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、不明确。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点亮心烛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   一直围绕着心烛来写，那心烛是什么呢？没有明确说出，如“为善，需要心中的烛火去引燃。”“是心中的烛火，烛火给了他一颗温柔善良的心。”</a:t>
            </a:r>
            <a:endParaRPr lang="en-US" altLang="zh-CN" b="1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、中心跳跃。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积聚力量，完美喷涌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，中心：努力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坚持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默默地积蓄力量</a:t>
            </a:r>
            <a:endParaRPr lang="en-US" altLang="zh-CN" b="1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、混乱型。</a:t>
            </a:r>
            <a:r>
              <a:rPr lang="zh-CN" altLang="en-US" b="1" dirty="0" smtClean="0"/>
              <a:t>标题为责任与担当，内容大部分与保护环境维护道德有关，结尾扣题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尽责任。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责任与担当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问题五、处理材料不当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、随意改换材料，</a:t>
            </a:r>
            <a:r>
              <a:rPr lang="zh-CN" altLang="en-US" b="1" dirty="0" smtClean="0"/>
              <a:t>如鹦鹉改成燕子。</a:t>
            </a:r>
            <a:endParaRPr lang="en-US" altLang="zh-CN" b="1" dirty="0" smtClean="0"/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、材料全部照搬。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、材料一点不用。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、将原材料加工整理，写成八百字作文。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问题六、事例不当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、全文只有一个事例，而且这个事例还是原文材料。或者干脆没有事例。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责任与责任心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、事例不能证明论点。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、事例叙述啰嗦，详略不当。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坚持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</a:rPr>
              <a:t>、事例之后没有结合论点进行论证。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</a:rPr>
              <a:t>、事例之间缺少过渡句。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6</a:t>
            </a:r>
            <a:r>
              <a:rPr lang="zh-CN" altLang="en-US" b="1" dirty="0" smtClean="0">
                <a:solidFill>
                  <a:srgbClr val="FF0000"/>
                </a:solidFill>
              </a:rPr>
              <a:t>、事例占全文的百分之九十，缺少自己的论点。</a:t>
            </a:r>
            <a:r>
              <a:rPr lang="zh-CN" altLang="en-US" b="1" dirty="0" smtClean="0"/>
              <a:t>如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坚持</a:t>
            </a:r>
            <a:r>
              <a:rPr lang="en-US" altLang="zh-CN" b="1" dirty="0" smtClean="0"/>
              <a:t>》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7</a:t>
            </a:r>
            <a:r>
              <a:rPr lang="zh-CN" altLang="en-US" b="1" dirty="0" smtClean="0">
                <a:solidFill>
                  <a:srgbClr val="FF0000"/>
                </a:solidFill>
              </a:rPr>
              <a:t>、拿自己或不知名的小人小事做事例。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8</a:t>
            </a:r>
            <a:r>
              <a:rPr lang="zh-CN" altLang="en-US" b="1" dirty="0" smtClean="0">
                <a:solidFill>
                  <a:srgbClr val="FF0000"/>
                </a:solidFill>
              </a:rPr>
              <a:t>、不了解事例，自己根据理解瞎编。</a:t>
            </a:r>
            <a:r>
              <a:rPr lang="zh-CN" altLang="en-US" b="1" dirty="0" smtClean="0"/>
              <a:t>如租房子打碎花瓶的故事。</a:t>
            </a:r>
            <a:endParaRPr lang="en-US" altLang="zh-CN" b="1" dirty="0" smtClean="0"/>
          </a:p>
          <a:p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问题七、语病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dirty="0" smtClean="0"/>
              <a:t>沈星救落水少年而牺牲，问“是什么给了他勇气？给了他希望？”   此事与希望有何关系？</a:t>
            </a:r>
            <a:endParaRPr lang="en-US" altLang="zh-CN" b="1" dirty="0" smtClean="0"/>
          </a:p>
          <a:p>
            <a:r>
              <a:rPr lang="zh-CN" altLang="en-US" b="1" dirty="0" smtClean="0"/>
              <a:t>他一心为科学奋斗，不久后，终于在与中国家很多科学家的帮助。</a:t>
            </a:r>
            <a:endParaRPr lang="en-US" altLang="zh-CN" b="1" dirty="0" smtClean="0"/>
          </a:p>
          <a:p>
            <a:r>
              <a:rPr lang="zh-CN" altLang="en-US" b="1" dirty="0" smtClean="0"/>
              <a:t>他行使了自己的职责，创造了一个非同平常的生活。</a:t>
            </a:r>
            <a:endParaRPr lang="en-US" altLang="zh-CN" b="1" dirty="0" smtClean="0"/>
          </a:p>
          <a:p>
            <a:r>
              <a:rPr lang="zh-CN" altLang="en-US" b="1" dirty="0" smtClean="0"/>
              <a:t>让你我学会享受自己独特的人生观点，行使自己不被超越的生命价值。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才感到意外后的背后是亘古不变的情理。</a:t>
            </a:r>
            <a:endParaRPr lang="en-US" altLang="zh-CN" b="1" dirty="0" smtClean="0"/>
          </a:p>
          <a:p>
            <a:r>
              <a:rPr lang="zh-CN" altLang="en-US" b="1" dirty="0" smtClean="0"/>
              <a:t>责任在生活中处处都有，但都是你自己的，怎么做你自己也应该明白。</a:t>
            </a:r>
            <a:endParaRPr lang="en-US" altLang="zh-CN" b="1" dirty="0" smtClean="0"/>
          </a:p>
          <a:p>
            <a:r>
              <a:rPr lang="zh-CN" altLang="en-US" b="1" dirty="0" smtClean="0"/>
              <a:t>在我小的时候，发生了一件事。</a:t>
            </a:r>
            <a:endParaRPr lang="en-US" altLang="zh-CN" b="1" dirty="0" smtClean="0"/>
          </a:p>
          <a:p>
            <a:r>
              <a:rPr lang="zh-CN" altLang="en-US" b="1" dirty="0" smtClean="0"/>
              <a:t>坚持是毅力，仿佛一轮炽热不落的艳阳。坚持是灵魂，仿佛一群屹立不倒的山林。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问题八、结构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、结构不清晰，也可以说毫无结构，乱七八糟。</a:t>
            </a:r>
            <a:endParaRPr lang="en-US" altLang="zh-CN" b="1" dirty="0" smtClean="0"/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、段落设置不合理，或过长或过短。 </a:t>
            </a:r>
            <a:endParaRPr lang="zh-CN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1044</Words>
  <PresentationFormat>全屏显示(4:3)</PresentationFormat>
  <Paragraphs>80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问题一、开头和结尾</vt:lpstr>
      <vt:lpstr>问题二、套作与跑题</vt:lpstr>
      <vt:lpstr>问题三、作文标题不合适</vt:lpstr>
      <vt:lpstr>问题四、中心不明确</vt:lpstr>
      <vt:lpstr>问题五、处理材料不当</vt:lpstr>
      <vt:lpstr>问题六、事例不当</vt:lpstr>
      <vt:lpstr>问题七、语病</vt:lpstr>
      <vt:lpstr>  </vt:lpstr>
      <vt:lpstr>问题八、结构</vt:lpstr>
      <vt:lpstr>建议</vt:lpstr>
      <vt:lpstr>标题</vt:lpstr>
      <vt:lpstr>优秀作文（一年十九班）</vt:lpstr>
      <vt:lpstr>优秀作文（一年二十班）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acer</dc:creator>
  <cp:lastModifiedBy>acer</cp:lastModifiedBy>
  <cp:revision>29</cp:revision>
  <dcterms:created xsi:type="dcterms:W3CDTF">2016-03-22T05:32:55Z</dcterms:created>
  <dcterms:modified xsi:type="dcterms:W3CDTF">2016-03-25T01:29:09Z</dcterms:modified>
</cp:coreProperties>
</file>