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92" r:id="rId3"/>
  </p:sldIdLst>
  <p:sldSz cx="12192000" cy="6858000"/>
  <p:notesSz cx="7103745" cy="10234295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tags" Target="tags/tag129.xml" /><Relationship Id="rId5" Type="http://schemas.openxmlformats.org/officeDocument/2006/relationships/presProps" Target="presProps.xml" /><Relationship Id="rId6" Type="http://schemas.openxmlformats.org/officeDocument/2006/relationships/viewProps" Target="viewProps.xml" /><Relationship Id="rId7" Type="http://schemas.openxmlformats.org/officeDocument/2006/relationships/theme" Target="theme/theme1.xml" /><Relationship Id="rId8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2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12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宋体" pitchFamily="2" charset="-122"/>
                <a:ea typeface="宋体" panose="02010600030101010101" pitchFamily="2" charset="-122"/>
              </a:rPr>
              <a:t>秋蝉残唱图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635" y="952500"/>
            <a:ext cx="7711440" cy="5388610"/>
          </a:xfrm>
        </p:spPr>
        <p:txBody>
          <a:bodyPr/>
          <a:lstStyle/>
          <a:p>
            <a:pPr marL="0" indent="0" fontAlgn="auto">
              <a:buNone/>
            </a:pPr>
            <a:endParaRPr lang="zh-CN" altLang="en-US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5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哀弱残声</a:t>
            </a:r>
            <a:endParaRPr lang="zh-CN" altLang="en-US" sz="3600" b="1">
              <a:solidFill>
                <a:srgbClr val="FF0000"/>
              </a:solidFill>
              <a:latin typeface="宋体" pitchFamily="2" charset="-122"/>
              <a:ea typeface="宋体" panose="02010600030101010101" pitchFamily="2" charset="-122"/>
            </a:endParaRPr>
          </a:p>
          <a:p>
            <a:endParaRPr lang="zh-CN" altLang="en-US" sz="3600" b="1">
              <a:latin typeface="宋体" pitchFamily="2" charset="-122"/>
              <a:ea typeface="宋体" panose="02010600030101010101" pitchFamily="2" charset="-122"/>
            </a:endParaRPr>
          </a:p>
          <a:p>
            <a:r>
              <a:rPr sz="36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以声音衬托出北国之秋的静、悲凉</a:t>
            </a:r>
            <a:endParaRPr lang="zh-CN" altLang="en-US" sz="36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3600" b="1">
              <a:latin typeface="宋体" pitchFamily="2" charset="-122"/>
              <a:ea typeface="宋体" panose="02010600030101010101" pitchFamily="2" charset="-122"/>
            </a:endParaRPr>
          </a:p>
        </p:txBody>
      </p:sp>
      <p:pic>
        <p:nvPicPr>
          <p:cNvPr id="35" name="图片占位符 34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669925" y="1228090"/>
            <a:ext cx="2631440" cy="4837430"/>
          </a:xfrm>
          <a:prstGeom prst="rect">
            <a:avLst/>
          </a:prstGeom>
        </p:spPr>
      </p:pic>
      <p:pic>
        <p:nvPicPr>
          <p:cNvPr id="3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60300" y="11836400"/>
            <a:ext cx="3429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2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</Paragraphs>
  <Slides>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Office 主题​​</vt:lpstr>
      <vt:lpstr>秋蝉残唱图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2020-10-30T12:30:17.235</cp:lastPrinted>
  <dcterms:created xsi:type="dcterms:W3CDTF">2020-10-30T12:30:17Z</dcterms:created>
  <dcterms:modified xsi:type="dcterms:W3CDTF">2020-10-30T04:30:18Z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