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notesMasterIdLst>
    <p:notesMasterId r:id="rId2"/>
  </p:notesMasterIdLst>
  <p:sldIdLst>
    <p:sldId id="257" r:id="rId3"/>
    <p:sldId id="360" r:id="rId4"/>
    <p:sldId id="376" r:id="rId5"/>
    <p:sldId id="412" r:id="rId6"/>
    <p:sldId id="373" r:id="rId7"/>
    <p:sldId id="413" r:id="rId8"/>
    <p:sldId id="263" r:id="rId9"/>
    <p:sldId id="414" r:id="rId10"/>
    <p:sldId id="415" r:id="rId11"/>
    <p:sldId id="416" r:id="rId12"/>
    <p:sldId id="417" r:id="rId13"/>
    <p:sldId id="418" r:id="rId14"/>
    <p:sldId id="419" r:id="rId15"/>
    <p:sldId id="420" r:id="rId16"/>
    <p:sldId id="421" r:id="rId17"/>
    <p:sldId id="422" r:id="rId18"/>
    <p:sldId id="423" r:id="rId19"/>
    <p:sldId id="425" r:id="rId20"/>
    <p:sldId id="426" r:id="rId21"/>
    <p:sldId id="427" r:id="rId22"/>
    <p:sldId id="429" r:id="rId23"/>
    <p:sldId id="430" r:id="rId24"/>
    <p:sldId id="431" r:id="rId25"/>
    <p:sldId id="271" r:id="rId26"/>
    <p:sldId id="424" r:id="rId27"/>
    <p:sldId id="449" r:id="rId28"/>
    <p:sldId id="440" r:id="rId29"/>
    <p:sldId id="441" r:id="rId30"/>
    <p:sldId id="442" r:id="rId31"/>
    <p:sldId id="443" r:id="rId32"/>
    <p:sldId id="444" r:id="rId33"/>
    <p:sldId id="445" r:id="rId34"/>
    <p:sldId id="278" r:id="rId35"/>
    <p:sldId id="432" r:id="rId36"/>
    <p:sldId id="433" r:id="rId37"/>
    <p:sldId id="434" r:id="rId38"/>
    <p:sldId id="435" r:id="rId39"/>
    <p:sldId id="436" r:id="rId40"/>
    <p:sldId id="437" r:id="rId41"/>
    <p:sldId id="438" r:id="rId42"/>
    <p:sldId id="439" r:id="rId43"/>
    <p:sldId id="450" r:id="rId44"/>
    <p:sldId id="452" r:id="rId45"/>
    <p:sldId id="286" r:id="rId46"/>
    <p:sldId id="453" r:id="rId47"/>
  </p:sldIdLst>
  <p:sldSz cx="9144000" cy="5143500" type="screen16x9"/>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80" autoAdjust="0"/>
  </p:normalViewPr>
  <p:slideViewPr>
    <p:cSldViewPr>
      <p:cViewPr varScale="1">
        <p:scale>
          <a:sx n="111" d="100"/>
          <a:sy n="111" d="100"/>
        </p:scale>
        <p:origin x="-634" y="-82"/>
      </p:cViewPr>
      <p:guideLst>
        <p:guide orient="horz" pos="1620"/>
        <p:guide pos="2880"/>
      </p:guideLst>
    </p:cSldViewPr>
  </p:slideViewPr>
  <p:outlineViewPr>
    <p:cViewPr>
      <p:scale>
        <a:sx n="33" d="100"/>
        <a:sy n="33" d="100"/>
      </p:scale>
      <p:origin x="0" y="3394"/>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tags" Target="tags/tag373.xml" /><Relationship Id="rId49" Type="http://schemas.openxmlformats.org/officeDocument/2006/relationships/presProps" Target="presProps.xml" /><Relationship Id="rId5" Type="http://schemas.openxmlformats.org/officeDocument/2006/relationships/slide" Target="slides/slide3.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4.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B182EDE1-6532-44E7-8FA9-1C21678524A4}" type="datetimeFigureOut">
              <a:rPr lang="zh-CN" altLang="en-US" smtClean="0"/>
              <a:t>2022/11/27 Sunday</a:t>
            </a:fld>
            <a:endParaRPr lang="zh-CN" altLang="en-US"/>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56236F48-0A5D-4F75-BB57-B21F3782DDF8}" type="slidenum">
              <a:rPr lang="zh-CN" altLang="en-US" smtClean="0"/>
              <a:t>‹#›</a:t>
            </a:fld>
            <a:endParaRPr lang="zh-CN" altLang="en-US"/>
          </a:p>
        </p:txBody>
      </p:sp>
    </p:spTree>
    <p:extLst>
      <p:ext uri="{BB962C8B-B14F-4D97-AF65-F5344CB8AC3E}">
        <p14:creationId xmlns:p14="http://schemas.microsoft.com/office/powerpoint/2010/main" val="4064860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tags" Target="../tags/tag35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8113" y="766763"/>
            <a:ext cx="6823075" cy="3838575"/>
          </a:xfrm>
        </p:spPr>
      </p:sp>
      <p:sp>
        <p:nvSpPr>
          <p:cNvPr id="3" name="备注占位符 2"/>
          <p:cNvSpPr>
            <a:spLocks noGrp="1"/>
          </p:cNvSpPr>
          <p:nvPr>
            <p:ph type="body" idx="1"/>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a:xfrm>
            <a:off x="138113" y="766763"/>
            <a:ext cx="6823075" cy="3838575"/>
          </a:xfrm>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a:xfrm>
            <a:off x="138113" y="766763"/>
            <a:ext cx="6823075" cy="3838575"/>
          </a:xfrm>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a:xfrm>
            <a:off x="138113" y="766763"/>
            <a:ext cx="6823075" cy="3838575"/>
          </a:xfrm>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8113" y="766763"/>
            <a:ext cx="6823075" cy="3838575"/>
          </a:xfrm>
        </p:spPr>
      </p:sp>
      <p:sp>
        <p:nvSpPr>
          <p:cNvPr id="3" name="备注占位符 2"/>
          <p:cNvSpPr>
            <a:spLocks noGrp="1"/>
          </p:cNvSpPr>
          <p:nvPr>
            <p:ph type="body" idx="1"/>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1202" name="幻灯片图像占位符 1">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DA5833-633B-460E-9D45-6FE8641CF92E}"/>
              </a:ext>
            </a:extLst>
          </p:cNvPr>
          <p:cNvSpPr>
            <a:spLocks noGrp="1" noRot="1" noChangeAspect="1" noTextEdit="1"/>
          </p:cNvSpPr>
          <p:nvPr>
            <p:ph type="sldImg"/>
            <p:custDataLst>
              <p:tags r:id="rId4"/>
            </p:custDataLst>
          </p:nvPr>
        </p:nvSpPr>
        <p:spPr>
          <a:ln algn="ctr"/>
        </p:spPr>
      </p:sp>
      <p:sp>
        <p:nvSpPr>
          <p:cNvPr id="51203" name="备注占位符 2">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F7A0F5-06BE-440A-8A65-DCB2319AF35D}"/>
              </a:ext>
            </a:extLst>
          </p:cNvPr>
          <p:cNvSpPr>
            <a:spLocks noGrp="1" noChangeArrowheads="1"/>
          </p:cNvSpPr>
          <p:nvPr>
            <p:ph type="body" idx="1"/>
            <p:custDataLst>
              <p:tags r:id="rId5"/>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defTabSz="914400">
              <a:spcBef>
                <a:spcPct val="0"/>
              </a:spcBef>
            </a:pPr>
            <a:endParaRPr lang="zh-CN" altLang="en-US">
              <a:solidFill>
                <a:srgbClr val="000000"/>
              </a:solidFill>
              <a:latin typeface="Calibri" panose="020f0502020204030204" pitchFamily="34" charset="0"/>
            </a:endParaRPr>
          </a:p>
        </p:txBody>
      </p:sp>
      <p:sp>
        <p:nvSpPr>
          <p:cNvPr id="51204" name="灯片编号占位符 3">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C5E51A0-0A96-4ADC-BF7C-F4C2388D215D}"/>
              </a:ext>
            </a:extLst>
          </p:cNvPr>
          <p:cNvSpPr>
            <a:spLocks noGrp="1" noChangeArrowheads="1"/>
          </p:cNvSpPr>
          <p:nvPr>
            <p:custDataLst>
              <p:tags r:id="rId6"/>
            </p:custDataLst>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p>
            <a:pPr algn="r" eaLnBrk="1" hangingPunct="1">
              <a:buSzTx/>
            </a:pPr>
            <a:fld id="{461C0E4C-0090-4B60-802F-020C847DC804}" type="slidenum">
              <a:rPr lang="zh-CN" altLang="en-US" sz="1200" b="0"/>
              <a:pPr algn="r" eaLnBrk="1" hangingPunct="1">
                <a:buSzTx/>
              </a:pPr>
              <a:t>42</a:t>
            </a:fld>
            <a:endParaRPr lang="zh-CN" altLang="en-US" sz="1200" b="0"/>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D2E8203-EB08-4F0D-830A-C288DDF96F60}"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43</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Arial"/>
            </a:endParaRPr>
          </a:p>
        </p:txBody>
      </p:sp>
    </p:spTree>
    <p:extLst>
      <p:ext uri="{BB962C8B-B14F-4D97-AF65-F5344CB8AC3E}">
        <p14:creationId xmlns:p14="http://schemas.microsoft.com/office/powerpoint/2010/main" val="401551981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DE325271-3F7D-4D51-9CD1-10F5A464BB99}"/>
              </a:ext>
            </a:extLst>
          </p:cNvPr>
          <p:cNvSpPr>
            <a:spLocks noGrp="1"/>
          </p:cNvSpPr>
          <p:nvPr>
            <p:ph type="ctrTitle"/>
            <p:custDataLst>
              <p:tags r:id="rId2"/>
            </p:custDataLst>
          </p:nvPr>
        </p:nvSpPr>
        <p:spPr>
          <a:xfrm>
            <a:off x="1143000" y="841773"/>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39476F5-3AA9-421C-AFE3-3A3A85412E80}"/>
              </a:ext>
            </a:extLst>
          </p:cNvPr>
          <p:cNvSpPr>
            <a:spLocks noGrp="1"/>
          </p:cNvSpPr>
          <p:nvPr>
            <p:ph type="subTitle" idx="1"/>
            <p:custDataLst>
              <p:tags r:id="rId3"/>
            </p:custDataLst>
          </p:nvPr>
        </p:nvSpPr>
        <p:spPr>
          <a:xfrm>
            <a:off x="1143000" y="2701528"/>
            <a:ext cx="6858000" cy="1241822"/>
          </a:xfrm>
        </p:spPr>
        <p:txBody>
          <a:bodyPr/>
          <a:lstStyle>
            <a:lvl1pPr marL="0" indent="0" algn="ctr">
              <a:buNone/>
              <a:defRPr sz="2400"/>
            </a:lvl1pPr>
            <a:lvl2pPr marL="457083" indent="0" algn="ctr">
              <a:buNone/>
              <a:defRPr sz="2000"/>
            </a:lvl2pPr>
            <a:lvl3pPr marL="914167" indent="0" algn="ctr">
              <a:buNone/>
              <a:defRPr sz="1800"/>
            </a:lvl3pPr>
            <a:lvl4pPr marL="1371248" indent="0" algn="ctr">
              <a:buNone/>
              <a:defRPr sz="1600"/>
            </a:lvl4pPr>
            <a:lvl5pPr marL="1828332" indent="0" algn="ctr">
              <a:buNone/>
              <a:defRPr sz="1600"/>
            </a:lvl5pPr>
            <a:lvl6pPr marL="2285416" indent="0" algn="ctr">
              <a:buNone/>
              <a:defRPr sz="1600"/>
            </a:lvl6pPr>
            <a:lvl7pPr marL="2742497" indent="0" algn="ctr">
              <a:buNone/>
              <a:defRPr sz="1600"/>
            </a:lvl7pPr>
            <a:lvl8pPr marL="3199580" indent="0" algn="ctr">
              <a:buNone/>
              <a:defRPr sz="1600"/>
            </a:lvl8pPr>
            <a:lvl9pPr marL="3656664"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BA96BDC-F0B8-4D01-B97D-C0E05DB25B58}"/>
              </a:ext>
            </a:extLst>
          </p:cNvPr>
          <p:cNvSpPr>
            <a:spLocks noGrp="1"/>
          </p:cNvSpPr>
          <p:nvPr>
            <p:ph type="dt" sz="half" idx="10"/>
            <p:custDataLst>
              <p:tags r:id="rId4"/>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A8153086-D7DC-4804-9BE2-FB74FB290391}"/>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A1FADD-4D63-4857-BA47-2B14FB088143}"/>
              </a:ext>
            </a:extLst>
          </p:cNvPr>
          <p:cNvSpPr>
            <a:spLocks noGrp="1"/>
          </p:cNvSpPr>
          <p:nvPr>
            <p:ph type="sldNum" sz="quarter" idx="12"/>
            <p:custDataLst>
              <p:tags r:id="rId6"/>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47105071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5D81764B-6037-4DBC-AA22-895AA1C38977}"/>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E5FE4F3-0D19-4A32-A404-88018548970A}"/>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3DCA440-192C-47B3-A158-0A0944E6A9A4}"/>
              </a:ext>
            </a:extLst>
          </p:cNvPr>
          <p:cNvSpPr>
            <a:spLocks noGrp="1"/>
          </p:cNvSpPr>
          <p:nvPr>
            <p:ph type="dt" sz="half" idx="10"/>
            <p:custDataLst>
              <p:tags r:id="rId4"/>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7D4B14E-0687-475D-A9B8-28DB595EC6FD}"/>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ACA47318-4827-41FB-9540-8C8A4FE0BDE6}"/>
              </a:ext>
            </a:extLst>
          </p:cNvPr>
          <p:cNvSpPr>
            <a:spLocks noGrp="1"/>
          </p:cNvSpPr>
          <p:nvPr>
            <p:ph type="sldNum" sz="quarter" idx="12"/>
            <p:custDataLst>
              <p:tags r:id="rId6"/>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90664454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xmlns="" id="{1FD6F429-F107-4603-AC6E-63460689707D}"/>
              </a:ext>
            </a:extLst>
          </p:cNvPr>
          <p:cNvSpPr>
            <a:spLocks noGrp="1"/>
          </p:cNvSpPr>
          <p:nvPr>
            <p:ph type="title" orient="vert"/>
            <p:custDataLst>
              <p:tags r:id="rId2"/>
            </p:custDataLst>
          </p:nvPr>
        </p:nvSpPr>
        <p:spPr>
          <a:xfrm>
            <a:off x="6543682" y="273849"/>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1B7F66-3222-4534-9728-3E2F1579A0AD}"/>
              </a:ext>
            </a:extLst>
          </p:cNvPr>
          <p:cNvSpPr>
            <a:spLocks noGrp="1"/>
          </p:cNvSpPr>
          <p:nvPr>
            <p:ph type="body" orient="vert" idx="1"/>
            <p:custDataLst>
              <p:tags r:id="rId3"/>
            </p:custDataLst>
          </p:nvPr>
        </p:nvSpPr>
        <p:spPr>
          <a:xfrm>
            <a:off x="628655" y="273849"/>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B6B3186-3299-4E7E-9379-90365AC774E7}"/>
              </a:ext>
            </a:extLst>
          </p:cNvPr>
          <p:cNvSpPr>
            <a:spLocks noGrp="1"/>
          </p:cNvSpPr>
          <p:nvPr>
            <p:ph type="dt" sz="half" idx="10"/>
            <p:custDataLst>
              <p:tags r:id="rId4"/>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38ECC31-CD5A-493C-91D2-27CF43232259}"/>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DBB084A2-AA9E-48A2-BD6C-8B94AD38C87E}"/>
              </a:ext>
            </a:extLst>
          </p:cNvPr>
          <p:cNvSpPr>
            <a:spLocks noGrp="1"/>
          </p:cNvSpPr>
          <p:nvPr>
            <p:ph type="sldNum" sz="quarter" idx="12"/>
            <p:custDataLst>
              <p:tags r:id="rId6"/>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8051758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4084591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352408612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95607504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164962612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178471020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264592470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184835371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184759425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9D6C970F-F720-48F6-8B5E-70F916167258}"/>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2CD7D28-9B0B-4E0C-B5D3-D9BCB3FEBD72}"/>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1CDC79A-44C8-4744-9BAF-E5FA8DBEF66A}"/>
              </a:ext>
            </a:extLst>
          </p:cNvPr>
          <p:cNvSpPr>
            <a:spLocks noGrp="1"/>
          </p:cNvSpPr>
          <p:nvPr>
            <p:ph type="dt" sz="half" idx="10"/>
            <p:custDataLst>
              <p:tags r:id="rId4"/>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CEEDC81F-53D4-41F2-BB9E-38CAEEDD7397}"/>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CD28472F-877D-4E5B-A38A-7592F766C7EC}"/>
              </a:ext>
            </a:extLst>
          </p:cNvPr>
          <p:cNvSpPr>
            <a:spLocks noGrp="1"/>
          </p:cNvSpPr>
          <p:nvPr>
            <p:ph type="sldNum" sz="quarter" idx="12"/>
            <p:custDataLst>
              <p:tags r:id="rId6"/>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8392443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284645094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105572922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207188616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426412105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96910336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6D395335-6F87-43D3-9675-054BFB49FF97}"/>
              </a:ext>
            </a:extLst>
          </p:cNvPr>
          <p:cNvSpPr>
            <a:spLocks noGrp="1"/>
          </p:cNvSpPr>
          <p:nvPr>
            <p:ph type="title"/>
            <p:custDataLst>
              <p:tags r:id="rId2"/>
            </p:custDataLst>
          </p:nvPr>
        </p:nvSpPr>
        <p:spPr>
          <a:xfrm>
            <a:off x="623888" y="1282310"/>
            <a:ext cx="7886700" cy="2139553"/>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D035D9F-5685-4EBA-BE8C-88785C16E82E}"/>
              </a:ext>
            </a:extLst>
          </p:cNvPr>
          <p:cNvSpPr>
            <a:spLocks noGrp="1"/>
          </p:cNvSpPr>
          <p:nvPr>
            <p:ph type="body" idx="1"/>
            <p:custDataLst>
              <p:tags r:id="rId3"/>
            </p:custDataLst>
          </p:nvPr>
        </p:nvSpPr>
        <p:spPr>
          <a:xfrm>
            <a:off x="623888" y="3442099"/>
            <a:ext cx="7886700" cy="1125140"/>
          </a:xfrm>
        </p:spPr>
        <p:txBody>
          <a:bodyPr/>
          <a:lstStyle>
            <a:lvl1pPr marL="0" indent="0">
              <a:buNone/>
              <a:defRPr sz="2400">
                <a:solidFill>
                  <a:schemeClr val="tx1">
                    <a:tint val="75000"/>
                  </a:schemeClr>
                </a:solidFill>
              </a:defRPr>
            </a:lvl1pPr>
            <a:lvl2pPr marL="457083" indent="0">
              <a:buNone/>
              <a:defRPr sz="2000">
                <a:solidFill>
                  <a:schemeClr val="tx1">
                    <a:tint val="75000"/>
                  </a:schemeClr>
                </a:solidFill>
              </a:defRPr>
            </a:lvl2pPr>
            <a:lvl3pPr marL="914167" indent="0">
              <a:buNone/>
              <a:defRPr sz="1800">
                <a:solidFill>
                  <a:schemeClr val="tx1">
                    <a:tint val="75000"/>
                  </a:schemeClr>
                </a:solidFill>
              </a:defRPr>
            </a:lvl3pPr>
            <a:lvl4pPr marL="1371248" indent="0">
              <a:buNone/>
              <a:defRPr sz="1600">
                <a:solidFill>
                  <a:schemeClr val="tx1">
                    <a:tint val="75000"/>
                  </a:schemeClr>
                </a:solidFill>
              </a:defRPr>
            </a:lvl4pPr>
            <a:lvl5pPr marL="1828332" indent="0">
              <a:buNone/>
              <a:defRPr sz="1600">
                <a:solidFill>
                  <a:schemeClr val="tx1">
                    <a:tint val="75000"/>
                  </a:schemeClr>
                </a:solidFill>
              </a:defRPr>
            </a:lvl5pPr>
            <a:lvl6pPr marL="2285416" indent="0">
              <a:buNone/>
              <a:defRPr sz="1600">
                <a:solidFill>
                  <a:schemeClr val="tx1">
                    <a:tint val="75000"/>
                  </a:schemeClr>
                </a:solidFill>
              </a:defRPr>
            </a:lvl6pPr>
            <a:lvl7pPr marL="2742497" indent="0">
              <a:buNone/>
              <a:defRPr sz="1600">
                <a:solidFill>
                  <a:schemeClr val="tx1">
                    <a:tint val="75000"/>
                  </a:schemeClr>
                </a:solidFill>
              </a:defRPr>
            </a:lvl7pPr>
            <a:lvl8pPr marL="3199580" indent="0">
              <a:buNone/>
              <a:defRPr sz="1600">
                <a:solidFill>
                  <a:schemeClr val="tx1">
                    <a:tint val="75000"/>
                  </a:schemeClr>
                </a:solidFill>
              </a:defRPr>
            </a:lvl8pPr>
            <a:lvl9pPr marL="3656664"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9195BEC-326E-4A40-8BB9-F89B61C0F2BA}"/>
              </a:ext>
            </a:extLst>
          </p:cNvPr>
          <p:cNvSpPr>
            <a:spLocks noGrp="1"/>
          </p:cNvSpPr>
          <p:nvPr>
            <p:ph type="dt" sz="half" idx="10"/>
            <p:custDataLst>
              <p:tags r:id="rId4"/>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D6161F1-64C3-45B4-8674-0E481648F637}"/>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CEE09D-4FB5-4435-8035-3007DD312DD9}"/>
              </a:ext>
            </a:extLst>
          </p:cNvPr>
          <p:cNvSpPr>
            <a:spLocks noGrp="1"/>
          </p:cNvSpPr>
          <p:nvPr>
            <p:ph type="sldNum" sz="quarter" idx="12"/>
            <p:custDataLst>
              <p:tags r:id="rId6"/>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52811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D1BD498B-F289-4091-BA55-7B4F982FD627}"/>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04A26C-9D26-4836-B7FB-F4A6CC7AFFF4}"/>
              </a:ext>
            </a:extLst>
          </p:cNvPr>
          <p:cNvSpPr>
            <a:spLocks noGrp="1"/>
          </p:cNvSpPr>
          <p:nvPr>
            <p:ph sz="half" idx="1"/>
            <p:custDataLst>
              <p:tags r:id="rId3"/>
            </p:custDataLst>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13C30D9-76D2-4E4E-A767-B0FB1993E697}"/>
              </a:ext>
            </a:extLst>
          </p:cNvPr>
          <p:cNvSpPr>
            <a:spLocks noGrp="1"/>
          </p:cNvSpPr>
          <p:nvPr>
            <p:ph sz="half" idx="2"/>
            <p:custDataLst>
              <p:tags r:id="rId4"/>
            </p:custDataLst>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803C3BB-BC37-4B08-8578-D9A68649271B}"/>
              </a:ext>
            </a:extLst>
          </p:cNvPr>
          <p:cNvSpPr>
            <a:spLocks noGrp="1"/>
          </p:cNvSpPr>
          <p:nvPr>
            <p:ph type="dt" sz="half" idx="10"/>
            <p:custDataLst>
              <p:tags r:id="rId5"/>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3D25AD5-CCC7-4856-BA8C-11009B34EACE}"/>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344904F6-4C11-4751-B06F-AC550E16C02E}"/>
              </a:ext>
            </a:extLst>
          </p:cNvPr>
          <p:cNvSpPr>
            <a:spLocks noGrp="1"/>
          </p:cNvSpPr>
          <p:nvPr>
            <p:ph type="sldNum" sz="quarter" idx="12"/>
            <p:custDataLst>
              <p:tags r:id="rId7"/>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3556905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25218B49-3D68-4E8A-975C-D6C5FEA899C3}"/>
              </a:ext>
            </a:extLst>
          </p:cNvPr>
          <p:cNvSpPr>
            <a:spLocks noGrp="1"/>
          </p:cNvSpPr>
          <p:nvPr>
            <p:ph type="title"/>
            <p:custDataLst>
              <p:tags r:id="rId2"/>
            </p:custDataLst>
          </p:nvPr>
        </p:nvSpPr>
        <p:spPr>
          <a:xfrm>
            <a:off x="629841" y="273846"/>
            <a:ext cx="7886700" cy="994172"/>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4FBDBE-591D-41C9-B53D-FB3A41A68BB2}"/>
              </a:ext>
            </a:extLst>
          </p:cNvPr>
          <p:cNvSpPr>
            <a:spLocks noGrp="1"/>
          </p:cNvSpPr>
          <p:nvPr>
            <p:ph type="body" idx="1"/>
            <p:custDataLst>
              <p:tags r:id="rId3"/>
            </p:custDataLst>
          </p:nvPr>
        </p:nvSpPr>
        <p:spPr>
          <a:xfrm>
            <a:off x="629843" y="1260873"/>
            <a:ext cx="3868340"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66E9DD22-7A98-4B8D-A625-DB3B9E4BB832}"/>
              </a:ext>
            </a:extLst>
          </p:cNvPr>
          <p:cNvSpPr>
            <a:spLocks noGrp="1"/>
          </p:cNvSpPr>
          <p:nvPr>
            <p:ph sz="half" idx="2"/>
            <p:custDataLst>
              <p:tags r:id="rId4"/>
            </p:custDataLst>
          </p:nvPr>
        </p:nvSpPr>
        <p:spPr>
          <a:xfrm>
            <a:off x="629843"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44E30E2-4627-43CF-A719-B96A7EBF1418}"/>
              </a:ext>
            </a:extLst>
          </p:cNvPr>
          <p:cNvSpPr>
            <a:spLocks noGrp="1"/>
          </p:cNvSpPr>
          <p:nvPr>
            <p:ph type="body" sz="quarter" idx="3"/>
            <p:custDataLst>
              <p:tags r:id="rId5"/>
            </p:custDataLst>
          </p:nvPr>
        </p:nvSpPr>
        <p:spPr>
          <a:xfrm>
            <a:off x="4629157" y="1260873"/>
            <a:ext cx="3887391"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D1FC617B-CD36-42A9-A5B3-4B4D43572334}"/>
              </a:ext>
            </a:extLst>
          </p:cNvPr>
          <p:cNvSpPr>
            <a:spLocks noGrp="1"/>
          </p:cNvSpPr>
          <p:nvPr>
            <p:ph sz="quarter" idx="4"/>
            <p:custDataLst>
              <p:tags r:id="rId6"/>
            </p:custDataLst>
          </p:nvPr>
        </p:nvSpPr>
        <p:spPr>
          <a:xfrm>
            <a:off x="4629157"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97A02B52-F5C4-4EDB-9EFE-DE2AE566326D}"/>
              </a:ext>
            </a:extLst>
          </p:cNvPr>
          <p:cNvSpPr>
            <a:spLocks noGrp="1"/>
          </p:cNvSpPr>
          <p:nvPr>
            <p:ph type="dt" sz="half" idx="10"/>
            <p:custDataLst>
              <p:tags r:id="rId7"/>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8" name="页脚占位符 7">
            <a:extLst>
              <a:ext uri="{FF2B5EF4-FFF2-40B4-BE49-F238E27FC236}">
                <a16:creationId xmlns:a16="http://schemas.microsoft.com/office/drawing/2014/main" xmlns="" id="{9616CA30-B41F-4D91-8C8B-B276F7B31DB1}"/>
              </a:ext>
            </a:extLst>
          </p:cNvPr>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a16="http://schemas.microsoft.com/office/drawing/2014/main" xmlns="" id="{AB5A12CA-BD61-4AE6-888C-789FE7CE667C}"/>
              </a:ext>
            </a:extLst>
          </p:cNvPr>
          <p:cNvSpPr>
            <a:spLocks noGrp="1"/>
          </p:cNvSpPr>
          <p:nvPr>
            <p:ph type="sldNum" sz="quarter" idx="12"/>
            <p:custDataLst>
              <p:tags r:id="rId9"/>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465585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337FB3CF-EDC7-4043-8FE0-63F2884A7017}"/>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E287BC1-F50D-47A4-9021-C9F109DAD3E0}"/>
              </a:ext>
            </a:extLst>
          </p:cNvPr>
          <p:cNvSpPr>
            <a:spLocks noGrp="1"/>
          </p:cNvSpPr>
          <p:nvPr>
            <p:ph type="dt" sz="half" idx="10"/>
            <p:custDataLst>
              <p:tags r:id="rId3"/>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4" name="页脚占位符 3">
            <a:extLst>
              <a:ext uri="{FF2B5EF4-FFF2-40B4-BE49-F238E27FC236}">
                <a16:creationId xmlns:a16="http://schemas.microsoft.com/office/drawing/2014/main" xmlns="" id="{E2662758-59F8-41F6-A1B5-63498BAF16FE}"/>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a16="http://schemas.microsoft.com/office/drawing/2014/main" xmlns="" id="{A6B578BB-5D48-4395-90F8-587080CB3BE1}"/>
              </a:ext>
            </a:extLst>
          </p:cNvPr>
          <p:cNvSpPr>
            <a:spLocks noGrp="1"/>
          </p:cNvSpPr>
          <p:nvPr>
            <p:ph type="sldNum" sz="quarter" idx="12"/>
            <p:custDataLst>
              <p:tags r:id="rId5"/>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12180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xmlns="" id="{F81B0623-AAE8-4551-B93D-DEE74CA6E242}"/>
              </a:ext>
            </a:extLst>
          </p:cNvPr>
          <p:cNvSpPr>
            <a:spLocks noGrp="1"/>
          </p:cNvSpPr>
          <p:nvPr>
            <p:ph type="dt" sz="half" idx="10"/>
            <p:custDataLst>
              <p:tags r:id="rId2"/>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xmlns="" id="{FC0022EC-E1C4-4379-AEBF-A52D00DBF065}"/>
              </a:ext>
            </a:extLst>
          </p:cNvPr>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xmlns="" id="{D3C51BEC-F776-46F4-B034-D4CF72DEF128}"/>
              </a:ext>
            </a:extLst>
          </p:cNvPr>
          <p:cNvSpPr>
            <a:spLocks noGrp="1"/>
          </p:cNvSpPr>
          <p:nvPr>
            <p:ph type="sldNum" sz="quarter" idx="12"/>
            <p:custDataLst>
              <p:tags r:id="rId4"/>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2586425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968B9CE3-E6AC-4822-BBE8-B9FED332D655}"/>
              </a:ext>
            </a:extLst>
          </p:cNvPr>
          <p:cNvSpPr>
            <a:spLocks noGrp="1"/>
          </p:cNvSpPr>
          <p:nvPr>
            <p:ph type="title"/>
            <p:custDataLst>
              <p:tags r:id="rId2"/>
            </p:custDataLst>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2428350-2E53-4998-9F3D-413123B6785F}"/>
              </a:ext>
            </a:extLst>
          </p:cNvPr>
          <p:cNvSpPr>
            <a:spLocks noGrp="1"/>
          </p:cNvSpPr>
          <p:nvPr>
            <p:ph idx="1"/>
            <p:custDataLst>
              <p:tags r:id="rId3"/>
            </p:custDataLst>
          </p:nvPr>
        </p:nvSpPr>
        <p:spPr>
          <a:xfrm>
            <a:off x="3887391" y="740575"/>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8E7F9AF-6C75-4249-A8FD-6D9236CB352D}"/>
              </a:ext>
            </a:extLst>
          </p:cNvPr>
          <p:cNvSpPr>
            <a:spLocks noGrp="1"/>
          </p:cNvSpPr>
          <p:nvPr>
            <p:ph type="body" sz="half" idx="2"/>
            <p:custDataLst>
              <p:tags r:id="rId4"/>
            </p:custDataLst>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02BC588-FB32-40E1-AC09-235285F54723}"/>
              </a:ext>
            </a:extLst>
          </p:cNvPr>
          <p:cNvSpPr>
            <a:spLocks noGrp="1"/>
          </p:cNvSpPr>
          <p:nvPr>
            <p:ph type="dt" sz="half" idx="10"/>
            <p:custDataLst>
              <p:tags r:id="rId5"/>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8CD02C6-7ADD-4BFD-A5F7-A11FB7DF8F42}"/>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54A9A0B0-982C-4CB0-8A7D-9A916C31934F}"/>
              </a:ext>
            </a:extLst>
          </p:cNvPr>
          <p:cNvSpPr>
            <a:spLocks noGrp="1"/>
          </p:cNvSpPr>
          <p:nvPr>
            <p:ph type="sldNum" sz="quarter" idx="12"/>
            <p:custDataLst>
              <p:tags r:id="rId7"/>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70261406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B79F057C-A086-4936-A16D-E7280F627F47}"/>
              </a:ext>
            </a:extLst>
          </p:cNvPr>
          <p:cNvSpPr>
            <a:spLocks noGrp="1"/>
          </p:cNvSpPr>
          <p:nvPr>
            <p:ph type="title"/>
            <p:custDataLst>
              <p:tags r:id="rId2"/>
            </p:custDataLst>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3029E95-200A-4675-8A3D-314EEAC63F20}"/>
              </a:ext>
            </a:extLst>
          </p:cNvPr>
          <p:cNvSpPr>
            <a:spLocks noGrp="1"/>
          </p:cNvSpPr>
          <p:nvPr>
            <p:ph type="pic" idx="1"/>
            <p:custDataLst>
              <p:tags r:id="rId3"/>
            </p:custDataLst>
          </p:nvPr>
        </p:nvSpPr>
        <p:spPr>
          <a:xfrm>
            <a:off x="3887391" y="740575"/>
            <a:ext cx="4629150" cy="3655219"/>
          </a:xfrm>
        </p:spPr>
        <p:txBody>
          <a:bodyPr/>
          <a:lstStyle>
            <a:lvl1pPr marL="0" indent="0">
              <a:buNone/>
              <a:defRPr sz="3200"/>
            </a:lvl1pPr>
            <a:lvl2pPr marL="457083" indent="0">
              <a:buNone/>
              <a:defRPr sz="2800"/>
            </a:lvl2pPr>
            <a:lvl3pPr marL="914167" indent="0">
              <a:buNone/>
              <a:defRPr sz="2400"/>
            </a:lvl3pPr>
            <a:lvl4pPr marL="1371248" indent="0">
              <a:buNone/>
              <a:defRPr sz="2000"/>
            </a:lvl4pPr>
            <a:lvl5pPr marL="1828332" indent="0">
              <a:buNone/>
              <a:defRPr sz="2000"/>
            </a:lvl5pPr>
            <a:lvl6pPr marL="2285416" indent="0">
              <a:buNone/>
              <a:defRPr sz="2000"/>
            </a:lvl6pPr>
            <a:lvl7pPr marL="2742497" indent="0">
              <a:buNone/>
              <a:defRPr sz="2000"/>
            </a:lvl7pPr>
            <a:lvl8pPr marL="3199580" indent="0">
              <a:buNone/>
              <a:defRPr sz="2000"/>
            </a:lvl8pPr>
            <a:lvl9pPr marL="3656664" indent="0">
              <a:buNone/>
              <a:defRPr sz="2000"/>
            </a:lvl9pPr>
          </a:lstStyle>
          <a:p>
            <a:endParaRPr lang="zh-CN" altLang="en-US"/>
          </a:p>
        </p:txBody>
      </p:sp>
      <p:sp>
        <p:nvSpPr>
          <p:cNvPr id="4" name="文本占位符 3">
            <a:extLst>
              <a:ext uri="{FF2B5EF4-FFF2-40B4-BE49-F238E27FC236}">
                <a16:creationId xmlns:a16="http://schemas.microsoft.com/office/drawing/2014/main" xmlns="" id="{F5C4EB99-4CC2-4C38-A0C9-06B931EFB946}"/>
              </a:ext>
            </a:extLst>
          </p:cNvPr>
          <p:cNvSpPr>
            <a:spLocks noGrp="1"/>
          </p:cNvSpPr>
          <p:nvPr>
            <p:ph type="body" sz="half" idx="2"/>
            <p:custDataLst>
              <p:tags r:id="rId4"/>
            </p:custDataLst>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BD17FD5-5BBB-4667-889E-F844B697A9CD}"/>
              </a:ext>
            </a:extLst>
          </p:cNvPr>
          <p:cNvSpPr>
            <a:spLocks noGrp="1"/>
          </p:cNvSpPr>
          <p:nvPr>
            <p:ph type="dt" sz="half" idx="10"/>
            <p:custDataLst>
              <p:tags r:id="rId5"/>
            </p:custDataLst>
          </p:nvPr>
        </p:nvSpPr>
        <p:spPr/>
        <p:txBody>
          <a:bodyPr/>
          <a:lstStyle/>
          <a:p>
            <a:fld id="{B5AA7FF0-6B4A-4546-BBEE-EC76D62FD432}" type="datetimeFigureOut">
              <a:rPr lang="zh-CN" altLang="en-US" smtClean="0">
                <a:solidFill>
                  <a:prstClr val="black">
                    <a:tint val="75000"/>
                  </a:prstClr>
                </a:solidFill>
              </a:rPr>
              <a:t>2022/11/27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E7BC2452-6B21-44DD-9DC1-E17E463654F4}"/>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7DA89350-8B48-42D0-A313-5278B15C474C}"/>
              </a:ext>
            </a:extLst>
          </p:cNvPr>
          <p:cNvSpPr>
            <a:spLocks noGrp="1"/>
          </p:cNvSpPr>
          <p:nvPr>
            <p:ph type="sldNum" sz="quarter" idx="12"/>
            <p:custDataLst>
              <p:tags r:id="rId7"/>
            </p:custDataLst>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94568434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tags" Target="../tags/tag83.xml" /><Relationship Id="rId26" Type="http://schemas.openxmlformats.org/officeDocument/2006/relationships/tags" Target="../tags/tag84.xml" /><Relationship Id="rId27" Type="http://schemas.openxmlformats.org/officeDocument/2006/relationships/tags" Target="../tags/tag85.xml" /><Relationship Id="rId28" Type="http://schemas.openxmlformats.org/officeDocument/2006/relationships/tags" Target="../tags/tag86.xml" /><Relationship Id="rId29" Type="http://schemas.openxmlformats.org/officeDocument/2006/relationships/tags" Target="../tags/tag87.xml" /><Relationship Id="rId3" Type="http://schemas.openxmlformats.org/officeDocument/2006/relationships/slideLayout" Target="../slideLayouts/slideLayout3.xml" /><Relationship Id="rId30" Type="http://schemas.openxmlformats.org/officeDocument/2006/relationships/tags" Target="../tags/tag88.xml" /><Relationship Id="rId31" Type="http://schemas.openxmlformats.org/officeDocument/2006/relationships/image" Target="file:///D:\qq&#25991;&#20214;\712321467\Image\C2C\Image2\%7b75232B38-A165-1FB7-499C-2E1C792CACB5%7d.png" TargetMode="External" /><Relationship Id="rId32" Type="http://schemas.openxmlformats.org/officeDocument/2006/relationships/image" Target="../media/image1.png" /><Relationship Id="rId33" Type="http://schemas.openxmlformats.org/officeDocument/2006/relationships/tags" Target="../tags/tag89.xml" /><Relationship Id="rId34" Type="http://schemas.openxmlformats.org/officeDocument/2006/relationships/image" Target="../media/image2.jpeg" /><Relationship Id="rId35"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4">
            <a:lum/>
          </a:blip>
          <a:stretch>
            <a:fillRect/>
          </a:stretch>
        </a:blipFill>
        <a:effectLst/>
      </p:bgPr>
    </p:bg>
    <p:spTree>
      <p:nvGrpSpPr>
        <p:cNvPr id="1" name=""/>
        <p:cNvGrpSpPr/>
        <p:nvPr>
          <p:custDataLst>
            <p:tags r:id="rId25"/>
          </p:custDataLst>
        </p:nvPr>
      </p:nvGrpSpPr>
      <p:grpSpPr>
        <a:xfrm>
          <a:off x="0" y="0"/>
          <a:ext cx="0" cy="0"/>
        </a:xfrm>
      </p:grpSpPr>
      <p:sp>
        <p:nvSpPr>
          <p:cNvPr id="2" name="标题占位符 1">
            <a:extLst>
              <a:ext uri="{FF2B5EF4-FFF2-40B4-BE49-F238E27FC236}">
                <a16:creationId xmlns:a16="http://schemas.microsoft.com/office/drawing/2014/main" xmlns="" id="{1E8F84F3-31B2-4C17-B44A-2A950EDD3CBD}"/>
              </a:ext>
            </a:extLst>
          </p:cNvPr>
          <p:cNvSpPr>
            <a:spLocks noGrp="1"/>
          </p:cNvSpPr>
          <p:nvPr>
            <p:ph type="title"/>
            <p:custDataLst>
              <p:tags r:id="rId26"/>
            </p:custDataLst>
          </p:nvPr>
        </p:nvSpPr>
        <p:spPr>
          <a:xfrm>
            <a:off x="628650" y="273846"/>
            <a:ext cx="7886700" cy="994172"/>
          </a:xfrm>
          <a:prstGeom prst="rect">
            <a:avLst/>
          </a:prstGeom>
        </p:spPr>
        <p:txBody>
          <a:bodyPr vert="horz" lIns="91416" tIns="45708" rIns="91416" bIns="45708"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3B92C1C-5359-4F5B-86F2-10CD3ADFD017}"/>
              </a:ext>
            </a:extLst>
          </p:cNvPr>
          <p:cNvSpPr>
            <a:spLocks noGrp="1"/>
          </p:cNvSpPr>
          <p:nvPr>
            <p:ph type="body" idx="1"/>
            <p:custDataLst>
              <p:tags r:id="rId27"/>
            </p:custDataLst>
          </p:nvPr>
        </p:nvSpPr>
        <p:spPr>
          <a:xfrm>
            <a:off x="628650" y="1369219"/>
            <a:ext cx="7886700" cy="3263504"/>
          </a:xfrm>
          <a:prstGeom prst="rect">
            <a:avLst/>
          </a:prstGeom>
        </p:spPr>
        <p:txBody>
          <a:bodyPr vert="horz" lIns="91416" tIns="45708" rIns="91416" bIns="45708"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136FAF2-613D-4DC8-A010-4A4F06F55509}"/>
              </a:ext>
            </a:extLst>
          </p:cNvPr>
          <p:cNvSpPr>
            <a:spLocks noGrp="1"/>
          </p:cNvSpPr>
          <p:nvPr>
            <p:ph type="dt" sz="half" idx="2"/>
            <p:custDataLst>
              <p:tags r:id="rId28"/>
            </p:custDataLst>
          </p:nvPr>
        </p:nvSpPr>
        <p:spPr>
          <a:xfrm>
            <a:off x="628652" y="4767264"/>
            <a:ext cx="2057400" cy="273844"/>
          </a:xfrm>
          <a:prstGeom prst="rect">
            <a:avLst/>
          </a:prstGeom>
        </p:spPr>
        <p:txBody>
          <a:bodyPr vert="horz" lIns="91416" tIns="45708" rIns="91416" bIns="45708" rtlCol="0" anchor="ctr"/>
          <a:lstStyle>
            <a:lvl1pPr algn="l">
              <a:defRPr sz="1200">
                <a:solidFill>
                  <a:schemeClr val="tx1">
                    <a:tint val="75000"/>
                  </a:schemeClr>
                </a:solidFill>
              </a:defRPr>
            </a:lvl1pPr>
          </a:lstStyle>
          <a:p>
            <a:pPr defTabSz="914167"/>
            <a:fld id="{B5AA7FF0-6B4A-4546-BBEE-EC76D62FD432}" type="datetimeFigureOut">
              <a:rPr lang="zh-CN" altLang="en-US" smtClean="0">
                <a:solidFill>
                  <a:prstClr val="black">
                    <a:tint val="75000"/>
                  </a:prstClr>
                </a:solidFill>
              </a:rPr>
              <a:pPr defTabSz="914167"/>
              <a:t>2022/11/27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3D249CFE-4575-4B4F-831B-8837D1D3371B}"/>
              </a:ext>
            </a:extLst>
          </p:cNvPr>
          <p:cNvSpPr>
            <a:spLocks noGrp="1"/>
          </p:cNvSpPr>
          <p:nvPr>
            <p:ph type="ftr" sz="quarter" idx="3"/>
            <p:custDataLst>
              <p:tags r:id="rId29"/>
            </p:custDataLst>
          </p:nvPr>
        </p:nvSpPr>
        <p:spPr>
          <a:xfrm>
            <a:off x="3028950" y="4767264"/>
            <a:ext cx="3086100" cy="273844"/>
          </a:xfrm>
          <a:prstGeom prst="rect">
            <a:avLst/>
          </a:prstGeom>
        </p:spPr>
        <p:txBody>
          <a:bodyPr vert="horz" lIns="91416" tIns="45708" rIns="91416" bIns="45708" rtlCol="0" anchor="ctr"/>
          <a:lstStyle>
            <a:lvl1pPr algn="ctr">
              <a:defRPr sz="1200">
                <a:solidFill>
                  <a:schemeClr val="tx1">
                    <a:tint val="75000"/>
                  </a:schemeClr>
                </a:solidFill>
              </a:defRPr>
            </a:lvl1pPr>
          </a:lstStyle>
          <a:p>
            <a:pPr defTabSz="914167"/>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3B2AECC-8468-4ECD-8930-9467318FD5A4}"/>
              </a:ext>
            </a:extLst>
          </p:cNvPr>
          <p:cNvSpPr>
            <a:spLocks noGrp="1"/>
          </p:cNvSpPr>
          <p:nvPr>
            <p:ph type="sldNum" sz="quarter" idx="4"/>
            <p:custDataLst>
              <p:tags r:id="rId30"/>
            </p:custDataLst>
          </p:nvPr>
        </p:nvSpPr>
        <p:spPr>
          <a:xfrm>
            <a:off x="6457950" y="4767264"/>
            <a:ext cx="2057400" cy="273844"/>
          </a:xfrm>
          <a:prstGeom prst="rect">
            <a:avLst/>
          </a:prstGeom>
        </p:spPr>
        <p:txBody>
          <a:bodyPr vert="horz" lIns="91416" tIns="45708" rIns="91416" bIns="45708" rtlCol="0" anchor="ctr"/>
          <a:lstStyle>
            <a:lvl1pPr algn="r">
              <a:defRPr sz="1200">
                <a:solidFill>
                  <a:schemeClr val="tx1">
                    <a:tint val="75000"/>
                  </a:schemeClr>
                </a:solidFill>
              </a:defRPr>
            </a:lvl1pPr>
          </a:lstStyle>
          <a:p>
            <a:pPr defTabSz="914167"/>
            <a:fld id="{9DDC3963-5A6F-437D-A3AA-913D269F7F3F}" type="slidenum">
              <a:rPr lang="zh-CN" altLang="en-US" smtClean="0">
                <a:solidFill>
                  <a:prstClr val="black">
                    <a:tint val="75000"/>
                  </a:prstClr>
                </a:solidFill>
              </a:rPr>
              <a:pPr defTabSz="914167"/>
              <a:t>‹#›</a:t>
            </a:fld>
            <a:endParaRPr lang="zh-CN" altLang="en-US">
              <a:solidFill>
                <a:prstClr val="black">
                  <a:tint val="75000"/>
                </a:prstClr>
              </a:solidFill>
            </a:endParaRPr>
          </a:p>
        </p:txBody>
      </p:sp>
      <p:pic>
        <p:nvPicPr>
          <p:cNvPr id="7" name="图片 1073743875" descr="学科网 zxxk.com"/>
          <p:cNvPicPr>
            <a:picLocks noChangeAspect="1"/>
          </p:cNvPicPr>
          <p:nvPr>
            <p:custDataLst>
              <p:tags r:id="rId33"/>
            </p:custDataLst>
          </p:nvPr>
        </p:nvPicPr>
        <p:blipFill>
          <a:blip r:embed="rId32" r:link="rId31"/>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361541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3" r:id="rId21"/>
    <p:sldLayoutId id="2147483684" r:id="rId22"/>
    <p:sldLayoutId id="2147483685" r:id="rId23"/>
    <p:sldLayoutId id="2147483686" r:id="rId24"/>
  </p:sldLayoutIdLst>
  <mc:AlternateContent>
    <mc:Choice xmlns:p14="http://schemas.microsoft.com/office/powerpoint/2010/main" Requires="p14">
      <p:transition spd="slow" p14:dur="1400">
        <p14:doors dir="vert"/>
      </p:transition>
    </mc:Choice>
    <mc:Fallback>
      <p:transition spd="slow">
        <p:fade/>
      </p:transition>
    </mc:Fallback>
  </mc:AlternateContent>
  <p:timing/>
  <p:txStyles>
    <p:titleStyle>
      <a:lvl1pPr algn="l" defTabSz="91416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40" indent="-228540" algn="l" defTabSz="91416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4" indent="-228540" algn="l" defTabSz="91416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08" indent="-228540" algn="l" defTabSz="91416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9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7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56"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4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23"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0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167" rtl="0" eaLnBrk="1" latinLnBrk="0" hangingPunct="1">
        <a:defRPr sz="1800" kern="1200">
          <a:solidFill>
            <a:schemeClr val="tx1"/>
          </a:solidFill>
          <a:latin typeface="+mn-lt"/>
          <a:ea typeface="+mn-ea"/>
          <a:cs typeface="+mn-cs"/>
        </a:defRPr>
      </a:lvl1pPr>
      <a:lvl2pPr marL="457083" algn="l" defTabSz="914167" rtl="0" eaLnBrk="1" latinLnBrk="0" hangingPunct="1">
        <a:defRPr sz="1800" kern="1200">
          <a:solidFill>
            <a:schemeClr val="tx1"/>
          </a:solidFill>
          <a:latin typeface="+mn-lt"/>
          <a:ea typeface="+mn-ea"/>
          <a:cs typeface="+mn-cs"/>
        </a:defRPr>
      </a:lvl2pPr>
      <a:lvl3pPr marL="914167" algn="l" defTabSz="914167" rtl="0" eaLnBrk="1" latinLnBrk="0" hangingPunct="1">
        <a:defRPr sz="1800" kern="1200">
          <a:solidFill>
            <a:schemeClr val="tx1"/>
          </a:solidFill>
          <a:latin typeface="+mn-lt"/>
          <a:ea typeface="+mn-ea"/>
          <a:cs typeface="+mn-cs"/>
        </a:defRPr>
      </a:lvl3pPr>
      <a:lvl4pPr marL="1371248" algn="l" defTabSz="914167" rtl="0" eaLnBrk="1" latinLnBrk="0" hangingPunct="1">
        <a:defRPr sz="1800" kern="1200">
          <a:solidFill>
            <a:schemeClr val="tx1"/>
          </a:solidFill>
          <a:latin typeface="+mn-lt"/>
          <a:ea typeface="+mn-ea"/>
          <a:cs typeface="+mn-cs"/>
        </a:defRPr>
      </a:lvl4pPr>
      <a:lvl5pPr marL="1828332" algn="l" defTabSz="914167" rtl="0" eaLnBrk="1" latinLnBrk="0" hangingPunct="1">
        <a:defRPr sz="1800" kern="1200">
          <a:solidFill>
            <a:schemeClr val="tx1"/>
          </a:solidFill>
          <a:latin typeface="+mn-lt"/>
          <a:ea typeface="+mn-ea"/>
          <a:cs typeface="+mn-cs"/>
        </a:defRPr>
      </a:lvl5pPr>
      <a:lvl6pPr marL="2285416" algn="l" defTabSz="914167" rtl="0" eaLnBrk="1" latinLnBrk="0" hangingPunct="1">
        <a:defRPr sz="1800" kern="1200">
          <a:solidFill>
            <a:schemeClr val="tx1"/>
          </a:solidFill>
          <a:latin typeface="+mn-lt"/>
          <a:ea typeface="+mn-ea"/>
          <a:cs typeface="+mn-cs"/>
        </a:defRPr>
      </a:lvl6pPr>
      <a:lvl7pPr marL="2742497" algn="l" defTabSz="914167" rtl="0" eaLnBrk="1" latinLnBrk="0" hangingPunct="1">
        <a:defRPr sz="1800" kern="1200">
          <a:solidFill>
            <a:schemeClr val="tx1"/>
          </a:solidFill>
          <a:latin typeface="+mn-lt"/>
          <a:ea typeface="+mn-ea"/>
          <a:cs typeface="+mn-cs"/>
        </a:defRPr>
      </a:lvl7pPr>
      <a:lvl8pPr marL="3199580" algn="l" defTabSz="914167" rtl="0" eaLnBrk="1" latinLnBrk="0" hangingPunct="1">
        <a:defRPr sz="1800" kern="1200">
          <a:solidFill>
            <a:schemeClr val="tx1"/>
          </a:solidFill>
          <a:latin typeface="+mn-lt"/>
          <a:ea typeface="+mn-ea"/>
          <a:cs typeface="+mn-cs"/>
        </a:defRPr>
      </a:lvl8pPr>
      <a:lvl9pPr marL="3656664" algn="l" defTabSz="914167"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11" Type="http://schemas.openxmlformats.org/officeDocument/2006/relationships/tags" Target="../tags/tag104.xml" /><Relationship Id="rId12" Type="http://schemas.openxmlformats.org/officeDocument/2006/relationships/image" Target="../media/image5.png" /><Relationship Id="rId13" Type="http://schemas.openxmlformats.org/officeDocument/2006/relationships/tags" Target="../tags/tag105.xml" /><Relationship Id="rId14" Type="http://schemas.openxmlformats.org/officeDocument/2006/relationships/image" Target="../media/image6.png" /><Relationship Id="rId15" Type="http://schemas.openxmlformats.org/officeDocument/2006/relationships/tags" Target="../tags/tag106.xml" /><Relationship Id="rId16" Type="http://schemas.openxmlformats.org/officeDocument/2006/relationships/image" Target="../media/image7.png" /><Relationship Id="rId17" Type="http://schemas.openxmlformats.org/officeDocument/2006/relationships/tags" Target="../tags/tag107.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image" Target="../media/image3.png" /><Relationship Id="rId9" Type="http://schemas.openxmlformats.org/officeDocument/2006/relationships/tags" Target="../tags/tag10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image" Target="../media/image13.png" /><Relationship Id="rId6" Type="http://schemas.openxmlformats.org/officeDocument/2006/relationships/tags" Target="../tags/tag15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0.xml"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image" Target="../media/image8.png" /><Relationship Id="rId18" Type="http://schemas.openxmlformats.org/officeDocument/2006/relationships/tags" Target="../tags/tag177.xml" /><Relationship Id="rId19" Type="http://schemas.openxmlformats.org/officeDocument/2006/relationships/image" Target="../media/image9.png" /><Relationship Id="rId2" Type="http://schemas.openxmlformats.org/officeDocument/2006/relationships/notesSlide" Target="../notesSlides/notesSlide1.xml" /><Relationship Id="rId20" Type="http://schemas.openxmlformats.org/officeDocument/2006/relationships/tags" Target="../tags/tag178.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image" Target="../media/image10.png" /><Relationship Id="rId7" Type="http://schemas.openxmlformats.org/officeDocument/2006/relationships/tags" Target="../tags/tag183.xml" /><Relationship Id="rId8" Type="http://schemas.openxmlformats.org/officeDocument/2006/relationships/image" Target="../media/image8.png" /><Relationship Id="rId9"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image" Target="../media/image10.png" /><Relationship Id="rId6" Type="http://schemas.openxmlformats.org/officeDocument/2006/relationships/tags" Target="../tags/tag188.xml" /><Relationship Id="rId7" Type="http://schemas.openxmlformats.org/officeDocument/2006/relationships/image" Target="../media/image8.png" /><Relationship Id="rId8" Type="http://schemas.openxmlformats.org/officeDocument/2006/relationships/tags" Target="../tags/tag18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image" Target="../media/image10.png" /><Relationship Id="rId6" Type="http://schemas.openxmlformats.org/officeDocument/2006/relationships/tags" Target="../tags/tag193.xml" /><Relationship Id="rId7" Type="http://schemas.openxmlformats.org/officeDocument/2006/relationships/image" Target="../media/image8.png" /><Relationship Id="rId8" Type="http://schemas.openxmlformats.org/officeDocument/2006/relationships/tags" Target="../tags/tag19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image" Target="../media/image10.png" /><Relationship Id="rId7" Type="http://schemas.openxmlformats.org/officeDocument/2006/relationships/tags" Target="../tags/tag199.xml" /><Relationship Id="rId8" Type="http://schemas.openxmlformats.org/officeDocument/2006/relationships/image" Target="../media/image8.png" /><Relationship Id="rId9" Type="http://schemas.openxmlformats.org/officeDocument/2006/relationships/tags" Target="../tags/tag2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image" Target="../media/image10.png" /><Relationship Id="rId7" Type="http://schemas.openxmlformats.org/officeDocument/2006/relationships/tags" Target="../tags/tag205.xml" /><Relationship Id="rId8" Type="http://schemas.openxmlformats.org/officeDocument/2006/relationships/image" Target="../media/image8.png" /><Relationship Id="rId9" Type="http://schemas.openxmlformats.org/officeDocument/2006/relationships/tags" Target="../tags/tag20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image" Target="../media/image8.png" /><Relationship Id="rId9" Type="http://schemas.openxmlformats.org/officeDocument/2006/relationships/tags" Target="../tags/tag2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9.png" /><Relationship Id="rId11" Type="http://schemas.openxmlformats.org/officeDocument/2006/relationships/tags" Target="../tags/tag220.xml" /><Relationship Id="rId12" Type="http://schemas.openxmlformats.org/officeDocument/2006/relationships/tags" Target="../tags/tag221.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image" Target="../media/image10.png" /><Relationship Id="rId7" Type="http://schemas.openxmlformats.org/officeDocument/2006/relationships/tags" Target="../tags/tag218.xml" /><Relationship Id="rId8" Type="http://schemas.openxmlformats.org/officeDocument/2006/relationships/image" Target="../media/image8.png" /><Relationship Id="rId9" Type="http://schemas.openxmlformats.org/officeDocument/2006/relationships/tags" Target="../tags/tag2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0.xml" /><Relationship Id="rId11" Type="http://schemas.openxmlformats.org/officeDocument/2006/relationships/tags" Target="../tags/tag231.xml" /><Relationship Id="rId12" Type="http://schemas.openxmlformats.org/officeDocument/2006/relationships/tags" Target="../tags/tag232.xml" /><Relationship Id="rId13" Type="http://schemas.openxmlformats.org/officeDocument/2006/relationships/tags" Target="../tags/tag233.xml" /><Relationship Id="rId14" Type="http://schemas.openxmlformats.org/officeDocument/2006/relationships/tags" Target="../tags/tag234.xml" /><Relationship Id="rId15" Type="http://schemas.openxmlformats.org/officeDocument/2006/relationships/tags" Target="../tags/tag235.xml" /><Relationship Id="rId16" Type="http://schemas.openxmlformats.org/officeDocument/2006/relationships/tags" Target="../tags/tag236.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image" Target="../media/image8.png" /><Relationship Id="rId6" Type="http://schemas.openxmlformats.org/officeDocument/2006/relationships/tags" Target="../tags/tag111.xml" /><Relationship Id="rId7" Type="http://schemas.openxmlformats.org/officeDocument/2006/relationships/image" Target="../media/image9.png" /><Relationship Id="rId8" Type="http://schemas.openxmlformats.org/officeDocument/2006/relationships/tags" Target="../tags/tag11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3.xml" /><Relationship Id="rId11" Type="http://schemas.openxmlformats.org/officeDocument/2006/relationships/image" Target="../media/image9.png" /><Relationship Id="rId12" Type="http://schemas.openxmlformats.org/officeDocument/2006/relationships/tags" Target="../tags/tag244.xml" /><Relationship Id="rId13" Type="http://schemas.openxmlformats.org/officeDocument/2006/relationships/tags" Target="../tags/tag245.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image" Target="../media/image10.png" /><Relationship Id="rId8" Type="http://schemas.openxmlformats.org/officeDocument/2006/relationships/tags" Target="../tags/tag242.xml" /><Relationship Id="rId9" Type="http://schemas.openxmlformats.org/officeDocument/2006/relationships/image" Target="../media/image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3.xml" /><Relationship Id="rId11" Type="http://schemas.openxmlformats.org/officeDocument/2006/relationships/tags" Target="../tags/tag254.xml" /><Relationship Id="rId2" Type="http://schemas.openxmlformats.org/officeDocument/2006/relationships/notesSlide" Target="../notesSlides/notesSlide2.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image" Target="../media/image10.png" /><Relationship Id="rId6" Type="http://schemas.openxmlformats.org/officeDocument/2006/relationships/tags" Target="../tags/tag251.xml" /><Relationship Id="rId7" Type="http://schemas.openxmlformats.org/officeDocument/2006/relationships/image" Target="../media/image8.png" /><Relationship Id="rId8" Type="http://schemas.openxmlformats.org/officeDocument/2006/relationships/tags" Target="../tags/tag252.xml" /><Relationship Id="rId9" Type="http://schemas.openxmlformats.org/officeDocument/2006/relationships/image" Target="../media/image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image" Target="../media/image10.png" /><Relationship Id="rId6" Type="http://schemas.openxmlformats.org/officeDocument/2006/relationships/tags" Target="../tags/tag260.xml" /><Relationship Id="rId7" Type="http://schemas.openxmlformats.org/officeDocument/2006/relationships/image" Target="../media/image8.png" /><Relationship Id="rId8" Type="http://schemas.openxmlformats.org/officeDocument/2006/relationships/tags" Target="../tags/tag261.xml" /><Relationship Id="rId9" Type="http://schemas.openxmlformats.org/officeDocument/2006/relationships/tags" Target="../tags/tag26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image" Target="../media/image8.png" /><Relationship Id="rId6" Type="http://schemas.openxmlformats.org/officeDocument/2006/relationships/tags" Target="../tags/tag268.xml" /><Relationship Id="rId7" Type="http://schemas.openxmlformats.org/officeDocument/2006/relationships/image" Target="../media/image9.png" /><Relationship Id="rId8" Type="http://schemas.openxmlformats.org/officeDocument/2006/relationships/tags" Target="../tags/tag269.xml" /><Relationship Id="rId9" Type="http://schemas.openxmlformats.org/officeDocument/2006/relationships/tags" Target="../tags/tag27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image" Target="../media/image10.png" /><Relationship Id="rId5" Type="http://schemas.openxmlformats.org/officeDocument/2006/relationships/tags" Target="../tags/tag273.xml" /><Relationship Id="rId6" Type="http://schemas.openxmlformats.org/officeDocument/2006/relationships/image" Target="../media/image6.png" /><Relationship Id="rId7" Type="http://schemas.openxmlformats.org/officeDocument/2006/relationships/tags" Target="../tags/tag274.xml" /><Relationship Id="rId8" Type="http://schemas.openxmlformats.org/officeDocument/2006/relationships/image" Target="../media/image12.png" /><Relationship Id="rId9" Type="http://schemas.openxmlformats.org/officeDocument/2006/relationships/tags" Target="../tags/tag27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1.xml" /><Relationship Id="rId3" Type="http://schemas.openxmlformats.org/officeDocument/2006/relationships/tags" Target="../tags/tag2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3.xml" /><Relationship Id="rId3" Type="http://schemas.openxmlformats.org/officeDocument/2006/relationships/tags" Target="../tags/tag29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image" Target="../media/image10.png" /><Relationship Id="rId7" Type="http://schemas.openxmlformats.org/officeDocument/2006/relationships/tags" Target="../tags/tag117.xml" /><Relationship Id="rId8" Type="http://schemas.openxmlformats.org/officeDocument/2006/relationships/image" Target="../media/image8.png" /><Relationship Id="rId9" Type="http://schemas.openxmlformats.org/officeDocument/2006/relationships/tags" Target="../tags/tag11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image" Target="../media/image8.png" /><Relationship Id="rId6" Type="http://schemas.openxmlformats.org/officeDocument/2006/relationships/tags" Target="../tags/tag298.xml" /><Relationship Id="rId7" Type="http://schemas.openxmlformats.org/officeDocument/2006/relationships/tags" Target="../tags/tag29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image" Target="../media/image8.png" /><Relationship Id="rId6" Type="http://schemas.openxmlformats.org/officeDocument/2006/relationships/tags" Target="../tags/tag303.xml" /><Relationship Id="rId7" Type="http://schemas.openxmlformats.org/officeDocument/2006/relationships/image" Target="../media/image9.png" /><Relationship Id="rId8" Type="http://schemas.openxmlformats.org/officeDocument/2006/relationships/tags" Target="../tags/tag304.xml" /><Relationship Id="rId9" Type="http://schemas.openxmlformats.org/officeDocument/2006/relationships/tags" Target="../tags/tag30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14.xml" /><Relationship Id="rId2" Type="http://schemas.openxmlformats.org/officeDocument/2006/relationships/notesSlide" Target="../notesSlides/notesSlide5.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image" Target="../media/image8.png" /><Relationship Id="rId7" Type="http://schemas.openxmlformats.org/officeDocument/2006/relationships/tags" Target="../tags/tag312.xml" /><Relationship Id="rId8" Type="http://schemas.openxmlformats.org/officeDocument/2006/relationships/image" Target="../media/image9.png" /><Relationship Id="rId9" Type="http://schemas.openxmlformats.org/officeDocument/2006/relationships/tags" Target="../tags/tag31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image" Target="../media/image10.png" /><Relationship Id="rId5" Type="http://schemas.openxmlformats.org/officeDocument/2006/relationships/tags" Target="../tags/tag317.xml" /><Relationship Id="rId6" Type="http://schemas.openxmlformats.org/officeDocument/2006/relationships/image" Target="../media/image6.png" /><Relationship Id="rId7" Type="http://schemas.openxmlformats.org/officeDocument/2006/relationships/tags" Target="../tags/tag318.xml" /><Relationship Id="rId8" Type="http://schemas.openxmlformats.org/officeDocument/2006/relationships/image" Target="../media/image12.png" /><Relationship Id="rId9" Type="http://schemas.openxmlformats.org/officeDocument/2006/relationships/tags" Target="../tags/tag31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5.xml" /><Relationship Id="rId3" Type="http://schemas.openxmlformats.org/officeDocument/2006/relationships/tags" Target="../tags/tag32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7.xml" /><Relationship Id="rId3" Type="http://schemas.openxmlformats.org/officeDocument/2006/relationships/tags" Target="../tags/tag32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9.xml" /><Relationship Id="rId3" Type="http://schemas.openxmlformats.org/officeDocument/2006/relationships/tags" Target="../tags/tag33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1.xml" /><Relationship Id="rId3" Type="http://schemas.openxmlformats.org/officeDocument/2006/relationships/tags" Target="../tags/tag33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6.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image" Target="../media/image11.png" /><Relationship Id="rId9" Type="http://schemas.openxmlformats.org/officeDocument/2006/relationships/tags" Target="../tags/tag12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image" Target="../media/image8.png" /><Relationship Id="rId6" Type="http://schemas.openxmlformats.org/officeDocument/2006/relationships/tags" Target="../tags/tag33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oleObject" Target="../embeddings/Microsoft_Word_97_-_2003___1.doc" TargetMode="Internal" /><Relationship Id="rId6" Type="http://schemas.openxmlformats.org/officeDocument/2006/relationships/image" Target="../media/image14.emf"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vmlDrawing" Target="../drawings/vmlDrawing1.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image" Target="../media/image10.png" /><Relationship Id="rId11" Type="http://schemas.openxmlformats.org/officeDocument/2006/relationships/tags" Target="../tags/tag358.xml" /><Relationship Id="rId12" Type="http://schemas.openxmlformats.org/officeDocument/2006/relationships/image" Target="../media/image8.png" /><Relationship Id="rId13" Type="http://schemas.openxmlformats.org/officeDocument/2006/relationships/tags" Target="../tags/tag359.xml" /><Relationship Id="rId2" Type="http://schemas.openxmlformats.org/officeDocument/2006/relationships/notesSlide" Target="../notesSlides/notesSlide7.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image" Target="../media/image15.png" /><Relationship Id="rId9" Type="http://schemas.openxmlformats.org/officeDocument/2006/relationships/tags" Target="../tags/tag35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0.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image" Target="../media/image16.png" /><Relationship Id="rId7" Type="http://schemas.openxmlformats.org/officeDocument/2006/relationships/tags" Target="../tags/tag364.xml" /><Relationship Id="rId8" Type="http://schemas.openxmlformats.org/officeDocument/2006/relationships/image" Target="../media/image9.png" /><Relationship Id="rId9" Type="http://schemas.openxmlformats.org/officeDocument/2006/relationships/tags" Target="../tags/tag36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7.png" /><Relationship Id="rId11" Type="http://schemas.openxmlformats.org/officeDocument/2006/relationships/tags" Target="../tags/tag372.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image" Target="../media/image16.png" /><Relationship Id="rId7" Type="http://schemas.openxmlformats.org/officeDocument/2006/relationships/tags" Target="../tags/tag370.xml" /><Relationship Id="rId8" Type="http://schemas.openxmlformats.org/officeDocument/2006/relationships/image" Target="../media/image9.png" /><Relationship Id="rId9" Type="http://schemas.openxmlformats.org/officeDocument/2006/relationships/tags" Target="../tags/tag37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39.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image" Target="../media/image8.png" /><Relationship Id="rId8" Type="http://schemas.openxmlformats.org/officeDocument/2006/relationships/tags" Target="../tags/tag138.xml" /><Relationship Id="rId9"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image" Target="../media/image10.png" /><Relationship Id="rId5" Type="http://schemas.openxmlformats.org/officeDocument/2006/relationships/tags" Target="../tags/tag142.xml" /><Relationship Id="rId6" Type="http://schemas.openxmlformats.org/officeDocument/2006/relationships/image" Target="../media/image6.png" /><Relationship Id="rId7" Type="http://schemas.openxmlformats.org/officeDocument/2006/relationships/tags" Target="../tags/tag143.xml" /><Relationship Id="rId8" Type="http://schemas.openxmlformats.org/officeDocument/2006/relationships/image" Target="../media/image12.png" /><Relationship Id="rId9" Type="http://schemas.openxmlformats.org/officeDocument/2006/relationships/tags" Target="../tags/tag14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image" Target="../media/image8.png" /><Relationship Id="rId6" Type="http://schemas.openxmlformats.org/officeDocument/2006/relationships/tags" Target="../tags/tag148.xml" /><Relationship Id="rId7" Type="http://schemas.openxmlformats.org/officeDocument/2006/relationships/tags" Target="../tags/tag14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10.png" /><Relationship Id="rId6" Type="http://schemas.openxmlformats.org/officeDocument/2006/relationships/tags" Target="../tags/tag153.xml" /><Relationship Id="rId7" Type="http://schemas.openxmlformats.org/officeDocument/2006/relationships/image" Target="../media/image8.png" /><Relationship Id="rId8" Type="http://schemas.openxmlformats.org/officeDocument/2006/relationships/tags" Target="../tags/tag154.xml" /><Relationship Id="rId9" Type="http://schemas.openxmlformats.org/officeDocument/2006/relationships/tags" Target="../tags/tag15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2"/>
          <p:cNvSpPr txBox="1"/>
          <p:nvPr>
            <p:custDataLst>
              <p:tags r:id="rId3"/>
            </p:custDataLst>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C6D4A-255A-48DC-8AA6-E0A5C61D1ED4}"/>
              </a:ext>
            </a:extLst>
          </p:cNvPr>
          <p:cNvSpPr/>
          <p:nvPr>
            <p:custDataLst>
              <p:tags r:id="rId4"/>
            </p:custDataLst>
          </p:nvPr>
        </p:nvSpPr>
        <p:spPr>
          <a:xfrm>
            <a:off x="-1" y="1169291"/>
            <a:ext cx="7308305" cy="2448270"/>
          </a:xfrm>
          <a:prstGeom prst="rect">
            <a:avLst/>
          </a:prstGeom>
          <a:solidFill>
            <a:srgbClr val="CE68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defTabSz="914167"/>
            <a:endParaRPr lang="zh-CN" altLang="en-US">
              <a:solidFill>
                <a:prstClr val="white"/>
              </a:solidFill>
            </a:endParaRPr>
          </a:p>
        </p:txBody>
      </p:sp>
      <p:sp>
        <p:nvSpPr>
          <p:cNvPr id="4" name="矩形 3"/>
          <p:cNvSpPr/>
          <p:nvPr>
            <p:custDataLst>
              <p:tags r:id="rId5"/>
            </p:custDataLst>
          </p:nvPr>
        </p:nvSpPr>
        <p:spPr>
          <a:xfrm>
            <a:off x="2686785" y="1825870"/>
            <a:ext cx="2236461" cy="707862"/>
          </a:xfrm>
          <a:prstGeom prst="rect">
            <a:avLst/>
          </a:prstGeom>
        </p:spPr>
        <p:txBody>
          <a:bodyPr wrap="none" lIns="91416" tIns="45708" rIns="91416" bIns="45708">
            <a:spAutoFit/>
          </a:bodyPr>
          <a:lstStyle/>
          <a:p>
            <a:pPr defTabSz="914167"/>
            <a:r>
              <a:rPr lang="zh-CN" altLang="en-US" sz="4000" b="1" smtClean="0">
                <a:solidFill>
                  <a:prstClr val="white"/>
                </a:solidFill>
                <a:effectLst>
                  <a:outerShdw blurRad="38100" dist="38100" dir="2700000" algn="tl">
                    <a:srgbClr val="000000">
                      <a:alpha val="43137"/>
                    </a:srgbClr>
                  </a:outerShdw>
                </a:effectLst>
                <a:latin typeface="等线 Light"/>
              </a:rPr>
              <a:t>树和天空</a:t>
            </a:r>
            <a:endParaRPr lang="zh-CN" altLang="en-US" sz="4000" b="1">
              <a:solidFill>
                <a:prstClr val="white"/>
              </a:solidFill>
              <a:effectLst>
                <a:outerShdw blurRad="38100" dist="38100" dir="2700000" algn="tl">
                  <a:srgbClr val="000000">
                    <a:alpha val="43137"/>
                  </a:srgbClr>
                </a:outerShdw>
              </a:effectLst>
              <a:latin typeface="等线 Light"/>
            </a:endParaRPr>
          </a:p>
        </p:txBody>
      </p:sp>
      <p:sp>
        <p:nvSpPr>
          <p:cNvPr id="7" name="TextBox 6"/>
          <p:cNvSpPr txBox="1"/>
          <p:nvPr>
            <p:custDataLst>
              <p:tags r:id="rId6"/>
            </p:custDataLst>
          </p:nvPr>
        </p:nvSpPr>
        <p:spPr>
          <a:xfrm>
            <a:off x="2843808" y="2787773"/>
            <a:ext cx="2160240" cy="461641"/>
          </a:xfrm>
          <a:prstGeom prst="rect">
            <a:avLst/>
          </a:prstGeom>
          <a:noFill/>
        </p:spPr>
        <p:txBody>
          <a:bodyPr wrap="square" lIns="91416" tIns="45708" rIns="91416" bIns="45708" rtlCol="0">
            <a:spAutoFit/>
          </a:bodyPr>
          <a:lstStyle/>
          <a:p>
            <a:pPr defTabSz="914167"/>
            <a:r>
              <a:rPr lang="zh-CN" altLang="en-US"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特朗斯特罗姆</a:t>
            </a:r>
            <a:endParaRPr lang="zh-CN" altLang="en-US" sz="2400" b="1">
              <a:solidFill>
                <a:prstClr val="white"/>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7" name="矩形 16"/>
          <p:cNvSpPr/>
          <p:nvPr>
            <p:custDataLst>
              <p:tags r:id="rId7"/>
            </p:custDataLst>
          </p:nvPr>
        </p:nvSpPr>
        <p:spPr>
          <a:xfrm>
            <a:off x="6075817" y="4554916"/>
            <a:ext cx="3076435" cy="400085"/>
          </a:xfrm>
          <a:prstGeom prst="rect">
            <a:avLst/>
          </a:prstGeom>
        </p:spPr>
        <p:txBody>
          <a:bodyPr wrap="none" lIns="91416" tIns="45708" rIns="91416" bIns="45708">
            <a:spAutoFit/>
          </a:bodyPr>
          <a:lstStyle/>
          <a:p>
            <a:pPr defTabSz="914167"/>
            <a:r>
              <a:rPr lang="zh-CN" altLang="en-US" sz="2000" smtClean="0">
                <a:solidFill>
                  <a:prstClr val="black"/>
                </a:solidFill>
              </a:rPr>
              <a:t>选择性必修</a:t>
            </a:r>
            <a:r>
              <a:rPr lang="zh-CN" altLang="en-US" sz="2000">
                <a:solidFill>
                  <a:prstClr val="black"/>
                </a:solidFill>
              </a:rPr>
              <a:t>中册 </a:t>
            </a:r>
            <a:r>
              <a:rPr lang="zh-CN" altLang="en-US" sz="2000" smtClean="0">
                <a:solidFill>
                  <a:prstClr val="black"/>
                </a:solidFill>
              </a:rPr>
              <a:t>第</a:t>
            </a:r>
            <a:r>
              <a:rPr lang="zh-CN" altLang="en-US" sz="2000">
                <a:solidFill>
                  <a:prstClr val="black"/>
                </a:solidFill>
              </a:rPr>
              <a:t>四</a:t>
            </a:r>
            <a:r>
              <a:rPr lang="zh-CN" altLang="en-US" sz="2000" smtClean="0">
                <a:solidFill>
                  <a:prstClr val="black"/>
                </a:solidFill>
              </a:rPr>
              <a:t>单元</a:t>
            </a:r>
            <a:endParaRPr lang="zh-CN" altLang="en-US" sz="2000">
              <a:solidFill>
                <a:prstClr val="black"/>
              </a:solidFill>
            </a:endParaRPr>
          </a:p>
        </p:txBody>
      </p:sp>
      <p:pic>
        <p:nvPicPr>
          <p:cNvPr id="9" name="图片 8"/>
          <p:cNvPicPr>
            <a:picLocks noChangeAspect="1"/>
          </p:cNvPicPr>
          <p:nvPr>
            <p:custDataLst>
              <p:tags r:id="rId9"/>
            </p:custDataLst>
          </p:nvPr>
        </p:nvPicPr>
        <p:blipFill>
          <a:blip r:embed="rId8"/>
          <a:stretch>
            <a:fillRect/>
          </a:stretch>
        </p:blipFill>
        <p:spPr>
          <a:xfrm>
            <a:off x="7020272" y="1169291"/>
            <a:ext cx="2131980" cy="2443386"/>
          </a:xfrm>
          <a:prstGeom prst="rect">
            <a:avLst/>
          </a:prstGeom>
        </p:spPr>
      </p:pic>
      <p:pic>
        <p:nvPicPr>
          <p:cNvPr id="3077" name="Picture 5"/>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5580111" y="-21627"/>
            <a:ext cx="2419641" cy="107519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3805015" y="0"/>
            <a:ext cx="708334" cy="699603"/>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bwMode="auto">
          <a:xfrm>
            <a:off x="-1" y="55490"/>
            <a:ext cx="2915817" cy="21837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p:cNvPicPr>
            <a:picLocks noChangeAspect="1" noChangeArrowheads="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bwMode="auto">
          <a:xfrm>
            <a:off x="-203300" y="2859782"/>
            <a:ext cx="6647508" cy="241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3256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41792" y="479298"/>
            <a:ext cx="7879585" cy="1246495"/>
          </a:xfrm>
          <a:prstGeom prst="rect">
            <a:avLst/>
          </a:prstGeom>
          <a:noFill/>
        </p:spPr>
        <p:txBody>
          <a:bodyPr wrap="square" lIns="68580" tIns="34290" rIns="68580" bIns="34290" rtlCol="0">
            <a:spAutoFit/>
          </a:bodyPr>
          <a:lstStyle/>
          <a:p>
            <a:pPr>
              <a:lnSpc>
                <a:spcPct val="150000"/>
              </a:lnSpc>
            </a:pPr>
            <a:r>
              <a:rPr lang="en-US" altLang="zh-CN" sz="2700" spc="240" smtClean="0">
                <a:solidFill>
                  <a:srgbClr val="C00000"/>
                </a:solidFill>
                <a:latin typeface="华文细黑" pitchFamily="2" charset="-122"/>
                <a:ea typeface="华文细黑" pitchFamily="2" charset="-122"/>
              </a:rPr>
              <a:t>2</a:t>
            </a:r>
            <a:r>
              <a:rPr lang="zh-CN" altLang="en-US" sz="2700" spc="240" smtClean="0">
                <a:solidFill>
                  <a:srgbClr val="C00000"/>
                </a:solidFill>
                <a:latin typeface="华文细黑" pitchFamily="2" charset="-122"/>
                <a:ea typeface="华文细黑" pitchFamily="2" charset="-122"/>
              </a:rPr>
              <a:t>、读诗，了解</a:t>
            </a:r>
            <a:r>
              <a:rPr lang="zh-CN" altLang="en-US" sz="2700" spc="240">
                <a:solidFill>
                  <a:srgbClr val="C00000"/>
                </a:solidFill>
                <a:latin typeface="华文细黑" pitchFamily="2" charset="-122"/>
                <a:ea typeface="华文细黑" pitchFamily="2" charset="-122"/>
              </a:rPr>
              <a:t>诗歌大意</a:t>
            </a:r>
          </a:p>
          <a:p>
            <a:pPr>
              <a:lnSpc>
                <a:spcPct val="150000"/>
              </a:lnSpc>
            </a:pPr>
            <a:r>
              <a:rPr lang="zh-CN" altLang="en-US" sz="2400" spc="240">
                <a:latin typeface="华文细黑" pitchFamily="2" charset="-122"/>
                <a:ea typeface="华文细黑" pitchFamily="2" charset="-122"/>
              </a:rPr>
              <a:t>（一）阅读这首诗，将下面图中①～③处填写完整。</a:t>
            </a:r>
          </a:p>
        </p:txBody>
      </p:sp>
      <p:sp>
        <p:nvSpPr>
          <p:cNvPr id="3" name="矩形 2"/>
          <p:cNvSpPr/>
          <p:nvPr>
            <p:custDataLst>
              <p:tags r:id="rId4"/>
            </p:custDataLst>
          </p:nvPr>
        </p:nvSpPr>
        <p:spPr>
          <a:xfrm>
            <a:off x="827584" y="4011910"/>
            <a:ext cx="7722858" cy="555921"/>
          </a:xfrm>
          <a:prstGeom prst="rect">
            <a:avLst/>
          </a:prstGeom>
        </p:spPr>
        <p:txBody>
          <a:bodyPr wrap="square" lIns="68580" tIns="34290" rIns="68580" bIns="34290">
            <a:spAutoFit/>
          </a:bodyPr>
          <a:lstStyle/>
          <a:p>
            <a:pPr algn="just">
              <a:lnSpc>
                <a:spcPct val="150000"/>
              </a:lnSpc>
            </a:pPr>
            <a:r>
              <a:rPr lang="zh-CN" altLang="zh-CN" sz="2400" spc="240">
                <a:solidFill>
                  <a:srgbClr val="FF0000"/>
                </a:solidFill>
                <a:latin typeface="华文细黑" pitchFamily="2" charset="-122"/>
                <a:ea typeface="华文细黑" pitchFamily="2" charset="-122"/>
              </a:rPr>
              <a:t>明确  </a:t>
            </a:r>
            <a:r>
              <a:rPr lang="en-US" altLang="zh-CN" sz="2400" spc="240">
                <a:solidFill>
                  <a:srgbClr val="FF0000"/>
                </a:solidFill>
                <a:latin typeface="华文细黑" pitchFamily="2" charset="-122"/>
                <a:ea typeface="华文细黑" pitchFamily="2" charset="-122"/>
              </a:rPr>
              <a:t>①</a:t>
            </a:r>
            <a:r>
              <a:rPr lang="zh-CN" altLang="zh-CN" sz="2400" spc="240">
                <a:solidFill>
                  <a:srgbClr val="FF0000"/>
                </a:solidFill>
                <a:latin typeface="华文细黑" pitchFamily="2" charset="-122"/>
                <a:ea typeface="华文细黑" pitchFamily="2" charset="-122"/>
              </a:rPr>
              <a:t>汲取生命　</a:t>
            </a:r>
            <a:r>
              <a:rPr lang="en-US" altLang="zh-CN" sz="2400" spc="240">
                <a:solidFill>
                  <a:srgbClr val="FF0000"/>
                </a:solidFill>
                <a:latin typeface="华文细黑" pitchFamily="2" charset="-122"/>
                <a:ea typeface="华文细黑" pitchFamily="2" charset="-122"/>
              </a:rPr>
              <a:t>②</a:t>
            </a:r>
            <a:r>
              <a:rPr lang="zh-CN" altLang="zh-CN" sz="2400" spc="240">
                <a:solidFill>
                  <a:srgbClr val="FF0000"/>
                </a:solidFill>
                <a:latin typeface="华文细黑" pitchFamily="2" charset="-122"/>
                <a:ea typeface="华文细黑" pitchFamily="2" charset="-122"/>
              </a:rPr>
              <a:t>停下脚步　</a:t>
            </a:r>
            <a:r>
              <a:rPr lang="en-US" altLang="zh-CN" sz="2400" spc="240">
                <a:solidFill>
                  <a:srgbClr val="FF0000"/>
                </a:solidFill>
                <a:latin typeface="华文细黑" pitchFamily="2" charset="-122"/>
                <a:ea typeface="华文细黑" pitchFamily="2" charset="-122"/>
              </a:rPr>
              <a:t>③</a:t>
            </a:r>
            <a:r>
              <a:rPr lang="zh-CN" altLang="zh-CN" sz="2400" spc="240">
                <a:solidFill>
                  <a:srgbClr val="FF0000"/>
                </a:solidFill>
                <a:latin typeface="华文细黑" pitchFamily="2" charset="-122"/>
                <a:ea typeface="华文细黑" pitchFamily="2" charset="-122"/>
              </a:rPr>
              <a:t>等待雪花</a:t>
            </a:r>
          </a:p>
        </p:txBody>
      </p:sp>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2465767" y="1639231"/>
            <a:ext cx="4079030" cy="2214563"/>
          </a:xfrm>
          <a:prstGeom prst="rect">
            <a:avLst/>
          </a:prstGeom>
          <a:noFill/>
        </p:spPr>
      </p:pic>
    </p:spTree>
    <p:extLst>
      <p:ext uri="{BB962C8B-B14F-4D97-AF65-F5344CB8AC3E}">
        <p14:creationId xmlns:p14="http://schemas.microsoft.com/office/powerpoint/2010/main" val="103595441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5" name="文本框 14"/>
          <p:cNvSpPr txBox="1"/>
          <p:nvPr>
            <p:custDataLst>
              <p:tags r:id="rId4"/>
            </p:custDataLst>
          </p:nvPr>
        </p:nvSpPr>
        <p:spPr>
          <a:xfrm>
            <a:off x="550248" y="481698"/>
            <a:ext cx="7879585" cy="555921"/>
          </a:xfrm>
          <a:prstGeom prst="rect">
            <a:avLst/>
          </a:prstGeom>
          <a:noFill/>
        </p:spPr>
        <p:txBody>
          <a:bodyPr wrap="square" lIns="68580" tIns="34290" rIns="68580" bIns="34290" rtlCol="0">
            <a:spAutoFit/>
          </a:bodyPr>
          <a:lstStyle/>
          <a:p>
            <a:pPr>
              <a:lnSpc>
                <a:spcPct val="150000"/>
              </a:lnSpc>
            </a:pPr>
            <a:r>
              <a:rPr lang="zh-CN" altLang="en-US" sz="2400" spc="240" smtClean="0">
                <a:solidFill>
                  <a:srgbClr val="C00000"/>
                </a:solidFill>
                <a:latin typeface="华文细黑" pitchFamily="2" charset="-122"/>
                <a:ea typeface="华文细黑" pitchFamily="2" charset="-122"/>
              </a:rPr>
              <a:t>划分</a:t>
            </a:r>
            <a:r>
              <a:rPr lang="zh-CN" altLang="en-US" sz="2400" spc="240">
                <a:solidFill>
                  <a:srgbClr val="C00000"/>
                </a:solidFill>
                <a:latin typeface="华文细黑" pitchFamily="2" charset="-122"/>
                <a:ea typeface="华文细黑" pitchFamily="2" charset="-122"/>
              </a:rPr>
              <a:t>层次</a:t>
            </a:r>
          </a:p>
        </p:txBody>
      </p:sp>
      <p:sp>
        <p:nvSpPr>
          <p:cNvPr id="2" name="文本框 5"/>
          <p:cNvSpPr txBox="1"/>
          <p:nvPr>
            <p:custDataLst>
              <p:tags r:id="rId5"/>
            </p:custDataLst>
          </p:nvPr>
        </p:nvSpPr>
        <p:spPr>
          <a:xfrm>
            <a:off x="331140" y="1108192"/>
            <a:ext cx="5855494" cy="1303049"/>
          </a:xfrm>
          <a:prstGeom prst="rect">
            <a:avLst/>
          </a:prstGeom>
          <a:noFill/>
          <a:ln w="9525">
            <a:noFill/>
          </a:ln>
        </p:spPr>
        <p:txBody>
          <a:bodyPr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100">
              <a:latin typeface="华文细黑" pitchFamily="2" charset="-122"/>
              <a:ea typeface="华文细黑" pitchFamily="2" charset="-122"/>
              <a:cs typeface="宋体" panose="02010600030101010101" pitchFamily="2" charset="-122"/>
            </a:endParaRPr>
          </a:p>
          <a:p>
            <a:pPr indent="457200" eaLnBrk="1" hangingPunct="1">
              <a:lnSpc>
                <a:spcPct val="150000"/>
              </a:lnSpc>
              <a:defRPr/>
            </a:pPr>
            <a:r>
              <a:rPr lang="zh-CN" altLang="en-US" sz="2100">
                <a:solidFill>
                  <a:srgbClr val="C00000"/>
                </a:solidFill>
                <a:latin typeface="华文细黑" pitchFamily="2" charset="-122"/>
                <a:ea typeface="华文细黑" pitchFamily="2" charset="-122"/>
                <a:cs typeface="宋体" panose="02010600030101010101" pitchFamily="2" charset="-122"/>
              </a:rPr>
              <a:t>第一节：描写、感受一棵在雨中走动的树。</a:t>
            </a:r>
          </a:p>
          <a:p>
            <a:pPr indent="457200" eaLnBrk="1" hangingPunct="1">
              <a:lnSpc>
                <a:spcPct val="150000"/>
              </a:lnSpc>
              <a:defRPr/>
            </a:pPr>
            <a:r>
              <a:rPr lang="zh-CN" altLang="en-US" sz="2100">
                <a:solidFill>
                  <a:srgbClr val="C00000"/>
                </a:solidFill>
                <a:latin typeface="华文细黑" pitchFamily="2" charset="-122"/>
                <a:ea typeface="华文细黑" pitchFamily="2" charset="-122"/>
                <a:cs typeface="宋体" panose="02010600030101010101" pitchFamily="2" charset="-122"/>
              </a:rPr>
              <a:t>第二节：描写、感受一棵夜晚静穆的树。</a:t>
            </a:r>
          </a:p>
        </p:txBody>
      </p:sp>
      <p:sp>
        <p:nvSpPr>
          <p:cNvPr id="3" name="矩形 2"/>
          <p:cNvSpPr/>
          <p:nvPr>
            <p:custDataLst>
              <p:tags r:id="rId6"/>
            </p:custDataLst>
          </p:nvPr>
        </p:nvSpPr>
        <p:spPr>
          <a:xfrm>
            <a:off x="5634528" y="3176892"/>
            <a:ext cx="407804"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latin typeface="华文细黑" pitchFamily="2" charset="-122"/>
                <a:ea typeface="华文细黑" pitchFamily="2" charset="-122"/>
                <a:cs typeface="Times New Roman" panose="02020603050405020304" pitchFamily="18" charset="0"/>
              </a:rPr>
              <a:t>树</a:t>
            </a:r>
            <a:endParaRPr lang="zh-CN" altLang="en-US" sz="2100" kern="100">
              <a:latin typeface="华文细黑" pitchFamily="2" charset="-122"/>
              <a:ea typeface="华文细黑" pitchFamily="2" charset="-122"/>
              <a:cs typeface="Times New Roman" panose="02020603050405020304" pitchFamily="18" charset="0"/>
            </a:endParaRPr>
          </a:p>
        </p:txBody>
      </p:sp>
      <p:sp>
        <p:nvSpPr>
          <p:cNvPr id="4" name="矩形 3"/>
          <p:cNvSpPr/>
          <p:nvPr>
            <p:custDataLst>
              <p:tags r:id="rId7"/>
            </p:custDataLst>
          </p:nvPr>
        </p:nvSpPr>
        <p:spPr>
          <a:xfrm>
            <a:off x="6205057" y="2508595"/>
            <a:ext cx="677108"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latin typeface="华文细黑" pitchFamily="2" charset="-122"/>
                <a:ea typeface="华文细黑" pitchFamily="2" charset="-122"/>
                <a:cs typeface="Times New Roman" panose="02020603050405020304" pitchFamily="18" charset="0"/>
              </a:rPr>
              <a:t>雨中</a:t>
            </a:r>
            <a:endParaRPr lang="zh-CN" altLang="en-US" sz="2100" kern="100">
              <a:latin typeface="华文细黑" pitchFamily="2" charset="-122"/>
              <a:ea typeface="华文细黑" pitchFamily="2" charset="-122"/>
              <a:cs typeface="Times New Roman" panose="02020603050405020304" pitchFamily="18" charset="0"/>
            </a:endParaRPr>
          </a:p>
        </p:txBody>
      </p:sp>
      <p:sp>
        <p:nvSpPr>
          <p:cNvPr id="5" name="矩形 4"/>
          <p:cNvSpPr/>
          <p:nvPr>
            <p:custDataLst>
              <p:tags r:id="rId8"/>
            </p:custDataLst>
          </p:nvPr>
        </p:nvSpPr>
        <p:spPr>
          <a:xfrm>
            <a:off x="6902003" y="2155825"/>
            <a:ext cx="1631697" cy="715580"/>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latin typeface="华文细黑" pitchFamily="2" charset="-122"/>
                <a:ea typeface="华文细黑" pitchFamily="2" charset="-122"/>
                <a:cs typeface="Times New Roman" panose="02020603050405020304" pitchFamily="18" charset="0"/>
              </a:rPr>
              <a:t>走动</a:t>
            </a:r>
            <a:endParaRPr lang="en-US" altLang="zh-CN" sz="2100" kern="100">
              <a:latin typeface="华文细黑" pitchFamily="2" charset="-122"/>
              <a:ea typeface="华文细黑" pitchFamily="2" charset="-122"/>
              <a:cs typeface="Times New Roman" panose="02020603050405020304" pitchFamily="18" charset="0"/>
            </a:endParaRPr>
          </a:p>
          <a:p>
            <a:r>
              <a:rPr lang="en-US" altLang="zh-CN" sz="2100" kern="100">
                <a:latin typeface="华文细黑" pitchFamily="2" charset="-122"/>
                <a:ea typeface="华文细黑" pitchFamily="2" charset="-122"/>
                <a:cs typeface="Times New Roman" panose="02020603050405020304" pitchFamily="18" charset="0"/>
              </a:rPr>
              <a:t>①_________</a:t>
            </a:r>
            <a:endParaRPr lang="zh-CN" altLang="en-US" sz="2100" kern="100">
              <a:latin typeface="华文细黑" pitchFamily="2" charset="-122"/>
              <a:ea typeface="华文细黑" pitchFamily="2" charset="-122"/>
              <a:cs typeface="Times New Roman" panose="02020603050405020304" pitchFamily="18" charset="0"/>
            </a:endParaRPr>
          </a:p>
        </p:txBody>
      </p:sp>
      <p:sp>
        <p:nvSpPr>
          <p:cNvPr id="6" name="矩形 5"/>
          <p:cNvSpPr/>
          <p:nvPr>
            <p:custDataLst>
              <p:tags r:id="rId9"/>
            </p:custDataLst>
          </p:nvPr>
        </p:nvSpPr>
        <p:spPr>
          <a:xfrm>
            <a:off x="6189286" y="3842513"/>
            <a:ext cx="679513"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latin typeface="华文细黑" pitchFamily="2" charset="-122"/>
                <a:ea typeface="华文细黑" pitchFamily="2" charset="-122"/>
                <a:cs typeface="Times New Roman" panose="02020603050405020304" pitchFamily="18" charset="0"/>
              </a:rPr>
              <a:t>雨停</a:t>
            </a:r>
            <a:endParaRPr lang="zh-CN" altLang="en-US" sz="2100" kern="100">
              <a:latin typeface="华文细黑" pitchFamily="2" charset="-122"/>
              <a:ea typeface="华文细黑" pitchFamily="2" charset="-122"/>
              <a:cs typeface="Times New Roman" panose="02020603050405020304" pitchFamily="18" charset="0"/>
            </a:endParaRPr>
          </a:p>
        </p:txBody>
      </p:sp>
      <p:sp>
        <p:nvSpPr>
          <p:cNvPr id="7" name="矩形 6"/>
          <p:cNvSpPr/>
          <p:nvPr>
            <p:custDataLst>
              <p:tags r:id="rId10"/>
            </p:custDataLst>
          </p:nvPr>
        </p:nvSpPr>
        <p:spPr>
          <a:xfrm>
            <a:off x="6902003" y="3221897"/>
            <a:ext cx="1635704" cy="1523494"/>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100" kern="100">
                <a:latin typeface="华文细黑" pitchFamily="2" charset="-122"/>
                <a:ea typeface="华文细黑" pitchFamily="2" charset="-122"/>
                <a:cs typeface="Times New Roman" panose="02020603050405020304" pitchFamily="18" charset="0"/>
              </a:rPr>
              <a:t>②_________</a:t>
            </a:r>
          </a:p>
          <a:p>
            <a:pPr>
              <a:lnSpc>
                <a:spcPct val="150000"/>
              </a:lnSpc>
            </a:pPr>
            <a:r>
              <a:rPr lang="zh-CN" altLang="zh-CN" sz="2100" kern="100">
                <a:latin typeface="华文细黑" pitchFamily="2" charset="-122"/>
                <a:ea typeface="华文细黑" pitchFamily="2" charset="-122"/>
                <a:cs typeface="Times New Roman" panose="02020603050405020304" pitchFamily="18" charset="0"/>
              </a:rPr>
              <a:t>静静地闪现</a:t>
            </a:r>
            <a:endParaRPr lang="en-US" altLang="zh-CN" sz="2100" kern="100">
              <a:latin typeface="华文细黑" pitchFamily="2" charset="-122"/>
              <a:ea typeface="华文细黑" pitchFamily="2" charset="-122"/>
              <a:cs typeface="Times New Roman" panose="02020603050405020304" pitchFamily="18" charset="0"/>
            </a:endParaRPr>
          </a:p>
          <a:p>
            <a:pPr>
              <a:lnSpc>
                <a:spcPct val="150000"/>
              </a:lnSpc>
            </a:pPr>
            <a:r>
              <a:rPr lang="en-US" altLang="zh-CN" sz="2100" kern="100">
                <a:latin typeface="华文细黑" pitchFamily="2" charset="-122"/>
                <a:ea typeface="华文细黑" pitchFamily="2" charset="-122"/>
                <a:cs typeface="Times New Roman" panose="02020603050405020304" pitchFamily="18" charset="0"/>
              </a:rPr>
              <a:t>③_</a:t>
            </a:r>
            <a:r>
              <a:rPr lang="en-US" altLang="zh-CN" kern="100">
                <a:latin typeface="华文细黑" pitchFamily="2" charset="-122"/>
                <a:ea typeface="华文细黑" pitchFamily="2" charset="-122"/>
                <a:cs typeface="Times New Roman" panose="02020603050405020304" pitchFamily="18" charset="0"/>
              </a:rPr>
              <a:t>________</a:t>
            </a:r>
            <a:endParaRPr lang="zh-CN" altLang="en-US" kern="100">
              <a:latin typeface="华文细黑" pitchFamily="2" charset="-122"/>
              <a:ea typeface="华文细黑" pitchFamily="2" charset="-122"/>
              <a:cs typeface="Times New Roman" panose="02020603050405020304" pitchFamily="18" charset="0"/>
            </a:endParaRPr>
          </a:p>
        </p:txBody>
      </p:sp>
      <p:sp>
        <p:nvSpPr>
          <p:cNvPr id="8" name="左大括号 7"/>
          <p:cNvSpPr/>
          <p:nvPr>
            <p:custDataLst>
              <p:tags r:id="rId11"/>
            </p:custDataLst>
          </p:nvPr>
        </p:nvSpPr>
        <p:spPr>
          <a:xfrm>
            <a:off x="6067461" y="2681719"/>
            <a:ext cx="148468" cy="133659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latin typeface="华文细黑" pitchFamily="2" charset="-122"/>
              <a:ea typeface="华文细黑" pitchFamily="2" charset="-122"/>
            </a:endParaRPr>
          </a:p>
        </p:txBody>
      </p:sp>
      <p:sp>
        <p:nvSpPr>
          <p:cNvPr id="9" name="左大括号 8"/>
          <p:cNvSpPr/>
          <p:nvPr>
            <p:custDataLst>
              <p:tags r:id="rId12"/>
            </p:custDataLst>
          </p:nvPr>
        </p:nvSpPr>
        <p:spPr>
          <a:xfrm>
            <a:off x="6757377" y="2373194"/>
            <a:ext cx="127202" cy="533790"/>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latin typeface="华文细黑" pitchFamily="2" charset="-122"/>
              <a:ea typeface="华文细黑" pitchFamily="2" charset="-122"/>
            </a:endParaRPr>
          </a:p>
        </p:txBody>
      </p:sp>
      <p:sp>
        <p:nvSpPr>
          <p:cNvPr id="10" name="左大括号 9"/>
          <p:cNvSpPr/>
          <p:nvPr>
            <p:custDataLst>
              <p:tags r:id="rId13"/>
            </p:custDataLst>
          </p:nvPr>
        </p:nvSpPr>
        <p:spPr>
          <a:xfrm>
            <a:off x="6774802" y="3475684"/>
            <a:ext cx="127202" cy="824854"/>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latin typeface="华文细黑" pitchFamily="2" charset="-122"/>
              <a:ea typeface="华文细黑" pitchFamily="2" charset="-122"/>
            </a:endParaRPr>
          </a:p>
        </p:txBody>
      </p:sp>
      <p:sp>
        <p:nvSpPr>
          <p:cNvPr id="11" name="矩形 10"/>
          <p:cNvSpPr/>
          <p:nvPr>
            <p:custDataLst>
              <p:tags r:id="rId14"/>
            </p:custDataLst>
          </p:nvPr>
        </p:nvSpPr>
        <p:spPr>
          <a:xfrm>
            <a:off x="7225203" y="2435350"/>
            <a:ext cx="1220527"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a:solidFill>
                  <a:srgbClr val="C00000"/>
                </a:solidFill>
                <a:latin typeface="华文细黑" pitchFamily="2" charset="-122"/>
                <a:ea typeface="华文细黑" pitchFamily="2" charset="-122"/>
                <a:cs typeface="宋体" panose="02010600030101010101" pitchFamily="2" charset="-122"/>
              </a:rPr>
              <a:t>汲取生命</a:t>
            </a:r>
            <a:endParaRPr lang="zh-CN" altLang="en-US" sz="2100">
              <a:solidFill>
                <a:srgbClr val="C00000"/>
              </a:solidFill>
              <a:latin typeface="华文细黑" pitchFamily="2" charset="-122"/>
              <a:ea typeface="华文细黑" pitchFamily="2" charset="-122"/>
              <a:cs typeface="宋体" panose="02010600030101010101" pitchFamily="2" charset="-122"/>
            </a:endParaRPr>
          </a:p>
        </p:txBody>
      </p:sp>
      <p:sp>
        <p:nvSpPr>
          <p:cNvPr id="12" name="矩形 11"/>
          <p:cNvSpPr/>
          <p:nvPr>
            <p:custDataLst>
              <p:tags r:id="rId15"/>
            </p:custDataLst>
          </p:nvPr>
        </p:nvSpPr>
        <p:spPr>
          <a:xfrm>
            <a:off x="7191214" y="3252710"/>
            <a:ext cx="1220527"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solidFill>
                  <a:srgbClr val="C00000"/>
                </a:solidFill>
                <a:latin typeface="华文细黑" pitchFamily="2" charset="-122"/>
                <a:ea typeface="华文细黑" pitchFamily="2" charset="-122"/>
                <a:cs typeface="Times New Roman" panose="02020603050405020304" pitchFamily="18" charset="0"/>
              </a:rPr>
              <a:t>停下脚步</a:t>
            </a:r>
            <a:endParaRPr lang="zh-CN" altLang="en-US" sz="2100" kern="100">
              <a:solidFill>
                <a:srgbClr val="C00000"/>
              </a:solidFill>
              <a:latin typeface="华文细黑" pitchFamily="2" charset="-122"/>
              <a:ea typeface="华文细黑" pitchFamily="2" charset="-122"/>
              <a:cs typeface="Times New Roman" panose="02020603050405020304" pitchFamily="18" charset="0"/>
            </a:endParaRPr>
          </a:p>
        </p:txBody>
      </p:sp>
      <p:sp>
        <p:nvSpPr>
          <p:cNvPr id="13" name="矩形 12"/>
          <p:cNvSpPr/>
          <p:nvPr>
            <p:custDataLst>
              <p:tags r:id="rId16"/>
            </p:custDataLst>
          </p:nvPr>
        </p:nvSpPr>
        <p:spPr>
          <a:xfrm>
            <a:off x="7270563" y="4212189"/>
            <a:ext cx="1220527" cy="392415"/>
          </a:xfrm>
          <a:prstGeom prst="rect">
            <a:avLst/>
          </a:prstGeom>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100" kern="100">
                <a:solidFill>
                  <a:srgbClr val="C00000"/>
                </a:solidFill>
                <a:latin typeface="华文细黑" pitchFamily="2" charset="-122"/>
                <a:ea typeface="华文细黑" pitchFamily="2" charset="-122"/>
                <a:cs typeface="Times New Roman" panose="02020603050405020304" pitchFamily="18" charset="0"/>
              </a:rPr>
              <a:t>等待雪花</a:t>
            </a:r>
            <a:endParaRPr lang="zh-CN" altLang="en-US" sz="2100" kern="100">
              <a:solidFill>
                <a:srgbClr val="C00000"/>
              </a:solidFill>
              <a:latin typeface="华文细黑" pitchFamily="2" charset="-122"/>
              <a:ea typeface="华文细黑" pitchFamily="2" charset="-122"/>
              <a:cs typeface="Times New Roman" panose="02020603050405020304" pitchFamily="18" charset="0"/>
            </a:endParaRPr>
          </a:p>
        </p:txBody>
      </p:sp>
      <p:pic>
        <p:nvPicPr>
          <p:cNvPr id="16" name="Picture 2"/>
          <p:cNvPicPr>
            <a:picLocks noChangeAspect="1" noChangeArrowheads="1"/>
          </p:cNvPicPr>
          <p:nvPr>
            <p:custDataLst>
              <p:tags r:id="rId18"/>
            </p:custDataLst>
          </p:nvPr>
        </p:nvPicPr>
        <p:blipFill>
          <a:blip r:embed="rId1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p:cNvPicPr>
            <a:picLocks noChangeAspect="1" noChangeArrowheads="1"/>
          </p:cNvPicPr>
          <p:nvPr>
            <p:custDataLst>
              <p:tags r:id="rId20"/>
            </p:custDataLst>
          </p:nvPr>
        </p:nvPicPr>
        <p:blipFill>
          <a:blip r:embed="rId19">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08113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3875274417"/>
              </p:ext>
            </p:extLst>
          </p:nvPr>
        </p:nvGraphicFramePr>
        <p:xfrm>
          <a:off x="1403648" y="1635646"/>
          <a:ext cx="6096000" cy="2464420"/>
        </p:xfrm>
        <a:graphic>
          <a:graphicData uri="http://schemas.openxmlformats.org/drawingml/2006/table">
            <a:tbl>
              <a:tblPr firstRow="1" bandRow="1">
                <a:tableStyleId>{2D5ABB26-0587-4C30-8999-92F81FD0307C}</a:tableStyleId>
              </a:tblPr>
              <a:tblGrid>
                <a:gridCol w="3048000"/>
                <a:gridCol w="3048000"/>
              </a:tblGrid>
              <a:tr h="616105">
                <a:tc>
                  <a:txBody>
                    <a:bodyPr vert="horz" wrap="square"/>
                    <a:lstStyle/>
                    <a:p>
                      <a:pPr algn="ctr"/>
                      <a:r>
                        <a:rPr lang="zh-CN" altLang="en-US" sz="2400" b="0">
                          <a:solidFill>
                            <a:schemeClr val="tx1"/>
                          </a:solidFill>
                          <a:latin typeface="华文细黑" pitchFamily="2" charset="-122"/>
                          <a:ea typeface="华文细黑" pitchFamily="2" charset="-122"/>
                        </a:rPr>
                        <a:t>树的表现</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r>
                        <a:rPr lang="zh-CN" altLang="en-US" sz="2400" b="0" kern="1200">
                          <a:solidFill>
                            <a:schemeClr val="tx1"/>
                          </a:solidFill>
                          <a:latin typeface="华文细黑" pitchFamily="2" charset="-122"/>
                          <a:ea typeface="华文细黑" pitchFamily="2" charset="-122"/>
                        </a:rPr>
                        <a:t>天空的表现形式</a:t>
                      </a:r>
                      <a:endParaRPr lang="zh-CN" altLang="en-US" sz="2400" b="0" kern="1200">
                        <a:solidFill>
                          <a:schemeClr val="tx1"/>
                        </a:solidFill>
                        <a:latin typeface="华文细黑" pitchFamily="2" charset="-122"/>
                        <a:ea typeface="华文细黑" pitchFamily="2"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algn="ctr"/>
                      <a:endParaRPr lang="zh-CN" altLang="en-US" sz="2400" b="1">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endParaRPr lang="zh-CN" altLang="en-US" sz="2400" b="1" kern="1200">
                        <a:solidFill>
                          <a:schemeClr val="tx1"/>
                        </a:solidFill>
                        <a:latin typeface="黑体" panose="02010609060101010101" charset="-122"/>
                        <a:ea typeface="黑体" panose="02010609060101010101"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algn="ctr" defTabSz="914400" rtl="0" eaLnBrk="1" latinLnBrk="0" hangingPunct="1"/>
                      <a:endParaRPr lang="zh-CN" altLang="en-US" sz="2400" b="1" kern="1200">
                        <a:solidFill>
                          <a:schemeClr val="tx1"/>
                        </a:solidFill>
                        <a:latin typeface="黑体" panose="02010609060101010101" charset="-122"/>
                        <a:ea typeface="黑体" panose="02010609060101010101"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algn="ctr"/>
                      <a:endParaRPr lang="zh-CN" altLang="en-US" sz="2400" b="1" kern="1200">
                        <a:solidFill>
                          <a:schemeClr val="tx1"/>
                        </a:solidFill>
                        <a:latin typeface="黑体" panose="02010609060101010101" charset="-122"/>
                        <a:ea typeface="黑体" panose="02010609060101010101"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algn="ctr" defTabSz="914400" rtl="0" eaLnBrk="1" latinLnBrk="0" hangingPunct="1"/>
                      <a:endParaRPr lang="zh-CN" altLang="en-US" sz="2400" b="1" kern="1200">
                        <a:solidFill>
                          <a:schemeClr val="tx1"/>
                        </a:solidFill>
                        <a:latin typeface="黑体" panose="02010609060101010101" charset="-122"/>
                        <a:ea typeface="黑体" panose="02010609060101010101"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endParaRPr lang="zh-CN" altLang="en-US" sz="2400" b="1" kern="1200">
                        <a:solidFill>
                          <a:schemeClr val="tx1"/>
                        </a:solidFill>
                        <a:latin typeface="黑体" panose="02010609060101010101" charset="-122"/>
                        <a:ea typeface="黑体" panose="02010609060101010101"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custDataLst>
              <p:tags r:id="rId4"/>
            </p:custDataLst>
          </p:nvPr>
        </p:nvSpPr>
        <p:spPr>
          <a:xfrm>
            <a:off x="2411760" y="1056316"/>
            <a:ext cx="2711548" cy="438581"/>
          </a:xfrm>
          <a:prstGeom prst="rect">
            <a:avLst/>
          </a:prstGeom>
          <a:noFill/>
        </p:spPr>
        <p:txBody>
          <a:bodyPr wrap="square" lIns="68580" tIns="34290" rIns="68580" bIns="34290" rtlCol="0">
            <a:spAutoFit/>
          </a:bodyPr>
          <a:lstStyle/>
          <a:p>
            <a:pPr algn="ctr"/>
            <a:r>
              <a:rPr lang="en-US" altLang="zh-CN" sz="2400">
                <a:latin typeface="华文细黑" pitchFamily="2" charset="-122"/>
                <a:ea typeface="华文细黑" pitchFamily="2" charset="-122"/>
              </a:rPr>
              <a:t>《</a:t>
            </a:r>
            <a:r>
              <a:rPr lang="zh-CN" altLang="en-US" sz="2400">
                <a:latin typeface="华文细黑" pitchFamily="2" charset="-122"/>
                <a:ea typeface="华文细黑" pitchFamily="2" charset="-122"/>
              </a:rPr>
              <a:t>树和天空</a:t>
            </a:r>
            <a:r>
              <a:rPr lang="en-US" altLang="zh-CN" sz="2400">
                <a:latin typeface="华文细黑" pitchFamily="2" charset="-122"/>
                <a:ea typeface="华文细黑" pitchFamily="2" charset="-122"/>
              </a:rPr>
              <a:t>》</a:t>
            </a:r>
            <a:endParaRPr lang="zh-CN" altLang="en-US" sz="2400">
              <a:latin typeface="华文细黑" pitchFamily="2" charset="-122"/>
              <a:ea typeface="华文细黑" pitchFamily="2" charset="-122"/>
            </a:endParaRPr>
          </a:p>
        </p:txBody>
      </p:sp>
      <p:sp>
        <p:nvSpPr>
          <p:cNvPr id="7" name="文本框 6"/>
          <p:cNvSpPr txBox="1"/>
          <p:nvPr>
            <p:custDataLst>
              <p:tags r:id="rId5"/>
            </p:custDataLst>
          </p:nvPr>
        </p:nvSpPr>
        <p:spPr>
          <a:xfrm>
            <a:off x="305526" y="360879"/>
            <a:ext cx="4572000" cy="555921"/>
          </a:xfrm>
          <a:prstGeom prst="rect">
            <a:avLst/>
          </a:prstGeom>
          <a:noFill/>
        </p:spPr>
        <p:txBody>
          <a:bodyPr wrap="square" lIns="68580" tIns="34290" rIns="68580" bIns="34290">
            <a:spAutoFit/>
          </a:bodyPr>
          <a:lstStyle/>
          <a:p>
            <a:pPr>
              <a:lnSpc>
                <a:spcPct val="150000"/>
              </a:lnSpc>
            </a:pPr>
            <a:r>
              <a:rPr lang="zh-CN" altLang="en-US" sz="2400" spc="240" smtClean="0">
                <a:latin typeface="华文细黑" pitchFamily="2" charset="-122"/>
                <a:ea typeface="华文细黑" pitchFamily="2" charset="-122"/>
              </a:rPr>
              <a:t>诗歌</a:t>
            </a:r>
            <a:r>
              <a:rPr lang="zh-CN" altLang="en-US" sz="2400" spc="240">
                <a:latin typeface="华文细黑" pitchFamily="2" charset="-122"/>
                <a:ea typeface="华文细黑" pitchFamily="2" charset="-122"/>
              </a:rPr>
              <a:t>的内部结构</a:t>
            </a:r>
          </a:p>
        </p:txBody>
      </p:sp>
      <p:pic>
        <p:nvPicPr>
          <p:cNvPr id="5"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85753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1133815612"/>
              </p:ext>
            </p:extLst>
          </p:nvPr>
        </p:nvGraphicFramePr>
        <p:xfrm>
          <a:off x="825305" y="1653648"/>
          <a:ext cx="6096000" cy="2464420"/>
        </p:xfrm>
        <a:graphic>
          <a:graphicData uri="http://schemas.openxmlformats.org/drawingml/2006/table">
            <a:tbl>
              <a:tblPr firstRow="1" bandRow="1">
                <a:tableStyleId>{2D5ABB26-0587-4C30-8999-92F81FD0307C}</a:tableStyleId>
              </a:tblPr>
              <a:tblGrid>
                <a:gridCol w="3048000"/>
                <a:gridCol w="3048000"/>
              </a:tblGrid>
              <a:tr h="616105">
                <a:tc>
                  <a:txBody>
                    <a:bodyPr vert="horz" wrap="square"/>
                    <a:lstStyle/>
                    <a:p>
                      <a:pPr algn="ctr"/>
                      <a:r>
                        <a:rPr lang="zh-CN" altLang="en-US" sz="2400">
                          <a:solidFill>
                            <a:schemeClr val="tx1"/>
                          </a:solidFill>
                          <a:latin typeface="华文细黑" pitchFamily="2" charset="-122"/>
                          <a:ea typeface="华文细黑" pitchFamily="2" charset="-122"/>
                        </a:rPr>
                        <a:t>树的表现</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天空的表现形式</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algn="ctr"/>
                      <a:endParaRPr lang="zh-CN" altLang="en-US" sz="2400" b="1">
                        <a:solidFill>
                          <a:schemeClr val="tx1"/>
                        </a:solidFill>
                        <a:latin typeface="华文细黑" pitchFamily="2" charset="-122"/>
                        <a:ea typeface="华文细黑"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雨（倾洒的灰色）</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algn="ctr" defTabSz="914400" rtl="0" eaLnBrk="1" latinLnBrk="0" hangingPunct="1"/>
                      <a:endParaRPr lang="zh-CN" altLang="en-US" sz="2400" b="1" kern="1200">
                        <a:solidFill>
                          <a:schemeClr val="tx1"/>
                        </a:solidFill>
                        <a:latin typeface="华文细黑" pitchFamily="2" charset="-122"/>
                        <a:ea typeface="华文细黑" pitchFamily="2"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晴朗的夜晚</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algn="ctr" defTabSz="914400" rtl="0" eaLnBrk="1" latinLnBrk="0" hangingPunct="1"/>
                      <a:endParaRPr lang="zh-CN" altLang="en-US" sz="2400" b="1" kern="1200">
                        <a:solidFill>
                          <a:schemeClr val="tx1"/>
                        </a:solidFill>
                        <a:latin typeface="华文细黑" pitchFamily="2" charset="-122"/>
                        <a:ea typeface="华文细黑" pitchFamily="2"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雪花在空中绽开</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custDataLst>
              <p:tags r:id="rId4"/>
            </p:custDataLst>
          </p:nvPr>
        </p:nvSpPr>
        <p:spPr>
          <a:xfrm>
            <a:off x="2411760" y="1056316"/>
            <a:ext cx="2711548" cy="438581"/>
          </a:xfrm>
          <a:prstGeom prst="rect">
            <a:avLst/>
          </a:prstGeom>
          <a:noFill/>
        </p:spPr>
        <p:txBody>
          <a:bodyPr wrap="square" lIns="68580" tIns="34290" rIns="68580" bIns="34290" rtlCol="0">
            <a:spAutoFit/>
          </a:bodyPr>
          <a:lstStyle/>
          <a:p>
            <a:pPr algn="ct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树和天空</a:t>
            </a:r>
            <a:r>
              <a:rPr lang="en-US" altLang="zh-CN" sz="2400">
                <a:latin typeface="黑体" panose="02010609060101010101" charset="-122"/>
                <a:ea typeface="黑体" panose="02010609060101010101" charset="-122"/>
              </a:rPr>
              <a:t>》</a:t>
            </a:r>
            <a:endParaRPr lang="zh-CN" altLang="en-US" sz="2400">
              <a:latin typeface="黑体" panose="02010609060101010101" charset="-122"/>
              <a:ea typeface="黑体" panose="02010609060101010101" charset="-122"/>
            </a:endParaRPr>
          </a:p>
        </p:txBody>
      </p:sp>
      <p:pic>
        <p:nvPicPr>
          <p:cNvPr id="5"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3982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1394830480"/>
              </p:ext>
            </p:extLst>
          </p:nvPr>
        </p:nvGraphicFramePr>
        <p:xfrm>
          <a:off x="825305" y="1653648"/>
          <a:ext cx="6096000" cy="2464420"/>
        </p:xfrm>
        <a:graphic>
          <a:graphicData uri="http://schemas.openxmlformats.org/drawingml/2006/table">
            <a:tbl>
              <a:tblPr firstRow="1" bandRow="1">
                <a:tableStyleId>{2D5ABB26-0587-4C30-8999-92F81FD0307C}</a:tableStyleId>
              </a:tblPr>
              <a:tblGrid>
                <a:gridCol w="3048000"/>
                <a:gridCol w="3048000"/>
              </a:tblGrid>
              <a:tr h="616105">
                <a:tc>
                  <a:txBody>
                    <a:bodyPr vert="horz" wrap="square"/>
                    <a:lstStyle/>
                    <a:p>
                      <a:pPr algn="ctr"/>
                      <a:r>
                        <a:rPr lang="zh-CN" altLang="en-US" sz="2400" b="0">
                          <a:solidFill>
                            <a:schemeClr val="tx1"/>
                          </a:solidFill>
                          <a:latin typeface="华文细黑" pitchFamily="2" charset="-122"/>
                          <a:ea typeface="华文细黑" pitchFamily="2" charset="-122"/>
                        </a:rPr>
                        <a:t>树的表现</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天空的表现形式</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匆匆汲取生命</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雨（倾洒的灰色）</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挺拔地静闪</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晴朗的夜晚</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16105">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等待</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雪花在空中绽开</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custDataLst>
              <p:tags r:id="rId4"/>
            </p:custDataLst>
          </p:nvPr>
        </p:nvSpPr>
        <p:spPr>
          <a:xfrm>
            <a:off x="2411760" y="1056316"/>
            <a:ext cx="2711548" cy="438581"/>
          </a:xfrm>
          <a:prstGeom prst="rect">
            <a:avLst/>
          </a:prstGeom>
          <a:noFill/>
        </p:spPr>
        <p:txBody>
          <a:bodyPr wrap="square" lIns="68580" tIns="34290" rIns="68580" bIns="34290" rtlCol="0">
            <a:spAutoFit/>
          </a:bodyPr>
          <a:lstStyle/>
          <a:p>
            <a:pPr algn="ct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树和天空</a:t>
            </a:r>
            <a:r>
              <a:rPr lang="en-US" altLang="zh-CN" sz="2400">
                <a:latin typeface="黑体" panose="02010609060101010101" charset="-122"/>
                <a:ea typeface="黑体" panose="02010609060101010101" charset="-122"/>
              </a:rPr>
              <a:t>》</a:t>
            </a:r>
            <a:endParaRPr lang="zh-CN" altLang="en-US" sz="2400">
              <a:latin typeface="黑体" panose="02010609060101010101" charset="-122"/>
              <a:ea typeface="黑体" panose="02010609060101010101" charset="-122"/>
            </a:endParaRPr>
          </a:p>
        </p:txBody>
      </p:sp>
      <p:pic>
        <p:nvPicPr>
          <p:cNvPr id="5"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20808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1897761651"/>
              </p:ext>
            </p:extLst>
          </p:nvPr>
        </p:nvGraphicFramePr>
        <p:xfrm>
          <a:off x="791580" y="2125157"/>
          <a:ext cx="6122504" cy="2387672"/>
        </p:xfrm>
        <a:graphic>
          <a:graphicData uri="http://schemas.openxmlformats.org/drawingml/2006/table">
            <a:tbl>
              <a:tblPr firstRow="1" bandRow="1">
                <a:tableStyleId>{2D5ABB26-0587-4C30-8999-92F81FD0307C}</a:tableStyleId>
              </a:tblPr>
              <a:tblGrid>
                <a:gridCol w="3078342"/>
                <a:gridCol w="3044162"/>
              </a:tblGrid>
              <a:tr h="596918">
                <a:tc>
                  <a:txBody>
                    <a:bodyPr vert="horz" wrap="square"/>
                    <a:lstStyle/>
                    <a:p>
                      <a:pPr algn="ctr"/>
                      <a:r>
                        <a:rPr lang="zh-CN" altLang="en-US" sz="2400">
                          <a:solidFill>
                            <a:srgbClr val="FF0000"/>
                          </a:solidFill>
                          <a:latin typeface="华文细黑" pitchFamily="2" charset="-122"/>
                          <a:ea typeface="华文细黑" pitchFamily="2" charset="-122"/>
                        </a:rPr>
                        <a:t>树</a:t>
                      </a:r>
                      <a:endParaRPr lang="en-US" altLang="zh-CN" sz="2400">
                        <a:solidFill>
                          <a:srgbClr val="FF0000"/>
                        </a:solidFill>
                        <a:latin typeface="华文细黑" pitchFamily="2" charset="-122"/>
                        <a:ea typeface="华文细黑"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天空</a:t>
                      </a:r>
                      <a:endParaRPr lang="en-US" altLang="zh-CN" sz="2400" b="0" i="0" u="none" kern="1200" baseline="0">
                        <a:solidFill>
                          <a:srgbClr val="FF0000"/>
                        </a:solidFill>
                        <a:latin typeface="华文细黑" pitchFamily="2" charset="-122"/>
                        <a:ea typeface="华文细黑" pitchFamily="2"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匆匆汲取生命</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雨（倾洒的灰色）</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挺拔地静闪</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晴朗的夜晚</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等待</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雪花在空中绽开</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custDataLst>
              <p:tags r:id="rId4"/>
            </p:custDataLst>
          </p:nvPr>
        </p:nvSpPr>
        <p:spPr>
          <a:xfrm>
            <a:off x="2411760" y="848312"/>
            <a:ext cx="2711548" cy="438581"/>
          </a:xfrm>
          <a:prstGeom prst="rect">
            <a:avLst/>
          </a:prstGeom>
          <a:noFill/>
        </p:spPr>
        <p:txBody>
          <a:bodyPr wrap="square" lIns="68580" tIns="34290" rIns="68580" bIns="34290" rtlCol="0">
            <a:spAutoFit/>
          </a:bodyPr>
          <a:lstStyle/>
          <a:p>
            <a:pPr algn="ct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树和天空</a:t>
            </a:r>
            <a:r>
              <a:rPr lang="en-US" altLang="zh-CN" sz="2400">
                <a:latin typeface="黑体" panose="02010609060101010101" charset="-122"/>
                <a:ea typeface="黑体" panose="02010609060101010101" charset="-122"/>
              </a:rPr>
              <a:t>》</a:t>
            </a:r>
            <a:endParaRPr lang="zh-CN" altLang="en-US" sz="2400">
              <a:latin typeface="黑体" panose="02010609060101010101" charset="-122"/>
              <a:ea typeface="黑体" panose="02010609060101010101" charset="-122"/>
            </a:endParaRPr>
          </a:p>
        </p:txBody>
      </p:sp>
      <p:graphicFrame>
        <p:nvGraphicFramePr>
          <p:cNvPr id="8" name="表格 7"/>
          <p:cNvGraphicFramePr>
            <a:graphicFrameLocks noGrp="1"/>
          </p:cNvGraphicFramePr>
          <p:nvPr>
            <p:custDataLst>
              <p:tags r:id="rId5"/>
            </p:custDataLst>
            <p:extLst>
              <p:ext uri="{D42A27DB-BD31-4B8C-83A1-F6EECF244321}">
                <p14:modId xmlns:p14="http://schemas.microsoft.com/office/powerpoint/2010/main" val="830612702"/>
              </p:ext>
            </p:extLst>
          </p:nvPr>
        </p:nvGraphicFramePr>
        <p:xfrm>
          <a:off x="816325" y="1520978"/>
          <a:ext cx="6077933" cy="604178"/>
        </p:xfrm>
        <a:graphic>
          <a:graphicData uri="http://schemas.openxmlformats.org/drawingml/2006/table">
            <a:tbl>
              <a:tblPr firstRow="1" bandRow="1">
                <a:tableStyleId>{5C22544A-7EE6-4342-B048-85BDC9FD1C3A}</a:tableStyleId>
              </a:tblPr>
              <a:tblGrid>
                <a:gridCol w="3061252"/>
                <a:gridCol w="3016681"/>
              </a:tblGrid>
              <a:tr h="604178">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黑鹂</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果园</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6"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72642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3791265734"/>
              </p:ext>
            </p:extLst>
          </p:nvPr>
        </p:nvGraphicFramePr>
        <p:xfrm>
          <a:off x="791580" y="2125157"/>
          <a:ext cx="6122504" cy="2387672"/>
        </p:xfrm>
        <a:graphic>
          <a:graphicData uri="http://schemas.openxmlformats.org/drawingml/2006/table">
            <a:tbl>
              <a:tblPr firstRow="1" bandRow="1">
                <a:tableStyleId>{2D5ABB26-0587-4C30-8999-92F81FD0307C}</a:tableStyleId>
              </a:tblPr>
              <a:tblGrid>
                <a:gridCol w="3078342"/>
                <a:gridCol w="3044162"/>
              </a:tblGrid>
              <a:tr h="596918">
                <a:tc>
                  <a:txBody>
                    <a:bodyPr vert="horz" wrap="square"/>
                    <a:lstStyle/>
                    <a:p>
                      <a:pPr algn="ctr"/>
                      <a:r>
                        <a:rPr lang="zh-CN" altLang="en-US" sz="2400">
                          <a:solidFill>
                            <a:srgbClr val="FF0000"/>
                          </a:solidFill>
                          <a:highlight>
                            <a:srgbClr val="FFFF00"/>
                          </a:highlight>
                          <a:latin typeface="华文细黑" pitchFamily="2" charset="-122"/>
                          <a:ea typeface="华文细黑" pitchFamily="2" charset="-122"/>
                        </a:rPr>
                        <a:t>我们</a:t>
                      </a:r>
                      <a:endParaRPr lang="en-US" altLang="zh-CN" sz="2400">
                        <a:solidFill>
                          <a:srgbClr val="FF0000"/>
                        </a:solidFill>
                        <a:highlight>
                          <a:srgbClr val="FFFF00"/>
                        </a:highlight>
                        <a:latin typeface="华文细黑" pitchFamily="2" charset="-122"/>
                        <a:ea typeface="华文细黑"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天空</a:t>
                      </a:r>
                      <a:endParaRPr lang="en-US" altLang="zh-CN" sz="2400" b="0" i="0" u="none" kern="1200" baseline="0">
                        <a:solidFill>
                          <a:srgbClr val="FF0000"/>
                        </a:solidFill>
                        <a:latin typeface="华文细黑" pitchFamily="2" charset="-122"/>
                        <a:ea typeface="华文细黑" pitchFamily="2" charset="-122"/>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匆匆汲取生命</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雨（倾洒的灰色）</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挺拔地静闪</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晴朗的夜晚</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6918">
                <a:tc>
                  <a:txBody>
                    <a:bodyPr vert="horz" wrap="square"/>
                    <a:lstStyle/>
                    <a:p>
                      <a:pPr marL="0" indent="0" algn="ctr" defTabSz="91440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等待</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chemeClr val="tx1"/>
                          </a:solidFill>
                          <a:latin typeface="华文细黑" pitchFamily="2" charset="-122"/>
                          <a:ea typeface="华文细黑" pitchFamily="2" charset="-122"/>
                          <a:cs typeface="+mn-cs"/>
                        </a:rPr>
                        <a:t>雪花在空中绽开</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custDataLst>
              <p:tags r:id="rId4"/>
            </p:custDataLst>
          </p:nvPr>
        </p:nvSpPr>
        <p:spPr>
          <a:xfrm>
            <a:off x="2411760" y="813936"/>
            <a:ext cx="2711548" cy="438581"/>
          </a:xfrm>
          <a:prstGeom prst="rect">
            <a:avLst/>
          </a:prstGeom>
          <a:noFill/>
        </p:spPr>
        <p:txBody>
          <a:bodyPr wrap="square" lIns="68580" tIns="34290" rIns="68580" bIns="34290" rtlCol="0">
            <a:spAutoFit/>
          </a:bodyPr>
          <a:lstStyle/>
          <a:p>
            <a:pPr algn="ct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树和天空</a:t>
            </a:r>
            <a:r>
              <a:rPr lang="en-US" altLang="zh-CN" sz="2400">
                <a:latin typeface="黑体" panose="02010609060101010101" charset="-122"/>
                <a:ea typeface="黑体" panose="02010609060101010101" charset="-122"/>
              </a:rPr>
              <a:t>》</a:t>
            </a:r>
            <a:endParaRPr lang="zh-CN" altLang="en-US" sz="2400">
              <a:latin typeface="黑体" panose="02010609060101010101" charset="-122"/>
              <a:ea typeface="黑体" panose="02010609060101010101" charset="-122"/>
            </a:endParaRPr>
          </a:p>
        </p:txBody>
      </p:sp>
      <p:graphicFrame>
        <p:nvGraphicFramePr>
          <p:cNvPr id="8" name="表格 7"/>
          <p:cNvGraphicFramePr>
            <a:graphicFrameLocks noGrp="1"/>
          </p:cNvGraphicFramePr>
          <p:nvPr>
            <p:custDataLst>
              <p:tags r:id="rId5"/>
            </p:custDataLst>
            <p:extLst>
              <p:ext uri="{D42A27DB-BD31-4B8C-83A1-F6EECF244321}">
                <p14:modId xmlns:p14="http://schemas.microsoft.com/office/powerpoint/2010/main" val="1218865910"/>
              </p:ext>
            </p:extLst>
          </p:nvPr>
        </p:nvGraphicFramePr>
        <p:xfrm>
          <a:off x="816325" y="1520978"/>
          <a:ext cx="6077933" cy="604178"/>
        </p:xfrm>
        <a:graphic>
          <a:graphicData uri="http://schemas.openxmlformats.org/drawingml/2006/table">
            <a:tbl>
              <a:tblPr firstRow="1" bandRow="1">
                <a:tableStyleId>{5C22544A-7EE6-4342-B048-85BDC9FD1C3A}</a:tableStyleId>
              </a:tblPr>
              <a:tblGrid>
                <a:gridCol w="3061252"/>
                <a:gridCol w="3016681"/>
              </a:tblGrid>
              <a:tr h="604178">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黑鹂</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2400" b="0" i="0" u="none" kern="1200" baseline="0">
                          <a:solidFill>
                            <a:srgbClr val="FF0000"/>
                          </a:solidFill>
                          <a:latin typeface="华文细黑" pitchFamily="2" charset="-122"/>
                          <a:ea typeface="华文细黑" pitchFamily="2" charset="-122"/>
                          <a:cs typeface="+mn-cs"/>
                        </a:rPr>
                        <a:t>果园</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6"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579344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extLst>
              <p:ext uri="{D42A27DB-BD31-4B8C-83A1-F6EECF244321}">
                <p14:modId xmlns:p14="http://schemas.microsoft.com/office/powerpoint/2010/main" val="1814042811"/>
              </p:ext>
            </p:extLst>
          </p:nvPr>
        </p:nvGraphicFramePr>
        <p:xfrm>
          <a:off x="354623" y="1653648"/>
          <a:ext cx="6096000" cy="2464420"/>
        </p:xfrm>
        <a:graphic>
          <a:graphicData uri="http://schemas.openxmlformats.org/drawingml/2006/table">
            <a:tbl>
              <a:tblPr firstRow="1" bandRow="1">
                <a:tableStyleId>{5C22544A-7EE6-4342-B048-85BDC9FD1C3A}</a:tableStyleId>
              </a:tblPr>
              <a:tblGrid>
                <a:gridCol w="3048000"/>
                <a:gridCol w="3048000"/>
              </a:tblGrid>
              <a:tr h="616105">
                <a:tc>
                  <a:txBody>
                    <a:bodyPr vert="horz" wrap="square"/>
                    <a:lstStyle/>
                    <a:p>
                      <a:pPr algn="ctr"/>
                      <a:r>
                        <a:rPr lang="zh-CN" altLang="en-US" sz="3000" b="0">
                          <a:solidFill>
                            <a:schemeClr val="tx1"/>
                          </a:solidFill>
                          <a:latin typeface="华文细黑" pitchFamily="2" charset="-122"/>
                          <a:ea typeface="华文细黑" pitchFamily="2" charset="-122"/>
                        </a:rPr>
                        <a:t>树</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p>
                      <a:pPr marL="0" algn="ctr" defTabSz="914400" rtl="0" eaLnBrk="1" latinLnBrk="0" hangingPunct="1"/>
                      <a:r>
                        <a:rPr lang="zh-CN" altLang="en-US" sz="3000" b="0" kern="1200">
                          <a:solidFill>
                            <a:schemeClr val="tx1"/>
                          </a:solidFill>
                          <a:latin typeface="华文细黑" pitchFamily="2" charset="-122"/>
                          <a:ea typeface="华文细黑" pitchFamily="2" charset="-122"/>
                          <a:cs typeface="+mn-cs"/>
                        </a:rPr>
                        <a:t>天空</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6105">
                <a:tc>
                  <a:txBody>
                    <a:bodyPr vert="horz" wrap="square"/>
                    <a:lstStyle/>
                    <a:p>
                      <a:pPr algn="ctr"/>
                      <a:r>
                        <a:rPr lang="zh-CN" altLang="en-US" sz="2400" b="0">
                          <a:solidFill>
                            <a:schemeClr val="tx1"/>
                          </a:solidFill>
                          <a:latin typeface="华文细黑" pitchFamily="2" charset="-122"/>
                          <a:ea typeface="华文细黑" pitchFamily="2" charset="-122"/>
                        </a:rPr>
                        <a:t>匆匆汲取生命</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algn="ctr" defTabSz="914400" rtl="0" eaLnBrk="1" latinLnBrk="0" hangingPunct="1"/>
                      <a:r>
                        <a:rPr lang="zh-CN" altLang="en-US" sz="2400" b="0" kern="1200">
                          <a:solidFill>
                            <a:schemeClr val="tx1"/>
                          </a:solidFill>
                          <a:latin typeface="华文细黑" pitchFamily="2" charset="-122"/>
                          <a:ea typeface="华文细黑" pitchFamily="2" charset="-122"/>
                          <a:cs typeface="+mn-cs"/>
                        </a:rPr>
                        <a:t>雨（倾洒的灰色）</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6105">
                <a:tc>
                  <a:txBody>
                    <a:bodyPr vert="horz" wrap="square"/>
                    <a:lstStyle/>
                    <a:p>
                      <a:pPr algn="ctr"/>
                      <a:r>
                        <a:rPr lang="zh-CN" altLang="en-US" sz="2400" b="0" kern="1200">
                          <a:solidFill>
                            <a:schemeClr val="tx1"/>
                          </a:solidFill>
                          <a:latin typeface="华文细黑" pitchFamily="2" charset="-122"/>
                          <a:ea typeface="华文细黑" pitchFamily="2" charset="-122"/>
                          <a:cs typeface="+mn-cs"/>
                        </a:rPr>
                        <a:t>挺拔地静闪</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gn="ctr"/>
                      <a:r>
                        <a:rPr lang="zh-CN" altLang="en-US" sz="2400" b="0" kern="1200">
                          <a:solidFill>
                            <a:schemeClr val="tx1"/>
                          </a:solidFill>
                          <a:latin typeface="华文细黑" pitchFamily="2" charset="-122"/>
                          <a:ea typeface="华文细黑" pitchFamily="2" charset="-122"/>
                          <a:cs typeface="+mn-cs"/>
                        </a:rPr>
                        <a:t>晴朗的夜晚</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6105">
                <a:tc>
                  <a:txBody>
                    <a:bodyPr vert="horz" wrap="square"/>
                    <a:lstStyle/>
                    <a:p>
                      <a:pPr algn="ctr"/>
                      <a:r>
                        <a:rPr lang="zh-CN" altLang="en-US" sz="2400" b="0" kern="1200">
                          <a:solidFill>
                            <a:schemeClr val="tx1"/>
                          </a:solidFill>
                          <a:latin typeface="华文细黑" pitchFamily="2" charset="-122"/>
                          <a:ea typeface="华文细黑" pitchFamily="2" charset="-122"/>
                          <a:cs typeface="+mn-cs"/>
                        </a:rPr>
                        <a:t>等待</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algn="ctr" defTabSz="914400" rtl="0" eaLnBrk="1" latinLnBrk="0" hangingPunct="1"/>
                      <a:r>
                        <a:rPr lang="zh-CN" altLang="en-US" sz="2400" b="0" kern="1200">
                          <a:solidFill>
                            <a:schemeClr val="tx1"/>
                          </a:solidFill>
                          <a:latin typeface="华文细黑" pitchFamily="2" charset="-122"/>
                          <a:ea typeface="华文细黑" pitchFamily="2" charset="-122"/>
                          <a:cs typeface="+mn-cs"/>
                        </a:rPr>
                        <a:t>雪花在空中绽开</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文本框 3"/>
          <p:cNvSpPr txBox="1"/>
          <p:nvPr>
            <p:custDataLst>
              <p:tags r:id="rId4"/>
            </p:custDataLst>
          </p:nvPr>
        </p:nvSpPr>
        <p:spPr>
          <a:xfrm>
            <a:off x="2287830" y="807511"/>
            <a:ext cx="2711548" cy="484748"/>
          </a:xfrm>
          <a:prstGeom prst="rect">
            <a:avLst/>
          </a:prstGeom>
          <a:noFill/>
        </p:spPr>
        <p:txBody>
          <a:bodyPr wrap="square" lIns="68580" tIns="34290" rIns="68580" bIns="34290" rtlCol="0">
            <a:spAutoFit/>
          </a:bodyPr>
          <a:lstStyle/>
          <a:p>
            <a:pPr algn="ctr"/>
            <a:r>
              <a:rPr lang="en-US" altLang="zh-CN" sz="2700">
                <a:latin typeface="华文细黑" pitchFamily="2" charset="-122"/>
                <a:ea typeface="华文细黑" pitchFamily="2" charset="-122"/>
              </a:rPr>
              <a:t>《</a:t>
            </a:r>
            <a:r>
              <a:rPr lang="zh-CN" altLang="en-US" sz="2700">
                <a:latin typeface="华文细黑" pitchFamily="2" charset="-122"/>
                <a:ea typeface="华文细黑" pitchFamily="2" charset="-122"/>
              </a:rPr>
              <a:t>树和天空</a:t>
            </a:r>
            <a:r>
              <a:rPr lang="en-US" altLang="zh-CN" sz="2700">
                <a:latin typeface="华文细黑" pitchFamily="2" charset="-122"/>
                <a:ea typeface="华文细黑" pitchFamily="2" charset="-122"/>
              </a:rPr>
              <a:t>》</a:t>
            </a:r>
            <a:endParaRPr lang="zh-CN" altLang="en-US" sz="2700">
              <a:latin typeface="华文细黑" pitchFamily="2" charset="-122"/>
              <a:ea typeface="华文细黑" pitchFamily="2" charset="-122"/>
            </a:endParaRPr>
          </a:p>
        </p:txBody>
      </p:sp>
      <p:sp>
        <p:nvSpPr>
          <p:cNvPr id="7" name="矩形 6"/>
          <p:cNvSpPr/>
          <p:nvPr>
            <p:custDataLst>
              <p:tags r:id="rId5"/>
            </p:custDataLst>
          </p:nvPr>
        </p:nvSpPr>
        <p:spPr>
          <a:xfrm>
            <a:off x="6450622" y="3525117"/>
            <a:ext cx="1800079" cy="60447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700">
                <a:solidFill>
                  <a:srgbClr val="FF0000"/>
                </a:solidFill>
                <a:latin typeface="华文细黑" pitchFamily="2" charset="-122"/>
                <a:ea typeface="华文细黑" pitchFamily="2" charset="-122"/>
              </a:rPr>
              <a:t>美好期待</a:t>
            </a:r>
          </a:p>
        </p:txBody>
      </p:sp>
      <p:sp>
        <p:nvSpPr>
          <p:cNvPr id="10" name="矩形 9"/>
          <p:cNvSpPr/>
          <p:nvPr>
            <p:custDataLst>
              <p:tags r:id="rId6"/>
            </p:custDataLst>
          </p:nvPr>
        </p:nvSpPr>
        <p:spPr>
          <a:xfrm>
            <a:off x="6450621" y="2875196"/>
            <a:ext cx="1800079" cy="66535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700">
                <a:solidFill>
                  <a:srgbClr val="FF0000"/>
                </a:solidFill>
                <a:latin typeface="华文细黑" pitchFamily="2" charset="-122"/>
                <a:ea typeface="华文细黑" pitchFamily="2" charset="-122"/>
              </a:rPr>
              <a:t>安静闲适</a:t>
            </a:r>
            <a:endParaRPr lang="en-US" altLang="zh-CN" sz="2700">
              <a:solidFill>
                <a:srgbClr val="FF0000"/>
              </a:solidFill>
              <a:latin typeface="华文细黑" pitchFamily="2" charset="-122"/>
              <a:ea typeface="华文细黑" pitchFamily="2" charset="-122"/>
            </a:endParaRPr>
          </a:p>
        </p:txBody>
      </p:sp>
      <p:sp>
        <p:nvSpPr>
          <p:cNvPr id="11" name="矩形 10"/>
          <p:cNvSpPr/>
          <p:nvPr>
            <p:custDataLst>
              <p:tags r:id="rId7"/>
            </p:custDataLst>
          </p:nvPr>
        </p:nvSpPr>
        <p:spPr>
          <a:xfrm>
            <a:off x="6450621" y="2268304"/>
            <a:ext cx="1800079" cy="60689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700">
                <a:solidFill>
                  <a:srgbClr val="FF0000"/>
                </a:solidFill>
                <a:latin typeface="华文细黑" pitchFamily="2" charset="-122"/>
                <a:ea typeface="华文细黑" pitchFamily="2" charset="-122"/>
              </a:rPr>
              <a:t>紧张忙碌</a:t>
            </a:r>
            <a:endParaRPr lang="en-US" altLang="zh-CN" sz="2700">
              <a:solidFill>
                <a:srgbClr val="FF0000"/>
              </a:solidFill>
              <a:latin typeface="华文细黑" pitchFamily="2" charset="-122"/>
              <a:ea typeface="华文细黑" pitchFamily="2" charset="-122"/>
            </a:endParaRPr>
          </a:p>
        </p:txBody>
      </p:sp>
      <p:pic>
        <p:nvPicPr>
          <p:cNvPr id="12"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71727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Object 901"/>
          <p:cNvSpPr txBox="1"/>
          <p:nvPr>
            <p:custDataLst>
              <p:tags r:id="rId3"/>
            </p:custDataLst>
          </p:nvPr>
        </p:nvSpPr>
        <p:spPr>
          <a:xfrm>
            <a:off x="1143000" y="1016794"/>
            <a:ext cx="6858000" cy="705136"/>
          </a:xfrm>
          <a:prstGeom prst="rect">
            <a:avLst/>
          </a:prstGeom>
        </p:spPr>
        <p:txBody>
          <a:bodyPr vert="horz" lIns="47625" tIns="19050" rIns="47625" bIns="19050" rtlCol="0" anchor="b" anchorCtr="0">
            <a:normAutofit/>
          </a:bodyPr>
          <a:lstStyle/>
          <a:p>
            <a:pPr algn="ctr">
              <a:spcBef>
                <a:spcPct val="0"/>
              </a:spcBef>
              <a:spcAft>
                <a:spcPct val="0"/>
              </a:spcAft>
            </a:pPr>
            <a:r>
              <a:rPr lang="zh-CN" altLang="en-US" sz="2700" spc="285" smtClean="0">
                <a:latin typeface="华文细黑" pitchFamily="2" charset="-122"/>
                <a:ea typeface="华文细黑" pitchFamily="2" charset="-122"/>
              </a:rPr>
              <a:t>谈谈</a:t>
            </a:r>
            <a:r>
              <a:rPr lang="zh-CN" altLang="en-US" sz="2700" spc="285">
                <a:latin typeface="华文细黑" pitchFamily="2" charset="-122"/>
                <a:ea typeface="华文细黑" pitchFamily="2" charset="-122"/>
              </a:rPr>
              <a:t>你从诗歌中读到了什么</a:t>
            </a:r>
          </a:p>
        </p:txBody>
      </p:sp>
      <p:sp>
        <p:nvSpPr>
          <p:cNvPr id="7" name="Object 902"/>
          <p:cNvSpPr txBox="1"/>
          <p:nvPr>
            <p:custDataLst>
              <p:tags r:id="rId4"/>
            </p:custDataLst>
          </p:nvPr>
        </p:nvSpPr>
        <p:spPr>
          <a:xfrm>
            <a:off x="443942" y="2236858"/>
            <a:ext cx="9019002" cy="530828"/>
          </a:xfrm>
          <a:prstGeom prst="rect">
            <a:avLst/>
          </a:prstGeom>
        </p:spPr>
        <p:txBody>
          <a:bodyPr vert="horz" lIns="47625" tIns="19050" rIns="47625" bIns="19050" rtlCol="0" anchor="t" anchorCtr="0">
            <a:noAutofit/>
          </a:bodyPr>
          <a:lstStyle/>
          <a:p>
            <a:pPr algn="ctr">
              <a:spcBef>
                <a:spcPct val="0"/>
              </a:spcBef>
              <a:spcAft>
                <a:spcPct val="0"/>
              </a:spcAft>
            </a:pPr>
            <a:r>
              <a:rPr lang="zh-CN" altLang="en-US" sz="2700" spc="75">
                <a:solidFill>
                  <a:schemeClr val="dk1"/>
                </a:solidFill>
                <a:latin typeface="华文细黑" pitchFamily="2" charset="-122"/>
                <a:ea typeface="华文细黑" pitchFamily="2" charset="-122"/>
                <a:cs typeface="微软雅黑" panose="020b0503020204020204" pitchFamily="34" charset="-122"/>
              </a:rPr>
              <a:t>回答模式：我从</a:t>
            </a:r>
            <a:r>
              <a:rPr lang="zh-CN" altLang="en-US" sz="2700" u="sng" spc="75">
                <a:solidFill>
                  <a:schemeClr val="dk1"/>
                </a:solidFill>
                <a:latin typeface="华文细黑" pitchFamily="2" charset="-122"/>
                <a:ea typeface="华文细黑" pitchFamily="2" charset="-122"/>
                <a:cs typeface="微软雅黑" panose="020b0503020204020204" pitchFamily="34" charset="-122"/>
              </a:rPr>
              <a:t>      </a:t>
            </a:r>
            <a:r>
              <a:rPr lang="zh-CN" altLang="en-US" sz="2700" spc="75">
                <a:solidFill>
                  <a:schemeClr val="dk1"/>
                </a:solidFill>
                <a:latin typeface="华文细黑" pitchFamily="2" charset="-122"/>
                <a:ea typeface="华文细黑" pitchFamily="2" charset="-122"/>
                <a:cs typeface="微软雅黑" panose="020b0503020204020204" pitchFamily="34" charset="-122"/>
              </a:rPr>
              <a:t>中读到了</a:t>
            </a:r>
            <a:r>
              <a:rPr lang="zh-CN" altLang="en-US" sz="2700" u="sng" spc="75">
                <a:solidFill>
                  <a:schemeClr val="dk1"/>
                </a:solidFill>
                <a:latin typeface="华文细黑" pitchFamily="2" charset="-122"/>
                <a:ea typeface="华文细黑" pitchFamily="2" charset="-122"/>
                <a:cs typeface="微软雅黑" panose="020b0503020204020204" pitchFamily="34" charset="-122"/>
              </a:rPr>
              <a:t>          </a:t>
            </a:r>
            <a:r>
              <a:rPr lang="zh-CN" altLang="en-US" sz="2700" spc="75">
                <a:solidFill>
                  <a:schemeClr val="dk1"/>
                </a:solidFill>
                <a:latin typeface="华文细黑" pitchFamily="2" charset="-122"/>
                <a:ea typeface="华文细黑" pitchFamily="2" charset="-122"/>
                <a:cs typeface="微软雅黑" panose="020b0503020204020204" pitchFamily="34" charset="-122"/>
              </a:rPr>
              <a:t> 。</a:t>
            </a:r>
          </a:p>
        </p:txBody>
      </p:sp>
      <p:sp>
        <p:nvSpPr>
          <p:cNvPr id="11" name="矩形 10"/>
          <p:cNvSpPr/>
          <p:nvPr>
            <p:custDataLst>
              <p:tags r:id="rId5"/>
            </p:custDataLst>
          </p:nvPr>
        </p:nvSpPr>
        <p:spPr>
          <a:xfrm>
            <a:off x="323528" y="195486"/>
            <a:ext cx="2078133" cy="424732"/>
          </a:xfrm>
          <a:prstGeom prst="rect">
            <a:avLst/>
          </a:prstGeom>
        </p:spPr>
        <p:txBody>
          <a:bodyPr wrap="none">
            <a:spAutoFit/>
          </a:bodyPr>
          <a:lstStyle/>
          <a:p>
            <a:pPr lvl="0" defTabSz="914167">
              <a:lnSpc>
                <a:spcPct val="90000"/>
              </a:lnSpc>
              <a:spcBef>
                <a:spcPts val="1000"/>
              </a:spcBef>
            </a:pPr>
            <a:r>
              <a:rPr lang="en-US" altLang="zh-CN" sz="2400" spc="240" smtClean="0">
                <a:solidFill>
                  <a:srgbClr val="C00000"/>
                </a:solidFill>
                <a:latin typeface="华文细黑" pitchFamily="2" charset="-122"/>
                <a:ea typeface="华文细黑" pitchFamily="2" charset="-122"/>
                <a:cs typeface="微软雅黑" panose="020b0503020204020204" pitchFamily="34" charset="-122"/>
              </a:rPr>
              <a:t>3</a:t>
            </a:r>
            <a:r>
              <a:rPr lang="zh-CN" altLang="en-US" sz="2400" spc="240" smtClean="0">
                <a:solidFill>
                  <a:srgbClr val="C00000"/>
                </a:solidFill>
                <a:latin typeface="华文细黑" pitchFamily="2" charset="-122"/>
                <a:ea typeface="华文细黑" pitchFamily="2" charset="-122"/>
                <a:cs typeface="微软雅黑" panose="020b0503020204020204" pitchFamily="34" charset="-122"/>
              </a:rPr>
              <a:t>、朗诵诗歌</a:t>
            </a:r>
            <a:endParaRPr lang="en-US" altLang="zh-CN" sz="2400" spc="240">
              <a:solidFill>
                <a:srgbClr val="C00000"/>
              </a:solidFill>
              <a:latin typeface="华文细黑" pitchFamily="2" charset="-122"/>
              <a:ea typeface="华文细黑" pitchFamily="2" charset="-122"/>
              <a:cs typeface="微软雅黑" panose="020b0503020204020204" pitchFamily="34" charset="-122"/>
            </a:endParaRPr>
          </a:p>
        </p:txBody>
      </p:sp>
      <p:pic>
        <p:nvPicPr>
          <p:cNvPr id="12"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2"/>
    </p:custDataLst>
    <p:extLst>
      <p:ext uri="{BB962C8B-B14F-4D97-AF65-F5344CB8AC3E}">
        <p14:creationId xmlns:p14="http://schemas.microsoft.com/office/powerpoint/2010/main" val="352972351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318611" y="308134"/>
          <a:ext cx="8551546" cy="4353881"/>
        </p:xfrm>
        <a:graphic>
          <a:graphicData uri="http://schemas.openxmlformats.org/drawingml/2006/table">
            <a:tbl>
              <a:tblPr firstRow="1" bandRow="1">
                <a:tableStyleId>{5C22544A-7EE6-4342-B048-85BDC9FD1C3A}</a:tableStyleId>
              </a:tblPr>
              <a:tblGrid>
                <a:gridCol w="4275773"/>
                <a:gridCol w="4275773"/>
              </a:tblGrid>
              <a:tr h="621983">
                <a:tc>
                  <a:txBody>
                    <a:bodyPr vert="horz" wrap="square"/>
                    <a:lstStyle/>
                    <a:p>
                      <a:pPr>
                        <a:buNone/>
                      </a:pPr>
                      <a:r>
                        <a:rPr lang="zh-CN" altLang="en-US" sz="2100" b="1">
                          <a:latin typeface="黑体" panose="02010609060101010101" charset="-122"/>
                          <a:ea typeface="黑体" panose="02010609060101010101" charset="-122"/>
                        </a:rPr>
                        <a:t>诗句</a:t>
                      </a:r>
                    </a:p>
                  </a:txBody>
                  <a:tcPr marL="68580" marR="68580" marT="34290" marB="34290"/>
                </a:tc>
                <a:tc>
                  <a:txBody>
                    <a:bodyPr vert="horz" wrap="square"/>
                    <a:lstStyle/>
                    <a:p>
                      <a:pPr>
                        <a:buNone/>
                      </a:pPr>
                      <a:r>
                        <a:rPr lang="zh-CN" altLang="en-US" sz="2100" b="1">
                          <a:latin typeface="黑体" panose="02010609060101010101" charset="-122"/>
                          <a:ea typeface="黑体" panose="02010609060101010101" charset="-122"/>
                        </a:rPr>
                        <a:t>读到的内容</a:t>
                      </a: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r h="621983">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p>
                      <a:pPr>
                        <a:buNone/>
                      </a:pPr>
                      <a:endParaRPr lang="zh-CN" altLang="en-US" sz="2100" b="1">
                        <a:latin typeface="黑体" panose="02010609060101010101" charset="-122"/>
                        <a:ea typeface="黑体" panose="02010609060101010101" charset="-122"/>
                      </a:endParaRPr>
                    </a:p>
                  </a:txBody>
                  <a:tcPr marL="68580" marR="68580" marT="34290" marB="34290"/>
                </a:tc>
              </a:tr>
            </a:tbl>
          </a:graphicData>
        </a:graphic>
      </p:graphicFrame>
      <p:sp>
        <p:nvSpPr>
          <p:cNvPr id="100" name="文本框 99"/>
          <p:cNvSpPr txBox="1"/>
          <p:nvPr>
            <p:custDataLst>
              <p:tags r:id="rId4"/>
            </p:custDataLst>
          </p:nvPr>
        </p:nvSpPr>
        <p:spPr>
          <a:xfrm>
            <a:off x="390049" y="1038226"/>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在倾洒的灰色中匆匆走过我们身边</a:t>
            </a:r>
          </a:p>
        </p:txBody>
      </p:sp>
      <p:sp>
        <p:nvSpPr>
          <p:cNvPr id="3" name="文本框 2"/>
          <p:cNvSpPr txBox="1"/>
          <p:nvPr>
            <p:custDataLst>
              <p:tags r:id="rId5"/>
            </p:custDataLst>
          </p:nvPr>
        </p:nvSpPr>
        <p:spPr>
          <a:xfrm>
            <a:off x="4690110" y="1038226"/>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雨对树的重要性</a:t>
            </a:r>
          </a:p>
        </p:txBody>
      </p:sp>
      <p:sp>
        <p:nvSpPr>
          <p:cNvPr id="4" name="文本框 3"/>
          <p:cNvSpPr txBox="1"/>
          <p:nvPr>
            <p:custDataLst>
              <p:tags r:id="rId6"/>
            </p:custDataLst>
          </p:nvPr>
        </p:nvSpPr>
        <p:spPr>
          <a:xfrm>
            <a:off x="390049" y="1637824"/>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有急事  它汲取雨中的生命</a:t>
            </a:r>
          </a:p>
        </p:txBody>
      </p:sp>
      <p:sp>
        <p:nvSpPr>
          <p:cNvPr id="5" name="文本框 4"/>
          <p:cNvSpPr txBox="1"/>
          <p:nvPr>
            <p:custDataLst>
              <p:tags r:id="rId7"/>
            </p:custDataLst>
          </p:nvPr>
        </p:nvSpPr>
        <p:spPr>
          <a:xfrm>
            <a:off x="4690110" y="1637824"/>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树对雨的渴望</a:t>
            </a:r>
          </a:p>
        </p:txBody>
      </p:sp>
      <p:sp>
        <p:nvSpPr>
          <p:cNvPr id="6" name="文本框 5"/>
          <p:cNvSpPr txBox="1"/>
          <p:nvPr>
            <p:custDataLst>
              <p:tags r:id="rId8"/>
            </p:custDataLst>
          </p:nvPr>
        </p:nvSpPr>
        <p:spPr>
          <a:xfrm>
            <a:off x="390049" y="2312671"/>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雨停歇  树停下脚步</a:t>
            </a:r>
          </a:p>
        </p:txBody>
      </p:sp>
      <p:sp>
        <p:nvSpPr>
          <p:cNvPr id="7" name="文本框 6"/>
          <p:cNvSpPr txBox="1"/>
          <p:nvPr>
            <p:custDataLst>
              <p:tags r:id="rId9"/>
            </p:custDataLst>
          </p:nvPr>
        </p:nvSpPr>
        <p:spPr>
          <a:xfrm>
            <a:off x="4690110" y="2312671"/>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“雨”和“树”紧密相连的关系</a:t>
            </a:r>
          </a:p>
        </p:txBody>
      </p:sp>
      <p:sp>
        <p:nvSpPr>
          <p:cNvPr id="8" name="文本框 7"/>
          <p:cNvSpPr txBox="1"/>
          <p:nvPr>
            <p:custDataLst>
              <p:tags r:id="rId10"/>
            </p:custDataLst>
          </p:nvPr>
        </p:nvSpPr>
        <p:spPr>
          <a:xfrm>
            <a:off x="390049" y="2928462"/>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第一节</a:t>
            </a:r>
          </a:p>
        </p:txBody>
      </p:sp>
      <p:sp>
        <p:nvSpPr>
          <p:cNvPr id="9" name="文本框 8"/>
          <p:cNvSpPr txBox="1"/>
          <p:nvPr>
            <p:custDataLst>
              <p:tags r:id="rId11"/>
            </p:custDataLst>
          </p:nvPr>
        </p:nvSpPr>
        <p:spPr>
          <a:xfrm>
            <a:off x="4690110" y="2883694"/>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树在雨中获得生机</a:t>
            </a:r>
          </a:p>
        </p:txBody>
      </p:sp>
      <p:sp>
        <p:nvSpPr>
          <p:cNvPr id="10" name="文本框 9"/>
          <p:cNvSpPr txBox="1"/>
          <p:nvPr>
            <p:custDataLst>
              <p:tags r:id="rId12"/>
            </p:custDataLst>
          </p:nvPr>
        </p:nvSpPr>
        <p:spPr>
          <a:xfrm>
            <a:off x="390049" y="3588544"/>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第二节</a:t>
            </a:r>
          </a:p>
        </p:txBody>
      </p:sp>
      <p:sp>
        <p:nvSpPr>
          <p:cNvPr id="11" name="文本框 10"/>
          <p:cNvSpPr txBox="1"/>
          <p:nvPr>
            <p:custDataLst>
              <p:tags r:id="rId13"/>
            </p:custDataLst>
          </p:nvPr>
        </p:nvSpPr>
        <p:spPr>
          <a:xfrm>
            <a:off x="4690110" y="3588544"/>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树在等待成长的时机</a:t>
            </a:r>
          </a:p>
        </p:txBody>
      </p:sp>
      <p:sp>
        <p:nvSpPr>
          <p:cNvPr id="12" name="文本框 11"/>
          <p:cNvSpPr txBox="1"/>
          <p:nvPr>
            <p:custDataLst>
              <p:tags r:id="rId14"/>
            </p:custDataLst>
          </p:nvPr>
        </p:nvSpPr>
        <p:spPr>
          <a:xfrm>
            <a:off x="390049" y="4233387"/>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和我们一样</a:t>
            </a:r>
          </a:p>
        </p:txBody>
      </p:sp>
      <p:sp>
        <p:nvSpPr>
          <p:cNvPr id="13" name="文本框 12"/>
          <p:cNvSpPr txBox="1"/>
          <p:nvPr>
            <p:custDataLst>
              <p:tags r:id="rId15"/>
            </p:custDataLst>
          </p:nvPr>
        </p:nvSpPr>
        <p:spPr>
          <a:xfrm>
            <a:off x="4690110" y="4233387"/>
            <a:ext cx="3810000" cy="345281"/>
          </a:xfrm>
          <a:prstGeom prst="rect">
            <a:avLst/>
          </a:prstGeom>
          <a:noFill/>
          <a:ln w="9525">
            <a:noFill/>
          </a:ln>
        </p:spPr>
        <p:txBody>
          <a:bodyPr lIns="68580" tIns="34290" rIns="68580" bIns="34290">
            <a:spAutoFit/>
          </a:bodyPr>
          <a:lstStyle/>
          <a:p>
            <a:r>
              <a:rPr lang="zh-CN" altLang="en-US" b="1">
                <a:latin typeface="微软雅黑" panose="020b0503020204020204" pitchFamily="34" charset="-122"/>
                <a:ea typeface="微软雅黑" panose="020b0503020204020204" pitchFamily="34" charset="-122"/>
              </a:rPr>
              <a:t>作为旁观者的我们和树具有共通性</a:t>
            </a:r>
          </a:p>
        </p:txBody>
      </p:sp>
    </p:spTree>
    <p:custDataLst>
      <p:tags r:id="rId16"/>
    </p:custDataLst>
    <p:extLst>
      <p:ext uri="{BB962C8B-B14F-4D97-AF65-F5344CB8AC3E}">
        <p14:creationId xmlns:p14="http://schemas.microsoft.com/office/powerpoint/2010/main" val="124643640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467544" y="339502"/>
            <a:ext cx="2339053" cy="523196"/>
          </a:xfrm>
          <a:prstGeom prst="rect">
            <a:avLst/>
          </a:prstGeom>
        </p:spPr>
        <p:txBody>
          <a:bodyPr wrap="none" lIns="91416" tIns="45708" rIns="91416" bIns="45708">
            <a:spAutoFit/>
          </a:bodyPr>
          <a:lstStyle/>
          <a:p>
            <a:r>
              <a:rPr lang="en-US" altLang="zh-CN" sz="2800" b="1">
                <a:solidFill>
                  <a:srgbClr val="C00000"/>
                </a:solidFill>
              </a:rPr>
              <a:t>【</a:t>
            </a:r>
            <a:r>
              <a:rPr lang="zh-CN" altLang="en-US" sz="2800" b="1">
                <a:solidFill>
                  <a:srgbClr val="C00000"/>
                </a:solidFill>
              </a:rPr>
              <a:t>导入新课</a:t>
            </a:r>
            <a:r>
              <a:rPr lang="en-US" altLang="zh-CN" sz="2800" b="1">
                <a:solidFill>
                  <a:srgbClr val="C00000"/>
                </a:solidFill>
              </a:rPr>
              <a:t>】</a:t>
            </a:r>
            <a:endParaRPr lang="zh-CN" altLang="en-US" sz="2800" b="1">
              <a:solidFill>
                <a:srgbClr val="C00000"/>
              </a:solidFill>
            </a:endParaRPr>
          </a:p>
        </p:txBody>
      </p:sp>
      <p:sp>
        <p:nvSpPr>
          <p:cNvPr id="5" name="矩形 4"/>
          <p:cNvSpPr/>
          <p:nvPr>
            <p:custDataLst>
              <p:tags r:id="rId4"/>
            </p:custDataLst>
          </p:nvPr>
        </p:nvSpPr>
        <p:spPr>
          <a:xfrm>
            <a:off x="1547664" y="1275606"/>
            <a:ext cx="6768752" cy="2862322"/>
          </a:xfrm>
          <a:prstGeom prst="rect">
            <a:avLst/>
          </a:prstGeom>
        </p:spPr>
        <p:txBody>
          <a:bodyPr wrap="square">
            <a:spAutoFit/>
          </a:bodyPr>
          <a:lstStyle/>
          <a:p>
            <a:pPr indent="457200">
              <a:lnSpc>
                <a:spcPct val="150000"/>
              </a:lnSpc>
            </a:pPr>
            <a:r>
              <a:rPr lang="zh-CN" altLang="en-US" sz="2000">
                <a:latin typeface="华文细黑" pitchFamily="2" charset="-122"/>
                <a:ea typeface="华文细黑" pitchFamily="2" charset="-122"/>
              </a:rPr>
              <a:t>在</a:t>
            </a:r>
            <a:r>
              <a:rPr lang="en-US" altLang="zh-CN" sz="2000">
                <a:latin typeface="华文细黑" pitchFamily="2" charset="-122"/>
                <a:ea typeface="华文细黑" pitchFamily="2" charset="-122"/>
              </a:rPr>
              <a:t>1990</a:t>
            </a:r>
            <a:r>
              <a:rPr lang="zh-CN" altLang="en-US" sz="2000">
                <a:latin typeface="华文细黑" pitchFamily="2" charset="-122"/>
                <a:ea typeface="华文细黑" pitchFamily="2" charset="-122"/>
              </a:rPr>
              <a:t>年，中国诗人李笠曾经跟这位特朗斯特罗姆有过一次深入的交流，当时他问：诗的本质是什么？特朗斯特罗姆回答：诗是对事物的感受，不是再认识，而是幻想。一首诗是我让它醒着的梦。诗最重要的任务是塑造精神生活，揭示自然神秘。</a:t>
            </a:r>
          </a:p>
          <a:p>
            <a:pPr indent="457200">
              <a:lnSpc>
                <a:spcPct val="150000"/>
              </a:lnSpc>
            </a:pPr>
            <a:r>
              <a:rPr lang="zh-CN" altLang="en-US" sz="2000" smtClean="0">
                <a:latin typeface="华文细黑" pitchFamily="2" charset="-122"/>
                <a:ea typeface="华文细黑" pitchFamily="2" charset="-122"/>
              </a:rPr>
              <a:t>今天</a:t>
            </a:r>
            <a:r>
              <a:rPr lang="zh-CN" altLang="en-US" sz="2000">
                <a:latin typeface="华文细黑" pitchFamily="2" charset="-122"/>
                <a:ea typeface="华文细黑" pitchFamily="2" charset="-122"/>
              </a:rPr>
              <a:t>，让</a:t>
            </a:r>
            <a:r>
              <a:rPr lang="zh-CN" altLang="en-US" sz="2000" smtClean="0">
                <a:latin typeface="华文细黑" pitchFamily="2" charset="-122"/>
                <a:ea typeface="华文细黑" pitchFamily="2" charset="-122"/>
              </a:rPr>
              <a:t>我们走近</a:t>
            </a:r>
            <a:r>
              <a:rPr lang="zh-CN" altLang="en-US" sz="2000">
                <a:latin typeface="华文细黑" pitchFamily="2" charset="-122"/>
                <a:ea typeface="华文细黑" pitchFamily="2" charset="-122"/>
              </a:rPr>
              <a:t>特朗斯特罗姆的</a:t>
            </a:r>
            <a:r>
              <a:rPr lang="en-US" altLang="zh-CN" sz="2000">
                <a:latin typeface="华文细黑" pitchFamily="2" charset="-122"/>
                <a:ea typeface="华文细黑" pitchFamily="2" charset="-122"/>
              </a:rPr>
              <a:t>《</a:t>
            </a:r>
            <a:r>
              <a:rPr lang="zh-CN" altLang="en-US" sz="2000">
                <a:latin typeface="华文细黑" pitchFamily="2" charset="-122"/>
                <a:ea typeface="华文细黑" pitchFamily="2" charset="-122"/>
              </a:rPr>
              <a:t>树和天空</a:t>
            </a:r>
            <a:r>
              <a:rPr lang="en-US" altLang="zh-CN" sz="2000">
                <a:latin typeface="华文细黑" pitchFamily="2" charset="-122"/>
                <a:ea typeface="华文细黑" pitchFamily="2" charset="-122"/>
              </a:rPr>
              <a:t>》</a:t>
            </a:r>
            <a:r>
              <a:rPr lang="zh-CN" altLang="en-US" sz="2000">
                <a:latin typeface="华文细黑" pitchFamily="2" charset="-122"/>
                <a:ea typeface="华文细黑" pitchFamily="2" charset="-122"/>
              </a:rPr>
              <a:t>。</a:t>
            </a:r>
            <a:endParaRPr lang="zh-CN" altLang="en-US" sz="2000">
              <a:latin typeface="华文细黑" pitchFamily="2" charset="-122"/>
              <a:ea typeface="华文细黑" pitchFamily="2" charset="-122"/>
            </a:endParaRPr>
          </a:p>
        </p:txBody>
      </p:sp>
      <p:pic>
        <p:nvPicPr>
          <p:cNvPr id="6146"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22134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Object 901"/>
          <p:cNvSpPr txBox="1"/>
          <p:nvPr>
            <p:custDataLst>
              <p:tags r:id="rId3"/>
            </p:custDataLst>
          </p:nvPr>
        </p:nvSpPr>
        <p:spPr>
          <a:xfrm>
            <a:off x="1143000" y="1016794"/>
            <a:ext cx="6858000" cy="705136"/>
          </a:xfrm>
          <a:prstGeom prst="rect">
            <a:avLst/>
          </a:prstGeom>
        </p:spPr>
        <p:txBody>
          <a:bodyPr vert="horz" lIns="47625" tIns="19050" rIns="47625" bIns="19050" rtlCol="0" anchor="b" anchorCtr="0">
            <a:normAutofit/>
          </a:bodyPr>
          <a:lstStyle/>
          <a:p>
            <a:pPr algn="ctr">
              <a:spcBef>
                <a:spcPct val="0"/>
              </a:spcBef>
              <a:spcAft>
                <a:spcPct val="0"/>
              </a:spcAft>
            </a:pPr>
            <a:endParaRPr lang="zh-CN" altLang="en-US" sz="2700" b="1" spc="285">
              <a:latin typeface="黑体" panose="02010609060101010101" charset="-122"/>
              <a:ea typeface="黑体" panose="02010609060101010101" charset="-122"/>
            </a:endParaRPr>
          </a:p>
        </p:txBody>
      </p:sp>
      <p:sp>
        <p:nvSpPr>
          <p:cNvPr id="7" name="Object 902"/>
          <p:cNvSpPr txBox="1"/>
          <p:nvPr>
            <p:custDataLst>
              <p:tags r:id="rId4"/>
            </p:custDataLst>
          </p:nvPr>
        </p:nvSpPr>
        <p:spPr>
          <a:xfrm>
            <a:off x="1503469" y="1703027"/>
            <a:ext cx="6522502" cy="530828"/>
          </a:xfrm>
          <a:prstGeom prst="rect">
            <a:avLst/>
          </a:prstGeom>
        </p:spPr>
        <p:txBody>
          <a:bodyPr vert="horz" lIns="47625" tIns="19050" rIns="47625" bIns="19050" rtlCol="0" anchor="t" anchorCtr="0">
            <a:noAutofit/>
          </a:bodyPr>
          <a:lstStyle/>
          <a:p>
            <a:pPr indent="457200" fontAlgn="auto">
              <a:lnSpc>
                <a:spcPct val="150000"/>
              </a:lnSpc>
            </a:pPr>
            <a:r>
              <a:rPr lang="zh-CN" altLang="en-US" sz="2400" spc="75">
                <a:solidFill>
                  <a:schemeClr val="dk1"/>
                </a:solidFill>
                <a:latin typeface="华文细黑" pitchFamily="2" charset="-122"/>
                <a:ea typeface="华文细黑" pitchFamily="2" charset="-122"/>
                <a:cs typeface="微软雅黑" panose="020b0503020204020204" pitchFamily="34" charset="-122"/>
              </a:rPr>
              <a:t>这首诗歌想象奇特，意境朦胧</a:t>
            </a:r>
            <a:r>
              <a:rPr lang="zh-CN" altLang="en-US" sz="2400" spc="75" smtClean="0">
                <a:solidFill>
                  <a:schemeClr val="dk1"/>
                </a:solidFill>
                <a:latin typeface="华文细黑" pitchFamily="2" charset="-122"/>
                <a:ea typeface="华文细黑" pitchFamily="2" charset="-122"/>
                <a:cs typeface="微软雅黑" panose="020b0503020204020204" pitchFamily="34" charset="-122"/>
              </a:rPr>
              <a:t>，</a:t>
            </a:r>
            <a:endParaRPr lang="en-US" altLang="zh-CN" sz="2400" spc="75" smtClean="0">
              <a:solidFill>
                <a:schemeClr val="dk1"/>
              </a:solidFill>
              <a:latin typeface="华文细黑" pitchFamily="2" charset="-122"/>
              <a:ea typeface="华文细黑" pitchFamily="2" charset="-122"/>
              <a:cs typeface="微软雅黑" panose="020b0503020204020204" pitchFamily="34" charset="-122"/>
            </a:endParaRPr>
          </a:p>
          <a:p>
            <a:pPr indent="457200" fontAlgn="auto">
              <a:lnSpc>
                <a:spcPct val="150000"/>
              </a:lnSpc>
            </a:pPr>
            <a:r>
              <a:rPr lang="zh-CN" altLang="en-US" sz="2400" spc="75" smtClean="0">
                <a:solidFill>
                  <a:schemeClr val="dk1"/>
                </a:solidFill>
                <a:latin typeface="华文细黑" pitchFamily="2" charset="-122"/>
                <a:ea typeface="华文细黑" pitchFamily="2" charset="-122"/>
                <a:cs typeface="微软雅黑" panose="020b0503020204020204" pitchFamily="34" charset="-122"/>
              </a:rPr>
              <a:t>人们</a:t>
            </a:r>
            <a:r>
              <a:rPr lang="zh-CN" altLang="en-US" sz="2400" spc="75">
                <a:solidFill>
                  <a:schemeClr val="dk1"/>
                </a:solidFill>
                <a:latin typeface="华文细黑" pitchFamily="2" charset="-122"/>
                <a:ea typeface="华文细黑" pitchFamily="2" charset="-122"/>
                <a:cs typeface="微软雅黑" panose="020b0503020204020204" pitchFamily="34" charset="-122"/>
              </a:rPr>
              <a:t>对其主旨历来有多重解读。你认为这首诗的主旨是什么？</a:t>
            </a:r>
          </a:p>
        </p:txBody>
      </p:sp>
      <p:sp>
        <p:nvSpPr>
          <p:cNvPr id="5" name="矩形 4"/>
          <p:cNvSpPr/>
          <p:nvPr>
            <p:custDataLst>
              <p:tags r:id="rId5"/>
            </p:custDataLst>
          </p:nvPr>
        </p:nvSpPr>
        <p:spPr>
          <a:xfrm>
            <a:off x="323528" y="195486"/>
            <a:ext cx="2078133" cy="424732"/>
          </a:xfrm>
          <a:prstGeom prst="rect">
            <a:avLst/>
          </a:prstGeom>
        </p:spPr>
        <p:txBody>
          <a:bodyPr wrap="none">
            <a:spAutoFit/>
          </a:bodyPr>
          <a:lstStyle/>
          <a:p>
            <a:pPr lvl="0" defTabSz="914167">
              <a:lnSpc>
                <a:spcPct val="90000"/>
              </a:lnSpc>
              <a:spcBef>
                <a:spcPts val="1000"/>
              </a:spcBef>
            </a:pPr>
            <a:r>
              <a:rPr lang="en-US" altLang="zh-CN" sz="2400" spc="240" smtClean="0">
                <a:solidFill>
                  <a:srgbClr val="C00000"/>
                </a:solidFill>
                <a:latin typeface="华文细黑" pitchFamily="2" charset="-122"/>
                <a:ea typeface="华文细黑" pitchFamily="2" charset="-122"/>
                <a:cs typeface="微软雅黑" panose="020b0503020204020204" pitchFamily="34" charset="-122"/>
              </a:rPr>
              <a:t>4</a:t>
            </a:r>
            <a:r>
              <a:rPr lang="zh-CN" altLang="en-US" sz="2400" spc="240" smtClean="0">
                <a:solidFill>
                  <a:srgbClr val="C00000"/>
                </a:solidFill>
                <a:latin typeface="华文细黑" pitchFamily="2" charset="-122"/>
                <a:ea typeface="华文细黑" pitchFamily="2" charset="-122"/>
                <a:cs typeface="微软雅黑" panose="020b0503020204020204" pitchFamily="34" charset="-122"/>
              </a:rPr>
              <a:t>、朗诵诗歌</a:t>
            </a:r>
            <a:endParaRPr lang="en-US" altLang="zh-CN" sz="2400" spc="240">
              <a:solidFill>
                <a:srgbClr val="C00000"/>
              </a:solidFill>
              <a:latin typeface="华文细黑" pitchFamily="2" charset="-122"/>
              <a:ea typeface="华文细黑" pitchFamily="2" charset="-122"/>
              <a:cs typeface="微软雅黑" panose="020b0503020204020204" pitchFamily="34" charset="-122"/>
            </a:endParaRPr>
          </a:p>
        </p:txBody>
      </p:sp>
      <p:sp>
        <p:nvSpPr>
          <p:cNvPr id="2" name="矩形 1"/>
          <p:cNvSpPr/>
          <p:nvPr>
            <p:custDataLst>
              <p:tags r:id="rId6"/>
            </p:custDataLst>
          </p:nvPr>
        </p:nvSpPr>
        <p:spPr>
          <a:xfrm>
            <a:off x="2195736" y="785961"/>
            <a:ext cx="1538883" cy="461665"/>
          </a:xfrm>
          <a:prstGeom prst="rect">
            <a:avLst/>
          </a:prstGeom>
        </p:spPr>
        <p:txBody>
          <a:bodyPr wrap="none">
            <a:spAutoFit/>
          </a:bodyPr>
          <a:lstStyle/>
          <a:p>
            <a:r>
              <a:rPr lang="zh-CN" altLang="en-US" sz="2400" spc="240">
                <a:latin typeface="华文细黑" pitchFamily="2" charset="-122"/>
                <a:ea typeface="华文细黑" pitchFamily="2" charset="-122"/>
                <a:cs typeface="微软雅黑" panose="020b0503020204020204" pitchFamily="34" charset="-122"/>
              </a:rPr>
              <a:t>诗歌主旨</a:t>
            </a:r>
            <a:endParaRPr lang="zh-CN" altLang="en-US" sz="2400" spc="240">
              <a:latin typeface="华文细黑" pitchFamily="2" charset="-122"/>
              <a:ea typeface="华文细黑" pitchFamily="2" charset="-122"/>
              <a:cs typeface="微软雅黑" panose="020b0503020204020204" pitchFamily="34" charset="-122"/>
            </a:endParaRPr>
          </a:p>
        </p:txBody>
      </p:sp>
      <p:pic>
        <p:nvPicPr>
          <p:cNvPr id="8"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3"/>
    </p:custDataLst>
    <p:extLst>
      <p:ext uri="{BB962C8B-B14F-4D97-AF65-F5344CB8AC3E}">
        <p14:creationId xmlns:p14="http://schemas.microsoft.com/office/powerpoint/2010/main" val="50326675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1475656" y="1210913"/>
            <a:ext cx="6848014" cy="2008242"/>
          </a:xfrm>
          <a:prstGeom prst="rect">
            <a:avLst/>
          </a:prstGeom>
          <a:noFill/>
          <a:ln w="9525">
            <a:noFill/>
          </a:ln>
        </p:spPr>
        <p:txBody>
          <a:bodyPr wrap="square" lIns="68580" tIns="34290" rIns="68580" bIns="34290">
            <a:spAutoFit/>
          </a:bodyPr>
          <a:lstStyle/>
          <a:p>
            <a:pPr indent="457200">
              <a:lnSpc>
                <a:spcPct val="150000"/>
              </a:lnSpc>
            </a:pPr>
            <a:r>
              <a:rPr lang="zh-CN" altLang="en-US" sz="2100">
                <a:latin typeface="华文细黑" pitchFamily="2" charset="-122"/>
                <a:ea typeface="华文细黑" pitchFamily="2" charset="-122"/>
              </a:rPr>
              <a:t>观点一</a:t>
            </a:r>
            <a:r>
              <a:rPr lang="zh-CN" altLang="en-US" sz="2100" smtClean="0">
                <a:latin typeface="华文细黑" pitchFamily="2" charset="-122"/>
                <a:ea typeface="华文细黑" pitchFamily="2" charset="-122"/>
              </a:rPr>
              <a:t>：</a:t>
            </a:r>
            <a:endParaRPr lang="en-US" altLang="zh-CN" sz="2100" smtClean="0">
              <a:latin typeface="华文细黑" pitchFamily="2" charset="-122"/>
              <a:ea typeface="华文细黑" pitchFamily="2" charset="-122"/>
            </a:endParaRPr>
          </a:p>
          <a:p>
            <a:pPr indent="457200">
              <a:lnSpc>
                <a:spcPct val="150000"/>
              </a:lnSpc>
            </a:pPr>
            <a:r>
              <a:rPr lang="zh-CN" altLang="en-US" sz="2100" smtClean="0">
                <a:latin typeface="华文细黑" pitchFamily="2" charset="-122"/>
                <a:ea typeface="华文细黑" pitchFamily="2" charset="-122"/>
              </a:rPr>
              <a:t>这</a:t>
            </a:r>
            <a:r>
              <a:rPr lang="zh-CN" altLang="en-US" sz="2100">
                <a:latin typeface="华文细黑" pitchFamily="2" charset="-122"/>
                <a:ea typeface="华文细黑" pitchFamily="2" charset="-122"/>
              </a:rPr>
              <a:t>首诗歌体现了人与自然的关系。大自然和人一样，也有情感，也有生命，也会等待美好的未来，人们应该敬畏自然，合乎自然，和大自然和谐相处。</a:t>
            </a:r>
          </a:p>
        </p:txBody>
      </p:sp>
      <p:pic>
        <p:nvPicPr>
          <p:cNvPr id="5"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extLst>
      <p:ext uri="{BB962C8B-B14F-4D97-AF65-F5344CB8AC3E}">
        <p14:creationId xmlns:p14="http://schemas.microsoft.com/office/powerpoint/2010/main" val="287597687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1403648" y="1203598"/>
            <a:ext cx="6844387" cy="2492990"/>
          </a:xfrm>
          <a:prstGeom prst="rect">
            <a:avLst/>
          </a:prstGeom>
          <a:noFill/>
          <a:ln w="9525">
            <a:noFill/>
          </a:ln>
        </p:spPr>
        <p:txBody>
          <a:bodyPr wrap="square" lIns="68580" tIns="34290" rIns="68580" bIns="34290">
            <a:spAutoFit/>
          </a:bodyPr>
          <a:lstStyle/>
          <a:p>
            <a:pPr indent="457200">
              <a:lnSpc>
                <a:spcPct val="150000"/>
              </a:lnSpc>
            </a:pPr>
            <a:r>
              <a:rPr lang="zh-CN" altLang="en-US" sz="2100">
                <a:latin typeface="华文细黑" pitchFamily="2" charset="-122"/>
                <a:ea typeface="华文细黑" pitchFamily="2" charset="-122"/>
              </a:rPr>
              <a:t>观点二</a:t>
            </a:r>
            <a:r>
              <a:rPr lang="zh-CN" altLang="en-US" sz="2100" smtClean="0">
                <a:latin typeface="华文细黑" pitchFamily="2" charset="-122"/>
                <a:ea typeface="华文细黑" pitchFamily="2" charset="-122"/>
              </a:rPr>
              <a:t>：</a:t>
            </a:r>
            <a:endParaRPr lang="en-US" altLang="zh-CN" sz="2100" smtClean="0">
              <a:latin typeface="华文细黑" pitchFamily="2" charset="-122"/>
              <a:ea typeface="华文细黑" pitchFamily="2" charset="-122"/>
            </a:endParaRPr>
          </a:p>
          <a:p>
            <a:pPr indent="457200">
              <a:lnSpc>
                <a:spcPct val="150000"/>
              </a:lnSpc>
            </a:pPr>
            <a:r>
              <a:rPr lang="zh-CN" altLang="en-US" sz="2100" smtClean="0">
                <a:latin typeface="华文细黑" pitchFamily="2" charset="-122"/>
                <a:ea typeface="华文细黑" pitchFamily="2" charset="-122"/>
              </a:rPr>
              <a:t>这</a:t>
            </a:r>
            <a:r>
              <a:rPr lang="zh-CN" altLang="en-US" sz="2100">
                <a:latin typeface="华文细黑" pitchFamily="2" charset="-122"/>
                <a:ea typeface="华文细黑" pitchFamily="2" charset="-122"/>
              </a:rPr>
              <a:t>首诗歌体现了诗人对人生的思考。很多人忙忙碌碌，急于低头赶路，却忽视抬头看天空。其实，人们在匆忙赶路的同时，也应该偶尔停下来，欣赏身边的美景，静待雪花绽放。</a:t>
            </a:r>
          </a:p>
        </p:txBody>
      </p:sp>
      <p:pic>
        <p:nvPicPr>
          <p:cNvPr id="5"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extLst>
      <p:ext uri="{BB962C8B-B14F-4D97-AF65-F5344CB8AC3E}">
        <p14:creationId xmlns:p14="http://schemas.microsoft.com/office/powerpoint/2010/main" val="424103907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1331640" y="1203598"/>
            <a:ext cx="6703998" cy="2492990"/>
          </a:xfrm>
          <a:prstGeom prst="rect">
            <a:avLst/>
          </a:prstGeom>
          <a:noFill/>
          <a:ln w="9525">
            <a:noFill/>
          </a:ln>
        </p:spPr>
        <p:txBody>
          <a:bodyPr wrap="square" lIns="68580" tIns="34290" rIns="68580" bIns="34290">
            <a:spAutoFit/>
          </a:bodyPr>
          <a:lstStyle/>
          <a:p>
            <a:pPr indent="457200">
              <a:lnSpc>
                <a:spcPct val="150000"/>
              </a:lnSpc>
            </a:pPr>
            <a:r>
              <a:rPr lang="zh-CN" altLang="en-US" sz="2100" smtClean="0">
                <a:latin typeface="华文细黑" pitchFamily="2" charset="-122"/>
                <a:ea typeface="华文细黑" pitchFamily="2" charset="-122"/>
              </a:rPr>
              <a:t>观点三：</a:t>
            </a:r>
            <a:endParaRPr lang="zh-CN" altLang="en-US" sz="2100">
              <a:latin typeface="华文细黑" pitchFamily="2" charset="-122"/>
              <a:ea typeface="华文细黑" pitchFamily="2" charset="-122"/>
            </a:endParaRPr>
          </a:p>
          <a:p>
            <a:pPr indent="457200">
              <a:lnSpc>
                <a:spcPct val="150000"/>
              </a:lnSpc>
            </a:pPr>
            <a:r>
              <a:rPr lang="zh-CN" altLang="en-US" sz="2100" smtClean="0">
                <a:latin typeface="华文细黑" pitchFamily="2" charset="-122"/>
                <a:ea typeface="华文细黑" pitchFamily="2" charset="-122"/>
              </a:rPr>
              <a:t>这</a:t>
            </a:r>
            <a:r>
              <a:rPr lang="zh-CN" altLang="en-US" sz="2100">
                <a:latin typeface="华文细黑" pitchFamily="2" charset="-122"/>
                <a:ea typeface="华文细黑" pitchFamily="2" charset="-122"/>
              </a:rPr>
              <a:t>首诗歌体现了宇宙间事物的和谐共处。宇宙间的所有事物都是能和谐共处的。树在灰色的雨中依然可以汲取生命，黑鹂在果园里欢快的生活。雨天与晴天，春夏与秋冬，各种事物和谐相处，也都在静待美好的瞬间。</a:t>
            </a:r>
          </a:p>
        </p:txBody>
      </p:sp>
      <p:pic>
        <p:nvPicPr>
          <p:cNvPr id="5"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extLst>
      <p:ext uri="{BB962C8B-B14F-4D97-AF65-F5344CB8AC3E}">
        <p14:creationId xmlns:p14="http://schemas.microsoft.com/office/powerpoint/2010/main" val="428475519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Box 3"/>
          <p:cNvSpPr txBox="1"/>
          <p:nvPr>
            <p:custDataLst>
              <p:tags r:id="rId3"/>
            </p:custDataLst>
          </p:nvPr>
        </p:nvSpPr>
        <p:spPr>
          <a:xfrm>
            <a:off x="971600" y="1419622"/>
            <a:ext cx="7488832" cy="830997"/>
          </a:xfrm>
          <a:prstGeom prst="rect">
            <a:avLst/>
          </a:prstGeom>
          <a:noFill/>
        </p:spPr>
        <p:txBody>
          <a:bodyPr wrap="square" rtlCol="0">
            <a:spAutoFit/>
          </a:bodyPr>
          <a:lstStyle/>
          <a:p>
            <a:pPr algn="ctr"/>
            <a:r>
              <a:rPr lang="zh-CN" altLang="en-US" sz="4800" b="1" smtClean="0">
                <a:solidFill>
                  <a:srgbClr val="C00000"/>
                </a:solidFill>
              </a:rPr>
              <a:t>研读文本，学习技巧</a:t>
            </a:r>
            <a:endParaRPr lang="zh-CN" altLang="en-US" sz="4800" b="1">
              <a:solidFill>
                <a:srgbClr val="C00000"/>
              </a:solidFill>
            </a:endParaRPr>
          </a:p>
        </p:txBody>
      </p:sp>
      <p:pic>
        <p:nvPicPr>
          <p:cNvPr id="3"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0" y="10934"/>
            <a:ext cx="4419600" cy="33099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540568" y="3363838"/>
            <a:ext cx="9684568" cy="2111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35424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2397294" y="157659"/>
            <a:ext cx="6180915" cy="571500"/>
          </a:xfrm>
          <a:prstGeom prst="rect">
            <a:avLst/>
          </a:prstGeom>
          <a:noFill/>
        </p:spPr>
        <p:txBody>
          <a:bodyPr wrap="square" lIns="47625" tIns="19050" rIns="47625" bIns="19050" rtlCol="0" anchor="ctr" anchorCtr="0">
            <a:normAutofit/>
          </a:bodyPr>
          <a:lstStyle/>
          <a:p>
            <a:pPr>
              <a:spcBef>
                <a:spcPct val="0"/>
              </a:spcBef>
              <a:spcAft>
                <a:spcPct val="0"/>
              </a:spcAft>
            </a:pPr>
            <a:r>
              <a:rPr lang="zh-CN" altLang="en-US" sz="2000" spc="75">
                <a:solidFill>
                  <a:schemeClr val="dk1"/>
                </a:solidFill>
                <a:latin typeface="华文细黑" pitchFamily="2" charset="-122"/>
                <a:ea typeface="华文细黑" pitchFamily="2" charset="-122"/>
                <a:cs typeface="微软雅黑" panose="020b0503020204020204" pitchFamily="34" charset="-122"/>
              </a:rPr>
              <a:t>这首诗的前后两节有着怎样的关系？</a:t>
            </a:r>
          </a:p>
        </p:txBody>
      </p:sp>
      <p:sp>
        <p:nvSpPr>
          <p:cNvPr id="8" name="Title 6"/>
          <p:cNvSpPr txBox="1"/>
          <p:nvPr>
            <p:custDataLst>
              <p:tags r:id="rId4"/>
            </p:custDataLst>
          </p:nvPr>
        </p:nvSpPr>
        <p:spPr>
          <a:xfrm>
            <a:off x="1259633" y="1059582"/>
            <a:ext cx="7752220" cy="33223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457200">
              <a:lnSpc>
                <a:spcPct val="150000"/>
              </a:lnSpc>
              <a:spcAft>
                <a:spcPts val="600"/>
              </a:spcAft>
            </a:pPr>
            <a:r>
              <a:rPr lang="en-US" altLang="zh-CN" sz="1800" spc="150">
                <a:ln w="3175">
                  <a:noFill/>
                  <a:prstDash val="dash"/>
                </a:ln>
                <a:latin typeface="华文细黑" pitchFamily="2" charset="-122"/>
                <a:ea typeface="华文细黑" pitchFamily="2" charset="-122"/>
                <a:cs typeface="微软雅黑" panose="020b0503020204020204" pitchFamily="34" charset="-122"/>
              </a:rPr>
              <a:t>1</a:t>
            </a:r>
            <a:r>
              <a:rPr lang="zh-CN" altLang="en-US" sz="1800" spc="150">
                <a:ln w="3175">
                  <a:noFill/>
                  <a:prstDash val="dash"/>
                </a:ln>
                <a:latin typeface="华文细黑" pitchFamily="2" charset="-122"/>
                <a:ea typeface="华文细黑" pitchFamily="2" charset="-122"/>
                <a:cs typeface="微软雅黑" panose="020b0503020204020204" pitchFamily="34" charset="-122"/>
              </a:rPr>
              <a:t>、这首诗的前后两节有着层次与境界上的相承与递进。前者主动，后者主静。</a:t>
            </a:r>
            <a:endParaRPr lang="en-US" altLang="zh-CN" sz="1800" spc="150">
              <a:ln w="3175">
                <a:noFill/>
                <a:prstDash val="dash"/>
              </a:ln>
              <a:latin typeface="华文细黑" pitchFamily="2" charset="-122"/>
              <a:ea typeface="华文细黑" pitchFamily="2" charset="-122"/>
              <a:cs typeface="微软雅黑" panose="020b0503020204020204" pitchFamily="34" charset="-122"/>
            </a:endParaRPr>
          </a:p>
          <a:p>
            <a:pPr indent="457200">
              <a:lnSpc>
                <a:spcPct val="150000"/>
              </a:lnSpc>
              <a:spcAft>
                <a:spcPts val="600"/>
              </a:spcAft>
            </a:pPr>
            <a:r>
              <a:rPr lang="en-US" altLang="zh-CN" sz="1800" spc="150">
                <a:ln w="3175">
                  <a:noFill/>
                  <a:prstDash val="dash"/>
                </a:ln>
                <a:latin typeface="华文细黑" pitchFamily="2" charset="-122"/>
                <a:ea typeface="华文细黑" pitchFamily="2" charset="-122"/>
                <a:cs typeface="微软雅黑" panose="020b0503020204020204" pitchFamily="34" charset="-122"/>
              </a:rPr>
              <a:t>2</a:t>
            </a:r>
            <a:r>
              <a:rPr lang="zh-CN" altLang="en-US" sz="1800" spc="150">
                <a:ln w="3175">
                  <a:noFill/>
                  <a:prstDash val="dash"/>
                </a:ln>
                <a:latin typeface="华文细黑" pitchFamily="2" charset="-122"/>
                <a:ea typeface="华文细黑" pitchFamily="2" charset="-122"/>
                <a:cs typeface="微软雅黑" panose="020b0503020204020204" pitchFamily="34" charset="-122"/>
              </a:rPr>
              <a:t>、前者充溢着生命的搏击与律动，启示着自然间一种积极向上的活力。而当“雨歇了”，世界便进入一种行动后的安宁、强力后的静谧。那曾因为争取而匆匆走过的躯体，也终于有了夜空下神圣而静穆的“挺拔”闪现。虽然那“挺拔”的姿势只是一次“闪现”，虽然“等待”的只是一个“瞬间”，但是存在的意义不就是在那无休止的搏动中一次又一次地追逐那一层高过一层的瞬间化境吗？经历过生命的奔波与成长，心中对未来又充满一种美好的期待。</a:t>
            </a:r>
          </a:p>
        </p:txBody>
      </p:sp>
      <p:sp>
        <p:nvSpPr>
          <p:cNvPr id="3" name="TextBox 2"/>
          <p:cNvSpPr txBox="1"/>
          <p:nvPr>
            <p:custDataLst>
              <p:tags r:id="rId5"/>
            </p:custDataLst>
          </p:nvPr>
        </p:nvSpPr>
        <p:spPr>
          <a:xfrm>
            <a:off x="251520" y="267494"/>
            <a:ext cx="1440160" cy="461665"/>
          </a:xfrm>
          <a:prstGeom prst="rect">
            <a:avLst/>
          </a:prstGeom>
          <a:noFill/>
        </p:spPr>
        <p:txBody>
          <a:bodyPr wrap="square" rtlCol="0">
            <a:spAutoFit/>
          </a:bodyPr>
          <a:lstStyle/>
          <a:p>
            <a:r>
              <a:rPr lang="en-US" altLang="zh-CN" sz="2400" smtClean="0">
                <a:solidFill>
                  <a:srgbClr val="C00000"/>
                </a:solidFill>
              </a:rPr>
              <a:t>【</a:t>
            </a:r>
            <a:r>
              <a:rPr lang="zh-CN" altLang="en-US" sz="2400">
                <a:solidFill>
                  <a:srgbClr val="C00000"/>
                </a:solidFill>
              </a:rPr>
              <a:t>研读</a:t>
            </a:r>
            <a:r>
              <a:rPr lang="en-US" altLang="zh-CN" sz="2400">
                <a:solidFill>
                  <a:srgbClr val="C00000"/>
                </a:solidFill>
              </a:rPr>
              <a:t>1</a:t>
            </a:r>
            <a:r>
              <a:rPr lang="en-US" altLang="zh-CN" sz="2400" smtClean="0">
                <a:solidFill>
                  <a:srgbClr val="C00000"/>
                </a:solidFill>
              </a:rPr>
              <a:t>】</a:t>
            </a:r>
            <a:endParaRPr lang="zh-CN" altLang="en-US" sz="2400">
              <a:solidFill>
                <a:srgbClr val="C00000"/>
              </a:solidFill>
            </a:endParaRPr>
          </a:p>
        </p:txBody>
      </p:sp>
    </p:spTree>
    <p:custDataLst>
      <p:tags r:id="rId6"/>
    </p:custDataLst>
    <p:extLst>
      <p:ext uri="{BB962C8B-B14F-4D97-AF65-F5344CB8AC3E}">
        <p14:creationId xmlns:p14="http://schemas.microsoft.com/office/powerpoint/2010/main" val="106876346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979712" y="69701"/>
            <a:ext cx="6465404" cy="857250"/>
          </a:xfrm>
        </p:spPr>
        <p:txBody>
          <a:bodyPr>
            <a:normAutofit/>
          </a:bodyPr>
          <a:lstStyle/>
          <a:p>
            <a:pPr rtl="0"/>
            <a:r>
              <a:rPr lang="zh-CN" altLang="en-US" sz="2400" spc="285" smtClean="0">
                <a:latin typeface="华文细黑" pitchFamily="2" charset="-122"/>
                <a:ea typeface="华文细黑" pitchFamily="2" charset="-122"/>
              </a:rPr>
              <a:t>隐喻</a:t>
            </a:r>
            <a:r>
              <a:rPr lang="zh-CN" altLang="en-US" sz="2400" spc="285">
                <a:latin typeface="华文细黑" pitchFamily="2" charset="-122"/>
                <a:ea typeface="华文细黑" pitchFamily="2" charset="-122"/>
              </a:rPr>
              <a:t>展现深刻主题</a:t>
            </a:r>
          </a:p>
        </p:txBody>
      </p:sp>
      <p:sp>
        <p:nvSpPr>
          <p:cNvPr id="4" name="内容占位符 3"/>
          <p:cNvSpPr>
            <a:spLocks noGrp="1"/>
          </p:cNvSpPr>
          <p:nvPr>
            <p:ph idx="1"/>
            <p:custDataLst>
              <p:tags r:id="rId4"/>
            </p:custDataLst>
          </p:nvPr>
        </p:nvSpPr>
        <p:spPr>
          <a:xfrm>
            <a:off x="1115616" y="1113588"/>
            <a:ext cx="7473516" cy="3785634"/>
          </a:xfrm>
          <a:prstGeom prst="rect">
            <a:avLst/>
          </a:prstGeom>
        </p:spPr>
        <p:txBody>
          <a:bodyPr wrap="square" lIns="91424" tIns="45711" rIns="91424" bIns="45711">
            <a:spAutoFit/>
          </a:bodyPr>
          <a:lstStyle/>
          <a:p>
            <a:pPr marL="0" indent="342900" defTabSz="685800">
              <a:lnSpc>
                <a:spcPct val="150000"/>
              </a:lnSpc>
              <a:spcBef>
                <a:spcPct val="0"/>
              </a:spcBef>
              <a:spcAft>
                <a:spcPct val="0"/>
              </a:spcAft>
              <a:buNone/>
              <a:defRPr/>
            </a:pPr>
            <a:r>
              <a:rPr lang="en-US" altLang="zh-CN" sz="2000" spc="75">
                <a:solidFill>
                  <a:schemeClr val="dk1"/>
                </a:solidFill>
                <a:latin typeface="华文细黑" pitchFamily="2" charset="-122"/>
                <a:ea typeface="华文细黑" pitchFamily="2" charset="-122"/>
              </a:rPr>
              <a:t>  《</a:t>
            </a:r>
            <a:r>
              <a:rPr lang="zh-CN" altLang="en-US" sz="2000" spc="75">
                <a:solidFill>
                  <a:schemeClr val="dk1"/>
                </a:solidFill>
                <a:latin typeface="华文细黑" pitchFamily="2" charset="-122"/>
                <a:ea typeface="华文细黑" pitchFamily="2" charset="-122"/>
              </a:rPr>
              <a:t>树和天空</a:t>
            </a:r>
            <a:r>
              <a:rPr lang="en-US" altLang="zh-CN" sz="2000" spc="75">
                <a:solidFill>
                  <a:schemeClr val="dk1"/>
                </a:solidFill>
                <a:latin typeface="华文细黑" pitchFamily="2" charset="-122"/>
                <a:ea typeface="华文细黑" pitchFamily="2" charset="-122"/>
              </a:rPr>
              <a:t>》</a:t>
            </a:r>
            <a:r>
              <a:rPr lang="zh-CN" altLang="en-US" sz="2000" spc="75">
                <a:solidFill>
                  <a:schemeClr val="dk1"/>
                </a:solidFill>
                <a:latin typeface="华文细黑" pitchFamily="2" charset="-122"/>
                <a:ea typeface="华文细黑" pitchFamily="2" charset="-122"/>
              </a:rPr>
              <a:t>运用了隐喻手法。树立足于大地同时又指向天空，它诠释了生命的深度与高度。但是人们埋头于对土地的耕耘与掘进，却渐渐忽略了头顶上那片令人震撼和心悸的星空，忘记了对未知的渴望、对神秘的欣赏、驻足静观与默想，比如对宇宙一声纯粹而又唯美的惊叹</a:t>
            </a:r>
            <a:r>
              <a:rPr lang="en-US" altLang="zh-CN" sz="2000" spc="75">
                <a:solidFill>
                  <a:schemeClr val="dk1"/>
                </a:solidFill>
                <a:latin typeface="华文细黑" pitchFamily="2" charset="-122"/>
                <a:ea typeface="华文细黑" pitchFamily="2" charset="-122"/>
              </a:rPr>
              <a:t>!</a:t>
            </a:r>
          </a:p>
          <a:p>
            <a:pPr marL="0" indent="342900" defTabSz="685800">
              <a:lnSpc>
                <a:spcPct val="150000"/>
              </a:lnSpc>
              <a:spcBef>
                <a:spcPct val="0"/>
              </a:spcBef>
              <a:spcAft>
                <a:spcPct val="0"/>
              </a:spcAft>
              <a:buNone/>
              <a:defRPr/>
            </a:pPr>
            <a:r>
              <a:rPr lang="zh-CN" altLang="en-US" sz="2000" spc="75">
                <a:solidFill>
                  <a:schemeClr val="dk1"/>
                </a:solidFill>
                <a:latin typeface="华文细黑" pitchFamily="2" charset="-122"/>
                <a:ea typeface="华文细黑" pitchFamily="2" charset="-122"/>
              </a:rPr>
              <a:t>  探析隐喻手法能够较好地理解诗歌主旨。巧妙地使用隐喻，对表现手法的生动、简洁、加重等方面起重要作用，比明喻更加灵活、形象。</a:t>
            </a:r>
          </a:p>
        </p:txBody>
      </p:sp>
      <p:sp>
        <p:nvSpPr>
          <p:cNvPr id="5" name="TextBox 4"/>
          <p:cNvSpPr txBox="1"/>
          <p:nvPr>
            <p:custDataLst>
              <p:tags r:id="rId5"/>
            </p:custDataLst>
          </p:nvPr>
        </p:nvSpPr>
        <p:spPr>
          <a:xfrm>
            <a:off x="251520" y="267494"/>
            <a:ext cx="1440160" cy="461665"/>
          </a:xfrm>
          <a:prstGeom prst="rect">
            <a:avLst/>
          </a:prstGeom>
          <a:noFill/>
        </p:spPr>
        <p:txBody>
          <a:bodyPr wrap="square" rtlCol="0">
            <a:spAutoFit/>
          </a:bodyPr>
          <a:lstStyle/>
          <a:p>
            <a:r>
              <a:rPr lang="en-US" altLang="zh-CN" sz="2400" smtClean="0">
                <a:solidFill>
                  <a:srgbClr val="C00000"/>
                </a:solidFill>
              </a:rPr>
              <a:t>【</a:t>
            </a:r>
            <a:r>
              <a:rPr lang="zh-CN" altLang="en-US" sz="2400" smtClean="0">
                <a:solidFill>
                  <a:srgbClr val="C00000"/>
                </a:solidFill>
              </a:rPr>
              <a:t>研读</a:t>
            </a:r>
            <a:r>
              <a:rPr lang="en-US" altLang="zh-CN" sz="2400" smtClean="0">
                <a:solidFill>
                  <a:srgbClr val="C00000"/>
                </a:solidFill>
              </a:rPr>
              <a:t>2】</a:t>
            </a:r>
            <a:endParaRPr lang="zh-CN" altLang="en-US" sz="2400">
              <a:solidFill>
                <a:srgbClr val="C00000"/>
              </a:solidFill>
            </a:endParaRPr>
          </a:p>
        </p:txBody>
      </p:sp>
    </p:spTree>
    <p:extLst>
      <p:ext uri="{BB962C8B-B14F-4D97-AF65-F5344CB8AC3E}">
        <p14:creationId xmlns:p14="http://schemas.microsoft.com/office/powerpoint/2010/main" val="189222537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0" y="986677"/>
            <a:ext cx="8229657" cy="571500"/>
          </a:xfrm>
          <a:prstGeom prst="rect">
            <a:avLst/>
          </a:prstGeom>
          <a:noFill/>
        </p:spPr>
        <p:txBody>
          <a:bodyPr wrap="square" lIns="47625" tIns="19050" rIns="47625" bIns="19050" rtlCol="0" anchor="ctr" anchorCtr="0">
            <a:normAutofit/>
          </a:bodyPr>
          <a:lstStyle/>
          <a:p>
            <a:pPr algn="ctr" fontAlgn="auto"/>
            <a:r>
              <a:rPr lang="zh-CN" altLang="en-US" sz="2000" spc="75" smtClean="0">
                <a:solidFill>
                  <a:schemeClr val="dk1"/>
                </a:solidFill>
                <a:latin typeface="华文细黑" pitchFamily="2" charset="-122"/>
                <a:ea typeface="华文细黑" pitchFamily="2" charset="-122"/>
                <a:cs typeface="微软雅黑" panose="020b0503020204020204" pitchFamily="34" charset="-122"/>
              </a:rPr>
              <a:t>如何</a:t>
            </a:r>
            <a:r>
              <a:rPr lang="zh-CN" altLang="en-US" sz="2000" spc="75">
                <a:solidFill>
                  <a:schemeClr val="dk1"/>
                </a:solidFill>
                <a:latin typeface="华文细黑" pitchFamily="2" charset="-122"/>
                <a:ea typeface="华文细黑" pitchFamily="2" charset="-122"/>
                <a:cs typeface="微软雅黑" panose="020b0503020204020204" pitchFamily="34" charset="-122"/>
              </a:rPr>
              <a:t>理解这首诗歌中“树”这一意象？</a:t>
            </a:r>
          </a:p>
        </p:txBody>
      </p:sp>
      <p:sp>
        <p:nvSpPr>
          <p:cNvPr id="8" name="Title 6"/>
          <p:cNvSpPr txBox="1"/>
          <p:nvPr>
            <p:custDataLst>
              <p:tags r:id="rId4"/>
            </p:custDataLst>
          </p:nvPr>
        </p:nvSpPr>
        <p:spPr>
          <a:xfrm>
            <a:off x="973425" y="1275606"/>
            <a:ext cx="7560840" cy="33223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457200">
              <a:lnSpc>
                <a:spcPct val="150000"/>
              </a:lnSpc>
              <a:spcAft>
                <a:spcPts val="600"/>
              </a:spcAft>
            </a:pPr>
            <a:r>
              <a:rPr lang="en-US" altLang="zh-CN" sz="1800" spc="150">
                <a:ln w="3175">
                  <a:noFill/>
                  <a:prstDash val="dash"/>
                </a:ln>
                <a:latin typeface="华文细黑" pitchFamily="2" charset="-122"/>
                <a:ea typeface="华文细黑" pitchFamily="2" charset="-122"/>
                <a:cs typeface="微软雅黑" panose="020b0503020204020204" pitchFamily="34" charset="-122"/>
              </a:rPr>
              <a:t>1</a:t>
            </a:r>
            <a:r>
              <a:rPr lang="zh-CN" altLang="en-US" sz="1800" spc="150">
                <a:ln w="3175">
                  <a:noFill/>
                  <a:prstDash val="dash"/>
                </a:ln>
                <a:latin typeface="华文细黑" pitchFamily="2" charset="-122"/>
                <a:ea typeface="华文细黑" pitchFamily="2" charset="-122"/>
                <a:cs typeface="微软雅黑" panose="020b0503020204020204" pitchFamily="34" charset="-122"/>
              </a:rPr>
              <a:t>、诗人选择“树”作为观照对象，更多的还在于树本身所具有的特性，包括树丰富的生态和文化蕴含。作为生物，树是立足于大地同时又指向天空的最隆重和充分的表示。它对生命应有的在地下的深度以及永无止境的向上的高度都做了最为坚实而高贵的展览和诠释。于是，树连接了大地与天空，此岸与彼岸，现世与终极——是树，让我们看清了自身的位置和应有的走向。</a:t>
            </a:r>
            <a:endParaRPr lang="en-US" altLang="zh-CN" sz="1800" spc="150">
              <a:ln w="3175">
                <a:noFill/>
                <a:prstDash val="dash"/>
              </a:ln>
              <a:latin typeface="华文细黑" pitchFamily="2" charset="-122"/>
              <a:ea typeface="华文细黑" pitchFamily="2" charset="-122"/>
              <a:cs typeface="微软雅黑" panose="020b0503020204020204" pitchFamily="34" charset="-122"/>
            </a:endParaRPr>
          </a:p>
          <a:p>
            <a:pPr indent="457200">
              <a:lnSpc>
                <a:spcPct val="150000"/>
              </a:lnSpc>
              <a:spcAft>
                <a:spcPts val="600"/>
              </a:spcAft>
            </a:pPr>
            <a:r>
              <a:rPr lang="en-US" altLang="zh-CN" sz="1800" spc="150">
                <a:ln w="3175">
                  <a:noFill/>
                  <a:prstDash val="dash"/>
                </a:ln>
                <a:solidFill>
                  <a:srgbClr val="FF0000"/>
                </a:solidFill>
                <a:latin typeface="华文细黑" pitchFamily="2" charset="-122"/>
                <a:ea typeface="华文细黑" pitchFamily="2" charset="-122"/>
                <a:cs typeface="微软雅黑" panose="020b0503020204020204" pitchFamily="34" charset="-122"/>
              </a:rPr>
              <a:t>2</a:t>
            </a:r>
            <a:r>
              <a:rPr lang="zh-CN" altLang="en-US" sz="1800" spc="150">
                <a:ln w="3175">
                  <a:noFill/>
                  <a:prstDash val="dash"/>
                </a:ln>
                <a:solidFill>
                  <a:srgbClr val="FF0000"/>
                </a:solidFill>
                <a:latin typeface="华文细黑" pitchFamily="2" charset="-122"/>
                <a:ea typeface="华文细黑" pitchFamily="2" charset="-122"/>
                <a:cs typeface="微软雅黑" panose="020b0503020204020204" pitchFamily="34" charset="-122"/>
              </a:rPr>
              <a:t>、“树”是生命的主体,是积极向上、蓬勃生长的生命的代表。</a:t>
            </a:r>
          </a:p>
        </p:txBody>
      </p:sp>
      <p:sp>
        <p:nvSpPr>
          <p:cNvPr id="9" name="TextBox 8"/>
          <p:cNvSpPr txBox="1"/>
          <p:nvPr>
            <p:custDataLst>
              <p:tags r:id="rId5"/>
            </p:custDataLst>
          </p:nvPr>
        </p:nvSpPr>
        <p:spPr>
          <a:xfrm>
            <a:off x="251520" y="267494"/>
            <a:ext cx="1440160" cy="461665"/>
          </a:xfrm>
          <a:prstGeom prst="rect">
            <a:avLst/>
          </a:prstGeom>
          <a:noFill/>
        </p:spPr>
        <p:txBody>
          <a:bodyPr wrap="square" rtlCol="0">
            <a:spAutoFit/>
          </a:bodyPr>
          <a:lstStyle/>
          <a:p>
            <a:r>
              <a:rPr lang="en-US" altLang="zh-CN" sz="2400" smtClean="0">
                <a:solidFill>
                  <a:srgbClr val="C00000"/>
                </a:solidFill>
              </a:rPr>
              <a:t>【</a:t>
            </a:r>
            <a:r>
              <a:rPr lang="zh-CN" altLang="en-US" sz="2400" smtClean="0">
                <a:solidFill>
                  <a:srgbClr val="C00000"/>
                </a:solidFill>
              </a:rPr>
              <a:t>研读</a:t>
            </a:r>
            <a:r>
              <a:rPr lang="en-US" altLang="zh-CN" sz="2400" smtClean="0">
                <a:solidFill>
                  <a:srgbClr val="C00000"/>
                </a:solidFill>
              </a:rPr>
              <a:t>3】</a:t>
            </a:r>
            <a:endParaRPr lang="zh-CN" altLang="en-US" sz="2400">
              <a:solidFill>
                <a:srgbClr val="C00000"/>
              </a:solidFill>
            </a:endParaRPr>
          </a:p>
        </p:txBody>
      </p:sp>
      <p:sp>
        <p:nvSpPr>
          <p:cNvPr id="2" name="TextBox 1"/>
          <p:cNvSpPr txBox="1"/>
          <p:nvPr>
            <p:custDataLst>
              <p:tags r:id="rId6"/>
            </p:custDataLst>
          </p:nvPr>
        </p:nvSpPr>
        <p:spPr>
          <a:xfrm>
            <a:off x="1763688" y="313660"/>
            <a:ext cx="3600400" cy="369332"/>
          </a:xfrm>
          <a:prstGeom prst="rect">
            <a:avLst/>
          </a:prstGeom>
          <a:noFill/>
        </p:spPr>
        <p:txBody>
          <a:bodyPr wrap="square" rtlCol="0">
            <a:spAutoFit/>
          </a:bodyPr>
          <a:lstStyle/>
          <a:p>
            <a:r>
              <a:rPr lang="zh-CN" altLang="en-US" b="1" smtClean="0"/>
              <a:t>各意象的象征意</a:t>
            </a:r>
            <a:endParaRPr lang="zh-CN" altLang="en-US" b="1"/>
          </a:p>
        </p:txBody>
      </p:sp>
    </p:spTree>
    <p:custDataLst>
      <p:tags r:id="rId7"/>
    </p:custDataLst>
    <p:extLst>
      <p:ext uri="{BB962C8B-B14F-4D97-AF65-F5344CB8AC3E}">
        <p14:creationId xmlns:p14="http://schemas.microsoft.com/office/powerpoint/2010/main" val="394298717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115616" y="483518"/>
            <a:ext cx="7236061" cy="4224233"/>
          </a:xfrm>
          <a:prstGeom prst="rect">
            <a:avLst/>
          </a:prstGeom>
          <a:noFill/>
        </p:spPr>
        <p:txBody>
          <a:bodyPr wrap="square" lIns="68580" tIns="34290" rIns="68580" bIns="34290" rtlCol="0" anchor="t">
            <a:spAutoFit/>
          </a:bodyPr>
          <a:lstStyle/>
          <a:p>
            <a:pPr defTabSz="685800">
              <a:lnSpc>
                <a:spcPct val="150000"/>
              </a:lnSpc>
              <a:spcBef>
                <a:spcPct val="0"/>
              </a:spcBef>
              <a:spcAft>
                <a:spcPct val="0"/>
              </a:spcAft>
              <a:defRPr/>
            </a:pPr>
            <a:r>
              <a:rPr lang="zh-CN" altLang="en-US" sz="1200">
                <a:solidFill>
                  <a:srgbClr val="FF0000"/>
                </a:solidFill>
                <a:latin typeface="华文细黑" pitchFamily="2" charset="-122"/>
                <a:ea typeface="华文细黑" pitchFamily="2" charset="-122"/>
                <a:cs typeface="楷体" panose="02010609060101010101" charset="-122"/>
                <a:sym typeface="+mn-ea"/>
              </a:rPr>
              <a:t>    </a:t>
            </a:r>
            <a:r>
              <a:rPr lang="zh-CN" altLang="en-US" sz="1600" spc="150">
                <a:ln w="3175">
                  <a:noFill/>
                  <a:prstDash val="dash"/>
                </a:ln>
                <a:latin typeface="华文细黑" pitchFamily="2" charset="-122"/>
                <a:ea typeface="华文细黑" pitchFamily="2" charset="-122"/>
                <a:sym typeface="+mn-ea"/>
              </a:rPr>
              <a:t>树在特朗斯特罗姆的诗里一而再，再而三地出现。从他的第一首</a:t>
            </a:r>
            <a:r>
              <a:rPr lang="en-US" altLang="zh-CN" sz="1600" spc="150">
                <a:ln w="3175">
                  <a:noFill/>
                  <a:prstDash val="dash"/>
                </a:ln>
                <a:latin typeface="华文细黑" pitchFamily="2" charset="-122"/>
                <a:ea typeface="华文细黑" pitchFamily="2" charset="-122"/>
                <a:sym typeface="+mn-ea"/>
              </a:rPr>
              <a:t>《</a:t>
            </a:r>
            <a:r>
              <a:rPr lang="zh-CN" altLang="en-US" sz="1600" spc="150">
                <a:ln w="3175">
                  <a:noFill/>
                  <a:prstDash val="dash"/>
                </a:ln>
                <a:latin typeface="华文细黑" pitchFamily="2" charset="-122"/>
                <a:ea typeface="华文细黑" pitchFamily="2" charset="-122"/>
                <a:sym typeface="+mn-ea"/>
              </a:rPr>
              <a:t>序曲</a:t>
            </a:r>
            <a:r>
              <a:rPr lang="en-US" altLang="zh-CN" sz="1600" spc="150">
                <a:ln w="3175">
                  <a:noFill/>
                  <a:prstDash val="dash"/>
                </a:ln>
                <a:latin typeface="华文细黑" pitchFamily="2" charset="-122"/>
                <a:ea typeface="华文细黑" pitchFamily="2" charset="-122"/>
                <a:sym typeface="+mn-ea"/>
              </a:rPr>
              <a:t>》 </a:t>
            </a:r>
            <a:r>
              <a:rPr lang="zh-CN" altLang="en-US" sz="1600" spc="150">
                <a:ln w="3175">
                  <a:noFill/>
                  <a:prstDash val="dash"/>
                </a:ln>
                <a:latin typeface="华文细黑" pitchFamily="2" charset="-122"/>
                <a:ea typeface="华文细黑" pitchFamily="2" charset="-122"/>
                <a:sym typeface="+mn-ea"/>
              </a:rPr>
              <a:t>到他全集里的最后一首诗，都在说树。那么，究竟是什么让这位北欧诗人如此迷恋树这个意象呢？我在译完他诗歌时不禁问自己。我想到了菩提树，让释迦牟尼悟道的树。“菩提”一词为古印度语（即梵文）</a:t>
            </a:r>
            <a:r>
              <a:rPr lang="en-US" altLang="zh-CN" sz="1600" spc="150">
                <a:ln w="3175">
                  <a:noFill/>
                  <a:prstDash val="dash"/>
                </a:ln>
                <a:latin typeface="华文细黑" pitchFamily="2" charset="-122"/>
                <a:ea typeface="华文细黑" pitchFamily="2" charset="-122"/>
                <a:sym typeface="+mn-ea"/>
              </a:rPr>
              <a:t>Bodhi</a:t>
            </a:r>
            <a:r>
              <a:rPr lang="zh-CN" altLang="en-US" sz="1600" spc="150">
                <a:ln w="3175">
                  <a:noFill/>
                  <a:prstDash val="dash"/>
                </a:ln>
                <a:latin typeface="华文细黑" pitchFamily="2" charset="-122"/>
                <a:ea typeface="华文细黑" pitchFamily="2" charset="-122"/>
                <a:sym typeface="+mn-ea"/>
              </a:rPr>
              <a:t>的音译，意思是觉悟、智慧，用以指人忽如睡醒，豁然开悟，达到超凡脱俗的境界，也就是特朗斯特罗姆在第一首第一句里所说的：“醒，是梦中往外跳伞。”而那颗雨中打转，汲取生命，感受生活的树，似乎也在走向顿悟，为了“在晴朗的夜空静静地闪现，等待雪花的绽开”，等待涅盘或超度。</a:t>
            </a:r>
          </a:p>
          <a:p>
            <a:pPr defTabSz="685800">
              <a:lnSpc>
                <a:spcPct val="150000"/>
              </a:lnSpc>
              <a:spcBef>
                <a:spcPct val="0"/>
              </a:spcBef>
              <a:spcAft>
                <a:spcPct val="0"/>
              </a:spcAft>
              <a:defRPr/>
            </a:pPr>
            <a:endParaRPr lang="zh-CN" altLang="en-US" sz="1600" spc="150">
              <a:ln w="3175">
                <a:noFill/>
                <a:prstDash val="dash"/>
              </a:ln>
              <a:latin typeface="华文细黑" pitchFamily="2" charset="-122"/>
              <a:ea typeface="华文细黑" pitchFamily="2" charset="-122"/>
            </a:endParaRPr>
          </a:p>
          <a:p>
            <a:pPr defTabSz="685800">
              <a:lnSpc>
                <a:spcPct val="150000"/>
              </a:lnSpc>
              <a:spcBef>
                <a:spcPct val="0"/>
              </a:spcBef>
              <a:spcAft>
                <a:spcPct val="0"/>
              </a:spcAft>
              <a:defRPr/>
            </a:pPr>
            <a:r>
              <a:rPr lang="zh-CN" altLang="en-US" sz="1600" spc="150">
                <a:ln w="3175">
                  <a:noFill/>
                  <a:prstDash val="dash"/>
                </a:ln>
                <a:latin typeface="华文细黑" pitchFamily="2" charset="-122"/>
                <a:ea typeface="华文细黑" pitchFamily="2" charset="-122"/>
                <a:sym typeface="+mn-ea"/>
              </a:rPr>
              <a:t>   </a:t>
            </a:r>
            <a:r>
              <a:rPr lang="en-US" altLang="zh-CN" sz="1600" spc="150">
                <a:ln w="3175">
                  <a:noFill/>
                  <a:prstDash val="dash"/>
                </a:ln>
                <a:latin typeface="华文细黑" pitchFamily="2" charset="-122"/>
                <a:ea typeface="华文细黑" pitchFamily="2" charset="-122"/>
                <a:sym typeface="+mn-ea"/>
              </a:rPr>
              <a:t>——</a:t>
            </a:r>
            <a:r>
              <a:rPr lang="zh-CN" altLang="en-US" sz="1600" spc="150">
                <a:ln w="3175">
                  <a:noFill/>
                  <a:prstDash val="dash"/>
                </a:ln>
                <a:latin typeface="华文细黑" pitchFamily="2" charset="-122"/>
                <a:ea typeface="华文细黑" pitchFamily="2" charset="-122"/>
                <a:sym typeface="+mn-ea"/>
              </a:rPr>
              <a:t>节选自：李笠：新译本《特朗斯特罗姆诗全集》译者序 </a:t>
            </a:r>
            <a:endParaRPr lang="zh-CN" altLang="en-US" sz="1600" spc="150">
              <a:ln w="3175">
                <a:noFill/>
                <a:prstDash val="dash"/>
              </a:ln>
              <a:latin typeface="华文细黑" pitchFamily="2" charset="-122"/>
              <a:ea typeface="华文细黑" pitchFamily="2" charset="-122"/>
            </a:endParaRPr>
          </a:p>
        </p:txBody>
      </p:sp>
    </p:spTree>
    <p:extLst>
      <p:ext uri="{BB962C8B-B14F-4D97-AF65-F5344CB8AC3E}">
        <p14:creationId xmlns:p14="http://schemas.microsoft.com/office/powerpoint/2010/main" val="135637359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701311" y="483518"/>
            <a:ext cx="7920880" cy="4173771"/>
          </a:xfrm>
          <a:prstGeom prst="rect">
            <a:avLst/>
          </a:prstGeom>
          <a:noFill/>
        </p:spPr>
        <p:txBody>
          <a:bodyPr wrap="square" lIns="68580" tIns="34290" rIns="68580" bIns="34290" rtlCol="0" anchor="t">
            <a:spAutoFit/>
          </a:bodyPr>
          <a:lstStyle/>
          <a:p>
            <a:pPr defTabSz="685800">
              <a:lnSpc>
                <a:spcPct val="150000"/>
              </a:lnSpc>
              <a:spcBef>
                <a:spcPct val="0"/>
              </a:spcBef>
              <a:spcAft>
                <a:spcPct val="0"/>
              </a:spcAft>
              <a:defRPr/>
            </a:pPr>
            <a:r>
              <a:rPr lang="zh-CN" altLang="en-US" spc="150">
                <a:ln w="3175">
                  <a:noFill/>
                  <a:prstDash val="dash"/>
                </a:ln>
                <a:latin typeface="华文细黑" pitchFamily="2" charset="-122"/>
                <a:ea typeface="华文细黑" pitchFamily="2" charset="-122"/>
                <a:sym typeface="+mn-ea"/>
              </a:rPr>
              <a:t>    诗人在树身上看到了人的命运或者他看到了一种善的力量：珍惜土地，哪怕它贫瘠，也坚守，一种忘我的谦卑的基督的精神，佛陀的慈悲和忍辱。看到让人醒悟的菩提树，其实也就是给人知识的伊甸园的苹果树，神灵的显现。一棵树，如果你不伤害它，它可以活几千年。树站着，喑哑，但充满神性。</a:t>
            </a:r>
            <a:endParaRPr lang="zh-CN" altLang="en-US" spc="150">
              <a:ln w="3175">
                <a:noFill/>
                <a:prstDash val="dash"/>
              </a:ln>
              <a:latin typeface="华文细黑" pitchFamily="2" charset="-122"/>
              <a:ea typeface="华文细黑" pitchFamily="2" charset="-122"/>
            </a:endParaRPr>
          </a:p>
          <a:p>
            <a:pPr defTabSz="685800">
              <a:lnSpc>
                <a:spcPct val="150000"/>
              </a:lnSpc>
              <a:spcBef>
                <a:spcPct val="0"/>
              </a:spcBef>
              <a:spcAft>
                <a:spcPct val="0"/>
              </a:spcAft>
              <a:defRPr/>
            </a:pPr>
            <a:r>
              <a:rPr lang="zh-CN" altLang="en-US" spc="150">
                <a:ln w="3175">
                  <a:noFill/>
                  <a:prstDash val="dash"/>
                </a:ln>
                <a:latin typeface="华文细黑" pitchFamily="2" charset="-122"/>
                <a:ea typeface="华文细黑" pitchFamily="2" charset="-122"/>
                <a:sym typeface="+mn-ea"/>
              </a:rPr>
              <a:t>    于是诗纷纷从她那里涌现：“昔我往矣，杨柳依依”，“鸟宿池边树，僧敲月下门。”“沉舟侧畔千帆过，病树前头万木春。”““泉眼无声惜细流，树阴照水爱晴柔。 ”……</a:t>
            </a:r>
            <a:endParaRPr lang="zh-CN" altLang="en-US" spc="150">
              <a:ln w="3175">
                <a:noFill/>
                <a:prstDash val="dash"/>
              </a:ln>
              <a:latin typeface="华文细黑" pitchFamily="2" charset="-122"/>
              <a:ea typeface="华文细黑" pitchFamily="2" charset="-122"/>
            </a:endParaRPr>
          </a:p>
          <a:p>
            <a:pPr defTabSz="685800">
              <a:lnSpc>
                <a:spcPct val="150000"/>
              </a:lnSpc>
              <a:spcBef>
                <a:spcPct val="0"/>
              </a:spcBef>
              <a:spcAft>
                <a:spcPct val="0"/>
              </a:spcAft>
              <a:defRPr/>
            </a:pPr>
            <a:r>
              <a:rPr lang="zh-CN" altLang="en-US" spc="150">
                <a:ln w="3175">
                  <a:noFill/>
                  <a:prstDash val="dash"/>
                </a:ln>
                <a:latin typeface="华文细黑" pitchFamily="2" charset="-122"/>
                <a:ea typeface="华文细黑" pitchFamily="2" charset="-122"/>
                <a:sym typeface="+mn-ea"/>
              </a:rPr>
              <a:t>   </a:t>
            </a:r>
            <a:endParaRPr lang="en-US" altLang="zh-CN" spc="150">
              <a:ln w="3175">
                <a:noFill/>
                <a:prstDash val="dash"/>
              </a:ln>
              <a:latin typeface="华文细黑" pitchFamily="2" charset="-122"/>
              <a:ea typeface="华文细黑" pitchFamily="2" charset="-122"/>
              <a:sym typeface="+mn-ea"/>
            </a:endParaRPr>
          </a:p>
          <a:p>
            <a:pPr defTabSz="685800">
              <a:lnSpc>
                <a:spcPct val="150000"/>
              </a:lnSpc>
              <a:spcBef>
                <a:spcPct val="0"/>
              </a:spcBef>
              <a:spcAft>
                <a:spcPct val="0"/>
              </a:spcAft>
              <a:defRPr/>
            </a:pPr>
            <a:r>
              <a:rPr lang="en-US" altLang="zh-CN" spc="150">
                <a:ln w="3175">
                  <a:noFill/>
                  <a:prstDash val="dash"/>
                </a:ln>
                <a:latin typeface="华文细黑" pitchFamily="2" charset="-122"/>
                <a:ea typeface="华文细黑" pitchFamily="2" charset="-122"/>
                <a:sym typeface="+mn-ea"/>
              </a:rPr>
              <a:t>    ——</a:t>
            </a:r>
            <a:r>
              <a:rPr lang="zh-CN" altLang="en-US" spc="150">
                <a:ln w="3175">
                  <a:noFill/>
                  <a:prstDash val="dash"/>
                </a:ln>
                <a:latin typeface="华文细黑" pitchFamily="2" charset="-122"/>
                <a:ea typeface="华文细黑" pitchFamily="2" charset="-122"/>
                <a:sym typeface="+mn-ea"/>
              </a:rPr>
              <a:t>节选自：李笠：新译本《特朗斯特罗姆诗全集》译者序 </a:t>
            </a:r>
            <a:endParaRPr lang="zh-CN" altLang="en-US" spc="150">
              <a:ln w="3175">
                <a:noFill/>
                <a:prstDash val="dash"/>
              </a:ln>
              <a:latin typeface="华文细黑" pitchFamily="2" charset="-122"/>
              <a:ea typeface="华文细黑" pitchFamily="2" charset="-122"/>
            </a:endParaRPr>
          </a:p>
        </p:txBody>
      </p:sp>
    </p:spTree>
    <p:extLst>
      <p:ext uri="{BB962C8B-B14F-4D97-AF65-F5344CB8AC3E}">
        <p14:creationId xmlns:p14="http://schemas.microsoft.com/office/powerpoint/2010/main" val="136887473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hidden="1"/>
          <p:cNvSpPr/>
          <p:nvPr>
            <p:custDataLst>
              <p:tags r:id="rId3"/>
            </p:custDataLst>
          </p:nvPr>
        </p:nvSpPr>
        <p:spPr>
          <a:xfrm>
            <a:off x="0" y="0"/>
            <a:ext cx="9144000" cy="5143500"/>
          </a:xfrm>
          <a:prstGeom prst="rect">
            <a:avLst/>
          </a:prstGeom>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TextBox 16"/>
          <p:cNvSpPr txBox="1"/>
          <p:nvPr>
            <p:custDataLst>
              <p:tags r:id="rId4"/>
            </p:custDataLst>
          </p:nvPr>
        </p:nvSpPr>
        <p:spPr>
          <a:xfrm>
            <a:off x="251520" y="267494"/>
            <a:ext cx="3600400" cy="523220"/>
          </a:xfrm>
          <a:prstGeom prst="rect">
            <a:avLst/>
          </a:prstGeom>
          <a:noFill/>
        </p:spPr>
        <p:txBody>
          <a:bodyPr wrap="square" rtlCol="0">
            <a:spAutoFit/>
          </a:bodyPr>
          <a:lstStyle/>
          <a:p>
            <a:r>
              <a:rPr lang="en-US" altLang="zh-CN" sz="2800" b="1">
                <a:solidFill>
                  <a:srgbClr val="C00000"/>
                </a:solidFill>
              </a:rPr>
              <a:t>【</a:t>
            </a:r>
            <a:r>
              <a:rPr lang="zh-CN" altLang="en-US" sz="2800" b="1">
                <a:solidFill>
                  <a:srgbClr val="C00000"/>
                </a:solidFill>
              </a:rPr>
              <a:t>学习目标</a:t>
            </a:r>
            <a:r>
              <a:rPr lang="en-US" altLang="zh-CN" sz="2800" b="1">
                <a:solidFill>
                  <a:srgbClr val="C00000"/>
                </a:solidFill>
              </a:rPr>
              <a:t>】</a:t>
            </a:r>
            <a:endParaRPr lang="zh-CN" altLang="en-US" sz="2800" b="1">
              <a:solidFill>
                <a:srgbClr val="C00000"/>
              </a:solidFill>
            </a:endParaRPr>
          </a:p>
        </p:txBody>
      </p:sp>
      <p:sp>
        <p:nvSpPr>
          <p:cNvPr id="2" name="矩形 1"/>
          <p:cNvSpPr/>
          <p:nvPr>
            <p:custDataLst>
              <p:tags r:id="rId5"/>
            </p:custDataLst>
          </p:nvPr>
        </p:nvSpPr>
        <p:spPr>
          <a:xfrm>
            <a:off x="1368578" y="1347614"/>
            <a:ext cx="6840760" cy="2806217"/>
          </a:xfrm>
          <a:prstGeom prst="rect">
            <a:avLst/>
          </a:prstGeom>
        </p:spPr>
        <p:txBody>
          <a:bodyPr wrap="square">
            <a:spAutoFit/>
          </a:bodyPr>
          <a:lstStyle/>
          <a:p>
            <a:pPr indent="457200">
              <a:lnSpc>
                <a:spcPct val="150000"/>
              </a:lnSpc>
            </a:pPr>
            <a:r>
              <a:rPr lang="en-US" altLang="zh-CN" sz="2000">
                <a:latin typeface="华文细黑" pitchFamily="2" charset="-122"/>
                <a:ea typeface="华文细黑" pitchFamily="2" charset="-122"/>
              </a:rPr>
              <a:t>1.</a:t>
            </a:r>
            <a:r>
              <a:rPr lang="zh-CN" altLang="en-US" sz="2000">
                <a:latin typeface="华文细黑" pitchFamily="2" charset="-122"/>
                <a:ea typeface="华文细黑" pitchFamily="2" charset="-122"/>
              </a:rPr>
              <a:t>了解作者的生平经历及其在世界文学史上的重要地位。</a:t>
            </a:r>
          </a:p>
          <a:p>
            <a:pPr indent="457200">
              <a:lnSpc>
                <a:spcPct val="150000"/>
              </a:lnSpc>
            </a:pPr>
            <a:r>
              <a:rPr lang="en-US" altLang="zh-CN" sz="2000">
                <a:latin typeface="华文细黑" pitchFamily="2" charset="-122"/>
                <a:ea typeface="华文细黑" pitchFamily="2" charset="-122"/>
              </a:rPr>
              <a:t>2.</a:t>
            </a:r>
            <a:r>
              <a:rPr lang="zh-CN" altLang="en-US" sz="2000">
                <a:latin typeface="华文细黑" pitchFamily="2" charset="-122"/>
                <a:ea typeface="华文细黑" pitchFamily="2" charset="-122"/>
              </a:rPr>
              <a:t>通过朗读全诗，感受诗歌丰富奇特的想象和朦胧的意境。</a:t>
            </a:r>
          </a:p>
          <a:p>
            <a:pPr indent="457200">
              <a:lnSpc>
                <a:spcPct val="150000"/>
              </a:lnSpc>
            </a:pPr>
            <a:r>
              <a:rPr lang="en-US" altLang="zh-CN" sz="2000">
                <a:latin typeface="华文细黑" pitchFamily="2" charset="-122"/>
                <a:ea typeface="华文细黑" pitchFamily="2" charset="-122"/>
              </a:rPr>
              <a:t>3.</a:t>
            </a:r>
            <a:r>
              <a:rPr lang="zh-CN" altLang="en-US" sz="2000">
                <a:latin typeface="华文细黑" pitchFamily="2" charset="-122"/>
                <a:ea typeface="华文细黑" pitchFamily="2" charset="-122"/>
              </a:rPr>
              <a:t>揣摩诗句的含意，通过想象，尝试进入作者在诗歌中所创造的那个奇异的世界。</a:t>
            </a:r>
          </a:p>
          <a:p>
            <a:pPr indent="457200">
              <a:lnSpc>
                <a:spcPct val="150000"/>
              </a:lnSpc>
            </a:pPr>
            <a:endParaRPr lang="zh-CN" altLang="en-US" sz="2000">
              <a:latin typeface="华文细黑" pitchFamily="2" charset="-122"/>
              <a:ea typeface="华文细黑" pitchFamily="2" charset="-122"/>
            </a:endParaRPr>
          </a:p>
        </p:txBody>
      </p:sp>
      <p:pic>
        <p:nvPicPr>
          <p:cNvPr id="4098"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35994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755576" y="382941"/>
            <a:ext cx="8229657" cy="571500"/>
          </a:xfrm>
          <a:prstGeom prst="rect">
            <a:avLst/>
          </a:prstGeom>
          <a:noFill/>
        </p:spPr>
        <p:txBody>
          <a:bodyPr wrap="square" lIns="47625" tIns="19050" rIns="47625" bIns="19050" rtlCol="0" anchor="ctr" anchorCtr="0">
            <a:normAutofit/>
          </a:bodyPr>
          <a:lstStyle/>
          <a:p>
            <a:pPr>
              <a:spcBef>
                <a:spcPct val="0"/>
              </a:spcBef>
              <a:spcAft>
                <a:spcPct val="0"/>
              </a:spcAft>
            </a:pPr>
            <a:r>
              <a:rPr lang="zh-CN" altLang="en-US" sz="2400" spc="75" smtClean="0">
                <a:solidFill>
                  <a:schemeClr val="dk1"/>
                </a:solidFill>
                <a:latin typeface="华文细黑" pitchFamily="2" charset="-122"/>
                <a:ea typeface="华文细黑" pitchFamily="2" charset="-122"/>
                <a:cs typeface="微软雅黑" panose="020b0503020204020204" pitchFamily="34" charset="-122"/>
              </a:rPr>
              <a:t>“雪花”</a:t>
            </a:r>
            <a:r>
              <a:rPr lang="zh-CN" altLang="en-US" sz="2400" spc="75">
                <a:solidFill>
                  <a:schemeClr val="dk1"/>
                </a:solidFill>
                <a:latin typeface="华文细黑" pitchFamily="2" charset="-122"/>
                <a:ea typeface="华文细黑" pitchFamily="2" charset="-122"/>
                <a:cs typeface="微软雅黑" panose="020b0503020204020204" pitchFamily="34" charset="-122"/>
              </a:rPr>
              <a:t>具有怎样的象征意义？</a:t>
            </a:r>
          </a:p>
        </p:txBody>
      </p:sp>
      <p:sp>
        <p:nvSpPr>
          <p:cNvPr id="8" name="Title 6"/>
          <p:cNvSpPr txBox="1"/>
          <p:nvPr>
            <p:custDataLst>
              <p:tags r:id="rId4"/>
            </p:custDataLst>
          </p:nvPr>
        </p:nvSpPr>
        <p:spPr>
          <a:xfrm>
            <a:off x="1115616" y="1159915"/>
            <a:ext cx="7272808" cy="33223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endParaRPr lang="en-US" altLang="zh-CN" sz="2000" spc="150">
              <a:ln w="3175">
                <a:noFill/>
                <a:prstDash val="dash"/>
              </a:ln>
              <a:latin typeface="华文细黑" pitchFamily="2" charset="-122"/>
              <a:ea typeface="华文细黑" pitchFamily="2" charset="-122"/>
              <a:cs typeface="微软雅黑" panose="020b0503020204020204" pitchFamily="34" charset="-122"/>
            </a:endParaRPr>
          </a:p>
          <a:p>
            <a:pPr>
              <a:lnSpc>
                <a:spcPct val="120000"/>
              </a:lnSpc>
              <a:spcAft>
                <a:spcPts val="600"/>
              </a:spcAft>
            </a:pPr>
            <a:r>
              <a:rPr lang="zh-CN" altLang="en-US" sz="2000" spc="150">
                <a:ln w="3175">
                  <a:noFill/>
                  <a:prstDash val="dash"/>
                </a:ln>
                <a:latin typeface="华文细黑" pitchFamily="2" charset="-122"/>
                <a:ea typeface="华文细黑" pitchFamily="2" charset="-122"/>
                <a:cs typeface="微软雅黑" panose="020b0503020204020204" pitchFamily="34" charset="-122"/>
              </a:rPr>
              <a:t> “雪花”在这里有着丰富的蕴涵。</a:t>
            </a:r>
          </a:p>
          <a:p>
            <a:pPr>
              <a:lnSpc>
                <a:spcPct val="120000"/>
              </a:lnSpc>
              <a:spcAft>
                <a:spcPts val="600"/>
              </a:spcAft>
            </a:pPr>
            <a:r>
              <a:rPr lang="zh-CN" altLang="en-US" sz="2000" spc="150">
                <a:ln w="3175">
                  <a:noFill/>
                  <a:prstDash val="dash"/>
                </a:ln>
                <a:latin typeface="华文细黑" pitchFamily="2" charset="-122"/>
                <a:ea typeface="华文细黑" pitchFamily="2" charset="-122"/>
                <a:cs typeface="微软雅黑" panose="020b0503020204020204" pitchFamily="34" charset="-122"/>
              </a:rPr>
              <a:t>①作为冬天的象征，它预示着寒冷，然而它又恰恰突显生命的强大意志。</a:t>
            </a:r>
          </a:p>
          <a:p>
            <a:pPr>
              <a:lnSpc>
                <a:spcPct val="120000"/>
              </a:lnSpc>
              <a:spcAft>
                <a:spcPts val="600"/>
              </a:spcAft>
            </a:pPr>
            <a:r>
              <a:rPr lang="zh-CN" altLang="en-US" sz="2000" spc="150">
                <a:ln w="3175">
                  <a:noFill/>
                  <a:prstDash val="dash"/>
                </a:ln>
                <a:latin typeface="华文细黑" pitchFamily="2" charset="-122"/>
                <a:ea typeface="华文细黑" pitchFamily="2" charset="-122"/>
                <a:cs typeface="微软雅黑" panose="020b0503020204020204" pitchFamily="34" charset="-122"/>
              </a:rPr>
              <a:t>②另外，“雪花”也象征着一个洁白澄净的纯美境界，一种超越了世俗功利、摆脱了欲望和俗物的牵绊、万物融和无间、和谐共存的世界。在这个世界里，人与物、人与人、物与物，一切存在之间的距离都将泯灭而消失殆尽，只剩下轻轻飘来的一阵宇宙间的清丽气息。</a:t>
            </a:r>
          </a:p>
        </p:txBody>
      </p:sp>
      <p:pic>
        <p:nvPicPr>
          <p:cNvPr id="7"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7"/>
    </p:custDataLst>
    <p:extLst>
      <p:ext uri="{BB962C8B-B14F-4D97-AF65-F5344CB8AC3E}">
        <p14:creationId xmlns:p14="http://schemas.microsoft.com/office/powerpoint/2010/main" val="250489175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640020" y="679609"/>
            <a:ext cx="8229657" cy="571500"/>
          </a:xfrm>
          <a:prstGeom prst="rect">
            <a:avLst/>
          </a:prstGeom>
          <a:noFill/>
        </p:spPr>
        <p:txBody>
          <a:bodyPr wrap="square" lIns="47625" tIns="19050" rIns="47625" bIns="19050" rtlCol="0" anchor="ctr" anchorCtr="0">
            <a:normAutofit/>
          </a:bodyPr>
          <a:lstStyle/>
          <a:p>
            <a:pPr>
              <a:spcBef>
                <a:spcPct val="0"/>
              </a:spcBef>
              <a:spcAft>
                <a:spcPct val="0"/>
              </a:spcAft>
            </a:pPr>
            <a:r>
              <a:rPr lang="zh-CN" altLang="en-US" sz="2400" spc="75" smtClean="0">
                <a:solidFill>
                  <a:schemeClr val="dk1"/>
                </a:solidFill>
                <a:latin typeface="华文细黑" pitchFamily="2" charset="-122"/>
                <a:ea typeface="华文细黑" pitchFamily="2" charset="-122"/>
                <a:cs typeface="微软雅黑" panose="020b0503020204020204" pitchFamily="34" charset="-122"/>
              </a:rPr>
              <a:t>这</a:t>
            </a:r>
            <a:r>
              <a:rPr lang="zh-CN" altLang="en-US" sz="2400" spc="75">
                <a:solidFill>
                  <a:schemeClr val="dk1"/>
                </a:solidFill>
                <a:latin typeface="华文细黑" pitchFamily="2" charset="-122"/>
                <a:ea typeface="华文细黑" pitchFamily="2" charset="-122"/>
                <a:cs typeface="微软雅黑" panose="020b0503020204020204" pitchFamily="34" charset="-122"/>
              </a:rPr>
              <a:t>首诗中的“天空”,有怎样的象征</a:t>
            </a:r>
            <a:r>
              <a:rPr lang="zh-CN" altLang="en-US" sz="2400" spc="75" smtClean="0">
                <a:solidFill>
                  <a:schemeClr val="dk1"/>
                </a:solidFill>
                <a:latin typeface="华文细黑" pitchFamily="2" charset="-122"/>
                <a:ea typeface="华文细黑" pitchFamily="2" charset="-122"/>
                <a:cs typeface="微软雅黑" panose="020b0503020204020204" pitchFamily="34" charset="-122"/>
              </a:rPr>
              <a:t>义？</a:t>
            </a:r>
            <a:endParaRPr lang="zh-CN" altLang="en-US" sz="2400" spc="75">
              <a:solidFill>
                <a:schemeClr val="dk1"/>
              </a:solidFill>
              <a:latin typeface="华文细黑" pitchFamily="2" charset="-122"/>
              <a:ea typeface="华文细黑" pitchFamily="2" charset="-122"/>
              <a:cs typeface="微软雅黑" panose="020b0503020204020204" pitchFamily="34" charset="-122"/>
            </a:endParaRPr>
          </a:p>
        </p:txBody>
      </p:sp>
      <p:sp>
        <p:nvSpPr>
          <p:cNvPr id="8" name="Title 6"/>
          <p:cNvSpPr txBox="1"/>
          <p:nvPr>
            <p:custDataLst>
              <p:tags r:id="rId4"/>
            </p:custDataLst>
          </p:nvPr>
        </p:nvSpPr>
        <p:spPr>
          <a:xfrm>
            <a:off x="899592" y="1061989"/>
            <a:ext cx="7538036" cy="33223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en-US" altLang="zh-CN" sz="2100" spc="150">
                <a:ln w="3175">
                  <a:noFill/>
                  <a:prstDash val="dash"/>
                </a:ln>
                <a:latin typeface="华文细黑" pitchFamily="2" charset="-122"/>
                <a:ea typeface="华文细黑" pitchFamily="2" charset="-122"/>
                <a:cs typeface="微软雅黑" panose="020b0503020204020204" pitchFamily="34" charset="-122"/>
              </a:rPr>
              <a:t>1</a:t>
            </a:r>
            <a:r>
              <a:rPr lang="zh-CN" altLang="en-US" sz="2100" spc="150">
                <a:ln w="3175">
                  <a:noFill/>
                  <a:prstDash val="dash"/>
                </a:ln>
                <a:latin typeface="华文细黑" pitchFamily="2" charset="-122"/>
                <a:ea typeface="华文细黑" pitchFamily="2" charset="-122"/>
                <a:cs typeface="微软雅黑" panose="020b0503020204020204" pitchFamily="34" charset="-122"/>
              </a:rPr>
              <a:t>、“天空”是“树”(自然生物)和“我们”(人类)存在共同的家，代表着自然界。</a:t>
            </a:r>
            <a:endParaRPr lang="en-US" altLang="zh-CN" sz="2100" spc="150">
              <a:ln w="3175">
                <a:noFill/>
                <a:prstDash val="dash"/>
              </a:ln>
              <a:latin typeface="华文细黑" pitchFamily="2" charset="-122"/>
              <a:ea typeface="华文细黑" pitchFamily="2" charset="-122"/>
              <a:cs typeface="微软雅黑" panose="020b0503020204020204" pitchFamily="34" charset="-122"/>
            </a:endParaRPr>
          </a:p>
          <a:p>
            <a:pPr>
              <a:lnSpc>
                <a:spcPct val="120000"/>
              </a:lnSpc>
              <a:spcAft>
                <a:spcPts val="600"/>
              </a:spcAft>
            </a:pPr>
            <a:r>
              <a:rPr lang="en-US" altLang="zh-CN" sz="2100" spc="150">
                <a:ln w="3175">
                  <a:noFill/>
                  <a:prstDash val="dash"/>
                </a:ln>
                <a:latin typeface="华文细黑" pitchFamily="2" charset="-122"/>
                <a:ea typeface="华文细黑" pitchFamily="2" charset="-122"/>
                <a:cs typeface="微软雅黑" panose="020b0503020204020204" pitchFamily="34" charset="-122"/>
              </a:rPr>
              <a:t>2</a:t>
            </a:r>
            <a:r>
              <a:rPr lang="zh-CN" altLang="en-US" sz="2100" spc="150">
                <a:ln w="3175">
                  <a:noFill/>
                  <a:prstDash val="dash"/>
                </a:ln>
                <a:latin typeface="华文细黑" pitchFamily="2" charset="-122"/>
                <a:ea typeface="华文细黑" pitchFamily="2" charset="-122"/>
                <a:cs typeface="微软雅黑" panose="020b0503020204020204" pitchFamily="34" charset="-122"/>
              </a:rPr>
              <a:t>、所有生物既在“天空”下积极地承受它的所有赐予和挑战，同时又对天空怀抱着最虔诚的爱、敬畏以及等待。</a:t>
            </a:r>
          </a:p>
        </p:txBody>
      </p:sp>
      <p:pic>
        <p:nvPicPr>
          <p:cNvPr id="7"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extLst>
      <p:ext uri="{BB962C8B-B14F-4D97-AF65-F5344CB8AC3E}">
        <p14:creationId xmlns:p14="http://schemas.microsoft.com/office/powerpoint/2010/main" val="71813731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539552" y="797522"/>
            <a:ext cx="8229657" cy="571500"/>
          </a:xfrm>
          <a:prstGeom prst="rect">
            <a:avLst/>
          </a:prstGeom>
          <a:noFill/>
        </p:spPr>
        <p:txBody>
          <a:bodyPr wrap="square" lIns="47625" tIns="19050" rIns="47625" bIns="19050" rtlCol="0" anchor="ctr" anchorCtr="0">
            <a:normAutofit/>
          </a:bodyPr>
          <a:lstStyle/>
          <a:p>
            <a:pPr>
              <a:spcBef>
                <a:spcPct val="0"/>
              </a:spcBef>
              <a:spcAft>
                <a:spcPct val="0"/>
              </a:spcAft>
            </a:pPr>
            <a:r>
              <a:rPr lang="zh-CN" altLang="en-US" sz="2400" spc="75" smtClean="0">
                <a:solidFill>
                  <a:schemeClr val="dk1"/>
                </a:solidFill>
                <a:latin typeface="华文细黑" pitchFamily="2" charset="-122"/>
                <a:ea typeface="华文细黑" pitchFamily="2" charset="-122"/>
                <a:cs typeface="微软雅黑" panose="020b0503020204020204" pitchFamily="34" charset="-122"/>
              </a:rPr>
              <a:t>“我们”</a:t>
            </a:r>
            <a:r>
              <a:rPr lang="zh-CN" altLang="en-US" sz="2400" spc="75">
                <a:solidFill>
                  <a:schemeClr val="dk1"/>
                </a:solidFill>
                <a:latin typeface="华文细黑" pitchFamily="2" charset="-122"/>
                <a:ea typeface="华文细黑" pitchFamily="2" charset="-122"/>
                <a:cs typeface="微软雅黑" panose="020b0503020204020204" pitchFamily="34" charset="-122"/>
              </a:rPr>
              <a:t>,有怎样的象征</a:t>
            </a:r>
            <a:r>
              <a:rPr lang="zh-CN" altLang="en-US" sz="2400" spc="75" smtClean="0">
                <a:solidFill>
                  <a:schemeClr val="dk1"/>
                </a:solidFill>
                <a:latin typeface="华文细黑" pitchFamily="2" charset="-122"/>
                <a:ea typeface="华文细黑" pitchFamily="2" charset="-122"/>
                <a:cs typeface="微软雅黑" panose="020b0503020204020204" pitchFamily="34" charset="-122"/>
              </a:rPr>
              <a:t>义？</a:t>
            </a:r>
            <a:endParaRPr lang="zh-CN" altLang="en-US" sz="2400" spc="75">
              <a:solidFill>
                <a:schemeClr val="dk1"/>
              </a:solidFill>
              <a:latin typeface="华文细黑" pitchFamily="2" charset="-122"/>
              <a:ea typeface="华文细黑" pitchFamily="2" charset="-122"/>
              <a:cs typeface="微软雅黑" panose="020b0503020204020204" pitchFamily="34" charset="-122"/>
            </a:endParaRPr>
          </a:p>
        </p:txBody>
      </p:sp>
      <p:sp>
        <p:nvSpPr>
          <p:cNvPr id="8" name="Title 6"/>
          <p:cNvSpPr txBox="1"/>
          <p:nvPr>
            <p:custDataLst>
              <p:tags r:id="rId5"/>
            </p:custDataLst>
          </p:nvPr>
        </p:nvSpPr>
        <p:spPr>
          <a:xfrm>
            <a:off x="1259632" y="1083272"/>
            <a:ext cx="7067160" cy="33223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en-US" altLang="zh-CN" sz="2100" spc="150">
                <a:ln w="3175">
                  <a:noFill/>
                  <a:prstDash val="dash"/>
                </a:ln>
                <a:latin typeface="华文细黑" pitchFamily="2" charset="-122"/>
                <a:ea typeface="华文细黑" pitchFamily="2" charset="-122"/>
                <a:cs typeface="微软雅黑" panose="020b0503020204020204" pitchFamily="34" charset="-122"/>
              </a:rPr>
              <a:t>1</a:t>
            </a:r>
            <a:r>
              <a:rPr lang="zh-CN" altLang="en-US" sz="2100" spc="150">
                <a:ln w="3175">
                  <a:noFill/>
                  <a:prstDash val="dash"/>
                </a:ln>
                <a:latin typeface="华文细黑" pitchFamily="2" charset="-122"/>
                <a:ea typeface="华文细黑" pitchFamily="2" charset="-122"/>
                <a:cs typeface="微软雅黑" panose="020b0503020204020204" pitchFamily="34" charset="-122"/>
              </a:rPr>
              <a:t>、“我们”在这里代表人类与自然等存在。</a:t>
            </a:r>
            <a:endParaRPr lang="en-US" altLang="zh-CN" sz="2100" spc="150">
              <a:ln w="3175">
                <a:noFill/>
                <a:prstDash val="dash"/>
              </a:ln>
              <a:latin typeface="华文细黑" pitchFamily="2" charset="-122"/>
              <a:ea typeface="华文细黑" pitchFamily="2" charset="-122"/>
              <a:cs typeface="微软雅黑" panose="020b0503020204020204" pitchFamily="34" charset="-122"/>
            </a:endParaRPr>
          </a:p>
          <a:p>
            <a:pPr>
              <a:lnSpc>
                <a:spcPct val="120000"/>
              </a:lnSpc>
              <a:spcAft>
                <a:spcPts val="600"/>
              </a:spcAft>
            </a:pPr>
            <a:r>
              <a:rPr lang="en-US" altLang="zh-CN" sz="2100" spc="150">
                <a:ln w="3175">
                  <a:noFill/>
                  <a:prstDash val="dash"/>
                </a:ln>
                <a:latin typeface="华文细黑" pitchFamily="2" charset="-122"/>
                <a:ea typeface="华文细黑" pitchFamily="2" charset="-122"/>
                <a:cs typeface="微软雅黑" panose="020b0503020204020204" pitchFamily="34" charset="-122"/>
              </a:rPr>
              <a:t>2</a:t>
            </a:r>
            <a:r>
              <a:rPr lang="zh-CN" altLang="en-US" sz="2100" spc="150">
                <a:ln w="3175">
                  <a:noFill/>
                  <a:prstDash val="dash"/>
                </a:ln>
                <a:latin typeface="华文细黑" pitchFamily="2" charset="-122"/>
                <a:ea typeface="华文细黑" pitchFamily="2" charset="-122"/>
                <a:cs typeface="微软雅黑" panose="020b0503020204020204" pitchFamily="34" charset="-122"/>
              </a:rPr>
              <a:t>、“我们”既是自然的旁观者和见证者,也是自然的参与者和存在者,“我们”相互关爱与扶持着。</a:t>
            </a:r>
          </a:p>
        </p:txBody>
      </p:sp>
      <p:pic>
        <p:nvPicPr>
          <p:cNvPr id="7"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0"/>
    </p:custDataLst>
    <p:extLst>
      <p:ext uri="{BB962C8B-B14F-4D97-AF65-F5344CB8AC3E}">
        <p14:creationId xmlns:p14="http://schemas.microsoft.com/office/powerpoint/2010/main" val="163789100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Box 3"/>
          <p:cNvSpPr txBox="1"/>
          <p:nvPr>
            <p:custDataLst>
              <p:tags r:id="rId3"/>
            </p:custDataLst>
          </p:nvPr>
        </p:nvSpPr>
        <p:spPr>
          <a:xfrm>
            <a:off x="971600" y="1419622"/>
            <a:ext cx="7488832" cy="830997"/>
          </a:xfrm>
          <a:prstGeom prst="rect">
            <a:avLst/>
          </a:prstGeom>
          <a:noFill/>
        </p:spPr>
        <p:txBody>
          <a:bodyPr wrap="square" rtlCol="0">
            <a:spAutoFit/>
          </a:bodyPr>
          <a:lstStyle/>
          <a:p>
            <a:pPr algn="ctr"/>
            <a:r>
              <a:rPr lang="zh-CN" altLang="en-US" sz="4800" b="1" smtClean="0">
                <a:solidFill>
                  <a:srgbClr val="C00000"/>
                </a:solidFill>
              </a:rPr>
              <a:t>拓展延伸，素材积累</a:t>
            </a:r>
            <a:endParaRPr lang="zh-CN" altLang="en-US" sz="4800" b="1">
              <a:solidFill>
                <a:srgbClr val="C00000"/>
              </a:solidFill>
            </a:endParaRPr>
          </a:p>
        </p:txBody>
      </p:sp>
      <p:pic>
        <p:nvPicPr>
          <p:cNvPr id="3"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0" y="10934"/>
            <a:ext cx="4419600" cy="33099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540568" y="3363838"/>
            <a:ext cx="9684568" cy="2111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67566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99858" y="699542"/>
            <a:ext cx="8445584" cy="3947234"/>
          </a:xfrm>
          <a:prstGeom prst="rect">
            <a:avLst/>
          </a:prstGeom>
          <a:noFill/>
        </p:spPr>
        <p:txBody>
          <a:bodyPr wrap="square" lIns="68580" tIns="34290" rIns="68580" bIns="34290" rtlCol="0">
            <a:spAutoFit/>
          </a:bodyPr>
          <a:lstStyle/>
          <a:p>
            <a:pPr algn="ctr" fontAlgn="ctr"/>
            <a:r>
              <a:rPr lang="zh-CN" altLang="en-US" sz="2100">
                <a:latin typeface="华文细黑" pitchFamily="2" charset="-122"/>
                <a:ea typeface="华文细黑" pitchFamily="2" charset="-122"/>
              </a:rPr>
              <a:t>特朗斯特罗姆：一年只写三首诗     </a:t>
            </a:r>
          </a:p>
          <a:p>
            <a:pPr algn="ctr" fontAlgn="ctr"/>
            <a:r>
              <a:rPr lang="zh-CN" altLang="en-US" sz="2100">
                <a:latin typeface="华文细黑" pitchFamily="2" charset="-122"/>
                <a:ea typeface="华文细黑" pitchFamily="2" charset="-122"/>
              </a:rPr>
              <a:t>王 文</a:t>
            </a:r>
          </a:p>
          <a:p>
            <a:pPr fontAlgn="ctr"/>
            <a:r>
              <a:rPr lang="zh-CN" altLang="en-US" sz="2100">
                <a:latin typeface="华文细黑" pitchFamily="2" charset="-122"/>
                <a:ea typeface="华文细黑" pitchFamily="2" charset="-122"/>
              </a:rPr>
              <a:t>    托马斯</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特朗斯特罗姆坐在桌前，桌子上放着一块他最爱吃的提拉米蛋糕。尝了一口之后，他侧过脸望向窗外，刚刚还是倾盆大雨，这会儿已经有几缕阳光洒落进来。这就是</a:t>
            </a:r>
            <a:r>
              <a:rPr lang="en-US" altLang="zh-CN" sz="2100">
                <a:latin typeface="华文细黑" pitchFamily="2" charset="-122"/>
                <a:ea typeface="华文细黑" pitchFamily="2" charset="-122"/>
              </a:rPr>
              <a:t>10</a:t>
            </a:r>
            <a:r>
              <a:rPr lang="zh-CN" altLang="en-US" sz="2100">
                <a:latin typeface="华文细黑" pitchFamily="2" charset="-122"/>
                <a:ea typeface="华文细黑" pitchFamily="2" charset="-122"/>
              </a:rPr>
              <a:t>月初斯德哥尔摩的天气，说变就变，让人难以捉摸。</a:t>
            </a:r>
          </a:p>
          <a:p>
            <a:pPr fontAlgn="ctr"/>
            <a:r>
              <a:rPr lang="zh-CN" altLang="en-US" sz="2100">
                <a:latin typeface="华文细黑" pitchFamily="2" charset="-122"/>
                <a:ea typeface="华文细黑" pitchFamily="2" charset="-122"/>
              </a:rPr>
              <a:t>    托马斯目光温和，脸上最突出的是他高高耸立起的鹰钩鼻。透过玻璃窗，托马斯看不见等在楼下的众多记者，但他知道他们一定在那里。每年诺贝尔文学奖公布时，他们都会提前聚集在那里，连托马斯自己都不再期盼获奖时，他们仍然相信可能会是他。不过，托马斯知道，一会儿他们不会像往年一样偷偷摸摸地离开，而将摁门铃走进来，因为托马斯接到瑞德文学院诺贝尔文学奖评审委员会的电话：他获奖了。</a:t>
            </a:r>
          </a:p>
        </p:txBody>
      </p:sp>
      <p:sp>
        <p:nvSpPr>
          <p:cNvPr id="4" name="文本框 3"/>
          <p:cNvSpPr txBox="1"/>
          <p:nvPr>
            <p:custDataLst>
              <p:tags r:id="rId4"/>
            </p:custDataLst>
          </p:nvPr>
        </p:nvSpPr>
        <p:spPr>
          <a:xfrm>
            <a:off x="298558" y="97972"/>
            <a:ext cx="1458218" cy="553998"/>
          </a:xfrm>
          <a:prstGeom prst="rect">
            <a:avLst/>
          </a:prstGeom>
          <a:noFill/>
        </p:spPr>
        <p:txBody>
          <a:bodyPr wrap="square" lIns="68580" tIns="34290" rIns="68580" bIns="34290" rtlCol="0">
            <a:spAutoFit/>
          </a:bodyPr>
          <a:lstStyle/>
          <a:p>
            <a:pPr fontAlgn="ctr">
              <a:lnSpc>
                <a:spcPct val="150000"/>
              </a:lnSpc>
            </a:pPr>
            <a:r>
              <a:rPr lang="zh-CN" altLang="en-US" sz="2100" b="1">
                <a:solidFill>
                  <a:srgbClr val="C00000"/>
                </a:solidFill>
                <a:latin typeface="黑体" panose="02010609060101010101" charset="-122"/>
                <a:ea typeface="黑体" panose="02010609060101010101" charset="-122"/>
              </a:rPr>
              <a:t>拓展阅读</a:t>
            </a:r>
            <a:endParaRPr lang="en-US" altLang="zh-CN" sz="2100" b="1">
              <a:solidFill>
                <a:srgbClr val="C00000"/>
              </a:solidFill>
              <a:latin typeface="黑体" panose="02010609060101010101" charset="-122"/>
              <a:ea typeface="黑体" panose="02010609060101010101" charset="-122"/>
            </a:endParaRPr>
          </a:p>
        </p:txBody>
      </p:sp>
    </p:spTree>
    <p:extLst>
      <p:ext uri="{BB962C8B-B14F-4D97-AF65-F5344CB8AC3E}">
        <p14:creationId xmlns:p14="http://schemas.microsoft.com/office/powerpoint/2010/main" val="314179840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11560" y="627534"/>
            <a:ext cx="8060574" cy="3947234"/>
          </a:xfrm>
          <a:prstGeom prst="rect">
            <a:avLst/>
          </a:prstGeom>
          <a:noFill/>
        </p:spPr>
        <p:txBody>
          <a:bodyPr wrap="square" lIns="68580" tIns="34290" rIns="68580" bIns="34290" rtlCol="0">
            <a:spAutoFit/>
          </a:bodyPr>
          <a:lstStyle/>
          <a:p>
            <a:pPr fontAlgn="ctr"/>
            <a:r>
              <a:rPr lang="zh-CN" altLang="en-US" sz="1500">
                <a:latin typeface="华文细黑" pitchFamily="2" charset="-122"/>
                <a:ea typeface="华文细黑" pitchFamily="2" charset="-122"/>
              </a:rPr>
              <a:t>        </a:t>
            </a:r>
            <a:r>
              <a:rPr lang="zh-CN" altLang="en-US" sz="2100">
                <a:latin typeface="华文细黑" pitchFamily="2" charset="-122"/>
                <a:ea typeface="华文细黑" pitchFamily="2" charset="-122"/>
              </a:rPr>
              <a:t>作为公认的象征主义和超现实主义大师，托马斯被誉为“西方最后一个诗歌巨匠”。而记者为此专访瑞德文学院院士、著名汉学家马悦然教授时，他说：“这样的评价，对托马斯来说是实至名归的。” 诺奖得主、诗人沃尔科特</a:t>
            </a:r>
            <a:r>
              <a:rPr lang="en-US" altLang="zh-CN" sz="2100">
                <a:latin typeface="华文细黑" pitchFamily="2" charset="-122"/>
                <a:ea typeface="华文细黑" pitchFamily="2" charset="-122"/>
              </a:rPr>
              <a:t>10</a:t>
            </a:r>
            <a:r>
              <a:rPr lang="zh-CN" altLang="en-US" sz="2100">
                <a:latin typeface="华文细黑" pitchFamily="2" charset="-122"/>
                <a:ea typeface="华文细黑" pitchFamily="2" charset="-122"/>
              </a:rPr>
              <a:t>年前就说过：“瑞典文学院应毫不犹豫地把诺贝尔奖颁发给特朗斯特罗姆，尽管他是瑞典人。”</a:t>
            </a:r>
          </a:p>
          <a:p>
            <a:pPr fontAlgn="ctr"/>
            <a:r>
              <a:rPr lang="zh-CN" altLang="en-US" sz="2100">
                <a:latin typeface="华文细黑" pitchFamily="2" charset="-122"/>
                <a:ea typeface="华文细黑" pitchFamily="2" charset="-122"/>
              </a:rPr>
              <a:t>    托马斯</a:t>
            </a:r>
            <a:r>
              <a:rPr lang="en-US" altLang="zh-CN" sz="2100">
                <a:latin typeface="华文细黑" pitchFamily="2" charset="-122"/>
                <a:ea typeface="华文细黑" pitchFamily="2" charset="-122"/>
              </a:rPr>
              <a:t>13</a:t>
            </a:r>
            <a:r>
              <a:rPr lang="zh-CN" altLang="en-US" sz="2100">
                <a:latin typeface="华文细黑" pitchFamily="2" charset="-122"/>
                <a:ea typeface="华文细黑" pitchFamily="2" charset="-122"/>
              </a:rPr>
              <a:t>岁就开始写作。从</a:t>
            </a:r>
            <a:r>
              <a:rPr lang="en-US" altLang="zh-CN" sz="2100">
                <a:latin typeface="华文细黑" pitchFamily="2" charset="-122"/>
                <a:ea typeface="华文细黑" pitchFamily="2" charset="-122"/>
              </a:rPr>
              <a:t>1955</a:t>
            </a:r>
            <a:r>
              <a:rPr lang="zh-CN" altLang="en-US" sz="2100">
                <a:latin typeface="华文细黑" pitchFamily="2" charset="-122"/>
                <a:ea typeface="华文细黑" pitchFamily="2" charset="-122"/>
              </a:rPr>
              <a:t>年，</a:t>
            </a:r>
            <a:r>
              <a:rPr lang="en-US" altLang="zh-CN" sz="2100">
                <a:latin typeface="华文细黑" pitchFamily="2" charset="-122"/>
                <a:ea typeface="华文细黑" pitchFamily="2" charset="-122"/>
              </a:rPr>
              <a:t>24</a:t>
            </a:r>
            <a:r>
              <a:rPr lang="zh-CN" altLang="en-US" sz="2100">
                <a:latin typeface="华文细黑" pitchFamily="2" charset="-122"/>
                <a:ea typeface="华文细黑" pitchFamily="2" charset="-122"/>
              </a:rPr>
              <a:t>岁的托马斯一出版处女诗集</a:t>
            </a:r>
            <a:r>
              <a:rPr lang="en-US" altLang="zh-CN" sz="2100">
                <a:latin typeface="华文细黑" pitchFamily="2" charset="-122"/>
                <a:ea typeface="华文细黑" pitchFamily="2" charset="-122"/>
              </a:rPr>
              <a:t>《17</a:t>
            </a:r>
            <a:r>
              <a:rPr lang="zh-CN" altLang="en-US" sz="2100">
                <a:latin typeface="华文细黑" pitchFamily="2" charset="-122"/>
                <a:ea typeface="华文细黑" pitchFamily="2" charset="-122"/>
              </a:rPr>
              <a:t>首诗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便技惊四座，四年后第二部</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途中的秘密</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更是轰动诗坛，年纪轻轻便成为瑞德诗歌的代表人物。</a:t>
            </a:r>
          </a:p>
          <a:p>
            <a:pPr fontAlgn="ctr"/>
            <a:r>
              <a:rPr lang="zh-CN" altLang="en-US" sz="2100">
                <a:latin typeface="华文细黑" pitchFamily="2" charset="-122"/>
                <a:ea typeface="华文细黑" pitchFamily="2" charset="-122"/>
              </a:rPr>
              <a:t>   “醒悟是梦中往外跳伞</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摆脱令人窒息的漩涡</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漫游者向早晨绿色的地带降落</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万物燃烧。”“蟋蟀疯狂地缝着缝纫机”，“孤独的水龙头从玫瑰丛中站起，像一座骑士的雕塑”，“桥，一只飞越死亡的巨大铁鸟”</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都是标准的托马斯式的诗句。</a:t>
            </a:r>
          </a:p>
        </p:txBody>
      </p:sp>
    </p:spTree>
    <p:extLst>
      <p:ext uri="{BB962C8B-B14F-4D97-AF65-F5344CB8AC3E}">
        <p14:creationId xmlns:p14="http://schemas.microsoft.com/office/powerpoint/2010/main" val="253228037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755576" y="771550"/>
            <a:ext cx="7772542" cy="3624069"/>
          </a:xfrm>
          <a:prstGeom prst="rect">
            <a:avLst/>
          </a:prstGeom>
          <a:noFill/>
        </p:spPr>
        <p:txBody>
          <a:bodyPr wrap="square" lIns="68580" tIns="34290" rIns="68580" bIns="34290" rtlCol="0">
            <a:spAutoFit/>
          </a:bodyPr>
          <a:lstStyle/>
          <a:p>
            <a:pPr fontAlgn="ctr"/>
            <a:r>
              <a:rPr lang="zh-CN" altLang="en-US" sz="1500">
                <a:latin typeface="华文细黑" pitchFamily="2" charset="-122"/>
                <a:ea typeface="华文细黑" pitchFamily="2" charset="-122"/>
              </a:rPr>
              <a:t>          </a:t>
            </a:r>
            <a:r>
              <a:rPr lang="zh-CN" altLang="en-US" sz="2100">
                <a:latin typeface="华文细黑" pitchFamily="2" charset="-122"/>
                <a:ea typeface="华文细黑" pitchFamily="2" charset="-122"/>
              </a:rPr>
              <a:t>他的诗总是从日常生活的细节入手，通过精准的描写，让读者进入一个诗的境界。他的诗称为“小孩子都能读懂的诗”。瑞德文学院的颁奖词称：特朗斯特罗姆“通过其凝炼、透彻的意象，给予我们通往现实的崭新途径。”</a:t>
            </a:r>
          </a:p>
          <a:p>
            <a:pPr fontAlgn="ctr"/>
            <a:r>
              <a:rPr lang="zh-CN" altLang="en-US" sz="2100">
                <a:latin typeface="华文细黑" pitchFamily="2" charset="-122"/>
                <a:ea typeface="华文细黑" pitchFamily="2" charset="-122"/>
              </a:rPr>
              <a:t>    诗人于坚认为，特朗斯特罗姆的诗之于瑞德，犹如汉语中出现了唐诗。他曾对翻译</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特朗斯特罗姆诗全集</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的诗人李笠说过，他的写作受日本俳句的影响，而俳句是从中国古代诗歌滋生出来的。所以，他对东方文化一直有强烈的兴趣。他的诗，充满了味道、颜色振动和杂音，与保罗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瓦莱里的“纯诗”相近；和</a:t>
            </a:r>
            <a:r>
              <a:rPr lang="en-US" altLang="zh-CN" sz="2100">
                <a:latin typeface="华文细黑" pitchFamily="2" charset="-122"/>
                <a:ea typeface="华文细黑" pitchFamily="2" charset="-122"/>
              </a:rPr>
              <a:t>20</a:t>
            </a:r>
            <a:r>
              <a:rPr lang="zh-CN" altLang="en-US" sz="2100">
                <a:latin typeface="华文细黑" pitchFamily="2" charset="-122"/>
                <a:ea typeface="华文细黑" pitchFamily="2" charset="-122"/>
              </a:rPr>
              <a:t>世纪的叶芝、里尔克、艾略特、聂鲁达、希克梅特等大诗人一样，他的诗，具有许多属于未来的东西。</a:t>
            </a:r>
          </a:p>
        </p:txBody>
      </p:sp>
    </p:spTree>
    <p:extLst>
      <p:ext uri="{BB962C8B-B14F-4D97-AF65-F5344CB8AC3E}">
        <p14:creationId xmlns:p14="http://schemas.microsoft.com/office/powerpoint/2010/main" val="186009458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043608" y="699542"/>
            <a:ext cx="7184602" cy="3624069"/>
          </a:xfrm>
          <a:prstGeom prst="rect">
            <a:avLst/>
          </a:prstGeom>
          <a:noFill/>
        </p:spPr>
        <p:txBody>
          <a:bodyPr wrap="square" lIns="68580" tIns="34290" rIns="68580" bIns="34290" rtlCol="0">
            <a:spAutoFit/>
          </a:bodyPr>
          <a:lstStyle/>
          <a:p>
            <a:pPr fontAlgn="ctr"/>
            <a:r>
              <a:rPr lang="zh-CN" altLang="en-US" sz="1500">
                <a:latin typeface="华文细黑" pitchFamily="2" charset="-122"/>
                <a:ea typeface="华文细黑" pitchFamily="2" charset="-122"/>
              </a:rPr>
              <a:t>          </a:t>
            </a:r>
            <a:r>
              <a:rPr lang="zh-CN" altLang="en-US" sz="2100">
                <a:latin typeface="华文细黑" pitchFamily="2" charset="-122"/>
                <a:ea typeface="华文细黑" pitchFamily="2" charset="-122"/>
              </a:rPr>
              <a:t>其实，托马斯的诗作品并不多。他一年最多写三首诗，而且往往一首诗要花几年时间才完成，长诗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画廊</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几乎用了</a:t>
            </a:r>
            <a:r>
              <a:rPr lang="en-US" altLang="zh-CN" sz="2100">
                <a:latin typeface="华文细黑" pitchFamily="2" charset="-122"/>
                <a:ea typeface="华文细黑" pitchFamily="2" charset="-122"/>
              </a:rPr>
              <a:t>10</a:t>
            </a:r>
            <a:r>
              <a:rPr lang="zh-CN" altLang="en-US" sz="2100">
                <a:latin typeface="华文细黑" pitchFamily="2" charset="-122"/>
                <a:ea typeface="华文细黑" pitchFamily="2" charset="-122"/>
              </a:rPr>
              <a:t>年时间，而短诗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有太阳的风景</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也经历</a:t>
            </a:r>
            <a:r>
              <a:rPr lang="en-US" altLang="zh-CN" sz="2100">
                <a:latin typeface="华文细黑" pitchFamily="2" charset="-122"/>
                <a:ea typeface="华文细黑" pitchFamily="2" charset="-122"/>
              </a:rPr>
              <a:t>7</a:t>
            </a:r>
            <a:r>
              <a:rPr lang="zh-CN" altLang="en-US" sz="2100">
                <a:latin typeface="华文细黑" pitchFamily="2" charset="-122"/>
                <a:ea typeface="华文细黑" pitchFamily="2" charset="-122"/>
              </a:rPr>
              <a:t>年。迄今为止，包括他中风后所写的所有作品加起来只有</a:t>
            </a:r>
            <a:r>
              <a:rPr lang="en-US" altLang="zh-CN" sz="2100">
                <a:latin typeface="华文细黑" pitchFamily="2" charset="-122"/>
                <a:ea typeface="华文细黑" pitchFamily="2" charset="-122"/>
              </a:rPr>
              <a:t>200</a:t>
            </a:r>
            <a:r>
              <a:rPr lang="zh-CN" altLang="en-US" sz="2100">
                <a:latin typeface="华文细黑" pitchFamily="2" charset="-122"/>
                <a:ea typeface="华文细黑" pitchFamily="2" charset="-122"/>
              </a:rPr>
              <a:t>多首，但“大部分都是精品”。 他的诗已被译成</a:t>
            </a:r>
            <a:r>
              <a:rPr lang="en-US" altLang="zh-CN" sz="2100">
                <a:latin typeface="华文细黑" pitchFamily="2" charset="-122"/>
                <a:ea typeface="华文细黑" pitchFamily="2" charset="-122"/>
              </a:rPr>
              <a:t>50</a:t>
            </a:r>
            <a:r>
              <a:rPr lang="zh-CN" altLang="en-US" sz="2100">
                <a:latin typeface="华文细黑" pitchFamily="2" charset="-122"/>
                <a:ea typeface="华文细黑" pitchFamily="2" charset="-122"/>
              </a:rPr>
              <a:t>多种语言</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仅英文就有二十来种版本</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，而研究他作品的专著已超出他作品页数的千倍。一年最多写三首诗，作为诗人，极其罕见，需要怎样沉得下心，静得住气？ 在一个如此浮躁的时代，创作如同产业追求最大产出的时代，有几人能做到？难怪中国的诗人们觉得不可思议了，难怪人们感叹中国为何不能出现伟大作品了。</a:t>
            </a:r>
          </a:p>
        </p:txBody>
      </p:sp>
    </p:spTree>
    <p:extLst>
      <p:ext uri="{BB962C8B-B14F-4D97-AF65-F5344CB8AC3E}">
        <p14:creationId xmlns:p14="http://schemas.microsoft.com/office/powerpoint/2010/main" val="348516681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043608" y="915566"/>
            <a:ext cx="7328618" cy="3300904"/>
          </a:xfrm>
          <a:prstGeom prst="rect">
            <a:avLst/>
          </a:prstGeom>
          <a:noFill/>
        </p:spPr>
        <p:txBody>
          <a:bodyPr wrap="square" lIns="68580" tIns="34290" rIns="68580" bIns="34290" rtlCol="0">
            <a:spAutoFit/>
          </a:bodyPr>
          <a:lstStyle/>
          <a:p>
            <a:pPr fontAlgn="ctr"/>
            <a:r>
              <a:rPr lang="zh-CN" altLang="en-US" sz="1500">
                <a:latin typeface="华文细黑" pitchFamily="2" charset="-122"/>
                <a:ea typeface="华文细黑" pitchFamily="2" charset="-122"/>
              </a:rPr>
              <a:t>           </a:t>
            </a:r>
            <a:r>
              <a:rPr lang="zh-CN" altLang="en-US" sz="2100">
                <a:latin typeface="华文细黑" pitchFamily="2" charset="-122"/>
                <a:ea typeface="华文细黑" pitchFamily="2" charset="-122"/>
              </a:rPr>
              <a:t>托马斯写过一首诗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上海的街</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：“公园的白蝴蝶被很多人读着。我爱这菜白色，像是真理扑动的一角。”这富有童趣的意象来自他多年前在上海的经历。那是</a:t>
            </a:r>
            <a:r>
              <a:rPr lang="en-US" altLang="zh-CN" sz="2100">
                <a:latin typeface="华文细黑" pitchFamily="2" charset="-122"/>
                <a:ea typeface="华文细黑" pitchFamily="2" charset="-122"/>
              </a:rPr>
              <a:t>1985</a:t>
            </a:r>
            <a:r>
              <a:rPr lang="zh-CN" altLang="en-US" sz="2100">
                <a:latin typeface="华文细黑" pitchFamily="2" charset="-122"/>
                <a:ea typeface="华文细黑" pitchFamily="2" charset="-122"/>
              </a:rPr>
              <a:t>年，他第一次来到中国。可惜，</a:t>
            </a:r>
            <a:r>
              <a:rPr lang="en-US" altLang="zh-CN" sz="2100">
                <a:latin typeface="华文细黑" pitchFamily="2" charset="-122"/>
                <a:ea typeface="华文细黑" pitchFamily="2" charset="-122"/>
              </a:rPr>
              <a:t>1990</a:t>
            </a:r>
            <a:r>
              <a:rPr lang="zh-CN" altLang="en-US" sz="2100">
                <a:latin typeface="华文细黑" pitchFamily="2" charset="-122"/>
                <a:ea typeface="华文细黑" pitchFamily="2" charset="-122"/>
              </a:rPr>
              <a:t>年的一次中风导致他右半身瘫痪，等到</a:t>
            </a:r>
            <a:r>
              <a:rPr lang="en-US" altLang="zh-CN" sz="2100">
                <a:latin typeface="华文细黑" pitchFamily="2" charset="-122"/>
                <a:ea typeface="华文细黑" pitchFamily="2" charset="-122"/>
              </a:rPr>
              <a:t>2001</a:t>
            </a:r>
            <a:r>
              <a:rPr lang="zh-CN" altLang="en-US" sz="2100">
                <a:latin typeface="华文细黑" pitchFamily="2" charset="-122"/>
                <a:ea typeface="华文细黑" pitchFamily="2" charset="-122"/>
              </a:rPr>
              <a:t>年再次访华的时候，他不仅拄上了拐杖，就连说话也含混不清了。</a:t>
            </a:r>
          </a:p>
          <a:p>
            <a:pPr fontAlgn="ctr"/>
            <a:r>
              <a:rPr lang="zh-CN" altLang="en-US" sz="2100">
                <a:latin typeface="华文细黑" pitchFamily="2" charset="-122"/>
                <a:ea typeface="华文细黑" pitchFamily="2" charset="-122"/>
              </a:rPr>
              <a:t>　　中风后的托马斯也没有放弃创作，身体的变化带来对人生更深刻的思考，使他的作品超现实主义色彩更浓，语句却更加精练而富有哲理，“诗歌就是坐禅，不是为了催眠，而是为了唤醒。”</a:t>
            </a:r>
          </a:p>
        </p:txBody>
      </p:sp>
    </p:spTree>
    <p:extLst>
      <p:ext uri="{BB962C8B-B14F-4D97-AF65-F5344CB8AC3E}">
        <p14:creationId xmlns:p14="http://schemas.microsoft.com/office/powerpoint/2010/main" val="239280420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67544" y="699542"/>
            <a:ext cx="8344283" cy="3624069"/>
          </a:xfrm>
          <a:prstGeom prst="rect">
            <a:avLst/>
          </a:prstGeom>
          <a:noFill/>
        </p:spPr>
        <p:txBody>
          <a:bodyPr wrap="square" lIns="68580" tIns="34290" rIns="68580" bIns="34290" rtlCol="0">
            <a:spAutoFit/>
          </a:bodyPr>
          <a:lstStyle/>
          <a:p>
            <a:pPr fontAlgn="ctr"/>
            <a:r>
              <a:rPr lang="zh-CN" altLang="en-US" sz="1500">
                <a:latin typeface="华文细黑" pitchFamily="2" charset="-122"/>
                <a:ea typeface="华文细黑" pitchFamily="2" charset="-122"/>
              </a:rPr>
              <a:t>         </a:t>
            </a:r>
            <a:r>
              <a:rPr lang="zh-CN" altLang="en-US" sz="2100">
                <a:latin typeface="华文细黑" pitchFamily="2" charset="-122"/>
                <a:ea typeface="华文细黑" pitchFamily="2" charset="-122"/>
              </a:rPr>
              <a:t>外界的喧嚣中，托马斯却另有打算，他计划去斯德哥尔摩近郊的海龙马岛上过周末。那里有一幢托马斯外祖父留下来的、曾招待过无数诗人、被称为“蓝房子”的住所，也是托马斯最爱的地方。房子里天花板很低，窗户小小的，窗外就是树木，托马斯最喜欢坐在窗边读书。北欧静谧、安逸的生活氛围包裹着诗人，以至于在马悦然看来，托马斯的诗风是如此恒定，这在其他地方的诗人身上简直不可思议，“他从不曾让风格应时而变”。</a:t>
            </a:r>
          </a:p>
          <a:p>
            <a:pPr algn="r" fontAlgn="ctr"/>
            <a:r>
              <a:rPr lang="zh-CN" altLang="en-US" sz="2100">
                <a:latin typeface="华文细黑" pitchFamily="2" charset="-122"/>
                <a:ea typeface="华文细黑" pitchFamily="2" charset="-122"/>
              </a:rPr>
              <a:t> （选自</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环球人物</a:t>
            </a:r>
            <a:r>
              <a:rPr lang="en-US" altLang="zh-CN" sz="2100">
                <a:latin typeface="华文细黑" pitchFamily="2" charset="-122"/>
                <a:ea typeface="华文细黑" pitchFamily="2" charset="-122"/>
              </a:rPr>
              <a:t>》2011</a:t>
            </a:r>
            <a:r>
              <a:rPr lang="zh-CN" altLang="en-US" sz="2100">
                <a:latin typeface="华文细黑" pitchFamily="2" charset="-122"/>
                <a:ea typeface="华文细黑" pitchFamily="2" charset="-122"/>
              </a:rPr>
              <a:t>年第</a:t>
            </a:r>
            <a:r>
              <a:rPr lang="en-US" altLang="zh-CN" sz="2100">
                <a:latin typeface="华文细黑" pitchFamily="2" charset="-122"/>
                <a:ea typeface="华文细黑" pitchFamily="2" charset="-122"/>
              </a:rPr>
              <a:t>27</a:t>
            </a:r>
            <a:r>
              <a:rPr lang="zh-CN" altLang="en-US" sz="2100">
                <a:latin typeface="华文细黑" pitchFamily="2" charset="-122"/>
                <a:ea typeface="华文细黑" pitchFamily="2" charset="-122"/>
              </a:rPr>
              <a:t>期，有删改）</a:t>
            </a:r>
          </a:p>
          <a:p>
            <a:pPr fontAlgn="ct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注</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托马斯</a:t>
            </a:r>
            <a:r>
              <a:rPr lang="en-US" altLang="zh-CN" sz="2100">
                <a:latin typeface="华文细黑" pitchFamily="2" charset="-122"/>
                <a:ea typeface="华文细黑" pitchFamily="2" charset="-122"/>
              </a:rPr>
              <a:t>·</a:t>
            </a:r>
            <a:r>
              <a:rPr lang="zh-CN" altLang="en-US" sz="2100">
                <a:latin typeface="华文细黑" pitchFamily="2" charset="-122"/>
                <a:ea typeface="华文细黑" pitchFamily="2" charset="-122"/>
              </a:rPr>
              <a:t>特朗斯特罗姆，</a:t>
            </a:r>
            <a:r>
              <a:rPr lang="en-US" altLang="zh-CN" sz="2100">
                <a:latin typeface="华文细黑" pitchFamily="2" charset="-122"/>
                <a:ea typeface="华文细黑" pitchFamily="2" charset="-122"/>
              </a:rPr>
              <a:t>1931</a:t>
            </a:r>
            <a:r>
              <a:rPr lang="zh-CN" altLang="en-US" sz="2100">
                <a:latin typeface="华文细黑" pitchFamily="2" charset="-122"/>
                <a:ea typeface="华文细黑" pitchFamily="2" charset="-122"/>
              </a:rPr>
              <a:t>年</a:t>
            </a:r>
            <a:r>
              <a:rPr lang="en-US" altLang="zh-CN" sz="2100">
                <a:latin typeface="华文细黑" pitchFamily="2" charset="-122"/>
                <a:ea typeface="华文细黑" pitchFamily="2" charset="-122"/>
              </a:rPr>
              <a:t>4</a:t>
            </a:r>
            <a:r>
              <a:rPr lang="zh-CN" altLang="en-US" sz="2100">
                <a:latin typeface="华文细黑" pitchFamily="2" charset="-122"/>
                <a:ea typeface="华文细黑" pitchFamily="2" charset="-122"/>
              </a:rPr>
              <a:t>月</a:t>
            </a:r>
            <a:r>
              <a:rPr lang="en-US" altLang="zh-CN" sz="2100">
                <a:latin typeface="华文细黑" pitchFamily="2" charset="-122"/>
                <a:ea typeface="华文细黑" pitchFamily="2" charset="-122"/>
              </a:rPr>
              <a:t>15</a:t>
            </a:r>
            <a:r>
              <a:rPr lang="zh-CN" altLang="en-US" sz="2100">
                <a:latin typeface="华文细黑" pitchFamily="2" charset="-122"/>
                <a:ea typeface="华文细黑" pitchFamily="2" charset="-122"/>
              </a:rPr>
              <a:t>日生于瑞典首都斯德哥尔摩，毕业于斯德哥尔摩大学心理学专业，曾修读过诗歌、文学史等课程。</a:t>
            </a:r>
            <a:r>
              <a:rPr lang="en-US" altLang="zh-CN" sz="2100">
                <a:latin typeface="华文细黑" pitchFamily="2" charset="-122"/>
                <a:ea typeface="华文细黑" pitchFamily="2" charset="-122"/>
              </a:rPr>
              <a:t>2011</a:t>
            </a:r>
            <a:r>
              <a:rPr lang="zh-CN" altLang="en-US" sz="2100">
                <a:latin typeface="华文细黑" pitchFamily="2" charset="-122"/>
                <a:ea typeface="华文细黑" pitchFamily="2" charset="-122"/>
              </a:rPr>
              <a:t>年</a:t>
            </a:r>
            <a:r>
              <a:rPr lang="en-US" altLang="zh-CN" sz="2100">
                <a:latin typeface="华文细黑" pitchFamily="2" charset="-122"/>
                <a:ea typeface="华文细黑" pitchFamily="2" charset="-122"/>
              </a:rPr>
              <a:t>10</a:t>
            </a:r>
            <a:r>
              <a:rPr lang="zh-CN" altLang="en-US" sz="2100">
                <a:latin typeface="华文细黑" pitchFamily="2" charset="-122"/>
                <a:ea typeface="华文细黑" pitchFamily="2" charset="-122"/>
              </a:rPr>
              <a:t>月</a:t>
            </a:r>
            <a:r>
              <a:rPr lang="en-US" altLang="zh-CN" sz="2100">
                <a:latin typeface="华文细黑" pitchFamily="2" charset="-122"/>
                <a:ea typeface="华文细黑" pitchFamily="2" charset="-122"/>
              </a:rPr>
              <a:t>6</a:t>
            </a:r>
            <a:r>
              <a:rPr lang="zh-CN" altLang="en-US" sz="2100">
                <a:latin typeface="华文细黑" pitchFamily="2" charset="-122"/>
                <a:ea typeface="华文细黑" pitchFamily="2" charset="-122"/>
              </a:rPr>
              <a:t>日获诺贝尔文学奖。</a:t>
            </a:r>
          </a:p>
        </p:txBody>
      </p:sp>
    </p:spTree>
    <p:extLst>
      <p:ext uri="{BB962C8B-B14F-4D97-AF65-F5344CB8AC3E}">
        <p14:creationId xmlns:p14="http://schemas.microsoft.com/office/powerpoint/2010/main" val="104443663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510297" y="255617"/>
            <a:ext cx="1909823" cy="1872206"/>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华文细黑" pitchFamily="2" charset="-122"/>
              <a:ea typeface="华文细黑" pitchFamily="2" charset="-122"/>
              <a:sym typeface="Arial" panose="020b0604020202020204" pitchFamily="34" charset="0"/>
            </a:endParaRPr>
          </a:p>
        </p:txBody>
      </p:sp>
      <p:cxnSp>
        <p:nvCxnSpPr>
          <p:cNvPr id="2" name="直接连接符 1"/>
          <p:cNvCxnSpPr/>
          <p:nvPr>
            <p:custDataLst>
              <p:tags r:id="rId4"/>
            </p:custDataLst>
          </p:nvPr>
        </p:nvCxnSpPr>
        <p:spPr>
          <a:xfrm>
            <a:off x="2628921" y="1833142"/>
            <a:ext cx="594364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Object 901"/>
          <p:cNvSpPr txBox="1"/>
          <p:nvPr>
            <p:custDataLst>
              <p:tags r:id="rId5"/>
            </p:custDataLst>
          </p:nvPr>
        </p:nvSpPr>
        <p:spPr>
          <a:xfrm>
            <a:off x="2608274" y="255617"/>
            <a:ext cx="5943648" cy="591979"/>
          </a:xfrm>
          <a:prstGeom prst="rect">
            <a:avLst/>
          </a:prstGeom>
        </p:spPr>
        <p:txBody>
          <a:bodyPr vert="horz" lIns="47625" tIns="19050" rIns="47625" bIns="19050" rtlCol="0" anchor="b" anchorCtr="0">
            <a:normAutofit/>
          </a:bodyPr>
          <a:lstStyle/>
          <a:p>
            <a:pPr>
              <a:spcBef>
                <a:spcPct val="0"/>
              </a:spcBef>
              <a:spcAft>
                <a:spcPct val="0"/>
              </a:spcAft>
            </a:pPr>
            <a:r>
              <a:rPr lang="en-US" altLang="zh-CN" sz="3200" spc="210" smtClean="0">
                <a:solidFill>
                  <a:schemeClr val="accent1"/>
                </a:solidFill>
                <a:latin typeface="华文细黑" pitchFamily="2" charset="-122"/>
                <a:ea typeface="华文细黑" pitchFamily="2" charset="-122"/>
              </a:rPr>
              <a:t>【</a:t>
            </a:r>
            <a:r>
              <a:rPr lang="zh-CN" altLang="en-US" sz="3200" spc="210">
                <a:solidFill>
                  <a:schemeClr val="accent1"/>
                </a:solidFill>
                <a:latin typeface="华文细黑" pitchFamily="2" charset="-122"/>
                <a:ea typeface="华文细黑" pitchFamily="2" charset="-122"/>
              </a:rPr>
              <a:t>作者简介</a:t>
            </a:r>
            <a:r>
              <a:rPr lang="en-US" altLang="zh-CN" sz="3200" spc="210" smtClean="0">
                <a:solidFill>
                  <a:schemeClr val="accent1"/>
                </a:solidFill>
                <a:latin typeface="华文细黑" pitchFamily="2" charset="-122"/>
                <a:ea typeface="华文细黑" pitchFamily="2" charset="-122"/>
              </a:rPr>
              <a:t>】</a:t>
            </a:r>
            <a:endParaRPr lang="zh-CN" altLang="en-US" sz="3200" spc="210">
              <a:solidFill>
                <a:schemeClr val="accent1"/>
              </a:solidFill>
              <a:latin typeface="华文细黑" pitchFamily="2" charset="-122"/>
              <a:ea typeface="华文细黑" pitchFamily="2" charset="-122"/>
            </a:endParaRPr>
          </a:p>
        </p:txBody>
      </p:sp>
      <p:sp>
        <p:nvSpPr>
          <p:cNvPr id="7" name="Object 902"/>
          <p:cNvSpPr txBox="1"/>
          <p:nvPr>
            <p:custDataLst>
              <p:tags r:id="rId6"/>
            </p:custDataLst>
          </p:nvPr>
        </p:nvSpPr>
        <p:spPr>
          <a:xfrm>
            <a:off x="2628900" y="1306279"/>
            <a:ext cx="5943648" cy="298256"/>
          </a:xfrm>
          <a:prstGeom prst="rect">
            <a:avLst/>
          </a:prstGeom>
        </p:spPr>
        <p:txBody>
          <a:bodyPr vert="horz" lIns="47625" tIns="19050" rIns="47625" bIns="19050" rtlCol="0" anchor="t" anchorCtr="0">
            <a:noAutofit/>
          </a:bodyPr>
          <a:lstStyle/>
          <a:p>
            <a:pPr>
              <a:spcBef>
                <a:spcPct val="0"/>
              </a:spcBef>
              <a:spcAft>
                <a:spcPct val="0"/>
              </a:spcAft>
            </a:pPr>
            <a:r>
              <a:rPr lang="en-US" altLang="zh-CN" sz="2100" spc="75">
                <a:solidFill>
                  <a:srgbClr val="FF0000"/>
                </a:solidFill>
                <a:latin typeface="华文细黑" pitchFamily="2" charset="-122"/>
                <a:ea typeface="华文细黑" pitchFamily="2" charset="-122"/>
                <a:sym typeface="+mn-ea"/>
              </a:rPr>
              <a:t>20</a:t>
            </a:r>
            <a:r>
              <a:rPr lang="zh-CN" altLang="en-US" sz="2100" spc="75">
                <a:solidFill>
                  <a:srgbClr val="FF0000"/>
                </a:solidFill>
                <a:latin typeface="华文细黑" pitchFamily="2" charset="-122"/>
                <a:ea typeface="华文细黑" pitchFamily="2" charset="-122"/>
                <a:sym typeface="+mn-ea"/>
              </a:rPr>
              <a:t>世纪最后一位诗歌巨匠</a:t>
            </a:r>
            <a:r>
              <a:rPr lang="en-US" altLang="zh-CN" sz="2100" spc="75">
                <a:solidFill>
                  <a:srgbClr val="FF0000"/>
                </a:solidFill>
                <a:latin typeface="华文细黑" pitchFamily="2" charset="-122"/>
                <a:ea typeface="华文细黑" pitchFamily="2" charset="-122"/>
                <a:sym typeface="+mn-ea"/>
              </a:rPr>
              <a:t>——</a:t>
            </a:r>
            <a:r>
              <a:rPr lang="zh-CN" altLang="en-US" sz="2100" spc="75">
                <a:solidFill>
                  <a:srgbClr val="FF0000"/>
                </a:solidFill>
                <a:latin typeface="华文细黑" pitchFamily="2" charset="-122"/>
                <a:ea typeface="华文细黑" pitchFamily="2" charset="-122"/>
                <a:sym typeface="+mn-ea"/>
              </a:rPr>
              <a:t>特朗斯特罗姆</a:t>
            </a:r>
          </a:p>
        </p:txBody>
      </p:sp>
      <p:sp>
        <p:nvSpPr>
          <p:cNvPr id="8" name="Title 6"/>
          <p:cNvSpPr txBox="1"/>
          <p:nvPr>
            <p:custDataLst>
              <p:tags r:id="rId7"/>
            </p:custDataLst>
          </p:nvPr>
        </p:nvSpPr>
        <p:spPr>
          <a:xfrm>
            <a:off x="593884" y="2379008"/>
            <a:ext cx="8115357" cy="2243147"/>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457200">
              <a:lnSpc>
                <a:spcPct val="150000"/>
              </a:lnSpc>
              <a:spcAft>
                <a:spcPts val="600"/>
              </a:spcAft>
            </a:pP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特朗斯特罗姆</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(1931</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2015)</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a:t>
            </a:r>
            <a:r>
              <a:rPr lang="zh-CN" altLang="en-US" sz="2000" spc="120">
                <a:ln w="3175">
                  <a:noFill/>
                  <a:prstDash val="dash"/>
                </a:ln>
                <a:solidFill>
                  <a:srgbClr val="FF0000"/>
                </a:solidFill>
                <a:latin typeface="华文细黑" pitchFamily="2" charset="-122"/>
                <a:ea typeface="华文细黑" pitchFamily="2" charset="-122"/>
                <a:cs typeface="微软雅黑" panose="020b0503020204020204" charset="-122"/>
              </a:rPr>
              <a:t>瑞典</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诗人，</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1954</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年发表诗集</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《17</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首诗</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，轰动诗坛，他一生共发表诗歌</a:t>
            </a:r>
            <a:r>
              <a:rPr lang="en-US" altLang="zh-CN"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200</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余首，在</a:t>
            </a:r>
            <a:r>
              <a:rPr lang="en-US" altLang="zh-CN" sz="2000" spc="120">
                <a:ln w="3175">
                  <a:noFill/>
                  <a:prstDash val="dash"/>
                </a:ln>
                <a:solidFill>
                  <a:srgbClr val="FF0000"/>
                </a:solidFill>
                <a:latin typeface="华文细黑" pitchFamily="2" charset="-122"/>
                <a:ea typeface="华文细黑" pitchFamily="2" charset="-122"/>
                <a:cs typeface="微软雅黑" panose="020b0503020204020204" charset="-122"/>
              </a:rPr>
              <a:t>2011</a:t>
            </a:r>
            <a:r>
              <a:rPr lang="zh-CN" altLang="en-US" sz="2000" spc="120">
                <a:ln w="3175">
                  <a:noFill/>
                  <a:prstDash val="dash"/>
                </a:ln>
                <a:solidFill>
                  <a:srgbClr val="FF0000"/>
                </a:solidFill>
                <a:latin typeface="华文细黑" pitchFamily="2" charset="-122"/>
                <a:ea typeface="华文细黑" pitchFamily="2" charset="-122"/>
                <a:cs typeface="微软雅黑" panose="020b0503020204020204" charset="-122"/>
              </a:rPr>
              <a:t>年获得诺贝尔文学奖</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，理由是“</a:t>
            </a:r>
            <a:r>
              <a:rPr lang="zh-CN" altLang="en-US" sz="2000" spc="120">
                <a:ln w="3175">
                  <a:noFill/>
                  <a:prstDash val="dash"/>
                </a:ln>
                <a:solidFill>
                  <a:srgbClr val="FF0000"/>
                </a:solidFill>
                <a:latin typeface="华文细黑" pitchFamily="2" charset="-122"/>
                <a:ea typeface="华文细黑" pitchFamily="2" charset="-122"/>
                <a:cs typeface="微软雅黑" panose="020b0503020204020204" charset="-122"/>
              </a:rPr>
              <a:t>他以凝炼、简洁的形象，以全新视角带我们接触现实</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”。他善于从日常生活入手，把有机物和科学结合到诗中，把激烈的情感寄于平静的文字里，被誉为</a:t>
            </a:r>
            <a:r>
              <a:rPr lang="zh-CN" altLang="en-US" sz="2000" spc="120">
                <a:ln w="3175">
                  <a:noFill/>
                  <a:prstDash val="dash"/>
                </a:ln>
                <a:solidFill>
                  <a:srgbClr val="FF0000"/>
                </a:solidFill>
                <a:latin typeface="华文细黑" pitchFamily="2" charset="-122"/>
                <a:ea typeface="华文细黑" pitchFamily="2" charset="-122"/>
                <a:cs typeface="微软雅黑" panose="020b0503020204020204" charset="-122"/>
              </a:rPr>
              <a:t>当代欧洲诗坛最杰出的象征主义和超现实主义大师</a:t>
            </a:r>
            <a:r>
              <a:rPr lang="zh-CN" altLang="en-US" sz="2000" spc="120">
                <a:ln w="3175">
                  <a:noFill/>
                  <a:prstDash val="dash"/>
                </a:ln>
                <a:solidFill>
                  <a:schemeClr val="dk1">
                    <a:lumMod val="75000"/>
                    <a:lumOff val="25000"/>
                  </a:schemeClr>
                </a:solidFill>
                <a:latin typeface="华文细黑" pitchFamily="2" charset="-122"/>
                <a:ea typeface="华文细黑" pitchFamily="2" charset="-122"/>
                <a:cs typeface="微软雅黑" panose="020b0503020204020204" charset="-122"/>
              </a:rPr>
              <a:t>。</a:t>
            </a:r>
          </a:p>
        </p:txBody>
      </p:sp>
      <p:pic>
        <p:nvPicPr>
          <p:cNvPr id="9" name="图片 8"/>
          <p:cNvPicPr>
            <a:picLocks noChangeAspect="1"/>
          </p:cNvPicPr>
          <p:nvPr>
            <p:custDataLst>
              <p:tags r:id="rId9"/>
            </p:custDataLst>
          </p:nvPr>
        </p:nvPicPr>
        <p:blipFill>
          <a:blip r:embed="rId8"/>
          <a:stretch>
            <a:fillRect/>
          </a:stretch>
        </p:blipFill>
        <p:spPr>
          <a:xfrm>
            <a:off x="858464" y="334464"/>
            <a:ext cx="1213485" cy="1714510"/>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Tree>
    <p:custDataLst>
      <p:tags r:id="rId10"/>
    </p:custDataLst>
    <p:extLst>
      <p:ext uri="{BB962C8B-B14F-4D97-AF65-F5344CB8AC3E}">
        <p14:creationId xmlns:p14="http://schemas.microsoft.com/office/powerpoint/2010/main" val="72101579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333102" y="1491630"/>
            <a:ext cx="6570731" cy="2654573"/>
          </a:xfrm>
          <a:prstGeom prst="rect">
            <a:avLst/>
          </a:prstGeom>
          <a:noFill/>
        </p:spPr>
        <p:txBody>
          <a:bodyPr wrap="square" lIns="68580" tIns="34290" rIns="68580" bIns="34290" rtlCol="0">
            <a:spAutoFit/>
          </a:bodyPr>
          <a:lstStyle/>
          <a:p>
            <a:pPr fontAlgn="ctr"/>
            <a:endParaRPr lang="zh-CN" altLang="en-US" sz="2100">
              <a:latin typeface="华文细黑" pitchFamily="2" charset="-122"/>
              <a:ea typeface="华文细黑" pitchFamily="2" charset="-122"/>
            </a:endParaRPr>
          </a:p>
          <a:p>
            <a:pPr fontAlgn="ctr"/>
            <a:r>
              <a:rPr lang="zh-CN" altLang="en-US" sz="2100">
                <a:solidFill>
                  <a:srgbClr val="C00000"/>
                </a:solidFill>
                <a:latin typeface="华文细黑" pitchFamily="2" charset="-122"/>
                <a:ea typeface="华文细黑" pitchFamily="2" charset="-122"/>
              </a:rPr>
              <a:t>明确：</a:t>
            </a:r>
            <a:endParaRPr lang="en-US" altLang="zh-CN" sz="2100">
              <a:solidFill>
                <a:srgbClr val="C00000"/>
              </a:solidFill>
              <a:latin typeface="华文细黑" pitchFamily="2" charset="-122"/>
              <a:ea typeface="华文细黑" pitchFamily="2" charset="-122"/>
            </a:endParaRPr>
          </a:p>
          <a:p>
            <a:pPr fontAlgn="ctr"/>
            <a:r>
              <a:rPr lang="zh-CN" altLang="en-US" sz="2100">
                <a:solidFill>
                  <a:srgbClr val="C00000"/>
                </a:solidFill>
                <a:latin typeface="华文细黑" pitchFamily="2" charset="-122"/>
                <a:ea typeface="华文细黑" pitchFamily="2" charset="-122"/>
              </a:rPr>
              <a:t>①托马斯“一年只写三首诗”体现的是静下心来搞创作的沉稳心态，认真执着精益求精的精神，不为名利写作的文学品质；</a:t>
            </a:r>
            <a:endParaRPr lang="en-US" altLang="zh-CN" sz="2100">
              <a:solidFill>
                <a:srgbClr val="C00000"/>
              </a:solidFill>
              <a:latin typeface="华文细黑" pitchFamily="2" charset="-122"/>
              <a:ea typeface="华文细黑" pitchFamily="2" charset="-122"/>
            </a:endParaRPr>
          </a:p>
          <a:p>
            <a:pPr fontAlgn="ctr"/>
            <a:r>
              <a:rPr lang="zh-CN" altLang="en-US" sz="2100">
                <a:solidFill>
                  <a:srgbClr val="C00000"/>
                </a:solidFill>
                <a:latin typeface="华文细黑" pitchFamily="2" charset="-122"/>
                <a:ea typeface="华文细黑" pitchFamily="2" charset="-122"/>
              </a:rPr>
              <a:t>②当今的文坛浮躁，急功近利，创作如同产业追求最大产出，自然难以出“精品”。作家应学托马斯，沉心静气搞创作，才可能创作出伟大作品。  </a:t>
            </a:r>
          </a:p>
        </p:txBody>
      </p:sp>
      <p:sp>
        <p:nvSpPr>
          <p:cNvPr id="2" name="矩形 1"/>
          <p:cNvSpPr/>
          <p:nvPr>
            <p:custDataLst>
              <p:tags r:id="rId4"/>
            </p:custDataLst>
          </p:nvPr>
        </p:nvSpPr>
        <p:spPr>
          <a:xfrm>
            <a:off x="1333101" y="483518"/>
            <a:ext cx="6570731" cy="738664"/>
          </a:xfrm>
          <a:prstGeom prst="rect">
            <a:avLst/>
          </a:prstGeom>
        </p:spPr>
        <p:txBody>
          <a:bodyPr wrap="square">
            <a:spAutoFit/>
          </a:bodyPr>
          <a:lstStyle/>
          <a:p>
            <a:pPr lvl="0" fontAlgn="ctr"/>
            <a:r>
              <a:rPr lang="zh-CN" altLang="en-US" sz="2100">
                <a:solidFill>
                  <a:prstClr val="black"/>
                </a:solidFill>
                <a:latin typeface="华文细黑" pitchFamily="2" charset="-122"/>
                <a:ea typeface="华文细黑" pitchFamily="2" charset="-122"/>
              </a:rPr>
              <a:t>问题：结合本文的创作意图谈谈， 托马斯“一年只写三首诗”而获诺贝尔文学奖，这对我们有什么启示？</a:t>
            </a:r>
            <a:endParaRPr lang="en-US" altLang="zh-CN" sz="2100">
              <a:solidFill>
                <a:prstClr val="black"/>
              </a:solidFill>
              <a:latin typeface="华文细黑" pitchFamily="2" charset="-122"/>
              <a:ea typeface="华文细黑" pitchFamily="2" charset="-122"/>
            </a:endParaRPr>
          </a:p>
        </p:txBody>
      </p:sp>
    </p:spTree>
    <p:extLst>
      <p:ext uri="{BB962C8B-B14F-4D97-AF65-F5344CB8AC3E}">
        <p14:creationId xmlns:p14="http://schemas.microsoft.com/office/powerpoint/2010/main" val="349754431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103422" y="843558"/>
            <a:ext cx="7285150" cy="3831818"/>
          </a:xfrm>
          <a:prstGeom prst="rect">
            <a:avLst/>
          </a:prstGeom>
          <a:noFill/>
        </p:spPr>
        <p:txBody>
          <a:bodyPr wrap="square" lIns="68580" tIns="34290" rIns="68580" bIns="34290" rtlCol="0">
            <a:spAutoFit/>
          </a:bodyPr>
          <a:lstStyle/>
          <a:p>
            <a:pPr fontAlgn="ctr"/>
            <a:r>
              <a:rPr lang="zh-CN" altLang="en-US" sz="2400" smtClean="0">
                <a:solidFill>
                  <a:srgbClr val="FF0000"/>
                </a:solidFill>
                <a:latin typeface="华文细黑" pitchFamily="2" charset="-122"/>
                <a:ea typeface="华文细黑" pitchFamily="2" charset="-122"/>
              </a:rPr>
              <a:t>特朗斯特罗姆名句</a:t>
            </a:r>
            <a:endParaRPr lang="en-US" altLang="zh-CN" sz="2400">
              <a:solidFill>
                <a:srgbClr val="FF0000"/>
              </a:solidFill>
              <a:latin typeface="华文细黑" pitchFamily="2" charset="-122"/>
              <a:ea typeface="华文细黑" pitchFamily="2" charset="-122"/>
            </a:endParaRPr>
          </a:p>
          <a:p>
            <a:pPr fontAlgn="ctr">
              <a:lnSpc>
                <a:spcPct val="150000"/>
              </a:lnSpc>
            </a:pPr>
            <a:r>
              <a:rPr lang="en-US" altLang="zh-CN" sz="2100">
                <a:latin typeface="华文细黑" pitchFamily="2" charset="-122"/>
                <a:ea typeface="华文细黑" pitchFamily="2" charset="-122"/>
              </a:rPr>
              <a:t>1.</a:t>
            </a:r>
            <a:r>
              <a:rPr lang="zh-CN" altLang="en-US" sz="2100">
                <a:latin typeface="华文细黑" pitchFamily="2" charset="-122"/>
                <a:ea typeface="华文细黑" pitchFamily="2" charset="-122"/>
              </a:rPr>
              <a:t>醒，是梦中往外跳伞。摆脱令人窒息的旋涡。</a:t>
            </a:r>
            <a:endParaRPr lang="en-US" altLang="zh-CN" sz="2100">
              <a:latin typeface="华文细黑" pitchFamily="2" charset="-122"/>
              <a:ea typeface="华文细黑" pitchFamily="2" charset="-122"/>
            </a:endParaRPr>
          </a:p>
          <a:p>
            <a:pPr fontAlgn="ctr">
              <a:lnSpc>
                <a:spcPct val="150000"/>
              </a:lnSpc>
            </a:pPr>
            <a:r>
              <a:rPr lang="en-US" altLang="zh-CN" sz="2100">
                <a:latin typeface="华文细黑" pitchFamily="2" charset="-122"/>
                <a:ea typeface="华文细黑" pitchFamily="2" charset="-122"/>
              </a:rPr>
              <a:t>2.</a:t>
            </a:r>
            <a:r>
              <a:rPr lang="zh-CN" altLang="en-US" sz="2100">
                <a:latin typeface="华文细黑" pitchFamily="2" charset="-122"/>
                <a:ea typeface="华文细黑" pitchFamily="2" charset="-122"/>
              </a:rPr>
              <a:t>我像一只铁锚在世界的底部拖滑，留住的都不是我所要的。</a:t>
            </a:r>
            <a:endParaRPr lang="en-US" altLang="zh-CN" sz="2100">
              <a:latin typeface="华文细黑" pitchFamily="2" charset="-122"/>
              <a:ea typeface="华文细黑" pitchFamily="2" charset="-122"/>
            </a:endParaRPr>
          </a:p>
          <a:p>
            <a:pPr fontAlgn="ctr">
              <a:lnSpc>
                <a:spcPct val="150000"/>
              </a:lnSpc>
            </a:pPr>
            <a:r>
              <a:rPr lang="en-US" altLang="zh-CN" sz="2100">
                <a:latin typeface="华文细黑" pitchFamily="2" charset="-122"/>
                <a:ea typeface="华文细黑" pitchFamily="2" charset="-122"/>
              </a:rPr>
              <a:t>3.</a:t>
            </a:r>
            <a:r>
              <a:rPr lang="zh-CN" altLang="en-US" sz="2100">
                <a:latin typeface="华文细黑" pitchFamily="2" charset="-122"/>
                <a:ea typeface="华文细黑" pitchFamily="2" charset="-122"/>
              </a:rPr>
              <a:t>我们必须相信许多东西，生活才不至于突然坠入深渊！</a:t>
            </a:r>
            <a:endParaRPr lang="en-US" altLang="zh-CN" sz="2100">
              <a:latin typeface="华文细黑" pitchFamily="2" charset="-122"/>
              <a:ea typeface="华文细黑" pitchFamily="2" charset="-122"/>
            </a:endParaRPr>
          </a:p>
          <a:p>
            <a:pPr fontAlgn="ctr">
              <a:lnSpc>
                <a:spcPct val="150000"/>
              </a:lnSpc>
            </a:pPr>
            <a:r>
              <a:rPr lang="en-US" altLang="zh-CN" sz="2100">
                <a:latin typeface="华文细黑" pitchFamily="2" charset="-122"/>
                <a:ea typeface="华文细黑" pitchFamily="2" charset="-122"/>
              </a:rPr>
              <a:t>4.</a:t>
            </a:r>
            <a:r>
              <a:rPr lang="zh-CN" altLang="en-US" sz="2100">
                <a:latin typeface="华文细黑" pitchFamily="2" charset="-122"/>
                <a:ea typeface="华文细黑" pitchFamily="2" charset="-122"/>
              </a:rPr>
              <a:t>音乐是山坡上一间玻璃房，那里石头在飞，石头在滚，石头滚动着穿过房屋，但所有的玻璃都安然无恙。</a:t>
            </a:r>
            <a:endParaRPr lang="en-US" altLang="zh-CN" sz="2100">
              <a:latin typeface="华文细黑" pitchFamily="2" charset="-122"/>
              <a:ea typeface="华文细黑" pitchFamily="2" charset="-122"/>
            </a:endParaRPr>
          </a:p>
          <a:p>
            <a:pPr fontAlgn="ctr">
              <a:lnSpc>
                <a:spcPct val="150000"/>
              </a:lnSpc>
            </a:pPr>
            <a:r>
              <a:rPr lang="en-US" altLang="zh-CN" sz="2100">
                <a:latin typeface="华文细黑" pitchFamily="2" charset="-122"/>
                <a:ea typeface="华文细黑" pitchFamily="2" charset="-122"/>
              </a:rPr>
              <a:t>5.</a:t>
            </a:r>
            <a:r>
              <a:rPr lang="zh-CN" altLang="en-US" sz="2100">
                <a:latin typeface="华文细黑" pitchFamily="2" charset="-122"/>
                <a:ea typeface="华文细黑" pitchFamily="2" charset="-122"/>
              </a:rPr>
              <a:t>我们在阳光下显得幸福无比，而血正从我们没察觉的伤口流涌。</a:t>
            </a:r>
          </a:p>
        </p:txBody>
      </p:sp>
      <p:sp>
        <p:nvSpPr>
          <p:cNvPr id="2" name="矩形 1"/>
          <p:cNvSpPr/>
          <p:nvPr>
            <p:custDataLst>
              <p:tags r:id="rId4"/>
            </p:custDataLst>
          </p:nvPr>
        </p:nvSpPr>
        <p:spPr>
          <a:xfrm>
            <a:off x="395536" y="123478"/>
            <a:ext cx="1415772" cy="461665"/>
          </a:xfrm>
          <a:prstGeom prst="rect">
            <a:avLst/>
          </a:prstGeom>
        </p:spPr>
        <p:txBody>
          <a:bodyPr wrap="none">
            <a:spAutoFit/>
          </a:bodyPr>
          <a:lstStyle/>
          <a:p>
            <a:r>
              <a:rPr lang="zh-CN" altLang="en-US" sz="2400">
                <a:solidFill>
                  <a:srgbClr val="FF0000"/>
                </a:solidFill>
                <a:latin typeface="华文细黑" pitchFamily="2" charset="-122"/>
                <a:ea typeface="华文细黑" pitchFamily="2" charset="-122"/>
              </a:rPr>
              <a:t>素材积累</a:t>
            </a:r>
            <a:endParaRPr lang="zh-CN" altLang="en-US"/>
          </a:p>
        </p:txBody>
      </p:sp>
      <p:pic>
        <p:nvPicPr>
          <p:cNvPr id="4"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13876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50178" name="对象 228454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39720B5-4412-410A-B68C-B5FD33128596}"/>
              </a:ext>
            </a:extLst>
          </p:cNvPr>
          <p:cNvGraphicFramePr>
            <a:graphicFrameLocks noChangeAspect="1"/>
          </p:cNvGraphicFramePr>
          <p:nvPr>
            <p:custDataLst>
              <p:tags r:id="rId4"/>
            </p:custDataLst>
            <p:extLst>
              <p:ext uri="{D42A27DB-BD31-4B8C-83A1-F6EECF244321}">
                <p14:modId xmlns:p14="http://schemas.microsoft.com/office/powerpoint/2010/main" val="347348928"/>
              </p:ext>
            </p:extLst>
          </p:nvPr>
        </p:nvGraphicFramePr>
        <p:xfrm>
          <a:off x="467544" y="339502"/>
          <a:ext cx="8347472" cy="4414838"/>
        </p:xfrm>
        <a:graphic>
          <a:graphicData uri="http://schemas.openxmlformats.org/presentationml/2006/ole">
            <mc:AlternateContent>
              <mc:Choice xmlns:v="urn:schemas-microsoft-com:vml" Requires="v">
                <p:oleObj spid="_x0000_s1038" name="Document" r:id="rId5" imgW="10526488" imgH="5552840" progId="Word.Document.8">
                  <p:embed/>
                </p:oleObj>
              </mc:Choice>
              <mc:Fallback>
                <p:oleObj name="Document" r:id="rId5" imgW="10526488" imgH="5552840" progId="Word.Document.8">
                  <p:embed/>
                  <p:pic>
                    <p:nvPicPr>
                      <p:cNvPr id="0" name="OLE substitute image"/>
                      <p:cNvPicPr/>
                      <p:nvPr/>
                    </p:nvPicPr>
                    <p:blipFill>
                      <a:blip r:embed="rId6"/>
                      <a:stretch>
                        <a:fillRect/>
                      </a:stretch>
                    </p:blipFill>
                    <p:spPr>
                      <a:xfrm>
                        <a:off x="467544" y="339502"/>
                        <a:ext cx="8347472" cy="4414838"/>
                      </a:xfrm>
                      <a:prstGeom prst="rect">
                        <a:avLst/>
                      </a:prstGeom>
                      <a:noFill/>
                      <a:ln>
                        <a:noFill/>
                      </a:ln>
                    </p:spPr>
                  </p:pic>
                </p:oleObj>
              </mc:Fallback>
            </mc:AlternateContent>
          </a:graphicData>
        </a:graphic>
      </p:graphicFrame>
      <p:sp>
        <p:nvSpPr>
          <p:cNvPr id="3" name="TextBox 2"/>
          <p:cNvSpPr txBox="1"/>
          <p:nvPr>
            <p:custDataLst>
              <p:tags r:id="rId7"/>
            </p:custDataLst>
          </p:nvPr>
        </p:nvSpPr>
        <p:spPr>
          <a:xfrm>
            <a:off x="1331640" y="4371950"/>
            <a:ext cx="6912768" cy="461665"/>
          </a:xfrm>
          <a:prstGeom prst="rect">
            <a:avLst/>
          </a:prstGeom>
          <a:noFill/>
        </p:spPr>
        <p:txBody>
          <a:bodyPr wrap="square" rtlCol="0">
            <a:spAutoFit/>
          </a:bodyPr>
          <a:lstStyle/>
          <a:p>
            <a:r>
              <a:rPr lang="zh-CN" altLang="en-US" sz="2400" b="1" smtClean="0">
                <a:solidFill>
                  <a:srgbClr val="C00000"/>
                </a:solidFill>
                <a:latin typeface="华文细黑" pitchFamily="2" charset="-122"/>
                <a:ea typeface="华文细黑" pitchFamily="2" charset="-122"/>
              </a:rPr>
              <a:t>应用角度：</a:t>
            </a:r>
            <a:r>
              <a:rPr lang="zh-CN" altLang="en-US" sz="2400" smtClean="0">
                <a:latin typeface="华文细黑" pitchFamily="2" charset="-122"/>
                <a:ea typeface="华文细黑" pitchFamily="2" charset="-122"/>
              </a:rPr>
              <a:t>执着、精益求精、创新等</a:t>
            </a:r>
            <a:endParaRPr lang="zh-CN" altLang="en-US" sz="2400">
              <a:latin typeface="华文细黑" pitchFamily="2" charset="-122"/>
              <a:ea typeface="华文细黑" pitchFamily="2" charset="-122"/>
            </a:endParaRPr>
          </a:p>
        </p:txBody>
      </p:sp>
    </p:spTree>
    <p:custDataLst>
      <p:tags r:id="rId8"/>
    </p:custDataLst>
    <p:extLst>
      <p:ext uri="{BB962C8B-B14F-4D97-AF65-F5344CB8AC3E}">
        <p14:creationId xmlns:p14="http://schemas.microsoft.com/office/powerpoint/2010/main" val="37312228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 name="组合 1"/>
          <p:cNvGrpSpPr/>
          <p:nvPr>
            <p:custDataLst>
              <p:tags r:id="rId4"/>
            </p:custDataLst>
          </p:nvPr>
        </p:nvGrpSpPr>
        <p:grpSpPr>
          <a:xfrm>
            <a:off x="513043" y="510862"/>
            <a:ext cx="1107996" cy="558172"/>
            <a:chOff x="690984" y="1817221"/>
            <a:chExt cx="1477328" cy="744229"/>
          </a:xfrm>
        </p:grpSpPr>
        <p:sp>
          <p:nvSpPr>
            <p:cNvPr id="42" name="TextBox 41"/>
            <p:cNvSpPr txBox="1"/>
            <p:nvPr>
              <p:custDataLst>
                <p:tags r:id="rId5"/>
              </p:custDataLst>
            </p:nvPr>
          </p:nvSpPr>
          <p:spPr>
            <a:xfrm>
              <a:off x="1429648" y="1884342"/>
              <a:ext cx="246308" cy="677108"/>
            </a:xfrm>
            <a:prstGeom prst="rect">
              <a:avLst/>
            </a:prstGeom>
            <a:noFill/>
          </p:spPr>
          <p:txBody>
            <a:bodyPr vert="horz" wrap="none" rtlCol="0">
              <a:spAutoFit/>
            </a:bodyPr>
            <a:lstStyle/>
            <a:p>
              <a:pPr defTabSz="685800">
                <a:spcBef>
                  <a:spcPct val="0"/>
                </a:spcBef>
                <a:spcAft>
                  <a:spcPct val="0"/>
                </a:spcAft>
                <a:defRPr/>
              </a:pPr>
              <a:endParaRPr lang="zh-CN" altLang="en-US" sz="2700">
                <a:solidFill>
                  <a:srgbClr val="F0ECE9"/>
                </a:solidFill>
                <a:latin typeface="印品黑体" panose="00000500000000000000" pitchFamily="2" charset="-122"/>
                <a:ea typeface="宋体" panose="02010600030101010101" pitchFamily="2" charset="-122"/>
                <a:cs typeface="Arial"/>
              </a:endParaRPr>
            </a:p>
          </p:txBody>
        </p:sp>
        <p:sp>
          <p:nvSpPr>
            <p:cNvPr id="43" name="TextBox 42"/>
            <p:cNvSpPr txBox="1"/>
            <p:nvPr>
              <p:custDataLst>
                <p:tags r:id="rId6"/>
              </p:custDataLst>
            </p:nvPr>
          </p:nvSpPr>
          <p:spPr>
            <a:xfrm>
              <a:off x="690984" y="1817221"/>
              <a:ext cx="1477328" cy="492442"/>
            </a:xfrm>
            <a:prstGeom prst="rect">
              <a:avLst/>
            </a:prstGeom>
            <a:noFill/>
          </p:spPr>
          <p:txBody>
            <a:bodyPr wrap="none" rtlCol="0">
              <a:spAutoFit/>
            </a:bodyPr>
            <a:lstStyle/>
            <a:p>
              <a:pPr defTabSz="685800">
                <a:spcBef>
                  <a:spcPct val="0"/>
                </a:spcBef>
                <a:spcAft>
                  <a:spcPct val="0"/>
                </a:spcAft>
                <a:defRPr/>
              </a:pPr>
              <a:r>
                <a:rPr lang="zh-CN" altLang="en-US" b="1">
                  <a:solidFill>
                    <a:srgbClr val="C00000"/>
                  </a:solidFill>
                  <a:latin typeface="微软雅黑" panose="020b0503020204020204" pitchFamily="34" charset="-122"/>
                  <a:ea typeface="微软雅黑" panose="020b0503020204020204" pitchFamily="34" charset="-122"/>
                  <a:cs typeface="Arial"/>
                </a:rPr>
                <a:t>素材应用</a:t>
              </a:r>
            </a:p>
          </p:txBody>
        </p:sp>
      </p:grpSp>
      <p:sp>
        <p:nvSpPr>
          <p:cNvPr id="19" name="文本框 18"/>
          <p:cNvSpPr txBox="1"/>
          <p:nvPr>
            <p:custDataLst>
              <p:tags r:id="rId7"/>
            </p:custDataLst>
          </p:nvPr>
        </p:nvSpPr>
        <p:spPr>
          <a:xfrm>
            <a:off x="620308" y="1347614"/>
            <a:ext cx="7927277" cy="2423740"/>
          </a:xfrm>
          <a:prstGeom prst="rect">
            <a:avLst/>
          </a:prstGeom>
          <a:noFill/>
        </p:spPr>
        <p:txBody>
          <a:bodyPr wrap="square" lIns="68580" tIns="34290" rIns="68580" bIns="34290">
            <a:spAutoFit/>
          </a:bodyPr>
          <a:lstStyle/>
          <a:p>
            <a:pPr indent="457200" algn="just" defTabSz="685800">
              <a:lnSpc>
                <a:spcPct val="150000"/>
              </a:lnSpc>
              <a:spcBef>
                <a:spcPct val="0"/>
              </a:spcBef>
              <a:spcAft>
                <a:spcPts val="750"/>
              </a:spcAft>
              <a:defRPr/>
            </a:pPr>
            <a:r>
              <a:rPr lang="zh-CN" altLang="en-US" sz="1700" kern="100">
                <a:solidFill>
                  <a:prstClr val="black"/>
                </a:solidFill>
                <a:latin typeface="华文细黑" pitchFamily="2" charset="-122"/>
                <a:ea typeface="华文细黑" pitchFamily="2" charset="-122"/>
                <a:cs typeface="Times New Roman" panose="02020603050405020304" pitchFamily="18" charset="0"/>
              </a:rPr>
              <a:t>唯其执着，才会精益求精，才会马到成功。你看，那个奥地利的卡夫卡，只是个银行职员，却笔耕不辍，创作了蜚声世界的</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变形记</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，创作成了他活着的唯一目的，人生的唯一意义，那</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城堡</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变形记</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中的主人公，其实就是他自己呀。瑞典诗人特朗斯特罗姆写作长诗</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画廊</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时几乎花尽了十年光阴，就连诗</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有太阳的风景</a:t>
            </a:r>
            <a:r>
              <a:rPr lang="en-US" altLang="zh-CN" sz="1700" kern="100">
                <a:solidFill>
                  <a:prstClr val="black"/>
                </a:solidFill>
                <a:latin typeface="华文细黑" pitchFamily="2" charset="-122"/>
                <a:ea typeface="华文细黑" pitchFamily="2" charset="-122"/>
                <a:cs typeface="Times New Roman" panose="02020603050405020304" pitchFamily="18" charset="0"/>
              </a:rPr>
              <a:t>》</a:t>
            </a:r>
            <a:r>
              <a:rPr lang="zh-CN" altLang="en-US" sz="1700" kern="100">
                <a:solidFill>
                  <a:prstClr val="black"/>
                </a:solidFill>
                <a:latin typeface="华文细黑" pitchFamily="2" charset="-122"/>
                <a:ea typeface="华文细黑" pitchFamily="2" charset="-122"/>
                <a:cs typeface="Times New Roman" panose="02020603050405020304" pitchFamily="18" charset="0"/>
              </a:rPr>
              <a:t>也断断续续用了七年的时光才创作完成，正是凭借这种执着的精神，他才摘取了诺贝尔文学奖的桂冠。</a:t>
            </a:r>
          </a:p>
        </p:txBody>
      </p:sp>
      <p:pic>
        <p:nvPicPr>
          <p:cNvPr id="44" name="New picture"/>
          <p:cNvPicPr/>
          <p:nvPr>
            <p:custDataLst>
              <p:tags r:id="rId9"/>
            </p:custDataLst>
          </p:nvPr>
        </p:nvPicPr>
        <p:blipFill>
          <a:blip r:embed="rId8"/>
          <a:stretch>
            <a:fillRect/>
          </a:stretch>
        </p:blipFill>
        <p:spPr>
          <a:xfrm>
            <a:off x="9496425" y="8315325"/>
            <a:ext cx="238125" cy="171450"/>
          </a:xfrm>
          <a:prstGeom prst="cube">
            <a:avLst/>
          </a:prstGeom>
        </p:spPr>
      </p:pic>
      <p:pic>
        <p:nvPicPr>
          <p:cNvPr id="8" name="Picture 2"/>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32211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1691680" y="1563638"/>
            <a:ext cx="6480720" cy="3354765"/>
          </a:xfrm>
          <a:prstGeom prst="rect">
            <a:avLst/>
          </a:prstGeom>
        </p:spPr>
        <p:txBody>
          <a:bodyPr wrap="square">
            <a:spAutoFit/>
          </a:bodyPr>
          <a:lstStyle/>
          <a:p>
            <a:pPr indent="266700" algn="just">
              <a:lnSpc>
                <a:spcPct val="150000"/>
              </a:lnSpc>
              <a:spcBef>
                <a:spcPts val="780"/>
              </a:spcBef>
              <a:spcAft>
                <a:spcPct val="0"/>
              </a:spcAft>
            </a:pPr>
            <a:r>
              <a:rPr lang="zh-CN" altLang="en-US" sz="1600" kern="100" smtClean="0">
                <a:solidFill>
                  <a:srgbClr val="C00000"/>
                </a:solidFill>
                <a:latin typeface="华文细黑" pitchFamily="2" charset="-122"/>
                <a:ea typeface="华文细黑" pitchFamily="2" charset="-122"/>
                <a:cs typeface="宋体"/>
              </a:rPr>
              <a:t>明确  </a:t>
            </a:r>
            <a:endParaRPr lang="en-US" altLang="zh-CN" sz="1600" kern="100" smtClean="0">
              <a:solidFill>
                <a:srgbClr val="C00000"/>
              </a:solidFill>
              <a:latin typeface="华文细黑" pitchFamily="2" charset="-122"/>
              <a:ea typeface="华文细黑" pitchFamily="2" charset="-122"/>
              <a:cs typeface="宋体"/>
            </a:endParaRPr>
          </a:p>
          <a:p>
            <a:pPr indent="266700" algn="just">
              <a:lnSpc>
                <a:spcPct val="150000"/>
              </a:lnSpc>
              <a:spcBef>
                <a:spcPts val="780"/>
              </a:spcBef>
              <a:spcAft>
                <a:spcPct val="0"/>
              </a:spcAft>
            </a:pPr>
            <a:r>
              <a:rPr lang="zh-CN" altLang="en-US" sz="1600" kern="100" smtClean="0">
                <a:solidFill>
                  <a:srgbClr val="C00000"/>
                </a:solidFill>
                <a:latin typeface="华文细黑" pitchFamily="2" charset="-122"/>
                <a:ea typeface="华文细黑" pitchFamily="2" charset="-122"/>
                <a:cs typeface="宋体"/>
              </a:rPr>
              <a:t> </a:t>
            </a:r>
            <a:r>
              <a:rPr lang="zh-CN" altLang="en-US" sz="1600" kern="100">
                <a:solidFill>
                  <a:srgbClr val="C00000"/>
                </a:solidFill>
                <a:latin typeface="华文细黑" pitchFamily="2" charset="-122"/>
                <a:ea typeface="华文细黑" pitchFamily="2" charset="-122"/>
                <a:cs typeface="宋体"/>
              </a:rPr>
              <a:t>①世间万物平等我们并不比一棵树更高贵。在树的眼里，我们也许才是一棵“树”</a:t>
            </a:r>
            <a:r>
              <a:rPr lang="zh-CN" altLang="en-US" sz="1600" kern="100" smtClean="0">
                <a:solidFill>
                  <a:srgbClr val="C00000"/>
                </a:solidFill>
                <a:latin typeface="华文细黑" pitchFamily="2" charset="-122"/>
                <a:ea typeface="华文细黑" pitchFamily="2" charset="-122"/>
                <a:cs typeface="宋体"/>
              </a:rPr>
              <a:t>。</a:t>
            </a:r>
            <a:endParaRPr lang="en-US" altLang="zh-CN" sz="1600" kern="100" smtClean="0">
              <a:solidFill>
                <a:srgbClr val="C00000"/>
              </a:solidFill>
              <a:latin typeface="华文细黑" pitchFamily="2" charset="-122"/>
              <a:ea typeface="华文细黑" pitchFamily="2" charset="-122"/>
              <a:cs typeface="宋体"/>
            </a:endParaRPr>
          </a:p>
          <a:p>
            <a:pPr indent="266700" algn="just">
              <a:lnSpc>
                <a:spcPct val="150000"/>
              </a:lnSpc>
              <a:spcBef>
                <a:spcPts val="780"/>
              </a:spcBef>
              <a:spcAft>
                <a:spcPct val="0"/>
              </a:spcAft>
            </a:pPr>
            <a:r>
              <a:rPr lang="zh-CN" altLang="en-US" sz="1600" kern="100" smtClean="0">
                <a:solidFill>
                  <a:srgbClr val="C00000"/>
                </a:solidFill>
                <a:latin typeface="华文细黑" pitchFamily="2" charset="-122"/>
                <a:ea typeface="华文细黑" pitchFamily="2" charset="-122"/>
                <a:cs typeface="宋体"/>
              </a:rPr>
              <a:t>②</a:t>
            </a:r>
            <a:r>
              <a:rPr lang="zh-CN" altLang="en-US" sz="1600" kern="100">
                <a:solidFill>
                  <a:srgbClr val="C00000"/>
                </a:solidFill>
                <a:latin typeface="华文细黑" pitchFamily="2" charset="-122"/>
                <a:ea typeface="华文细黑" pitchFamily="2" charset="-122"/>
                <a:cs typeface="宋体"/>
              </a:rPr>
              <a:t>换一个视角观察和思考人、人生、世界和宇宙，会得到一种新奇的感受，让自己的思想和灵魂更充盈</a:t>
            </a:r>
            <a:r>
              <a:rPr lang="zh-CN" altLang="en-US" sz="1600" kern="100" smtClean="0">
                <a:solidFill>
                  <a:srgbClr val="C00000"/>
                </a:solidFill>
                <a:latin typeface="华文细黑" pitchFamily="2" charset="-122"/>
                <a:ea typeface="华文细黑" pitchFamily="2" charset="-122"/>
                <a:cs typeface="宋体"/>
              </a:rPr>
              <a:t>。</a:t>
            </a:r>
            <a:endParaRPr lang="en-US" altLang="zh-CN" sz="1600" kern="100" smtClean="0">
              <a:solidFill>
                <a:srgbClr val="C00000"/>
              </a:solidFill>
              <a:latin typeface="华文细黑" pitchFamily="2" charset="-122"/>
              <a:ea typeface="华文细黑" pitchFamily="2" charset="-122"/>
              <a:cs typeface="宋体"/>
            </a:endParaRPr>
          </a:p>
          <a:p>
            <a:pPr indent="266700" algn="just">
              <a:lnSpc>
                <a:spcPct val="150000"/>
              </a:lnSpc>
              <a:spcBef>
                <a:spcPts val="780"/>
              </a:spcBef>
              <a:spcAft>
                <a:spcPct val="0"/>
              </a:spcAft>
            </a:pPr>
            <a:r>
              <a:rPr lang="zh-CN" altLang="en-US" sz="1600" kern="100" smtClean="0">
                <a:solidFill>
                  <a:srgbClr val="C00000"/>
                </a:solidFill>
                <a:latin typeface="华文细黑" pitchFamily="2" charset="-122"/>
                <a:ea typeface="华文细黑" pitchFamily="2" charset="-122"/>
                <a:cs typeface="宋体"/>
              </a:rPr>
              <a:t>③</a:t>
            </a:r>
            <a:r>
              <a:rPr lang="zh-CN" altLang="en-US" sz="1600" kern="100">
                <a:solidFill>
                  <a:srgbClr val="C00000"/>
                </a:solidFill>
                <a:latin typeface="华文细黑" pitchFamily="2" charset="-122"/>
                <a:ea typeface="华文细黑" pitchFamily="2" charset="-122"/>
                <a:cs typeface="宋体"/>
              </a:rPr>
              <a:t>像一棵树那样忙碌地拼搏奋斗是一种美，而在人生旅途中暂时停下来，驻足静观与默想，等待“雪花”绽开的美妙，也是人生的一种美好体验。</a:t>
            </a:r>
          </a:p>
        </p:txBody>
      </p:sp>
      <p:sp>
        <p:nvSpPr>
          <p:cNvPr id="3" name="矩形 2"/>
          <p:cNvSpPr/>
          <p:nvPr>
            <p:custDataLst>
              <p:tags r:id="rId4"/>
            </p:custDataLst>
          </p:nvPr>
        </p:nvSpPr>
        <p:spPr>
          <a:xfrm>
            <a:off x="611560" y="402192"/>
            <a:ext cx="2232248" cy="523220"/>
          </a:xfrm>
          <a:prstGeom prst="rect">
            <a:avLst/>
          </a:prstGeom>
        </p:spPr>
        <p:txBody>
          <a:bodyPr wrap="square">
            <a:spAutoFit/>
          </a:bodyPr>
          <a:lstStyle/>
          <a:p>
            <a:r>
              <a:rPr lang="en-US" altLang="zh-CN" sz="2800" b="1" smtClean="0">
                <a:solidFill>
                  <a:srgbClr val="C00000"/>
                </a:solidFill>
              </a:rPr>
              <a:t>【</a:t>
            </a:r>
            <a:r>
              <a:rPr lang="zh-CN" altLang="en-US" sz="2800" b="1" smtClean="0">
                <a:solidFill>
                  <a:srgbClr val="C00000"/>
                </a:solidFill>
              </a:rPr>
              <a:t>作业</a:t>
            </a:r>
            <a:r>
              <a:rPr lang="en-US" altLang="zh-CN" sz="2800" b="1" smtClean="0">
                <a:solidFill>
                  <a:srgbClr val="C00000"/>
                </a:solidFill>
              </a:rPr>
              <a:t>】</a:t>
            </a:r>
            <a:endParaRPr lang="zh-CN" altLang="en-US" sz="2800" b="1">
              <a:solidFill>
                <a:srgbClr val="C00000"/>
              </a:solidFill>
            </a:endParaRPr>
          </a:p>
        </p:txBody>
      </p:sp>
      <p:sp>
        <p:nvSpPr>
          <p:cNvPr id="4" name="矩形 3"/>
          <p:cNvSpPr/>
          <p:nvPr>
            <p:custDataLst>
              <p:tags r:id="rId5"/>
            </p:custDataLst>
          </p:nvPr>
        </p:nvSpPr>
        <p:spPr>
          <a:xfrm>
            <a:off x="1187624" y="987574"/>
            <a:ext cx="6984776" cy="507831"/>
          </a:xfrm>
          <a:prstGeom prst="rect">
            <a:avLst/>
          </a:prstGeom>
        </p:spPr>
        <p:txBody>
          <a:bodyPr wrap="square">
            <a:spAutoFit/>
          </a:bodyPr>
          <a:lstStyle/>
          <a:p>
            <a:pPr lvl="0" indent="266700" algn="just">
              <a:lnSpc>
                <a:spcPct val="150000"/>
              </a:lnSpc>
              <a:spcBef>
                <a:spcPts val="780"/>
              </a:spcBef>
            </a:pPr>
            <a:r>
              <a:rPr lang="en-US" altLang="zh-CN" kern="100">
                <a:solidFill>
                  <a:prstClr val="black"/>
                </a:solidFill>
                <a:latin typeface="华文细黑" pitchFamily="2" charset="-122"/>
                <a:ea typeface="华文细黑" pitchFamily="2" charset="-122"/>
                <a:cs typeface="宋体"/>
              </a:rPr>
              <a:t>1</a:t>
            </a:r>
            <a:r>
              <a:rPr lang="zh-CN" altLang="en-US" kern="100">
                <a:solidFill>
                  <a:prstClr val="black"/>
                </a:solidFill>
                <a:latin typeface="华文细黑" pitchFamily="2" charset="-122"/>
                <a:ea typeface="华文细黑" pitchFamily="2" charset="-122"/>
                <a:cs typeface="宋体"/>
              </a:rPr>
              <a:t>、读了</a:t>
            </a:r>
            <a:r>
              <a:rPr lang="en-US" altLang="zh-CN" kern="100">
                <a:solidFill>
                  <a:prstClr val="black"/>
                </a:solidFill>
                <a:latin typeface="华文细黑" pitchFamily="2" charset="-122"/>
                <a:ea typeface="华文细黑" pitchFamily="2" charset="-122"/>
                <a:cs typeface="宋体"/>
              </a:rPr>
              <a:t>《</a:t>
            </a:r>
            <a:r>
              <a:rPr lang="zh-CN" altLang="en-US" kern="100">
                <a:solidFill>
                  <a:prstClr val="black"/>
                </a:solidFill>
                <a:latin typeface="华文细黑" pitchFamily="2" charset="-122"/>
                <a:ea typeface="华文细黑" pitchFamily="2" charset="-122"/>
                <a:cs typeface="宋体"/>
              </a:rPr>
              <a:t>树和天空</a:t>
            </a:r>
            <a:r>
              <a:rPr lang="en-US" altLang="zh-CN" kern="100">
                <a:solidFill>
                  <a:prstClr val="black"/>
                </a:solidFill>
                <a:latin typeface="华文细黑" pitchFamily="2" charset="-122"/>
                <a:ea typeface="华文细黑" pitchFamily="2" charset="-122"/>
                <a:cs typeface="宋体"/>
              </a:rPr>
              <a:t>》</a:t>
            </a:r>
            <a:r>
              <a:rPr lang="zh-CN" altLang="en-US" kern="100">
                <a:solidFill>
                  <a:prstClr val="black"/>
                </a:solidFill>
                <a:latin typeface="华文细黑" pitchFamily="2" charset="-122"/>
                <a:ea typeface="华文细黑" pitchFamily="2" charset="-122"/>
                <a:cs typeface="宋体"/>
              </a:rPr>
              <a:t>这首诗，你能写下几条自己的联想或感悟吗？</a:t>
            </a:r>
            <a:endParaRPr lang="zh-CN" altLang="en-US" kern="100">
              <a:solidFill>
                <a:prstClr val="black"/>
              </a:solidFill>
              <a:latin typeface="华文细黑" pitchFamily="2" charset="-122"/>
              <a:ea typeface="华文细黑" pitchFamily="2" charset="-122"/>
              <a:cs typeface="宋体"/>
            </a:endParaRPr>
          </a:p>
        </p:txBody>
      </p:sp>
      <p:pic>
        <p:nvPicPr>
          <p:cNvPr id="5"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11241" y="51471"/>
            <a:ext cx="2403720" cy="1800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80017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1691680" y="1563638"/>
            <a:ext cx="6480720" cy="3474093"/>
          </a:xfrm>
          <a:prstGeom prst="rect">
            <a:avLst/>
          </a:prstGeom>
        </p:spPr>
        <p:txBody>
          <a:bodyPr wrap="square">
            <a:spAutoFit/>
          </a:bodyPr>
          <a:lstStyle/>
          <a:p>
            <a:pPr indent="457200">
              <a:lnSpc>
                <a:spcPct val="150000"/>
              </a:lnSpc>
            </a:pPr>
            <a:r>
              <a:rPr lang="zh-CN" altLang="en-US" sz="1600" smtClean="0">
                <a:solidFill>
                  <a:srgbClr val="C00000"/>
                </a:solidFill>
                <a:latin typeface="Microsoft YaHei" panose="020b0503020204020204" pitchFamily="34" charset="-122"/>
                <a:ea typeface="Microsoft YaHei" panose="020b0503020204020204" pitchFamily="34" charset="-122"/>
              </a:rPr>
              <a:t>明确   </a:t>
            </a:r>
            <a:endParaRPr lang="en-US" altLang="zh-CN" sz="1600" smtClean="0">
              <a:solidFill>
                <a:srgbClr val="C00000"/>
              </a:solidFill>
              <a:latin typeface="Microsoft YaHei" panose="020b0503020204020204" pitchFamily="34" charset="-122"/>
              <a:ea typeface="Microsoft YaHei" panose="020b0503020204020204" pitchFamily="34" charset="-122"/>
            </a:endParaRPr>
          </a:p>
          <a:p>
            <a:pPr indent="457200">
              <a:lnSpc>
                <a:spcPct val="150000"/>
              </a:lnSpc>
            </a:pPr>
            <a:r>
              <a:rPr lang="zh-CN" altLang="en-US" sz="1600" smtClean="0">
                <a:solidFill>
                  <a:srgbClr val="C00000"/>
                </a:solidFill>
                <a:latin typeface="Microsoft YaHei" panose="020b0503020204020204" pitchFamily="34" charset="-122"/>
                <a:ea typeface="Microsoft YaHei" panose="020b0503020204020204" pitchFamily="34" charset="-122"/>
              </a:rPr>
              <a:t>这种</a:t>
            </a:r>
            <a:r>
              <a:rPr lang="zh-CN" altLang="en-US" sz="1600">
                <a:solidFill>
                  <a:srgbClr val="C00000"/>
                </a:solidFill>
                <a:latin typeface="Microsoft YaHei" panose="020b0503020204020204" pitchFamily="34" charset="-122"/>
                <a:ea typeface="Microsoft YaHei" panose="020b0503020204020204" pitchFamily="34" charset="-122"/>
              </a:rPr>
              <a:t>看法有一定道理。树的意象不只是匆忙的人生和对美的期待，还传达了诗人的感悟：宇宙间事物是互相谐和与默契的。树在“灰色”的雨中也依然可以“汲取生命”，黑鹂也在园子里乐观、欢愉地生活。在这里，雨天与晴天，春夏与秋冬，事物间没有冲突的理由。阳光或者雨露，阴晴还是雨雪，物类间并没有相互冲突的必然理由，因为默认了这是一种宇宙规律。甚至，对此还应持有迎取的态度，迎取象征严冬的雨雪、迎取顽强精神、迎取纯美。这正是宇宙间的谐和与默契。</a:t>
            </a:r>
          </a:p>
          <a:p>
            <a:pPr indent="457200" algn="just">
              <a:lnSpc>
                <a:spcPct val="150000"/>
              </a:lnSpc>
              <a:spcBef>
                <a:spcPts val="780"/>
              </a:spcBef>
              <a:spcAft>
                <a:spcPct val="0"/>
              </a:spcAft>
            </a:pPr>
            <a:endParaRPr lang="zh-CN" altLang="en-US" sz="1600" kern="100">
              <a:latin typeface="华文细黑" pitchFamily="2" charset="-122"/>
              <a:ea typeface="华文细黑" pitchFamily="2" charset="-122"/>
              <a:cs typeface="宋体"/>
            </a:endParaRPr>
          </a:p>
        </p:txBody>
      </p:sp>
      <p:sp>
        <p:nvSpPr>
          <p:cNvPr id="3" name="矩形 2"/>
          <p:cNvSpPr/>
          <p:nvPr>
            <p:custDataLst>
              <p:tags r:id="rId4"/>
            </p:custDataLst>
          </p:nvPr>
        </p:nvSpPr>
        <p:spPr>
          <a:xfrm>
            <a:off x="323528" y="195486"/>
            <a:ext cx="2232248" cy="523220"/>
          </a:xfrm>
          <a:prstGeom prst="rect">
            <a:avLst/>
          </a:prstGeom>
        </p:spPr>
        <p:txBody>
          <a:bodyPr wrap="square">
            <a:spAutoFit/>
          </a:bodyPr>
          <a:lstStyle/>
          <a:p>
            <a:r>
              <a:rPr lang="en-US" altLang="zh-CN" sz="2800" b="1" smtClean="0">
                <a:solidFill>
                  <a:srgbClr val="C00000"/>
                </a:solidFill>
              </a:rPr>
              <a:t>【</a:t>
            </a:r>
            <a:r>
              <a:rPr lang="zh-CN" altLang="en-US" sz="2800" b="1" smtClean="0">
                <a:solidFill>
                  <a:srgbClr val="C00000"/>
                </a:solidFill>
              </a:rPr>
              <a:t>作业</a:t>
            </a:r>
            <a:r>
              <a:rPr lang="en-US" altLang="zh-CN" sz="2800" b="1" smtClean="0">
                <a:solidFill>
                  <a:srgbClr val="C00000"/>
                </a:solidFill>
              </a:rPr>
              <a:t>】</a:t>
            </a:r>
            <a:endParaRPr lang="zh-CN" altLang="en-US" sz="2800" b="1">
              <a:solidFill>
                <a:srgbClr val="C00000"/>
              </a:solidFill>
            </a:endParaRPr>
          </a:p>
        </p:txBody>
      </p:sp>
      <p:sp>
        <p:nvSpPr>
          <p:cNvPr id="4" name="矩形 3"/>
          <p:cNvSpPr/>
          <p:nvPr>
            <p:custDataLst>
              <p:tags r:id="rId5"/>
            </p:custDataLst>
          </p:nvPr>
        </p:nvSpPr>
        <p:spPr>
          <a:xfrm>
            <a:off x="1259632" y="718706"/>
            <a:ext cx="6984776" cy="872868"/>
          </a:xfrm>
          <a:prstGeom prst="rect">
            <a:avLst/>
          </a:prstGeom>
        </p:spPr>
        <p:txBody>
          <a:bodyPr wrap="square">
            <a:spAutoFit/>
          </a:bodyPr>
          <a:lstStyle/>
          <a:p>
            <a:pPr lvl="0" indent="266700" algn="just">
              <a:lnSpc>
                <a:spcPct val="150000"/>
              </a:lnSpc>
              <a:spcBef>
                <a:spcPts val="780"/>
              </a:spcBef>
            </a:pPr>
            <a:r>
              <a:rPr lang="en-US" altLang="zh-CN" kern="100" smtClean="0">
                <a:solidFill>
                  <a:prstClr val="black"/>
                </a:solidFill>
                <a:latin typeface="华文细黑" pitchFamily="2" charset="-122"/>
                <a:ea typeface="华文细黑" pitchFamily="2" charset="-122"/>
                <a:cs typeface="宋体"/>
              </a:rPr>
              <a:t>2</a:t>
            </a:r>
            <a:r>
              <a:rPr lang="zh-CN" altLang="en-US" kern="100">
                <a:solidFill>
                  <a:prstClr val="black"/>
                </a:solidFill>
                <a:latin typeface="华文细黑" pitchFamily="2" charset="-122"/>
                <a:ea typeface="华文细黑" pitchFamily="2" charset="-122"/>
                <a:cs typeface="宋体"/>
              </a:rPr>
              <a:t>、有人认为</a:t>
            </a:r>
            <a:r>
              <a:rPr lang="en-US" altLang="zh-CN" kern="100">
                <a:solidFill>
                  <a:prstClr val="black"/>
                </a:solidFill>
                <a:latin typeface="华文细黑" pitchFamily="2" charset="-122"/>
                <a:ea typeface="华文细黑" pitchFamily="2" charset="-122"/>
                <a:cs typeface="宋体"/>
              </a:rPr>
              <a:t>《</a:t>
            </a:r>
            <a:r>
              <a:rPr lang="zh-CN" altLang="en-US" kern="100">
                <a:solidFill>
                  <a:prstClr val="black"/>
                </a:solidFill>
                <a:latin typeface="华文细黑" pitchFamily="2" charset="-122"/>
                <a:ea typeface="华文细黑" pitchFamily="2" charset="-122"/>
                <a:cs typeface="宋体"/>
              </a:rPr>
              <a:t>树和天空</a:t>
            </a:r>
            <a:r>
              <a:rPr lang="en-US" altLang="zh-CN" kern="100">
                <a:solidFill>
                  <a:prstClr val="black"/>
                </a:solidFill>
                <a:latin typeface="华文细黑" pitchFamily="2" charset="-122"/>
                <a:ea typeface="华文细黑" pitchFamily="2" charset="-122"/>
                <a:cs typeface="宋体"/>
              </a:rPr>
              <a:t>》</a:t>
            </a:r>
            <a:r>
              <a:rPr lang="zh-CN" altLang="en-US" kern="100">
                <a:solidFill>
                  <a:prstClr val="black"/>
                </a:solidFill>
                <a:latin typeface="华文细黑" pitchFamily="2" charset="-122"/>
                <a:ea typeface="华文细黑" pitchFamily="2" charset="-122"/>
                <a:cs typeface="宋体"/>
              </a:rPr>
              <a:t>中融会了宇宙间互相谐和与默契的情怀。请谈谈你的看法。</a:t>
            </a:r>
          </a:p>
        </p:txBody>
      </p:sp>
      <p:pic>
        <p:nvPicPr>
          <p:cNvPr id="5"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11241" y="51471"/>
            <a:ext cx="2403720" cy="1800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pic>
        <p:nvPicPr>
          <p:cNvPr id="7" name="New picture"/>
          <p:cNvPicPr/>
          <p:nvPr>
            <p:custDataLst>
              <p:tags r:id="rId11"/>
            </p:custDataLst>
          </p:nvPr>
        </p:nvPicPr>
        <p:blipFill>
          <a:blip r:embed="rId10"/>
          <a:stretch>
            <a:fillRect/>
          </a:stretch>
        </p:blipFill>
        <p:spPr>
          <a:xfrm>
            <a:off x="12192000" y="11137900"/>
            <a:ext cx="342900" cy="266700"/>
          </a:xfrm>
          <a:prstGeom prst="cube">
            <a:avLst/>
          </a:prstGeom>
        </p:spPr>
      </p:pic>
    </p:spTree>
    <p:extLst>
      <p:ext uri="{BB962C8B-B14F-4D97-AF65-F5344CB8AC3E}">
        <p14:creationId xmlns:p14="http://schemas.microsoft.com/office/powerpoint/2010/main" val="92030448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文本框 17409"/>
          <p:cNvSpPr>
            <a:spLocks noChangeArrowheads="1"/>
          </p:cNvSpPr>
          <p:nvPr>
            <p:custDataLst>
              <p:tags r:id="rId3"/>
            </p:custDataLst>
          </p:nvPr>
        </p:nvSpPr>
        <p:spPr bwMode="auto">
          <a:xfrm>
            <a:off x="2590800" y="228600"/>
            <a:ext cx="5943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p>
            <a:pPr>
              <a:spcBef>
                <a:spcPct val="50000"/>
              </a:spcBef>
            </a:pPr>
            <a:endParaRPr lang="zh-CN" altLang="zh-CN" sz="2400">
              <a:latin typeface="华文细黑" pitchFamily="2" charset="-122"/>
              <a:ea typeface="华文细黑" pitchFamily="2" charset="-122"/>
            </a:endParaRPr>
          </a:p>
        </p:txBody>
      </p:sp>
      <p:sp>
        <p:nvSpPr>
          <p:cNvPr id="20483" name="文本框 17410"/>
          <p:cNvSpPr>
            <a:spLocks noChangeArrowheads="1"/>
          </p:cNvSpPr>
          <p:nvPr>
            <p:custDataLst>
              <p:tags r:id="rId4"/>
            </p:custDataLst>
          </p:nvPr>
        </p:nvSpPr>
        <p:spPr bwMode="auto">
          <a:xfrm>
            <a:off x="1203325" y="2358629"/>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p>
            <a:endParaRPr lang="zh-CN" altLang="zh-CN" sz="2400">
              <a:latin typeface="华文细黑" pitchFamily="2" charset="-122"/>
              <a:ea typeface="华文细黑" pitchFamily="2" charset="-122"/>
            </a:endParaRPr>
          </a:p>
        </p:txBody>
      </p:sp>
      <p:sp>
        <p:nvSpPr>
          <p:cNvPr id="11" name="TextBox 10"/>
          <p:cNvSpPr txBox="1"/>
          <p:nvPr>
            <p:custDataLst>
              <p:tags r:id="rId5"/>
            </p:custDataLst>
          </p:nvPr>
        </p:nvSpPr>
        <p:spPr>
          <a:xfrm>
            <a:off x="305091" y="227599"/>
            <a:ext cx="3600400" cy="523220"/>
          </a:xfrm>
          <a:prstGeom prst="rect">
            <a:avLst/>
          </a:prstGeom>
          <a:noFill/>
        </p:spPr>
        <p:txBody>
          <a:bodyPr wrap="square" rtlCol="0">
            <a:spAutoFit/>
          </a:bodyPr>
          <a:lstStyle/>
          <a:p>
            <a:r>
              <a:rPr lang="en-US" altLang="zh-CN" sz="2800">
                <a:solidFill>
                  <a:srgbClr val="C00000"/>
                </a:solidFill>
                <a:latin typeface="华文细黑" pitchFamily="2" charset="-122"/>
                <a:ea typeface="华文细黑" pitchFamily="2" charset="-122"/>
              </a:rPr>
              <a:t>【</a:t>
            </a:r>
            <a:r>
              <a:rPr lang="zh-CN" altLang="en-US" sz="2800">
                <a:solidFill>
                  <a:srgbClr val="C00000"/>
                </a:solidFill>
                <a:latin typeface="华文细黑" pitchFamily="2" charset="-122"/>
                <a:ea typeface="华文细黑" pitchFamily="2" charset="-122"/>
              </a:rPr>
              <a:t>写作背景</a:t>
            </a:r>
            <a:r>
              <a:rPr lang="en-US" altLang="zh-CN" sz="2800">
                <a:solidFill>
                  <a:srgbClr val="C00000"/>
                </a:solidFill>
                <a:latin typeface="华文细黑" pitchFamily="2" charset="-122"/>
                <a:ea typeface="华文细黑" pitchFamily="2" charset="-122"/>
              </a:rPr>
              <a:t>】</a:t>
            </a:r>
            <a:endParaRPr lang="zh-CN" altLang="en-US" sz="2800">
              <a:solidFill>
                <a:srgbClr val="C00000"/>
              </a:solidFill>
              <a:latin typeface="华文细黑" pitchFamily="2" charset="-122"/>
              <a:ea typeface="华文细黑" pitchFamily="2" charset="-122"/>
            </a:endParaRPr>
          </a:p>
        </p:txBody>
      </p:sp>
      <p:sp>
        <p:nvSpPr>
          <p:cNvPr id="2" name="矩形 1"/>
          <p:cNvSpPr/>
          <p:nvPr>
            <p:custDataLst>
              <p:tags r:id="rId6"/>
            </p:custDataLst>
          </p:nvPr>
        </p:nvSpPr>
        <p:spPr>
          <a:xfrm>
            <a:off x="1316658" y="1131590"/>
            <a:ext cx="6838800" cy="416845"/>
          </a:xfrm>
          <a:prstGeom prst="rect">
            <a:avLst/>
          </a:prstGeom>
        </p:spPr>
        <p:txBody>
          <a:bodyPr wrap="square">
            <a:spAutoFit/>
          </a:bodyPr>
          <a:lstStyle/>
          <a:p>
            <a:pPr indent="457200">
              <a:lnSpc>
                <a:spcPct val="150000"/>
              </a:lnSpc>
            </a:pPr>
            <a:endParaRPr lang="zh-CN" altLang="en-US" sz="1600">
              <a:latin typeface="华文细黑" pitchFamily="2" charset="-122"/>
              <a:ea typeface="华文细黑" pitchFamily="2" charset="-122"/>
            </a:endParaRPr>
          </a:p>
        </p:txBody>
      </p:sp>
      <p:sp>
        <p:nvSpPr>
          <p:cNvPr id="3" name="矩形 2"/>
          <p:cNvSpPr/>
          <p:nvPr>
            <p:custDataLst>
              <p:tags r:id="rId7"/>
            </p:custDataLst>
          </p:nvPr>
        </p:nvSpPr>
        <p:spPr>
          <a:xfrm>
            <a:off x="1292434" y="1059582"/>
            <a:ext cx="7113091" cy="3416320"/>
          </a:xfrm>
          <a:prstGeom prst="rect">
            <a:avLst/>
          </a:prstGeom>
        </p:spPr>
        <p:txBody>
          <a:bodyPr wrap="square">
            <a:spAutoFit/>
          </a:bodyPr>
          <a:lstStyle/>
          <a:p>
            <a:pPr indent="457200">
              <a:lnSpc>
                <a:spcPct val="150000"/>
              </a:lnSpc>
            </a:pPr>
            <a:r>
              <a:rPr lang="en-US" altLang="zh-CN">
                <a:latin typeface="华文细黑" pitchFamily="2" charset="-122"/>
                <a:ea typeface="华文细黑" pitchFamily="2" charset="-122"/>
              </a:rPr>
              <a:t>1931</a:t>
            </a:r>
            <a:r>
              <a:rPr lang="zh-CN" altLang="en-US">
                <a:latin typeface="华文细黑" pitchFamily="2" charset="-122"/>
                <a:ea typeface="华文细黑" pitchFamily="2" charset="-122"/>
              </a:rPr>
              <a:t>年特朗斯特罗姆出生于斯德哥尔摩。三岁时，父母离婚，和母亲一起在斯德哥尔摩长大。而斯德哥尔摩群岛上的环境是他诗歌的一个重要起点。他很早就对地理和科学，特别是昆虫学产生了兴趣。十几岁时，对艺术表现出兴趣，开始弹钢琴，并很快接触诗歌。在他的诗中，生活世界与大自然向来关系密切，无须附加理智的连接，生活世界本身就是自发地发生的、具有大自然特征的显现过程；自然本身就需要一个世界才能来照面，自然立足于存在的实体，共在于人们生存的世界，与人们神秘的想象力。</a:t>
            </a:r>
          </a:p>
        </p:txBody>
      </p:sp>
    </p:spTree>
    <p:extLst>
      <p:ext uri="{BB962C8B-B14F-4D97-AF65-F5344CB8AC3E}">
        <p14:creationId xmlns:p14="http://schemas.microsoft.com/office/powerpoint/2010/main" val="403073301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3" name="文本框 17410"/>
          <p:cNvSpPr>
            <a:spLocks noChangeArrowheads="1"/>
          </p:cNvSpPr>
          <p:nvPr>
            <p:custDataLst>
              <p:tags r:id="rId3"/>
            </p:custDataLst>
          </p:nvPr>
        </p:nvSpPr>
        <p:spPr bwMode="auto">
          <a:xfrm>
            <a:off x="1203325" y="2358629"/>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p>
            <a:endParaRPr lang="zh-CN" altLang="zh-CN" sz="2400">
              <a:latin typeface="华文细黑" pitchFamily="2" charset="-122"/>
              <a:ea typeface="华文细黑" pitchFamily="2" charset="-122"/>
            </a:endParaRPr>
          </a:p>
        </p:txBody>
      </p:sp>
      <p:sp>
        <p:nvSpPr>
          <p:cNvPr id="11" name="TextBox 10"/>
          <p:cNvSpPr txBox="1"/>
          <p:nvPr>
            <p:custDataLst>
              <p:tags r:id="rId4"/>
            </p:custDataLst>
          </p:nvPr>
        </p:nvSpPr>
        <p:spPr>
          <a:xfrm>
            <a:off x="305091" y="227599"/>
            <a:ext cx="3600400" cy="523220"/>
          </a:xfrm>
          <a:prstGeom prst="rect">
            <a:avLst/>
          </a:prstGeom>
          <a:noFill/>
        </p:spPr>
        <p:txBody>
          <a:bodyPr wrap="square" rtlCol="0">
            <a:spAutoFit/>
          </a:bodyPr>
          <a:lstStyle/>
          <a:p>
            <a:r>
              <a:rPr lang="en-US" altLang="zh-CN" sz="2800" smtClean="0">
                <a:solidFill>
                  <a:srgbClr val="C00000"/>
                </a:solidFill>
                <a:latin typeface="华文细黑" pitchFamily="2" charset="-122"/>
                <a:ea typeface="华文细黑" pitchFamily="2" charset="-122"/>
              </a:rPr>
              <a:t>【</a:t>
            </a:r>
            <a:r>
              <a:rPr lang="zh-CN" altLang="en-US" sz="2800" smtClean="0">
                <a:solidFill>
                  <a:srgbClr val="C00000"/>
                </a:solidFill>
                <a:latin typeface="华文细黑" pitchFamily="2" charset="-122"/>
                <a:ea typeface="华文细黑" pitchFamily="2" charset="-122"/>
              </a:rPr>
              <a:t>解题</a:t>
            </a:r>
            <a:r>
              <a:rPr lang="en-US" altLang="zh-CN" sz="2800" smtClean="0">
                <a:solidFill>
                  <a:srgbClr val="C00000"/>
                </a:solidFill>
                <a:latin typeface="华文细黑" pitchFamily="2" charset="-122"/>
                <a:ea typeface="华文细黑" pitchFamily="2" charset="-122"/>
              </a:rPr>
              <a:t>】</a:t>
            </a:r>
            <a:endParaRPr lang="zh-CN" altLang="en-US" sz="2800">
              <a:solidFill>
                <a:srgbClr val="C00000"/>
              </a:solidFill>
              <a:latin typeface="华文细黑" pitchFamily="2" charset="-122"/>
              <a:ea typeface="华文细黑" pitchFamily="2" charset="-122"/>
            </a:endParaRPr>
          </a:p>
        </p:txBody>
      </p:sp>
      <p:sp>
        <p:nvSpPr>
          <p:cNvPr id="2" name="矩形 1"/>
          <p:cNvSpPr/>
          <p:nvPr>
            <p:custDataLst>
              <p:tags r:id="rId5"/>
            </p:custDataLst>
          </p:nvPr>
        </p:nvSpPr>
        <p:spPr>
          <a:xfrm>
            <a:off x="1316658" y="1131590"/>
            <a:ext cx="6838800" cy="416845"/>
          </a:xfrm>
          <a:prstGeom prst="rect">
            <a:avLst/>
          </a:prstGeom>
        </p:spPr>
        <p:txBody>
          <a:bodyPr wrap="square">
            <a:spAutoFit/>
          </a:bodyPr>
          <a:lstStyle/>
          <a:p>
            <a:pPr indent="457200">
              <a:lnSpc>
                <a:spcPct val="150000"/>
              </a:lnSpc>
            </a:pPr>
            <a:endParaRPr lang="zh-CN" altLang="en-US" sz="1600">
              <a:latin typeface="华文细黑" pitchFamily="2" charset="-122"/>
              <a:ea typeface="华文细黑" pitchFamily="2" charset="-122"/>
            </a:endParaRPr>
          </a:p>
        </p:txBody>
      </p:sp>
      <p:sp>
        <p:nvSpPr>
          <p:cNvPr id="3" name="矩形 2"/>
          <p:cNvSpPr/>
          <p:nvPr>
            <p:custDataLst>
              <p:tags r:id="rId6"/>
            </p:custDataLst>
          </p:nvPr>
        </p:nvSpPr>
        <p:spPr>
          <a:xfrm>
            <a:off x="1667167" y="1426809"/>
            <a:ext cx="6137781" cy="2308324"/>
          </a:xfrm>
          <a:prstGeom prst="rect">
            <a:avLst/>
          </a:prstGeom>
        </p:spPr>
        <p:txBody>
          <a:bodyPr wrap="square">
            <a:spAutoFit/>
          </a:bodyPr>
          <a:lstStyle/>
          <a:p>
            <a:pPr indent="457200">
              <a:lnSpc>
                <a:spcPct val="150000"/>
              </a:lnSpc>
            </a:pPr>
            <a:r>
              <a:rPr lang="zh-CN" altLang="en-US" sz="2400">
                <a:latin typeface="华文细黑" pitchFamily="2" charset="-122"/>
                <a:ea typeface="华文细黑" pitchFamily="2" charset="-122"/>
              </a:rPr>
              <a:t>“树和天空”言简意赅，点明了诗歌的写作对象；</a:t>
            </a:r>
          </a:p>
          <a:p>
            <a:pPr indent="457200">
              <a:lnSpc>
                <a:spcPct val="150000"/>
              </a:lnSpc>
            </a:pPr>
            <a:r>
              <a:rPr lang="zh-CN" altLang="en-US" sz="2400">
                <a:latin typeface="华文细黑" pitchFamily="2" charset="-122"/>
                <a:ea typeface="华文细黑" pitchFamily="2" charset="-122"/>
              </a:rPr>
              <a:t>同时，“天空”为“树”提供了背景，意象鲜明，给读者提供了无限的想象空间。</a:t>
            </a:r>
          </a:p>
        </p:txBody>
      </p:sp>
      <p:pic>
        <p:nvPicPr>
          <p:cNvPr id="8"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203300" y="2859782"/>
            <a:ext cx="2660936" cy="241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32532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Box 3"/>
          <p:cNvSpPr txBox="1"/>
          <p:nvPr>
            <p:custDataLst>
              <p:tags r:id="rId3"/>
            </p:custDataLst>
          </p:nvPr>
        </p:nvSpPr>
        <p:spPr>
          <a:xfrm>
            <a:off x="827584" y="1418407"/>
            <a:ext cx="7488832" cy="830997"/>
          </a:xfrm>
          <a:prstGeom prst="rect">
            <a:avLst/>
          </a:prstGeom>
          <a:noFill/>
        </p:spPr>
        <p:txBody>
          <a:bodyPr wrap="square" rtlCol="0">
            <a:spAutoFit/>
          </a:bodyPr>
          <a:lstStyle/>
          <a:p>
            <a:pPr algn="ctr"/>
            <a:r>
              <a:rPr lang="zh-CN" altLang="en-US" sz="4800" b="1">
                <a:solidFill>
                  <a:srgbClr val="C00000"/>
                </a:solidFill>
              </a:rPr>
              <a:t>整体感知 ，理清层次</a:t>
            </a:r>
          </a:p>
        </p:txBody>
      </p:sp>
      <p:pic>
        <p:nvPicPr>
          <p:cNvPr id="3"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0" y="10934"/>
            <a:ext cx="4419600" cy="33099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540568" y="3363838"/>
            <a:ext cx="9684568" cy="2111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01160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15616" y="843558"/>
            <a:ext cx="7686854" cy="4051459"/>
          </a:xfrm>
        </p:spPr>
        <p:txBody>
          <a:bodyPr>
            <a:noAutofit/>
          </a:bodyPr>
          <a:lstStyle/>
          <a:p>
            <a:pPr marL="0" indent="0">
              <a:buNone/>
            </a:pPr>
            <a:r>
              <a:rPr lang="zh-CN" altLang="en-US" sz="2400" spc="240" smtClean="0">
                <a:latin typeface="华文细黑" pitchFamily="2" charset="-122"/>
                <a:ea typeface="华文细黑" pitchFamily="2" charset="-122"/>
                <a:cs typeface="微软雅黑" panose="020b0503020204020204" pitchFamily="34" charset="-122"/>
              </a:rPr>
              <a:t>请</a:t>
            </a:r>
            <a:r>
              <a:rPr lang="zh-CN" altLang="en-US" sz="2400" spc="240">
                <a:latin typeface="华文细黑" pitchFamily="2" charset="-122"/>
                <a:ea typeface="华文细黑" pitchFamily="2" charset="-122"/>
                <a:cs typeface="微软雅黑" panose="020b0503020204020204" pitchFamily="34" charset="-122"/>
              </a:rPr>
              <a:t>同学们自由朗诵课文</a:t>
            </a:r>
          </a:p>
          <a:p>
            <a:pPr marL="0" indent="0">
              <a:buNone/>
            </a:pPr>
            <a:r>
              <a:rPr lang="zh-CN" altLang="en-US" sz="2400" spc="240">
                <a:latin typeface="华文细黑" pitchFamily="2" charset="-122"/>
                <a:ea typeface="华文细黑" pitchFamily="2" charset="-122"/>
                <a:cs typeface="微软雅黑" panose="020b0503020204020204" pitchFamily="34" charset="-122"/>
              </a:rPr>
              <a:t>   要求：①读懂字音，读懂词义</a:t>
            </a:r>
          </a:p>
          <a:p>
            <a:pPr marL="0" indent="0">
              <a:buNone/>
            </a:pPr>
            <a:r>
              <a:rPr lang="zh-CN" altLang="en-US" sz="2400" spc="240">
                <a:latin typeface="华文细黑" pitchFamily="2" charset="-122"/>
                <a:ea typeface="华文细黑" pitchFamily="2" charset="-122"/>
                <a:cs typeface="微软雅黑" panose="020b0503020204020204" pitchFamily="34" charset="-122"/>
              </a:rPr>
              <a:t>         ②要读准节奏，读出语气</a:t>
            </a:r>
          </a:p>
          <a:p>
            <a:pPr marL="0" indent="0">
              <a:buNone/>
            </a:pPr>
            <a:r>
              <a:rPr lang="zh-CN" altLang="en-US" sz="2400" spc="240">
                <a:latin typeface="华文细黑" pitchFamily="2" charset="-122"/>
                <a:ea typeface="华文细黑" pitchFamily="2" charset="-122"/>
                <a:cs typeface="微软雅黑" panose="020b0503020204020204" pitchFamily="34" charset="-122"/>
              </a:rPr>
              <a:t>         ③要读出意蕴</a:t>
            </a:r>
          </a:p>
          <a:p>
            <a:pPr marL="0" indent="0">
              <a:buNone/>
            </a:pPr>
            <a:r>
              <a:rPr lang="zh-CN" altLang="en-US" sz="2400" spc="240">
                <a:latin typeface="华文细黑" pitchFamily="2" charset="-122"/>
                <a:ea typeface="华文细黑" pitchFamily="2" charset="-122"/>
                <a:cs typeface="微软雅黑" panose="020b0503020204020204" pitchFamily="34" charset="-122"/>
              </a:rPr>
              <a:t>   </a:t>
            </a:r>
            <a:endParaRPr lang="en-US" altLang="zh-CN" sz="2400" spc="240">
              <a:latin typeface="华文细黑" pitchFamily="2" charset="-122"/>
              <a:ea typeface="华文细黑" pitchFamily="2" charset="-122"/>
              <a:cs typeface="微软雅黑" panose="020b0503020204020204" pitchFamily="34" charset="-122"/>
            </a:endParaRPr>
          </a:p>
          <a:p>
            <a:pPr marL="0" indent="0">
              <a:buNone/>
            </a:pPr>
            <a:r>
              <a:rPr lang="en-US" altLang="zh-CN" sz="2400" spc="240">
                <a:latin typeface="华文细黑" pitchFamily="2" charset="-122"/>
                <a:ea typeface="华文细黑" pitchFamily="2" charset="-122"/>
                <a:cs typeface="微软雅黑" panose="020b0503020204020204" pitchFamily="34" charset="-122"/>
              </a:rPr>
              <a:t>   </a:t>
            </a:r>
            <a:r>
              <a:rPr lang="zh-CN" altLang="en-US" sz="2400" spc="240">
                <a:latin typeface="华文细黑" pitchFamily="2" charset="-122"/>
                <a:ea typeface="华文细黑" pitchFamily="2" charset="-122"/>
                <a:cs typeface="微软雅黑" panose="020b0503020204020204" pitchFamily="34" charset="-122"/>
              </a:rPr>
              <a:t>请大家边读，边用“</a:t>
            </a:r>
            <a:r>
              <a:rPr lang="en-US" altLang="zh-CN" sz="2400" spc="240">
                <a:latin typeface="华文细黑" pitchFamily="2" charset="-122"/>
                <a:ea typeface="华文细黑" pitchFamily="2" charset="-122"/>
                <a:cs typeface="微软雅黑" panose="020b0503020204020204" pitchFamily="34" charset="-122"/>
              </a:rPr>
              <a:t>/”</a:t>
            </a:r>
            <a:r>
              <a:rPr lang="zh-CN" altLang="en-US" sz="2400" spc="240">
                <a:latin typeface="华文细黑" pitchFamily="2" charset="-122"/>
                <a:ea typeface="华文细黑" pitchFamily="2" charset="-122"/>
                <a:cs typeface="微软雅黑" panose="020b0503020204020204" pitchFamily="34" charset="-122"/>
              </a:rPr>
              <a:t>给全诗标明朗读节奏；找出朗读时要变化的语气，并在重读的词句下面加点标注。</a:t>
            </a:r>
          </a:p>
        </p:txBody>
      </p:sp>
      <p:sp>
        <p:nvSpPr>
          <p:cNvPr id="2" name="矩形 1"/>
          <p:cNvSpPr/>
          <p:nvPr>
            <p:custDataLst>
              <p:tags r:id="rId4"/>
            </p:custDataLst>
          </p:nvPr>
        </p:nvSpPr>
        <p:spPr>
          <a:xfrm>
            <a:off x="323528" y="195486"/>
            <a:ext cx="2078133" cy="424732"/>
          </a:xfrm>
          <a:prstGeom prst="rect">
            <a:avLst/>
          </a:prstGeom>
        </p:spPr>
        <p:txBody>
          <a:bodyPr wrap="none">
            <a:spAutoFit/>
          </a:bodyPr>
          <a:lstStyle/>
          <a:p>
            <a:pPr lvl="0" defTabSz="914167">
              <a:lnSpc>
                <a:spcPct val="90000"/>
              </a:lnSpc>
              <a:spcBef>
                <a:spcPts val="1000"/>
              </a:spcBef>
            </a:pPr>
            <a:r>
              <a:rPr lang="en-US" altLang="zh-CN" sz="2400" spc="240">
                <a:solidFill>
                  <a:srgbClr val="C00000"/>
                </a:solidFill>
                <a:latin typeface="华文细黑" pitchFamily="2" charset="-122"/>
                <a:ea typeface="华文细黑" pitchFamily="2" charset="-122"/>
                <a:cs typeface="微软雅黑" panose="020b0503020204020204" pitchFamily="34" charset="-122"/>
              </a:rPr>
              <a:t>1</a:t>
            </a:r>
            <a:r>
              <a:rPr lang="zh-CN" altLang="en-US" sz="2400" spc="240">
                <a:solidFill>
                  <a:srgbClr val="C00000"/>
                </a:solidFill>
                <a:latin typeface="华文细黑" pitchFamily="2" charset="-122"/>
                <a:ea typeface="华文细黑" pitchFamily="2" charset="-122"/>
                <a:cs typeface="微软雅黑" panose="020b0503020204020204" pitchFamily="34" charset="-122"/>
              </a:rPr>
              <a:t>、朗诵课文</a:t>
            </a:r>
            <a:endParaRPr lang="en-US" altLang="zh-CN" sz="2400" spc="240">
              <a:solidFill>
                <a:srgbClr val="C00000"/>
              </a:solidFill>
              <a:latin typeface="华文细黑" pitchFamily="2" charset="-122"/>
              <a:ea typeface="华文细黑" pitchFamily="2" charset="-122"/>
              <a:cs typeface="微软雅黑" panose="020b0503020204020204" pitchFamily="34" charset="-122"/>
            </a:endParaRPr>
          </a:p>
        </p:txBody>
      </p:sp>
      <p:pic>
        <p:nvPicPr>
          <p:cNvPr id="4"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7"/>
    </p:custDataLst>
    <p:extLst>
      <p:ext uri="{BB962C8B-B14F-4D97-AF65-F5344CB8AC3E}">
        <p14:creationId xmlns:p14="http://schemas.microsoft.com/office/powerpoint/2010/main" val="57174005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67544" y="987574"/>
            <a:ext cx="8226743" cy="4051459"/>
          </a:xfrm>
        </p:spPr>
        <p:txBody>
          <a:bodyPr>
            <a:noAutofit/>
          </a:bodyPr>
          <a:lstStyle/>
          <a:p>
            <a:pPr marL="0" indent="0" algn="ctr">
              <a:buNone/>
            </a:pPr>
            <a:r>
              <a:rPr lang="zh-CN" altLang="en-US" sz="2400" smtClean="0">
                <a:latin typeface="华文细黑" pitchFamily="2" charset="-122"/>
                <a:ea typeface="华文细黑" pitchFamily="2" charset="-122"/>
              </a:rPr>
              <a:t>一</a:t>
            </a:r>
            <a:r>
              <a:rPr lang="zh-CN" altLang="en-US" sz="2400">
                <a:latin typeface="华文细黑" pitchFamily="2" charset="-122"/>
                <a:ea typeface="华文细黑" pitchFamily="2" charset="-122"/>
              </a:rPr>
              <a:t>棵树/在雨中/走动</a:t>
            </a:r>
          </a:p>
          <a:p>
            <a:pPr marL="0" indent="0" algn="ctr">
              <a:buNone/>
            </a:pPr>
            <a:r>
              <a:rPr lang="zh-CN" altLang="en-US" sz="2400">
                <a:latin typeface="华文细黑" pitchFamily="2" charset="-122"/>
                <a:ea typeface="华文细黑" pitchFamily="2" charset="-122"/>
              </a:rPr>
              <a:t>在倾洒的灰色中/匆匆走过/我们身边</a:t>
            </a:r>
          </a:p>
          <a:p>
            <a:pPr marL="0" indent="0" algn="ctr">
              <a:buNone/>
            </a:pPr>
            <a:r>
              <a:rPr lang="zh-CN" altLang="en-US" sz="2400">
                <a:latin typeface="华文细黑" pitchFamily="2" charset="-122"/>
                <a:ea typeface="华文细黑" pitchFamily="2" charset="-122"/>
              </a:rPr>
              <a:t>它有急事。它汲取/雨中的生命</a:t>
            </a:r>
          </a:p>
          <a:p>
            <a:pPr marL="0" indent="0" algn="ctr">
              <a:buNone/>
            </a:pPr>
            <a:r>
              <a:rPr lang="zh-CN" altLang="en-US" sz="2400">
                <a:latin typeface="华文细黑" pitchFamily="2" charset="-122"/>
                <a:ea typeface="华文细黑" pitchFamily="2" charset="-122"/>
              </a:rPr>
              <a:t>就像/果园里的/黑鹂</a:t>
            </a:r>
          </a:p>
          <a:p>
            <a:pPr marL="0" indent="0" algn="ctr">
              <a:buNone/>
            </a:pPr>
            <a:r>
              <a:rPr lang="zh-CN" altLang="en-US" sz="2400">
                <a:latin typeface="华文细黑" pitchFamily="2" charset="-122"/>
                <a:ea typeface="华文细黑" pitchFamily="2" charset="-122"/>
              </a:rPr>
              <a:t>雨停歇。树/停下脚步</a:t>
            </a:r>
          </a:p>
          <a:p>
            <a:pPr marL="0" indent="0" algn="ctr">
              <a:buNone/>
            </a:pPr>
            <a:r>
              <a:rPr lang="zh-CN" altLang="en-US" sz="2400">
                <a:latin typeface="华文细黑" pitchFamily="2" charset="-122"/>
                <a:ea typeface="华文细黑" pitchFamily="2" charset="-122"/>
              </a:rPr>
              <a:t>它/在晴朗的夜晚/挺拔地静闪</a:t>
            </a:r>
          </a:p>
          <a:p>
            <a:pPr marL="0" indent="0" algn="ctr">
              <a:buNone/>
            </a:pPr>
            <a:r>
              <a:rPr lang="zh-CN" altLang="en-US" sz="2400">
                <a:latin typeface="华文细黑" pitchFamily="2" charset="-122"/>
                <a:ea typeface="华文细黑" pitchFamily="2" charset="-122"/>
              </a:rPr>
              <a:t>和我们一样/它/在等待/那瞬息</a:t>
            </a:r>
          </a:p>
          <a:p>
            <a:pPr marL="0" indent="0" algn="ctr">
              <a:buNone/>
            </a:pPr>
            <a:r>
              <a:rPr lang="zh-CN" altLang="en-US" sz="2400">
                <a:latin typeface="华文细黑" pitchFamily="2" charset="-122"/>
                <a:ea typeface="华文细黑" pitchFamily="2" charset="-122"/>
              </a:rPr>
              <a:t>当雪花/在空中/绽开</a:t>
            </a:r>
          </a:p>
        </p:txBody>
      </p:sp>
      <p:sp>
        <p:nvSpPr>
          <p:cNvPr id="2" name="矩形 1"/>
          <p:cNvSpPr/>
          <p:nvPr>
            <p:custDataLst>
              <p:tags r:id="rId4"/>
            </p:custDataLst>
          </p:nvPr>
        </p:nvSpPr>
        <p:spPr>
          <a:xfrm>
            <a:off x="308347" y="195486"/>
            <a:ext cx="6696744" cy="424732"/>
          </a:xfrm>
          <a:prstGeom prst="rect">
            <a:avLst/>
          </a:prstGeom>
        </p:spPr>
        <p:txBody>
          <a:bodyPr wrap="square">
            <a:spAutoFit/>
          </a:bodyPr>
          <a:lstStyle/>
          <a:p>
            <a:pPr lvl="0" defTabSz="914167">
              <a:lnSpc>
                <a:spcPct val="90000"/>
              </a:lnSpc>
              <a:spcBef>
                <a:spcPts val="1000"/>
              </a:spcBef>
            </a:pPr>
            <a:r>
              <a:rPr lang="zh-CN" altLang="en-US" sz="2400" spc="240" smtClean="0">
                <a:solidFill>
                  <a:srgbClr val="C00000"/>
                </a:solidFill>
                <a:latin typeface="华文细黑" pitchFamily="2" charset="-122"/>
                <a:ea typeface="华文细黑" pitchFamily="2" charset="-122"/>
                <a:cs typeface="微软雅黑" panose="020b0503020204020204" pitchFamily="34" charset="-122"/>
              </a:rPr>
              <a:t>请</a:t>
            </a:r>
            <a:r>
              <a:rPr lang="zh-CN" altLang="en-US" sz="2400" spc="240">
                <a:solidFill>
                  <a:srgbClr val="C00000"/>
                </a:solidFill>
                <a:latin typeface="华文细黑" pitchFamily="2" charset="-122"/>
                <a:ea typeface="华文细黑" pitchFamily="2" charset="-122"/>
                <a:cs typeface="微软雅黑" panose="020b0503020204020204" pitchFamily="34" charset="-122"/>
              </a:rPr>
              <a:t>用“</a:t>
            </a:r>
            <a:r>
              <a:rPr lang="en-US" altLang="zh-CN" sz="2400" spc="240">
                <a:solidFill>
                  <a:srgbClr val="C00000"/>
                </a:solidFill>
                <a:latin typeface="华文细黑" pitchFamily="2" charset="-122"/>
                <a:ea typeface="华文细黑" pitchFamily="2" charset="-122"/>
                <a:cs typeface="微软雅黑" panose="020b0503020204020204" pitchFamily="34" charset="-122"/>
              </a:rPr>
              <a:t>/”</a:t>
            </a:r>
            <a:r>
              <a:rPr lang="zh-CN" altLang="en-US" sz="2400" spc="240">
                <a:solidFill>
                  <a:srgbClr val="C00000"/>
                </a:solidFill>
                <a:latin typeface="华文细黑" pitchFamily="2" charset="-122"/>
                <a:ea typeface="华文细黑" pitchFamily="2" charset="-122"/>
                <a:cs typeface="微软雅黑" panose="020b0503020204020204" pitchFamily="34" charset="-122"/>
              </a:rPr>
              <a:t>给全诗标明朗读节奏。</a:t>
            </a:r>
            <a:endParaRPr lang="en-US" altLang="zh-CN" sz="2000">
              <a:solidFill>
                <a:srgbClr val="C00000"/>
              </a:solidFill>
              <a:latin typeface="华文细黑" pitchFamily="2" charset="-122"/>
              <a:ea typeface="华文细黑" pitchFamily="2" charset="-122"/>
            </a:endParaRPr>
          </a:p>
        </p:txBody>
      </p:sp>
      <p:pic>
        <p:nvPicPr>
          <p:cNvPr id="4"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91631" y="3001306"/>
            <a:ext cx="222885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804248" y="15632"/>
            <a:ext cx="2206625" cy="2401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extLst>
      <p:ext uri="{BB962C8B-B14F-4D97-AF65-F5344CB8AC3E}">
        <p14:creationId xmlns:p14="http://schemas.microsoft.com/office/powerpoint/2010/main" val="62829171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AS_UNIQUEID" val="1261"/>
</p:tagLst>
</file>

<file path=ppt/tags/tag10.xml><?xml version="1.0" encoding="utf-8"?>
<p:tagLst xmlns:p="http://schemas.openxmlformats.org/presentationml/2006/main">
  <p:tag name="AS_UNIQUEID" val="1270"/>
</p:tagLst>
</file>

<file path=ppt/tags/tag100.xml><?xml version="1.0" encoding="utf-8"?>
<p:tagLst xmlns:p="http://schemas.openxmlformats.org/presentationml/2006/main">
  <p:tag name="AS_UNIQUEID" val="1360"/>
</p:tagLst>
</file>

<file path=ppt/tags/tag101.xml><?xml version="1.0" encoding="utf-8"?>
<p:tagLst xmlns:p="http://schemas.openxmlformats.org/presentationml/2006/main">
  <p:tag name="AS_UNIQUEID" val="1361"/>
</p:tagLst>
</file>

<file path=ppt/tags/tag102.xml><?xml version="1.0" encoding="utf-8"?>
<p:tagLst xmlns:p="http://schemas.openxmlformats.org/presentationml/2006/main">
  <p:tag name="AS_UNIQUEID" val="1362"/>
</p:tagLst>
</file>

<file path=ppt/tags/tag103.xml><?xml version="1.0" encoding="utf-8"?>
<p:tagLst xmlns:p="http://schemas.openxmlformats.org/presentationml/2006/main">
  <p:tag name="AS_UNIQUEID" val="1363"/>
</p:tagLst>
</file>

<file path=ppt/tags/tag104.xml><?xml version="1.0" encoding="utf-8"?>
<p:tagLst xmlns:p="http://schemas.openxmlformats.org/presentationml/2006/main">
  <p:tag name="AS_UNIQUEID" val="1364"/>
</p:tagLst>
</file>

<file path=ppt/tags/tag105.xml><?xml version="1.0" encoding="utf-8"?>
<p:tagLst xmlns:p="http://schemas.openxmlformats.org/presentationml/2006/main">
  <p:tag name="AS_UNIQUEID" val="1365"/>
</p:tagLst>
</file>

<file path=ppt/tags/tag106.xml><?xml version="1.0" encoding="utf-8"?>
<p:tagLst xmlns:p="http://schemas.openxmlformats.org/presentationml/2006/main">
  <p:tag name="AS_UNIQUEID" val="1366"/>
</p:tagLst>
</file>

<file path=ppt/tags/tag107.xml><?xml version="1.0" encoding="utf-8"?>
<p:tagLst xmlns:p="http://schemas.openxmlformats.org/presentationml/2006/main">
  <p:tag name="AS_UNIQUEID" val="1367"/>
</p:tagLst>
</file>

<file path=ppt/tags/tag108.xml><?xml version="1.0" encoding="utf-8"?>
<p:tagLst xmlns:p="http://schemas.openxmlformats.org/presentationml/2006/main">
  <p:tag name="AS_UNIQUEID" val="1368"/>
</p:tagLst>
</file>

<file path=ppt/tags/tag109.xml><?xml version="1.0" encoding="utf-8"?>
<p:tagLst xmlns:p="http://schemas.openxmlformats.org/presentationml/2006/main">
  <p:tag name="AS_UNIQUEID" val="1369"/>
</p:tagLst>
</file>

<file path=ppt/tags/tag11.xml><?xml version="1.0" encoding="utf-8"?>
<p:tagLst xmlns:p="http://schemas.openxmlformats.org/presentationml/2006/main">
  <p:tag name="AS_UNIQUEID" val="1271"/>
</p:tagLst>
</file>

<file path=ppt/tags/tag110.xml><?xml version="1.0" encoding="utf-8"?>
<p:tagLst xmlns:p="http://schemas.openxmlformats.org/presentationml/2006/main">
  <p:tag name="AS_UNIQUEID" val="1370"/>
</p:tagLst>
</file>

<file path=ppt/tags/tag111.xml><?xml version="1.0" encoding="utf-8"?>
<p:tagLst xmlns:p="http://schemas.openxmlformats.org/presentationml/2006/main">
  <p:tag name="AS_UNIQUEID" val="1371"/>
</p:tagLst>
</file>

<file path=ppt/tags/tag112.xml><?xml version="1.0" encoding="utf-8"?>
<p:tagLst xmlns:p="http://schemas.openxmlformats.org/presentationml/2006/main">
  <p:tag name="AS_UNIQUEID" val="1372"/>
</p:tagLst>
</file>

<file path=ppt/tags/tag113.xml><?xml version="1.0" encoding="utf-8"?>
<p:tagLst xmlns:p="http://schemas.openxmlformats.org/presentationml/2006/main">
  <p:tag name="AS_UNIQUEID" val="1373"/>
</p:tagLst>
</file>

<file path=ppt/tags/tag114.xml><?xml version="1.0" encoding="utf-8"?>
<p:tagLst xmlns:p="http://schemas.openxmlformats.org/presentationml/2006/main">
  <p:tag name="AS_UNIQUEID" val="1374"/>
</p:tagLst>
</file>

<file path=ppt/tags/tag115.xml><?xml version="1.0" encoding="utf-8"?>
<p:tagLst xmlns:p="http://schemas.openxmlformats.org/presentationml/2006/main">
  <p:tag name="AS_UNIQUEID" val="1375"/>
</p:tagLst>
</file>

<file path=ppt/tags/tag116.xml><?xml version="1.0" encoding="utf-8"?>
<p:tagLst xmlns:p="http://schemas.openxmlformats.org/presentationml/2006/main">
  <p:tag name="AS_UNIQUEID" val="1376"/>
</p:tagLst>
</file>

<file path=ppt/tags/tag117.xml><?xml version="1.0" encoding="utf-8"?>
<p:tagLst xmlns:p="http://schemas.openxmlformats.org/presentationml/2006/main">
  <p:tag name="AS_UNIQUEID" val="1377"/>
</p:tagLst>
</file>

<file path=ppt/tags/tag118.xml><?xml version="1.0" encoding="utf-8"?>
<p:tagLst xmlns:p="http://schemas.openxmlformats.org/presentationml/2006/main">
  <p:tag name="AS_UNIQUEID" val="1378"/>
</p:tagLst>
</file>

<file path=ppt/tags/tag119.xml><?xml version="1.0" encoding="utf-8"?>
<p:tagLst xmlns:p="http://schemas.openxmlformats.org/presentationml/2006/main">
  <p:tag name="AS_UNIQUEID" val="1379"/>
</p:tagLst>
</file>

<file path=ppt/tags/tag12.xml><?xml version="1.0" encoding="utf-8"?>
<p:tagLst xmlns:p="http://schemas.openxmlformats.org/presentationml/2006/main">
  <p:tag name="AS_UNIQUEID" val="1272"/>
</p:tagLst>
</file>

<file path=ppt/tags/tag120.xml><?xml version="1.0" encoding="utf-8"?>
<p:tagLst xmlns:p="http://schemas.openxmlformats.org/presentationml/2006/main">
  <p:tag name="AS_UNIQUEID" val="1255"/>
  <p:tag name="KSO_WM_BEAUTIFY_FLAG" val="#wm#"/>
  <p:tag name="KSO_WM_CHIP_GROUPID" val="5f0d14ec8050c250ba656b60"/>
  <p:tag name="KSO_WM_CHIP_XID" val="5f6328e30e9bcbd1695b1d57"/>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30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121.xml><?xml version="1.0" encoding="utf-8"?>
<p:tagLst xmlns:p="http://schemas.openxmlformats.org/presentationml/2006/main">
  <p:tag name="AS_UNIQUEID" val="1256"/>
  <p:tag name="KSO_WM_BEAUTIFY_FLAG" val="#wm#"/>
  <p:tag name="KSO_WM_CHIP_GROUPID" val="5f0d14ec8050c250ba656b60"/>
  <p:tag name="KSO_WM_CHIP_XID" val="5f6328e30e9bcbd1695b1d57"/>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BLOCK" val="0"/>
  <p:tag name="KSO_WM_UNIT_COMPATIBLE" val="0"/>
  <p:tag name="KSO_WM_UNIT_DEC_AREA_ID" val="77f27288821d4af4a3803bfe70020c99"/>
  <p:tag name="KSO_WM_UNIT_DECORATE_INFO" val="{&quot;DecorateInfoH&quot;:{&quot;IsAbs&quot;:true},&quot;DecorateInfoW&quot;:{&quot;IsAbs&quot;:true},&quot;DecorateInfoX&quot;:{&quot;IsAbs&quot;:true,&quot;Pos&quot;:1},&quot;DecorateInfoY&quot;:{&quot;IsAbs&quot;:true,&quot;Pos&quot;:0},&quot;ReferentInfo&quot;:{&quot;Id&quot;:&quot;c08a77665c0a40fb8d095c4f20bc84f6;57fff25fba224769b01b0e8923d40289&quot;,&quot;X&quot;:{&quot;Pos&quot;:1},&quot;Y&quot;:{&quot;Pos&quot;:2}},&quot;whChangeMode&quot;:0}"/>
  <p:tag name="KSO_WM_UNIT_DIAGRAM_ISNUMVISUAL" val="0"/>
  <p:tag name="KSO_WM_UNIT_DIAGRAM_ISREFERUNIT" val="0"/>
  <p:tag name="KSO_WM_UNIT_HIGHLIGHT" val="0"/>
  <p:tag name="KSO_WM_UNIT_ID" val="diagram2021183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122.xml><?xml version="1.0" encoding="utf-8"?>
<p:tagLst xmlns:p="http://schemas.openxmlformats.org/presentationml/2006/main">
  <p:tag name="AS_UNIQUEID" val="1257"/>
  <p:tag name="KSO_WM_ASSEMBLE_CHIP_INDEX" val="bef2bdb3077344b9842bd73775bfbea9"/>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BLOCK" val="0"/>
  <p:tag name="KSO_WM_UNIT_COMPATIBLE" val="0"/>
  <p:tag name="KSO_WM_UNIT_DEC_AREA_ID" val="c08a77665c0a40fb8d095c4f20bc84f6"/>
  <p:tag name="KSO_WM_UNIT_DEFAULT_FONT" val="24;44;4"/>
  <p:tag name="KSO_WM_UNIT_DIAGRAM_ISNUMVISUAL" val="0"/>
  <p:tag name="KSO_WM_UNIT_DIAGRAM_ISREFERUNIT" val="0"/>
  <p:tag name="KSO_WM_UNIT_HIGHLIGHT" val="0"/>
  <p:tag name="KSO_WM_UNIT_ID" val="diagram20211830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5"/>
</p:tagLst>
</file>

<file path=ppt/tags/tag123.xml><?xml version="1.0" encoding="utf-8"?>
<p:tagLst xmlns:p="http://schemas.openxmlformats.org/presentationml/2006/main">
  <p:tag name="AS_UNIQUEID" val="1258"/>
  <p:tag name="KSO_WM_ASSEMBLE_CHIP_INDEX" val="bef2bdb3077344b9842bd73775bfbea9"/>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BLOCK" val="0"/>
  <p:tag name="KSO_WM_UNIT_COMPATIBLE" val="0"/>
  <p:tag name="KSO_WM_UNIT_DEC_AREA_ID" val="57fff25fba224769b01b0e8923d40289"/>
  <p:tag name="KSO_WM_UNIT_DEFAULT_FONT" val="18;24;2"/>
  <p:tag name="KSO_WM_UNIT_DIAGRAM_ISNUMVISUAL" val="0"/>
  <p:tag name="KSO_WM_UNIT_DIAGRAM_ISREFERUNIT" val="0"/>
  <p:tag name="KSO_WM_UNIT_HIGHLIGHT" val="0"/>
  <p:tag name="KSO_WM_UNIT_ID" val="diagram20211830_1*b*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VALUE" val="34"/>
</p:tagLst>
</file>

<file path=ppt/tags/tag124.xml><?xml version="1.0" encoding="utf-8"?>
<p:tagLst xmlns:p="http://schemas.openxmlformats.org/presentationml/2006/main">
  <p:tag name="AS_UNIQUEID" val="1259"/>
  <p:tag name="KSO_WM_ASSEMBLE_CHIP_INDEX" val="5a1a2b9d4f074a09b59dc37f3e467a3f"/>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BLOCK" val="0"/>
  <p:tag name="KSO_WM_UNIT_COMPATIBLE" val="0"/>
  <p:tag name="KSO_WM_UNIT_DEC_AREA_ID" val="d6f92b69c41a4e70812fc89f9849b407"/>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0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336"/>
</p:tagLst>
</file>

<file path=ppt/tags/tag125.xml><?xml version="1.0" encoding="utf-8"?>
<p:tagLst xmlns:p="http://schemas.openxmlformats.org/presentationml/2006/main">
  <p:tag name="AS_UNIQUEID" val="1260"/>
  <p:tag name="KSO_WM_ASSEMBLE_CHIP_INDEX" val="fa4ad157b41f4fac87c86c79caeafb0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2e4054ed1e2fb804fe"/>
  <p:tag name="KSO_WM_TEMPLATE_ASSEMBLE_XID" val="60656f2e4054ed1e2fb804fe"/>
  <p:tag name="KSO_WM_TEMPLATE_CATEGORY" val="diagram"/>
  <p:tag name="KSO_WM_TEMPLATE_INDEX" val="20211830"/>
  <p:tag name="KSO_WM_UNIT_COMPATIBLE" val="0"/>
  <p:tag name="KSO_WM_UNIT_DEC_AREA_ID" val="833079c42ec6474f88abeaaeba12626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30_1*d*1"/>
  <p:tag name="KSO_WM_UNIT_INDEX" val="1"/>
  <p:tag name="KSO_WM_UNIT_LAYERLEVEL" val="1"/>
  <p:tag name="KSO_WM_UNIT_PICTURE_CLIP_FLAG" val="0"/>
  <p:tag name="KSO_WM_UNIT_SM_LIMIT_TYPE" val="2"/>
  <p:tag name="KSO_WM_UNIT_TYPE" val="d"/>
  <p:tag name="KSO_WM_UNIT_VALUE" val="635*635"/>
</p:tagLst>
</file>

<file path=ppt/tags/tag126.xml><?xml version="1.0" encoding="utf-8"?>
<p:tagLst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30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32:32&quot;,&quot;maxSize&quot;:{&quot;size1&quot;:41.5},&quot;minSize&quot;:{&quot;size1&quot;:41.5},&quot;normalSize&quot;:{&quot;size1&quot;:41.5},&quot;subLayout&quot;:[{&quot;direction&quot;:1,&quot;id&quot;:&quot;2021-04-01T15:32:32&quot;,&quot;maxSize&quot;:{&quot;size1&quot;:26.600000000000001},&quot;minSize&quot;:{&quot;size1&quot;:26.600000000000001},&quot;normalSize&quot;:{&quot;size1&quot;:26.600000000000001},&quot;subLayout&quot;:[{&quot;id&quot;:&quot;2021-04-01T15:32:32&quot;,&quot;margin&quot;:{&quot;bottom&quot;:0.37900000810623169,&quot;left&quot;:2.2430000305175781,&quot;right&quot;:0.44900000095367432,&quot;top&quot;:1.2999999523162842},&quot;type&quot;:0},{&quot;id&quot;:&quot;2021-04-01T15:32:32&quot;,&quot;margin&quot;:{&quot;bottom&quot;:1.9630000591278076,&quot;left&quot;:0.74699997901916504,&quot;right&quot;:2.1159999370574951,&quot;top&quot;:2.5750000476837158},&quot;type&quot;:0}],&quot;type&quot;:0},{&quot;id&quot;:&quot;2021-04-01T15:32:32&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60656f2e4054ed1e2fb804fe"/>
  <p:tag name="KSO_WM_TEMPLATE_ASSEMBLE_XID" val="60656f2e4054ed1e2fb804fe"/>
  <p:tag name="KSO_WM_TEMPLATE_CATEGORY" val="diagram"/>
  <p:tag name="KSO_WM_TEMPLATE_COLOR_TYPE" val="1"/>
  <p:tag name="KSO_WM_TEMPLATE_INDEX" val="20211830"/>
  <p:tag name="KSO_WM_TEMPLATE_MASTER_TYPE" val="0"/>
  <p:tag name="KSO_WM_TEMPLATE_SUBCATEGORY" val="21"/>
</p:tagLst>
</file>

<file path=ppt/tags/tag127.xml><?xml version="1.0" encoding="utf-8"?>
<p:tagLst xmlns:p="http://schemas.openxmlformats.org/presentationml/2006/main">
  <p:tag name="AS_UNIQUEID" val="1380"/>
</p:tagLst>
</file>

<file path=ppt/tags/tag128.xml><?xml version="1.0" encoding="utf-8"?>
<p:tagLst xmlns:p="http://schemas.openxmlformats.org/presentationml/2006/main">
  <p:tag name="AS_UNIQUEID" val="1381"/>
</p:tagLst>
</file>

<file path=ppt/tags/tag129.xml><?xml version="1.0" encoding="utf-8"?>
<p:tagLst xmlns:p="http://schemas.openxmlformats.org/presentationml/2006/main">
  <p:tag name="AS_UNIQUEID" val="1382"/>
</p:tagLst>
</file>

<file path=ppt/tags/tag13.xml><?xml version="1.0" encoding="utf-8"?>
<p:tagLst xmlns:p="http://schemas.openxmlformats.org/presentationml/2006/main">
  <p:tag name="AS_UNIQUEID" val="1273"/>
</p:tagLst>
</file>

<file path=ppt/tags/tag130.xml><?xml version="1.0" encoding="utf-8"?>
<p:tagLst xmlns:p="http://schemas.openxmlformats.org/presentationml/2006/main">
  <p:tag name="AS_UNIQUEID" val="1383"/>
</p:tagLst>
</file>

<file path=ppt/tags/tag131.xml><?xml version="1.0" encoding="utf-8"?>
<p:tagLst xmlns:p="http://schemas.openxmlformats.org/presentationml/2006/main">
  <p:tag name="AS_UNIQUEID" val="1384"/>
</p:tagLst>
</file>

<file path=ppt/tags/tag132.xml><?xml version="1.0" encoding="utf-8"?>
<p:tagLst xmlns:p="http://schemas.openxmlformats.org/presentationml/2006/main">
  <p:tag name="AS_UNIQUEID" val="1385"/>
</p:tagLst>
</file>

<file path=ppt/tags/tag133.xml><?xml version="1.0" encoding="utf-8"?>
<p:tagLst xmlns:p="http://schemas.openxmlformats.org/presentationml/2006/main">
  <p:tag name="AS_UNIQUEID" val="1386"/>
</p:tagLst>
</file>

<file path=ppt/tags/tag134.xml><?xml version="1.0" encoding="utf-8"?>
<p:tagLst xmlns:p="http://schemas.openxmlformats.org/presentationml/2006/main">
  <p:tag name="AS_UNIQUEID" val="1387"/>
</p:tagLst>
</file>

<file path=ppt/tags/tag135.xml><?xml version="1.0" encoding="utf-8"?>
<p:tagLst xmlns:p="http://schemas.openxmlformats.org/presentationml/2006/main">
  <p:tag name="AS_UNIQUEID" val="1388"/>
</p:tagLst>
</file>

<file path=ppt/tags/tag136.xml><?xml version="1.0" encoding="utf-8"?>
<p:tagLst xmlns:p="http://schemas.openxmlformats.org/presentationml/2006/main">
  <p:tag name="AS_UNIQUEID" val="1389"/>
</p:tagLst>
</file>

<file path=ppt/tags/tag137.xml><?xml version="1.0" encoding="utf-8"?>
<p:tagLst xmlns:p="http://schemas.openxmlformats.org/presentationml/2006/main">
  <p:tag name="AS_UNIQUEID" val="1390"/>
</p:tagLst>
</file>

<file path=ppt/tags/tag138.xml><?xml version="1.0" encoding="utf-8"?>
<p:tagLst xmlns:p="http://schemas.openxmlformats.org/presentationml/2006/main">
  <p:tag name="AS_UNIQUEID" val="1391"/>
</p:tagLst>
</file>

<file path=ppt/tags/tag139.xml><?xml version="1.0" encoding="utf-8"?>
<p:tagLst xmlns:p="http://schemas.openxmlformats.org/presentationml/2006/main">
  <p:tag name="AS_UNIQUEID" val="1392"/>
</p:tagLst>
</file>

<file path=ppt/tags/tag14.xml><?xml version="1.0" encoding="utf-8"?>
<p:tagLst xmlns:p="http://schemas.openxmlformats.org/presentationml/2006/main">
  <p:tag name="AS_UNIQUEID" val="1274"/>
</p:tagLst>
</file>

<file path=ppt/tags/tag140.xml><?xml version="1.0" encoding="utf-8"?>
<p:tagLst xmlns:p="http://schemas.openxmlformats.org/presentationml/2006/main">
  <p:tag name="AS_UNIQUEID" val="1393"/>
</p:tagLst>
</file>

<file path=ppt/tags/tag141.xml><?xml version="1.0" encoding="utf-8"?>
<p:tagLst xmlns:p="http://schemas.openxmlformats.org/presentationml/2006/main">
  <p:tag name="AS_UNIQUEID" val="1394"/>
</p:tagLst>
</file>

<file path=ppt/tags/tag142.xml><?xml version="1.0" encoding="utf-8"?>
<p:tagLst xmlns:p="http://schemas.openxmlformats.org/presentationml/2006/main">
  <p:tag name="AS_UNIQUEID" val="1395"/>
</p:tagLst>
</file>

<file path=ppt/tags/tag143.xml><?xml version="1.0" encoding="utf-8"?>
<p:tagLst xmlns:p="http://schemas.openxmlformats.org/presentationml/2006/main">
  <p:tag name="AS_UNIQUEID" val="1396"/>
</p:tagLst>
</file>

<file path=ppt/tags/tag144.xml><?xml version="1.0" encoding="utf-8"?>
<p:tagLst xmlns:p="http://schemas.openxmlformats.org/presentationml/2006/main">
  <p:tag name="AS_UNIQUEID" val="1397"/>
</p:tagLst>
</file>

<file path=ppt/tags/tag145.xml><?xml version="1.0" encoding="utf-8"?>
<p:tagLst xmlns:p="http://schemas.openxmlformats.org/presentationml/2006/main">
  <p:tag name="AS_UNIQUEID" val="1398"/>
</p:tagLst>
</file>

<file path=ppt/tags/tag146.xml><?xml version="1.0" encoding="utf-8"?>
<p:tagLst xmlns:p="http://schemas.openxmlformats.org/presentationml/2006/main">
  <p:tag name="AS_UNIQUEID" val="1399"/>
</p:tagLst>
</file>

<file path=ppt/tags/tag147.xml><?xml version="1.0" encoding="utf-8"?>
<p:tagLst xmlns:p="http://schemas.openxmlformats.org/presentationml/2006/main">
  <p:tag name="AS_UNIQUEID" val="1400"/>
</p:tagLst>
</file>

<file path=ppt/tags/tag148.xml><?xml version="1.0" encoding="utf-8"?>
<p:tagLst xmlns:p="http://schemas.openxmlformats.org/presentationml/2006/main">
  <p:tag name="AS_UNIQUEID" val="1401"/>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AS_UNIQUEID" val="1275"/>
</p:tagLst>
</file>

<file path=ppt/tags/tag150.xml><?xml version="1.0" encoding="utf-8"?>
<p:tagLst xmlns:p="http://schemas.openxmlformats.org/presentationml/2006/main">
  <p:tag name="AS_UNIQUEID" val="1402"/>
</p:tagLst>
</file>

<file path=ppt/tags/tag151.xml><?xml version="1.0" encoding="utf-8"?>
<p:tagLst xmlns:p="http://schemas.openxmlformats.org/presentationml/2006/main">
  <p:tag name="AS_UNIQUEID" val="1403"/>
</p:tagLst>
</file>

<file path=ppt/tags/tag152.xml><?xml version="1.0" encoding="utf-8"?>
<p:tagLst xmlns:p="http://schemas.openxmlformats.org/presentationml/2006/main">
  <p:tag name="AS_UNIQUEID" val="1404"/>
</p:tagLst>
</file>

<file path=ppt/tags/tag153.xml><?xml version="1.0" encoding="utf-8"?>
<p:tagLst xmlns:p="http://schemas.openxmlformats.org/presentationml/2006/main">
  <p:tag name="AS_UNIQUEID" val="1405"/>
</p:tagLst>
</file>

<file path=ppt/tags/tag154.xml><?xml version="1.0" encoding="utf-8"?>
<p:tagLst xmlns:p="http://schemas.openxmlformats.org/presentationml/2006/main">
  <p:tag name="AS_UNIQUEID" val="1406"/>
</p:tagLst>
</file>

<file path=ppt/tags/tag155.xml><?xml version="1.0" encoding="utf-8"?>
<p:tagLst xmlns:p="http://schemas.openxmlformats.org/presentationml/2006/main">
  <p:tag name="KSO_WM_BEAUTIFY_FLAG" val="#wm#"/>
  <p:tag name="KSO_WM_TEMPLATE_CATEGORY" val="custom"/>
  <p:tag name="KSO_WM_TEMPLATE_INDEX" val="20205081"/>
</p:tagLst>
</file>

<file path=ppt/tags/tag156.xml><?xml version="1.0" encoding="utf-8"?>
<p:tagLst xmlns:p="http://schemas.openxmlformats.org/presentationml/2006/main">
  <p:tag name="AS_UNIQUEID" val="1407"/>
</p:tagLst>
</file>

<file path=ppt/tags/tag157.xml><?xml version="1.0" encoding="utf-8"?>
<p:tagLst xmlns:p="http://schemas.openxmlformats.org/presentationml/2006/main">
  <p:tag name="AS_UNIQUEID" val="1408"/>
</p:tagLst>
</file>

<file path=ppt/tags/tag158.xml><?xml version="1.0" encoding="utf-8"?>
<p:tagLst xmlns:p="http://schemas.openxmlformats.org/presentationml/2006/main">
  <p:tag name="AS_UNIQUEID" val="1409"/>
</p:tagLst>
</file>

<file path=ppt/tags/tag159.xml><?xml version="1.0" encoding="utf-8"?>
<p:tagLst xmlns:p="http://schemas.openxmlformats.org/presentationml/2006/main">
  <p:tag name="AS_UNIQUEID" val="1410"/>
</p:tagLst>
</file>

<file path=ppt/tags/tag16.xml><?xml version="1.0" encoding="utf-8"?>
<p:tagLst xmlns:p="http://schemas.openxmlformats.org/presentationml/2006/main">
  <p:tag name="AS_UNIQUEID" val="1276"/>
</p:tagLst>
</file>

<file path=ppt/tags/tag160.xml><?xml version="1.0" encoding="utf-8"?>
<p:tagLst xmlns:p="http://schemas.openxmlformats.org/presentationml/2006/main">
  <p:tag name="AS_UNIQUEID" val="1411"/>
</p:tagLst>
</file>

<file path=ppt/tags/tag161.xml><?xml version="1.0" encoding="utf-8"?>
<p:tagLst xmlns:p="http://schemas.openxmlformats.org/presentationml/2006/main">
  <p:tag name="AS_UNIQUEID" val="1412"/>
</p:tagLst>
</file>

<file path=ppt/tags/tag162.xml><?xml version="1.0" encoding="utf-8"?>
<p:tagLst xmlns:p="http://schemas.openxmlformats.org/presentationml/2006/main">
  <p:tag name="AS_UNIQUEID" val="1413"/>
</p:tagLst>
</file>

<file path=ppt/tags/tag163.xml><?xml version="1.0" encoding="utf-8"?>
<p:tagLst xmlns:p="http://schemas.openxmlformats.org/presentationml/2006/main">
  <p:tag name="AS_UNIQUEID" val="1414"/>
</p:tagLst>
</file>

<file path=ppt/tags/tag164.xml><?xml version="1.0" encoding="utf-8"?>
<p:tagLst xmlns:p="http://schemas.openxmlformats.org/presentationml/2006/main">
  <p:tag name="AS_UNIQUEID" val="1415"/>
</p:tagLst>
</file>

<file path=ppt/tags/tag165.xml><?xml version="1.0" encoding="utf-8"?>
<p:tagLst xmlns:p="http://schemas.openxmlformats.org/presentationml/2006/main">
  <p:tag name="AS_UNIQUEID" val="1416"/>
</p:tagLst>
</file>

<file path=ppt/tags/tag166.xml><?xml version="1.0" encoding="utf-8"?>
<p:tagLst xmlns:p="http://schemas.openxmlformats.org/presentationml/2006/main">
  <p:tag name="AS_UNIQUEID" val="1417"/>
</p:tagLst>
</file>

<file path=ppt/tags/tag167.xml><?xml version="1.0" encoding="utf-8"?>
<p:tagLst xmlns:p="http://schemas.openxmlformats.org/presentationml/2006/main">
  <p:tag name="AS_UNIQUEID" val="1418"/>
</p:tagLst>
</file>

<file path=ppt/tags/tag168.xml><?xml version="1.0" encoding="utf-8"?>
<p:tagLst xmlns:p="http://schemas.openxmlformats.org/presentationml/2006/main">
  <p:tag name="AS_UNIQUEID" val="1419"/>
</p:tagLst>
</file>

<file path=ppt/tags/tag169.xml><?xml version="1.0" encoding="utf-8"?>
<p:tagLst xmlns:p="http://schemas.openxmlformats.org/presentationml/2006/main">
  <p:tag name="AS_UNIQUEID" val="1420"/>
</p:tagLst>
</file>

<file path=ppt/tags/tag17.xml><?xml version="1.0" encoding="utf-8"?>
<p:tagLst xmlns:p="http://schemas.openxmlformats.org/presentationml/2006/main">
  <p:tag name="AS_UNIQUEID" val="1277"/>
</p:tagLst>
</file>

<file path=ppt/tags/tag170.xml><?xml version="1.0" encoding="utf-8"?>
<p:tagLst xmlns:p="http://schemas.openxmlformats.org/presentationml/2006/main">
  <p:tag name="AS_UNIQUEID" val="1421"/>
</p:tagLst>
</file>

<file path=ppt/tags/tag171.xml><?xml version="1.0" encoding="utf-8"?>
<p:tagLst xmlns:p="http://schemas.openxmlformats.org/presentationml/2006/main">
  <p:tag name="AS_UNIQUEID" val="1422"/>
</p:tagLst>
</file>

<file path=ppt/tags/tag172.xml><?xml version="1.0" encoding="utf-8"?>
<p:tagLst xmlns:p="http://schemas.openxmlformats.org/presentationml/2006/main">
  <p:tag name="AS_UNIQUEID" val="1423"/>
</p:tagLst>
</file>

<file path=ppt/tags/tag173.xml><?xml version="1.0" encoding="utf-8"?>
<p:tagLst xmlns:p="http://schemas.openxmlformats.org/presentationml/2006/main">
  <p:tag name="AS_UNIQUEID" val="1424"/>
</p:tagLst>
</file>

<file path=ppt/tags/tag174.xml><?xml version="1.0" encoding="utf-8"?>
<p:tagLst xmlns:p="http://schemas.openxmlformats.org/presentationml/2006/main">
  <p:tag name="AS_UNIQUEID" val="1425"/>
</p:tagLst>
</file>

<file path=ppt/tags/tag175.xml><?xml version="1.0" encoding="utf-8"?>
<p:tagLst xmlns:p="http://schemas.openxmlformats.org/presentationml/2006/main">
  <p:tag name="AS_UNIQUEID" val="1426"/>
</p:tagLst>
</file>

<file path=ppt/tags/tag176.xml><?xml version="1.0" encoding="utf-8"?>
<p:tagLst xmlns:p="http://schemas.openxmlformats.org/presentationml/2006/main">
  <p:tag name="AS_UNIQUEID" val="1427"/>
</p:tagLst>
</file>

<file path=ppt/tags/tag177.xml><?xml version="1.0" encoding="utf-8"?>
<p:tagLst xmlns:p="http://schemas.openxmlformats.org/presentationml/2006/main">
  <p:tag name="AS_UNIQUEID" val="1428"/>
</p:tagLst>
</file>

<file path=ppt/tags/tag178.xml><?xml version="1.0" encoding="utf-8"?>
<p:tagLst xmlns:p="http://schemas.openxmlformats.org/presentationml/2006/main">
  <p:tag name="AS_UNIQUEID" val="1429"/>
</p:tagLst>
</file>

<file path=ppt/tags/tag179.xml><?xml version="1.0" encoding="utf-8"?>
<p:tagLst xmlns:p="http://schemas.openxmlformats.org/presentationml/2006/main">
  <p:tag name="AS_UNIQUEID" val="1430"/>
</p:tagLst>
</file>

<file path=ppt/tags/tag18.xml><?xml version="1.0" encoding="utf-8"?>
<p:tagLst xmlns:p="http://schemas.openxmlformats.org/presentationml/2006/main">
  <p:tag name="AS_UNIQUEID" val="1278"/>
</p:tagLst>
</file>

<file path=ppt/tags/tag180.xml><?xml version="1.0" encoding="utf-8"?>
<p:tagLst xmlns:p="http://schemas.openxmlformats.org/presentationml/2006/main">
  <p:tag name="AS_UNIQUEID" val="1431"/>
</p:tagLst>
</file>

<file path=ppt/tags/tag181.xml><?xml version="1.0" encoding="utf-8"?>
<p:tagLst xmlns:p="http://schemas.openxmlformats.org/presentationml/2006/main">
  <p:tag name="AS_UNIQUEID" val="1432"/>
</p:tagLst>
</file>

<file path=ppt/tags/tag182.xml><?xml version="1.0" encoding="utf-8"?>
<p:tagLst xmlns:p="http://schemas.openxmlformats.org/presentationml/2006/main">
  <p:tag name="AS_UNIQUEID" val="1433"/>
</p:tagLst>
</file>

<file path=ppt/tags/tag183.xml><?xml version="1.0" encoding="utf-8"?>
<p:tagLst xmlns:p="http://schemas.openxmlformats.org/presentationml/2006/main">
  <p:tag name="AS_UNIQUEID" val="1434"/>
</p:tagLst>
</file>

<file path=ppt/tags/tag184.xml><?xml version="1.0" encoding="utf-8"?>
<p:tagLst xmlns:p="http://schemas.openxmlformats.org/presentationml/2006/main">
  <p:tag name="AS_UNIQUEID" val="1435"/>
</p:tagLst>
</file>

<file path=ppt/tags/tag185.xml><?xml version="1.0" encoding="utf-8"?>
<p:tagLst xmlns:p="http://schemas.openxmlformats.org/presentationml/2006/main">
  <p:tag name="AS_UNIQUEID" val="1436"/>
</p:tagLst>
</file>

<file path=ppt/tags/tag186.xml><?xml version="1.0" encoding="utf-8"?>
<p:tagLst xmlns:p="http://schemas.openxmlformats.org/presentationml/2006/main">
  <p:tag name="AS_UNIQUEID" val="1437"/>
</p:tagLst>
</file>

<file path=ppt/tags/tag187.xml><?xml version="1.0" encoding="utf-8"?>
<p:tagLst xmlns:p="http://schemas.openxmlformats.org/presentationml/2006/main">
  <p:tag name="AS_UNIQUEID" val="1438"/>
</p:tagLst>
</file>

<file path=ppt/tags/tag188.xml><?xml version="1.0" encoding="utf-8"?>
<p:tagLst xmlns:p="http://schemas.openxmlformats.org/presentationml/2006/main">
  <p:tag name="AS_UNIQUEID" val="1439"/>
</p:tagLst>
</file>

<file path=ppt/tags/tag189.xml><?xml version="1.0" encoding="utf-8"?>
<p:tagLst xmlns:p="http://schemas.openxmlformats.org/presentationml/2006/main">
  <p:tag name="AS_UNIQUEID" val="1440"/>
</p:tagLst>
</file>

<file path=ppt/tags/tag19.xml><?xml version="1.0" encoding="utf-8"?>
<p:tagLst xmlns:p="http://schemas.openxmlformats.org/presentationml/2006/main">
  <p:tag name="AS_UNIQUEID" val="1279"/>
</p:tagLst>
</file>

<file path=ppt/tags/tag190.xml><?xml version="1.0" encoding="utf-8"?>
<p:tagLst xmlns:p="http://schemas.openxmlformats.org/presentationml/2006/main">
  <p:tag name="AS_UNIQUEID" val="1441"/>
</p:tagLst>
</file>

<file path=ppt/tags/tag191.xml><?xml version="1.0" encoding="utf-8"?>
<p:tagLst xmlns:p="http://schemas.openxmlformats.org/presentationml/2006/main">
  <p:tag name="AS_UNIQUEID" val="1442"/>
</p:tagLst>
</file>

<file path=ppt/tags/tag192.xml><?xml version="1.0" encoding="utf-8"?>
<p:tagLst xmlns:p="http://schemas.openxmlformats.org/presentationml/2006/main">
  <p:tag name="AS_UNIQUEID" val="1443"/>
</p:tagLst>
</file>

<file path=ppt/tags/tag193.xml><?xml version="1.0" encoding="utf-8"?>
<p:tagLst xmlns:p="http://schemas.openxmlformats.org/presentationml/2006/main">
  <p:tag name="AS_UNIQUEID" val="1444"/>
</p:tagLst>
</file>

<file path=ppt/tags/tag194.xml><?xml version="1.0" encoding="utf-8"?>
<p:tagLst xmlns:p="http://schemas.openxmlformats.org/presentationml/2006/main">
  <p:tag name="AS_UNIQUEID" val="1445"/>
</p:tagLst>
</file>

<file path=ppt/tags/tag195.xml><?xml version="1.0" encoding="utf-8"?>
<p:tagLst xmlns:p="http://schemas.openxmlformats.org/presentationml/2006/main">
  <p:tag name="AS_UNIQUEID" val="1446"/>
</p:tagLst>
</file>

<file path=ppt/tags/tag196.xml><?xml version="1.0" encoding="utf-8"?>
<p:tagLst xmlns:p="http://schemas.openxmlformats.org/presentationml/2006/main">
  <p:tag name="AS_UNIQUEID" val="1447"/>
</p:tagLst>
</file>

<file path=ppt/tags/tag197.xml><?xml version="1.0" encoding="utf-8"?>
<p:tagLst xmlns:p="http://schemas.openxmlformats.org/presentationml/2006/main">
  <p:tag name="AS_UNIQUEID" val="1448"/>
</p:tagLst>
</file>

<file path=ppt/tags/tag198.xml><?xml version="1.0" encoding="utf-8"?>
<p:tagLst xmlns:p="http://schemas.openxmlformats.org/presentationml/2006/main">
  <p:tag name="AS_UNIQUEID" val="1449"/>
</p:tagLst>
</file>

<file path=ppt/tags/tag199.xml><?xml version="1.0" encoding="utf-8"?>
<p:tagLst xmlns:p="http://schemas.openxmlformats.org/presentationml/2006/main">
  <p:tag name="AS_UNIQUEID" val="1450"/>
</p:tagLst>
</file>

<file path=ppt/tags/tag2.xml><?xml version="1.0" encoding="utf-8"?>
<p:tagLst xmlns:p="http://schemas.openxmlformats.org/presentationml/2006/main">
  <p:tag name="AS_UNIQUEID" val="1262"/>
</p:tagLst>
</file>

<file path=ppt/tags/tag20.xml><?xml version="1.0" encoding="utf-8"?>
<p:tagLst xmlns:p="http://schemas.openxmlformats.org/presentationml/2006/main">
  <p:tag name="AS_UNIQUEID" val="1280"/>
</p:tagLst>
</file>

<file path=ppt/tags/tag200.xml><?xml version="1.0" encoding="utf-8"?>
<p:tagLst xmlns:p="http://schemas.openxmlformats.org/presentationml/2006/main">
  <p:tag name="AS_UNIQUEID" val="1451"/>
</p:tagLst>
</file>

<file path=ppt/tags/tag201.xml><?xml version="1.0" encoding="utf-8"?>
<p:tagLst xmlns:p="http://schemas.openxmlformats.org/presentationml/2006/main">
  <p:tag name="AS_UNIQUEID" val="1452"/>
</p:tagLst>
</file>

<file path=ppt/tags/tag202.xml><?xml version="1.0" encoding="utf-8"?>
<p:tagLst xmlns:p="http://schemas.openxmlformats.org/presentationml/2006/main">
  <p:tag name="AS_UNIQUEID" val="1453"/>
</p:tagLst>
</file>

<file path=ppt/tags/tag203.xml><?xml version="1.0" encoding="utf-8"?>
<p:tagLst xmlns:p="http://schemas.openxmlformats.org/presentationml/2006/main">
  <p:tag name="AS_UNIQUEID" val="1454"/>
</p:tagLst>
</file>

<file path=ppt/tags/tag204.xml><?xml version="1.0" encoding="utf-8"?>
<p:tagLst xmlns:p="http://schemas.openxmlformats.org/presentationml/2006/main">
  <p:tag name="AS_UNIQUEID" val="1455"/>
</p:tagLst>
</file>

<file path=ppt/tags/tag205.xml><?xml version="1.0" encoding="utf-8"?>
<p:tagLst xmlns:p="http://schemas.openxmlformats.org/presentationml/2006/main">
  <p:tag name="AS_UNIQUEID" val="1456"/>
</p:tagLst>
</file>

<file path=ppt/tags/tag206.xml><?xml version="1.0" encoding="utf-8"?>
<p:tagLst xmlns:p="http://schemas.openxmlformats.org/presentationml/2006/main">
  <p:tag name="AS_UNIQUEID" val="1457"/>
</p:tagLst>
</file>

<file path=ppt/tags/tag207.xml><?xml version="1.0" encoding="utf-8"?>
<p:tagLst xmlns:p="http://schemas.openxmlformats.org/presentationml/2006/main">
  <p:tag name="AS_UNIQUEID" val="1458"/>
</p:tagLst>
</file>

<file path=ppt/tags/tag208.xml><?xml version="1.0" encoding="utf-8"?>
<p:tagLst xmlns:p="http://schemas.openxmlformats.org/presentationml/2006/main">
  <p:tag name="AS_UNIQUEID" val="1459"/>
</p:tagLst>
</file>

<file path=ppt/tags/tag209.xml><?xml version="1.0" encoding="utf-8"?>
<p:tagLst xmlns:p="http://schemas.openxmlformats.org/presentationml/2006/main">
  <p:tag name="AS_UNIQUEID" val="1460"/>
</p:tagLst>
</file>

<file path=ppt/tags/tag21.xml><?xml version="1.0" encoding="utf-8"?>
<p:tagLst xmlns:p="http://schemas.openxmlformats.org/presentationml/2006/main">
  <p:tag name="AS_UNIQUEID" val="1281"/>
</p:tagLst>
</file>

<file path=ppt/tags/tag210.xml><?xml version="1.0" encoding="utf-8"?>
<p:tagLst xmlns:p="http://schemas.openxmlformats.org/presentationml/2006/main">
  <p:tag name="AS_UNIQUEID" val="1461"/>
</p:tagLst>
</file>

<file path=ppt/tags/tag211.xml><?xml version="1.0" encoding="utf-8"?>
<p:tagLst xmlns:p="http://schemas.openxmlformats.org/presentationml/2006/main">
  <p:tag name="AS_UNIQUEID" val="1462"/>
</p:tagLst>
</file>

<file path=ppt/tags/tag212.xml><?xml version="1.0" encoding="utf-8"?>
<p:tagLst xmlns:p="http://schemas.openxmlformats.org/presentationml/2006/main">
  <p:tag name="AS_UNIQUEID" val="1463"/>
</p:tagLst>
</file>

<file path=ppt/tags/tag213.xml><?xml version="1.0" encoding="utf-8"?>
<p:tagLst xmlns:p="http://schemas.openxmlformats.org/presentationml/2006/main">
  <p:tag name="AS_UNIQUEID" val="1464"/>
</p:tagLst>
</file>

<file path=ppt/tags/tag214.xml><?xml version="1.0" encoding="utf-8"?>
<p:tagLst xmlns:p="http://schemas.openxmlformats.org/presentationml/2006/main">
  <p:tag name="AS_UNIQUEID" val="1465"/>
</p:tagLst>
</file>

<file path=ppt/tags/tag215.xml><?xml version="1.0" encoding="utf-8"?>
<p:tagLst xmlns:p="http://schemas.openxmlformats.org/presentationml/2006/main">
  <p:tag name="AS_UNIQUEID" val="1466"/>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216.xml><?xml version="1.0" encoding="utf-8"?>
<p:tagLst xmlns:p="http://schemas.openxmlformats.org/presentationml/2006/main">
  <p:tag name="AS_UNIQUEID" val="1467"/>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217.xml><?xml version="1.0" encoding="utf-8"?>
<p:tagLst xmlns:p="http://schemas.openxmlformats.org/presentationml/2006/main">
  <p:tag name="AS_UNIQUEID" val="1468"/>
</p:tagLst>
</file>

<file path=ppt/tags/tag218.xml><?xml version="1.0" encoding="utf-8"?>
<p:tagLst xmlns:p="http://schemas.openxmlformats.org/presentationml/2006/main">
  <p:tag name="AS_UNIQUEID" val="1469"/>
</p:tagLst>
</file>

<file path=ppt/tags/tag219.xml><?xml version="1.0" encoding="utf-8"?>
<p:tagLst xmlns:p="http://schemas.openxmlformats.org/presentationml/2006/main">
  <p:tag name="AS_UNIQUEID" val="1470"/>
</p:tagLst>
</file>

<file path=ppt/tags/tag22.xml><?xml version="1.0" encoding="utf-8"?>
<p:tagLst xmlns:p="http://schemas.openxmlformats.org/presentationml/2006/main">
  <p:tag name="AS_UNIQUEID" val="1282"/>
</p:tagLst>
</file>

<file path=ppt/tags/tag220.xml><?xml version="1.0" encoding="utf-8"?>
<p:tagLst xmlns:p="http://schemas.openxmlformats.org/presentationml/2006/main">
  <p:tag name="AS_UNIQUEID" val="1471"/>
</p:tagLst>
</file>

<file path=ppt/tags/tag221.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222.xml><?xml version="1.0" encoding="utf-8"?>
<p:tagLst xmlns:p="http://schemas.openxmlformats.org/presentationml/2006/main">
  <p:tag name="AS_UNIQUEID" val="1472"/>
</p:tagLst>
</file>

<file path=ppt/tags/tag223.xml><?xml version="1.0" encoding="utf-8"?>
<p:tagLst xmlns:p="http://schemas.openxmlformats.org/presentationml/2006/main">
  <p:tag name="AS_UNIQUEID" val="1473"/>
  <p:tag name="KSO_WM_UNIT_TABLE_BEAUTIFY" val="smartTable{be41c83b-0e25-4b14-913c-92b72d136058}"/>
  <p:tag name="TABLE_ENDDRAG_ORIGIN_RECT" val="897*457"/>
  <p:tag name="TABLE_ENDDRAG_RECT" val="33*32*897*457"/>
</p:tagLst>
</file>

<file path=ppt/tags/tag224.xml><?xml version="1.0" encoding="utf-8"?>
<p:tagLst xmlns:p="http://schemas.openxmlformats.org/presentationml/2006/main">
  <p:tag name="AS_UNIQUEID" val="1474"/>
</p:tagLst>
</file>

<file path=ppt/tags/tag225.xml><?xml version="1.0" encoding="utf-8"?>
<p:tagLst xmlns:p="http://schemas.openxmlformats.org/presentationml/2006/main">
  <p:tag name="AS_UNIQUEID" val="1475"/>
</p:tagLst>
</file>

<file path=ppt/tags/tag226.xml><?xml version="1.0" encoding="utf-8"?>
<p:tagLst xmlns:p="http://schemas.openxmlformats.org/presentationml/2006/main">
  <p:tag name="AS_UNIQUEID" val="1476"/>
</p:tagLst>
</file>

<file path=ppt/tags/tag227.xml><?xml version="1.0" encoding="utf-8"?>
<p:tagLst xmlns:p="http://schemas.openxmlformats.org/presentationml/2006/main">
  <p:tag name="AS_UNIQUEID" val="1477"/>
</p:tagLst>
</file>

<file path=ppt/tags/tag228.xml><?xml version="1.0" encoding="utf-8"?>
<p:tagLst xmlns:p="http://schemas.openxmlformats.org/presentationml/2006/main">
  <p:tag name="AS_UNIQUEID" val="1478"/>
</p:tagLst>
</file>

<file path=ppt/tags/tag229.xml><?xml version="1.0" encoding="utf-8"?>
<p:tagLst xmlns:p="http://schemas.openxmlformats.org/presentationml/2006/main">
  <p:tag name="AS_UNIQUEID" val="1479"/>
</p:tagLst>
</file>

<file path=ppt/tags/tag23.xml><?xml version="1.0" encoding="utf-8"?>
<p:tagLst xmlns:p="http://schemas.openxmlformats.org/presentationml/2006/main">
  <p:tag name="AS_UNIQUEID" val="1283"/>
</p:tagLst>
</file>

<file path=ppt/tags/tag230.xml><?xml version="1.0" encoding="utf-8"?>
<p:tagLst xmlns:p="http://schemas.openxmlformats.org/presentationml/2006/main">
  <p:tag name="AS_UNIQUEID" val="1480"/>
</p:tagLst>
</file>

<file path=ppt/tags/tag231.xml><?xml version="1.0" encoding="utf-8"?>
<p:tagLst xmlns:p="http://schemas.openxmlformats.org/presentationml/2006/main">
  <p:tag name="AS_UNIQUEID" val="1481"/>
</p:tagLst>
</file>

<file path=ppt/tags/tag232.xml><?xml version="1.0" encoding="utf-8"?>
<p:tagLst xmlns:p="http://schemas.openxmlformats.org/presentationml/2006/main">
  <p:tag name="AS_UNIQUEID" val="1482"/>
</p:tagLst>
</file>

<file path=ppt/tags/tag233.xml><?xml version="1.0" encoding="utf-8"?>
<p:tagLst xmlns:p="http://schemas.openxmlformats.org/presentationml/2006/main">
  <p:tag name="AS_UNIQUEID" val="1483"/>
</p:tagLst>
</file>

<file path=ppt/tags/tag234.xml><?xml version="1.0" encoding="utf-8"?>
<p:tagLst xmlns:p="http://schemas.openxmlformats.org/presentationml/2006/main">
  <p:tag name="AS_UNIQUEID" val="1484"/>
</p:tagLst>
</file>

<file path=ppt/tags/tag235.xml><?xml version="1.0" encoding="utf-8"?>
<p:tagLst xmlns:p="http://schemas.openxmlformats.org/presentationml/2006/main">
  <p:tag name="AS_UNIQUEID" val="1485"/>
</p:tagLst>
</file>

<file path=ppt/tags/tag236.xml><?xml version="1.0" encoding="utf-8"?>
<p:tagLst xmlns:p="http://schemas.openxmlformats.org/presentationml/2006/main">
  <p:tag name="KSO_WM_BEAUTIFY_FLAG" val="#wm#"/>
  <p:tag name="KSO_WM_TEMPLATE_CATEGORY" val="diagram"/>
  <p:tag name="KSO_WM_TEMPLATE_INDEX" val="20212562"/>
</p:tagLst>
</file>

<file path=ppt/tags/tag237.xml><?xml version="1.0" encoding="utf-8"?>
<p:tagLst xmlns:p="http://schemas.openxmlformats.org/presentationml/2006/main">
  <p:tag name="AS_UNIQUEID" val="1486"/>
</p:tagLst>
</file>

<file path=ppt/tags/tag238.xml><?xml version="1.0" encoding="utf-8"?>
<p:tagLst xmlns:p="http://schemas.openxmlformats.org/presentationml/2006/main">
  <p:tag name="AS_UNIQUEID" val="1487"/>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239.xml><?xml version="1.0" encoding="utf-8"?>
<p:tagLst xmlns:p="http://schemas.openxmlformats.org/presentationml/2006/main">
  <p:tag name="AS_UNIQUEID" val="1488"/>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24.xml><?xml version="1.0" encoding="utf-8"?>
<p:tagLst xmlns:p="http://schemas.openxmlformats.org/presentationml/2006/main">
  <p:tag name="AS_UNIQUEID" val="1284"/>
</p:tagLst>
</file>

<file path=ppt/tags/tag240.xml><?xml version="1.0" encoding="utf-8"?>
<p:tagLst xmlns:p="http://schemas.openxmlformats.org/presentationml/2006/main">
  <p:tag name="AS_UNIQUEID" val="1489"/>
</p:tagLst>
</file>

<file path=ppt/tags/tag241.xml><?xml version="1.0" encoding="utf-8"?>
<p:tagLst xmlns:p="http://schemas.openxmlformats.org/presentationml/2006/main">
  <p:tag name="AS_UNIQUEID" val="1490"/>
</p:tagLst>
</file>

<file path=ppt/tags/tag242.xml><?xml version="1.0" encoding="utf-8"?>
<p:tagLst xmlns:p="http://schemas.openxmlformats.org/presentationml/2006/main">
  <p:tag name="AS_UNIQUEID" val="1491"/>
</p:tagLst>
</file>

<file path=ppt/tags/tag243.xml><?xml version="1.0" encoding="utf-8"?>
<p:tagLst xmlns:p="http://schemas.openxmlformats.org/presentationml/2006/main">
  <p:tag name="AS_UNIQUEID" val="1492"/>
</p:tagLst>
</file>

<file path=ppt/tags/tag244.xml><?xml version="1.0" encoding="utf-8"?>
<p:tagLst xmlns:p="http://schemas.openxmlformats.org/presentationml/2006/main">
  <p:tag name="AS_UNIQUEID" val="1493"/>
</p:tagLst>
</file>

<file path=ppt/tags/tag245.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246.xml><?xml version="1.0" encoding="utf-8"?>
<p:tagLst xmlns:p="http://schemas.openxmlformats.org/presentationml/2006/main">
  <p:tag name="AS_UNIQUEID" val="1494"/>
</p:tagLst>
</file>

<file path=ppt/tags/tag247.xml><?xml version="1.0" encoding="utf-8"?>
<p:tagLst xmlns:p="http://schemas.openxmlformats.org/presentationml/2006/main">
  <p:tag name="AS_UNIQUEID" val="1495"/>
</p:tagLst>
</file>

<file path=ppt/tags/tag248.xml><?xml version="1.0" encoding="utf-8"?>
<p:tagLst xmlns:p="http://schemas.openxmlformats.org/presentationml/2006/main">
  <p:tag name="AS_UNIQUEID" val="1496"/>
</p:tagLst>
</file>

<file path=ppt/tags/tag249.xml><?xml version="1.0" encoding="utf-8"?>
<p:tagLst xmlns:p="http://schemas.openxmlformats.org/presentationml/2006/main">
  <p:tag name="AS_UNIQUEID" val="1497"/>
</p:tagLst>
</file>

<file path=ppt/tags/tag25.xml><?xml version="1.0" encoding="utf-8"?>
<p:tagLst xmlns:p="http://schemas.openxmlformats.org/presentationml/2006/main">
  <p:tag name="AS_UNIQUEID" val="1285"/>
</p:tagLst>
</file>

<file path=ppt/tags/tag250.xml><?xml version="1.0" encoding="utf-8"?>
<p:tagLst xmlns:p="http://schemas.openxmlformats.org/presentationml/2006/main">
  <p:tag name="AS_UNIQUEID" val="1498"/>
</p:tagLst>
</file>

<file path=ppt/tags/tag251.xml><?xml version="1.0" encoding="utf-8"?>
<p:tagLst xmlns:p="http://schemas.openxmlformats.org/presentationml/2006/main">
  <p:tag name="AS_UNIQUEID" val="1499"/>
</p:tagLst>
</file>

<file path=ppt/tags/tag252.xml><?xml version="1.0" encoding="utf-8"?>
<p:tagLst xmlns:p="http://schemas.openxmlformats.org/presentationml/2006/main">
  <p:tag name="AS_UNIQUEID" val="1500"/>
</p:tagLst>
</file>

<file path=ppt/tags/tag253.xml><?xml version="1.0" encoding="utf-8"?>
<p:tagLst xmlns:p="http://schemas.openxmlformats.org/presentationml/2006/main">
  <p:tag name="AS_UNIQUEID" val="1501"/>
</p:tagLst>
</file>

<file path=ppt/tags/tag25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255.xml><?xml version="1.0" encoding="utf-8"?>
<p:tagLst xmlns:p="http://schemas.openxmlformats.org/presentationml/2006/main">
  <p:tag name="AS_UNIQUEID" val="1502"/>
</p:tagLst>
</file>

<file path=ppt/tags/tag256.xml><?xml version="1.0" encoding="utf-8"?>
<p:tagLst xmlns:p="http://schemas.openxmlformats.org/presentationml/2006/main">
  <p:tag name="AS_UNIQUEID" val="1503"/>
</p:tagLst>
</file>

<file path=ppt/tags/tag257.xml><?xml version="1.0" encoding="utf-8"?>
<p:tagLst xmlns:p="http://schemas.openxmlformats.org/presentationml/2006/main">
  <p:tag name="AS_UNIQUEID" val="1504"/>
</p:tagLst>
</file>

<file path=ppt/tags/tag258.xml><?xml version="1.0" encoding="utf-8"?>
<p:tagLst xmlns:p="http://schemas.openxmlformats.org/presentationml/2006/main">
  <p:tag name="AS_UNIQUEID" val="1505"/>
</p:tagLst>
</file>

<file path=ppt/tags/tag259.xml><?xml version="1.0" encoding="utf-8"?>
<p:tagLst xmlns:p="http://schemas.openxmlformats.org/presentationml/2006/main">
  <p:tag name="AS_UNIQUEID" val="1506"/>
</p:tagLst>
</file>

<file path=ppt/tags/tag26.xml><?xml version="1.0" encoding="utf-8"?>
<p:tagLst xmlns:p="http://schemas.openxmlformats.org/presentationml/2006/main">
  <p:tag name="AS_UNIQUEID" val="1286"/>
</p:tagLst>
</file>

<file path=ppt/tags/tag260.xml><?xml version="1.0" encoding="utf-8"?>
<p:tagLst xmlns:p="http://schemas.openxmlformats.org/presentationml/2006/main">
  <p:tag name="AS_UNIQUEID" val="1507"/>
</p:tagLst>
</file>

<file path=ppt/tags/tag261.xml><?xml version="1.0" encoding="utf-8"?>
<p:tagLst xmlns:p="http://schemas.openxmlformats.org/presentationml/2006/main">
  <p:tag name="AS_UNIQUEID" val="1508"/>
</p:tagLst>
</file>

<file path=ppt/tags/tag26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263.xml><?xml version="1.0" encoding="utf-8"?>
<p:tagLst xmlns:p="http://schemas.openxmlformats.org/presentationml/2006/main">
  <p:tag name="AS_UNIQUEID" val="1509"/>
</p:tagLst>
</file>

<file path=ppt/tags/tag264.xml><?xml version="1.0" encoding="utf-8"?>
<p:tagLst xmlns:p="http://schemas.openxmlformats.org/presentationml/2006/main">
  <p:tag name="AS_UNIQUEID" val="1510"/>
</p:tagLst>
</file>

<file path=ppt/tags/tag265.xml><?xml version="1.0" encoding="utf-8"?>
<p:tagLst xmlns:p="http://schemas.openxmlformats.org/presentationml/2006/main">
  <p:tag name="AS_UNIQUEID" val="1511"/>
</p:tagLst>
</file>

<file path=ppt/tags/tag266.xml><?xml version="1.0" encoding="utf-8"?>
<p:tagLst xmlns:p="http://schemas.openxmlformats.org/presentationml/2006/main">
  <p:tag name="AS_UNIQUEID" val="1512"/>
</p:tagLst>
</file>

<file path=ppt/tags/tag267.xml><?xml version="1.0" encoding="utf-8"?>
<p:tagLst xmlns:p="http://schemas.openxmlformats.org/presentationml/2006/main">
  <p:tag name="AS_UNIQUEID" val="1513"/>
</p:tagLst>
</file>

<file path=ppt/tags/tag268.xml><?xml version="1.0" encoding="utf-8"?>
<p:tagLst xmlns:p="http://schemas.openxmlformats.org/presentationml/2006/main">
  <p:tag name="AS_UNIQUEID" val="1514"/>
</p:tagLst>
</file>

<file path=ppt/tags/tag269.xml><?xml version="1.0" encoding="utf-8"?>
<p:tagLst xmlns:p="http://schemas.openxmlformats.org/presentationml/2006/main">
  <p:tag name="AS_UNIQUEID" val="1515"/>
</p:tagLst>
</file>

<file path=ppt/tags/tag27.xml><?xml version="1.0" encoding="utf-8"?>
<p:tagLst xmlns:p="http://schemas.openxmlformats.org/presentationml/2006/main">
  <p:tag name="AS_UNIQUEID" val="1287"/>
</p:tagLst>
</file>

<file path=ppt/tags/tag27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271.xml><?xml version="1.0" encoding="utf-8"?>
<p:tagLst xmlns:p="http://schemas.openxmlformats.org/presentationml/2006/main">
  <p:tag name="AS_UNIQUEID" val="1516"/>
</p:tagLst>
</file>

<file path=ppt/tags/tag272.xml><?xml version="1.0" encoding="utf-8"?>
<p:tagLst xmlns:p="http://schemas.openxmlformats.org/presentationml/2006/main">
  <p:tag name="AS_UNIQUEID" val="1517"/>
</p:tagLst>
</file>

<file path=ppt/tags/tag273.xml><?xml version="1.0" encoding="utf-8"?>
<p:tagLst xmlns:p="http://schemas.openxmlformats.org/presentationml/2006/main">
  <p:tag name="AS_UNIQUEID" val="1518"/>
</p:tagLst>
</file>

<file path=ppt/tags/tag274.xml><?xml version="1.0" encoding="utf-8"?>
<p:tagLst xmlns:p="http://schemas.openxmlformats.org/presentationml/2006/main">
  <p:tag name="AS_UNIQUEID" val="1519"/>
</p:tagLst>
</file>

<file path=ppt/tags/tag275.xml><?xml version="1.0" encoding="utf-8"?>
<p:tagLst xmlns:p="http://schemas.openxmlformats.org/presentationml/2006/main">
  <p:tag name="AS_UNIQUEID" val="1520"/>
</p:tagLst>
</file>

<file path=ppt/tags/tag276.xml><?xml version="1.0" encoding="utf-8"?>
<p:tagLst xmlns:p="http://schemas.openxmlformats.org/presentationml/2006/main">
  <p:tag name="AS_UNIQUEID" val="1521"/>
</p:tagLst>
</file>

<file path=ppt/tags/tag277.xml><?xml version="1.0" encoding="utf-8"?>
<p:tagLst xmlns:p="http://schemas.openxmlformats.org/presentationml/2006/main">
  <p:tag name="AS_UNIQUEID" val="1522"/>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78.xml><?xml version="1.0" encoding="utf-8"?>
<p:tagLst xmlns:p="http://schemas.openxmlformats.org/presentationml/2006/main">
  <p:tag name="AS_UNIQUEID" val="1523"/>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79.xml><?xml version="1.0" encoding="utf-8"?>
<p:tagLst xmlns:p="http://schemas.openxmlformats.org/presentationml/2006/main">
  <p:tag name="AS_UNIQUEID" val="1524"/>
</p:tagLst>
</file>

<file path=ppt/tags/tag28.xml><?xml version="1.0" encoding="utf-8"?>
<p:tagLst xmlns:p="http://schemas.openxmlformats.org/presentationml/2006/main">
  <p:tag name="AS_UNIQUEID" val="1288"/>
</p:tagLst>
</file>

<file path=ppt/tags/tag280.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81.xml><?xml version="1.0" encoding="utf-8"?>
<p:tagLst xmlns:p="http://schemas.openxmlformats.org/presentationml/2006/main">
  <p:tag name="AS_UNIQUEID" val="1525"/>
</p:tagLst>
</file>

<file path=ppt/tags/tag282.xml><?xml version="1.0" encoding="utf-8"?>
<p:tagLst xmlns:p="http://schemas.openxmlformats.org/presentationml/2006/main">
  <p:tag name="AS_UNIQUEID" val="1526"/>
</p:tagLst>
</file>

<file path=ppt/tags/tag283.xml><?xml version="1.0" encoding="utf-8"?>
<p:tagLst xmlns:p="http://schemas.openxmlformats.org/presentationml/2006/main">
  <p:tag name="AS_UNIQUEID" val="1527"/>
</p:tagLst>
</file>

<file path=ppt/tags/tag284.xml><?xml version="1.0" encoding="utf-8"?>
<p:tagLst xmlns:p="http://schemas.openxmlformats.org/presentationml/2006/main">
  <p:tag name="AS_UNIQUEID" val="1528"/>
</p:tagLst>
</file>

<file path=ppt/tags/tag285.xml><?xml version="1.0" encoding="utf-8"?>
<p:tagLst xmlns:p="http://schemas.openxmlformats.org/presentationml/2006/main">
  <p:tag name="AS_UNIQUEID" val="1529"/>
</p:tagLst>
</file>

<file path=ppt/tags/tag286.xml><?xml version="1.0" encoding="utf-8"?>
<p:tagLst xmlns:p="http://schemas.openxmlformats.org/presentationml/2006/main">
  <p:tag name="AS_UNIQUEID" val="1530"/>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87.xml><?xml version="1.0" encoding="utf-8"?>
<p:tagLst xmlns:p="http://schemas.openxmlformats.org/presentationml/2006/main">
  <p:tag name="AS_UNIQUEID" val="1531"/>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88.xml><?xml version="1.0" encoding="utf-8"?>
<p:tagLst xmlns:p="http://schemas.openxmlformats.org/presentationml/2006/main">
  <p:tag name="AS_UNIQUEID" val="1532"/>
</p:tagLst>
</file>

<file path=ppt/tags/tag289.xml><?xml version="1.0" encoding="utf-8"?>
<p:tagLst xmlns:p="http://schemas.openxmlformats.org/presentationml/2006/main">
  <p:tag name="AS_UNIQUEID" val="1533"/>
</p:tagLst>
</file>

<file path=ppt/tags/tag29.xml><?xml version="1.0" encoding="utf-8"?>
<p:tagLst xmlns:p="http://schemas.openxmlformats.org/presentationml/2006/main">
  <p:tag name="AS_UNIQUEID" val="1289"/>
</p:tagLst>
</file>

<file path=ppt/tags/tag290.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91.xml><?xml version="1.0" encoding="utf-8"?>
<p:tagLst xmlns:p="http://schemas.openxmlformats.org/presentationml/2006/main">
  <p:tag name="AS_UNIQUEID" val="1534"/>
</p:tagLst>
</file>

<file path=ppt/tags/tag292.xml><?xml version="1.0" encoding="utf-8"?>
<p:tagLst xmlns:p="http://schemas.openxmlformats.org/presentationml/2006/main">
  <p:tag name="AS_UNIQUEID" val="1535"/>
</p:tagLst>
</file>

<file path=ppt/tags/tag293.xml><?xml version="1.0" encoding="utf-8"?>
<p:tagLst xmlns:p="http://schemas.openxmlformats.org/presentationml/2006/main">
  <p:tag name="AS_UNIQUEID" val="1536"/>
</p:tagLst>
</file>

<file path=ppt/tags/tag294.xml><?xml version="1.0" encoding="utf-8"?>
<p:tagLst xmlns:p="http://schemas.openxmlformats.org/presentationml/2006/main">
  <p:tag name="AS_UNIQUEID" val="1537"/>
</p:tagLst>
</file>

<file path=ppt/tags/tag295.xml><?xml version="1.0" encoding="utf-8"?>
<p:tagLst xmlns:p="http://schemas.openxmlformats.org/presentationml/2006/main">
  <p:tag name="AS_UNIQUEID" val="1538"/>
</p:tagLst>
</file>

<file path=ppt/tags/tag296.xml><?xml version="1.0" encoding="utf-8"?>
<p:tagLst xmlns:p="http://schemas.openxmlformats.org/presentationml/2006/main">
  <p:tag name="AS_UNIQUEID" val="1539"/>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97.xml><?xml version="1.0" encoding="utf-8"?>
<p:tagLst xmlns:p="http://schemas.openxmlformats.org/presentationml/2006/main">
  <p:tag name="AS_UNIQUEID" val="1540"/>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98.xml><?xml version="1.0" encoding="utf-8"?>
<p:tagLst xmlns:p="http://schemas.openxmlformats.org/presentationml/2006/main">
  <p:tag name="AS_UNIQUEID" val="1541"/>
</p:tagLst>
</file>

<file path=ppt/tags/tag299.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3.xml><?xml version="1.0" encoding="utf-8"?>
<p:tagLst xmlns:p="http://schemas.openxmlformats.org/presentationml/2006/main">
  <p:tag name="AS_UNIQUEID" val="1263"/>
</p:tagLst>
</file>

<file path=ppt/tags/tag30.xml><?xml version="1.0" encoding="utf-8"?>
<p:tagLst xmlns:p="http://schemas.openxmlformats.org/presentationml/2006/main">
  <p:tag name="AS_UNIQUEID" val="1290"/>
</p:tagLst>
</file>

<file path=ppt/tags/tag300.xml><?xml version="1.0" encoding="utf-8"?>
<p:tagLst xmlns:p="http://schemas.openxmlformats.org/presentationml/2006/main">
  <p:tag name="AS_UNIQUEID" val="1542"/>
</p:tagLst>
</file>

<file path=ppt/tags/tag301.xml><?xml version="1.0" encoding="utf-8"?>
<p:tagLst xmlns:p="http://schemas.openxmlformats.org/presentationml/2006/main">
  <p:tag name="AS_UNIQUEID" val="1543"/>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02.xml><?xml version="1.0" encoding="utf-8"?>
<p:tagLst xmlns:p="http://schemas.openxmlformats.org/presentationml/2006/main">
  <p:tag name="AS_UNIQUEID" val="1544"/>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303.xml><?xml version="1.0" encoding="utf-8"?>
<p:tagLst xmlns:p="http://schemas.openxmlformats.org/presentationml/2006/main">
  <p:tag name="AS_UNIQUEID" val="1545"/>
</p:tagLst>
</file>

<file path=ppt/tags/tag304.xml><?xml version="1.0" encoding="utf-8"?>
<p:tagLst xmlns:p="http://schemas.openxmlformats.org/presentationml/2006/main">
  <p:tag name="AS_UNIQUEID" val="1546"/>
</p:tagLst>
</file>

<file path=ppt/tags/tag305.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306.xml><?xml version="1.0" encoding="utf-8"?>
<p:tagLst xmlns:p="http://schemas.openxmlformats.org/presentationml/2006/main">
  <p:tag name="AS_UNIQUEID" val="1547"/>
</p:tagLst>
</file>

<file path=ppt/tags/tag307.xml><?xml version="1.0" encoding="utf-8"?>
<p:tagLst xmlns:p="http://schemas.openxmlformats.org/presentationml/2006/main">
  <p:tag name="AS_UNIQUEID" val="1548"/>
</p:tagLst>
</file>

<file path=ppt/tags/tag308.xml><?xml version="1.0" encoding="utf-8"?>
<p:tagLst xmlns:p="http://schemas.openxmlformats.org/presentationml/2006/main">
  <p:tag name="AS_UNIQUEID" val="1549"/>
</p:tagLst>
</file>

<file path=ppt/tags/tag309.xml><?xml version="1.0" encoding="utf-8"?>
<p:tagLst xmlns:p="http://schemas.openxmlformats.org/presentationml/2006/main">
  <p:tag name="AS_UNIQUEID" val="1550"/>
</p:tagLst>
</file>

<file path=ppt/tags/tag31.xml><?xml version="1.0" encoding="utf-8"?>
<p:tagLst xmlns:p="http://schemas.openxmlformats.org/presentationml/2006/main">
  <p:tag name="AS_UNIQUEID" val="1291"/>
</p:tagLst>
</file>

<file path=ppt/tags/tag310.xml><?xml version="1.0" encoding="utf-8"?>
<p:tagLst xmlns:p="http://schemas.openxmlformats.org/presentationml/2006/main">
  <p:tag name="AS_UNIQUEID" val="1551"/>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11.xml><?xml version="1.0" encoding="utf-8"?>
<p:tagLst xmlns:p="http://schemas.openxmlformats.org/presentationml/2006/main">
  <p:tag name="AS_UNIQUEID" val="1552"/>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312.xml><?xml version="1.0" encoding="utf-8"?>
<p:tagLst xmlns:p="http://schemas.openxmlformats.org/presentationml/2006/main">
  <p:tag name="AS_UNIQUEID" val="1553"/>
</p:tagLst>
</file>

<file path=ppt/tags/tag313.xml><?xml version="1.0" encoding="utf-8"?>
<p:tagLst xmlns:p="http://schemas.openxmlformats.org/presentationml/2006/main">
  <p:tag name="AS_UNIQUEID" val="1554"/>
</p:tagLst>
</file>

<file path=ppt/tags/tag314.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315.xml><?xml version="1.0" encoding="utf-8"?>
<p:tagLst xmlns:p="http://schemas.openxmlformats.org/presentationml/2006/main">
  <p:tag name="AS_UNIQUEID" val="1555"/>
</p:tagLst>
</file>

<file path=ppt/tags/tag316.xml><?xml version="1.0" encoding="utf-8"?>
<p:tagLst xmlns:p="http://schemas.openxmlformats.org/presentationml/2006/main">
  <p:tag name="AS_UNIQUEID" val="1556"/>
</p:tagLst>
</file>

<file path=ppt/tags/tag317.xml><?xml version="1.0" encoding="utf-8"?>
<p:tagLst xmlns:p="http://schemas.openxmlformats.org/presentationml/2006/main">
  <p:tag name="AS_UNIQUEID" val="1557"/>
</p:tagLst>
</file>

<file path=ppt/tags/tag318.xml><?xml version="1.0" encoding="utf-8"?>
<p:tagLst xmlns:p="http://schemas.openxmlformats.org/presentationml/2006/main">
  <p:tag name="AS_UNIQUEID" val="1558"/>
</p:tagLst>
</file>

<file path=ppt/tags/tag319.xml><?xml version="1.0" encoding="utf-8"?>
<p:tagLst xmlns:p="http://schemas.openxmlformats.org/presentationml/2006/main">
  <p:tag name="AS_UNIQUEID" val="1559"/>
</p:tagLst>
</file>

<file path=ppt/tags/tag32.xml><?xml version="1.0" encoding="utf-8"?>
<p:tagLst xmlns:p="http://schemas.openxmlformats.org/presentationml/2006/main">
  <p:tag name="AS_UNIQUEID" val="1292"/>
</p:tagLst>
</file>

<file path=ppt/tags/tag320.xml><?xml version="1.0" encoding="utf-8"?>
<p:tagLst xmlns:p="http://schemas.openxmlformats.org/presentationml/2006/main">
  <p:tag name="AS_UNIQUEID" val="1560"/>
</p:tagLst>
</file>

<file path=ppt/tags/tag321.xml><?xml version="1.0" encoding="utf-8"?>
<p:tagLst xmlns:p="http://schemas.openxmlformats.org/presentationml/2006/main">
  <p:tag name="AS_UNIQUEID" val="1561"/>
</p:tagLst>
</file>

<file path=ppt/tags/tag322.xml><?xml version="1.0" encoding="utf-8"?>
<p:tagLst xmlns:p="http://schemas.openxmlformats.org/presentationml/2006/main">
  <p:tag name="AS_UNIQUEID" val="1562"/>
</p:tagLst>
</file>

<file path=ppt/tags/tag323.xml><?xml version="1.0" encoding="utf-8"?>
<p:tagLst xmlns:p="http://schemas.openxmlformats.org/presentationml/2006/main">
  <p:tag name="AS_UNIQUEID" val="1563"/>
</p:tagLst>
</file>

<file path=ppt/tags/tag324.xml><?xml version="1.0" encoding="utf-8"?>
<p:tagLst xmlns:p="http://schemas.openxmlformats.org/presentationml/2006/main">
  <p:tag name="AS_UNIQUEID" val="1564"/>
</p:tagLst>
</file>

<file path=ppt/tags/tag325.xml><?xml version="1.0" encoding="utf-8"?>
<p:tagLst xmlns:p="http://schemas.openxmlformats.org/presentationml/2006/main">
  <p:tag name="AS_UNIQUEID" val="1565"/>
</p:tagLst>
</file>

<file path=ppt/tags/tag326.xml><?xml version="1.0" encoding="utf-8"?>
<p:tagLst xmlns:p="http://schemas.openxmlformats.org/presentationml/2006/main">
  <p:tag name="AS_UNIQUEID" val="1566"/>
</p:tagLst>
</file>

<file path=ppt/tags/tag327.xml><?xml version="1.0" encoding="utf-8"?>
<p:tagLst xmlns:p="http://schemas.openxmlformats.org/presentationml/2006/main">
  <p:tag name="AS_UNIQUEID" val="1567"/>
</p:tagLst>
</file>

<file path=ppt/tags/tag328.xml><?xml version="1.0" encoding="utf-8"?>
<p:tagLst xmlns:p="http://schemas.openxmlformats.org/presentationml/2006/main">
  <p:tag name="AS_UNIQUEID" val="1568"/>
</p:tagLst>
</file>

<file path=ppt/tags/tag329.xml><?xml version="1.0" encoding="utf-8"?>
<p:tagLst xmlns:p="http://schemas.openxmlformats.org/presentationml/2006/main">
  <p:tag name="AS_UNIQUEID" val="1569"/>
</p:tagLst>
</file>

<file path=ppt/tags/tag33.xml><?xml version="1.0" encoding="utf-8"?>
<p:tagLst xmlns:p="http://schemas.openxmlformats.org/presentationml/2006/main">
  <p:tag name="AS_UNIQUEID" val="1293"/>
</p:tagLst>
</file>

<file path=ppt/tags/tag330.xml><?xml version="1.0" encoding="utf-8"?>
<p:tagLst xmlns:p="http://schemas.openxmlformats.org/presentationml/2006/main">
  <p:tag name="AS_UNIQUEID" val="1570"/>
</p:tagLst>
</file>

<file path=ppt/tags/tag331.xml><?xml version="1.0" encoding="utf-8"?>
<p:tagLst xmlns:p="http://schemas.openxmlformats.org/presentationml/2006/main">
  <p:tag name="AS_UNIQUEID" val="1571"/>
</p:tagLst>
</file>

<file path=ppt/tags/tag332.xml><?xml version="1.0" encoding="utf-8"?>
<p:tagLst xmlns:p="http://schemas.openxmlformats.org/presentationml/2006/main">
  <p:tag name="AS_UNIQUEID" val="1572"/>
</p:tagLst>
</file>

<file path=ppt/tags/tag333.xml><?xml version="1.0" encoding="utf-8"?>
<p:tagLst xmlns:p="http://schemas.openxmlformats.org/presentationml/2006/main">
  <p:tag name="AS_UNIQUEID" val="1573"/>
</p:tagLst>
</file>

<file path=ppt/tags/tag334.xml><?xml version="1.0" encoding="utf-8"?>
<p:tagLst xmlns:p="http://schemas.openxmlformats.org/presentationml/2006/main">
  <p:tag name="AS_UNIQUEID" val="1574"/>
</p:tagLst>
</file>

<file path=ppt/tags/tag335.xml><?xml version="1.0" encoding="utf-8"?>
<p:tagLst xmlns:p="http://schemas.openxmlformats.org/presentationml/2006/main">
  <p:tag name="AS_UNIQUEID" val="1575"/>
</p:tagLst>
</file>

<file path=ppt/tags/tag336.xml><?xml version="1.0" encoding="utf-8"?>
<p:tagLst xmlns:p="http://schemas.openxmlformats.org/presentationml/2006/main">
  <p:tag name="AS_UNIQUEID" val="1576"/>
</p:tagLst>
</file>

<file path=ppt/tags/tag337.xml><?xml version="1.0" encoding="utf-8"?>
<p:tagLst xmlns:p="http://schemas.openxmlformats.org/presentationml/2006/main">
  <p:tag name="AS_UNIQUEID" val="1577"/>
</p:tagLst>
</file>

<file path=ppt/tags/tag338.xml><?xml version="1.0" encoding="utf-8"?>
<p:tagLst xmlns:p="http://schemas.openxmlformats.org/presentationml/2006/main">
  <p:tag name="AS_UNIQUEID" val="1578"/>
</p:tagLst>
</file>

<file path=ppt/tags/tag339.xml><?xml version="1.0" encoding="utf-8"?>
<p:tagLst xmlns:p="http://schemas.openxmlformats.org/presentationml/2006/main">
  <p:tag name="AS_UNIQUEID" val="1579"/>
</p:tagLst>
</file>

<file path=ppt/tags/tag34.xml><?xml version="1.0" encoding="utf-8"?>
<p:tagLst xmlns:p="http://schemas.openxmlformats.org/presentationml/2006/main">
  <p:tag name="AS_UNIQUEID" val="1294"/>
</p:tagLst>
</file>

<file path=ppt/tags/tag340.xml><?xml version="1.0" encoding="utf-8"?>
<p:tagLst xmlns:p="http://schemas.openxmlformats.org/presentationml/2006/main">
  <p:tag name="AS_UNIQUEID" val="1580"/>
</p:tagLst>
</file>

<file path=ppt/tags/tag341.xml><?xml version="1.0" encoding="utf-8"?>
<p:tagLst xmlns:p="http://schemas.openxmlformats.org/presentationml/2006/main">
  <p:tag name="AS_UNIQUEID" val="1581"/>
</p:tagLst>
</file>

<file path=ppt/tags/tag342.xml><?xml version="1.0" encoding="utf-8"?>
<p:tagLst xmlns:p="http://schemas.openxmlformats.org/presentationml/2006/main">
  <p:tag name="AS_UNIQUEID" val="1582"/>
</p:tagLst>
</file>

<file path=ppt/tags/tag343.xml><?xml version="1.0" encoding="utf-8"?>
<p:tagLst xmlns:p="http://schemas.openxmlformats.org/presentationml/2006/main">
  <p:tag name="AS_UNIQUEID" val="1583"/>
</p:tagLst>
</file>

<file path=ppt/tags/tag344.xml><?xml version="1.0" encoding="utf-8"?>
<p:tagLst xmlns:p="http://schemas.openxmlformats.org/presentationml/2006/main">
  <p:tag name="AS_UNIQUEID" val="1584"/>
</p:tagLst>
</file>

<file path=ppt/tags/tag345.xml><?xml version="1.0" encoding="utf-8"?>
<p:tagLst xmlns:p="http://schemas.openxmlformats.org/presentationml/2006/main">
  <p:tag name="AS_UNIQUEID" val="1585"/>
</p:tagLst>
</file>

<file path=ppt/tags/tag346.xml><?xml version="1.0" encoding="utf-8"?>
<p:tagLst xmlns:p="http://schemas.openxmlformats.org/presentationml/2006/main">
  <p:tag name="AS_UNIQUEID" val="1586"/>
</p:tagLst>
</file>

<file path=ppt/tags/tag347.xml><?xml version="1.0" encoding="utf-8"?>
<p:tagLst xmlns:p="http://schemas.openxmlformats.org/presentationml/2006/main">
  <p:tag name="KSO_WM_TEMPLATE_CATEGORY" val="custom"/>
  <p:tag name="KSO_WM_TEMPLATE_INDEX" val="20180643"/>
</p:tagLst>
</file>

<file path=ppt/tags/tag348.xml><?xml version="1.0" encoding="utf-8"?>
<p:tagLst xmlns:p="http://schemas.openxmlformats.org/presentationml/2006/main">
  <p:tag name="AS_UNIQUEID" val="1587"/>
</p:tagLst>
</file>

<file path=ppt/tags/tag349.xml><?xml version="1.0" encoding="utf-8"?>
<p:tagLst xmlns:p="http://schemas.openxmlformats.org/presentationml/2006/main">
  <p:tag name="AS_UNIQUEID" val="1588"/>
</p:tagLst>
</file>

<file path=ppt/tags/tag35.xml><?xml version="1.0" encoding="utf-8"?>
<p:tagLst xmlns:p="http://schemas.openxmlformats.org/presentationml/2006/main">
  <p:tag name="AS_UNIQUEID" val="1295"/>
</p:tagLst>
</file>

<file path=ppt/tags/tag350.xml><?xml version="1.0" encoding="utf-8"?>
<p:tagLst xmlns:p="http://schemas.openxmlformats.org/presentationml/2006/main">
  <p:tag name="AS_UNIQUEID" val="1589"/>
</p:tagLst>
</file>

<file path=ppt/tags/tag351.xml><?xml version="1.0" encoding="utf-8"?>
<p:tagLst xmlns:p="http://schemas.openxmlformats.org/presentationml/2006/main">
  <p:tag name="AS_UNIQUEID" val="1590"/>
</p:tagLst>
</file>

<file path=ppt/tags/tag352.xml><?xml version="1.0" encoding="utf-8"?>
<p:tagLst xmlns:p="http://schemas.openxmlformats.org/presentationml/2006/main">
  <p:tag name="AS_UNIQUEID" val="1591"/>
</p:tagLst>
</file>

<file path=ppt/tags/tag353.xml><?xml version="1.0" encoding="utf-8"?>
<p:tagLst xmlns:p="http://schemas.openxmlformats.org/presentationml/2006/main">
  <p:tag name="AS_UNIQUEID" val="1592"/>
</p:tagLst>
</file>

<file path=ppt/tags/tag354.xml><?xml version="1.0" encoding="utf-8"?>
<p:tagLst xmlns:p="http://schemas.openxmlformats.org/presentationml/2006/main">
  <p:tag name="AS_UNIQUEID" val="1593"/>
</p:tagLst>
</file>

<file path=ppt/tags/tag355.xml><?xml version="1.0" encoding="utf-8"?>
<p:tagLst xmlns:p="http://schemas.openxmlformats.org/presentationml/2006/main">
  <p:tag name="AS_UNIQUEID" val="1594"/>
</p:tagLst>
</file>

<file path=ppt/tags/tag356.xml><?xml version="1.0" encoding="utf-8"?>
<p:tagLst xmlns:p="http://schemas.openxmlformats.org/presentationml/2006/main">
  <p:tag name="AS_UNIQUEID" val="1595"/>
</p:tagLst>
</file>

<file path=ppt/tags/tag357.xml><?xml version="1.0" encoding="utf-8"?>
<p:tagLst xmlns:p="http://schemas.openxmlformats.org/presentationml/2006/main">
  <p:tag name="AS_UNIQUEID" val="1596"/>
</p:tagLst>
</file>

<file path=ppt/tags/tag358.xml><?xml version="1.0" encoding="utf-8"?>
<p:tagLst xmlns:p="http://schemas.openxmlformats.org/presentationml/2006/main">
  <p:tag name="AS_UNIQUEID" val="1597"/>
</p:tagLst>
</file>

<file path=ppt/tags/tag359.xml><?xml version="1.0" encoding="utf-8"?>
<p:tagLst xmlns:p="http://schemas.openxmlformats.org/presentationml/2006/main">
  <p:tag name="AS_UNIQUEID" val="1598"/>
</p:tagLst>
</file>

<file path=ppt/tags/tag36.xml><?xml version="1.0" encoding="utf-8"?>
<p:tagLst xmlns:p="http://schemas.openxmlformats.org/presentationml/2006/main">
  <p:tag name="AS_UNIQUEID" val="1296"/>
</p:tagLst>
</file>

<file path=ppt/tags/tag360.xml><?xml version="1.0" encoding="utf-8"?>
<p:tagLst xmlns:p="http://schemas.openxmlformats.org/presentationml/2006/main">
  <p:tag name="AS_UNIQUEID" val="1599"/>
</p:tagLst>
</file>

<file path=ppt/tags/tag361.xml><?xml version="1.0" encoding="utf-8"?>
<p:tagLst xmlns:p="http://schemas.openxmlformats.org/presentationml/2006/main">
  <p:tag name="AS_UNIQUEID" val="1600"/>
</p:tagLst>
</file>

<file path=ppt/tags/tag362.xml><?xml version="1.0" encoding="utf-8"?>
<p:tagLst xmlns:p="http://schemas.openxmlformats.org/presentationml/2006/main">
  <p:tag name="AS_UNIQUEID" val="1601"/>
</p:tagLst>
</file>

<file path=ppt/tags/tag363.xml><?xml version="1.0" encoding="utf-8"?>
<p:tagLst xmlns:p="http://schemas.openxmlformats.org/presentationml/2006/main">
  <p:tag name="AS_UNIQUEID" val="1602"/>
</p:tagLst>
</file>

<file path=ppt/tags/tag364.xml><?xml version="1.0" encoding="utf-8"?>
<p:tagLst xmlns:p="http://schemas.openxmlformats.org/presentationml/2006/main">
  <p:tag name="AS_UNIQUEID" val="1603"/>
</p:tagLst>
</file>

<file path=ppt/tags/tag365.xml><?xml version="1.0" encoding="utf-8"?>
<p:tagLst xmlns:p="http://schemas.openxmlformats.org/presentationml/2006/main">
  <p:tag name="AS_UNIQUEID" val="1604"/>
</p:tagLst>
</file>

<file path=ppt/tags/tag366.xml><?xml version="1.0" encoding="utf-8"?>
<p:tagLst xmlns:p="http://schemas.openxmlformats.org/presentationml/2006/main">
  <p:tag name="AS_UNIQUEID" val="1605"/>
</p:tagLst>
</file>

<file path=ppt/tags/tag367.xml><?xml version="1.0" encoding="utf-8"?>
<p:tagLst xmlns:p="http://schemas.openxmlformats.org/presentationml/2006/main">
  <p:tag name="AS_UNIQUEID" val="1606"/>
</p:tagLst>
</file>

<file path=ppt/tags/tag368.xml><?xml version="1.0" encoding="utf-8"?>
<p:tagLst xmlns:p="http://schemas.openxmlformats.org/presentationml/2006/main">
  <p:tag name="AS_UNIQUEID" val="1607"/>
</p:tagLst>
</file>

<file path=ppt/tags/tag369.xml><?xml version="1.0" encoding="utf-8"?>
<p:tagLst xmlns:p="http://schemas.openxmlformats.org/presentationml/2006/main">
  <p:tag name="AS_UNIQUEID" val="1608"/>
</p:tagLst>
</file>

<file path=ppt/tags/tag37.xml><?xml version="1.0" encoding="utf-8"?>
<p:tagLst xmlns:p="http://schemas.openxmlformats.org/presentationml/2006/main">
  <p:tag name="AS_UNIQUEID" val="1297"/>
</p:tagLst>
</file>

<file path=ppt/tags/tag370.xml><?xml version="1.0" encoding="utf-8"?>
<p:tagLst xmlns:p="http://schemas.openxmlformats.org/presentationml/2006/main">
  <p:tag name="AS_UNIQUEID" val="1609"/>
</p:tagLst>
</file>

<file path=ppt/tags/tag371.xml><?xml version="1.0" encoding="utf-8"?>
<p:tagLst xmlns:p="http://schemas.openxmlformats.org/presentationml/2006/main">
  <p:tag name="AS_UNIQUEID" val="1610"/>
</p:tagLst>
</file>

<file path=ppt/tags/tag372.xml><?xml version="1.0" encoding="utf-8"?>
<p:tagLst xmlns:p="http://schemas.openxmlformats.org/presentationml/2006/main">
  <p:tag name="AS_UNIQUEID" val="1611"/>
</p:tagLst>
</file>

<file path=ppt/tags/tag373.xml><?xml version="1.0" encoding="utf-8"?>
<p:tagLst xmlns:p="http://schemas.openxmlformats.org/presentationml/2006/main">
  <p:tag name="AS_OS" val="Unix 3.10 unknown"/>
  <p:tag name="AS_RELEASE_DATE" val="2020.11.30"/>
  <p:tag name="AS_TITLE" val="Aspose.Slides for Java"/>
  <p:tag name="AS_VERSION" val="20.11"/>
</p:tagLst>
</file>

<file path=ppt/tags/tag38.xml><?xml version="1.0" encoding="utf-8"?>
<p:tagLst xmlns:p="http://schemas.openxmlformats.org/presentationml/2006/main">
  <p:tag name="AS_UNIQUEID" val="1298"/>
</p:tagLst>
</file>

<file path=ppt/tags/tag39.xml><?xml version="1.0" encoding="utf-8"?>
<p:tagLst xmlns:p="http://schemas.openxmlformats.org/presentationml/2006/main">
  <p:tag name="AS_UNIQUEID" val="1299"/>
</p:tagLst>
</file>

<file path=ppt/tags/tag4.xml><?xml version="1.0" encoding="utf-8"?>
<p:tagLst xmlns:p="http://schemas.openxmlformats.org/presentationml/2006/main">
  <p:tag name="AS_UNIQUEID" val="1264"/>
</p:tagLst>
</file>

<file path=ppt/tags/tag40.xml><?xml version="1.0" encoding="utf-8"?>
<p:tagLst xmlns:p="http://schemas.openxmlformats.org/presentationml/2006/main">
  <p:tag name="AS_UNIQUEID" val="1300"/>
</p:tagLst>
</file>

<file path=ppt/tags/tag41.xml><?xml version="1.0" encoding="utf-8"?>
<p:tagLst xmlns:p="http://schemas.openxmlformats.org/presentationml/2006/main">
  <p:tag name="AS_UNIQUEID" val="1301"/>
</p:tagLst>
</file>

<file path=ppt/tags/tag42.xml><?xml version="1.0" encoding="utf-8"?>
<p:tagLst xmlns:p="http://schemas.openxmlformats.org/presentationml/2006/main">
  <p:tag name="AS_UNIQUEID" val="1302"/>
</p:tagLst>
</file>

<file path=ppt/tags/tag43.xml><?xml version="1.0" encoding="utf-8"?>
<p:tagLst xmlns:p="http://schemas.openxmlformats.org/presentationml/2006/main">
  <p:tag name="AS_UNIQUEID" val="1303"/>
</p:tagLst>
</file>

<file path=ppt/tags/tag44.xml><?xml version="1.0" encoding="utf-8"?>
<p:tagLst xmlns:p="http://schemas.openxmlformats.org/presentationml/2006/main">
  <p:tag name="AS_UNIQUEID" val="1304"/>
</p:tagLst>
</file>

<file path=ppt/tags/tag45.xml><?xml version="1.0" encoding="utf-8"?>
<p:tagLst xmlns:p="http://schemas.openxmlformats.org/presentationml/2006/main">
  <p:tag name="AS_UNIQUEID" val="1305"/>
</p:tagLst>
</file>

<file path=ppt/tags/tag46.xml><?xml version="1.0" encoding="utf-8"?>
<p:tagLst xmlns:p="http://schemas.openxmlformats.org/presentationml/2006/main">
  <p:tag name="AS_UNIQUEID" val="1306"/>
</p:tagLst>
</file>

<file path=ppt/tags/tag47.xml><?xml version="1.0" encoding="utf-8"?>
<p:tagLst xmlns:p="http://schemas.openxmlformats.org/presentationml/2006/main">
  <p:tag name="AS_UNIQUEID" val="1307"/>
</p:tagLst>
</file>

<file path=ppt/tags/tag48.xml><?xml version="1.0" encoding="utf-8"?>
<p:tagLst xmlns:p="http://schemas.openxmlformats.org/presentationml/2006/main">
  <p:tag name="AS_UNIQUEID" val="1308"/>
</p:tagLst>
</file>

<file path=ppt/tags/tag49.xml><?xml version="1.0" encoding="utf-8"?>
<p:tagLst xmlns:p="http://schemas.openxmlformats.org/presentationml/2006/main">
  <p:tag name="AS_UNIQUEID" val="1309"/>
</p:tagLst>
</file>

<file path=ppt/tags/tag5.xml><?xml version="1.0" encoding="utf-8"?>
<p:tagLst xmlns:p="http://schemas.openxmlformats.org/presentationml/2006/main">
  <p:tag name="AS_UNIQUEID" val="1265"/>
</p:tagLst>
</file>

<file path=ppt/tags/tag50.xml><?xml version="1.0" encoding="utf-8"?>
<p:tagLst xmlns:p="http://schemas.openxmlformats.org/presentationml/2006/main">
  <p:tag name="AS_UNIQUEID" val="1310"/>
</p:tagLst>
</file>

<file path=ppt/tags/tag51.xml><?xml version="1.0" encoding="utf-8"?>
<p:tagLst xmlns:p="http://schemas.openxmlformats.org/presentationml/2006/main">
  <p:tag name="AS_UNIQUEID" val="1311"/>
</p:tagLst>
</file>

<file path=ppt/tags/tag52.xml><?xml version="1.0" encoding="utf-8"?>
<p:tagLst xmlns:p="http://schemas.openxmlformats.org/presentationml/2006/main">
  <p:tag name="AS_UNIQUEID" val="1312"/>
</p:tagLst>
</file>

<file path=ppt/tags/tag53.xml><?xml version="1.0" encoding="utf-8"?>
<p:tagLst xmlns:p="http://schemas.openxmlformats.org/presentationml/2006/main">
  <p:tag name="AS_UNIQUEID" val="1313"/>
</p:tagLst>
</file>

<file path=ppt/tags/tag54.xml><?xml version="1.0" encoding="utf-8"?>
<p:tagLst xmlns:p="http://schemas.openxmlformats.org/presentationml/2006/main">
  <p:tag name="AS_UNIQUEID" val="1314"/>
</p:tagLst>
</file>

<file path=ppt/tags/tag55.xml><?xml version="1.0" encoding="utf-8"?>
<p:tagLst xmlns:p="http://schemas.openxmlformats.org/presentationml/2006/main">
  <p:tag name="AS_UNIQUEID" val="1315"/>
</p:tagLst>
</file>

<file path=ppt/tags/tag56.xml><?xml version="1.0" encoding="utf-8"?>
<p:tagLst xmlns:p="http://schemas.openxmlformats.org/presentationml/2006/main">
  <p:tag name="AS_UNIQUEID" val="1316"/>
</p:tagLst>
</file>

<file path=ppt/tags/tag57.xml><?xml version="1.0" encoding="utf-8"?>
<p:tagLst xmlns:p="http://schemas.openxmlformats.org/presentationml/2006/main">
  <p:tag name="AS_UNIQUEID" val="1317"/>
</p:tagLst>
</file>

<file path=ppt/tags/tag58.xml><?xml version="1.0" encoding="utf-8"?>
<p:tagLst xmlns:p="http://schemas.openxmlformats.org/presentationml/2006/main">
  <p:tag name="AS_UNIQUEID" val="1318"/>
</p:tagLst>
</file>

<file path=ppt/tags/tag59.xml><?xml version="1.0" encoding="utf-8"?>
<p:tagLst xmlns:p="http://schemas.openxmlformats.org/presentationml/2006/main">
  <p:tag name="AS_UNIQUEID" val="1319"/>
</p:tagLst>
</file>

<file path=ppt/tags/tag6.xml><?xml version="1.0" encoding="utf-8"?>
<p:tagLst xmlns:p="http://schemas.openxmlformats.org/presentationml/2006/main">
  <p:tag name="AS_UNIQUEID" val="1266"/>
</p:tagLst>
</file>

<file path=ppt/tags/tag60.xml><?xml version="1.0" encoding="utf-8"?>
<p:tagLst xmlns:p="http://schemas.openxmlformats.org/presentationml/2006/main">
  <p:tag name="AS_UNIQUEID" val="1320"/>
</p:tagLst>
</file>

<file path=ppt/tags/tag61.xml><?xml version="1.0" encoding="utf-8"?>
<p:tagLst xmlns:p="http://schemas.openxmlformats.org/presentationml/2006/main">
  <p:tag name="AS_UNIQUEID" val="1321"/>
</p:tagLst>
</file>

<file path=ppt/tags/tag62.xml><?xml version="1.0" encoding="utf-8"?>
<p:tagLst xmlns:p="http://schemas.openxmlformats.org/presentationml/2006/main">
  <p:tag name="AS_UNIQUEID" val="1322"/>
</p:tagLst>
</file>

<file path=ppt/tags/tag63.xml><?xml version="1.0" encoding="utf-8"?>
<p:tagLst xmlns:p="http://schemas.openxmlformats.org/presentationml/2006/main">
  <p:tag name="AS_UNIQUEID" val="1323"/>
</p:tagLst>
</file>

<file path=ppt/tags/tag64.xml><?xml version="1.0" encoding="utf-8"?>
<p:tagLst xmlns:p="http://schemas.openxmlformats.org/presentationml/2006/main">
  <p:tag name="AS_UNIQUEID" val="1324"/>
</p:tagLst>
</file>

<file path=ppt/tags/tag65.xml><?xml version="1.0" encoding="utf-8"?>
<p:tagLst xmlns:p="http://schemas.openxmlformats.org/presentationml/2006/main">
  <p:tag name="AS_UNIQUEID" val="1325"/>
</p:tagLst>
</file>

<file path=ppt/tags/tag66.xml><?xml version="1.0" encoding="utf-8"?>
<p:tagLst xmlns:p="http://schemas.openxmlformats.org/presentationml/2006/main">
  <p:tag name="AS_UNIQUEID" val="1326"/>
</p:tagLst>
</file>

<file path=ppt/tags/tag67.xml><?xml version="1.0" encoding="utf-8"?>
<p:tagLst xmlns:p="http://schemas.openxmlformats.org/presentationml/2006/main">
  <p:tag name="AS_UNIQUEID" val="1327"/>
</p:tagLst>
</file>

<file path=ppt/tags/tag68.xml><?xml version="1.0" encoding="utf-8"?>
<p:tagLst xmlns:p="http://schemas.openxmlformats.org/presentationml/2006/main">
  <p:tag name="AS_UNIQUEID" val="1328"/>
</p:tagLst>
</file>

<file path=ppt/tags/tag69.xml><?xml version="1.0" encoding="utf-8"?>
<p:tagLst xmlns:p="http://schemas.openxmlformats.org/presentationml/2006/main">
  <p:tag name="AS_UNIQUEID" val="1329"/>
</p:tagLst>
</file>

<file path=ppt/tags/tag7.xml><?xml version="1.0" encoding="utf-8"?>
<p:tagLst xmlns:p="http://schemas.openxmlformats.org/presentationml/2006/main">
  <p:tag name="AS_UNIQUEID" val="1267"/>
</p:tagLst>
</file>

<file path=ppt/tags/tag70.xml><?xml version="1.0" encoding="utf-8"?>
<p:tagLst xmlns:p="http://schemas.openxmlformats.org/presentationml/2006/main">
  <p:tag name="AS_UNIQUEID" val="1330"/>
</p:tagLst>
</file>

<file path=ppt/tags/tag71.xml><?xml version="1.0" encoding="utf-8"?>
<p:tagLst xmlns:p="http://schemas.openxmlformats.org/presentationml/2006/main">
  <p:tag name="AS_UNIQUEID" val="1331"/>
</p:tagLst>
</file>

<file path=ppt/tags/tag72.xml><?xml version="1.0" encoding="utf-8"?>
<p:tagLst xmlns:p="http://schemas.openxmlformats.org/presentationml/2006/main">
  <p:tag name="AS_UNIQUEID" val="1332"/>
</p:tagLst>
</file>

<file path=ppt/tags/tag73.xml><?xml version="1.0" encoding="utf-8"?>
<p:tagLst xmlns:p="http://schemas.openxmlformats.org/presentationml/2006/main">
  <p:tag name="AS_UNIQUEID" val="1333"/>
</p:tagLst>
</file>

<file path=ppt/tags/tag74.xml><?xml version="1.0" encoding="utf-8"?>
<p:tagLst xmlns:p="http://schemas.openxmlformats.org/presentationml/2006/main">
  <p:tag name="AS_UNIQUEID" val="1334"/>
</p:tagLst>
</file>

<file path=ppt/tags/tag75.xml><?xml version="1.0" encoding="utf-8"?>
<p:tagLst xmlns:p="http://schemas.openxmlformats.org/presentationml/2006/main">
  <p:tag name="AS_UNIQUEID" val="1335"/>
</p:tagLst>
</file>

<file path=ppt/tags/tag76.xml><?xml version="1.0" encoding="utf-8"?>
<p:tagLst xmlns:p="http://schemas.openxmlformats.org/presentationml/2006/main">
  <p:tag name="AS_UNIQUEID" val="1336"/>
</p:tagLst>
</file>

<file path=ppt/tags/tag77.xml><?xml version="1.0" encoding="utf-8"?>
<p:tagLst xmlns:p="http://schemas.openxmlformats.org/presentationml/2006/main">
  <p:tag name="AS_UNIQUEID" val="1337"/>
</p:tagLst>
</file>

<file path=ppt/tags/tag78.xml><?xml version="1.0" encoding="utf-8"?>
<p:tagLst xmlns:p="http://schemas.openxmlformats.org/presentationml/2006/main">
  <p:tag name="AS_UNIQUEID" val="1338"/>
</p:tagLst>
</file>

<file path=ppt/tags/tag79.xml><?xml version="1.0" encoding="utf-8"?>
<p:tagLst xmlns:p="http://schemas.openxmlformats.org/presentationml/2006/main">
  <p:tag name="AS_UNIQUEID" val="1339"/>
</p:tagLst>
</file>

<file path=ppt/tags/tag8.xml><?xml version="1.0" encoding="utf-8"?>
<p:tagLst xmlns:p="http://schemas.openxmlformats.org/presentationml/2006/main">
  <p:tag name="AS_UNIQUEID" val="1268"/>
</p:tagLst>
</file>

<file path=ppt/tags/tag80.xml><?xml version="1.0" encoding="utf-8"?>
<p:tagLst xmlns:p="http://schemas.openxmlformats.org/presentationml/2006/main">
  <p:tag name="AS_UNIQUEID" val="1340"/>
</p:tagLst>
</file>

<file path=ppt/tags/tag81.xml><?xml version="1.0" encoding="utf-8"?>
<p:tagLst xmlns:p="http://schemas.openxmlformats.org/presentationml/2006/main">
  <p:tag name="AS_UNIQUEID" val="1341"/>
</p:tagLst>
</file>

<file path=ppt/tags/tag82.xml><?xml version="1.0" encoding="utf-8"?>
<p:tagLst xmlns:p="http://schemas.openxmlformats.org/presentationml/2006/main">
  <p:tag name="AS_UNIQUEID" val="1342"/>
</p:tagLst>
</file>

<file path=ppt/tags/tag83.xml><?xml version="1.0" encoding="utf-8"?>
<p:tagLst xmlns:p="http://schemas.openxmlformats.org/presentationml/2006/main">
  <p:tag name="AS_UNIQUEID" val="1343"/>
</p:tagLst>
</file>

<file path=ppt/tags/tag84.xml><?xml version="1.0" encoding="utf-8"?>
<p:tagLst xmlns:p="http://schemas.openxmlformats.org/presentationml/2006/main">
  <p:tag name="AS_UNIQUEID" val="1344"/>
</p:tagLst>
</file>

<file path=ppt/tags/tag85.xml><?xml version="1.0" encoding="utf-8"?>
<p:tagLst xmlns:p="http://schemas.openxmlformats.org/presentationml/2006/main">
  <p:tag name="AS_UNIQUEID" val="1345"/>
</p:tagLst>
</file>

<file path=ppt/tags/tag86.xml><?xml version="1.0" encoding="utf-8"?>
<p:tagLst xmlns:p="http://schemas.openxmlformats.org/presentationml/2006/main">
  <p:tag name="AS_UNIQUEID" val="1346"/>
</p:tagLst>
</file>

<file path=ppt/tags/tag87.xml><?xml version="1.0" encoding="utf-8"?>
<p:tagLst xmlns:p="http://schemas.openxmlformats.org/presentationml/2006/main">
  <p:tag name="AS_UNIQUEID" val="1347"/>
</p:tagLst>
</file>

<file path=ppt/tags/tag88.xml><?xml version="1.0" encoding="utf-8"?>
<p:tagLst xmlns:p="http://schemas.openxmlformats.org/presentationml/2006/main">
  <p:tag name="AS_UNIQUEID" val="1348"/>
</p:tagLst>
</file>

<file path=ppt/tags/tag89.xml><?xml version="1.0" encoding="utf-8"?>
<p:tagLst xmlns:p="http://schemas.openxmlformats.org/presentationml/2006/main">
  <p:tag name="AS_UNIQUEID" val="1349"/>
</p:tagLst>
</file>

<file path=ppt/tags/tag9.xml><?xml version="1.0" encoding="utf-8"?>
<p:tagLst xmlns:p="http://schemas.openxmlformats.org/presentationml/2006/main">
  <p:tag name="AS_UNIQUEID" val="1269"/>
</p:tagLst>
</file>

<file path=ppt/tags/tag90.xml><?xml version="1.0" encoding="utf-8"?>
<p:tagLst xmlns:p="http://schemas.openxmlformats.org/presentationml/2006/main">
  <p:tag name="AS_UNIQUEID" val="1350"/>
</p:tagLst>
</file>

<file path=ppt/tags/tag91.xml><?xml version="1.0" encoding="utf-8"?>
<p:tagLst xmlns:p="http://schemas.openxmlformats.org/presentationml/2006/main">
  <p:tag name="AS_UNIQUEID" val="1351"/>
</p:tagLst>
</file>

<file path=ppt/tags/tag92.xml><?xml version="1.0" encoding="utf-8"?>
<p:tagLst xmlns:p="http://schemas.openxmlformats.org/presentationml/2006/main">
  <p:tag name="AS_UNIQUEID" val="1352"/>
</p:tagLst>
</file>

<file path=ppt/tags/tag93.xml><?xml version="1.0" encoding="utf-8"?>
<p:tagLst xmlns:p="http://schemas.openxmlformats.org/presentationml/2006/main">
  <p:tag name="AS_UNIQUEID" val="1353"/>
</p:tagLst>
</file>

<file path=ppt/tags/tag94.xml><?xml version="1.0" encoding="utf-8"?>
<p:tagLst xmlns:p="http://schemas.openxmlformats.org/presentationml/2006/main">
  <p:tag name="AS_UNIQUEID" val="1354"/>
</p:tagLst>
</file>

<file path=ppt/tags/tag95.xml><?xml version="1.0" encoding="utf-8"?>
<p:tagLst xmlns:p="http://schemas.openxmlformats.org/presentationml/2006/main">
  <p:tag name="AS_UNIQUEID" val="1355"/>
</p:tagLst>
</file>

<file path=ppt/tags/tag96.xml><?xml version="1.0" encoding="utf-8"?>
<p:tagLst xmlns:p="http://schemas.openxmlformats.org/presentationml/2006/main">
  <p:tag name="AS_UNIQUEID" val="1356"/>
</p:tagLst>
</file>

<file path=ppt/tags/tag97.xml><?xml version="1.0" encoding="utf-8"?>
<p:tagLst xmlns:p="http://schemas.openxmlformats.org/presentationml/2006/main">
  <p:tag name="AS_UNIQUEID" val="1357"/>
</p:tagLst>
</file>

<file path=ppt/tags/tag98.xml><?xml version="1.0" encoding="utf-8"?>
<p:tagLst xmlns:p="http://schemas.openxmlformats.org/presentationml/2006/main">
  <p:tag name="AS_UNIQUEID" val="1358"/>
</p:tagLst>
</file>

<file path=ppt/tags/tag99.xml><?xml version="1.0" encoding="utf-8"?>
<p:tagLst xmlns:p="http://schemas.openxmlformats.org/presentationml/2006/main">
  <p:tag name="AS_UNIQUEID" val="1359"/>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158</Paragraphs>
  <Slides>45</Slides>
  <Notes>7</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45</vt:i4>
      </vt:variant>
    </vt:vector>
  </HeadingPairs>
  <TitlesOfParts>
    <vt:vector baseType="lpstr" size="60">
      <vt:lpstr>Arial</vt:lpstr>
      <vt:lpstr>等线 Light</vt:lpstr>
      <vt:lpstr>等线</vt:lpstr>
      <vt:lpstr>Calibri</vt:lpstr>
      <vt:lpstr>华文楷体</vt:lpstr>
      <vt:lpstr>华文细黑</vt:lpstr>
      <vt:lpstr>Segoe UI</vt:lpstr>
      <vt:lpstr>微软雅黑</vt:lpstr>
      <vt:lpstr>宋体</vt:lpstr>
      <vt:lpstr>Times New Roman</vt:lpstr>
      <vt:lpstr>黑体</vt:lpstr>
      <vt:lpstr>楷体</vt:lpstr>
      <vt:lpstr>印品黑体</vt:lpstr>
      <vt:lpstr>Microsoft YaHei</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隐喻展现深刻主题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2022-11-27T21:52:39.858</cp:lastPrinted>
  <dcterms:created xsi:type="dcterms:W3CDTF">2022-11-27T21:52:39Z</dcterms:created>
  <dcterms:modified xsi:type="dcterms:W3CDTF">2022-11-27T13:52:41Z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