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3" r:id="rId19"/>
    <p:sldId id="284" r:id="rId20"/>
    <p:sldId id="28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file:///D:\qq&#25991;&#20214;\712321467\Image\C2C\Image2\%7b75232B38-A165-1FB7-499C-2E1C792CACB5%7d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2022</a:t>
            </a:r>
            <a:r>
              <a:rPr lang="zh-CN" altLang="zh-CN">
                <a:sym typeface="+mn-ea"/>
              </a:rPr>
              <a:t>中考作文押题</a:t>
            </a:r>
            <a:r>
              <a:rPr lang="zh-CN" altLang="zh-CN"/>
              <a:t/>
            </a:r>
            <a:br>
              <a:rPr lang="zh-CN" altLang="zh-CN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书香盈盈，叮咛殷殷，成长路上有扇“窗”，推开来，豁然开朗；征途漫漫，彷徨失措，成长路上有盏“灯”，点亮了，扬帆远航；寒来暑往，雪雨风霜，成长路上有点“疼”，挺过去，破茧成蝶；形影相伴，点点滴滴，成长路上有个“你”，笑一笑，温暖一生。</a:t>
            </a:r>
            <a:endParaRPr lang="zh-CN" altLang="en-US"/>
          </a:p>
          <a:p>
            <a:r>
              <a:rPr lang="zh-CN" altLang="en-US">
                <a:sym typeface="+mn-ea"/>
              </a:rPr>
              <a:t>成长的路上有鲜花，也有荆棘；有阳光，也有暴风雨。但总有那么一个字，让你学会了淡然或坚强。助你成长的这个“字”究竟是什么呢？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成长路上有个字</a:t>
            </a:r>
            <a:r>
              <a:rPr lang="zh-CN" altLang="en-US">
                <a:sym typeface="+mn-ea"/>
              </a:rPr>
              <a:t>”为题写一篇不少于500字的文章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生活是需要认真、需要努力的。一个人的志趣、情感、追求、理想、毅力、为人、工作态度、奋进精神、自立能力等等，都会在生活的细节之中表现出来。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我在努力</a:t>
            </a:r>
            <a:r>
              <a:rPr lang="zh-CN" altLang="en-US">
                <a:sym typeface="+mn-ea"/>
              </a:rPr>
              <a:t>”为题写一篇文章。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要求：①将题目抄写在答题卡作文纸的第一行（题目前空四格）</a:t>
            </a:r>
            <a:endParaRPr lang="zh-CN" altLang="en-US"/>
          </a:p>
          <a:p>
            <a:r>
              <a:rPr lang="zh-CN" altLang="en-US">
                <a:sym typeface="+mn-ea"/>
              </a:rPr>
              <a:t>②文体自选（诗歌、戏剧除外）</a:t>
            </a:r>
            <a:endParaRPr lang="zh-CN" altLang="en-US"/>
          </a:p>
          <a:p>
            <a:r>
              <a:rPr lang="zh-CN" altLang="en-US">
                <a:sym typeface="+mn-ea"/>
              </a:rPr>
              <a:t>③不要套作，不得抄袭</a:t>
            </a:r>
            <a:endParaRPr lang="zh-CN" altLang="en-US"/>
          </a:p>
          <a:p>
            <a:r>
              <a:rPr lang="zh-CN" altLang="en-US">
                <a:sym typeface="+mn-ea"/>
              </a:rPr>
              <a:t>④不少于600字</a:t>
            </a:r>
            <a:endParaRPr lang="zh-CN" altLang="en-US"/>
          </a:p>
          <a:p>
            <a:r>
              <a:rPr lang="zh-CN" altLang="en-US">
                <a:sym typeface="+mn-ea"/>
              </a:rPr>
              <a:t>③文中不得出现真实的人名、校名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族群、人群、群众、群体，群的形态丰富多彩；群的便捷、群的力量、群的适应，群的挑战无处不在。微信平台可以汇聚相距遥远的一群亲戚，兴趣爱好能够召集趣味相近的一群同学，大自然更能轻松招引热爱阳光的一群旅友……不知不觉。我们就会融入群的洪流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群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要求：①要有自己的经历、体验和感悟，不得套作、不得抄袭；②除诗歌、戏剧外，文体不限；③不少于 600 字；④请勿透露考生个人信息。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远方也许有撩动心弦的风景，远方也许有点燃梦想的灯塔，远方也许有绵绵不尽的思念远方是现实的延展，是以踏实为路基、以奋斗为底色成就的精彩。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远方</a:t>
            </a:r>
            <a:r>
              <a:rPr lang="zh-CN" altLang="en-US">
                <a:sym typeface="+mn-ea"/>
              </a:rPr>
              <a:t>”为话题，自拟题目，写一篇文章。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要求：（1）立意自定，文体自选（诗歌除外）。</a:t>
            </a:r>
            <a:endParaRPr lang="zh-CN" altLang="en-US"/>
          </a:p>
          <a:p>
            <a:r>
              <a:rPr lang="zh-CN" altLang="en-US">
                <a:sym typeface="+mn-ea"/>
              </a:rPr>
              <a:t>（2）内容具体，有真情实感。</a:t>
            </a:r>
            <a:endParaRPr lang="zh-CN" altLang="en-US"/>
          </a:p>
          <a:p>
            <a:r>
              <a:rPr lang="zh-CN" altLang="en-US">
                <a:sym typeface="+mn-ea"/>
              </a:rPr>
              <a:t>（3）不少于 600 字，也不要超出所给的字格。</a:t>
            </a:r>
            <a:endParaRPr lang="zh-CN" altLang="en-US"/>
          </a:p>
          <a:p>
            <a:r>
              <a:rPr lang="zh-CN" altLang="en-US">
                <a:sym typeface="+mn-ea"/>
              </a:rPr>
              <a:t>（4）书写规范，卷面整洁，字体美观。</a:t>
            </a:r>
            <a:endParaRPr lang="zh-CN" altLang="en-US"/>
          </a:p>
          <a:p>
            <a:r>
              <a:rPr lang="zh-CN" altLang="en-US">
                <a:sym typeface="+mn-ea"/>
              </a:rPr>
              <a:t>（5）文中不得出现真实的地名、校名、人名。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>
                <a:sym typeface="+mn-ea"/>
              </a:rPr>
              <a:t>在我们的生活中，总会有诸多的幸运与磨难，有诸多的成功与失败，有诸多的欢笑与哭泣……可这些，都将会是曾经，会成为过去，这些曾经的美好与悲伤，终将被我们置于脑后，不恋也不恨，如果一味沉浸其中，只会徘徊不前，我们得学会忘记，因为人生总是从告别走向明天的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学会忘记</a:t>
            </a:r>
            <a:r>
              <a:rPr lang="zh-CN" altLang="en-US">
                <a:sym typeface="+mn-ea"/>
              </a:rPr>
              <a:t>”为题写一篇作文</a:t>
            </a:r>
            <a:endParaRPr lang="zh-CN" altLang="en-US"/>
          </a:p>
          <a:p>
            <a:r>
              <a:rPr lang="zh-CN" altLang="en-US">
                <a:sym typeface="+mn-ea"/>
              </a:rPr>
              <a:t>要求：</a:t>
            </a:r>
            <a:endParaRPr lang="zh-CN" altLang="en-US"/>
          </a:p>
          <a:p>
            <a:r>
              <a:rPr lang="zh-CN" altLang="en-US">
                <a:sym typeface="+mn-ea"/>
              </a:rPr>
              <a:t>①文体自选，诗歌除外，不少于 600 字</a:t>
            </a:r>
            <a:endParaRPr lang="zh-CN" altLang="en-US"/>
          </a:p>
          <a:p>
            <a:r>
              <a:rPr lang="zh-CN" altLang="en-US">
                <a:sym typeface="+mn-ea"/>
              </a:rPr>
              <a:t>②表达真情实感，力求有创意，不得套作，抄袭</a:t>
            </a:r>
            <a:endParaRPr lang="zh-CN" altLang="en-US"/>
          </a:p>
          <a:p>
            <a:r>
              <a:rPr lang="zh-CN" altLang="en-US">
                <a:sym typeface="+mn-ea"/>
              </a:rPr>
              <a:t>③书写正确，规范，美观。</a:t>
            </a:r>
            <a:endParaRPr lang="zh-CN" altLang="en-US"/>
          </a:p>
          <a:p>
            <a:r>
              <a:rPr lang="zh-CN" altLang="en-US">
                <a:sym typeface="+mn-ea"/>
              </a:rPr>
              <a:t>④文中不得出现真实的人名，校名，地名。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我不再迷茫，是因为我找到了属于我前进的目标，我不再迷茫，是我对问题有思考能力，能突破与创新，迷茫去掉一笔是少年曾经的迷茫，迷茫添一笔描绘少年心中的梦想。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我不再迷茫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要求：（1）将题目补充完整；（2）600 字左右；（3）不得出现真实的校名、人名。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这世界有那么多人，人群里敞着一扇门，每个人都被门所感动，这是父亲留的门，是自己坚强的后盾，这是母亲留的门，是包容理解自己的同时还有热气腾腾的饭菜，这是老师留的门，是老师教育我们让我们成长的门，这是自己留的门，让我们从</a:t>
            </a:r>
            <a:r>
              <a:rPr lang="en-US" altLang="zh-CN">
                <a:sym typeface="+mn-ea"/>
              </a:rPr>
              <a:t>.......</a:t>
            </a:r>
            <a:endParaRPr lang="en-US" altLang="zh-CN"/>
          </a:p>
          <a:p>
            <a:pPr marL="0" indent="0">
              <a:buNone/>
            </a:pPr>
            <a:r>
              <a:rPr lang="zh-CN" altLang="en-US">
                <a:sym typeface="+mn-ea"/>
              </a:rPr>
              <a:t>请以</a:t>
            </a:r>
            <a:r>
              <a:rPr lang="en-US" altLang="zh-CN">
                <a:sym typeface="+mn-ea"/>
              </a:rPr>
              <a:t>“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_____,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留了一扇门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为题写一篇作文不少于</a:t>
            </a:r>
            <a:r>
              <a:rPr lang="en-US" altLang="zh-CN">
                <a:sym typeface="+mn-ea"/>
              </a:rPr>
              <a:t>600</a:t>
            </a:r>
            <a:r>
              <a:rPr lang="zh-CN" altLang="en-US">
                <a:sym typeface="+mn-ea"/>
              </a:rPr>
              <a:t>字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说声您好，是对长辈的尊敬，说声您好，是对同辈的互助，说声你好，是对晚辈的谦让，美好的生活需要从您好或你好出发，今天我们从最简单的您好或你好出发，从今天开始学会说您好或你好，从明天开始绽放属于我们的时光年华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请以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您好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或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你好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>
                <a:sym typeface="+mn-ea"/>
              </a:rPr>
              <a:t>为题写一篇作文不少于</a:t>
            </a:r>
            <a:r>
              <a:rPr lang="en-US" altLang="zh-CN">
                <a:sym typeface="+mn-ea"/>
              </a:rPr>
              <a:t>600</a:t>
            </a:r>
            <a:r>
              <a:rPr lang="zh-CN" altLang="en-US">
                <a:sym typeface="+mn-ea"/>
              </a:rPr>
              <a:t>字。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 又一缕时光随烟花飘逝/犹如剪掉的长发/白的是忧愁/黑的是欢乐/嫩黄的是苦涩/留下的才是日子/昂头迎风接雨/不负春光明媚/让日子长长/可以着染不同色彩</a:t>
            </a:r>
          </a:p>
          <a:p>
            <a:r>
              <a:rPr lang="zh-CN" altLang="en-US"/>
              <a:t>请以“</a:t>
            </a:r>
            <a:r>
              <a:rPr lang="zh-CN" altLang="en-US">
                <a:solidFill>
                  <a:srgbClr val="FF0000"/>
                </a:solidFill>
              </a:rPr>
              <a:t>时光的色彩</a:t>
            </a:r>
            <a:r>
              <a:rPr lang="zh-CN" altLang="en-US"/>
              <a:t>”为题目，写一篇文章。</a:t>
            </a:r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要求：①除诗歌外，文体不限。600 字左右。②不要套作，不得抄袭。③文中请回避与你相关的人名、校名、地名。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1800"/>
              <a:t>亲人的呵护、师长的教诲、同伴的关爱，这是一种光，能把前方的世界照亮。同样，书香的熏陶、梦想的追求、高尚的品德……也是一种光，滋养着我们的心灵，让我们穿越年少的迷茫，一天一天成长，拥有无穷的力量。</a:t>
            </a:r>
          </a:p>
          <a:p>
            <a:r>
              <a:rPr lang="zh-CN" altLang="en-US" sz="1800"/>
              <a:t>请以</a:t>
            </a:r>
            <a:r>
              <a:rPr lang="zh-CN" altLang="en-US" sz="1800">
                <a:solidFill>
                  <a:srgbClr val="FF0000"/>
                </a:solidFill>
              </a:rPr>
              <a:t>“光</a:t>
            </a:r>
            <a:r>
              <a:rPr lang="zh-CN" altLang="en-US" sz="1800">
                <a:solidFill>
                  <a:srgbClr val="FF0000"/>
                </a:solidFill>
                <a:sym typeface="+mn-ea"/>
              </a:rPr>
              <a:t>是一种</a:t>
            </a:r>
            <a:r>
              <a:rPr lang="zh-CN" altLang="en-US" sz="1800">
                <a:solidFill>
                  <a:srgbClr val="FF0000"/>
                </a:solidFill>
              </a:rPr>
              <a:t>”</a:t>
            </a:r>
            <a:r>
              <a:rPr lang="zh-CN" altLang="en-US" sz="1800"/>
              <a:t>为题，写一篇文章。</a:t>
            </a:r>
          </a:p>
          <a:p>
            <a:r>
              <a:rPr lang="zh-CN" altLang="en-US" sz="1800"/>
              <a:t>要求：①先在横线上填写合适的内容，把题目补充完整，然后作文。</a:t>
            </a:r>
          </a:p>
          <a:p>
            <a:endParaRPr lang="zh-CN" altLang="en-US" sz="1800"/>
          </a:p>
          <a:p>
            <a:r>
              <a:rPr lang="zh-CN" altLang="en-US" sz="1800"/>
              <a:t>      ②除诗歌外，文体不限。600 字左右。</a:t>
            </a:r>
          </a:p>
          <a:p>
            <a:endParaRPr lang="zh-CN" altLang="en-US" sz="1800"/>
          </a:p>
          <a:p>
            <a:r>
              <a:rPr lang="zh-CN" altLang="en-US" sz="1800"/>
              <a:t>      ③不要套作，不得抄袭。</a:t>
            </a:r>
          </a:p>
          <a:p>
            <a:endParaRPr lang="zh-CN" altLang="en-US" sz="1800"/>
          </a:p>
          <a:p>
            <a:r>
              <a:rPr lang="zh-CN" altLang="en-US" sz="1800"/>
              <a:t>      ④文中请回避与你相关的人名、校名、地名。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1.不同的列车都是开往不同的地方，那个地方是向往的，那个地方是好的故事的开始，那个地方是你纪念的，那个地方是你和好朋友的相遇，那个地方......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那个地方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谢谢观看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47600" y="121666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prstGeom prst="snip2DiagRect">
            <a:avLst/>
          </a:prstGeom>
        </p:spPr>
        <p:txBody>
          <a:bodyPr/>
          <a:lstStyle/>
          <a:p>
            <a:r>
              <a:rPr lang="zh-CN" altLang="en-US">
                <a:sym typeface="+mn-ea"/>
              </a:rPr>
              <a:t>2.不知不觉已经成为故事里的大人，翻山越岭我们走到了这里，看见花儿在绽放，翻山越岭我们走到我们向往的地方，翻山越岭就......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翻山越岭</a:t>
            </a:r>
            <a:r>
              <a:rPr lang="zh-CN" altLang="en-US">
                <a:sym typeface="+mn-ea"/>
              </a:rPr>
              <a:t>”为题写一篇作文。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3.“长风破浪会有时，直挂云帆济沧海”，李白扬起那面执着的风帆，到达他所追寻的“沧海”岸！亲爱的同学们，我们的心中，同样有着属于自己的一面小小风帆。那面风帆或许是我们童年的梦想、现在的追求……抑或是我们正在享受的亲情、友谊、关爱……抑或是我们心中铭刻的快乐、勇敢、自信……抑或是我们坚守的努力、奋斗、超越……风帆上还可能写着我们所热爱的文学、艺术、运动……扬起那面风帆，你就会跨越那片“沧海”，到达你理想的彼岸……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扬起的风帆</a:t>
            </a:r>
            <a:r>
              <a:rPr lang="zh-CN" altLang="en-US">
                <a:sym typeface="+mn-ea"/>
              </a:rPr>
              <a:t>”为题，写一篇 600 字以上的文章。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要求：①将题目补充完整。②文体自选，诗歌除外。③不得套作抄袭。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进入八年级虽然只有半个学期，但我们已经体会到这是中学阶段非常重要的一段成长旅程。梦想、友谊、亲情、个性，时时与我们相伴；孤独、迷惘、叛逆，常常与我们同行。有成功的喜悦，也有失败的苦恼。一路走来，每个人都有着别样的风景。 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我的别样年华</a:t>
            </a:r>
            <a:r>
              <a:rPr lang="zh-CN" altLang="en-US">
                <a:sym typeface="+mn-ea"/>
              </a:rPr>
              <a:t>”为题，围绕这个时期的成长经历，写一篇 600 字左右的记叙文。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“岁岁年年花相似，年年岁岁人不同。”每一年，我们都经历春夏秋冬，但每一年，我们所遇之人、所做之事、所抒之情却不尽相同。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又是一年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时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要求：①将题目补充完整；②做到以情动人；③不少于 600 字；④文体自选。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那是一张慈祥的脸，让我感到了生活的温馨；那是一张疲惫的脸，让我明白了生活的艰辛；那是一张陌生的脸，让我看到了生活的多彩……生活中，我们见过无数张脸。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难忘那张脸</a:t>
            </a:r>
            <a:r>
              <a:rPr lang="zh-CN" altLang="en-US">
                <a:sym typeface="+mn-ea"/>
              </a:rPr>
              <a:t>”为题，写篇记叙文。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要求：①把题目补充完整，字数不少于 600 字。②除诗歌外，文体不限。要写出自己的真情实感。③文中不得出现真实的班级和姓名。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>
                <a:sym typeface="+mn-ea"/>
              </a:rPr>
              <a:t>“春有百花秋有月，夏有凉风冬有雪。”一年四季，每个季节都有独特的景致。选择你最喜欢的一个季节，以“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我爱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季</a:t>
            </a:r>
            <a:r>
              <a:rPr lang="zh-CN" altLang="en-US">
                <a:sym typeface="+mn-ea"/>
              </a:rPr>
              <a:t>”为题，写一篇作文，字数不少于 600 字。</a:t>
            </a:r>
            <a:endParaRPr lang="zh-CN" altLang="en-US"/>
          </a:p>
          <a:p>
            <a:r>
              <a:rPr lang="zh-CN" altLang="en-US">
                <a:sym typeface="+mn-ea"/>
              </a:rPr>
              <a:t>提示：</a:t>
            </a:r>
            <a:endParaRPr lang="zh-CN" altLang="en-US"/>
          </a:p>
          <a:p>
            <a:r>
              <a:rPr lang="zh-CN" altLang="en-US">
                <a:sym typeface="+mn-ea"/>
              </a:rPr>
              <a:t>（1）要抓住所选季节的特点，尤其是鲜明的景色特点进行描写。比如春天百花盛开，夏天暴雨倾盆，秋天枫叶红似火，冬天雪花纷飞等。</a:t>
            </a:r>
            <a:endParaRPr lang="zh-CN" altLang="en-US"/>
          </a:p>
          <a:p>
            <a:r>
              <a:rPr lang="zh-CN" altLang="en-US">
                <a:sym typeface="+mn-ea"/>
              </a:rPr>
              <a:t>（2）除了写某一季节独有的景致，还可以写某个景物在某一季节的特点。</a:t>
            </a:r>
            <a:endParaRPr lang="zh-CN" altLang="en-US"/>
          </a:p>
          <a:p>
            <a:r>
              <a:rPr lang="zh-CN" altLang="en-US">
                <a:sym typeface="+mn-ea"/>
              </a:rPr>
              <a:t>（3）要把自己对季节的喜爱之情渗透在字里行间，做到寓情于景，情景交融。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阅读下面的文字，按要求作文。</a:t>
            </a:r>
            <a:endParaRPr lang="zh-CN" altLang="en-US"/>
          </a:p>
          <a:p>
            <a:r>
              <a:rPr lang="zh-CN" altLang="en-US">
                <a:sym typeface="+mn-ea"/>
              </a:rPr>
              <a:t>汪国真在他的诗歌里说：“给我一个微笑就够了/如薄酒一杯，像柔风一缕/这就是一篇最动人的宣言呵/仿佛春天，温馨又飘逸。”</a:t>
            </a:r>
            <a:endParaRPr lang="zh-CN" altLang="en-US"/>
          </a:p>
          <a:p>
            <a:r>
              <a:rPr lang="zh-CN" altLang="en-US">
                <a:sym typeface="+mn-ea"/>
              </a:rPr>
              <a:t>请以“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给我一个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_____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就够了</a:t>
            </a:r>
            <a:r>
              <a:rPr lang="zh-CN" altLang="en-US">
                <a:sym typeface="+mn-ea"/>
              </a:rPr>
              <a:t>”为题，写一篇文章。</a:t>
            </a:r>
            <a:endParaRPr lang="zh-CN" altLang="en-US"/>
          </a:p>
          <a:p>
            <a:r>
              <a:rPr lang="zh-CN" altLang="en-US">
                <a:sym typeface="+mn-ea"/>
              </a:rPr>
              <a:t>要求：（1）把题目补充完整；（2）自选文体； （3）不少于600字； （4）文中不得出现真实的姓名和校名。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2011</Words>
  <Application>Microsoft Office PowerPoint</Application>
  <PresentationFormat>自定义</PresentationFormat>
  <Paragraphs>75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2022中考作文押题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2022中考作文押题 </dc:title>
  <dc:creator>rbm.xkw.com</dc:creator>
  <cp:lastModifiedBy>User</cp:lastModifiedBy>
  <cp:revision>2</cp:revision>
  <cp:lastPrinted>2022-03-09T03:10:25Z</cp:lastPrinted>
  <dcterms:created xsi:type="dcterms:W3CDTF">2022-03-09T03:10:25Z</dcterms:created>
  <dcterms:modified xsi:type="dcterms:W3CDTF">2022-03-15T05:53:36Z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