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58" r:id="rId5"/>
    <p:sldId id="268" r:id="rId6"/>
    <p:sldId id="269" r:id="rId7"/>
    <p:sldId id="270" r:id="rId8"/>
    <p:sldId id="266" r:id="rId9"/>
    <p:sldId id="267" r:id="rId10"/>
    <p:sldId id="271" r:id="rId11"/>
    <p:sldId id="272" r:id="rId12"/>
    <p:sldId id="273" r:id="rId13"/>
    <p:sldId id="259" r:id="rId14"/>
    <p:sldId id="274" r:id="rId15"/>
    <p:sldId id="275" r:id="rId16"/>
    <p:sldId id="276" r:id="rId17"/>
    <p:sldId id="277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3" r:id="rId42"/>
    <p:sldId id="304" r:id="rId43"/>
    <p:sldId id="305" r:id="rId44"/>
    <p:sldId id="307" r:id="rId45"/>
    <p:sldId id="306" r:id="rId46"/>
    <p:sldId id="308" r:id="rId47"/>
    <p:sldId id="309" r:id="rId48"/>
    <p:sldId id="310" r:id="rId49"/>
    <p:sldId id="311" r:id="rId50"/>
    <p:sldId id="312" r:id="rId51"/>
    <p:sldId id="313" r:id="rId52"/>
    <p:sldId id="315" r:id="rId53"/>
    <p:sldId id="264" r:id="rId54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默认用户" initials="默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62" y="96"/>
      </p:cViewPr>
      <p:guideLst>
        <p:guide orient="horz" pos="219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tags" Target="tags/tag640.xml" /><Relationship Id="rId56" Type="http://schemas.openxmlformats.org/officeDocument/2006/relationships/presProps" Target="presProps.xml" /><Relationship Id="rId57" Type="http://schemas.openxmlformats.org/officeDocument/2006/relationships/viewProps" Target="viewProps.xml" /><Relationship Id="rId58" Type="http://schemas.openxmlformats.org/officeDocument/2006/relationships/theme" Target="theme/theme1.xml" /><Relationship Id="rId59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0_1#1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0_1#2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164A3B8-2CDC-47B9-8BBB-58585E4CCE3D}" type="doc">
      <dgm:prSet loTypeId="urn:microsoft.com/office/officeart/2005/8/layout/vList2#1" loCatId="list" qsTypeId="urn:microsoft.com/office/officeart/2005/8/quickstyle/simple2#1" qsCatId="simple" csTypeId="urn:microsoft.com/office/officeart/2005/8/colors/accent0_1#1" csCatId="mainScheme" phldr="1"/>
      <dgm:spPr/>
      <dgm:t>
        <a:bodyPr/>
        <a:lstStyle/>
        <a:p>
          <a:endParaRPr lang="zh-CN" altLang="en-US"/>
        </a:p>
      </dgm:t>
    </dgm:pt>
    <dgm:pt modelId="{400D1DFA-84B3-4D17-90E6-5551EBD9DFE4}" type="parTrans" cxnId="{A5AFC892-626E-40AC-9896-A9E5AFB838B7}">
      <dgm:prSet/>
      <dgm:spPr/>
      <dgm:t>
        <a:bodyPr/>
        <a:lstStyle/>
        <a:p>
          <a:endParaRPr lang="zh-CN" altLang="en-US"/>
        </a:p>
      </dgm:t>
    </dgm:pt>
    <dgm:pt modelId="{CC0B57C8-D352-4381-A4FF-CEDAAD1609F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一  下断语 </a:t>
          </a:r>
          <a:r>
            <a:rPr lang="zh-CN" altLang="en-US" sz="29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 </a:t>
          </a:r>
          <a:r>
            <a:rPr lang="zh-CN" altLang="en-US" sz="36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自取灭亡</a:t>
          </a:r>
          <a:endParaRPr lang="zh-CN" altLang="en-US" sz="3600" b="0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0A582E0-FAF1-4C43-BF34-3AE8A2B6A3D3}" type="sibTrans" cxnId="{A5AFC892-626E-40AC-9896-A9E5AFB838B7}">
      <dgm:prSet/>
      <dgm:spPr/>
      <dgm:t>
        <a:bodyPr/>
        <a:lstStyle/>
        <a:p>
          <a:endParaRPr lang="zh-CN" altLang="en-US"/>
        </a:p>
      </dgm:t>
    </dgm:pt>
    <dgm:pt modelId="{E6C311E4-12A7-45A5-99F3-842A32015419}" type="parTrans" cxnId="{EF908BEB-AD28-46C5-BD85-EEEF1F77D2A6}">
      <dgm:prSet/>
      <dgm:spPr/>
      <dgm:t>
        <a:bodyPr/>
        <a:lstStyle/>
        <a:p>
          <a:endParaRPr lang="zh-CN" altLang="en-US"/>
        </a:p>
      </dgm:t>
    </dgm:pt>
    <dgm:pt modelId="{A1505E30-0D8D-4C8C-97BA-EC442A399207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二  析原因  </a:t>
          </a:r>
          <a:r>
            <a:rPr lang="zh-CN" altLang="en-US" sz="36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不爱人</a:t>
          </a:r>
          <a:r>
            <a:rPr lang="zh-CN" altLang="en-US" sz="32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 </a:t>
          </a:r>
          <a:r>
            <a:rPr lang="zh-CN" altLang="en-US" sz="34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   </a:t>
          </a:r>
          <a:endParaRPr lang="zh-CN" altLang="en-US" sz="3400"/>
        </a:p>
      </dgm:t>
    </dgm:pt>
    <dgm:pt modelId="{571EB9DA-D3B0-4520-AE51-9F27CAC4546C}" type="sibTrans" cxnId="{EF908BEB-AD28-46C5-BD85-EEEF1F77D2A6}">
      <dgm:prSet/>
      <dgm:spPr/>
      <dgm:t>
        <a:bodyPr/>
        <a:lstStyle/>
        <a:p>
          <a:endParaRPr lang="zh-CN" altLang="en-US"/>
        </a:p>
      </dgm:t>
    </dgm:pt>
    <dgm:pt modelId="{36C992F0-AF30-46DF-9677-8884859744D0}" type="parTrans" cxnId="{C1F3D2E7-BE80-4CB9-9504-BDB376FC6A3C}">
      <dgm:prSet/>
      <dgm:spPr/>
      <dgm:t>
        <a:bodyPr/>
        <a:lstStyle/>
        <a:p>
          <a:endParaRPr lang="zh-CN" altLang="en-US"/>
        </a:p>
      </dgm:t>
    </dgm:pt>
    <dgm:pt modelId="{64305DE8-E681-4A72-9042-34E65267455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三  示警戒</a:t>
          </a:r>
          <a:r>
            <a:rPr lang="zh-CN" altLang="en-US" sz="3400" b="0" cap="none" spc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   </a:t>
          </a:r>
          <a:r>
            <a:rPr lang="zh-CN" altLang="en-US" sz="36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rPr>
            <a:t>鉴重于哀</a:t>
          </a:r>
          <a:endParaRPr lang="zh-CN" altLang="en-US" sz="3600"/>
        </a:p>
      </dgm:t>
    </dgm:pt>
    <dgm:pt modelId="{2FE2D346-9383-4BEB-A61F-DF84BE35DF27}" type="sibTrans" cxnId="{C1F3D2E7-BE80-4CB9-9504-BDB376FC6A3C}">
      <dgm:prSet/>
      <dgm:spPr/>
      <dgm:t>
        <a:bodyPr/>
        <a:lstStyle/>
        <a:p>
          <a:endParaRPr lang="zh-CN" altLang="en-US"/>
        </a:p>
      </dgm:t>
    </dgm:pt>
    <dgm:pt modelId="{4FCD230A-0966-411B-A182-CC9DFEBE4946}" type="pres">
      <dgm:prSet presAssocID="{2164A3B8-2CDC-47B9-8BBB-58585E4CCE3D}" presName="linear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5F603B0-49D6-496F-BCD0-5CDD1478AB0A}" type="pres">
      <dgm:prSet presAssocID="{CC0B57C8-D352-4381-A4FF-CEDAAD1609F3}" presName="parentText" presStyleLbl="node1" presStyleCnt="3" custLinFactNeighborX="-712" custLinFactNeighborY="-625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67A6B8-F0AB-498B-AC3B-C49C10BB668A}" type="pres">
      <dgm:prSet presAssocID="{D0A582E0-FAF1-4C43-BF34-3AE8A2B6A3D3}" presName="spacer"/>
      <dgm:spPr/>
      <dgm:t>
        <a:bodyPr/>
        <a:lstStyle/>
        <a:p>
          <a:endParaRPr/>
        </a:p>
      </dgm:t>
    </dgm:pt>
    <dgm:pt modelId="{5D3965B2-F4BF-4A1B-871A-D3103878034B}" type="pres">
      <dgm:prSet presAssocID="{A1505E30-0D8D-4C8C-97BA-EC442A39920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36D177-E8DE-41C9-B807-752AE6696ACD}" type="pres">
      <dgm:prSet presAssocID="{571EB9DA-D3B0-4520-AE51-9F27CAC4546C}" presName="spacer"/>
      <dgm:spPr/>
      <dgm:t>
        <a:bodyPr/>
        <a:lstStyle/>
        <a:p>
          <a:endParaRPr/>
        </a:p>
      </dgm:t>
    </dgm:pt>
    <dgm:pt modelId="{5BB7C822-F052-4A31-B5AE-6C11E9433290}" type="pres">
      <dgm:prSet presAssocID="{64305DE8-E681-4A72-9042-34E65267455E}" presName="parentText" presStyleLbl="node1" presStyleIdx="2" presStyleCnt="3" custLinFactY="50048" custLinFactNeighborX="248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5AFC892-626E-40AC-9896-A9E5AFB838B7}" srcId="{2164A3B8-2CDC-47B9-8BBB-58585E4CCE3D}" destId="{CC0B57C8-D352-4381-A4FF-CEDAAD1609F3}" srcOrd="0" destOrd="0" parTransId="{400D1DFA-84B3-4D17-90E6-5551EBD9DFE4}" sibTransId="{D0A582E0-FAF1-4C43-BF34-3AE8A2B6A3D3}"/>
    <dgm:cxn modelId="{EF908BEB-AD28-46C5-BD85-EEEF1F77D2A6}" srcId="{2164A3B8-2CDC-47B9-8BBB-58585E4CCE3D}" destId="{A1505E30-0D8D-4C8C-97BA-EC442A399207}" srcOrd="1" destOrd="0" parTransId="{E6C311E4-12A7-45A5-99F3-842A32015419}" sibTransId="{571EB9DA-D3B0-4520-AE51-9F27CAC4546C}"/>
    <dgm:cxn modelId="{C1F3D2E7-BE80-4CB9-9504-BDB376FC6A3C}" srcId="{2164A3B8-2CDC-47B9-8BBB-58585E4CCE3D}" destId="{64305DE8-E681-4A72-9042-34E65267455E}" srcOrd="2" destOrd="0" parTransId="{36C992F0-AF30-46DF-9677-8884859744D0}" sibTransId="{2FE2D346-9383-4BEB-A61F-DF84BE35DF27}"/>
    <dgm:cxn modelId="{2FD19531-30B9-420D-B782-6CD1E6218066}" type="presOf" srcId="{2164A3B8-2CDC-47B9-8BBB-58585E4CCE3D}" destId="{4FCD230A-0966-411B-A182-CC9DFEBE4946}" srcOrd="0" destOrd="0" presId="urn:microsoft.com/office/officeart/2005/8/layout/vList2#1"/>
    <dgm:cxn modelId="{A2026836-7023-42CF-BA6A-02DADEEAEE57}" type="presParOf" srcId="{4FCD230A-0966-411B-A182-CC9DFEBE4946}" destId="{D5F603B0-49D6-496F-BCD0-5CDD1478AB0A}" srcOrd="0" destOrd="0" presId="urn:microsoft.com/office/officeart/2005/8/layout/vList2#1"/>
    <dgm:cxn modelId="{4862C20D-E0AB-490E-9B10-01BFB48B6BBF}" type="presOf" srcId="{CC0B57C8-D352-4381-A4FF-CEDAAD1609F3}" destId="{D5F603B0-49D6-496F-BCD0-5CDD1478AB0A}" srcOrd="0" destOrd="0" presId="urn:microsoft.com/office/officeart/2005/8/layout/vList2#1"/>
    <dgm:cxn modelId="{3F076BC3-46BA-4DDA-849C-FD93AEB3B3A6}" type="presParOf" srcId="{4FCD230A-0966-411B-A182-CC9DFEBE4946}" destId="{4567A6B8-F0AB-498B-AC3B-C49C10BB668A}" srcOrd="1" destOrd="0" presId="urn:microsoft.com/office/officeart/2005/8/layout/vList2#1"/>
    <dgm:cxn modelId="{974D0389-262D-4F47-A0A5-E81F42A99F52}" type="presParOf" srcId="{4FCD230A-0966-411B-A182-CC9DFEBE4946}" destId="{5D3965B2-F4BF-4A1B-871A-D3103878034B}" srcOrd="2" destOrd="0" presId="urn:microsoft.com/office/officeart/2005/8/layout/vList2#1"/>
    <dgm:cxn modelId="{86595A0D-124A-4CCF-B77C-454144F3ED64}" type="presOf" srcId="{A1505E30-0D8D-4C8C-97BA-EC442A399207}" destId="{5D3965B2-F4BF-4A1B-871A-D3103878034B}" srcOrd="0" destOrd="0" presId="urn:microsoft.com/office/officeart/2005/8/layout/vList2#1"/>
    <dgm:cxn modelId="{C1F308CB-99EA-414A-92E7-5889A4EB5106}" type="presParOf" srcId="{4FCD230A-0966-411B-A182-CC9DFEBE4946}" destId="{CA36D177-E8DE-41C9-B807-752AE6696ACD}" srcOrd="3" destOrd="0" presId="urn:microsoft.com/office/officeart/2005/8/layout/vList2#1"/>
    <dgm:cxn modelId="{36BB75B8-8C8C-4C83-BEE8-1532C1A412E9}" type="presParOf" srcId="{4FCD230A-0966-411B-A182-CC9DFEBE4946}" destId="{5BB7C822-F052-4A31-B5AE-6C11E9433290}" srcOrd="4" destOrd="0" presId="urn:microsoft.com/office/officeart/2005/8/layout/vList2#1"/>
    <dgm:cxn modelId="{75351372-4DAE-41B3-B806-61A97A1C3F32}" type="presOf" srcId="{64305DE8-E681-4A72-9042-34E65267455E}" destId="{5BB7C822-F052-4A31-B5AE-6C11E9433290}" srcOrd="0" destOrd="0" presId="urn:microsoft.com/office/officeart/2005/8/layout/vList2#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164A3B8-2CDC-47B9-8BBB-58585E4CCE3D}" type="doc">
      <dgm:prSet loTypeId="urn:microsoft.com/office/officeart/2005/8/layout/vList2#2" loCatId="list" qsTypeId="urn:microsoft.com/office/officeart/2005/8/quickstyle/simple1#2" qsCatId="simple" csTypeId="urn:microsoft.com/office/officeart/2005/8/colors/accent0_1#2" csCatId="mainScheme" phldr="1"/>
      <dgm:spPr/>
      <dgm:t>
        <a:bodyPr/>
        <a:lstStyle/>
        <a:p>
          <a:endParaRPr lang="zh-CN" altLang="en-US"/>
        </a:p>
      </dgm:t>
    </dgm:pt>
    <dgm:pt modelId="{400D1DFA-84B3-4D17-90E6-5551EBD9DFE4}" type="parTrans" cxnId="{49B2C91E-034B-41D6-826C-1859ED9E5081}">
      <dgm:prSet/>
      <dgm:spPr/>
      <dgm:t>
        <a:bodyPr/>
        <a:lstStyle/>
        <a:p>
          <a:endParaRPr lang="zh-CN" altLang="en-US"/>
        </a:p>
      </dgm:t>
    </dgm:pt>
    <dgm:pt modelId="{CC0B57C8-D352-4381-A4FF-CEDAAD1609F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smtClean="0">
              <a:latin typeface="华文隶书" panose="02010800040101010101" charset="-122"/>
              <a:ea typeface="华文隶书" panose="02010800040101010101" charset="-122"/>
            </a:rPr>
            <a:t>卒章显志</a:t>
          </a:r>
          <a:endParaRPr lang="zh-CN" altLang="en-US" sz="3600" b="0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0A582E0-FAF1-4C43-BF34-3AE8A2B6A3D3}" type="sibTrans" cxnId="{49B2C91E-034B-41D6-826C-1859ED9E5081}">
      <dgm:prSet/>
      <dgm:spPr/>
      <dgm:t>
        <a:bodyPr/>
        <a:lstStyle/>
        <a:p>
          <a:endParaRPr lang="zh-CN" altLang="en-US"/>
        </a:p>
      </dgm:t>
    </dgm:pt>
    <dgm:pt modelId="{E6C311E4-12A7-45A5-99F3-842A32015419}" type="parTrans" cxnId="{CC47B456-79C1-4504-9FA1-7CE5C680F07F}">
      <dgm:prSet/>
      <dgm:spPr/>
      <dgm:t>
        <a:bodyPr/>
        <a:lstStyle/>
        <a:p>
          <a:endParaRPr lang="zh-CN" altLang="en-US"/>
        </a:p>
      </dgm:t>
    </dgm:pt>
    <dgm:pt modelId="{A1505E30-0D8D-4C8C-97BA-EC442A399207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smtClean="0">
              <a:latin typeface="华文隶书" panose="02010800040101010101" charset="-122"/>
              <a:ea typeface="华文隶书" panose="02010800040101010101" charset="-122"/>
            </a:rPr>
            <a:t>借古讽今</a:t>
          </a:r>
          <a:endParaRPr lang="zh-CN" altLang="en-US" sz="3600"/>
        </a:p>
      </dgm:t>
    </dgm:pt>
    <dgm:pt modelId="{571EB9DA-D3B0-4520-AE51-9F27CAC4546C}" type="sibTrans" cxnId="{CC47B456-79C1-4504-9FA1-7CE5C680F07F}">
      <dgm:prSet/>
      <dgm:spPr/>
      <dgm:t>
        <a:bodyPr/>
        <a:lstStyle/>
        <a:p>
          <a:endParaRPr lang="zh-CN" altLang="en-US"/>
        </a:p>
      </dgm:t>
    </dgm:pt>
    <dgm:pt modelId="{36C992F0-AF30-46DF-9677-8884859744D0}" type="parTrans" cxnId="{58F2548D-43B5-49FE-B35C-9EFF80E3AC44}">
      <dgm:prSet/>
      <dgm:spPr/>
      <dgm:t>
        <a:bodyPr/>
        <a:lstStyle/>
        <a:p>
          <a:endParaRPr lang="zh-CN" altLang="en-US"/>
        </a:p>
      </dgm:t>
    </dgm:pt>
    <dgm:pt modelId="{64305DE8-E681-4A72-9042-34E65267455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smtClean="0">
              <a:latin typeface="华文隶书" panose="02010800040101010101" charset="-122"/>
              <a:ea typeface="华文隶书" panose="02010800040101010101" charset="-122"/>
            </a:rPr>
            <a:t>假设分析</a:t>
          </a:r>
          <a:endParaRPr lang="zh-CN" altLang="en-US" sz="3600"/>
        </a:p>
      </dgm:t>
    </dgm:pt>
    <dgm:pt modelId="{2FE2D346-9383-4BEB-A61F-DF84BE35DF27}" type="sibTrans" cxnId="{58F2548D-43B5-49FE-B35C-9EFF80E3AC44}">
      <dgm:prSet/>
      <dgm:spPr/>
      <dgm:t>
        <a:bodyPr/>
        <a:lstStyle/>
        <a:p>
          <a:endParaRPr lang="zh-CN" altLang="en-US"/>
        </a:p>
      </dgm:t>
    </dgm:pt>
    <dgm:pt modelId="{4FCD230A-0966-411B-A182-CC9DFEBE4946}" type="pres">
      <dgm:prSet presAssocID="{2164A3B8-2CDC-47B9-8BBB-58585E4CCE3D}" presName="linear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5F603B0-49D6-496F-BCD0-5CDD1478AB0A}" type="pres">
      <dgm:prSet presAssocID="{CC0B57C8-D352-4381-A4FF-CEDAAD1609F3}" presName="parentText" presStyleLbl="node1" presStyleCnt="3" custLinFactNeighborX="2649" custLinFactNeighborY="-176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67A6B8-F0AB-498B-AC3B-C49C10BB668A}" type="pres">
      <dgm:prSet presAssocID="{D0A582E0-FAF1-4C43-BF34-3AE8A2B6A3D3}" presName="spacer"/>
      <dgm:spPr/>
      <dgm:t>
        <a:bodyPr/>
        <a:lstStyle/>
        <a:p>
          <a:endParaRPr/>
        </a:p>
      </dgm:t>
    </dgm:pt>
    <dgm:pt modelId="{5D3965B2-F4BF-4A1B-871A-D3103878034B}" type="pres">
      <dgm:prSet presAssocID="{A1505E30-0D8D-4C8C-97BA-EC442A399207}" presName="parentText" presStyleLbl="node1" presStyleIdx="1" presStyleCnt="3" custLinFactNeighborX="-451" custLinFactNeighborY="-2432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36D177-E8DE-41C9-B807-752AE6696ACD}" type="pres">
      <dgm:prSet presAssocID="{571EB9DA-D3B0-4520-AE51-9F27CAC4546C}" presName="spacer"/>
      <dgm:spPr/>
      <dgm:t>
        <a:bodyPr/>
        <a:lstStyle/>
        <a:p>
          <a:endParaRPr/>
        </a:p>
      </dgm:t>
    </dgm:pt>
    <dgm:pt modelId="{5BB7C822-F052-4A31-B5AE-6C11E9433290}" type="pres">
      <dgm:prSet presAssocID="{64305DE8-E681-4A72-9042-34E65267455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B2C91E-034B-41D6-826C-1859ED9E5081}" srcId="{2164A3B8-2CDC-47B9-8BBB-58585E4CCE3D}" destId="{CC0B57C8-D352-4381-A4FF-CEDAAD1609F3}" srcOrd="0" destOrd="0" parTransId="{400D1DFA-84B3-4D17-90E6-5551EBD9DFE4}" sibTransId="{D0A582E0-FAF1-4C43-BF34-3AE8A2B6A3D3}"/>
    <dgm:cxn modelId="{CC47B456-79C1-4504-9FA1-7CE5C680F07F}" srcId="{2164A3B8-2CDC-47B9-8BBB-58585E4CCE3D}" destId="{A1505E30-0D8D-4C8C-97BA-EC442A399207}" srcOrd="1" destOrd="0" parTransId="{E6C311E4-12A7-45A5-99F3-842A32015419}" sibTransId="{571EB9DA-D3B0-4520-AE51-9F27CAC4546C}"/>
    <dgm:cxn modelId="{58F2548D-43B5-49FE-B35C-9EFF80E3AC44}" srcId="{2164A3B8-2CDC-47B9-8BBB-58585E4CCE3D}" destId="{64305DE8-E681-4A72-9042-34E65267455E}" srcOrd="2" destOrd="0" parTransId="{36C992F0-AF30-46DF-9677-8884859744D0}" sibTransId="{2FE2D346-9383-4BEB-A61F-DF84BE35DF27}"/>
    <dgm:cxn modelId="{9B339AB7-966F-451B-B724-F95DEFF74520}" type="presOf" srcId="{2164A3B8-2CDC-47B9-8BBB-58585E4CCE3D}" destId="{4FCD230A-0966-411B-A182-CC9DFEBE4946}" srcOrd="0" destOrd="0" presId="urn:microsoft.com/office/officeart/2005/8/layout/vList2#2"/>
    <dgm:cxn modelId="{8ACE65BD-C378-4EEB-8C4F-D1007546B74A}" type="presParOf" srcId="{4FCD230A-0966-411B-A182-CC9DFEBE4946}" destId="{D5F603B0-49D6-496F-BCD0-5CDD1478AB0A}" srcOrd="0" destOrd="0" presId="urn:microsoft.com/office/officeart/2005/8/layout/vList2#2"/>
    <dgm:cxn modelId="{2834A963-B8E3-4219-80A2-677E0B03E746}" type="presOf" srcId="{CC0B57C8-D352-4381-A4FF-CEDAAD1609F3}" destId="{D5F603B0-49D6-496F-BCD0-5CDD1478AB0A}" srcOrd="0" destOrd="0" presId="urn:microsoft.com/office/officeart/2005/8/layout/vList2#2"/>
    <dgm:cxn modelId="{B50AD05D-2309-46C4-B699-2793498B6D9B}" type="presParOf" srcId="{4FCD230A-0966-411B-A182-CC9DFEBE4946}" destId="{4567A6B8-F0AB-498B-AC3B-C49C10BB668A}" srcOrd="1" destOrd="0" presId="urn:microsoft.com/office/officeart/2005/8/layout/vList2#2"/>
    <dgm:cxn modelId="{E5DFF402-A632-4674-83C8-BB7F03CEA484}" type="presParOf" srcId="{4FCD230A-0966-411B-A182-CC9DFEBE4946}" destId="{5D3965B2-F4BF-4A1B-871A-D3103878034B}" srcOrd="2" destOrd="0" presId="urn:microsoft.com/office/officeart/2005/8/layout/vList2#2"/>
    <dgm:cxn modelId="{2295AD0D-9A03-488C-BDC8-C2759B5B47E3}" type="presOf" srcId="{A1505E30-0D8D-4C8C-97BA-EC442A399207}" destId="{5D3965B2-F4BF-4A1B-871A-D3103878034B}" srcOrd="0" destOrd="0" presId="urn:microsoft.com/office/officeart/2005/8/layout/vList2#2"/>
    <dgm:cxn modelId="{DEF9AE01-58B4-4F08-A55B-8FBC5BA005B8}" type="presParOf" srcId="{4FCD230A-0966-411B-A182-CC9DFEBE4946}" destId="{CA36D177-E8DE-41C9-B807-752AE6696ACD}" srcOrd="3" destOrd="0" presId="urn:microsoft.com/office/officeart/2005/8/layout/vList2#2"/>
    <dgm:cxn modelId="{3908790E-60BB-45B1-A1B4-7A3C9A6BAC1C}" type="presParOf" srcId="{4FCD230A-0966-411B-A182-CC9DFEBE4946}" destId="{5BB7C822-F052-4A31-B5AE-6C11E9433290}" srcOrd="4" destOrd="0" presId="urn:microsoft.com/office/officeart/2005/8/layout/vList2#2"/>
    <dgm:cxn modelId="{180952C1-3B27-4995-BF92-887F0FBD2C0F}" type="presOf" srcId="{64305DE8-E681-4A72-9042-34E65267455E}" destId="{5BB7C822-F052-4A31-B5AE-6C11E9433290}" srcOrd="0" destOrd="0" presId="urn:microsoft.com/office/officeart/2005/8/layout/vList2#2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34" name=""/>
      <dsp:cNvGrpSpPr/>
    </dsp:nvGrpSpPr>
    <dsp:grpSpPr/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35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vList2#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2021/4/6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0925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08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2.xml" /><Relationship Id="rId4" Type="http://schemas.openxmlformats.org/officeDocument/2006/relationships/tags" Target="../tags/tag503.xml" /><Relationship Id="rId5" Type="http://schemas.openxmlformats.org/officeDocument/2006/relationships/tags" Target="../tags/tag504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32.xml" /><Relationship Id="rId4" Type="http://schemas.openxmlformats.org/officeDocument/2006/relationships/tags" Target="../tags/tag633.xml" /><Relationship Id="rId5" Type="http://schemas.openxmlformats.org/officeDocument/2006/relationships/tags" Target="../tags/tag634.xml" /><Relationship Id="rId6" Type="http://schemas.openxmlformats.org/officeDocument/2006/relationships/tags" Target="../tags/tag63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300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304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5229EA5-983F-42B5-BCB2-B38E65010D17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26662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10" Type="http://schemas.openxmlformats.org/officeDocument/2006/relationships/tags" Target="../tags/tag76.xml" /><Relationship Id="rId11" Type="http://schemas.openxmlformats.org/officeDocument/2006/relationships/tags" Target="../tags/tag77.xml" /><Relationship Id="rId12" Type="http://schemas.openxmlformats.org/officeDocument/2006/relationships/image" Target="../media/image10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image" Target="../media/image5.jpeg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tags" Target="../tags/tag73.xml" /><Relationship Id="rId8" Type="http://schemas.openxmlformats.org/officeDocument/2006/relationships/tags" Target="../tags/tag74.xml" /><Relationship Id="rId9" Type="http://schemas.openxmlformats.org/officeDocument/2006/relationships/tags" Target="../tags/tag75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tags" Target="../tags/tag90.xml" /><Relationship Id="rId11" Type="http://schemas.openxmlformats.org/officeDocument/2006/relationships/image" Target="../media/image11.jpeg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5.xml" /><Relationship Id="rId4" Type="http://schemas.openxmlformats.org/officeDocument/2006/relationships/image" Target="../media/image3.png" /><Relationship Id="rId5" Type="http://schemas.microsoft.com/office/2007/relationships/hdphoto" Target="../media/image4.wdp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image" Target="../media/image1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image" Target="../media/image5.jpeg" /><Relationship Id="rId4" Type="http://schemas.openxmlformats.org/officeDocument/2006/relationships/image" Target="../media/image8.png" /><Relationship Id="rId5" Type="http://schemas.microsoft.com/office/2007/relationships/hdphoto" Target="../media/image9.wdp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image" Target="../media/image5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00.xml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12" Type="http://schemas.openxmlformats.org/officeDocument/2006/relationships/tags" Target="../tags/tag115.xml" /><Relationship Id="rId13" Type="http://schemas.openxmlformats.org/officeDocument/2006/relationships/tags" Target="../tags/tag116.xml" /><Relationship Id="rId14" Type="http://schemas.openxmlformats.org/officeDocument/2006/relationships/tags" Target="../tags/tag117.xml" /><Relationship Id="rId15" Type="http://schemas.openxmlformats.org/officeDocument/2006/relationships/tags" Target="../tags/tag118.xml" /><Relationship Id="rId16" Type="http://schemas.openxmlformats.org/officeDocument/2006/relationships/image" Target="../media/image5.jpeg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image" Target="../media/image12.png" /><Relationship Id="rId5" Type="http://schemas.microsoft.com/office/2007/relationships/hdphoto" Target="../media/image13.wdp" /><Relationship Id="rId6" Type="http://schemas.openxmlformats.org/officeDocument/2006/relationships/tags" Target="../tags/tag111.xml" /><Relationship Id="rId7" Type="http://schemas.openxmlformats.org/officeDocument/2006/relationships/image" Target="../media/image14.png" /><Relationship Id="rId8" Type="http://schemas.microsoft.com/office/2007/relationships/hdphoto" Target="../media/image15.wdp" /><Relationship Id="rId9" Type="http://schemas.openxmlformats.org/officeDocument/2006/relationships/tags" Target="../tags/tag11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tags" Target="../tags/tag126.xml" /><Relationship Id="rId13" Type="http://schemas.openxmlformats.org/officeDocument/2006/relationships/tags" Target="../tags/tag127.xml" /><Relationship Id="rId14" Type="http://schemas.openxmlformats.org/officeDocument/2006/relationships/tags" Target="../tags/tag128.xml" /><Relationship Id="rId15" Type="http://schemas.openxmlformats.org/officeDocument/2006/relationships/tags" Target="../tags/tag129.xml" /><Relationship Id="rId16" Type="http://schemas.openxmlformats.org/officeDocument/2006/relationships/image" Target="../media/image5.jpeg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120.xml" /><Relationship Id="rId3" Type="http://schemas.openxmlformats.org/officeDocument/2006/relationships/image" Target="../media/image12.png" /><Relationship Id="rId4" Type="http://schemas.microsoft.com/office/2007/relationships/hdphoto" Target="../media/image13.wdp" /><Relationship Id="rId5" Type="http://schemas.openxmlformats.org/officeDocument/2006/relationships/tags" Target="../tags/tag121.xml" /><Relationship Id="rId6" Type="http://schemas.openxmlformats.org/officeDocument/2006/relationships/image" Target="../media/image14.png" /><Relationship Id="rId7" Type="http://schemas.microsoft.com/office/2007/relationships/hdphoto" Target="../media/image15.wdp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.xml" /><Relationship Id="rId10" Type="http://schemas.openxmlformats.org/officeDocument/2006/relationships/tags" Target="../tags/tag139.xml" /><Relationship Id="rId11" Type="http://schemas.openxmlformats.org/officeDocument/2006/relationships/image" Target="../media/image3.png" /><Relationship Id="rId12" Type="http://schemas.microsoft.com/office/2007/relationships/hdphoto" Target="../media/image4.wdp" /><Relationship Id="rId13" Type="http://schemas.openxmlformats.org/officeDocument/2006/relationships/tags" Target="../tags/tag140.xml" /><Relationship Id="rId14" Type="http://schemas.openxmlformats.org/officeDocument/2006/relationships/image" Target="../media/image5.jpeg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10" Type="http://schemas.openxmlformats.org/officeDocument/2006/relationships/image" Target="../media/image17.png" /><Relationship Id="rId11" Type="http://schemas.openxmlformats.org/officeDocument/2006/relationships/tags" Target="../tags/tag149.xml" /><Relationship Id="rId12" Type="http://schemas.openxmlformats.org/officeDocument/2006/relationships/image" Target="../media/image5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image" Target="../media/image16.png" /><Relationship Id="rId9" Type="http://schemas.openxmlformats.org/officeDocument/2006/relationships/tags" Target="../tags/tag148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tags" Target="../tags/tag13.xml" /><Relationship Id="rId11" Type="http://schemas.openxmlformats.org/officeDocument/2006/relationships/tags" Target="../tags/tag14.xml" /><Relationship Id="rId12" Type="http://schemas.openxmlformats.org/officeDocument/2006/relationships/tags" Target="../tags/tag15.xml" /><Relationship Id="rId13" Type="http://schemas.openxmlformats.org/officeDocument/2006/relationships/image" Target="../media/image5.jpe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8.xml" /><Relationship Id="rId3" Type="http://schemas.openxmlformats.org/officeDocument/2006/relationships/image" Target="../media/image2.png" /><Relationship Id="rId4" Type="http://schemas.openxmlformats.org/officeDocument/2006/relationships/tags" Target="../tags/tag9.xml" /><Relationship Id="rId5" Type="http://schemas.openxmlformats.org/officeDocument/2006/relationships/image" Target="../media/image3.png" /><Relationship Id="rId6" Type="http://schemas.microsoft.com/office/2007/relationships/hdphoto" Target="../media/image4.wdp" /><Relationship Id="rId7" Type="http://schemas.openxmlformats.org/officeDocument/2006/relationships/tags" Target="../tags/tag10.xml" /><Relationship Id="rId8" Type="http://schemas.openxmlformats.org/officeDocument/2006/relationships/tags" Target="../tags/tag11.xml" /><Relationship Id="rId9" Type="http://schemas.openxmlformats.org/officeDocument/2006/relationships/tags" Target="../tags/tag1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10" Type="http://schemas.openxmlformats.org/officeDocument/2006/relationships/tags" Target="../tags/tag23.xml" /><Relationship Id="rId11" Type="http://schemas.openxmlformats.org/officeDocument/2006/relationships/image" Target="../media/image5.jpeg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6.jpeg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tags" Target="../tags/tag21.xml" /><Relationship Id="rId8" Type="http://schemas.openxmlformats.org/officeDocument/2006/relationships/tags" Target="../tags/tag22.xml" /><Relationship Id="rId9" Type="http://schemas.openxmlformats.org/officeDocument/2006/relationships/image" Target="../media/image7.png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image" Target="../media/image5.jpeg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10" Type="http://schemas.openxmlformats.org/officeDocument/2006/relationships/tags" Target="../tags/tag37.xml" /><Relationship Id="rId11" Type="http://schemas.openxmlformats.org/officeDocument/2006/relationships/tags" Target="../tags/tag38.xml" /><Relationship Id="rId12" Type="http://schemas.openxmlformats.org/officeDocument/2006/relationships/tags" Target="../tags/tag39.xml" /><Relationship Id="rId13" Type="http://schemas.openxmlformats.org/officeDocument/2006/relationships/tags" Target="../tags/tag40.xml" /><Relationship Id="rId14" Type="http://schemas.openxmlformats.org/officeDocument/2006/relationships/tags" Target="../tags/tag41.xml" /><Relationship Id="rId15" Type="http://schemas.openxmlformats.org/officeDocument/2006/relationships/tags" Target="../tags/tag42.xml" /><Relationship Id="rId16" Type="http://schemas.openxmlformats.org/officeDocument/2006/relationships/image" Target="../media/image5.jpeg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32.xml" /><Relationship Id="rId3" Type="http://schemas.openxmlformats.org/officeDocument/2006/relationships/image" Target="../media/image2.png" /><Relationship Id="rId4" Type="http://schemas.openxmlformats.org/officeDocument/2006/relationships/tags" Target="../tags/tag33.xml" /><Relationship Id="rId5" Type="http://schemas.openxmlformats.org/officeDocument/2006/relationships/image" Target="../media/image3.png" /><Relationship Id="rId6" Type="http://schemas.microsoft.com/office/2007/relationships/hdphoto" Target="../media/image4.wdp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image" Target="../media/image6.jpeg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10" Type="http://schemas.openxmlformats.org/officeDocument/2006/relationships/image" Target="../media/image5.jpeg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10" Type="http://schemas.openxmlformats.org/officeDocument/2006/relationships/tags" Target="../tags/tag67.xml" /><Relationship Id="rId11" Type="http://schemas.openxmlformats.org/officeDocument/2006/relationships/tags" Target="../tags/tag68.xml" /><Relationship Id="rId12" Type="http://schemas.openxmlformats.org/officeDocument/2006/relationships/tags" Target="../tags/tag69.xml" /><Relationship Id="rId13" Type="http://schemas.openxmlformats.org/officeDocument/2006/relationships/image" Target="../media/image10.jpe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image" Target="../media/image5.jpeg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tags" Target="../tags/tag64.xml" /><Relationship Id="rId8" Type="http://schemas.openxmlformats.org/officeDocument/2006/relationships/tags" Target="../tags/tag65.xml" /><Relationship Id="rId9" Type="http://schemas.openxmlformats.org/officeDocument/2006/relationships/tags" Target="../tags/tag6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4649450" y="889502"/>
            <a:ext cx="2894400" cy="5079600"/>
          </a:xfrm>
        </p:spPr>
        <p:txBody>
          <a:bodyPr vert="eaVert" lIns="101600" tIns="38100" rIns="25400" bIns="38100" anchor="t" anchorCtr="0">
            <a:normAutofit/>
          </a:bodyPr>
          <a:lstStyle>
            <a:lvl1pPr algn="l">
              <a:lnSpc>
                <a:spcPct val="100000"/>
              </a:lnSpc>
              <a:defRPr sz="8800" b="0" spc="1000" baseline="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65000">
                      <a:schemeClr val="accent1"/>
                    </a:gs>
                    <a:gs pos="31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0"/>
                </a:gra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2436505" y="3905563"/>
            <a:ext cx="1832400" cy="1800000"/>
          </a:xfrm>
        </p:spPr>
        <p:txBody>
          <a:bodyPr vert="eaVert" lIns="101600" tIns="38100" rIns="76200" bIns="38100">
            <a:normAutofit/>
          </a:bodyPr>
          <a:lstStyle>
            <a:lvl1pPr marL="0" indent="0" algn="l" eaLnBrk="1" fontAlgn="auto" latinLnBrk="0" hangingPunct="1">
              <a:lnSpc>
                <a:spcPct val="200000"/>
              </a:lnSpc>
              <a:buNone/>
              <a:defRPr sz="140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292800" y="304200"/>
            <a:ext cx="11800670" cy="6502524"/>
            <a:chOff x="292800" y="304200"/>
            <a:chExt cx="11800670" cy="6502524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4295" l="0" r="98529">
                          <a14:foregroundMark x1="20294" y1="72819" x2="20294" y2="72819"/>
                          <a14:foregroundMark x1="21471" y1="71141" x2="21471" y2="7114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92911" flipH="1">
              <a:off x="10804471" y="5677067"/>
              <a:ext cx="1288999" cy="112965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514765" y="889502"/>
            <a:ext cx="1540800" cy="5079600"/>
          </a:xfrm>
        </p:spPr>
        <p:txBody>
          <a:bodyPr vert="eaVert" lIns="101600" tIns="38100" rIns="25400" bIns="381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10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2872192" y="3905563"/>
            <a:ext cx="1832400" cy="1800000"/>
          </a:xfrm>
        </p:spPr>
        <p:txBody>
          <a:bodyPr vert="eaVert"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200000"/>
              </a:lnSpc>
              <a:buNone/>
              <a:defRPr kumimoji="0" lang="zh-CN" altLang="en-US" sz="1400" b="0" i="0" u="none" strike="noStrike" kern="1200" cap="none" spc="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单击此处添加文本具体内容，简明扼要的阐述您的观点。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2030730" cy="1625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4295" l="0" r="98529">
                        <a14:foregroundMark x1="20294" y1="72819" x2="20294" y2="72819"/>
                        <a14:foregroundMark x1="21471" y1="71141" x2="21471" y2="711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92911" flipH="1">
            <a:off x="10547350" y="5445760"/>
            <a:ext cx="1525905" cy="1337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blipFill dpi="0" rotWithShape="1"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4295" l="0" r="98529">
                        <a14:foregroundMark x1="20294" y1="72819" x2="20294" y2="72819"/>
                        <a14:foregroundMark x1="21471" y1="71141" x2="21471" y2="711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92911" flipH="1">
            <a:off x="10804525" y="5676900"/>
            <a:ext cx="1289050" cy="11296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295" l="0" r="98529">
                        <a14:foregroundMark x1="20294" y1="72819" x2="20294" y2="72819"/>
                        <a14:foregroundMark x1="21471" y1="71141" x2="21471" y2="711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92911" flipH="1">
            <a:off x="10547503" y="5445632"/>
            <a:ext cx="1526195" cy="1337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dpi="0" rotWithShape="1">
          <a:blip r:embed="rId16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225225" y="-27991"/>
            <a:ext cx="1309033" cy="1374825"/>
            <a:chOff x="220134" y="-78168"/>
            <a:chExt cx="1309033" cy="1374825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4295" l="0" r="98529">
                          <a14:foregroundMark x1="20294" y1="72819" x2="20294" y2="72819"/>
                          <a14:foregroundMark x1="21471" y1="71141" x2="21471" y2="7114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92911" flipH="1">
              <a:off x="399518" y="-78168"/>
              <a:ext cx="1129649" cy="99000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4295" l="0" r="98529">
                          <a14:foregroundMark x1="20294" y1="72819" x2="20294" y2="72819"/>
                          <a14:foregroundMark x1="21471" y1="71141" x2="21471" y2="7114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92911" flipH="1">
              <a:off x="220134" y="691413"/>
              <a:ext cx="690615" cy="60524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dpi="0" rotWithShape="1">
          <a:blip r:embed="rId16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25225" y="-27991"/>
            <a:ext cx="1309033" cy="1374825"/>
            <a:chOff x="220134" y="-78168"/>
            <a:chExt cx="1309033" cy="1374825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4295" l="0" r="98529">
                          <a14:foregroundMark x1="20294" y1="72819" x2="20294" y2="72819"/>
                          <a14:foregroundMark x1="21471" y1="71141" x2="21471" y2="7114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92911" flipH="1">
              <a:off x="399518" y="-78168"/>
              <a:ext cx="1129649" cy="99000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4295" l="0" r="98529">
                          <a14:foregroundMark x1="20294" y1="72819" x2="20294" y2="72819"/>
                          <a14:foregroundMark x1="21471" y1="71141" x2="21471" y2="7114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92911" flipH="1">
              <a:off x="220134" y="691413"/>
              <a:ext cx="690615" cy="605244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5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dpi="0" rotWithShape="1">
          <a:blip r:embed="rId14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accent1"/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4295" l="0" r="98529">
                        <a14:foregroundMark x1="20294" y1="72819" x2="20294" y2="72819"/>
                        <a14:foregroundMark x1="21471" y1="71141" x2="21471" y2="711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92911" flipH="1">
            <a:off x="10547503" y="5445632"/>
            <a:ext cx="1526195" cy="1337532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692911" flipH="1">
            <a:off x="9741535" y="4845050"/>
            <a:ext cx="2385060" cy="20897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3535680" cy="283019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13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" y="1"/>
            <a:ext cx="12073697" cy="6783163"/>
            <a:chOff x="1" y="1"/>
            <a:chExt cx="12073697" cy="6783163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" y="1"/>
              <a:ext cx="2030808" cy="1625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4295" l="0" r="98529">
                          <a14:foregroundMark x1="20294" y1="72819" x2="20294" y2="72819"/>
                          <a14:foregroundMark x1="21471" y1="71141" x2="21471" y2="7114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92911" flipH="1">
              <a:off x="10547503" y="5445632"/>
              <a:ext cx="1526195" cy="13375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11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34921" y="0"/>
            <a:ext cx="2657079" cy="6858001"/>
          </a:xfrm>
          <a:custGeom>
            <a:gdLst>
              <a:gd name="connsiteX0" fmla="*/ 0 w 2657079"/>
              <a:gd name="connsiteY0" fmla="*/ 0 h 6858001"/>
              <a:gd name="connsiteX1" fmla="*/ 2657079 w 2657079"/>
              <a:gd name="connsiteY1" fmla="*/ 0 h 6858001"/>
              <a:gd name="connsiteX2" fmla="*/ 2657079 w 2657079"/>
              <a:gd name="connsiteY2" fmla="*/ 6858001 h 6858001"/>
              <a:gd name="connsiteX3" fmla="*/ 0 w 2657079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7079" h="6858001">
                <a:moveTo>
                  <a:pt x="0" y="0"/>
                </a:moveTo>
                <a:lnTo>
                  <a:pt x="2657079" y="0"/>
                </a:lnTo>
                <a:lnTo>
                  <a:pt x="2657079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7226935" y="2064385"/>
            <a:ext cx="1414780" cy="2534920"/>
          </a:xfrm>
        </p:spPr>
        <p:txBody>
          <a:bodyPr lIns="101600" tIns="38100" rIns="63500" bIns="38100" anchor="t" anchorCtr="0">
            <a:normAutofit/>
          </a:bodyPr>
          <a:lstStyle>
            <a:lvl1pPr>
              <a:lnSpc>
                <a:spcPct val="100000"/>
              </a:lnSpc>
              <a:defRPr sz="8000" b="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3643434" y="2064647"/>
            <a:ext cx="3510000" cy="2534400"/>
          </a:xfrm>
        </p:spPr>
        <p:txBody>
          <a:bodyPr vert="eaVert"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200000"/>
              </a:lnSpc>
              <a:buNone/>
              <a:defRPr kumimoji="0" lang="zh-CN" altLang="en-US" sz="1400" b="0" i="0" u="none" strike="noStrike" kern="1200" cap="none" spc="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单击此处添加文本具体内容，简明扼要的阐述您的观点。根据需要可酌情增减文字，以便观者准确的理解您传达的思想。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85005" y="3753346"/>
            <a:ext cx="2871844" cy="25168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69000" decel="1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8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16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1" y="1"/>
            <a:ext cx="12073697" cy="6783163"/>
            <a:chOff x="1" y="1"/>
            <a:chExt cx="12073697" cy="6783163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" y="1"/>
              <a:ext cx="2030808" cy="16256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4295" l="0" r="98529">
                          <a14:foregroundMark x1="20294" y1="72819" x2="20294" y2="72819"/>
                          <a14:foregroundMark x1="21471" y1="71141" x2="21471" y2="7114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92911" flipH="1">
              <a:off x="10547503" y="5445632"/>
              <a:ext cx="1526195" cy="133753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(使用中文字体)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(使用中文字体)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34921" y="0"/>
            <a:ext cx="2657079" cy="6858001"/>
          </a:xfrm>
          <a:custGeom>
            <a:gdLst>
              <a:gd name="connsiteX0" fmla="*/ 0 w 2657079"/>
              <a:gd name="connsiteY0" fmla="*/ 0 h 6858001"/>
              <a:gd name="connsiteX1" fmla="*/ 2657079 w 2657079"/>
              <a:gd name="connsiteY1" fmla="*/ 0 h 6858001"/>
              <a:gd name="connsiteX2" fmla="*/ 2657079 w 2657079"/>
              <a:gd name="connsiteY2" fmla="*/ 6858001 h 6858001"/>
              <a:gd name="connsiteX3" fmla="*/ 0 w 2657079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7079" h="6858001">
                <a:moveTo>
                  <a:pt x="0" y="0"/>
                </a:moveTo>
                <a:lnTo>
                  <a:pt x="2657079" y="0"/>
                </a:lnTo>
                <a:lnTo>
                  <a:pt x="2657079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1"/>
            <a:ext cx="2030808" cy="1625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292800" y="304200"/>
            <a:ext cx="11800670" cy="6502524"/>
            <a:chOff x="292800" y="304200"/>
            <a:chExt cx="11800670" cy="6502524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4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4295" l="0" r="98529">
                          <a14:foregroundMark x1="20294" y1="72819" x2="20294" y2="72819"/>
                          <a14:foregroundMark x1="21471" y1="71141" x2="21471" y2="7114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92911" flipH="1">
              <a:off x="10804471" y="5677067"/>
              <a:ext cx="1288999" cy="112965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0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1.xml" /><Relationship Id="rId21" Type="http://schemas.openxmlformats.org/officeDocument/2006/relationships/tags" Target="../tags/tag152.xml" /><Relationship Id="rId22" Type="http://schemas.openxmlformats.org/officeDocument/2006/relationships/tags" Target="../tags/tag153.xml" /><Relationship Id="rId23" Type="http://schemas.openxmlformats.org/officeDocument/2006/relationships/tags" Target="../tags/tag154.xml" /><Relationship Id="rId24" Type="http://schemas.openxmlformats.org/officeDocument/2006/relationships/tags" Target="../tags/tag155.xml" /><Relationship Id="rId25" Type="http://schemas.openxmlformats.org/officeDocument/2006/relationships/tags" Target="../tags/tag156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bg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07.xml" /><Relationship Id="rId3" Type="http://schemas.openxmlformats.org/officeDocument/2006/relationships/image" Target="../media/image24.jpeg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3.xml" /><Relationship Id="rId11" Type="http://schemas.openxmlformats.org/officeDocument/2006/relationships/tags" Target="../tags/tag224.xml" /><Relationship Id="rId12" Type="http://schemas.openxmlformats.org/officeDocument/2006/relationships/tags" Target="../tags/tag225.xml" /><Relationship Id="rId13" Type="http://schemas.openxmlformats.org/officeDocument/2006/relationships/tags" Target="../tags/tag226.xml" /><Relationship Id="rId14" Type="http://schemas.openxmlformats.org/officeDocument/2006/relationships/tags" Target="../tags/tag227.xml" /><Relationship Id="rId15" Type="http://schemas.openxmlformats.org/officeDocument/2006/relationships/tags" Target="../tags/tag228.xml" /><Relationship Id="rId16" Type="http://schemas.openxmlformats.org/officeDocument/2006/relationships/tags" Target="../tags/tag229.xml" /><Relationship Id="rId17" Type="http://schemas.openxmlformats.org/officeDocument/2006/relationships/tags" Target="../tags/tag230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tags" Target="../tags/tag22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9.xml" /><Relationship Id="rId11" Type="http://schemas.openxmlformats.org/officeDocument/2006/relationships/tags" Target="../tags/tag240.xml" /><Relationship Id="rId12" Type="http://schemas.openxmlformats.org/officeDocument/2006/relationships/tags" Target="../tags/tag241.xml" /><Relationship Id="rId13" Type="http://schemas.openxmlformats.org/officeDocument/2006/relationships/tags" Target="../tags/tag242.xml" /><Relationship Id="rId14" Type="http://schemas.openxmlformats.org/officeDocument/2006/relationships/tags" Target="../tags/tag243.xml" /><Relationship Id="rId15" Type="http://schemas.openxmlformats.org/officeDocument/2006/relationships/tags" Target="../tags/tag244.xml" /><Relationship Id="rId16" Type="http://schemas.openxmlformats.org/officeDocument/2006/relationships/tags" Target="../tags/tag245.xml" /><Relationship Id="rId17" Type="http://schemas.openxmlformats.org/officeDocument/2006/relationships/tags" Target="../tags/tag246.xml" /><Relationship Id="rId18" Type="http://schemas.openxmlformats.org/officeDocument/2006/relationships/tags" Target="../tags/tag247.xml" /><Relationship Id="rId19" Type="http://schemas.openxmlformats.org/officeDocument/2006/relationships/tags" Target="../tags/tag248.xml" /><Relationship Id="rId2" Type="http://schemas.openxmlformats.org/officeDocument/2006/relationships/tags" Target="../tags/tag231.xml" /><Relationship Id="rId20" Type="http://schemas.openxmlformats.org/officeDocument/2006/relationships/tags" Target="../tags/tag249.xml" /><Relationship Id="rId21" Type="http://schemas.openxmlformats.org/officeDocument/2006/relationships/tags" Target="../tags/tag250.xml" /><Relationship Id="rId22" Type="http://schemas.openxmlformats.org/officeDocument/2006/relationships/tags" Target="../tags/tag251.xml" /><Relationship Id="rId23" Type="http://schemas.openxmlformats.org/officeDocument/2006/relationships/tags" Target="../tags/tag252.xml" /><Relationship Id="rId24" Type="http://schemas.openxmlformats.org/officeDocument/2006/relationships/tags" Target="../tags/tag253.xml" /><Relationship Id="rId25" Type="http://schemas.openxmlformats.org/officeDocument/2006/relationships/tags" Target="../tags/tag254.xml" /><Relationship Id="rId26" Type="http://schemas.openxmlformats.org/officeDocument/2006/relationships/tags" Target="../tags/tag255.xml" /><Relationship Id="rId27" Type="http://schemas.openxmlformats.org/officeDocument/2006/relationships/tags" Target="../tags/tag256.xml" /><Relationship Id="rId28" Type="http://schemas.openxmlformats.org/officeDocument/2006/relationships/tags" Target="../tags/tag257.xml" /><Relationship Id="rId29" Type="http://schemas.openxmlformats.org/officeDocument/2006/relationships/tags" Target="../tags/tag258.xml" /><Relationship Id="rId3" Type="http://schemas.openxmlformats.org/officeDocument/2006/relationships/tags" Target="../tags/tag232.xml" /><Relationship Id="rId30" Type="http://schemas.openxmlformats.org/officeDocument/2006/relationships/tags" Target="../tags/tag259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8.xml" /><Relationship Id="rId11" Type="http://schemas.openxmlformats.org/officeDocument/2006/relationships/tags" Target="../tags/tag269.xml" /><Relationship Id="rId12" Type="http://schemas.openxmlformats.org/officeDocument/2006/relationships/tags" Target="../tags/tag270.xml" /><Relationship Id="rId13" Type="http://schemas.openxmlformats.org/officeDocument/2006/relationships/tags" Target="../tags/tag271.xml" /><Relationship Id="rId14" Type="http://schemas.openxmlformats.org/officeDocument/2006/relationships/tags" Target="../tags/tag272.xml" /><Relationship Id="rId15" Type="http://schemas.openxmlformats.org/officeDocument/2006/relationships/tags" Target="../tags/tag273.xml" /><Relationship Id="rId16" Type="http://schemas.openxmlformats.org/officeDocument/2006/relationships/tags" Target="../tags/tag274.xml" /><Relationship Id="rId17" Type="http://schemas.openxmlformats.org/officeDocument/2006/relationships/tags" Target="../tags/tag275.xml" /><Relationship Id="rId18" Type="http://schemas.openxmlformats.org/officeDocument/2006/relationships/tags" Target="../tags/tag276.xml" /><Relationship Id="rId19" Type="http://schemas.openxmlformats.org/officeDocument/2006/relationships/tags" Target="../tags/tag277.xml" /><Relationship Id="rId2" Type="http://schemas.openxmlformats.org/officeDocument/2006/relationships/tags" Target="../tags/tag260.xml" /><Relationship Id="rId20" Type="http://schemas.openxmlformats.org/officeDocument/2006/relationships/tags" Target="../tags/tag278.xml" /><Relationship Id="rId21" Type="http://schemas.openxmlformats.org/officeDocument/2006/relationships/tags" Target="../tags/tag279.xml" /><Relationship Id="rId22" Type="http://schemas.openxmlformats.org/officeDocument/2006/relationships/tags" Target="../tags/tag280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Relationship Id="rId8" Type="http://schemas.openxmlformats.org/officeDocument/2006/relationships/tags" Target="../tags/tag266.xml" /><Relationship Id="rId9" Type="http://schemas.openxmlformats.org/officeDocument/2006/relationships/tags" Target="../tags/tag26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89.xml" /><Relationship Id="rId11" Type="http://schemas.openxmlformats.org/officeDocument/2006/relationships/tags" Target="../tags/tag290.xml" /><Relationship Id="rId12" Type="http://schemas.openxmlformats.org/officeDocument/2006/relationships/tags" Target="../tags/tag291.xml" /><Relationship Id="rId13" Type="http://schemas.openxmlformats.org/officeDocument/2006/relationships/tags" Target="../tags/tag292.xml" /><Relationship Id="rId14" Type="http://schemas.openxmlformats.org/officeDocument/2006/relationships/tags" Target="../tags/tag293.xml" /><Relationship Id="rId15" Type="http://schemas.openxmlformats.org/officeDocument/2006/relationships/tags" Target="../tags/tag294.xml" /><Relationship Id="rId16" Type="http://schemas.openxmlformats.org/officeDocument/2006/relationships/tags" Target="../tags/tag295.xml" /><Relationship Id="rId17" Type="http://schemas.openxmlformats.org/officeDocument/2006/relationships/tags" Target="../tags/tag296.xml" /><Relationship Id="rId18" Type="http://schemas.openxmlformats.org/officeDocument/2006/relationships/tags" Target="../tags/tag297.xml" /><Relationship Id="rId19" Type="http://schemas.openxmlformats.org/officeDocument/2006/relationships/tags" Target="../tags/tag298.xml" /><Relationship Id="rId2" Type="http://schemas.openxmlformats.org/officeDocument/2006/relationships/tags" Target="../tags/tag281.xml" /><Relationship Id="rId20" Type="http://schemas.openxmlformats.org/officeDocument/2006/relationships/tags" Target="../tags/tag299.xml" /><Relationship Id="rId21" Type="http://schemas.openxmlformats.org/officeDocument/2006/relationships/tags" Target="../tags/tag300.xml" /><Relationship Id="rId22" Type="http://schemas.openxmlformats.org/officeDocument/2006/relationships/tags" Target="../tags/tag30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tags" Target="../tags/tag287.xml" /><Relationship Id="rId9" Type="http://schemas.openxmlformats.org/officeDocument/2006/relationships/tags" Target="../tags/tag28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07.xml" /><Relationship Id="rId11" Type="http://schemas.openxmlformats.org/officeDocument/2006/relationships/tags" Target="../tags/tag308.xml" /><Relationship Id="rId12" Type="http://schemas.openxmlformats.org/officeDocument/2006/relationships/tags" Target="../tags/tag309.xml" /><Relationship Id="rId13" Type="http://schemas.openxmlformats.org/officeDocument/2006/relationships/tags" Target="../tags/tag310.xml" /><Relationship Id="rId2" Type="http://schemas.openxmlformats.org/officeDocument/2006/relationships/tags" Target="../tags/tag302.xml" /><Relationship Id="rId3" Type="http://schemas.openxmlformats.org/officeDocument/2006/relationships/image" Target="../media/image25.jpeg" /><Relationship Id="rId4" Type="http://schemas.openxmlformats.org/officeDocument/2006/relationships/tags" Target="../tags/tag303.xml" /><Relationship Id="rId5" Type="http://schemas.openxmlformats.org/officeDocument/2006/relationships/image" Target="../media/image26.jpeg" /><Relationship Id="rId6" Type="http://schemas.openxmlformats.org/officeDocument/2006/relationships/tags" Target="../tags/tag304.xml" /><Relationship Id="rId7" Type="http://schemas.openxmlformats.org/officeDocument/2006/relationships/image" Target="../media/image27.jpeg" /><Relationship Id="rId8" Type="http://schemas.openxmlformats.org/officeDocument/2006/relationships/tags" Target="../tags/tag305.xml" /><Relationship Id="rId9" Type="http://schemas.openxmlformats.org/officeDocument/2006/relationships/tags" Target="../tags/tag30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Relationship Id="rId7" Type="http://schemas.openxmlformats.org/officeDocument/2006/relationships/tags" Target="../tags/tag316.xml" /><Relationship Id="rId8" Type="http://schemas.openxmlformats.org/officeDocument/2006/relationships/tags" Target="../tags/tag3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0.xml" /><Relationship Id="rId11" Type="http://schemas.openxmlformats.org/officeDocument/2006/relationships/tags" Target="../tags/tag331.xml" /><Relationship Id="rId12" Type="http://schemas.openxmlformats.org/officeDocument/2006/relationships/tags" Target="../tags/tag332.xml" /><Relationship Id="rId13" Type="http://schemas.openxmlformats.org/officeDocument/2006/relationships/tags" Target="../tags/tag333.xml" /><Relationship Id="rId14" Type="http://schemas.openxmlformats.org/officeDocument/2006/relationships/tags" Target="../tags/tag334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24.xml" /><Relationship Id="rId4" Type="http://schemas.openxmlformats.org/officeDocument/2006/relationships/image" Target="../media/image28.png" /><Relationship Id="rId5" Type="http://schemas.openxmlformats.org/officeDocument/2006/relationships/tags" Target="../tags/tag325.xml" /><Relationship Id="rId6" Type="http://schemas.openxmlformats.org/officeDocument/2006/relationships/tags" Target="../tags/tag326.xml" /><Relationship Id="rId7" Type="http://schemas.openxmlformats.org/officeDocument/2006/relationships/tags" Target="../tags/tag327.xml" /><Relationship Id="rId8" Type="http://schemas.openxmlformats.org/officeDocument/2006/relationships/tags" Target="../tags/tag328.xml" /><Relationship Id="rId9" Type="http://schemas.openxmlformats.org/officeDocument/2006/relationships/tags" Target="../tags/tag32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4.xml" /><Relationship Id="rId3" Type="http://schemas.openxmlformats.org/officeDocument/2006/relationships/image" Target="../media/image18.png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3.xml" /><Relationship Id="rId11" Type="http://schemas.openxmlformats.org/officeDocument/2006/relationships/tags" Target="../tags/tag344.xml" /><Relationship Id="rId12" Type="http://schemas.openxmlformats.org/officeDocument/2006/relationships/tags" Target="../tags/tag345.xml" /><Relationship Id="rId13" Type="http://schemas.openxmlformats.org/officeDocument/2006/relationships/tags" Target="../tags/tag346.xml" /><Relationship Id="rId14" Type="http://schemas.openxmlformats.org/officeDocument/2006/relationships/tags" Target="../tags/tag347.xml" /><Relationship Id="rId15" Type="http://schemas.openxmlformats.org/officeDocument/2006/relationships/tags" Target="../tags/tag348.xml" /><Relationship Id="rId16" Type="http://schemas.openxmlformats.org/officeDocument/2006/relationships/tags" Target="../tags/tag349.xml" /><Relationship Id="rId17" Type="http://schemas.openxmlformats.org/officeDocument/2006/relationships/tags" Target="../tags/tag350.xml" /><Relationship Id="rId18" Type="http://schemas.openxmlformats.org/officeDocument/2006/relationships/tags" Target="../tags/tag351.xml" /><Relationship Id="rId2" Type="http://schemas.openxmlformats.org/officeDocument/2006/relationships/tags" Target="../tags/tag335.xml" /><Relationship Id="rId3" Type="http://schemas.openxmlformats.org/officeDocument/2006/relationships/tags" Target="../tags/tag336.xml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tags" Target="../tags/tag341.xml" /><Relationship Id="rId9" Type="http://schemas.openxmlformats.org/officeDocument/2006/relationships/tags" Target="../tags/tag34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60.xml" /><Relationship Id="rId11" Type="http://schemas.openxmlformats.org/officeDocument/2006/relationships/tags" Target="../tags/tag361.xml" /><Relationship Id="rId12" Type="http://schemas.openxmlformats.org/officeDocument/2006/relationships/tags" Target="../tags/tag362.xml" /><Relationship Id="rId13" Type="http://schemas.openxmlformats.org/officeDocument/2006/relationships/tags" Target="../tags/tag363.xml" /><Relationship Id="rId14" Type="http://schemas.openxmlformats.org/officeDocument/2006/relationships/tags" Target="../tags/tag364.xml" /><Relationship Id="rId15" Type="http://schemas.openxmlformats.org/officeDocument/2006/relationships/tags" Target="../tags/tag365.xml" /><Relationship Id="rId16" Type="http://schemas.openxmlformats.org/officeDocument/2006/relationships/tags" Target="../tags/tag366.xml" /><Relationship Id="rId17" Type="http://schemas.openxmlformats.org/officeDocument/2006/relationships/tags" Target="../tags/tag367.xml" /><Relationship Id="rId18" Type="http://schemas.openxmlformats.org/officeDocument/2006/relationships/tags" Target="../tags/tag368.xml" /><Relationship Id="rId19" Type="http://schemas.openxmlformats.org/officeDocument/2006/relationships/tags" Target="../tags/tag369.xml" /><Relationship Id="rId2" Type="http://schemas.openxmlformats.org/officeDocument/2006/relationships/tags" Target="../tags/tag352.xml" /><Relationship Id="rId20" Type="http://schemas.openxmlformats.org/officeDocument/2006/relationships/tags" Target="../tags/tag370.xml" /><Relationship Id="rId21" Type="http://schemas.openxmlformats.org/officeDocument/2006/relationships/tags" Target="../tags/tag371.xml" /><Relationship Id="rId22" Type="http://schemas.openxmlformats.org/officeDocument/2006/relationships/tags" Target="../tags/tag372.xml" /><Relationship Id="rId23" Type="http://schemas.openxmlformats.org/officeDocument/2006/relationships/tags" Target="../tags/tag373.xml" /><Relationship Id="rId24" Type="http://schemas.openxmlformats.org/officeDocument/2006/relationships/tags" Target="../tags/tag374.xml" /><Relationship Id="rId25" Type="http://schemas.openxmlformats.org/officeDocument/2006/relationships/tags" Target="../tags/tag375.xml" /><Relationship Id="rId26" Type="http://schemas.openxmlformats.org/officeDocument/2006/relationships/tags" Target="../tags/tag376.xml" /><Relationship Id="rId27" Type="http://schemas.openxmlformats.org/officeDocument/2006/relationships/tags" Target="../tags/tag377.xml" /><Relationship Id="rId28" Type="http://schemas.openxmlformats.org/officeDocument/2006/relationships/tags" Target="../tags/tag378.xml" /><Relationship Id="rId29" Type="http://schemas.openxmlformats.org/officeDocument/2006/relationships/tags" Target="../tags/tag379.xml" /><Relationship Id="rId3" Type="http://schemas.openxmlformats.org/officeDocument/2006/relationships/tags" Target="../tags/tag353.xml" /><Relationship Id="rId30" Type="http://schemas.openxmlformats.org/officeDocument/2006/relationships/tags" Target="../tags/tag380.xml" /><Relationship Id="rId31" Type="http://schemas.openxmlformats.org/officeDocument/2006/relationships/tags" Target="../tags/tag381.xml" /><Relationship Id="rId32" Type="http://schemas.openxmlformats.org/officeDocument/2006/relationships/tags" Target="../tags/tag382.xml" /><Relationship Id="rId33" Type="http://schemas.openxmlformats.org/officeDocument/2006/relationships/tags" Target="../tags/tag383.xml" /><Relationship Id="rId34" Type="http://schemas.openxmlformats.org/officeDocument/2006/relationships/tags" Target="../tags/tag384.xml" /><Relationship Id="rId35" Type="http://schemas.openxmlformats.org/officeDocument/2006/relationships/tags" Target="../tags/tag385.xml" /><Relationship Id="rId36" Type="http://schemas.openxmlformats.org/officeDocument/2006/relationships/tags" Target="../tags/tag386.xml" /><Relationship Id="rId37" Type="http://schemas.openxmlformats.org/officeDocument/2006/relationships/tags" Target="../tags/tag387.xml" /><Relationship Id="rId38" Type="http://schemas.openxmlformats.org/officeDocument/2006/relationships/tags" Target="../tags/tag388.xml" /><Relationship Id="rId39" Type="http://schemas.openxmlformats.org/officeDocument/2006/relationships/tags" Target="../tags/tag389.xml" /><Relationship Id="rId4" Type="http://schemas.openxmlformats.org/officeDocument/2006/relationships/tags" Target="../tags/tag354.xml" /><Relationship Id="rId40" Type="http://schemas.openxmlformats.org/officeDocument/2006/relationships/tags" Target="../tags/tag390.xml" /><Relationship Id="rId41" Type="http://schemas.openxmlformats.org/officeDocument/2006/relationships/tags" Target="../tags/tag391.xml" /><Relationship Id="rId42" Type="http://schemas.openxmlformats.org/officeDocument/2006/relationships/tags" Target="../tags/tag392.xml" /><Relationship Id="rId5" Type="http://schemas.openxmlformats.org/officeDocument/2006/relationships/tags" Target="../tags/tag355.xml" /><Relationship Id="rId6" Type="http://schemas.openxmlformats.org/officeDocument/2006/relationships/tags" Target="../tags/tag356.xml" /><Relationship Id="rId7" Type="http://schemas.openxmlformats.org/officeDocument/2006/relationships/tags" Target="../tags/tag357.xml" /><Relationship Id="rId8" Type="http://schemas.openxmlformats.org/officeDocument/2006/relationships/tags" Target="../tags/tag358.xml" /><Relationship Id="rId9" Type="http://schemas.openxmlformats.org/officeDocument/2006/relationships/tags" Target="../tags/tag35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01.xml" /><Relationship Id="rId11" Type="http://schemas.openxmlformats.org/officeDocument/2006/relationships/tags" Target="../tags/tag402.xml" /><Relationship Id="rId12" Type="http://schemas.openxmlformats.org/officeDocument/2006/relationships/tags" Target="../tags/tag403.xml" /><Relationship Id="rId13" Type="http://schemas.openxmlformats.org/officeDocument/2006/relationships/tags" Target="../tags/tag404.xml" /><Relationship Id="rId14" Type="http://schemas.openxmlformats.org/officeDocument/2006/relationships/tags" Target="../tags/tag405.xml" /><Relationship Id="rId15" Type="http://schemas.openxmlformats.org/officeDocument/2006/relationships/tags" Target="../tags/tag406.xml" /><Relationship Id="rId16" Type="http://schemas.openxmlformats.org/officeDocument/2006/relationships/tags" Target="../tags/tag407.xml" /><Relationship Id="rId17" Type="http://schemas.openxmlformats.org/officeDocument/2006/relationships/tags" Target="../tags/tag408.xml" /><Relationship Id="rId2" Type="http://schemas.openxmlformats.org/officeDocument/2006/relationships/tags" Target="../tags/tag393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Relationship Id="rId6" Type="http://schemas.openxmlformats.org/officeDocument/2006/relationships/tags" Target="../tags/tag397.xml" /><Relationship Id="rId7" Type="http://schemas.openxmlformats.org/officeDocument/2006/relationships/tags" Target="../tags/tag398.xml" /><Relationship Id="rId8" Type="http://schemas.openxmlformats.org/officeDocument/2006/relationships/tags" Target="../tags/tag399.xml" /><Relationship Id="rId9" Type="http://schemas.openxmlformats.org/officeDocument/2006/relationships/tags" Target="../tags/tag40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16.xml" /><Relationship Id="rId11" Type="http://schemas.openxmlformats.org/officeDocument/2006/relationships/tags" Target="../tags/tag417.xml" /><Relationship Id="rId12" Type="http://schemas.openxmlformats.org/officeDocument/2006/relationships/tags" Target="../tags/tag418.xml" /><Relationship Id="rId13" Type="http://schemas.openxmlformats.org/officeDocument/2006/relationships/tags" Target="../tags/tag419.xml" /><Relationship Id="rId14" Type="http://schemas.openxmlformats.org/officeDocument/2006/relationships/tags" Target="../tags/tag420.xml" /><Relationship Id="rId15" Type="http://schemas.openxmlformats.org/officeDocument/2006/relationships/tags" Target="../tags/tag421.xml" /><Relationship Id="rId16" Type="http://schemas.openxmlformats.org/officeDocument/2006/relationships/tags" Target="../tags/tag422.xml" /><Relationship Id="rId17" Type="http://schemas.openxmlformats.org/officeDocument/2006/relationships/tags" Target="../tags/tag423.xml" /><Relationship Id="rId18" Type="http://schemas.openxmlformats.org/officeDocument/2006/relationships/tags" Target="../tags/tag424.xml" /><Relationship Id="rId19" Type="http://schemas.openxmlformats.org/officeDocument/2006/relationships/tags" Target="../tags/tag425.xml" /><Relationship Id="rId2" Type="http://schemas.openxmlformats.org/officeDocument/2006/relationships/tags" Target="../tags/tag409.xml" /><Relationship Id="rId20" Type="http://schemas.openxmlformats.org/officeDocument/2006/relationships/tags" Target="../tags/tag426.xml" /><Relationship Id="rId21" Type="http://schemas.openxmlformats.org/officeDocument/2006/relationships/tags" Target="../tags/tag427.xml" /><Relationship Id="rId22" Type="http://schemas.openxmlformats.org/officeDocument/2006/relationships/tags" Target="../tags/tag428.xml" /><Relationship Id="rId23" Type="http://schemas.openxmlformats.org/officeDocument/2006/relationships/tags" Target="../tags/tag429.xml" /><Relationship Id="rId3" Type="http://schemas.openxmlformats.org/officeDocument/2006/relationships/image" Target="../media/image28.png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tags" Target="../tags/tag412.xml" /><Relationship Id="rId7" Type="http://schemas.openxmlformats.org/officeDocument/2006/relationships/tags" Target="../tags/tag413.xml" /><Relationship Id="rId8" Type="http://schemas.openxmlformats.org/officeDocument/2006/relationships/tags" Target="../tags/tag414.xml" /><Relationship Id="rId9" Type="http://schemas.openxmlformats.org/officeDocument/2006/relationships/tags" Target="../tags/tag41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8.xml" /><Relationship Id="rId11" Type="http://schemas.openxmlformats.org/officeDocument/2006/relationships/tags" Target="../tags/tag439.xml" /><Relationship Id="rId12" Type="http://schemas.openxmlformats.org/officeDocument/2006/relationships/tags" Target="../tags/tag440.xml" /><Relationship Id="rId13" Type="http://schemas.openxmlformats.org/officeDocument/2006/relationships/tags" Target="../tags/tag441.xml" /><Relationship Id="rId14" Type="http://schemas.openxmlformats.org/officeDocument/2006/relationships/tags" Target="../tags/tag442.xml" /><Relationship Id="rId15" Type="http://schemas.openxmlformats.org/officeDocument/2006/relationships/tags" Target="../tags/tag443.xml" /><Relationship Id="rId16" Type="http://schemas.openxmlformats.org/officeDocument/2006/relationships/tags" Target="../tags/tag444.xml" /><Relationship Id="rId17" Type="http://schemas.openxmlformats.org/officeDocument/2006/relationships/tags" Target="../tags/tag445.xml" /><Relationship Id="rId18" Type="http://schemas.openxmlformats.org/officeDocument/2006/relationships/tags" Target="../tags/tag446.xml" /><Relationship Id="rId19" Type="http://schemas.openxmlformats.org/officeDocument/2006/relationships/tags" Target="../tags/tag447.xml" /><Relationship Id="rId2" Type="http://schemas.openxmlformats.org/officeDocument/2006/relationships/tags" Target="../tags/tag430.xml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tags" Target="../tags/tag433.xml" /><Relationship Id="rId6" Type="http://schemas.openxmlformats.org/officeDocument/2006/relationships/tags" Target="../tags/tag434.xml" /><Relationship Id="rId7" Type="http://schemas.openxmlformats.org/officeDocument/2006/relationships/tags" Target="../tags/tag435.xml" /><Relationship Id="rId8" Type="http://schemas.openxmlformats.org/officeDocument/2006/relationships/tags" Target="../tags/tag436.xml" /><Relationship Id="rId9" Type="http://schemas.openxmlformats.org/officeDocument/2006/relationships/tags" Target="../tags/tag43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6.xml" /><Relationship Id="rId11" Type="http://schemas.openxmlformats.org/officeDocument/2006/relationships/tags" Target="../tags/tag457.xml" /><Relationship Id="rId12" Type="http://schemas.openxmlformats.org/officeDocument/2006/relationships/tags" Target="../tags/tag458.xml" /><Relationship Id="rId13" Type="http://schemas.openxmlformats.org/officeDocument/2006/relationships/tags" Target="../tags/tag459.xml" /><Relationship Id="rId14" Type="http://schemas.openxmlformats.org/officeDocument/2006/relationships/tags" Target="../tags/tag460.xml" /><Relationship Id="rId15" Type="http://schemas.openxmlformats.org/officeDocument/2006/relationships/tags" Target="../tags/tag461.xml" /><Relationship Id="rId16" Type="http://schemas.openxmlformats.org/officeDocument/2006/relationships/tags" Target="../tags/tag462.xml" /><Relationship Id="rId17" Type="http://schemas.openxmlformats.org/officeDocument/2006/relationships/tags" Target="../tags/tag463.xml" /><Relationship Id="rId18" Type="http://schemas.openxmlformats.org/officeDocument/2006/relationships/tags" Target="../tags/tag464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tags" Target="../tags/tag450.xml" /><Relationship Id="rId5" Type="http://schemas.openxmlformats.org/officeDocument/2006/relationships/tags" Target="../tags/tag451.xml" /><Relationship Id="rId6" Type="http://schemas.openxmlformats.org/officeDocument/2006/relationships/tags" Target="../tags/tag452.xml" /><Relationship Id="rId7" Type="http://schemas.openxmlformats.org/officeDocument/2006/relationships/tags" Target="../tags/tag453.xml" /><Relationship Id="rId8" Type="http://schemas.openxmlformats.org/officeDocument/2006/relationships/tags" Target="../tags/tag454.xml" /><Relationship Id="rId9" Type="http://schemas.openxmlformats.org/officeDocument/2006/relationships/tags" Target="../tags/tag45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72.xml" /><Relationship Id="rId11" Type="http://schemas.openxmlformats.org/officeDocument/2006/relationships/tags" Target="../tags/tag473.xml" /><Relationship Id="rId12" Type="http://schemas.openxmlformats.org/officeDocument/2006/relationships/tags" Target="../tags/tag474.xml" /><Relationship Id="rId13" Type="http://schemas.openxmlformats.org/officeDocument/2006/relationships/tags" Target="../tags/tag475.xml" /><Relationship Id="rId14" Type="http://schemas.openxmlformats.org/officeDocument/2006/relationships/tags" Target="../tags/tag476.xml" /><Relationship Id="rId15" Type="http://schemas.openxmlformats.org/officeDocument/2006/relationships/tags" Target="../tags/tag477.xml" /><Relationship Id="rId16" Type="http://schemas.openxmlformats.org/officeDocument/2006/relationships/tags" Target="../tags/tag478.xml" /><Relationship Id="rId17" Type="http://schemas.openxmlformats.org/officeDocument/2006/relationships/tags" Target="../tags/tag479.xml" /><Relationship Id="rId18" Type="http://schemas.openxmlformats.org/officeDocument/2006/relationships/tags" Target="../tags/tag480.xml" /><Relationship Id="rId2" Type="http://schemas.openxmlformats.org/officeDocument/2006/relationships/tags" Target="../tags/tag465.xml" /><Relationship Id="rId3" Type="http://schemas.openxmlformats.org/officeDocument/2006/relationships/image" Target="../media/image29.jpeg" /><Relationship Id="rId4" Type="http://schemas.openxmlformats.org/officeDocument/2006/relationships/tags" Target="../tags/tag466.xml" /><Relationship Id="rId5" Type="http://schemas.openxmlformats.org/officeDocument/2006/relationships/tags" Target="../tags/tag467.xml" /><Relationship Id="rId6" Type="http://schemas.openxmlformats.org/officeDocument/2006/relationships/tags" Target="../tags/tag468.xml" /><Relationship Id="rId7" Type="http://schemas.openxmlformats.org/officeDocument/2006/relationships/tags" Target="../tags/tag469.xml" /><Relationship Id="rId8" Type="http://schemas.openxmlformats.org/officeDocument/2006/relationships/tags" Target="../tags/tag470.xml" /><Relationship Id="rId9" Type="http://schemas.openxmlformats.org/officeDocument/2006/relationships/tags" Target="../tags/tag47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89.xml" /><Relationship Id="rId11" Type="http://schemas.openxmlformats.org/officeDocument/2006/relationships/tags" Target="../tags/tag490.xml" /><Relationship Id="rId12" Type="http://schemas.openxmlformats.org/officeDocument/2006/relationships/tags" Target="../tags/tag491.xml" /><Relationship Id="rId13" Type="http://schemas.openxmlformats.org/officeDocument/2006/relationships/tags" Target="../tags/tag492.xml" /><Relationship Id="rId14" Type="http://schemas.openxmlformats.org/officeDocument/2006/relationships/tags" Target="../tags/tag493.xml" /><Relationship Id="rId15" Type="http://schemas.openxmlformats.org/officeDocument/2006/relationships/tags" Target="../tags/tag494.xml" /><Relationship Id="rId16" Type="http://schemas.openxmlformats.org/officeDocument/2006/relationships/tags" Target="../tags/tag495.xml" /><Relationship Id="rId2" Type="http://schemas.openxmlformats.org/officeDocument/2006/relationships/tags" Target="../tags/tag481.xml" /><Relationship Id="rId3" Type="http://schemas.openxmlformats.org/officeDocument/2006/relationships/tags" Target="../tags/tag482.xml" /><Relationship Id="rId4" Type="http://schemas.openxmlformats.org/officeDocument/2006/relationships/tags" Target="../tags/tag483.xml" /><Relationship Id="rId5" Type="http://schemas.openxmlformats.org/officeDocument/2006/relationships/tags" Target="../tags/tag484.xml" /><Relationship Id="rId6" Type="http://schemas.openxmlformats.org/officeDocument/2006/relationships/tags" Target="../tags/tag485.xml" /><Relationship Id="rId7" Type="http://schemas.openxmlformats.org/officeDocument/2006/relationships/tags" Target="../tags/tag486.xml" /><Relationship Id="rId8" Type="http://schemas.openxmlformats.org/officeDocument/2006/relationships/tags" Target="../tags/tag487.xml" /><Relationship Id="rId9" Type="http://schemas.openxmlformats.org/officeDocument/2006/relationships/tags" Target="../tags/tag48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96.xml" /><Relationship Id="rId3" Type="http://schemas.openxmlformats.org/officeDocument/2006/relationships/tags" Target="../tags/tag497.xml" /><Relationship Id="rId4" Type="http://schemas.openxmlformats.org/officeDocument/2006/relationships/tags" Target="../tags/tag49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99.xml" /><Relationship Id="rId3" Type="http://schemas.openxmlformats.org/officeDocument/2006/relationships/tags" Target="../tags/tag500.xml" /><Relationship Id="rId4" Type="http://schemas.openxmlformats.org/officeDocument/2006/relationships/tags" Target="../tags/tag50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image" Target="../media/image19.png" /><Relationship Id="rId6" Type="http://schemas.openxmlformats.org/officeDocument/2006/relationships/tags" Target="../tags/tag182.xml" /><Relationship Id="rId7" Type="http://schemas.openxmlformats.org/officeDocument/2006/relationships/tags" Target="../tags/tag18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11.xml" /><Relationship Id="rId11" Type="http://schemas.openxmlformats.org/officeDocument/2006/relationships/tags" Target="../tags/tag512.xml" /><Relationship Id="rId12" Type="http://schemas.openxmlformats.org/officeDocument/2006/relationships/tags" Target="../tags/tag513.xml" /><Relationship Id="rId13" Type="http://schemas.openxmlformats.org/officeDocument/2006/relationships/tags" Target="../tags/tag514.xml" /><Relationship Id="rId14" Type="http://schemas.openxmlformats.org/officeDocument/2006/relationships/tags" Target="../tags/tag515.xml" /><Relationship Id="rId15" Type="http://schemas.openxmlformats.org/officeDocument/2006/relationships/tags" Target="../tags/tag516.xml" /><Relationship Id="rId16" Type="http://schemas.openxmlformats.org/officeDocument/2006/relationships/tags" Target="../tags/tag517.xml" /><Relationship Id="rId17" Type="http://schemas.openxmlformats.org/officeDocument/2006/relationships/tags" Target="../tags/tag518.xml" /><Relationship Id="rId18" Type="http://schemas.openxmlformats.org/officeDocument/2006/relationships/tags" Target="../tags/tag519.xml" /><Relationship Id="rId19" Type="http://schemas.openxmlformats.org/officeDocument/2006/relationships/tags" Target="../tags/tag520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521.xml" /><Relationship Id="rId21" Type="http://schemas.openxmlformats.org/officeDocument/2006/relationships/tags" Target="../tags/tag522.xml" /><Relationship Id="rId22" Type="http://schemas.openxmlformats.org/officeDocument/2006/relationships/tags" Target="../tags/tag523.xml" /><Relationship Id="rId23" Type="http://schemas.openxmlformats.org/officeDocument/2006/relationships/tags" Target="../tags/tag524.xml" /><Relationship Id="rId24" Type="http://schemas.openxmlformats.org/officeDocument/2006/relationships/tags" Target="../tags/tag525.xml" /><Relationship Id="rId25" Type="http://schemas.openxmlformats.org/officeDocument/2006/relationships/tags" Target="../tags/tag526.xml" /><Relationship Id="rId26" Type="http://schemas.openxmlformats.org/officeDocument/2006/relationships/tags" Target="../tags/tag527.xml" /><Relationship Id="rId27" Type="http://schemas.openxmlformats.org/officeDocument/2006/relationships/tags" Target="../tags/tag528.xml" /><Relationship Id="rId28" Type="http://schemas.openxmlformats.org/officeDocument/2006/relationships/tags" Target="../tags/tag529.xml" /><Relationship Id="rId29" Type="http://schemas.openxmlformats.org/officeDocument/2006/relationships/tags" Target="../tags/tag530.xml" /><Relationship Id="rId3" Type="http://schemas.openxmlformats.org/officeDocument/2006/relationships/tags" Target="../tags/tag505.xml" /><Relationship Id="rId30" Type="http://schemas.openxmlformats.org/officeDocument/2006/relationships/tags" Target="../tags/tag531.xml" /><Relationship Id="rId4" Type="http://schemas.openxmlformats.org/officeDocument/2006/relationships/image" Target="../media/image28.png" /><Relationship Id="rId5" Type="http://schemas.openxmlformats.org/officeDocument/2006/relationships/tags" Target="../tags/tag506.xml" /><Relationship Id="rId6" Type="http://schemas.openxmlformats.org/officeDocument/2006/relationships/tags" Target="../tags/tag507.xml" /><Relationship Id="rId7" Type="http://schemas.openxmlformats.org/officeDocument/2006/relationships/tags" Target="../tags/tag508.xml" /><Relationship Id="rId8" Type="http://schemas.openxmlformats.org/officeDocument/2006/relationships/tags" Target="../tags/tag509.xml" /><Relationship Id="rId9" Type="http://schemas.openxmlformats.org/officeDocument/2006/relationships/tags" Target="../tags/tag51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40.xml" /><Relationship Id="rId11" Type="http://schemas.openxmlformats.org/officeDocument/2006/relationships/tags" Target="../tags/tag541.xml" /><Relationship Id="rId12" Type="http://schemas.openxmlformats.org/officeDocument/2006/relationships/tags" Target="../tags/tag542.xml" /><Relationship Id="rId13" Type="http://schemas.openxmlformats.org/officeDocument/2006/relationships/tags" Target="../tags/tag543.xml" /><Relationship Id="rId14" Type="http://schemas.openxmlformats.org/officeDocument/2006/relationships/tags" Target="../tags/tag544.xml" /><Relationship Id="rId15" Type="http://schemas.openxmlformats.org/officeDocument/2006/relationships/tags" Target="../tags/tag545.xml" /><Relationship Id="rId16" Type="http://schemas.openxmlformats.org/officeDocument/2006/relationships/tags" Target="../tags/tag546.xml" /><Relationship Id="rId17" Type="http://schemas.openxmlformats.org/officeDocument/2006/relationships/tags" Target="../tags/tag547.xml" /><Relationship Id="rId18" Type="http://schemas.openxmlformats.org/officeDocument/2006/relationships/tags" Target="../tags/tag548.xml" /><Relationship Id="rId2" Type="http://schemas.openxmlformats.org/officeDocument/2006/relationships/tags" Target="../tags/tag532.xml" /><Relationship Id="rId3" Type="http://schemas.openxmlformats.org/officeDocument/2006/relationships/tags" Target="../tags/tag533.xml" /><Relationship Id="rId4" Type="http://schemas.openxmlformats.org/officeDocument/2006/relationships/tags" Target="../tags/tag534.xml" /><Relationship Id="rId5" Type="http://schemas.openxmlformats.org/officeDocument/2006/relationships/tags" Target="../tags/tag535.xml" /><Relationship Id="rId6" Type="http://schemas.openxmlformats.org/officeDocument/2006/relationships/tags" Target="../tags/tag536.xml" /><Relationship Id="rId7" Type="http://schemas.openxmlformats.org/officeDocument/2006/relationships/tags" Target="../tags/tag537.xml" /><Relationship Id="rId8" Type="http://schemas.openxmlformats.org/officeDocument/2006/relationships/tags" Target="../tags/tag538.xml" /><Relationship Id="rId9" Type="http://schemas.openxmlformats.org/officeDocument/2006/relationships/tags" Target="../tags/tag53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57.xml" /><Relationship Id="rId11" Type="http://schemas.openxmlformats.org/officeDocument/2006/relationships/tags" Target="../tags/tag558.xml" /><Relationship Id="rId2" Type="http://schemas.openxmlformats.org/officeDocument/2006/relationships/tags" Target="../tags/tag549.xml" /><Relationship Id="rId3" Type="http://schemas.openxmlformats.org/officeDocument/2006/relationships/tags" Target="../tags/tag550.xml" /><Relationship Id="rId4" Type="http://schemas.openxmlformats.org/officeDocument/2006/relationships/tags" Target="../tags/tag551.xml" /><Relationship Id="rId5" Type="http://schemas.openxmlformats.org/officeDocument/2006/relationships/tags" Target="../tags/tag552.xml" /><Relationship Id="rId6" Type="http://schemas.openxmlformats.org/officeDocument/2006/relationships/tags" Target="../tags/tag553.xml" /><Relationship Id="rId7" Type="http://schemas.openxmlformats.org/officeDocument/2006/relationships/tags" Target="../tags/tag554.xml" /><Relationship Id="rId8" Type="http://schemas.openxmlformats.org/officeDocument/2006/relationships/tags" Target="../tags/tag555.xml" /><Relationship Id="rId9" Type="http://schemas.openxmlformats.org/officeDocument/2006/relationships/tags" Target="../tags/tag55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59.xml" /><Relationship Id="rId3" Type="http://schemas.openxmlformats.org/officeDocument/2006/relationships/tags" Target="../tags/tag560.xml" /><Relationship Id="rId4" Type="http://schemas.openxmlformats.org/officeDocument/2006/relationships/tags" Target="../tags/tag56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Colors" Target="../diagrams/colors1.xml" /><Relationship Id="rId11" Type="http://schemas.openxmlformats.org/officeDocument/2006/relationships/tags" Target="../tags/tag565.xml" /><Relationship Id="rId12" Type="http://schemas.microsoft.com/office/2007/relationships/diagramDrawing" Target="../diagrams/drawing2.xml" /><Relationship Id="rId13" Type="http://schemas.openxmlformats.org/officeDocument/2006/relationships/diagramData" Target="../diagrams/data2.xml" /><Relationship Id="rId14" Type="http://schemas.openxmlformats.org/officeDocument/2006/relationships/diagramLayout" Target="../diagrams/layout2.xml" /><Relationship Id="rId15" Type="http://schemas.openxmlformats.org/officeDocument/2006/relationships/diagramQuickStyle" Target="../diagrams/quickStyle2.xml" /><Relationship Id="rId16" Type="http://schemas.openxmlformats.org/officeDocument/2006/relationships/diagramColors" Target="../diagrams/colors2.xml" /><Relationship Id="rId17" Type="http://schemas.openxmlformats.org/officeDocument/2006/relationships/tags" Target="../tags/tag566.xml" /><Relationship Id="rId18" Type="http://schemas.openxmlformats.org/officeDocument/2006/relationships/tags" Target="../tags/tag567.xml" /><Relationship Id="rId19" Type="http://schemas.openxmlformats.org/officeDocument/2006/relationships/tags" Target="../tags/tag568.xml" /><Relationship Id="rId2" Type="http://schemas.openxmlformats.org/officeDocument/2006/relationships/tags" Target="../tags/tag562.xml" /><Relationship Id="rId3" Type="http://schemas.openxmlformats.org/officeDocument/2006/relationships/image" Target="../media/image28.png" /><Relationship Id="rId4" Type="http://schemas.openxmlformats.org/officeDocument/2006/relationships/tags" Target="../tags/tag563.xml" /><Relationship Id="rId5" Type="http://schemas.openxmlformats.org/officeDocument/2006/relationships/tags" Target="../tags/tag564.xml" /><Relationship Id="rId6" Type="http://schemas.microsoft.com/office/2007/relationships/diagramDrawing" Target="../diagrams/drawing1.xml" /><Relationship Id="rId7" Type="http://schemas.openxmlformats.org/officeDocument/2006/relationships/diagramData" Target="../diagrams/data1.xml" /><Relationship Id="rId8" Type="http://schemas.openxmlformats.org/officeDocument/2006/relationships/diagramLayout" Target="../diagrams/layout1.xml" /><Relationship Id="rId9" Type="http://schemas.openxmlformats.org/officeDocument/2006/relationships/diagramQuickStyle" Target="../diagrams/quickStyle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77.xml" /><Relationship Id="rId2" Type="http://schemas.openxmlformats.org/officeDocument/2006/relationships/tags" Target="../tags/tag569.xml" /><Relationship Id="rId3" Type="http://schemas.openxmlformats.org/officeDocument/2006/relationships/tags" Target="../tags/tag570.xml" /><Relationship Id="rId4" Type="http://schemas.openxmlformats.org/officeDocument/2006/relationships/tags" Target="../tags/tag571.xml" /><Relationship Id="rId5" Type="http://schemas.openxmlformats.org/officeDocument/2006/relationships/tags" Target="../tags/tag572.xml" /><Relationship Id="rId6" Type="http://schemas.openxmlformats.org/officeDocument/2006/relationships/tags" Target="../tags/tag573.xml" /><Relationship Id="rId7" Type="http://schemas.openxmlformats.org/officeDocument/2006/relationships/tags" Target="../tags/tag574.xml" /><Relationship Id="rId8" Type="http://schemas.openxmlformats.org/officeDocument/2006/relationships/tags" Target="../tags/tag575.xml" /><Relationship Id="rId9" Type="http://schemas.openxmlformats.org/officeDocument/2006/relationships/tags" Target="../tags/tag57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78.xml" /><Relationship Id="rId3" Type="http://schemas.openxmlformats.org/officeDocument/2006/relationships/image" Target="../media/image30.png" /><Relationship Id="rId4" Type="http://schemas.openxmlformats.org/officeDocument/2006/relationships/tags" Target="../tags/tag579.xml" /><Relationship Id="rId5" Type="http://schemas.openxmlformats.org/officeDocument/2006/relationships/tags" Target="../tags/tag580.xml" /><Relationship Id="rId6" Type="http://schemas.openxmlformats.org/officeDocument/2006/relationships/tags" Target="../tags/tag581.xml" /><Relationship Id="rId7" Type="http://schemas.openxmlformats.org/officeDocument/2006/relationships/tags" Target="../tags/tag582.xml" /><Relationship Id="rId8" Type="http://schemas.openxmlformats.org/officeDocument/2006/relationships/tags" Target="../tags/tag583.xml" /><Relationship Id="rId9" Type="http://schemas.openxmlformats.org/officeDocument/2006/relationships/tags" Target="../tags/tag58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85.xml" /><Relationship Id="rId3" Type="http://schemas.openxmlformats.org/officeDocument/2006/relationships/tags" Target="../tags/tag586.xml" /><Relationship Id="rId4" Type="http://schemas.openxmlformats.org/officeDocument/2006/relationships/tags" Target="../tags/tag587.xml" /><Relationship Id="rId5" Type="http://schemas.openxmlformats.org/officeDocument/2006/relationships/image" Target="../media/image31.png" /><Relationship Id="rId6" Type="http://schemas.openxmlformats.org/officeDocument/2006/relationships/tags" Target="../tags/tag58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89.xml" /><Relationship Id="rId3" Type="http://schemas.openxmlformats.org/officeDocument/2006/relationships/tags" Target="../tags/tag590.xml" /><Relationship Id="rId4" Type="http://schemas.openxmlformats.org/officeDocument/2006/relationships/tags" Target="../tags/tag59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92.xml" /><Relationship Id="rId3" Type="http://schemas.openxmlformats.org/officeDocument/2006/relationships/tags" Target="../tags/tag593.xml" /><Relationship Id="rId4" Type="http://schemas.openxmlformats.org/officeDocument/2006/relationships/tags" Target="../tags/tag59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image" Target="../media/image20.png" /><Relationship Id="rId6" Type="http://schemas.openxmlformats.org/officeDocument/2006/relationships/tags" Target="../tags/tag187.xml" /><Relationship Id="rId7" Type="http://schemas.openxmlformats.org/officeDocument/2006/relationships/tags" Target="../tags/tag18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95.xml" /><Relationship Id="rId3" Type="http://schemas.openxmlformats.org/officeDocument/2006/relationships/tags" Target="../tags/tag596.xml" /><Relationship Id="rId4" Type="http://schemas.openxmlformats.org/officeDocument/2006/relationships/tags" Target="../tags/tag59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98.xml" /><Relationship Id="rId3" Type="http://schemas.openxmlformats.org/officeDocument/2006/relationships/tags" Target="../tags/tag599.xml" /><Relationship Id="rId4" Type="http://schemas.openxmlformats.org/officeDocument/2006/relationships/tags" Target="../tags/tag60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01.xml" /><Relationship Id="rId3" Type="http://schemas.openxmlformats.org/officeDocument/2006/relationships/tags" Target="../tags/tag602.xml" /><Relationship Id="rId4" Type="http://schemas.openxmlformats.org/officeDocument/2006/relationships/audio" Target="../media/audio11.wav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03.xml" /><Relationship Id="rId3" Type="http://schemas.openxmlformats.org/officeDocument/2006/relationships/tags" Target="../tags/tag604.xml" /><Relationship Id="rId4" Type="http://schemas.openxmlformats.org/officeDocument/2006/relationships/tags" Target="../tags/tag605.xml" /><Relationship Id="rId5" Type="http://schemas.openxmlformats.org/officeDocument/2006/relationships/tags" Target="../tags/tag606.xml" /><Relationship Id="rId6" Type="http://schemas.openxmlformats.org/officeDocument/2006/relationships/tags" Target="../tags/tag607.xml" /><Relationship Id="rId7" Type="http://schemas.openxmlformats.org/officeDocument/2006/relationships/tags" Target="../tags/tag608.xml" /><Relationship Id="rId8" Type="http://schemas.openxmlformats.org/officeDocument/2006/relationships/tags" Target="../tags/tag60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0.xml" /><Relationship Id="rId3" Type="http://schemas.openxmlformats.org/officeDocument/2006/relationships/tags" Target="../tags/tag611.xml" /><Relationship Id="rId4" Type="http://schemas.openxmlformats.org/officeDocument/2006/relationships/tags" Target="../tags/tag612.xml" /><Relationship Id="rId5" Type="http://schemas.openxmlformats.org/officeDocument/2006/relationships/tags" Target="../tags/tag613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14.xml" /><Relationship Id="rId3" Type="http://schemas.openxmlformats.org/officeDocument/2006/relationships/tags" Target="../tags/tag615.xml" /><Relationship Id="rId4" Type="http://schemas.openxmlformats.org/officeDocument/2006/relationships/tags" Target="../tags/tag616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17.xml" /><Relationship Id="rId3" Type="http://schemas.openxmlformats.org/officeDocument/2006/relationships/tags" Target="../tags/tag618.xml" /><Relationship Id="rId4" Type="http://schemas.openxmlformats.org/officeDocument/2006/relationships/tags" Target="../tags/tag619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20.xml" /><Relationship Id="rId3" Type="http://schemas.openxmlformats.org/officeDocument/2006/relationships/tags" Target="../tags/tag62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22.xml" /><Relationship Id="rId3" Type="http://schemas.openxmlformats.org/officeDocument/2006/relationships/tags" Target="../tags/tag623.xml" /><Relationship Id="rId4" Type="http://schemas.openxmlformats.org/officeDocument/2006/relationships/image" Target="../media/image32.png" /><Relationship Id="rId5" Type="http://schemas.openxmlformats.org/officeDocument/2006/relationships/tags" Target="../tags/tag624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25.xml" /><Relationship Id="rId3" Type="http://schemas.openxmlformats.org/officeDocument/2006/relationships/image" Target="../media/image32.png" /><Relationship Id="rId4" Type="http://schemas.openxmlformats.org/officeDocument/2006/relationships/tags" Target="../tags/tag626.xml" /><Relationship Id="rId5" Type="http://schemas.openxmlformats.org/officeDocument/2006/relationships/tags" Target="../tags/tag627.xml" /><Relationship Id="rId6" Type="http://schemas.openxmlformats.org/officeDocument/2006/relationships/tags" Target="../tags/tag628.xml" /><Relationship Id="rId7" Type="http://schemas.openxmlformats.org/officeDocument/2006/relationships/tags" Target="../tags/tag629.xml" /><Relationship Id="rId8" Type="http://schemas.openxmlformats.org/officeDocument/2006/relationships/tags" Target="../tags/tag630.xml" /><Relationship Id="rId9" Type="http://schemas.openxmlformats.org/officeDocument/2006/relationships/tags" Target="../tags/tag63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3.xml" /><Relationship Id="rId4" Type="http://schemas.openxmlformats.org/officeDocument/2006/relationships/tags" Target="../tags/tag636.xml" /><Relationship Id="rId5" Type="http://schemas.openxmlformats.org/officeDocument/2006/relationships/tags" Target="../tags/tag637.xml" /><Relationship Id="rId6" Type="http://schemas.openxmlformats.org/officeDocument/2006/relationships/image" Target="../media/image33.png" /><Relationship Id="rId7" Type="http://schemas.openxmlformats.org/officeDocument/2006/relationships/tags" Target="../tags/tag638.xml" /><Relationship Id="rId8" Type="http://schemas.openxmlformats.org/officeDocument/2006/relationships/tags" Target="../tags/tag63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8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image" Target="../media/image21.png" /><Relationship Id="rId5" Type="http://schemas.openxmlformats.org/officeDocument/2006/relationships/tags" Target="../tags/tag195.xml" /><Relationship Id="rId6" Type="http://schemas.openxmlformats.org/officeDocument/2006/relationships/image" Target="../media/image22.png" /><Relationship Id="rId7" Type="http://schemas.openxmlformats.org/officeDocument/2006/relationships/tags" Target="../tags/tag196.xml" /><Relationship Id="rId8" Type="http://schemas.openxmlformats.org/officeDocument/2006/relationships/image" Target="../media/image23.png" /><Relationship Id="rId9" Type="http://schemas.openxmlformats.org/officeDocument/2006/relationships/tags" Target="../tags/tag19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3.xml" /><Relationship Id="rId3" Type="http://schemas.openxmlformats.org/officeDocument/2006/relationships/tags" Target="../tags/tag20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5.xml" /><Relationship Id="rId3" Type="http://schemas.openxmlformats.org/officeDocument/2006/relationships/tags" Target="../tags/tag20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5135245" y="3703955"/>
            <a:ext cx="508254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400" b="1">
                <a:solidFill>
                  <a:schemeClr val="accent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5400" b="1">
                <a:solidFill>
                  <a:schemeClr val="accent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</a:rPr>
              <a:t>杜牧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578100" y="2046605"/>
            <a:ext cx="70358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11500" b="1">
                <a:solidFill>
                  <a:schemeClr val="accent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阿房宫赋</a:t>
            </a:r>
          </a:p>
        </p:txBody>
      </p:sp>
      <p:sp>
        <p:nvSpPr>
          <p:cNvPr id="3079" name="Text Box 8"/>
          <p:cNvSpPr/>
          <p:nvPr>
            <p:custDataLst>
              <p:tags r:id="rId6"/>
            </p:custDataLst>
          </p:nvPr>
        </p:nvSpPr>
        <p:spPr>
          <a:xfrm>
            <a:off x="2872105" y="4963795"/>
            <a:ext cx="7233285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5400">
                <a:solidFill>
                  <a:schemeClr val="bg1"/>
                </a:solidFill>
                <a:ea typeface="华文行楷" panose="02010800040101010101" charset="-122"/>
              </a:rPr>
              <a:t>“</a:t>
            </a:r>
            <a:r>
              <a:rPr lang="zh-CN" altLang="en-US" sz="54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古来之赋，此为第一</a:t>
            </a:r>
            <a:r>
              <a:rPr lang="zh-CN" altLang="en-US" sz="5400">
                <a:solidFill>
                  <a:schemeClr val="bg1"/>
                </a:solidFill>
                <a:ea typeface="华文行楷" panose="02010800040101010101" charset="-122"/>
              </a:rPr>
              <a:t>”</a:t>
            </a:r>
            <a:r>
              <a:rPr lang="zh-CN" altLang="en-US" sz="40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 </a:t>
            </a: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p14:dur="125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8" name="Picture 2" descr="阿房官(小）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24000" contrast="54000"/>
          </a:blip>
          <a:stretch>
            <a:fillRect/>
          </a:stretch>
        </p:blipFill>
        <p:spPr>
          <a:xfrm>
            <a:off x="472440" y="266700"/>
            <a:ext cx="11110595" cy="63246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099" name="WordArt 3"/>
          <p:cNvSpPr>
            <a:spLocks noTextEdit="1"/>
          </p:cNvSpPr>
          <p:nvPr>
            <p:custDataLst>
              <p:tags r:id="rId5"/>
            </p:custDataLst>
          </p:nvPr>
        </p:nvSpPr>
        <p:spPr>
          <a:xfrm rot="5400000">
            <a:off x="8648065" y="2466340"/>
            <a:ext cx="4606925" cy="1000125"/>
          </a:xfrm>
          <a:solidFill>
            <a:srgbClr val="00FF00"/>
          </a:solidFill>
          <a:ln>
            <a:solidFill>
              <a:srgbClr val="FF0000"/>
            </a:solidFill>
            <a:miter lim="800000"/>
          </a:ln>
          <a:effectLst>
            <a:outerShdw dist="35921" dir="2700000" algn="ctr">
              <a:srgbClr val="C0C0C0"/>
            </a:outerShdw>
          </a:effectLst>
        </p:spPr>
        <p:txBody>
          <a:bodyPr vert="eaVert" wrap="none" fromWordArt="1">
            <a:prstTxWarp prst="textPlain">
              <a:avLst>
                <a:gd name="adj" fmla="val 50243"/>
              </a:avLst>
            </a:prstTxWarp>
          </a:bodyPr>
          <a:lstStyle/>
          <a:p>
            <a:pPr lvl="0" algn="ctr"/>
            <a:r>
              <a:rPr sz="3600" b="1" kern="1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outerShdw dist="35921" dir="2700000" algn="ctr">
                    <a:srgbClr val="C0C0C0"/>
                  </a:outerShdw>
                </a:effectLst>
                <a:latin typeface="隶书" panose="02010509060101010101" pitchFamily="49" charset="-122"/>
              </a:rPr>
              <a:t>阿</a:t>
            </a:r>
            <a:r>
              <a:rPr lang="zh-CN" sz="3600" b="1" kern="1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outerShdw dist="35921" dir="2700000" algn="ctr">
                    <a:srgbClr val="C0C0C0"/>
                  </a:outerShdw>
                </a:effectLst>
                <a:latin typeface="隶书" panose="02010509060101010101" pitchFamily="49" charset="-122"/>
              </a:rPr>
              <a:t>房</a:t>
            </a:r>
            <a:r>
              <a:rPr sz="3600" b="1" kern="1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outerShdw dist="35921" dir="2700000" algn="ctr">
                    <a:srgbClr val="C0C0C0"/>
                  </a:outerShdw>
                </a:effectLst>
                <a:latin typeface="隶书" panose="02010509060101010101" pitchFamily="49" charset="-122"/>
              </a:rPr>
              <a:t>宫图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606675" y="359410"/>
            <a:ext cx="69786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文体介绍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134870" y="1279525"/>
            <a:ext cx="8089900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“赋”是先秦诗歌派生出的一种文体，名称据说起于战国时荀子的《赋篇》，到了汉代形成一种特定的体制，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讲究文采、韵节，兼具诗歌和散文的性质，注重铺陈排比、对偶夸张的形式，具有借景抒情、铺叙风物、托物言志的特点。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今人亦喜袭用，人们往往借它作为写景抒情的散文标题，即把“赋”字放在所要抒写的事物名称后面以表示一种文章风格。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1794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04888" y="4005066"/>
            <a:ext cx="2742263" cy="1752002"/>
          </a:xfrm>
          <a:prstGeom prst="wedgeRectCallout">
            <a:avLst>
              <a:gd name="adj1" fmla="val -31250"/>
              <a:gd name="adj2" fmla="val -8967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屈原、宋玉为代表的楚辞及后世模仿之作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1795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67804" y="1269151"/>
            <a:ext cx="2285220" cy="1223545"/>
          </a:xfrm>
          <a:prstGeom prst="wedgeRoundRectCallout">
            <a:avLst>
              <a:gd name="adj1" fmla="val -56181"/>
              <a:gd name="adj2" fmla="val 7218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汉代流行的大赋</a:t>
            </a:r>
          </a:p>
        </p:txBody>
      </p:sp>
      <p:sp>
        <p:nvSpPr>
          <p:cNvPr id="16179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16868" y="3933653"/>
            <a:ext cx="4173700" cy="1904349"/>
          </a:xfrm>
          <a:prstGeom prst="wedgeRectCallout">
            <a:avLst>
              <a:gd name="adj1" fmla="val -19620"/>
              <a:gd name="adj2" fmla="val -8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孕育于汉魏之际，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流行于两晋南北朝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的汉赋变体</a:t>
            </a:r>
          </a:p>
        </p:txBody>
      </p:sp>
      <p:sp>
        <p:nvSpPr>
          <p:cNvPr id="161797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55002" y="664087"/>
            <a:ext cx="3954048" cy="1828461"/>
          </a:xfrm>
          <a:prstGeom prst="wedgeRectCallout">
            <a:avLst>
              <a:gd name="adj1" fmla="val -17491"/>
              <a:gd name="adj2" fmla="val 623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唐代产生的考试专用的试帖赋，其形式一直沿袭至清末</a:t>
            </a:r>
          </a:p>
        </p:txBody>
      </p:sp>
      <p:sp>
        <p:nvSpPr>
          <p:cNvPr id="3078" name="Text Box 6"/>
          <p:cNvSpPr txBox="1"/>
          <p:nvPr>
            <p:custDataLst>
              <p:tags r:id="rId7"/>
            </p:custDataLst>
          </p:nvPr>
        </p:nvSpPr>
        <p:spPr>
          <a:xfrm>
            <a:off x="935993" y="664722"/>
            <a:ext cx="2817608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赋的流变：</a:t>
            </a:r>
          </a:p>
        </p:txBody>
      </p:sp>
      <p:sp>
        <p:nvSpPr>
          <p:cNvPr id="3079" name="AutoShape 7"/>
          <p:cNvSpPr/>
          <p:nvPr>
            <p:custDataLst>
              <p:tags r:id="rId8"/>
            </p:custDataLst>
          </p:nvPr>
        </p:nvSpPr>
        <p:spPr>
          <a:xfrm>
            <a:off x="3144258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0" name="Rectangle 8"/>
          <p:cNvSpPr/>
          <p:nvPr>
            <p:custDataLst>
              <p:tags r:id="rId9"/>
            </p:custDataLst>
          </p:nvPr>
        </p:nvSpPr>
        <p:spPr>
          <a:xfrm>
            <a:off x="3793324" y="2643456"/>
            <a:ext cx="179802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汉赋</a:t>
            </a:r>
          </a:p>
        </p:txBody>
      </p:sp>
      <p:sp>
        <p:nvSpPr>
          <p:cNvPr id="3081" name="Rectangle 9"/>
          <p:cNvSpPr/>
          <p:nvPr>
            <p:custDataLst>
              <p:tags r:id="rId10"/>
            </p:custDataLst>
          </p:nvPr>
        </p:nvSpPr>
        <p:spPr>
          <a:xfrm>
            <a:off x="5717346" y="2637109"/>
            <a:ext cx="1655196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骈赋</a:t>
            </a:r>
          </a:p>
        </p:txBody>
      </p:sp>
      <p:sp>
        <p:nvSpPr>
          <p:cNvPr id="3082" name="Rectangle 10"/>
          <p:cNvSpPr/>
          <p:nvPr>
            <p:custDataLst>
              <p:tags r:id="rId11"/>
            </p:custDataLst>
          </p:nvPr>
        </p:nvSpPr>
        <p:spPr>
          <a:xfrm>
            <a:off x="7463958" y="2637109"/>
            <a:ext cx="14393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律赋</a:t>
            </a:r>
          </a:p>
        </p:txBody>
      </p:sp>
      <p:sp>
        <p:nvSpPr>
          <p:cNvPr id="3083" name="Rectangle 11"/>
          <p:cNvSpPr/>
          <p:nvPr>
            <p:custDataLst>
              <p:tags r:id="rId12"/>
            </p:custDataLst>
          </p:nvPr>
        </p:nvSpPr>
        <p:spPr>
          <a:xfrm>
            <a:off x="9263568" y="2637109"/>
            <a:ext cx="14028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文赋</a:t>
            </a:r>
          </a:p>
        </p:txBody>
      </p:sp>
      <p:sp>
        <p:nvSpPr>
          <p:cNvPr id="3084" name="AutoShape 12"/>
          <p:cNvSpPr/>
          <p:nvPr>
            <p:custDataLst>
              <p:tags r:id="rId13"/>
            </p:custDataLst>
          </p:nvPr>
        </p:nvSpPr>
        <p:spPr>
          <a:xfrm>
            <a:off x="5016868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5" name="AutoShape 13"/>
          <p:cNvSpPr/>
          <p:nvPr>
            <p:custDataLst>
              <p:tags r:id="rId14"/>
            </p:custDataLst>
          </p:nvPr>
        </p:nvSpPr>
        <p:spPr>
          <a:xfrm>
            <a:off x="6854566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6" name="AutoShape 14"/>
          <p:cNvSpPr/>
          <p:nvPr>
            <p:custDataLst>
              <p:tags r:id="rId15"/>
            </p:custDataLst>
          </p:nvPr>
        </p:nvSpPr>
        <p:spPr>
          <a:xfrm>
            <a:off x="8654177" y="2924347"/>
            <a:ext cx="609392" cy="15234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87" name="Rectangle 15"/>
          <p:cNvSpPr/>
          <p:nvPr>
            <p:custDataLst>
              <p:tags r:id="rId16"/>
            </p:custDataLst>
          </p:nvPr>
        </p:nvSpPr>
        <p:spPr>
          <a:xfrm>
            <a:off x="1849300" y="2637109"/>
            <a:ext cx="151237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骚赋</a:t>
            </a: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/>
      <p:bldP spid="161796" grpId="0"/>
      <p:bldP spid="1617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50234" name="矩形 1050233"/>
          <p:cNvSpPr/>
          <p:nvPr>
            <p:custDataLst>
              <p:tags r:id="rId3"/>
            </p:custDataLst>
          </p:nvPr>
        </p:nvSpPr>
        <p:spPr>
          <a:xfrm>
            <a:off x="451485" y="724535"/>
            <a:ext cx="11397615" cy="59994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39" tIns="45719" rIns="91439" bIns="45719" anchor="t">
            <a:spAutoFit/>
          </a:bodyPr>
          <a:lstStyle/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阿房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   ）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蜀山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兀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骊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山（   ） 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廊腰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缦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回（    ）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囷囷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焉（    ）  蜂房水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涡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不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霁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）何虹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冥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迷（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 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   妃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嫔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媵嫱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          ）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梳晓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鬟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    ）  明星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荧荧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  ）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椒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兰（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 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剽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掠（     ）     鼎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铛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玉石（   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金块珠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砾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</a:t>
            </a:r>
            <a:r>
              <a:rPr lang="en-US" altLang="zh-CN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）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逦迤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  ）     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锱铢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       ）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架梁之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椽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      ）    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在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庾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（    ）之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粟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幼圆" panose="02010509060101010101" pitchFamily="49" charset="-122"/>
              </a:rPr>
              <a:t>粒（     ） </a:t>
            </a:r>
            <a:endParaRPr lang="en-US" altLang="en-US" sz="3200">
              <a:latin typeface="Calibri"/>
            </a:endParaRPr>
          </a:p>
          <a:p>
            <a:pPr indent="-76200" defTabSz="914400">
              <a:lnSpc>
                <a:spcPct val="150000"/>
              </a:lnSpc>
              <a:buFontTx/>
              <a:buNone/>
              <a:tabLst>
                <a:tab pos="685800"/>
              </a:tabLst>
            </a:pP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横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槛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 ）  尽态极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妍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 ） 管弦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呕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）</a:t>
            </a:r>
            <a:r>
              <a:rPr lang="zh-CN" altLang="en-US" sz="3200" b="1" u="sng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哑</a:t>
            </a:r>
            <a:r>
              <a:rPr lang="zh-CN" altLang="en-US" sz="3200" b="1">
                <a:solidFill>
                  <a:srgbClr val="2B2C2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   ）</a:t>
            </a:r>
            <a:r>
              <a:rPr lang="zh-CN" altLang="en-US" sz="3200" b="1">
                <a:solidFill>
                  <a:srgbClr val="55575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en-US" sz="3200">
              <a:latin typeface="Calibri"/>
            </a:endParaRPr>
          </a:p>
        </p:txBody>
      </p:sp>
      <p:sp>
        <p:nvSpPr>
          <p:cNvPr id="1050236" name="矩形 1050235"/>
          <p:cNvSpPr/>
          <p:nvPr>
            <p:custDataLst>
              <p:tags r:id="rId4"/>
            </p:custDataLst>
          </p:nvPr>
        </p:nvSpPr>
        <p:spPr>
          <a:xfrm>
            <a:off x="4525645" y="19050"/>
            <a:ext cx="3140075" cy="70548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91439" tIns="45719" rIns="91439" bIns="45719" anchor="t">
            <a:spAutoFit/>
          </a:bodyPr>
          <a:lstStyle/>
          <a:p>
            <a:pPr>
              <a:buFontTx/>
              <a:buNone/>
            </a:pPr>
            <a:r>
              <a:rPr lang="zh-CN" altLang="en-US" sz="40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字词正音</a:t>
            </a:r>
          </a:p>
        </p:txBody>
      </p:sp>
      <p:sp>
        <p:nvSpPr>
          <p:cNvPr id="1050238" name="矩形 1050237"/>
          <p:cNvSpPr/>
          <p:nvPr>
            <p:custDataLst>
              <p:tags r:id="rId5"/>
            </p:custDataLst>
          </p:nvPr>
        </p:nvSpPr>
        <p:spPr>
          <a:xfrm>
            <a:off x="1750280" y="858663"/>
            <a:ext cx="132715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ē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páng</a:t>
            </a:r>
            <a:endParaRPr lang="en-US" altLang="en-US">
              <a:latin typeface="Calibri"/>
            </a:endParaRPr>
          </a:p>
        </p:txBody>
      </p:sp>
      <p:sp>
        <p:nvSpPr>
          <p:cNvPr id="1050240" name="矩形 1050239"/>
          <p:cNvSpPr/>
          <p:nvPr>
            <p:custDataLst>
              <p:tags r:id="rId6"/>
            </p:custDataLst>
          </p:nvPr>
        </p:nvSpPr>
        <p:spPr>
          <a:xfrm>
            <a:off x="5582688" y="858663"/>
            <a:ext cx="67564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wù</a:t>
            </a:r>
            <a:endParaRPr lang="en-US" altLang="en-US">
              <a:latin typeface="Calibri"/>
            </a:endParaRPr>
          </a:p>
        </p:txBody>
      </p:sp>
      <p:sp>
        <p:nvSpPr>
          <p:cNvPr id="1050242" name="矩形 1050241"/>
          <p:cNvSpPr/>
          <p:nvPr>
            <p:custDataLst>
              <p:tags r:id="rId7"/>
            </p:custDataLst>
          </p:nvPr>
        </p:nvSpPr>
        <p:spPr>
          <a:xfrm>
            <a:off x="8950902" y="858663"/>
            <a:ext cx="379730" cy="6496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lí</a:t>
            </a:r>
            <a:endParaRPr lang="en-US" altLang="en-US">
              <a:latin typeface="Calibri"/>
            </a:endParaRPr>
          </a:p>
        </p:txBody>
      </p:sp>
      <p:sp>
        <p:nvSpPr>
          <p:cNvPr id="1050244" name="矩形 1050243"/>
          <p:cNvSpPr/>
          <p:nvPr>
            <p:custDataLst>
              <p:tags r:id="rId8"/>
            </p:custDataLst>
          </p:nvPr>
        </p:nvSpPr>
        <p:spPr>
          <a:xfrm>
            <a:off x="2486548" y="1563475"/>
            <a:ext cx="1008062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màn</a:t>
            </a:r>
            <a:endParaRPr lang="en-US" altLang="en-US">
              <a:latin typeface="Calibri"/>
            </a:endParaRPr>
          </a:p>
        </p:txBody>
      </p:sp>
      <p:sp>
        <p:nvSpPr>
          <p:cNvPr id="1050246" name="矩形 1050245"/>
          <p:cNvSpPr/>
          <p:nvPr>
            <p:custDataLst>
              <p:tags r:id="rId9"/>
            </p:custDataLst>
          </p:nvPr>
        </p:nvSpPr>
        <p:spPr>
          <a:xfrm>
            <a:off x="5997624" y="1563808"/>
            <a:ext cx="83312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qūn</a:t>
            </a:r>
            <a:endParaRPr lang="en-US" altLang="en-US">
              <a:latin typeface="Calibri"/>
            </a:endParaRPr>
          </a:p>
        </p:txBody>
      </p:sp>
      <p:sp>
        <p:nvSpPr>
          <p:cNvPr id="1050248" name="矩形 1050247"/>
          <p:cNvSpPr/>
          <p:nvPr>
            <p:custDataLst>
              <p:tags r:id="rId10"/>
            </p:custDataLst>
          </p:nvPr>
        </p:nvSpPr>
        <p:spPr>
          <a:xfrm>
            <a:off x="9677935" y="1563806"/>
            <a:ext cx="67564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wō</a:t>
            </a:r>
            <a:endParaRPr lang="en-US" altLang="en-US">
              <a:latin typeface="Calibri"/>
            </a:endParaRPr>
          </a:p>
        </p:txBody>
      </p:sp>
      <p:sp>
        <p:nvSpPr>
          <p:cNvPr id="1050250" name="矩形 1050249"/>
          <p:cNvSpPr/>
          <p:nvPr>
            <p:custDataLst>
              <p:tags r:id="rId11"/>
            </p:custDataLst>
          </p:nvPr>
        </p:nvSpPr>
        <p:spPr>
          <a:xfrm>
            <a:off x="1834443" y="2214350"/>
            <a:ext cx="487362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jì</a:t>
            </a:r>
            <a:endParaRPr lang="en-US" altLang="en-US">
              <a:latin typeface="Calibri"/>
            </a:endParaRPr>
          </a:p>
        </p:txBody>
      </p:sp>
      <p:sp>
        <p:nvSpPr>
          <p:cNvPr id="1050252" name="矩形 1050251"/>
          <p:cNvSpPr/>
          <p:nvPr>
            <p:custDataLst>
              <p:tags r:id="rId12"/>
            </p:custDataLst>
          </p:nvPr>
        </p:nvSpPr>
        <p:spPr>
          <a:xfrm>
            <a:off x="5442008" y="2359090"/>
            <a:ext cx="103124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míng</a:t>
            </a:r>
            <a:endParaRPr lang="en-US" altLang="en-US">
              <a:latin typeface="Calibri"/>
            </a:endParaRPr>
          </a:p>
        </p:txBody>
      </p:sp>
      <p:sp>
        <p:nvSpPr>
          <p:cNvPr id="1050254" name="矩形 1050253"/>
          <p:cNvSpPr/>
          <p:nvPr>
            <p:custDataLst>
              <p:tags r:id="rId13"/>
            </p:custDataLst>
          </p:nvPr>
        </p:nvSpPr>
        <p:spPr>
          <a:xfrm>
            <a:off x="9116911" y="2359090"/>
            <a:ext cx="71501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pín</a:t>
            </a:r>
            <a:endParaRPr lang="en-US" altLang="en-US">
              <a:latin typeface="Calibri"/>
            </a:endParaRPr>
          </a:p>
        </p:txBody>
      </p:sp>
      <p:sp>
        <p:nvSpPr>
          <p:cNvPr id="1050256" name="矩形 1050255"/>
          <p:cNvSpPr/>
          <p:nvPr>
            <p:custDataLst>
              <p:tags r:id="rId14"/>
            </p:custDataLst>
          </p:nvPr>
        </p:nvSpPr>
        <p:spPr>
          <a:xfrm>
            <a:off x="1750295" y="3010269"/>
            <a:ext cx="205867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yìng  qiáng</a:t>
            </a:r>
          </a:p>
        </p:txBody>
      </p:sp>
      <p:sp>
        <p:nvSpPr>
          <p:cNvPr id="1050258" name="矩形 1050257"/>
          <p:cNvSpPr/>
          <p:nvPr>
            <p:custDataLst>
              <p:tags r:id="rId15"/>
            </p:custDataLst>
          </p:nvPr>
        </p:nvSpPr>
        <p:spPr>
          <a:xfrm>
            <a:off x="5997611" y="3103279"/>
            <a:ext cx="103060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huán</a:t>
            </a:r>
            <a:endParaRPr lang="en-US" altLang="en-US">
              <a:latin typeface="Calibri"/>
            </a:endParaRPr>
          </a:p>
        </p:txBody>
      </p:sp>
      <p:sp>
        <p:nvSpPr>
          <p:cNvPr id="1050260" name="矩形 1050259"/>
          <p:cNvSpPr/>
          <p:nvPr>
            <p:custDataLst>
              <p:tags r:id="rId16"/>
            </p:custDataLst>
          </p:nvPr>
        </p:nvSpPr>
        <p:spPr>
          <a:xfrm>
            <a:off x="9833481" y="3010269"/>
            <a:ext cx="91249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yíng</a:t>
            </a:r>
            <a:endParaRPr lang="en-US" altLang="en-US">
              <a:latin typeface="Calibri"/>
            </a:endParaRPr>
          </a:p>
        </p:txBody>
      </p:sp>
      <p:sp>
        <p:nvSpPr>
          <p:cNvPr id="1050262" name="矩形 1050261"/>
          <p:cNvSpPr/>
          <p:nvPr>
            <p:custDataLst>
              <p:tags r:id="rId17"/>
            </p:custDataLst>
          </p:nvPr>
        </p:nvSpPr>
        <p:spPr>
          <a:xfrm>
            <a:off x="1750626" y="3789693"/>
            <a:ext cx="79438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jiāo</a:t>
            </a:r>
            <a:endParaRPr lang="en-US" altLang="en-US">
              <a:latin typeface="Calibri"/>
            </a:endParaRPr>
          </a:p>
        </p:txBody>
      </p:sp>
      <p:sp>
        <p:nvSpPr>
          <p:cNvPr id="1050264" name="矩形 1050263"/>
          <p:cNvSpPr/>
          <p:nvPr>
            <p:custDataLst>
              <p:tags r:id="rId18"/>
            </p:custDataLst>
          </p:nvPr>
        </p:nvSpPr>
        <p:spPr>
          <a:xfrm>
            <a:off x="5560427" y="3754140"/>
            <a:ext cx="91249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piāo</a:t>
            </a:r>
            <a:endParaRPr lang="en-US" altLang="en-US">
              <a:latin typeface="Calibri"/>
            </a:endParaRPr>
          </a:p>
        </p:txBody>
      </p:sp>
      <p:sp>
        <p:nvSpPr>
          <p:cNvPr id="1050266" name="矩形 1050265"/>
          <p:cNvSpPr/>
          <p:nvPr>
            <p:custDataLst>
              <p:tags r:id="rId19"/>
            </p:custDataLst>
          </p:nvPr>
        </p:nvSpPr>
        <p:spPr>
          <a:xfrm>
            <a:off x="9918065" y="3754120"/>
            <a:ext cx="134175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chēng</a:t>
            </a:r>
            <a:endParaRPr lang="en-US" altLang="en-US">
              <a:latin typeface="Calibri"/>
            </a:endParaRPr>
          </a:p>
        </p:txBody>
      </p:sp>
      <p:sp>
        <p:nvSpPr>
          <p:cNvPr id="1050268" name="矩形 1050267"/>
          <p:cNvSpPr/>
          <p:nvPr>
            <p:custDataLst>
              <p:tags r:id="rId20"/>
            </p:custDataLst>
          </p:nvPr>
        </p:nvSpPr>
        <p:spPr>
          <a:xfrm>
            <a:off x="2781808" y="4440541"/>
            <a:ext cx="37973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lì</a:t>
            </a:r>
            <a:endParaRPr lang="en-US" altLang="en-US">
              <a:latin typeface="Calibri"/>
            </a:endParaRPr>
          </a:p>
        </p:txBody>
      </p:sp>
      <p:sp>
        <p:nvSpPr>
          <p:cNvPr id="1050270" name="矩形 1050269"/>
          <p:cNvSpPr/>
          <p:nvPr>
            <p:custDataLst>
              <p:tags r:id="rId21"/>
            </p:custDataLst>
          </p:nvPr>
        </p:nvSpPr>
        <p:spPr>
          <a:xfrm>
            <a:off x="5433741" y="4440238"/>
            <a:ext cx="97345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lí   yǐ</a:t>
            </a:r>
            <a:endParaRPr lang="en-US" altLang="en-US">
              <a:latin typeface="Calibri"/>
            </a:endParaRPr>
          </a:p>
        </p:txBody>
      </p:sp>
      <p:sp>
        <p:nvSpPr>
          <p:cNvPr id="1050272" name="矩形 1050271"/>
          <p:cNvSpPr/>
          <p:nvPr>
            <p:custDataLst>
              <p:tags r:id="rId22"/>
            </p:custDataLst>
          </p:nvPr>
        </p:nvSpPr>
        <p:spPr>
          <a:xfrm>
            <a:off x="9117227" y="4440541"/>
            <a:ext cx="136779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zī   zhū</a:t>
            </a:r>
            <a:endParaRPr lang="en-US" altLang="en-US">
              <a:latin typeface="Calibri"/>
            </a:endParaRPr>
          </a:p>
        </p:txBody>
      </p:sp>
      <p:sp>
        <p:nvSpPr>
          <p:cNvPr id="1050274" name="矩形 1050273"/>
          <p:cNvSpPr/>
          <p:nvPr>
            <p:custDataLst>
              <p:tags r:id="rId23"/>
            </p:custDataLst>
          </p:nvPr>
        </p:nvSpPr>
        <p:spPr>
          <a:xfrm>
            <a:off x="2581145" y="5208855"/>
            <a:ext cx="122809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chuán</a:t>
            </a:r>
            <a:endParaRPr lang="en-US" altLang="en-US">
              <a:latin typeface="Calibri"/>
            </a:endParaRPr>
          </a:p>
        </p:txBody>
      </p:sp>
      <p:sp>
        <p:nvSpPr>
          <p:cNvPr id="1050276" name="矩形 1050275"/>
          <p:cNvSpPr/>
          <p:nvPr>
            <p:custDataLst>
              <p:tags r:id="rId24"/>
            </p:custDataLst>
          </p:nvPr>
        </p:nvSpPr>
        <p:spPr>
          <a:xfrm>
            <a:off x="6408115" y="5208855"/>
            <a:ext cx="59626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yǔ</a:t>
            </a:r>
            <a:endParaRPr lang="en-US" altLang="en-US">
              <a:latin typeface="Calibri"/>
            </a:endParaRPr>
          </a:p>
        </p:txBody>
      </p:sp>
      <p:sp>
        <p:nvSpPr>
          <p:cNvPr id="1050278" name="矩形 1050277"/>
          <p:cNvSpPr/>
          <p:nvPr>
            <p:custDataLst>
              <p:tags r:id="rId25"/>
            </p:custDataLst>
          </p:nvPr>
        </p:nvSpPr>
        <p:spPr>
          <a:xfrm>
            <a:off x="9322004" y="5208855"/>
            <a:ext cx="59626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sù</a:t>
            </a:r>
            <a:endParaRPr lang="en-US" altLang="en-US">
              <a:latin typeface="Calibri"/>
            </a:endParaRPr>
          </a:p>
        </p:txBody>
      </p:sp>
      <p:sp>
        <p:nvSpPr>
          <p:cNvPr id="1050280" name="矩形 1050279"/>
          <p:cNvSpPr/>
          <p:nvPr>
            <p:custDataLst>
              <p:tags r:id="rId26"/>
            </p:custDataLst>
          </p:nvPr>
        </p:nvSpPr>
        <p:spPr>
          <a:xfrm>
            <a:off x="1785558" y="5967012"/>
            <a:ext cx="79438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jiàn</a:t>
            </a:r>
            <a:endParaRPr lang="en-US" altLang="en-US">
              <a:latin typeface="Calibri"/>
            </a:endParaRPr>
          </a:p>
        </p:txBody>
      </p:sp>
      <p:sp>
        <p:nvSpPr>
          <p:cNvPr id="1050282" name="矩形 1050281"/>
          <p:cNvSpPr/>
          <p:nvPr>
            <p:custDataLst>
              <p:tags r:id="rId27"/>
            </p:custDataLst>
          </p:nvPr>
        </p:nvSpPr>
        <p:spPr>
          <a:xfrm>
            <a:off x="5441950" y="5967095"/>
            <a:ext cx="82867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yán</a:t>
            </a:r>
            <a:endParaRPr lang="en-US" altLang="en-US">
              <a:latin typeface="Calibri"/>
            </a:endParaRPr>
          </a:p>
        </p:txBody>
      </p:sp>
      <p:sp>
        <p:nvSpPr>
          <p:cNvPr id="1050284" name="矩形 1050283"/>
          <p:cNvSpPr/>
          <p:nvPr>
            <p:custDataLst>
              <p:tags r:id="rId28"/>
            </p:custDataLst>
          </p:nvPr>
        </p:nvSpPr>
        <p:spPr>
          <a:xfrm>
            <a:off x="8471535" y="5967095"/>
            <a:ext cx="645795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ō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u </a:t>
            </a:r>
            <a:endParaRPr lang="en-US" altLang="en-US">
              <a:latin typeface="Calibri"/>
            </a:endParaRPr>
          </a:p>
        </p:txBody>
      </p:sp>
      <p:sp>
        <p:nvSpPr>
          <p:cNvPr id="1050286" name="矩形 1050285"/>
          <p:cNvSpPr/>
          <p:nvPr>
            <p:custDataLst>
              <p:tags r:id="rId29"/>
            </p:custDataLst>
          </p:nvPr>
        </p:nvSpPr>
        <p:spPr>
          <a:xfrm>
            <a:off x="10353838" y="5966995"/>
            <a:ext cx="576580" cy="6496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none" lIns="91439" tIns="45719" rIns="91439" bIns="45719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yā</a:t>
            </a:r>
            <a:endParaRPr lang="en-US" altLang="en-US">
              <a:latin typeface="Calibri"/>
            </a:endParaRPr>
          </a:p>
        </p:txBody>
      </p:sp>
    </p:spTree>
    <p:custDataLst>
      <p:tags r:id="rId3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50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50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5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5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5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5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5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5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5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5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05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05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5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5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05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5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05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05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05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05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05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05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105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105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105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文本占位符 46082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257478" y="319409"/>
            <a:ext cx="11091779" cy="4189569"/>
          </a:xfrm>
          <a:prstGeom prst="rect">
            <a:avLst/>
          </a:prstGeom>
          <a:noFill/>
          <a:ln w="9525">
            <a:noFill/>
          </a:ln>
        </p:spPr>
        <p:txBody>
          <a:bodyPr vert="horz" lIns="91423" tIns="45711" rIns="91423" bIns="45711" anchor="t"/>
          <a:lstStyle>
            <a:lvl1pPr marL="355600" lvl="0" indent="-355600" algn="just" defTabSz="914400" eaLnBrk="0" fontAlgn="base" latinLnBrk="0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594CA6"/>
              </a:buClr>
              <a:buSzPct val="70000"/>
              <a:buFont typeface="Wingdings" panose="05000000000000000000" pitchFamily="2" charset="2"/>
              <a:buChar char="{"/>
              <a:defRPr sz="2000" b="0" kern="1200">
                <a:solidFill>
                  <a:srgbClr val="5762B7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355600" lvl="1" indent="-355600" algn="just" defTabSz="91440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AA1D4"/>
              </a:buClr>
              <a:buSzTx/>
              <a:buFont typeface="幼圆" panose="02010509060101010101" pitchFamily="49" charset="-122"/>
              <a:buChar char=" "/>
              <a:defRPr sz="1600" b="0" kern="1200">
                <a:solidFill>
                  <a:srgbClr val="55575A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4pPr>
            <a:lvl5pPr marL="2058035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5pPr>
            <a:lvl6pPr marL="2515235" lvl="5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6pPr>
            <a:lvl7pPr marL="2972435" lvl="6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7pPr>
            <a:lvl8pPr marL="3429635" lvl="7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8pPr>
            <a:lvl9pPr marL="3886835" lvl="8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rgbClr val="9AA1D4"/>
              </a:buClr>
              <a:buSzTx/>
              <a:buFont typeface="Arial" panose="020b0604020202020204" pitchFamily="34" charset="0"/>
              <a:buChar char="•"/>
              <a:defRPr sz="2000" b="0" kern="1200">
                <a:solidFill>
                  <a:srgbClr val="55575A"/>
                </a:solidFill>
                <a:latin typeface="Calibri"/>
                <a:ea typeface="幼圆" panose="02010509060101010101" pitchFamily="49" charset="-122"/>
                <a:cs typeface="+mn-ea"/>
              </a:defRPr>
            </a:lvl9pPr>
          </a:lstStyle>
          <a:p>
            <a:pPr indent="-257175">
              <a:lnSpc>
                <a:spcPct val="200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六王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毕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，四海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，蜀山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兀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，阿房出。</a:t>
            </a:r>
            <a:r>
              <a:rPr lang="zh-CN" altLang="en-US" sz="3735" b="1">
                <a:solidFill>
                  <a:srgbClr val="990033"/>
                </a:solidFill>
                <a:latin typeface="黑体" panose="02010609060101010101" charset="-122"/>
                <a:ea typeface="黑体" panose="02010609060101010101" charset="-122"/>
              </a:rPr>
              <a:t>覆压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三百余里，隔离天日。骊山</a:t>
            </a:r>
            <a:r>
              <a:rPr lang="zh-CN" altLang="en-US" sz="3735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</a:rPr>
              <a:t>北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构</a:t>
            </a:r>
            <a:r>
              <a:rPr lang="zh-CN" altLang="en-US" sz="3735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  <a:cs typeface="+mn-ea"/>
              </a:rPr>
              <a:t>西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折，直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走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咸阳。二川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溶溶</a:t>
            </a: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，流入宫墙。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64275" y="3925478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cs typeface="+mn-ea"/>
                <a:sym typeface="+mn-ea"/>
              </a:rPr>
              <a:t>河水缓流的样子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370630" y="1302670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完结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470933" y="1302035"/>
            <a:ext cx="2621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charset="-122"/>
              </a:rPr>
              <a:t>数作动，</a:t>
            </a: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统一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87" name="文本框 46086"/>
          <p:cNvSpPr txBox="1"/>
          <p:nvPr>
            <p:custDataLst>
              <p:tags r:id="rId7"/>
            </p:custDataLst>
          </p:nvPr>
        </p:nvSpPr>
        <p:spPr>
          <a:xfrm>
            <a:off x="4973845" y="1302144"/>
            <a:ext cx="4293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charset="-122"/>
              </a:rPr>
              <a:t>兀：形容作动，变光秃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89" name="文本框 46088"/>
          <p:cNvSpPr txBox="1"/>
          <p:nvPr>
            <p:custDataLst>
              <p:tags r:id="rId8"/>
            </p:custDataLst>
          </p:nvPr>
        </p:nvSpPr>
        <p:spPr>
          <a:xfrm>
            <a:off x="9062611" y="1437900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覆盖</a:t>
            </a:r>
            <a:endParaRPr lang="zh-CN" altLang="en-US" sz="3735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90" name="文本框 46089"/>
          <p:cNvSpPr txBox="1"/>
          <p:nvPr>
            <p:custDataLst>
              <p:tags r:id="rId9"/>
            </p:custDataLst>
          </p:nvPr>
        </p:nvSpPr>
        <p:spPr>
          <a:xfrm>
            <a:off x="2268257" y="2559348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charset="-122"/>
              </a:rPr>
              <a:t>名作状</a:t>
            </a: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，从北面</a:t>
            </a:r>
          </a:p>
        </p:txBody>
      </p:sp>
      <p:sp>
        <p:nvSpPr>
          <p:cNvPr id="46091" name="文本框 46090"/>
          <p:cNvSpPr txBox="1"/>
          <p:nvPr>
            <p:custDataLst>
              <p:tags r:id="rId10"/>
            </p:custDataLst>
          </p:nvPr>
        </p:nvSpPr>
        <p:spPr>
          <a:xfrm>
            <a:off x="5596189" y="2559123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顺承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6092" name="文本框 46091"/>
          <p:cNvSpPr txBox="1"/>
          <p:nvPr>
            <p:custDataLst>
              <p:tags r:id="rId11"/>
            </p:custDataLst>
          </p:nvPr>
        </p:nvSpPr>
        <p:spPr>
          <a:xfrm flipH="1">
            <a:off x="8258495" y="2559348"/>
            <a:ext cx="1151074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通达</a:t>
            </a:r>
          </a:p>
        </p:txBody>
      </p:sp>
      <p:sp>
        <p:nvSpPr>
          <p:cNvPr id="32769" name="标题 46081"/>
          <p:cNvSpPr>
            <a:spLocks noGrp="1" noRot="1"/>
          </p:cNvSpPr>
          <p:nvPr>
            <p:ph type="title"/>
            <p:custDataLst>
              <p:tags r:id="rId12"/>
            </p:custDataLst>
          </p:nvPr>
        </p:nvSpPr>
        <p:spPr>
          <a:xfrm>
            <a:off x="3351" y="0"/>
            <a:ext cx="2467788" cy="9815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533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第一段</a:t>
            </a:r>
          </a:p>
        </p:txBody>
      </p:sp>
      <p:cxnSp>
        <p:nvCxnSpPr>
          <p:cNvPr id="7" name="直接连接符 6"/>
          <p:cNvCxnSpPr/>
          <p:nvPr>
            <p:custDataLst>
              <p:tags r:id="rId13"/>
            </p:custDataLst>
          </p:nvPr>
        </p:nvCxnSpPr>
        <p:spPr>
          <a:xfrm flipV="1">
            <a:off x="864251" y="1302779"/>
            <a:ext cx="7520817" cy="133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>
            <p:custDataLst>
              <p:tags r:id="rId14"/>
            </p:custDataLst>
          </p:nvPr>
        </p:nvSpPr>
        <p:spPr>
          <a:xfrm>
            <a:off x="3074912" y="0"/>
            <a:ext cx="4583216" cy="883756"/>
          </a:xfrm>
          <a:prstGeom prst="wedgeRectCallout">
            <a:avLst>
              <a:gd name="adj1" fmla="val -23112"/>
              <a:gd name="adj2" fmla="val 658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</a:pPr>
            <a:r>
              <a:rPr lang="zh-CN" altLang="en-US" sz="3200"/>
              <a:t>总领全文：阿房宫兴建的历史条件及工程浩大。</a:t>
            </a:r>
          </a:p>
        </p:txBody>
      </p:sp>
      <p:cxnSp>
        <p:nvCxnSpPr>
          <p:cNvPr id="9" name="直接连接符 8"/>
          <p:cNvCxnSpPr/>
          <p:nvPr>
            <p:custDataLst>
              <p:tags r:id="rId15"/>
            </p:custDataLst>
          </p:nvPr>
        </p:nvCxnSpPr>
        <p:spPr>
          <a:xfrm>
            <a:off x="4079931" y="2564925"/>
            <a:ext cx="74154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6"/>
            </p:custDataLst>
          </p:nvPr>
        </p:nvCxnSpPr>
        <p:spPr>
          <a:xfrm>
            <a:off x="9047886" y="1413248"/>
            <a:ext cx="2138919" cy="114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7"/>
            </p:custDataLst>
          </p:nvPr>
        </p:nvCxnSpPr>
        <p:spPr>
          <a:xfrm flipV="1">
            <a:off x="611568" y="3716602"/>
            <a:ext cx="3468363" cy="76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8"/>
            </p:custDataLst>
          </p:nvPr>
        </p:nvCxnSpPr>
        <p:spPr>
          <a:xfrm>
            <a:off x="611568" y="2564925"/>
            <a:ext cx="296426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19"/>
            </p:custDataLst>
          </p:nvPr>
        </p:nvSpPr>
        <p:spPr>
          <a:xfrm>
            <a:off x="464275" y="4628293"/>
            <a:ext cx="3468363" cy="1053270"/>
          </a:xfrm>
          <a:prstGeom prst="wedgeRectCallout">
            <a:avLst>
              <a:gd name="adj1" fmla="val -19229"/>
              <a:gd name="adj2" fmla="val -241621"/>
            </a:avLst>
          </a:prstGeom>
          <a:solidFill>
            <a:schemeClr val="accent1">
              <a:alpha val="3200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9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（夸张）占地之广</a:t>
            </a:r>
          </a:p>
          <a:p>
            <a:pPr algn="l">
              <a:lnSpc>
                <a:spcPct val="9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（夸张）阁楼之高</a:t>
            </a:r>
          </a:p>
        </p:txBody>
      </p:sp>
      <p:sp>
        <p:nvSpPr>
          <p:cNvPr id="14" name="矩形标注 13"/>
          <p:cNvSpPr/>
          <p:nvPr>
            <p:custDataLst>
              <p:tags r:id="rId20"/>
            </p:custDataLst>
          </p:nvPr>
        </p:nvSpPr>
        <p:spPr>
          <a:xfrm>
            <a:off x="9335488" y="3450586"/>
            <a:ext cx="2159870" cy="1177707"/>
          </a:xfrm>
          <a:prstGeom prst="wedgeRectCallout">
            <a:avLst>
              <a:gd name="adj1" fmla="val -17195"/>
              <a:gd name="adj2" fmla="val -1216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地理位置：依山傍水</a:t>
            </a:r>
          </a:p>
        </p:txBody>
      </p:sp>
      <p:sp>
        <p:nvSpPr>
          <p:cNvPr id="15" name="文本框 14"/>
          <p:cNvSpPr txBox="1"/>
          <p:nvPr>
            <p:custDataLst>
              <p:tags r:id="rId21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总写阿房宫的宏伟全貌</a:t>
            </a:r>
          </a:p>
        </p:txBody>
      </p:sp>
      <p:sp>
        <p:nvSpPr>
          <p:cNvPr id="16" name="圆角矩形标注 15"/>
          <p:cNvSpPr/>
          <p:nvPr>
            <p:custDataLst>
              <p:tags r:id="rId22"/>
            </p:custDataLst>
          </p:nvPr>
        </p:nvSpPr>
        <p:spPr>
          <a:xfrm>
            <a:off x="6595335" y="3136319"/>
            <a:ext cx="1949089" cy="580283"/>
          </a:xfrm>
          <a:prstGeom prst="wedgeRoundRectCallout">
            <a:avLst>
              <a:gd name="adj1" fmla="val 56108"/>
              <a:gd name="adj2" fmla="val -1898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古今异义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46087" grpId="0"/>
      <p:bldP spid="46089" grpId="0"/>
      <p:bldP spid="46090" grpId="0"/>
      <p:bldP spid="46091" grpId="0"/>
      <p:bldP spid="46092" grpId="0"/>
      <p:bldP spid="8" grpId="0"/>
      <p:bldP spid="13" grpId="1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9457690" y="-33655"/>
            <a:ext cx="2737485" cy="5692775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60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8279" y="492068"/>
            <a:ext cx="11206887" cy="4283517"/>
          </a:xfrm>
        </p:spPr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五步一楼，十步一阁；廊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腰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缦回，檐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牙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高啄；各</a:t>
            </a:r>
            <a:b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</a:b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抱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地势，</a:t>
            </a:r>
            <a:r>
              <a:rPr lang="zh-CN" altLang="en-US" sz="3735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钩心斗角</a:t>
            </a:r>
            <a:r>
              <a:rPr lang="zh-CN" altLang="en-US" sz="3735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。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盘盘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焉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囷囷焉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蜂房水涡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，矗不知其几千万</a:t>
            </a:r>
            <a:r>
              <a:rPr lang="zh-CN" altLang="en-US" sz="3735" b="1">
                <a:solidFill>
                  <a:srgbClr val="CC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落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。</a:t>
            </a:r>
            <a:r>
              <a:rPr lang="zh-CN" altLang="en-US" sz="3735" b="1" u="sng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长桥卧波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，未</a:t>
            </a:r>
            <a:r>
              <a:rPr lang="zh-CN" altLang="en-US" sz="3735" b="1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云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何</a:t>
            </a:r>
            <a:r>
              <a:rPr lang="zh-CN" altLang="en-US" sz="3735" b="1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龙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？</a:t>
            </a:r>
            <a:r>
              <a:rPr lang="zh-CN" altLang="en-US" sz="3735" b="1" u="sng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复道行空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，不霁何</a:t>
            </a:r>
            <a:r>
              <a:rPr lang="zh-CN" altLang="en-US" sz="3735" b="1">
                <a:solidFill>
                  <a:srgbClr val="FF0000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虹</a:t>
            </a:r>
            <a:r>
              <a:rPr lang="zh-CN" altLang="en-US" sz="3735" b="1">
                <a:solidFill>
                  <a:schemeClr val="tx1"/>
                </a:solidFill>
                <a:latin typeface="+mn-lt"/>
                <a:ea typeface="黑体" panose="02010609060101010101" charset="-122"/>
                <a:cs typeface="+mn-cs"/>
                <a:sym typeface="+mn-ea"/>
              </a:rPr>
              <a:t>？高低冥迷，不知西东。</a:t>
            </a:r>
            <a:endParaRPr lang="zh-CN" altLang="en-US"/>
          </a:p>
        </p:txBody>
      </p:sp>
      <p:sp>
        <p:nvSpPr>
          <p:cNvPr id="46093" name="文本框 46092"/>
          <p:cNvSpPr txBox="1"/>
          <p:nvPr>
            <p:custDataLst>
              <p:tags r:id="rId5"/>
            </p:custDataLst>
          </p:nvPr>
        </p:nvSpPr>
        <p:spPr>
          <a:xfrm>
            <a:off x="4904620" y="1493931"/>
            <a:ext cx="640215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名作状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，像腰带一样、像鸟嘴一样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63484" y="254439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随着</a:t>
            </a:r>
          </a:p>
        </p:txBody>
      </p:sp>
      <p:sp>
        <p:nvSpPr>
          <p:cNvPr id="46094" name="文本框 46093"/>
          <p:cNvSpPr txBox="1"/>
          <p:nvPr>
            <p:custDataLst>
              <p:tags r:id="rId7"/>
            </p:custDataLst>
          </p:nvPr>
        </p:nvSpPr>
        <p:spPr>
          <a:xfrm>
            <a:off x="511012" y="5164481"/>
            <a:ext cx="1134907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钩心斗角：指宫室结构的参差错落，精致工巧。</a:t>
            </a:r>
          </a:p>
          <a:p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rPr>
              <a:t>今常用来比喻各自用尽心机，互相排挤。</a:t>
            </a:r>
          </a:p>
        </p:txBody>
      </p:sp>
      <p:sp>
        <p:nvSpPr>
          <p:cNvPr id="82948" name="文本框 82947"/>
          <p:cNvSpPr txBox="1"/>
          <p:nvPr>
            <p:custDataLst>
              <p:tags r:id="rId8"/>
            </p:custDataLst>
          </p:nvPr>
        </p:nvSpPr>
        <p:spPr>
          <a:xfrm>
            <a:off x="4480216" y="2525772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……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的样子</a:t>
            </a:r>
          </a:p>
        </p:txBody>
      </p:sp>
      <p:sp>
        <p:nvSpPr>
          <p:cNvPr id="82949" name="文本框 82948"/>
          <p:cNvSpPr txBox="1"/>
          <p:nvPr>
            <p:custDataLst>
              <p:tags r:id="rId9"/>
            </p:custDataLst>
          </p:nvPr>
        </p:nvSpPr>
        <p:spPr>
          <a:xfrm>
            <a:off x="7392035" y="2624455"/>
            <a:ext cx="4803140" cy="423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名作状，像蜂房一样，像水涡一样</a:t>
            </a:r>
          </a:p>
        </p:txBody>
      </p:sp>
      <p:sp>
        <p:nvSpPr>
          <p:cNvPr id="82951" name="文本框 82950"/>
          <p:cNvSpPr txBox="1"/>
          <p:nvPr>
            <p:custDataLst>
              <p:tags r:id="rId10"/>
            </p:custDataLst>
          </p:nvPr>
        </p:nvSpPr>
        <p:spPr>
          <a:xfrm>
            <a:off x="2727994" y="354390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座，量词</a:t>
            </a:r>
          </a:p>
        </p:txBody>
      </p:sp>
      <p:sp>
        <p:nvSpPr>
          <p:cNvPr id="82954" name="文本框 82953"/>
          <p:cNvSpPr txBox="1"/>
          <p:nvPr>
            <p:custDataLst>
              <p:tags r:id="rId11"/>
            </p:custDataLst>
          </p:nvPr>
        </p:nvSpPr>
        <p:spPr>
          <a:xfrm>
            <a:off x="6109849" y="3572066"/>
            <a:ext cx="4450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名作动，出现云彩；出现龙</a:t>
            </a:r>
          </a:p>
        </p:txBody>
      </p:sp>
      <p:sp>
        <p:nvSpPr>
          <p:cNvPr id="82955" name="文本框 82954"/>
          <p:cNvSpPr txBox="1"/>
          <p:nvPr>
            <p:custDataLst>
              <p:tags r:id="rId12"/>
            </p:custDataLst>
          </p:nvPr>
        </p:nvSpPr>
        <p:spPr>
          <a:xfrm>
            <a:off x="363484" y="4653109"/>
            <a:ext cx="3027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名作动，出现彩虹</a:t>
            </a:r>
          </a:p>
        </p:txBody>
      </p:sp>
      <p:sp>
        <p:nvSpPr>
          <p:cNvPr id="46095" name="文本框 46094"/>
          <p:cNvSpPr txBox="1"/>
          <p:nvPr>
            <p:custDataLst>
              <p:tags r:id="rId13"/>
            </p:custDataLst>
          </p:nvPr>
        </p:nvSpPr>
        <p:spPr>
          <a:xfrm>
            <a:off x="6599683" y="2553449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曲折</a:t>
            </a:r>
            <a:endParaRPr lang="zh-CN" altLang="en-US" sz="2400" b="1">
              <a:solidFill>
                <a:srgbClr val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14"/>
            </p:custDataLst>
          </p:nvPr>
        </p:nvSpPr>
        <p:spPr>
          <a:xfrm>
            <a:off x="2243455" y="1494155"/>
            <a:ext cx="1696085" cy="489585"/>
          </a:xfrm>
          <a:prstGeom prst="wedgeRoundRectCallout">
            <a:avLst>
              <a:gd name="adj1" fmla="val 10651"/>
              <a:gd name="adj2" fmla="val 85667"/>
              <a:gd name="adj3" fmla="val 16667"/>
            </a:avLst>
          </a:prstGeom>
          <a:solidFill>
            <a:srgbClr val="5B9BD5">
              <a:alpha val="42000"/>
            </a:srgbClr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2400">
                <a:solidFill>
                  <a:schemeClr val="tx1"/>
                </a:solidFill>
              </a:rPr>
              <a:t>古今异义</a:t>
            </a: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7160" y="5659342"/>
            <a:ext cx="12182759" cy="119888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</a:rPr>
              <a:t>由远及近，由外及里描写宫内布局，</a:t>
            </a:r>
          </a:p>
          <a:p>
            <a:pPr algn="ctr"/>
            <a:r>
              <a:rPr lang="zh-CN" altLang="en-US" sz="3600">
                <a:solidFill>
                  <a:schemeClr val="bg1"/>
                </a:solidFill>
                <a:sym typeface="+mn-ea"/>
              </a:rPr>
              <a:t>渲染宫内的宏伟、豪华、奇丽、壮观。</a:t>
            </a:r>
          </a:p>
        </p:txBody>
      </p:sp>
      <p:cxnSp>
        <p:nvCxnSpPr>
          <p:cNvPr id="12" name="直接连接符 11"/>
          <p:cNvCxnSpPr/>
          <p:nvPr>
            <p:custDataLst>
              <p:tags r:id="rId16"/>
            </p:custDataLst>
          </p:nvPr>
        </p:nvCxnSpPr>
        <p:spPr>
          <a:xfrm flipV="1">
            <a:off x="511239" y="1528223"/>
            <a:ext cx="4191494" cy="17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矩形标注 4"/>
          <p:cNvSpPr/>
          <p:nvPr>
            <p:custDataLst>
              <p:tags r:id="rId17"/>
            </p:custDataLst>
          </p:nvPr>
        </p:nvSpPr>
        <p:spPr>
          <a:xfrm>
            <a:off x="880758" y="200007"/>
            <a:ext cx="3452491" cy="521238"/>
          </a:xfrm>
          <a:prstGeom prst="wedgeRectCallout">
            <a:avLst>
              <a:gd name="adj1" fmla="val -23140"/>
              <a:gd name="adj2" fmla="val 86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3200"/>
              <a:t>（夸张）距离之近</a:t>
            </a:r>
          </a:p>
        </p:txBody>
      </p:sp>
      <p:cxnSp>
        <p:nvCxnSpPr>
          <p:cNvPr id="6" name="直接连接符 5"/>
          <p:cNvCxnSpPr/>
          <p:nvPr>
            <p:custDataLst>
              <p:tags r:id="rId18"/>
            </p:custDataLst>
          </p:nvPr>
        </p:nvCxnSpPr>
        <p:spPr>
          <a:xfrm flipV="1">
            <a:off x="5102056" y="1493933"/>
            <a:ext cx="5265715" cy="342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19"/>
            </p:custDataLst>
          </p:nvPr>
        </p:nvCxnSpPr>
        <p:spPr>
          <a:xfrm>
            <a:off x="458561" y="2544647"/>
            <a:ext cx="10101614" cy="88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>
            <p:custDataLst>
              <p:tags r:id="rId20"/>
            </p:custDataLst>
          </p:nvPr>
        </p:nvSpPr>
        <p:spPr>
          <a:xfrm>
            <a:off x="6373147" y="94597"/>
            <a:ext cx="4296249" cy="521238"/>
          </a:xfrm>
          <a:prstGeom prst="wedgeRectCallout">
            <a:avLst>
              <a:gd name="adj1" fmla="val -23140"/>
              <a:gd name="adj2" fmla="val 867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3200"/>
              <a:t>（比喻）结构美妙精巧</a:t>
            </a:r>
          </a:p>
        </p:txBody>
      </p:sp>
      <p:cxnSp>
        <p:nvCxnSpPr>
          <p:cNvPr id="11" name="直接连接符 10"/>
          <p:cNvCxnSpPr/>
          <p:nvPr>
            <p:custDataLst>
              <p:tags r:id="rId21"/>
            </p:custDataLst>
          </p:nvPr>
        </p:nvCxnSpPr>
        <p:spPr>
          <a:xfrm>
            <a:off x="3000631" y="4634017"/>
            <a:ext cx="43914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>
            <p:custDataLst>
              <p:tags r:id="rId22"/>
            </p:custDataLst>
          </p:nvPr>
        </p:nvSpPr>
        <p:spPr>
          <a:xfrm>
            <a:off x="3939622" y="4775586"/>
            <a:ext cx="3452491" cy="521238"/>
          </a:xfrm>
          <a:prstGeom prst="wedgeRectCallout">
            <a:avLst>
              <a:gd name="adj1" fmla="val -17635"/>
              <a:gd name="adj2" fmla="val -893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zh-CN" altLang="en-US" sz="3200"/>
              <a:t>建筑群错综复杂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" grpId="0"/>
      <p:bldP spid="46094" grpId="0"/>
      <p:bldP spid="46094" grpId="1"/>
      <p:bldP spid="82948" grpId="0"/>
      <p:bldP spid="82949" grpId="0"/>
      <p:bldP spid="82951" grpId="0"/>
      <p:bldP spid="82954" grpId="0"/>
      <p:bldP spid="82955" grpId="0"/>
      <p:bldP spid="46095" grpId="0"/>
      <p:bldP spid="16" grpId="0"/>
      <p:bldP spid="3" grpId="0"/>
      <p:bldP spid="5" grpId="0"/>
      <p:bldP spid="8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9154" name="图片 100353" descr="阿房宫白描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27150" y="368935"/>
            <a:ext cx="9563735" cy="6119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4004" name="图片 384003" descr="长廊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811963" y="1979613"/>
            <a:ext cx="3725862" cy="1598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4005" name="图片 384004" descr="廊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222500" y="1376363"/>
            <a:ext cx="1982788" cy="324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4006" name="文本框 384005"/>
          <p:cNvSpPr txBox="1"/>
          <p:nvPr>
            <p:custDataLst>
              <p:tags r:id="rId9"/>
            </p:custDataLst>
          </p:nvPr>
        </p:nvSpPr>
        <p:spPr>
          <a:xfrm>
            <a:off x="6856413" y="3033713"/>
            <a:ext cx="1889125" cy="5530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>
                <a:solidFill>
                  <a:srgbClr val="CC3300"/>
                </a:solidFill>
                <a:latin typeface="Arial" panose="020b0604020202020204" pitchFamily="34" charset="0"/>
                <a:ea typeface="华文行楷" panose="02010800040101010101" charset="-122"/>
              </a:rPr>
              <a:t>廊腰缦回</a:t>
            </a:r>
          </a:p>
        </p:txBody>
      </p:sp>
      <p:sp>
        <p:nvSpPr>
          <p:cNvPr id="384007" name="文本框 384006"/>
          <p:cNvSpPr txBox="1"/>
          <p:nvPr>
            <p:custDataLst>
              <p:tags r:id="rId10"/>
            </p:custDataLst>
          </p:nvPr>
        </p:nvSpPr>
        <p:spPr>
          <a:xfrm>
            <a:off x="2308225" y="2655888"/>
            <a:ext cx="2214563" cy="110680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300">
                <a:solidFill>
                  <a:schemeClr val="bg1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檐牙高啄勾心斗角</a:t>
            </a:r>
          </a:p>
        </p:txBody>
      </p:sp>
      <p:sp>
        <p:nvSpPr>
          <p:cNvPr id="384008" name="文本框 384007"/>
          <p:cNvSpPr txBox="1"/>
          <p:nvPr>
            <p:custDataLst>
              <p:tags r:id="rId11"/>
            </p:custDataLst>
          </p:nvPr>
        </p:nvSpPr>
        <p:spPr>
          <a:xfrm>
            <a:off x="5387975" y="4572000"/>
            <a:ext cx="4481513" cy="59880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300">
                <a:solidFill>
                  <a:schemeClr val="bg1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五步一楼，十步一阁；</a:t>
            </a:r>
          </a:p>
        </p:txBody>
      </p:sp>
      <p:sp>
        <p:nvSpPr>
          <p:cNvPr id="384009" name="文本框 384008"/>
          <p:cNvSpPr txBox="1"/>
          <p:nvPr>
            <p:custDataLst>
              <p:tags r:id="rId12"/>
            </p:custDataLst>
          </p:nvPr>
        </p:nvSpPr>
        <p:spPr>
          <a:xfrm>
            <a:off x="4313238" y="1755775"/>
            <a:ext cx="491490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</a:rPr>
              <a:t>长桥卧波，未云何龙？复道行空，不霁何虹？高低冥迷，不知西东。 </a:t>
            </a:r>
          </a:p>
        </p:txBody>
      </p:sp>
      <p:sp>
        <p:nvSpPr>
          <p:cNvPr id="384010" name="椭圆 384009"/>
          <p:cNvSpPr/>
          <p:nvPr>
            <p:custDataLst>
              <p:tags r:id="rId13"/>
            </p:custDataLst>
          </p:nvPr>
        </p:nvSpPr>
        <p:spPr>
          <a:xfrm>
            <a:off x="4970463" y="939800"/>
            <a:ext cx="1936750" cy="815975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84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84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384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840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4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384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84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84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384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6" grpId="0"/>
      <p:bldP spid="384006" grpId="1"/>
      <p:bldP spid="384007" grpId="0"/>
      <p:bldP spid="384007" grpId="1"/>
      <p:bldP spid="384008" grpId="0"/>
      <p:bldP spid="384008" grpId="1"/>
      <p:bldP spid="384009" grpId="0"/>
      <p:bldP spid="38400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3" name="文本占位符 82946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1196340" y="521335"/>
            <a:ext cx="10172065" cy="2606675"/>
          </a:xfrm>
        </p:spPr>
        <p:txBody>
          <a:bodyPr anchor="t">
            <a:noAutofit/>
          </a:bodyPr>
          <a:lstStyle/>
          <a:p>
            <a:pPr marL="0" indent="0" algn="l">
              <a:lnSpc>
                <a:spcPct val="23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ea typeface="黑体" panose="02010609060101010101" charset="-122"/>
              </a:rPr>
              <a:t>歌台</a:t>
            </a:r>
            <a:r>
              <a:rPr lang="zh-CN" altLang="en-US" sz="4000" b="1" u="sng">
                <a:solidFill>
                  <a:srgbClr val="FF0000"/>
                </a:solidFill>
                <a:ea typeface="黑体" panose="02010609060101010101" charset="-122"/>
              </a:rPr>
              <a:t>暖响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charset="-122"/>
              </a:rPr>
              <a:t>，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charset="-122"/>
              </a:rPr>
              <a:t>春光融融；舞殿</a:t>
            </a:r>
            <a:r>
              <a:rPr lang="zh-CN" altLang="en-US" sz="4000" b="1" u="sng">
                <a:solidFill>
                  <a:srgbClr val="FF0000"/>
                </a:solidFill>
                <a:ea typeface="黑体" panose="02010609060101010101" charset="-122"/>
              </a:rPr>
              <a:t>冷袖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charset="-122"/>
              </a:rPr>
              <a:t>，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charset="-122"/>
              </a:rPr>
              <a:t>风雨凄凄。一日之内，一宫之间，而</a:t>
            </a:r>
            <a:r>
              <a:rPr lang="zh-CN" altLang="en-US" sz="4000" b="1">
                <a:solidFill>
                  <a:srgbClr val="FF0000"/>
                </a:solidFill>
                <a:ea typeface="黑体" panose="02010609060101010101" charset="-122"/>
              </a:rPr>
              <a:t>气侯</a:t>
            </a:r>
            <a:r>
              <a:rPr lang="zh-CN" altLang="en-US" sz="4000" b="1">
                <a:solidFill>
                  <a:schemeClr val="tx1"/>
                </a:solidFill>
                <a:ea typeface="黑体" panose="02010609060101010101" charset="-122"/>
              </a:rPr>
              <a:t>不齐。</a:t>
            </a:r>
            <a:br>
              <a:rPr lang="zh-CN" altLang="en-US" sz="4000" b="1">
                <a:solidFill>
                  <a:srgbClr val="FF0000"/>
                </a:solidFill>
                <a:ea typeface="黑体" panose="02010609060101010101" charset="-122"/>
              </a:rPr>
            </a:br>
            <a:endParaRPr lang="zh-CN" altLang="en-US" sz="40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82952" name="文本框 82951"/>
          <p:cNvSpPr txBox="1"/>
          <p:nvPr>
            <p:custDataLst>
              <p:tags r:id="rId4"/>
            </p:custDataLst>
          </p:nvPr>
        </p:nvSpPr>
        <p:spPr>
          <a:xfrm>
            <a:off x="4542155" y="4110355"/>
            <a:ext cx="45904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本文指天气，词义缩小，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今指地区气象情况。</a:t>
            </a:r>
          </a:p>
        </p:txBody>
      </p:sp>
      <p:sp>
        <p:nvSpPr>
          <p:cNvPr id="82957" name="文本框 82956"/>
          <p:cNvSpPr txBox="1"/>
          <p:nvPr>
            <p:custDataLst>
              <p:tags r:id="rId5"/>
            </p:custDataLst>
          </p:nvPr>
        </p:nvSpPr>
        <p:spPr>
          <a:xfrm>
            <a:off x="7534151" y="1869345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通感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82912" y="1938099"/>
            <a:ext cx="3434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动词作名词，歌声</a:t>
            </a:r>
          </a:p>
        </p:txBody>
      </p:sp>
      <p:sp>
        <p:nvSpPr>
          <p:cNvPr id="16" name="圆角矩形标注 15"/>
          <p:cNvSpPr/>
          <p:nvPr>
            <p:custDataLst>
              <p:tags r:id="rId7"/>
            </p:custDataLst>
          </p:nvPr>
        </p:nvSpPr>
        <p:spPr>
          <a:xfrm>
            <a:off x="6612931" y="3530237"/>
            <a:ext cx="1917345" cy="580283"/>
          </a:xfrm>
          <a:prstGeom prst="wedgeRoundRectCallout">
            <a:avLst>
              <a:gd name="adj1" fmla="val 48857"/>
              <a:gd name="adj2" fmla="val -104870"/>
              <a:gd name="adj3" fmla="val 16667"/>
            </a:avLst>
          </a:prstGeom>
          <a:solidFill>
            <a:srgbClr val="5B9BD5">
              <a:alpha val="42000"/>
            </a:srgbClr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</a:rPr>
              <a:t>古今异义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由建筑到人，为下文美女充盈宫室做铺垫。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2" grpId="0"/>
      <p:bldP spid="82957" grpId="0"/>
      <p:bldP spid="2" grpId="0"/>
      <p:bldP spid="16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2290" name="Group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49400" y="742950"/>
          <a:ext cx="9283700" cy="5943600"/>
        </p:xfrm>
        <a:graphic>
          <a:graphicData uri="http://schemas.openxmlformats.org/drawingml/2006/table">
            <a:tbl>
              <a:tblPr/>
              <a:tblGrid>
                <a:gridCol w="3154680"/>
                <a:gridCol w="6129020"/>
              </a:tblGrid>
              <a:tr h="5943600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</a:pPr>
                      <a:r>
                        <a:rPr lang="en-US" altLang="zh-CN">
                          <a:latin typeface="楷体_GB2312" pitchFamily="49" charset="-122"/>
                          <a:ea typeface="楷体_GB2312" pitchFamily="49" charset="-122"/>
                        </a:rPr>
                        <a:t>    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六王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毕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，四海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一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，蜀山兀，阿房出。覆压三百余里，隔离天日。骊山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北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构而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西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折，直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走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咸阳。二川溶溶，流入宫墙。五步一楼，十步一阁；廊腰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缦回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，檐牙高啄；各抱地势，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钩心斗角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。盘盘焉，囷囷焉，蜂房水涡，矗不知其几千万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落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。长桥卧波，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未云何龙？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复道行空，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不霁何虹？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高低冥迷，不知西东。歌台暖响，春光融融；舞殿冷袖，风雨凄凄。一日之内，一宫之间，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而</a:t>
                      </a:r>
                      <a:r>
                        <a:rPr lang="zh-CN" altLang="en-US" sz="2000" b="1">
                          <a:latin typeface="楷体_GB2312" pitchFamily="49" charset="-122"/>
                          <a:ea typeface="楷体_GB2312" pitchFamily="49" charset="-122"/>
                        </a:rPr>
                        <a:t>气候不齐。 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</a:pPr>
                      <a:r>
                        <a:rPr lang="en-US" altLang="zh-CN" b="1"/>
                        <a:t>       </a:t>
                      </a:r>
                      <a:r>
                        <a:rPr lang="zh-CN" altLang="en-US" sz="2000" b="1"/>
                        <a:t>六国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覆灭</a:t>
                      </a:r>
                      <a:r>
                        <a:rPr lang="zh-CN" altLang="en-US" sz="2000" b="1"/>
                        <a:t>，天下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统一</a:t>
                      </a:r>
                      <a:r>
                        <a:rPr lang="zh-CN" altLang="en-US" sz="2000" b="1"/>
                        <a:t>，蜀郡的山林伐光了，于是造起了阿房宫。（它）占地三百余里，（楼阁高耸）遮天蔽日。（阿房宫）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从</a:t>
                      </a:r>
                      <a:r>
                        <a:rPr lang="zh-CN" altLang="en-US" sz="2000" b="1"/>
                        <a:t>骊山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北</a:t>
                      </a:r>
                      <a:r>
                        <a:rPr lang="zh-CN" altLang="en-US" sz="2000" b="1"/>
                        <a:t>麓建起，折而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向西</a:t>
                      </a:r>
                      <a:r>
                        <a:rPr lang="zh-CN" altLang="en-US" sz="2000" b="1"/>
                        <a:t>，一直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通到</a:t>
                      </a:r>
                      <a:r>
                        <a:rPr lang="zh-CN" altLang="en-US" sz="2000" b="1"/>
                        <a:t>咸阳。（渭水、樊川）两条河流，滔滔地流入宫墙。五步一座高楼，十步一座亭阁；走廊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曲折如宽带回环</a:t>
                      </a:r>
                      <a:r>
                        <a:rPr lang="zh-CN" altLang="en-US" sz="2000" b="1"/>
                        <a:t>，屋檐翘起似高鸟啄食；（这些楼阁）各随地势而建，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座座通连、檐角交错</a:t>
                      </a:r>
                      <a:r>
                        <a:rPr lang="zh-CN" altLang="en-US" sz="2000" b="1"/>
                        <a:t>。盘扭回旋的，屈曲勾折的，像蜂房，像水涡，矗立着，不知它们有几千万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座</a:t>
                      </a:r>
                      <a:r>
                        <a:rPr lang="zh-CN" altLang="en-US" sz="2000" b="1"/>
                        <a:t>。长桥横卧在水面上，（就如同游龙一般，可是，）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没有云彩，怎（会有）蚊龙（腾空）？</a:t>
                      </a:r>
                      <a:r>
                        <a:rPr lang="zh-CN" altLang="en-US" sz="2000" b="1"/>
                        <a:t>复道横空而跨，（就好像天上的彩虹，）（可是）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不是雨过天晴，怎（会有）虹霓（凌空）？</a:t>
                      </a:r>
                      <a:r>
                        <a:rPr lang="zh-CN" altLang="en-US" sz="2000" b="1"/>
                        <a:t>（楼阁）高低错落，令人迷蒙，不辨南北西东。台上歌声温润，洋溢着春天般的欢乐；殿中舞袖飘拂，充满着风雨交加般的凄冷。（歌舞纷繁不断，欢乐悲戚丛生）一天之内，同一座宫殿之中，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</a:rPr>
                        <a:t>却</a:t>
                      </a:r>
                      <a:r>
                        <a:rPr lang="zh-CN" altLang="en-US" sz="2000" b="1"/>
                        <a:t>（让人感到）寒暖不均，气候不同。</a:t>
                      </a:r>
                      <a:endParaRPr lang="en-US" altLang="zh-CN" sz="2000" b="1"/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298" name="WordArt 10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3841750" y="111760"/>
            <a:ext cx="4000500" cy="47625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课文译文（</a:t>
            </a:r>
            <a:r>
              <a:rPr kumimoji="0" lang="en-US" altLang="zh-CN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1</a:t>
            </a:r>
            <a:r>
              <a:rPr kumimoji="0" lang="zh-CN" altLang="en-US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）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6290" y="622121"/>
            <a:ext cx="11481959" cy="4375561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>
            <p:custDataLst>
              <p:tags r:id="rId6"/>
            </p:custDataLst>
          </p:nvPr>
        </p:nvGrpSpPr>
        <p:grpSpPr>
          <a:xfrm>
            <a:off x="4484370" y="92710"/>
            <a:ext cx="3442335" cy="645259"/>
            <a:chOff x="7786" y="496"/>
            <a:chExt cx="3753" cy="2549"/>
          </a:xfrm>
        </p:grpSpPr>
        <p:sp>
          <p:nvSpPr>
            <p:cNvPr id="6" name="矩形 5"/>
            <p:cNvSpPr/>
            <p:nvPr>
              <p:custDataLst>
                <p:tags r:id="rId7"/>
              </p:custDataLst>
            </p:nvPr>
          </p:nvSpPr>
          <p:spPr>
            <a:xfrm>
              <a:off x="8393" y="496"/>
              <a:ext cx="2540" cy="25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3600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阿房宫赋</a:t>
              </a:r>
            </a:p>
          </p:txBody>
        </p:sp>
        <p:sp>
          <p:nvSpPr>
            <p:cNvPr id="37" name="任意多边形 36"/>
            <p:cNvSpPr/>
            <p:nvPr>
              <p:custDataLst>
                <p:tags r:id="rId8"/>
              </p:custDataLst>
            </p:nvPr>
          </p:nvSpPr>
          <p:spPr bwMode="auto">
            <a:xfrm rot="5400000">
              <a:off x="10681" y="1342"/>
              <a:ext cx="1226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任意多边形 37"/>
            <p:cNvSpPr/>
            <p:nvPr>
              <p:custDataLst>
                <p:tags r:id="rId9"/>
              </p:custDataLst>
            </p:nvPr>
          </p:nvSpPr>
          <p:spPr bwMode="auto">
            <a:xfrm rot="16200000" flipH="1">
              <a:off x="7415" y="1342"/>
              <a:ext cx="1231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1253238" y="5102923"/>
            <a:ext cx="13819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372619" y="1794282"/>
            <a:ext cx="966545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ym typeface="+mn-ea"/>
              </a:rPr>
              <a:t>顺序</a:t>
            </a:r>
            <a:r>
              <a:rPr lang="en-US" altLang="zh-CN" sz="3600">
                <a:solidFill>
                  <a:srgbClr val="FF0000"/>
                </a:solidFill>
                <a:sym typeface="+mn-ea"/>
              </a:rPr>
              <a:t>                                        </a:t>
            </a:r>
          </a:p>
          <a:p>
            <a:pPr fontAlgn="auto">
              <a:lnSpc>
                <a:spcPct val="90000"/>
              </a:lnSpc>
            </a:pP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历史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---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建筑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  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总体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-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局部   远 —近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外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----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里 </a:t>
            </a:r>
            <a:r>
              <a:rPr lang="en-US" altLang="zh-CN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cs typeface="华文隶书" panose="02010800040101010101" charset="-122"/>
                <a:sym typeface="+mn-ea"/>
              </a:rPr>
              <a:t>    </a:t>
            </a:r>
            <a:r>
              <a:rPr lang="zh-CN" altLang="en-US" sz="3600">
                <a:solidFill>
                  <a:srgbClr val="FF0000"/>
                </a:solidFill>
                <a:uFillTx/>
                <a:latin typeface="微软雅黑" panose="020b0503020204020204" charset="-122"/>
                <a:ea typeface="楷体" panose="02010609060101010101" pitchFamily="49" charset="-122"/>
                <a:sym typeface="+mn-ea"/>
              </a:rPr>
              <a:t> </a:t>
            </a:r>
          </a:p>
          <a:p>
            <a:pPr fontAlgn="auto">
              <a:lnSpc>
                <a:spcPct val="90000"/>
              </a:lnSpc>
            </a:pPr>
            <a:r>
              <a:rPr lang="zh-CN" altLang="en-US" sz="3600" b="1"/>
              <a:t>修辞</a:t>
            </a:r>
          </a:p>
          <a:p>
            <a:pPr fontAlgn="auto">
              <a:lnSpc>
                <a:spcPct val="9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夸张 比喻 拟人 反问  通感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                                                            </a:t>
            </a:r>
            <a:endParaRPr lang="zh-CN" altLang="en-US" sz="3600"/>
          </a:p>
        </p:txBody>
      </p:sp>
      <p:sp>
        <p:nvSpPr>
          <p:cNvPr id="7" name="同侧圆角矩形 6"/>
          <p:cNvSpPr/>
          <p:nvPr>
            <p:custDataLst>
              <p:tags r:id="rId12"/>
            </p:custDataLst>
          </p:nvPr>
        </p:nvSpPr>
        <p:spPr>
          <a:xfrm>
            <a:off x="2941955" y="4998085"/>
            <a:ext cx="6311265" cy="1537335"/>
          </a:xfrm>
          <a:prstGeom prst="round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阿房宫建筑雄奇壮丽</a:t>
            </a: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933450" y="737870"/>
            <a:ext cx="102939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思考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作者按什么写作顺序来描绘阿房宫？如何来写？</a:t>
            </a:r>
          </a:p>
        </p:txBody>
      </p:sp>
    </p:spTree>
    <p:custDataLst>
      <p:tags r:id="rId1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731"/>
          <a:stretch>
            <a:fillRect/>
          </a:stretch>
        </p:blipFill>
        <p:spPr>
          <a:xfrm>
            <a:off x="817245" y="1811655"/>
            <a:ext cx="4429125" cy="452310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588770" y="800100"/>
            <a:ext cx="8475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了解作者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439410" y="1811655"/>
            <a:ext cx="621792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杜牧(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803-852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）：字牧之，号樊川居士，汉族，京兆万年(今陕西西安)人。杜牧是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唐代杰出的诗人、散文家，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是宰相杜佑之孙，杜从郁之子。唐文宗大和二年26岁中进士，授弘文馆校书郎。后赴江西观察使幕，转淮南节度使幕，又入观察使幕，理人国史馆修撰，膳部、比部、司勋员外郎，黄州、池州、睦州刺史等职。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3778" name="文本框 203777"/>
          <p:cNvSpPr txBox="1"/>
          <p:nvPr>
            <p:custDataLst>
              <p:tags r:id="rId3"/>
            </p:custDataLst>
          </p:nvPr>
        </p:nvSpPr>
        <p:spPr>
          <a:xfrm>
            <a:off x="3505200" y="1122363"/>
            <a:ext cx="56007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交代阿房宫建造背景和巨大耗资</a:t>
            </a:r>
          </a:p>
        </p:txBody>
      </p:sp>
      <p:sp>
        <p:nvSpPr>
          <p:cNvPr id="203779" name="矩形 203778"/>
          <p:cNvSpPr/>
          <p:nvPr>
            <p:custDataLst>
              <p:tags r:id="rId4"/>
            </p:custDataLst>
          </p:nvPr>
        </p:nvSpPr>
        <p:spPr>
          <a:xfrm>
            <a:off x="3505200" y="2322513"/>
            <a:ext cx="17716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概括</a:t>
            </a: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外</a:t>
            </a: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貌</a:t>
            </a:r>
          </a:p>
        </p:txBody>
      </p:sp>
      <p:sp>
        <p:nvSpPr>
          <p:cNvPr id="203780" name="矩形 203779"/>
          <p:cNvSpPr/>
          <p:nvPr>
            <p:custDataLst>
              <p:tags r:id="rId5"/>
            </p:custDataLst>
          </p:nvPr>
        </p:nvSpPr>
        <p:spPr>
          <a:xfrm>
            <a:off x="3505200" y="352266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细写</a:t>
            </a: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内</a:t>
            </a:r>
            <a:r>
              <a:rPr lang="zh-CN" altLang="en-US" sz="3000" b="1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</a:rPr>
              <a:t>部</a:t>
            </a:r>
          </a:p>
        </p:txBody>
      </p:sp>
      <p:sp>
        <p:nvSpPr>
          <p:cNvPr id="203781" name="矩形 203780"/>
          <p:cNvSpPr/>
          <p:nvPr>
            <p:custDataLst>
              <p:tags r:id="rId6"/>
            </p:custDataLst>
          </p:nvPr>
        </p:nvSpPr>
        <p:spPr>
          <a:xfrm>
            <a:off x="5448300" y="2879725"/>
            <a:ext cx="2057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先写楼阁</a:t>
            </a:r>
          </a:p>
        </p:txBody>
      </p:sp>
      <p:sp>
        <p:nvSpPr>
          <p:cNvPr id="203782" name="矩形 203781"/>
          <p:cNvSpPr/>
          <p:nvPr>
            <p:custDataLst>
              <p:tags r:id="rId7"/>
            </p:custDataLst>
          </p:nvPr>
        </p:nvSpPr>
        <p:spPr>
          <a:xfrm>
            <a:off x="5448300" y="3565525"/>
            <a:ext cx="30289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次写长桥复道</a:t>
            </a:r>
          </a:p>
        </p:txBody>
      </p:sp>
      <p:sp>
        <p:nvSpPr>
          <p:cNvPr id="203783" name="矩形 203782"/>
          <p:cNvSpPr/>
          <p:nvPr>
            <p:custDataLst>
              <p:tags r:id="rId8"/>
            </p:custDataLst>
          </p:nvPr>
        </p:nvSpPr>
        <p:spPr>
          <a:xfrm>
            <a:off x="5448300" y="4251325"/>
            <a:ext cx="32575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后写宫中歌舞盛况</a:t>
            </a:r>
          </a:p>
        </p:txBody>
      </p:sp>
      <p:sp>
        <p:nvSpPr>
          <p:cNvPr id="53256" name="文本框 203783"/>
          <p:cNvSpPr txBox="1"/>
          <p:nvPr>
            <p:custDataLst>
              <p:tags r:id="rId9"/>
            </p:custDataLst>
          </p:nvPr>
        </p:nvSpPr>
        <p:spPr>
          <a:xfrm>
            <a:off x="2529205" y="1752600"/>
            <a:ext cx="690245" cy="15430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300" b="1">
                <a:latin typeface="Tahoma" panose="020b0604030504040204" pitchFamily="34" charset="0"/>
              </a:rPr>
              <a:t> </a:t>
            </a:r>
            <a:r>
              <a:rPr lang="zh-CN" altLang="en-US" sz="33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第一段</a:t>
            </a:r>
          </a:p>
        </p:txBody>
      </p:sp>
      <p:sp>
        <p:nvSpPr>
          <p:cNvPr id="203785" name="矩形 203784"/>
          <p:cNvSpPr/>
          <p:nvPr>
            <p:custDataLst>
              <p:tags r:id="rId10"/>
            </p:custDataLst>
          </p:nvPr>
        </p:nvSpPr>
        <p:spPr>
          <a:xfrm>
            <a:off x="5103813" y="2219325"/>
            <a:ext cx="36020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0000FF"/>
                </a:solidFill>
                <a:latin typeface="Tahoma" panose="020b0604030504040204" pitchFamily="34" charset="0"/>
                <a:ea typeface="黑体" panose="02010609060101010101" charset="-122"/>
              </a:rPr>
              <a:t>（由概括到具体）</a:t>
            </a:r>
          </a:p>
        </p:txBody>
      </p:sp>
      <p:sp>
        <p:nvSpPr>
          <p:cNvPr id="203786" name="左大括号 203785"/>
          <p:cNvSpPr/>
          <p:nvPr>
            <p:custDataLst>
              <p:tags r:id="rId11"/>
            </p:custDataLst>
          </p:nvPr>
        </p:nvSpPr>
        <p:spPr>
          <a:xfrm>
            <a:off x="3219450" y="1236663"/>
            <a:ext cx="285750" cy="2514600"/>
          </a:xfrm>
          <a:prstGeom prst="leftBrace">
            <a:avLst>
              <a:gd name="adj1" fmla="val 73048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endParaRPr lang="zh-CN" altLang="en-US" b="1">
              <a:latin typeface="Tahoma" panose="020b0604030504040204" pitchFamily="34" charset="0"/>
            </a:endParaRPr>
          </a:p>
        </p:txBody>
      </p:sp>
      <p:sp>
        <p:nvSpPr>
          <p:cNvPr id="203787" name="左大括号 203786"/>
          <p:cNvSpPr/>
          <p:nvPr>
            <p:custDataLst>
              <p:tags r:id="rId12"/>
            </p:custDataLst>
          </p:nvPr>
        </p:nvSpPr>
        <p:spPr>
          <a:xfrm>
            <a:off x="5219700" y="3108325"/>
            <a:ext cx="171450" cy="1431925"/>
          </a:xfrm>
          <a:prstGeom prst="leftBrace">
            <a:avLst>
              <a:gd name="adj1" fmla="val 63682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endParaRPr lang="zh-CN" altLang="en-US" b="1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sp>
        <p:nvSpPr>
          <p:cNvPr id="203788" name="文本框 203787"/>
          <p:cNvSpPr txBox="1"/>
          <p:nvPr>
            <p:custDataLst>
              <p:tags r:id="rId13"/>
            </p:custDataLst>
          </p:nvPr>
        </p:nvSpPr>
        <p:spPr>
          <a:xfrm>
            <a:off x="8624888" y="2862263"/>
            <a:ext cx="10001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建筑</a:t>
            </a:r>
          </a:p>
        </p:txBody>
      </p:sp>
      <p:sp>
        <p:nvSpPr>
          <p:cNvPr id="203789" name="文本框 203788"/>
          <p:cNvSpPr txBox="1"/>
          <p:nvPr>
            <p:custDataLst>
              <p:tags r:id="rId14"/>
            </p:custDataLst>
          </p:nvPr>
        </p:nvSpPr>
        <p:spPr>
          <a:xfrm>
            <a:off x="8605838" y="4208463"/>
            <a:ext cx="10001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0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人物</a:t>
            </a:r>
          </a:p>
        </p:txBody>
      </p:sp>
      <p:sp>
        <p:nvSpPr>
          <p:cNvPr id="203790" name="右中括号 203789"/>
          <p:cNvSpPr/>
          <p:nvPr>
            <p:custDataLst>
              <p:tags r:id="rId15"/>
            </p:custDataLst>
          </p:nvPr>
        </p:nvSpPr>
        <p:spPr>
          <a:xfrm>
            <a:off x="7905750" y="2879725"/>
            <a:ext cx="171450" cy="1200150"/>
          </a:xfrm>
          <a:prstGeom prst="rightBracket">
            <a:avLst>
              <a:gd name="adj" fmla="val 58333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3791" name="直接连接符 203790"/>
          <p:cNvSpPr/>
          <p:nvPr>
            <p:custDataLst>
              <p:tags r:id="rId16"/>
            </p:custDataLst>
          </p:nvPr>
        </p:nvSpPr>
        <p:spPr>
          <a:xfrm flipH="1">
            <a:off x="9105900" y="3657600"/>
            <a:ext cx="0" cy="457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03792" name="文本框 203791"/>
          <p:cNvSpPr txBox="1"/>
          <p:nvPr>
            <p:custDataLst>
              <p:tags r:id="rId17"/>
            </p:custDataLst>
          </p:nvPr>
        </p:nvSpPr>
        <p:spPr>
          <a:xfrm>
            <a:off x="4976813" y="4937125"/>
            <a:ext cx="2998788" cy="714375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>
                <a:srgbClr val="000000"/>
              </a:buClr>
              <a:buSzTx/>
              <a:buFont typeface="Arial" panose="020b0604020202020204" pitchFamily="34" charset="0"/>
              <a:defRPr/>
            </a:pPr>
            <a:r>
              <a:rPr kumimoji="0" lang="en-US" altLang="zh-CN" sz="4050" b="1" kern="1200" cap="none" spc="0" normalizeH="0" baseline="0" noProof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pitchFamily="2" charset="-122"/>
                <a:cs typeface="+mn-ea"/>
              </a:rPr>
              <a:t> </a:t>
            </a:r>
            <a:r>
              <a:rPr kumimoji="0" lang="zh-CN" altLang="en-US" sz="4050" b="1" kern="1200" cap="none" spc="0" normalizeH="0" baseline="0" noProof="1">
                <a:solidFill>
                  <a:srgbClr val="FF0000"/>
                </a:solidFill>
                <a:latin typeface="Tahoma" panose="020b0604030504040204" pitchFamily="34" charset="0"/>
                <a:ea typeface="华文彩云" panose="02010800040101010101" pitchFamily="2" charset="-122"/>
                <a:cs typeface="+mn-ea"/>
              </a:rPr>
              <a:t>宏伟壮丽</a:t>
            </a:r>
            <a:endParaRPr kumimoji="0" lang="zh-CN" altLang="en-US" sz="4050" b="1" kern="1200" cap="none" spc="0" normalizeH="0" baseline="0" noProof="1">
              <a:solidFill>
                <a:srgbClr val="FF0000"/>
              </a:solidFill>
              <a:latin typeface="Tahoma" panose="020b0604030504040204" pitchFamily="34" charset="0"/>
              <a:ea typeface="华文彩云" panose="02010800040101010101" pitchFamily="2" charset="-122"/>
              <a:cs typeface="+mn-cs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8" grpId="0"/>
      <p:bldP spid="203779" grpId="0"/>
      <p:bldP spid="203780" grpId="0"/>
      <p:bldP spid="203781" grpId="0"/>
      <p:bldP spid="203782" grpId="0"/>
      <p:bldP spid="203783" grpId="0"/>
      <p:bldP spid="203785" grpId="0"/>
      <p:bldP spid="203786" grpId="0"/>
      <p:bldP spid="203787" grpId="0"/>
      <p:bldP spid="203788" grpId="0"/>
      <p:bldP spid="203789" grpId="0"/>
      <p:bldP spid="2037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5299" name="文本占位符 87042"/>
          <p:cNvSpPr>
            <a:spLocks noGrp="1" noRot="1"/>
          </p:cNvSpPr>
          <p:nvPr>
            <p:custDataLst>
              <p:tags r:id="rId3"/>
            </p:custDataLst>
          </p:nvPr>
        </p:nvSpPr>
        <p:spPr>
          <a:xfrm>
            <a:off x="2716" y="0"/>
            <a:ext cx="11959915" cy="467844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23" tIns="45711" rIns="91423" bIns="45711" anchor="t"/>
          <a:lstStyle>
            <a:lvl1pPr marL="257175" indent="-257175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defRPr sz="24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557530" lvl="1" indent="-21463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3399FF"/>
              </a:buClr>
              <a:buSzPct val="85000"/>
              <a:buFont typeface="Wingdings" panose="05000000000000000000" pitchFamily="2" charset="2"/>
              <a:buChar char=""/>
              <a:defRPr sz="21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857250" lvl="2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0000"/>
              <a:buFont typeface="Wingdings" panose="05000000000000000000" pitchFamily="2" charset="2"/>
              <a:buChar char="v"/>
              <a:defRPr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200150" lvl="3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3399FF"/>
              </a:buClr>
              <a:buSzPct val="90000"/>
              <a:buFont typeface="Wingdings" panose="05000000000000000000" pitchFamily="2" charset="2"/>
              <a:buChar char=""/>
              <a:defRPr sz="15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1543050" lvl="4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kern="120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1886585" lvl="5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229485" lvl="6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2572385" lvl="7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2915285" lvl="8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CC0066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>
              <a:lnSpc>
                <a:spcPct val="170000"/>
              </a:lnSpc>
              <a:buClr>
                <a:srgbClr val="CC0066"/>
              </a:buClr>
              <a:buSzPct val="70000"/>
              <a:buFont typeface="Wingdings" panose="05000000000000000000" pitchFamily="2" charset="2"/>
            </a:pPr>
            <a:r>
              <a:rPr lang="zh-CN" altLang="en-US" sz="3600">
                <a:solidFill>
                  <a:srgbClr val="CC0000"/>
                </a:solidFill>
                <a:ea typeface="黑体" panose="02010609060101010101" charset="-122"/>
              </a:rPr>
              <a:t>妃嫔媵嫱，</a:t>
            </a:r>
            <a:r>
              <a:rPr lang="zh-CN" altLang="en-US" sz="3600">
                <a:ea typeface="黑体" panose="02010609060101010101" charset="-122"/>
              </a:rPr>
              <a:t>王子皇孙，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辞</a:t>
            </a:r>
            <a:r>
              <a:rPr lang="zh-CN" altLang="en-US" sz="3600" u="sng">
                <a:ea typeface="黑体" panose="02010609060101010101" charset="-122"/>
              </a:rPr>
              <a:t>楼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下</a:t>
            </a:r>
            <a:r>
              <a:rPr lang="zh-CN" altLang="en-US" sz="3600" u="sng">
                <a:ea typeface="黑体" panose="02010609060101010101" charset="-122"/>
              </a:rPr>
              <a:t>殿</a:t>
            </a:r>
            <a:r>
              <a:rPr lang="zh-CN" altLang="en-US" sz="3600">
                <a:ea typeface="黑体" panose="02010609060101010101" charset="-122"/>
              </a:rPr>
              <a:t>，</a:t>
            </a:r>
            <a:r>
              <a:rPr lang="zh-CN" altLang="en-US" sz="3600">
                <a:solidFill>
                  <a:srgbClr val="CC0000"/>
                </a:solidFill>
                <a:ea typeface="黑体" panose="02010609060101010101" charset="-122"/>
              </a:rPr>
              <a:t>辇</a:t>
            </a:r>
            <a:r>
              <a:rPr lang="zh-CN" altLang="en-US" sz="3600">
                <a:ea typeface="黑体" panose="02010609060101010101" charset="-122"/>
              </a:rPr>
              <a:t>来</a:t>
            </a:r>
            <a:r>
              <a:rPr lang="zh-CN" altLang="en-US" sz="3600">
                <a:solidFill>
                  <a:srgbClr val="007572"/>
                </a:solidFill>
                <a:ea typeface="黑体" panose="02010609060101010101" charset="-122"/>
              </a:rPr>
              <a:t>于</a:t>
            </a:r>
            <a:r>
              <a:rPr lang="zh-CN" altLang="en-US" sz="3600">
                <a:ea typeface="黑体" panose="02010609060101010101" charset="-122"/>
              </a:rPr>
              <a:t>秦。</a:t>
            </a:r>
            <a:r>
              <a:rPr lang="zh-CN" altLang="en-US" sz="3600" b="1" u="sng">
                <a:solidFill>
                  <a:srgbClr val="CC0066"/>
                </a:solidFill>
                <a:ea typeface="黑体" panose="02010609060101010101" charset="-122"/>
              </a:rPr>
              <a:t>朝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歌</a:t>
            </a:r>
            <a:r>
              <a:rPr lang="zh-CN" altLang="en-US" sz="3600" b="1" u="sng">
                <a:solidFill>
                  <a:srgbClr val="CC0066"/>
                </a:solidFill>
                <a:ea typeface="黑体" panose="02010609060101010101" charset="-122"/>
              </a:rPr>
              <a:t>夜</a:t>
            </a:r>
            <a:r>
              <a:rPr lang="zh-CN" altLang="en-US" sz="3600" u="sng">
                <a:solidFill>
                  <a:srgbClr val="CC0000"/>
                </a:solidFill>
                <a:ea typeface="黑体" panose="02010609060101010101" charset="-122"/>
              </a:rPr>
              <a:t>弦</a:t>
            </a:r>
            <a:r>
              <a:rPr lang="zh-CN" altLang="en-US" sz="3600">
                <a:ea typeface="黑体" panose="02010609060101010101" charset="-122"/>
              </a:rPr>
              <a:t>，</a:t>
            </a:r>
            <a:r>
              <a:rPr lang="zh-CN" altLang="en-US" sz="3600">
                <a:solidFill>
                  <a:srgbClr val="CC0000"/>
                </a:solidFill>
                <a:ea typeface="黑体" panose="02010609060101010101" charset="-122"/>
              </a:rPr>
              <a:t>为</a:t>
            </a:r>
            <a:r>
              <a:rPr lang="zh-CN" altLang="en-US" sz="3600">
                <a:ea typeface="黑体" panose="02010609060101010101" charset="-122"/>
              </a:rPr>
              <a:t>秦宫人。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明星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  <a:sym typeface="+mn-ea"/>
              </a:rPr>
              <a:t>荧荧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，开妆镜</a:t>
            </a:r>
            <a:r>
              <a:rPr lang="zh-CN" altLang="en-US" sz="3600" b="1" u="sng">
                <a:solidFill>
                  <a:srgbClr val="CC0000"/>
                </a:solidFill>
                <a:ea typeface="楷体_GB2312" pitchFamily="49" charset="-122"/>
                <a:sym typeface="+mn-ea"/>
              </a:rPr>
              <a:t>也</a:t>
            </a:r>
            <a:r>
              <a:rPr lang="zh-CN" altLang="en-US" sz="3600" b="1">
                <a:ea typeface="楷体_GB2312" pitchFamily="49" charset="-122"/>
                <a:sym typeface="+mn-ea"/>
              </a:rPr>
              <a:t>；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  <a:sym typeface="+mn-ea"/>
              </a:rPr>
              <a:t>绿云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扰扰，梳晓鬟</a:t>
            </a:r>
            <a:r>
              <a:rPr lang="zh-CN" altLang="en-US" sz="3600" b="1" u="sng">
                <a:solidFill>
                  <a:srgbClr val="CC0000"/>
                </a:solidFill>
                <a:ea typeface="楷体_GB2312" pitchFamily="49" charset="-122"/>
                <a:sym typeface="+mn-ea"/>
              </a:rPr>
              <a:t>也</a:t>
            </a:r>
            <a:r>
              <a:rPr lang="zh-CN" altLang="en-US" sz="3600" b="1">
                <a:ea typeface="楷体_GB2312" pitchFamily="49" charset="-122"/>
                <a:sym typeface="+mn-ea"/>
              </a:rPr>
              <a:t>；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渭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  <a:sym typeface="+mn-ea"/>
              </a:rPr>
              <a:t>流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涨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  <a:sym typeface="+mn-ea"/>
              </a:rPr>
              <a:t>腻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，弃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  <a:sym typeface="+mn-ea"/>
              </a:rPr>
              <a:t>脂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水</a:t>
            </a:r>
            <a:r>
              <a:rPr lang="zh-CN" altLang="en-US" sz="3600" b="1" u="sng">
                <a:solidFill>
                  <a:srgbClr val="CC0000"/>
                </a:solidFill>
                <a:ea typeface="楷体_GB2312" pitchFamily="49" charset="-122"/>
                <a:sym typeface="+mn-ea"/>
              </a:rPr>
              <a:t>也</a:t>
            </a:r>
            <a:r>
              <a:rPr lang="zh-CN" altLang="en-US" sz="3600" b="1">
                <a:ea typeface="楷体_GB2312" pitchFamily="49" charset="-122"/>
                <a:sym typeface="+mn-ea"/>
              </a:rPr>
              <a:t>；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烟斜雾横，焚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  <a:sym typeface="+mn-ea"/>
              </a:rPr>
              <a:t>椒兰</a:t>
            </a:r>
            <a:r>
              <a:rPr lang="zh-CN" altLang="en-US" sz="3600" b="1" u="sng">
                <a:solidFill>
                  <a:srgbClr val="CC0000"/>
                </a:solidFill>
                <a:ea typeface="楷体_GB2312" pitchFamily="49" charset="-122"/>
                <a:sym typeface="+mn-ea"/>
              </a:rPr>
              <a:t>也</a:t>
            </a:r>
            <a:r>
              <a:rPr lang="zh-CN" altLang="en-US" sz="3600" b="1">
                <a:ea typeface="楷体_GB2312" pitchFamily="49" charset="-122"/>
                <a:sym typeface="+mn-ea"/>
              </a:rPr>
              <a:t>。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雷霆</a:t>
            </a:r>
            <a:r>
              <a:rPr lang="zh-CN" altLang="en-US" sz="3600" b="1" u="sng">
                <a:solidFill>
                  <a:srgbClr val="CC0000"/>
                </a:solidFill>
                <a:ea typeface="楷体_GB2312" pitchFamily="49" charset="-122"/>
                <a:sym typeface="+mn-ea"/>
              </a:rPr>
              <a:t>乍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惊，宫车过</a:t>
            </a:r>
            <a:r>
              <a:rPr lang="zh-CN" altLang="en-US" sz="3600" b="1" u="sng">
                <a:solidFill>
                  <a:srgbClr val="CC0000"/>
                </a:solidFill>
                <a:ea typeface="楷体_GB2312" pitchFamily="49" charset="-122"/>
                <a:sym typeface="+mn-ea"/>
              </a:rPr>
              <a:t>也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；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  <a:sym typeface="+mn-ea"/>
              </a:rPr>
              <a:t>辘辘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远听，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  <a:sym typeface="+mn-ea"/>
              </a:rPr>
              <a:t>杳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不知其</a:t>
            </a:r>
            <a:r>
              <a:rPr lang="zh-CN" altLang="en-US" sz="3600" b="1" u="sng">
                <a:ea typeface="楷体_GB2312" pitchFamily="49" charset="-122"/>
                <a:cs typeface="+mn-ea"/>
                <a:sym typeface="+mn-ea"/>
              </a:rPr>
              <a:t>所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  <a:cs typeface="+mn-ea"/>
                <a:sym typeface="+mn-ea"/>
              </a:rPr>
              <a:t>之</a:t>
            </a:r>
            <a:r>
              <a:rPr lang="zh-CN" altLang="en-US" sz="3600" b="1" u="sng">
                <a:solidFill>
                  <a:srgbClr val="CC0000"/>
                </a:solidFill>
                <a:ea typeface="楷体_GB2312" pitchFamily="49" charset="-122"/>
                <a:cs typeface="+mn-ea"/>
                <a:sym typeface="+mn-ea"/>
              </a:rPr>
              <a:t>也</a:t>
            </a:r>
            <a:r>
              <a:rPr lang="zh-CN" altLang="en-US" sz="3600" b="1">
                <a:ea typeface="楷体_GB2312" pitchFamily="49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CC0000"/>
                </a:solidFill>
                <a:ea typeface="楷体_GB2312" pitchFamily="49" charset="-122"/>
                <a:sym typeface="+mn-ea"/>
              </a:rPr>
              <a:t>一</a:t>
            </a:r>
            <a:r>
              <a:rPr lang="zh-CN" altLang="en-US" sz="3600" b="1">
                <a:ea typeface="楷体_GB2312" pitchFamily="49" charset="-122"/>
                <a:cs typeface="+mn-ea"/>
                <a:sym typeface="+mn-ea"/>
              </a:rPr>
              <a:t>肌</a:t>
            </a:r>
            <a:r>
              <a:rPr lang="zh-CN" altLang="en-US" sz="3600" b="1">
                <a:solidFill>
                  <a:srgbClr val="CC0000"/>
                </a:solidFill>
                <a:ea typeface="楷体_GB2312" pitchFamily="49" charset="-122"/>
                <a:sym typeface="+mn-ea"/>
              </a:rPr>
              <a:t>一</a:t>
            </a:r>
            <a:r>
              <a:rPr lang="zh-CN" altLang="en-US" sz="3600" b="1">
                <a:ea typeface="楷体_GB2312" pitchFamily="49" charset="-122"/>
                <a:cs typeface="+mn-ea"/>
                <a:sym typeface="+mn-ea"/>
              </a:rPr>
              <a:t>容</a:t>
            </a:r>
            <a:r>
              <a:rPr lang="zh-CN" altLang="en-US" sz="3600" b="1">
                <a:ea typeface="楷体_GB2312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5050"/>
                </a:solidFill>
                <a:ea typeface="楷体_GB2312" pitchFamily="49" charset="-122"/>
                <a:sym typeface="+mn-ea"/>
              </a:rPr>
              <a:t>尽</a:t>
            </a:r>
            <a:r>
              <a:rPr lang="zh-CN" altLang="en-US" sz="3600" b="1">
                <a:ea typeface="楷体_GB2312" pitchFamily="49" charset="-122"/>
                <a:sym typeface="+mn-ea"/>
              </a:rPr>
              <a:t>态</a:t>
            </a:r>
            <a:r>
              <a:rPr lang="zh-CN" altLang="en-US" sz="3600" b="1">
                <a:solidFill>
                  <a:srgbClr val="FF5050"/>
                </a:solidFill>
                <a:ea typeface="楷体_GB2312" pitchFamily="49" charset="-122"/>
                <a:sym typeface="+mn-ea"/>
              </a:rPr>
              <a:t>极妍</a:t>
            </a:r>
            <a:r>
              <a:rPr lang="zh-CN" altLang="en-US" sz="3600" b="1">
                <a:ea typeface="楷体_GB2312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C0000"/>
                </a:solidFill>
                <a:ea typeface="楷体_GB2312" pitchFamily="49" charset="-122"/>
                <a:sym typeface="+mn-ea"/>
              </a:rPr>
              <a:t>缦立</a:t>
            </a:r>
            <a:r>
              <a:rPr lang="zh-CN" altLang="en-US" sz="3600" b="1">
                <a:ea typeface="楷体_GB2312" pitchFamily="49" charset="-122"/>
                <a:sym typeface="+mn-ea"/>
              </a:rPr>
              <a:t>远视，</a:t>
            </a:r>
            <a:r>
              <a:rPr lang="zh-CN" altLang="en-US" sz="3600" b="1">
                <a:solidFill>
                  <a:srgbClr val="FF5050"/>
                </a:solidFill>
                <a:ea typeface="楷体_GB2312" pitchFamily="49" charset="-122"/>
                <a:sym typeface="+mn-ea"/>
              </a:rPr>
              <a:t>而</a:t>
            </a:r>
            <a:r>
              <a:rPr lang="zh-CN" altLang="en-US" sz="3600" b="1">
                <a:ea typeface="楷体_GB2312" pitchFamily="49" charset="-122"/>
                <a:sym typeface="+mn-ea"/>
              </a:rPr>
              <a:t>望</a:t>
            </a:r>
            <a:r>
              <a:rPr lang="zh-CN" altLang="en-US" sz="3600" b="1">
                <a:ea typeface="楷体_GB2312" pitchFamily="49" charset="-122"/>
                <a:cs typeface="+mn-ea"/>
                <a:sym typeface="+mn-ea"/>
              </a:rPr>
              <a:t>幸</a:t>
            </a:r>
            <a:r>
              <a:rPr lang="zh-CN" altLang="en-US" sz="3600" b="1">
                <a:solidFill>
                  <a:schemeClr val="hlink"/>
                </a:solidFill>
                <a:ea typeface="楷体_GB2312" pitchFamily="49" charset="-122"/>
                <a:sym typeface="+mn-ea"/>
              </a:rPr>
              <a:t>焉</a:t>
            </a:r>
            <a:r>
              <a:rPr lang="zh-CN" altLang="en-US" sz="3600" b="1">
                <a:ea typeface="楷体_GB2312" pitchFamily="49" charset="-122"/>
                <a:sym typeface="+mn-ea"/>
              </a:rPr>
              <a:t>；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有不见</a:t>
            </a:r>
            <a:r>
              <a:rPr lang="zh-CN" altLang="en-US" sz="3600" b="1" u="sng">
                <a:solidFill>
                  <a:srgbClr val="FF5050"/>
                </a:solidFill>
                <a:ea typeface="楷体_GB2312" pitchFamily="49" charset="-122"/>
                <a:sym typeface="+mn-ea"/>
              </a:rPr>
              <a:t>者</a:t>
            </a:r>
            <a:r>
              <a:rPr lang="zh-CN" altLang="en-US" sz="3600" b="1" u="sng">
                <a:ea typeface="楷体_GB2312" pitchFamily="49" charset="-122"/>
                <a:sym typeface="+mn-ea"/>
              </a:rPr>
              <a:t>，三十六年</a:t>
            </a:r>
            <a:r>
              <a:rPr lang="zh-CN" altLang="en-US" sz="3600" b="1">
                <a:ea typeface="楷体_GB2312" pitchFamily="49" charset="-122"/>
                <a:sym typeface="+mn-ea"/>
              </a:rPr>
              <a:t>。</a:t>
            </a:r>
            <a:endParaRPr lang="zh-CN" altLang="en-US" sz="3600">
              <a:ea typeface="黑体" panose="02010609060101010101" charset="-122"/>
            </a:endParaRPr>
          </a:p>
        </p:txBody>
      </p:sp>
      <p:sp>
        <p:nvSpPr>
          <p:cNvPr id="87053" name="文本框 87052"/>
          <p:cNvSpPr txBox="1"/>
          <p:nvPr>
            <p:custDataLst>
              <p:tags r:id="rId4"/>
            </p:custDataLst>
          </p:nvPr>
        </p:nvSpPr>
        <p:spPr>
          <a:xfrm>
            <a:off x="9064711" y="-317"/>
            <a:ext cx="302045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名作动，唱歌;弹琴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509051" y="846298"/>
            <a:ext cx="1082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离开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617556" y="846298"/>
            <a:ext cx="255921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名作状，乘辇车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616106" y="846298"/>
            <a:ext cx="111104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名作状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0851587" y="846298"/>
            <a:ext cx="111104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互文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28423" y="1741166"/>
            <a:ext cx="90470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成为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31274" y="846298"/>
            <a:ext cx="234398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不同等级的宫妃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4" name="文本框 47113"/>
          <p:cNvSpPr txBox="1"/>
          <p:nvPr>
            <p:custDataLst>
              <p:tags r:id="rId11"/>
            </p:custDataLst>
          </p:nvPr>
        </p:nvSpPr>
        <p:spPr>
          <a:xfrm>
            <a:off x="5842999" y="1832906"/>
            <a:ext cx="102470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判断句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507" name="Text Box 1035"/>
          <p:cNvSpPr txBox="1"/>
          <p:nvPr>
            <p:custDataLst>
              <p:tags r:id="rId12"/>
            </p:custDataLst>
          </p:nvPr>
        </p:nvSpPr>
        <p:spPr>
          <a:xfrm>
            <a:off x="2796833" y="1787194"/>
            <a:ext cx="1865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明亮的样子</a:t>
            </a:r>
          </a:p>
        </p:txBody>
      </p:sp>
      <p:sp>
        <p:nvSpPr>
          <p:cNvPr id="106511" name="Text Box 1039"/>
          <p:cNvSpPr txBox="1"/>
          <p:nvPr>
            <p:custDataLst>
              <p:tags r:id="rId13"/>
            </p:custDataLst>
          </p:nvPr>
        </p:nvSpPr>
        <p:spPr>
          <a:xfrm>
            <a:off x="6867700" y="1861475"/>
            <a:ext cx="2748406" cy="38608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同“青丝”指头发</a:t>
            </a:r>
          </a:p>
        </p:txBody>
      </p:sp>
      <p:sp>
        <p:nvSpPr>
          <p:cNvPr id="106513" name="Text Box 1041"/>
          <p:cNvSpPr txBox="1"/>
          <p:nvPr>
            <p:custDataLst>
              <p:tags r:id="rId14"/>
            </p:custDataLst>
          </p:nvPr>
        </p:nvSpPr>
        <p:spPr>
          <a:xfrm>
            <a:off x="1508657" y="2721741"/>
            <a:ext cx="1066602" cy="52197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油脂</a:t>
            </a:r>
          </a:p>
        </p:txBody>
      </p:sp>
      <p:sp>
        <p:nvSpPr>
          <p:cNvPr id="106514" name="Text Box 1042"/>
          <p:cNvSpPr txBox="1"/>
          <p:nvPr>
            <p:custDataLst>
              <p:tags r:id="rId15"/>
            </p:custDataLst>
          </p:nvPr>
        </p:nvSpPr>
        <p:spPr>
          <a:xfrm>
            <a:off x="2575259" y="2721741"/>
            <a:ext cx="2361763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脂粉、香膏</a:t>
            </a:r>
          </a:p>
        </p:txBody>
      </p:sp>
      <p:sp>
        <p:nvSpPr>
          <p:cNvPr id="106515" name="Text Box 1043"/>
          <p:cNvSpPr txBox="1"/>
          <p:nvPr>
            <p:custDataLst>
              <p:tags r:id="rId16"/>
            </p:custDataLst>
          </p:nvPr>
        </p:nvSpPr>
        <p:spPr>
          <a:xfrm>
            <a:off x="7531787" y="2721741"/>
            <a:ext cx="1142788" cy="52197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香料</a:t>
            </a:r>
          </a:p>
        </p:txBody>
      </p:sp>
      <p:sp>
        <p:nvSpPr>
          <p:cNvPr id="106516" name="Text Box 1044"/>
          <p:cNvSpPr txBox="1"/>
          <p:nvPr>
            <p:custDataLst>
              <p:tags r:id="rId17"/>
            </p:custDataLst>
          </p:nvPr>
        </p:nvSpPr>
        <p:spPr>
          <a:xfrm>
            <a:off x="10030684" y="2721741"/>
            <a:ext cx="1448167" cy="52197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突然</a:t>
            </a:r>
          </a:p>
        </p:txBody>
      </p:sp>
      <p:sp>
        <p:nvSpPr>
          <p:cNvPr id="106517" name="Text Box 1045"/>
          <p:cNvSpPr txBox="1"/>
          <p:nvPr>
            <p:custDataLst>
              <p:tags r:id="rId18"/>
            </p:custDataLst>
          </p:nvPr>
        </p:nvSpPr>
        <p:spPr>
          <a:xfrm>
            <a:off x="1195660" y="3645495"/>
            <a:ext cx="3039182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象声词；车轮的声音。</a:t>
            </a:r>
          </a:p>
        </p:txBody>
      </p:sp>
      <p:sp>
        <p:nvSpPr>
          <p:cNvPr id="106518" name="Text Box 1046"/>
          <p:cNvSpPr txBox="1"/>
          <p:nvPr>
            <p:custDataLst>
              <p:tags r:id="rId19"/>
            </p:custDataLst>
          </p:nvPr>
        </p:nvSpPr>
        <p:spPr>
          <a:xfrm>
            <a:off x="4398642" y="3645495"/>
            <a:ext cx="3133145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深远，引申为“最后”</a:t>
            </a:r>
          </a:p>
        </p:txBody>
      </p:sp>
      <p:sp>
        <p:nvSpPr>
          <p:cNvPr id="106519" name="Text Box 1047"/>
          <p:cNvSpPr txBox="1"/>
          <p:nvPr>
            <p:custDataLst>
              <p:tags r:id="rId20"/>
            </p:custDataLst>
          </p:nvPr>
        </p:nvSpPr>
        <p:spPr>
          <a:xfrm>
            <a:off x="7474647" y="3645495"/>
            <a:ext cx="1257067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去、到</a:t>
            </a:r>
          </a:p>
        </p:txBody>
      </p:sp>
      <p:sp>
        <p:nvSpPr>
          <p:cNvPr id="86030" name="文本框 86029"/>
          <p:cNvSpPr txBox="1"/>
          <p:nvPr>
            <p:custDataLst>
              <p:tags r:id="rId21"/>
            </p:custDataLst>
          </p:nvPr>
        </p:nvSpPr>
        <p:spPr>
          <a:xfrm>
            <a:off x="9176767" y="3691206"/>
            <a:ext cx="721226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每一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23" name="文本框 86022"/>
          <p:cNvSpPr txBox="1"/>
          <p:nvPr>
            <p:custDataLst>
              <p:tags r:id="rId22"/>
            </p:custDataLst>
          </p:nvPr>
        </p:nvSpPr>
        <p:spPr>
          <a:xfrm>
            <a:off x="10869364" y="3690890"/>
            <a:ext cx="6096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竭尽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22" name="文本框 86021"/>
          <p:cNvSpPr txBox="1"/>
          <p:nvPr>
            <p:custDataLst>
              <p:tags r:id="rId23"/>
            </p:custDataLst>
          </p:nvPr>
        </p:nvSpPr>
        <p:spPr>
          <a:xfrm>
            <a:off x="2716" y="4677814"/>
            <a:ext cx="2101461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美好的（姿态）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4"/>
            </p:custDataLst>
          </p:nvPr>
        </p:nvSpPr>
        <p:spPr>
          <a:xfrm>
            <a:off x="2575259" y="4654958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sym typeface="+mn-ea"/>
              </a:rPr>
              <a:t>久立</a:t>
            </a:r>
            <a:endParaRPr lang="zh-CN" altLang="en-US"/>
          </a:p>
        </p:txBody>
      </p:sp>
      <p:sp>
        <p:nvSpPr>
          <p:cNvPr id="86027" name="文本框 86026"/>
          <p:cNvSpPr txBox="1"/>
          <p:nvPr>
            <p:custDataLst>
              <p:tags r:id="rId25"/>
            </p:custDataLst>
          </p:nvPr>
        </p:nvSpPr>
        <p:spPr>
          <a:xfrm>
            <a:off x="7287357" y="4700035"/>
            <a:ext cx="12192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……的人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25" name="文本框 86024"/>
          <p:cNvSpPr txBox="1"/>
          <p:nvPr>
            <p:custDataLst>
              <p:tags r:id="rId26"/>
            </p:custDataLst>
          </p:nvPr>
        </p:nvSpPr>
        <p:spPr>
          <a:xfrm>
            <a:off x="3747570" y="4700035"/>
            <a:ext cx="9144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latin typeface="Times New Roman" panose="02020603050405020304" pitchFamily="18" charset="0"/>
              </a:rPr>
              <a:t>表顺承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7"/>
            </p:custDataLst>
          </p:nvPr>
        </p:nvCxnSpPr>
        <p:spPr>
          <a:xfrm flipV="1">
            <a:off x="231274" y="837410"/>
            <a:ext cx="8960096" cy="431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28"/>
            </p:custDataLst>
          </p:nvPr>
        </p:nvSpPr>
        <p:spPr>
          <a:xfrm>
            <a:off x="1508657" y="27935"/>
            <a:ext cx="3496932" cy="40505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承上段写宫人的来历</a:t>
            </a:r>
          </a:p>
        </p:txBody>
      </p:sp>
      <p:cxnSp>
        <p:nvCxnSpPr>
          <p:cNvPr id="14" name="直接连接符 13"/>
          <p:cNvCxnSpPr/>
          <p:nvPr>
            <p:custDataLst>
              <p:tags r:id="rId29"/>
            </p:custDataLst>
          </p:nvPr>
        </p:nvCxnSpPr>
        <p:spPr>
          <a:xfrm>
            <a:off x="2575259" y="1832906"/>
            <a:ext cx="8920098" cy="120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30"/>
            </p:custDataLst>
          </p:nvPr>
        </p:nvCxnSpPr>
        <p:spPr>
          <a:xfrm flipV="1">
            <a:off x="300476" y="2709043"/>
            <a:ext cx="8890894" cy="469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>
            <p:custDataLst>
              <p:tags r:id="rId31"/>
            </p:custDataLst>
          </p:nvPr>
        </p:nvSpPr>
        <p:spPr>
          <a:xfrm>
            <a:off x="10851587" y="5068901"/>
            <a:ext cx="1093268" cy="467273"/>
          </a:xfrm>
          <a:prstGeom prst="wedgeRectCallout">
            <a:avLst>
              <a:gd name="adj1" fmla="val -30545"/>
              <a:gd name="adj2" fmla="val -753396"/>
            </a:avLst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比喻</a:t>
            </a:r>
          </a:p>
        </p:txBody>
      </p:sp>
      <p:sp>
        <p:nvSpPr>
          <p:cNvPr id="17" name="矩形标注 16"/>
          <p:cNvSpPr/>
          <p:nvPr>
            <p:custDataLst>
              <p:tags r:id="rId32"/>
            </p:custDataLst>
          </p:nvPr>
        </p:nvSpPr>
        <p:spPr>
          <a:xfrm>
            <a:off x="127788" y="5164134"/>
            <a:ext cx="1976389" cy="752336"/>
          </a:xfrm>
          <a:prstGeom prst="wedgeRectCallout">
            <a:avLst>
              <a:gd name="adj1" fmla="val -1076"/>
              <a:gd name="adj2" fmla="val -376329"/>
            </a:avLst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rgbClr val="FF0000"/>
                </a:solidFill>
              </a:rPr>
              <a:t>夸张，说明美人之多</a:t>
            </a:r>
          </a:p>
        </p:txBody>
      </p:sp>
      <p:cxnSp>
        <p:nvCxnSpPr>
          <p:cNvPr id="18" name="直接连接符 17"/>
          <p:cNvCxnSpPr/>
          <p:nvPr>
            <p:custDataLst>
              <p:tags r:id="rId33"/>
            </p:custDataLst>
          </p:nvPr>
        </p:nvCxnSpPr>
        <p:spPr>
          <a:xfrm>
            <a:off x="285873" y="3691206"/>
            <a:ext cx="7969679" cy="253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34"/>
            </p:custDataLst>
          </p:nvPr>
        </p:nvCxnSpPr>
        <p:spPr>
          <a:xfrm>
            <a:off x="9551348" y="2780785"/>
            <a:ext cx="19440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矩形标注 19"/>
          <p:cNvSpPr/>
          <p:nvPr>
            <p:custDataLst>
              <p:tags r:id="rId35"/>
            </p:custDataLst>
          </p:nvPr>
        </p:nvSpPr>
        <p:spPr>
          <a:xfrm>
            <a:off x="2655255" y="5077155"/>
            <a:ext cx="1743387" cy="926293"/>
          </a:xfrm>
          <a:prstGeom prst="wedgeRectCallout">
            <a:avLst>
              <a:gd name="adj1" fmla="val -63692"/>
              <a:gd name="adj2" fmla="val -202159"/>
            </a:avLst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比喻，说明地之广</a:t>
            </a:r>
          </a:p>
        </p:txBody>
      </p:sp>
      <p:sp>
        <p:nvSpPr>
          <p:cNvPr id="21" name="文本框 20"/>
          <p:cNvSpPr txBox="1"/>
          <p:nvPr>
            <p:custDataLst>
              <p:tags r:id="rId36"/>
            </p:custDataLst>
          </p:nvPr>
        </p:nvSpPr>
        <p:spPr>
          <a:xfrm>
            <a:off x="11560751" y="1555462"/>
            <a:ext cx="629168" cy="156845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排比句</a:t>
            </a:r>
          </a:p>
        </p:txBody>
      </p:sp>
      <p:cxnSp>
        <p:nvCxnSpPr>
          <p:cNvPr id="22" name="直接连接符 21"/>
          <p:cNvCxnSpPr/>
          <p:nvPr>
            <p:custDataLst>
              <p:tags r:id="rId37"/>
            </p:custDataLst>
          </p:nvPr>
        </p:nvCxnSpPr>
        <p:spPr>
          <a:xfrm flipV="1">
            <a:off x="395708" y="4652418"/>
            <a:ext cx="10163833" cy="2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38"/>
            </p:custDataLst>
          </p:nvPr>
        </p:nvCxnSpPr>
        <p:spPr>
          <a:xfrm flipV="1">
            <a:off x="8615531" y="3644860"/>
            <a:ext cx="3239805" cy="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矩形标注 23"/>
          <p:cNvSpPr/>
          <p:nvPr>
            <p:custDataLst>
              <p:tags r:id="rId39"/>
            </p:custDataLst>
          </p:nvPr>
        </p:nvSpPr>
        <p:spPr>
          <a:xfrm>
            <a:off x="6054415" y="5068901"/>
            <a:ext cx="2451281" cy="768208"/>
          </a:xfrm>
          <a:prstGeom prst="wedgeRectCallout">
            <a:avLst>
              <a:gd name="adj1" fmla="val -63209"/>
              <a:gd name="adj2" fmla="val -990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/>
              <a:t>美人数量之多，命运之惨。</a:t>
            </a:r>
          </a:p>
        </p:txBody>
      </p:sp>
      <p:sp>
        <p:nvSpPr>
          <p:cNvPr id="25" name="文本框 24"/>
          <p:cNvSpPr txBox="1"/>
          <p:nvPr>
            <p:custDataLst>
              <p:tags r:id="rId40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作者对宫人的同情，衬托秦始皇的荒淫生活。</a:t>
            </a:r>
          </a:p>
        </p:txBody>
      </p:sp>
      <p:sp>
        <p:nvSpPr>
          <p:cNvPr id="26" name="文本框 25"/>
          <p:cNvSpPr txBox="1"/>
          <p:nvPr>
            <p:custDataLst>
              <p:tags r:id="rId41"/>
            </p:custDataLst>
          </p:nvPr>
        </p:nvSpPr>
        <p:spPr>
          <a:xfrm>
            <a:off x="602045" y="2751580"/>
            <a:ext cx="43108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水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06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0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0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0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0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0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06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06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6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5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6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1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3" grpId="0"/>
      <p:bldP spid="4" grpId="0"/>
      <p:bldP spid="6" grpId="0"/>
      <p:bldP spid="7" grpId="0"/>
      <p:bldP spid="8" grpId="0"/>
      <p:bldP spid="9" grpId="0"/>
      <p:bldP spid="10" grpId="0"/>
      <p:bldP spid="47114" grpId="0"/>
      <p:bldP spid="106507" grpId="0"/>
      <p:bldP spid="106511" grpId="0"/>
      <p:bldP spid="106513" grpId="0"/>
      <p:bldP spid="106514" grpId="0"/>
      <p:bldP spid="106515" grpId="0"/>
      <p:bldP spid="106516" grpId="0"/>
      <p:bldP spid="106517" grpId="0"/>
      <p:bldP spid="106518" grpId="0"/>
      <p:bldP spid="106519" grpId="0"/>
      <p:bldP spid="86023" grpId="0"/>
      <p:bldP spid="86022" grpId="0"/>
      <p:bldP spid="11" grpId="0"/>
      <p:bldP spid="86027" grpId="0"/>
      <p:bldP spid="86025" grpId="0"/>
      <p:bldP spid="13" grpId="0"/>
      <p:bldP spid="16" grpId="0"/>
      <p:bldP spid="17" grpId="0"/>
      <p:bldP spid="20" grpId="0"/>
      <p:bldP spid="21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8370" name="内容占位符 49154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100488" y="0"/>
            <a:ext cx="11991659" cy="3192189"/>
          </a:xfrm>
        </p:spPr>
        <p:txBody>
          <a:bodyPr vert="horz" wrap="square" lIns="91423" tIns="45711" rIns="91423" bIns="45711" anchor="t">
            <a:normAutofit lnSpcReduction="10000"/>
          </a:bodyPr>
          <a:lstStyle/>
          <a:p>
            <a:pPr algn="l" eaLnBrk="1" hangingPunct="1">
              <a:lnSpc>
                <a:spcPct val="190000"/>
              </a:lnSpc>
            </a:pPr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燕赵之</a:t>
            </a:r>
            <a:r>
              <a:rPr lang="zh-CN" altLang="en-US" sz="3600" b="1">
                <a:solidFill>
                  <a:srgbClr val="CC0000"/>
                </a:solidFill>
                <a:ea typeface="楷体_GB2312" pitchFamily="49" charset="-122"/>
              </a:rPr>
              <a:t>收藏</a:t>
            </a:r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，韩魏之</a:t>
            </a:r>
            <a:r>
              <a:rPr lang="zh-CN" altLang="en-US" sz="3600" b="1">
                <a:solidFill>
                  <a:srgbClr val="CC0000"/>
                </a:solidFill>
                <a:ea typeface="楷体_GB2312" pitchFamily="49" charset="-122"/>
              </a:rPr>
              <a:t>经营</a:t>
            </a:r>
            <a:r>
              <a:rPr lang="zh-CN" altLang="en-US" sz="3600" b="1">
                <a:ea typeface="楷体_GB2312" pitchFamily="49" charset="-122"/>
              </a:rPr>
              <a:t>，</a:t>
            </a:r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齐楚之</a:t>
            </a:r>
            <a:r>
              <a:rPr lang="zh-CN" altLang="en-US" sz="3600" b="1">
                <a:solidFill>
                  <a:srgbClr val="CC0000"/>
                </a:solidFill>
                <a:ea typeface="楷体_GB2312" pitchFamily="49" charset="-122"/>
              </a:rPr>
              <a:t>精英</a:t>
            </a:r>
            <a:r>
              <a:rPr lang="zh-CN" altLang="en-US" sz="3600" b="1">
                <a:ea typeface="楷体_GB2312" pitchFamily="49" charset="-122"/>
              </a:rPr>
              <a:t>，</a:t>
            </a:r>
            <a:r>
              <a:rPr lang="zh-CN" altLang="en-US" sz="3600" b="1" u="sng">
                <a:solidFill>
                  <a:srgbClr val="000000"/>
                </a:solidFill>
                <a:ea typeface="楷体_GB2312" pitchFamily="49" charset="-122"/>
              </a:rPr>
              <a:t>几世几年，</a:t>
            </a:r>
            <a:r>
              <a:rPr lang="zh-CN" altLang="en-US" sz="3600" b="1" u="sng">
                <a:solidFill>
                  <a:srgbClr val="CC0000"/>
                </a:solidFill>
                <a:ea typeface="楷体_GB2312" pitchFamily="49" charset="-122"/>
              </a:rPr>
              <a:t>摽</a:t>
            </a:r>
            <a:r>
              <a:rPr lang="zh-CN" altLang="en-US" sz="3600" b="1" u="sng">
                <a:solidFill>
                  <a:srgbClr val="000000"/>
                </a:solidFill>
                <a:ea typeface="楷体_GB2312" pitchFamily="49" charset="-122"/>
              </a:rPr>
              <a:t>掠其</a:t>
            </a:r>
            <a:r>
              <a:rPr lang="zh-CN" altLang="en-US" sz="3600" b="1" u="sng">
                <a:solidFill>
                  <a:srgbClr val="FF0000"/>
                </a:solidFill>
                <a:ea typeface="楷体_GB2312" pitchFamily="49" charset="-122"/>
              </a:rPr>
              <a:t>人</a:t>
            </a:r>
            <a:r>
              <a:rPr lang="zh-CN" altLang="en-US" sz="3600" b="1" u="sng">
                <a:solidFill>
                  <a:srgbClr val="000000"/>
                </a:solidFill>
                <a:ea typeface="楷体_GB2312" pitchFamily="49" charset="-122"/>
              </a:rPr>
              <a:t>，</a:t>
            </a:r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倚叠如山</a:t>
            </a:r>
            <a:r>
              <a:rPr lang="zh-CN" altLang="en-US" sz="3600" b="1">
                <a:ea typeface="楷体_GB2312" pitchFamily="49" charset="-122"/>
              </a:rPr>
              <a:t>；</a:t>
            </a:r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一旦不能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有</a:t>
            </a:r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，输来其间</a:t>
            </a:r>
            <a:r>
              <a:rPr lang="zh-CN" altLang="en-US" sz="3600" b="1">
                <a:ea typeface="楷体_GB2312" pitchFamily="49" charset="-122"/>
              </a:rPr>
              <a:t>，鼎</a:t>
            </a:r>
            <a:r>
              <a:rPr lang="zh-CN" altLang="en-US" sz="3600" b="1">
                <a:solidFill>
                  <a:srgbClr val="990033"/>
                </a:solidFill>
                <a:ea typeface="楷体_GB2312" pitchFamily="49" charset="-122"/>
              </a:rPr>
              <a:t>铛</a:t>
            </a:r>
            <a:r>
              <a:rPr lang="zh-CN" altLang="en-US" sz="3600" b="1">
                <a:ea typeface="楷体_GB2312" pitchFamily="49" charset="-122"/>
              </a:rPr>
              <a:t>玉</a:t>
            </a:r>
            <a:r>
              <a:rPr lang="zh-CN" altLang="en-US" sz="3600" b="1">
                <a:solidFill>
                  <a:srgbClr val="990033"/>
                </a:solidFill>
                <a:ea typeface="楷体_GB2312" pitchFamily="49" charset="-122"/>
              </a:rPr>
              <a:t>石</a:t>
            </a:r>
            <a:r>
              <a:rPr lang="zh-CN" altLang="en-US" sz="3600" b="1">
                <a:ea typeface="楷体_GB2312" pitchFamily="49" charset="-122"/>
              </a:rPr>
              <a:t>，金</a:t>
            </a:r>
            <a:r>
              <a:rPr lang="zh-CN" altLang="en-US" sz="3600" b="1">
                <a:solidFill>
                  <a:srgbClr val="990033"/>
                </a:solidFill>
                <a:ea typeface="楷体_GB2312" pitchFamily="49" charset="-122"/>
              </a:rPr>
              <a:t>块</a:t>
            </a:r>
            <a:r>
              <a:rPr lang="zh-CN" altLang="en-US" sz="3600" b="1">
                <a:ea typeface="楷体_GB2312" pitchFamily="49" charset="-122"/>
              </a:rPr>
              <a:t>珠</a:t>
            </a:r>
            <a:r>
              <a:rPr lang="zh-CN" altLang="en-US" sz="3600" b="1">
                <a:solidFill>
                  <a:srgbClr val="990033"/>
                </a:solidFill>
                <a:ea typeface="楷体_GB2312" pitchFamily="49" charset="-122"/>
              </a:rPr>
              <a:t>砾</a:t>
            </a:r>
            <a:r>
              <a:rPr lang="zh-CN" altLang="en-US" sz="3600" b="1">
                <a:ea typeface="楷体_GB2312" pitchFamily="49" charset="-122"/>
              </a:rPr>
              <a:t>，弃掷</a:t>
            </a:r>
            <a:r>
              <a:rPr lang="zh-CN" altLang="en-US" sz="3600" b="1">
                <a:solidFill>
                  <a:srgbClr val="CC0000"/>
                </a:solidFill>
                <a:ea typeface="楷体_GB2312" pitchFamily="49" charset="-122"/>
              </a:rPr>
              <a:t>逦迤</a:t>
            </a:r>
            <a:r>
              <a:rPr lang="zh-CN" altLang="en-US" sz="3600" b="1">
                <a:ea typeface="楷体_GB2312" pitchFamily="49" charset="-122"/>
              </a:rPr>
              <a:t>，秦人视之，亦不甚惜。</a:t>
            </a:r>
          </a:p>
        </p:txBody>
      </p:sp>
      <p:sp>
        <p:nvSpPr>
          <p:cNvPr id="49161" name="椭圆形标注 49160"/>
          <p:cNvSpPr/>
          <p:nvPr>
            <p:custDataLst>
              <p:tags r:id="rId4"/>
            </p:custDataLst>
          </p:nvPr>
        </p:nvSpPr>
        <p:spPr>
          <a:xfrm>
            <a:off x="585538" y="992321"/>
            <a:ext cx="6783719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收藏、经营、精英：指金玉珠宝。互文手法。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9157" name="圆角矩形标注 49156"/>
          <p:cNvSpPr/>
          <p:nvPr>
            <p:custDataLst>
              <p:tags r:id="rId5"/>
            </p:custDataLst>
          </p:nvPr>
        </p:nvSpPr>
        <p:spPr>
          <a:xfrm>
            <a:off x="9911326" y="992321"/>
            <a:ext cx="2003689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抢夺，掠夺</a:t>
            </a:r>
          </a:p>
        </p:txBody>
      </p:sp>
      <p:sp>
        <p:nvSpPr>
          <p:cNvPr id="67596" name="Text Box 12"/>
          <p:cNvSpPr txBox="1"/>
          <p:nvPr>
            <p:custDataLst>
              <p:tags r:id="rId6"/>
            </p:custDataLst>
          </p:nvPr>
        </p:nvSpPr>
        <p:spPr>
          <a:xfrm>
            <a:off x="585538" y="2019561"/>
            <a:ext cx="1846238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人；百姓</a:t>
            </a:r>
          </a:p>
        </p:txBody>
      </p:sp>
      <p:sp>
        <p:nvSpPr>
          <p:cNvPr id="67597" name="Text Box 13"/>
          <p:cNvSpPr txBox="1"/>
          <p:nvPr>
            <p:custDataLst>
              <p:tags r:id="rId7"/>
            </p:custDataLst>
          </p:nvPr>
        </p:nvSpPr>
        <p:spPr>
          <a:xfrm>
            <a:off x="5792233" y="1894466"/>
            <a:ext cx="2070352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保有、占有</a:t>
            </a:r>
          </a:p>
        </p:txBody>
      </p:sp>
      <p:sp>
        <p:nvSpPr>
          <p:cNvPr id="67601" name="Text Box 17"/>
          <p:cNvSpPr txBox="1"/>
          <p:nvPr>
            <p:custDataLst>
              <p:tags r:id="rId8"/>
            </p:custDataLst>
          </p:nvPr>
        </p:nvSpPr>
        <p:spPr>
          <a:xfrm>
            <a:off x="22397" y="3192189"/>
            <a:ext cx="2408744" cy="68135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名词意动用法，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把…当作</a:t>
            </a:r>
            <a:r>
              <a:rPr lang="en-US" altLang="zh-CN" sz="2400">
                <a:latin typeface="Times New Roman" panose="02020603050405020304" pitchFamily="18" charset="0"/>
              </a:rPr>
              <a:t>...</a:t>
            </a:r>
          </a:p>
        </p:txBody>
      </p:sp>
      <p:sp>
        <p:nvSpPr>
          <p:cNvPr id="67602" name="Text Box 18"/>
          <p:cNvSpPr txBox="1"/>
          <p:nvPr>
            <p:custDataLst>
              <p:tags r:id="rId9"/>
            </p:custDataLst>
          </p:nvPr>
        </p:nvSpPr>
        <p:spPr>
          <a:xfrm>
            <a:off x="2559387" y="3168063"/>
            <a:ext cx="3387098" cy="46037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连续不断、到处都是</a:t>
            </a: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>
            <a:off x="120169" y="2060828"/>
            <a:ext cx="39597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11"/>
            </p:custDataLst>
          </p:nvPr>
        </p:nvCxnSpPr>
        <p:spPr>
          <a:xfrm>
            <a:off x="9119628" y="980893"/>
            <a:ext cx="266396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矩形标注 23"/>
          <p:cNvSpPr/>
          <p:nvPr>
            <p:custDataLst>
              <p:tags r:id="rId12"/>
            </p:custDataLst>
          </p:nvPr>
        </p:nvSpPr>
        <p:spPr>
          <a:xfrm>
            <a:off x="1771498" y="3754695"/>
            <a:ext cx="2071621" cy="1020891"/>
          </a:xfrm>
          <a:prstGeom prst="wedgeRectCallout">
            <a:avLst>
              <a:gd name="adj1" fmla="val -40867"/>
              <a:gd name="adj2" fmla="val -229291"/>
            </a:avLst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rgbClr val="FF0000"/>
                </a:solidFill>
              </a:rPr>
              <a:t>比喻，财物数量多</a:t>
            </a:r>
          </a:p>
        </p:txBody>
      </p:sp>
      <p:cxnSp>
        <p:nvCxnSpPr>
          <p:cNvPr id="4" name="直接连接符 3"/>
          <p:cNvCxnSpPr/>
          <p:nvPr>
            <p:custDataLst>
              <p:tags r:id="rId13"/>
            </p:custDataLst>
          </p:nvPr>
        </p:nvCxnSpPr>
        <p:spPr>
          <a:xfrm flipV="1">
            <a:off x="120804" y="2948372"/>
            <a:ext cx="9359437" cy="482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14"/>
            </p:custDataLst>
          </p:nvPr>
        </p:nvCxnSpPr>
        <p:spPr>
          <a:xfrm>
            <a:off x="9911326" y="2019553"/>
            <a:ext cx="200368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矩形标注 5"/>
          <p:cNvSpPr/>
          <p:nvPr>
            <p:custDataLst>
              <p:tags r:id="rId15"/>
            </p:custDataLst>
          </p:nvPr>
        </p:nvSpPr>
        <p:spPr>
          <a:xfrm>
            <a:off x="6789609" y="3659462"/>
            <a:ext cx="2690632" cy="926293"/>
          </a:xfrm>
          <a:prstGeom prst="wedgeRectCallout">
            <a:avLst>
              <a:gd name="adj1" fmla="val -42826"/>
              <a:gd name="adj2" fmla="val -114907"/>
            </a:avLst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rgbClr val="FF0000"/>
                </a:solidFill>
              </a:rPr>
              <a:t>财物浪费，娇奢淫逸的生活</a:t>
            </a: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由写人被欺辱转而写物被践踏</a:t>
            </a:r>
          </a:p>
        </p:txBody>
      </p:sp>
    </p:spTree>
    <p:custDataLst>
      <p:tags r:id="rId17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/>
      <p:bldP spid="49157" grpId="0"/>
      <p:bldP spid="67596" grpId="0"/>
      <p:bldP spid="67597" grpId="0"/>
      <p:bldP spid="67601" grpId="0"/>
      <p:bldP spid="67602" grpId="0"/>
      <p:bldP spid="24" grpId="0"/>
      <p:bldP spid="6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230630"/>
            <a:ext cx="12361545" cy="4493895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>
            <p:custDataLst>
              <p:tags r:id="rId5"/>
            </p:custDataLst>
          </p:nvPr>
        </p:nvGrpSpPr>
        <p:grpSpPr>
          <a:xfrm>
            <a:off x="4337050" y="423545"/>
            <a:ext cx="3688080" cy="921929"/>
            <a:chOff x="7786" y="-465"/>
            <a:chExt cx="3753" cy="3642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8510" y="-465"/>
              <a:ext cx="2540" cy="36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3600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阿房宫赋</a:t>
              </a:r>
            </a:p>
          </p:txBody>
        </p:sp>
        <p:sp>
          <p:nvSpPr>
            <p:cNvPr id="37" name="任意多边形 36"/>
            <p:cNvSpPr/>
            <p:nvPr>
              <p:custDataLst>
                <p:tags r:id="rId7"/>
              </p:custDataLst>
            </p:nvPr>
          </p:nvSpPr>
          <p:spPr bwMode="auto">
            <a:xfrm rot="5400000">
              <a:off x="10681" y="1342"/>
              <a:ext cx="1226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  <p:sp>
          <p:nvSpPr>
            <p:cNvPr id="38" name="任意多边形 37"/>
            <p:cNvSpPr/>
            <p:nvPr>
              <p:custDataLst>
                <p:tags r:id="rId8"/>
              </p:custDataLst>
            </p:nvPr>
          </p:nvSpPr>
          <p:spPr bwMode="auto">
            <a:xfrm rot="16200000" flipH="1">
              <a:off x="7415" y="1342"/>
              <a:ext cx="1231" cy="489"/>
            </a:xfrm>
            <a:custGeom>
              <a:gdLst>
                <a:gd name="connsiteX0" fmla="*/ 1041267 w 1620000"/>
                <a:gd name="connsiteY0" fmla="*/ 678440 h 813392"/>
                <a:gd name="connsiteX1" fmla="*/ 1105634 w 1620000"/>
                <a:gd name="connsiteY1" fmla="*/ 592794 h 813392"/>
                <a:gd name="connsiteX2" fmla="*/ 1108316 w 1620000"/>
                <a:gd name="connsiteY2" fmla="*/ 590118 h 813392"/>
                <a:gd name="connsiteX3" fmla="*/ 1215596 w 1620000"/>
                <a:gd name="connsiteY3" fmla="*/ 643646 h 813392"/>
                <a:gd name="connsiteX4" fmla="*/ 1207550 w 1620000"/>
                <a:gd name="connsiteY4" fmla="*/ 715910 h 813392"/>
                <a:gd name="connsiteX5" fmla="*/ 1210232 w 1620000"/>
                <a:gd name="connsiteY5" fmla="*/ 683793 h 813392"/>
                <a:gd name="connsiteX6" fmla="*/ 1183412 w 1620000"/>
                <a:gd name="connsiteY6" fmla="*/ 699851 h 813392"/>
                <a:gd name="connsiteX7" fmla="*/ 1242415 w 1620000"/>
                <a:gd name="connsiteY7" fmla="*/ 713234 h 813392"/>
                <a:gd name="connsiteX8" fmla="*/ 1325557 w 1620000"/>
                <a:gd name="connsiteY8" fmla="*/ 809585 h 813392"/>
                <a:gd name="connsiteX9" fmla="*/ 1323827 w 1620000"/>
                <a:gd name="connsiteY9" fmla="*/ 813392 h 813392"/>
                <a:gd name="connsiteX10" fmla="*/ 1163039 w 1620000"/>
                <a:gd name="connsiteY10" fmla="*/ 813392 h 813392"/>
                <a:gd name="connsiteX11" fmla="*/ 1164638 w 1620000"/>
                <a:gd name="connsiteY11" fmla="*/ 809585 h 813392"/>
                <a:gd name="connsiteX12" fmla="*/ 1089543 w 1620000"/>
                <a:gd name="connsiteY12" fmla="*/ 731968 h 813392"/>
                <a:gd name="connsiteX13" fmla="*/ 1041267 w 1620000"/>
                <a:gd name="connsiteY13" fmla="*/ 678440 h 813392"/>
                <a:gd name="connsiteX14" fmla="*/ 961169 w 1620000"/>
                <a:gd name="connsiteY14" fmla="*/ 691864 h 813392"/>
                <a:gd name="connsiteX15" fmla="*/ 963848 w 1620000"/>
                <a:gd name="connsiteY15" fmla="*/ 624854 h 813392"/>
                <a:gd name="connsiteX16" fmla="*/ 1105853 w 1620000"/>
                <a:gd name="connsiteY16" fmla="*/ 525680 h 813392"/>
                <a:gd name="connsiteX17" fmla="*/ 1030832 w 1620000"/>
                <a:gd name="connsiteY17" fmla="*/ 681142 h 813392"/>
                <a:gd name="connsiteX18" fmla="*/ 961169 w 1620000"/>
                <a:gd name="connsiteY18" fmla="*/ 691864 h 813392"/>
                <a:gd name="connsiteX19" fmla="*/ 951017 w 1620000"/>
                <a:gd name="connsiteY19" fmla="*/ 715735 h 813392"/>
                <a:gd name="connsiteX20" fmla="*/ 991241 w 1620000"/>
                <a:gd name="connsiteY20" fmla="*/ 707690 h 813392"/>
                <a:gd name="connsiteX21" fmla="*/ 1055600 w 1620000"/>
                <a:gd name="connsiteY21" fmla="*/ 758641 h 813392"/>
                <a:gd name="connsiteX22" fmla="*/ 1114596 w 1620000"/>
                <a:gd name="connsiteY22" fmla="*/ 809593 h 813392"/>
                <a:gd name="connsiteX23" fmla="*/ 1113022 w 1620000"/>
                <a:gd name="connsiteY23" fmla="*/ 813392 h 813392"/>
                <a:gd name="connsiteX24" fmla="*/ 985316 w 1620000"/>
                <a:gd name="connsiteY24" fmla="*/ 813392 h 813392"/>
                <a:gd name="connsiteX25" fmla="*/ 985877 w 1620000"/>
                <a:gd name="connsiteY25" fmla="*/ 809593 h 813392"/>
                <a:gd name="connsiteX26" fmla="*/ 951017 w 1620000"/>
                <a:gd name="connsiteY26" fmla="*/ 715735 h 813392"/>
                <a:gd name="connsiteX27" fmla="*/ 698881 w 1620000"/>
                <a:gd name="connsiteY27" fmla="*/ 652692 h 813392"/>
                <a:gd name="connsiteX28" fmla="*/ 755720 w 1620000"/>
                <a:gd name="connsiteY28" fmla="*/ 565918 h 813392"/>
                <a:gd name="connsiteX29" fmla="*/ 811901 w 1620000"/>
                <a:gd name="connsiteY29" fmla="*/ 525680 h 813392"/>
                <a:gd name="connsiteX30" fmla="*/ 868083 w 1620000"/>
                <a:gd name="connsiteY30" fmla="*/ 565918 h 813392"/>
                <a:gd name="connsiteX31" fmla="*/ 913563 w 1620000"/>
                <a:gd name="connsiteY31" fmla="*/ 683950 h 813392"/>
                <a:gd name="connsiteX32" fmla="*/ 811901 w 1620000"/>
                <a:gd name="connsiteY32" fmla="*/ 657125 h 813392"/>
                <a:gd name="connsiteX33" fmla="*/ 707565 w 1620000"/>
                <a:gd name="connsiteY33" fmla="*/ 683950 h 813392"/>
                <a:gd name="connsiteX34" fmla="*/ 698881 w 1620000"/>
                <a:gd name="connsiteY34" fmla="*/ 652692 h 813392"/>
                <a:gd name="connsiteX35" fmla="*/ 680264 w 1620000"/>
                <a:gd name="connsiteY35" fmla="*/ 809434 h 813392"/>
                <a:gd name="connsiteX36" fmla="*/ 808872 w 1620000"/>
                <a:gd name="connsiteY36" fmla="*/ 680558 h 813392"/>
                <a:gd name="connsiteX37" fmla="*/ 937479 w 1620000"/>
                <a:gd name="connsiteY37" fmla="*/ 809434 h 813392"/>
                <a:gd name="connsiteX38" fmla="*/ 936682 w 1620000"/>
                <a:gd name="connsiteY38" fmla="*/ 813392 h 813392"/>
                <a:gd name="connsiteX39" fmla="*/ 681062 w 1620000"/>
                <a:gd name="connsiteY39" fmla="*/ 813392 h 813392"/>
                <a:gd name="connsiteX40" fmla="*/ 573091 w 1620000"/>
                <a:gd name="connsiteY40" fmla="*/ 535612 h 813392"/>
                <a:gd name="connsiteX41" fmla="*/ 621276 w 1620000"/>
                <a:gd name="connsiteY41" fmla="*/ 433635 h 813392"/>
                <a:gd name="connsiteX42" fmla="*/ 717646 w 1620000"/>
                <a:gd name="connsiteY42" fmla="*/ 430952 h 813392"/>
                <a:gd name="connsiteX43" fmla="*/ 685522 w 1620000"/>
                <a:gd name="connsiteY43" fmla="*/ 444369 h 813392"/>
                <a:gd name="connsiteX44" fmla="*/ 723000 w 1620000"/>
                <a:gd name="connsiteY44" fmla="*/ 449737 h 813392"/>
                <a:gd name="connsiteX45" fmla="*/ 709615 w 1620000"/>
                <a:gd name="connsiteY45" fmla="*/ 398748 h 813392"/>
                <a:gd name="connsiteX46" fmla="*/ 811338 w 1620000"/>
                <a:gd name="connsiteY46" fmla="*/ 328974 h 813392"/>
                <a:gd name="connsiteX47" fmla="*/ 910385 w 1620000"/>
                <a:gd name="connsiteY47" fmla="*/ 398748 h 813392"/>
                <a:gd name="connsiteX48" fmla="*/ 897000 w 1620000"/>
                <a:gd name="connsiteY48" fmla="*/ 449737 h 813392"/>
                <a:gd name="connsiteX49" fmla="*/ 934477 w 1620000"/>
                <a:gd name="connsiteY49" fmla="*/ 444369 h 813392"/>
                <a:gd name="connsiteX50" fmla="*/ 902354 w 1620000"/>
                <a:gd name="connsiteY50" fmla="*/ 430952 h 813392"/>
                <a:gd name="connsiteX51" fmla="*/ 998723 w 1620000"/>
                <a:gd name="connsiteY51" fmla="*/ 433635 h 813392"/>
                <a:gd name="connsiteX52" fmla="*/ 1046908 w 1620000"/>
                <a:gd name="connsiteY52" fmla="*/ 535612 h 813392"/>
                <a:gd name="connsiteX53" fmla="*/ 961246 w 1620000"/>
                <a:gd name="connsiteY53" fmla="*/ 616120 h 813392"/>
                <a:gd name="connsiteX54" fmla="*/ 891646 w 1620000"/>
                <a:gd name="connsiteY54" fmla="*/ 543663 h 813392"/>
                <a:gd name="connsiteX55" fmla="*/ 811338 w 1620000"/>
                <a:gd name="connsiteY55" fmla="*/ 479256 h 813392"/>
                <a:gd name="connsiteX56" fmla="*/ 728353 w 1620000"/>
                <a:gd name="connsiteY56" fmla="*/ 543663 h 813392"/>
                <a:gd name="connsiteX57" fmla="*/ 658754 w 1620000"/>
                <a:gd name="connsiteY57" fmla="*/ 616120 h 813392"/>
                <a:gd name="connsiteX58" fmla="*/ 573091 w 1620000"/>
                <a:gd name="connsiteY58" fmla="*/ 535612 h 813392"/>
                <a:gd name="connsiteX59" fmla="*/ 514147 w 1620000"/>
                <a:gd name="connsiteY59" fmla="*/ 525680 h 813392"/>
                <a:gd name="connsiteX60" fmla="*/ 656151 w 1620000"/>
                <a:gd name="connsiteY60" fmla="*/ 624854 h 813392"/>
                <a:gd name="connsiteX61" fmla="*/ 658830 w 1620000"/>
                <a:gd name="connsiteY61" fmla="*/ 691864 h 813392"/>
                <a:gd name="connsiteX62" fmla="*/ 589168 w 1620000"/>
                <a:gd name="connsiteY62" fmla="*/ 681142 h 813392"/>
                <a:gd name="connsiteX63" fmla="*/ 514147 w 1620000"/>
                <a:gd name="connsiteY63" fmla="*/ 525680 h 813392"/>
                <a:gd name="connsiteX64" fmla="*/ 503147 w 1620000"/>
                <a:gd name="connsiteY64" fmla="*/ 809593 h 813392"/>
                <a:gd name="connsiteX65" fmla="*/ 565085 w 1620000"/>
                <a:gd name="connsiteY65" fmla="*/ 758641 h 813392"/>
                <a:gd name="connsiteX66" fmla="*/ 629716 w 1620000"/>
                <a:gd name="connsiteY66" fmla="*/ 707690 h 813392"/>
                <a:gd name="connsiteX67" fmla="*/ 670111 w 1620000"/>
                <a:gd name="connsiteY67" fmla="*/ 715735 h 813392"/>
                <a:gd name="connsiteX68" fmla="*/ 637795 w 1620000"/>
                <a:gd name="connsiteY68" fmla="*/ 809593 h 813392"/>
                <a:gd name="connsiteX69" fmla="*/ 638315 w 1620000"/>
                <a:gd name="connsiteY69" fmla="*/ 813392 h 813392"/>
                <a:gd name="connsiteX70" fmla="*/ 504800 w 1620000"/>
                <a:gd name="connsiteY70" fmla="*/ 813392 h 813392"/>
                <a:gd name="connsiteX71" fmla="*/ 294443 w 1620000"/>
                <a:gd name="connsiteY71" fmla="*/ 809585 h 813392"/>
                <a:gd name="connsiteX72" fmla="*/ 377710 w 1620000"/>
                <a:gd name="connsiteY72" fmla="*/ 713234 h 813392"/>
                <a:gd name="connsiteX73" fmla="*/ 436802 w 1620000"/>
                <a:gd name="connsiteY73" fmla="*/ 699851 h 813392"/>
                <a:gd name="connsiteX74" fmla="*/ 409942 w 1620000"/>
                <a:gd name="connsiteY74" fmla="*/ 683793 h 813392"/>
                <a:gd name="connsiteX75" fmla="*/ 412629 w 1620000"/>
                <a:gd name="connsiteY75" fmla="*/ 715910 h 813392"/>
                <a:gd name="connsiteX76" fmla="*/ 404570 w 1620000"/>
                <a:gd name="connsiteY76" fmla="*/ 643646 h 813392"/>
                <a:gd name="connsiteX77" fmla="*/ 512012 w 1620000"/>
                <a:gd name="connsiteY77" fmla="*/ 590118 h 813392"/>
                <a:gd name="connsiteX78" fmla="*/ 514698 w 1620000"/>
                <a:gd name="connsiteY78" fmla="*/ 592794 h 813392"/>
                <a:gd name="connsiteX79" fmla="*/ 576476 w 1620000"/>
                <a:gd name="connsiteY79" fmla="*/ 678440 h 813392"/>
                <a:gd name="connsiteX80" fmla="*/ 530814 w 1620000"/>
                <a:gd name="connsiteY80" fmla="*/ 731968 h 813392"/>
                <a:gd name="connsiteX81" fmla="*/ 455605 w 1620000"/>
                <a:gd name="connsiteY81" fmla="*/ 809585 h 813392"/>
                <a:gd name="connsiteX82" fmla="*/ 457207 w 1620000"/>
                <a:gd name="connsiteY82" fmla="*/ 813392 h 813392"/>
                <a:gd name="connsiteX83" fmla="*/ 296176 w 1620000"/>
                <a:gd name="connsiteY83" fmla="*/ 813392 h 813392"/>
                <a:gd name="connsiteX84" fmla="*/ 163579 w 1620000"/>
                <a:gd name="connsiteY84" fmla="*/ 812050 h 813392"/>
                <a:gd name="connsiteX85" fmla="*/ 284030 w 1620000"/>
                <a:gd name="connsiteY85" fmla="*/ 624208 h 813392"/>
                <a:gd name="connsiteX86" fmla="*/ 495488 w 1620000"/>
                <a:gd name="connsiteY86" fmla="*/ 511503 h 813392"/>
                <a:gd name="connsiteX87" fmla="*/ 527609 w 1620000"/>
                <a:gd name="connsiteY87" fmla="*/ 377331 h 813392"/>
                <a:gd name="connsiteX88" fmla="*/ 693563 w 1620000"/>
                <a:gd name="connsiteY88" fmla="*/ 256575 h 813392"/>
                <a:gd name="connsiteX89" fmla="*/ 808661 w 1620000"/>
                <a:gd name="connsiteY89" fmla="*/ 170705 h 813392"/>
                <a:gd name="connsiteX90" fmla="*/ 926435 w 1620000"/>
                <a:gd name="connsiteY90" fmla="*/ 256575 h 813392"/>
                <a:gd name="connsiteX91" fmla="*/ 1089713 w 1620000"/>
                <a:gd name="connsiteY91" fmla="*/ 377331 h 813392"/>
                <a:gd name="connsiteX92" fmla="*/ 1124510 w 1620000"/>
                <a:gd name="connsiteY92" fmla="*/ 511503 h 813392"/>
                <a:gd name="connsiteX93" fmla="*/ 1333292 w 1620000"/>
                <a:gd name="connsiteY93" fmla="*/ 624208 h 813392"/>
                <a:gd name="connsiteX94" fmla="*/ 1456420 w 1620000"/>
                <a:gd name="connsiteY94" fmla="*/ 812050 h 813392"/>
                <a:gd name="connsiteX95" fmla="*/ 1455182 w 1620000"/>
                <a:gd name="connsiteY95" fmla="*/ 813392 h 813392"/>
                <a:gd name="connsiteX96" fmla="*/ 1359953 w 1620000"/>
                <a:gd name="connsiteY96" fmla="*/ 813392 h 813392"/>
                <a:gd name="connsiteX97" fmla="*/ 1360529 w 1620000"/>
                <a:gd name="connsiteY97" fmla="*/ 812261 h 813392"/>
                <a:gd name="connsiteX98" fmla="*/ 1272123 w 1620000"/>
                <a:gd name="connsiteY98" fmla="*/ 699681 h 813392"/>
                <a:gd name="connsiteX99" fmla="*/ 1122100 w 1620000"/>
                <a:gd name="connsiteY99" fmla="*/ 554937 h 813392"/>
                <a:gd name="connsiteX100" fmla="*/ 1119421 w 1620000"/>
                <a:gd name="connsiteY100" fmla="*/ 525451 h 813392"/>
                <a:gd name="connsiteX101" fmla="*/ 1084595 w 1620000"/>
                <a:gd name="connsiteY101" fmla="*/ 520090 h 813392"/>
                <a:gd name="connsiteX102" fmla="*/ 929214 w 1620000"/>
                <a:gd name="connsiteY102" fmla="*/ 380706 h 813392"/>
                <a:gd name="connsiteX103" fmla="*/ 808660 w 1620000"/>
                <a:gd name="connsiteY103" fmla="*/ 302972 h 813392"/>
                <a:gd name="connsiteX104" fmla="*/ 690785 w 1620000"/>
                <a:gd name="connsiteY104" fmla="*/ 380706 h 813392"/>
                <a:gd name="connsiteX105" fmla="*/ 535405 w 1620000"/>
                <a:gd name="connsiteY105" fmla="*/ 520090 h 813392"/>
                <a:gd name="connsiteX106" fmla="*/ 500578 w 1620000"/>
                <a:gd name="connsiteY106" fmla="*/ 525451 h 813392"/>
                <a:gd name="connsiteX107" fmla="*/ 497899 w 1620000"/>
                <a:gd name="connsiteY107" fmla="*/ 554937 h 813392"/>
                <a:gd name="connsiteX108" fmla="*/ 347876 w 1620000"/>
                <a:gd name="connsiteY108" fmla="*/ 699681 h 813392"/>
                <a:gd name="connsiteX109" fmla="*/ 259470 w 1620000"/>
                <a:gd name="connsiteY109" fmla="*/ 812261 h 813392"/>
                <a:gd name="connsiteX110" fmla="*/ 260046 w 1620000"/>
                <a:gd name="connsiteY110" fmla="*/ 813392 h 813392"/>
                <a:gd name="connsiteX111" fmla="*/ 164816 w 1620000"/>
                <a:gd name="connsiteY111" fmla="*/ 813392 h 813392"/>
                <a:gd name="connsiteX112" fmla="*/ 0 w 1620000"/>
                <a:gd name="connsiteY112" fmla="*/ 810000 h 813392"/>
                <a:gd name="connsiteX113" fmla="*/ 139240 w 1620000"/>
                <a:gd name="connsiteY113" fmla="*/ 638344 h 813392"/>
                <a:gd name="connsiteX114" fmla="*/ 396298 w 1620000"/>
                <a:gd name="connsiteY114" fmla="*/ 421093 h 813392"/>
                <a:gd name="connsiteX115" fmla="*/ 498050 w 1620000"/>
                <a:gd name="connsiteY115" fmla="*/ 249438 h 813392"/>
                <a:gd name="connsiteX116" fmla="*/ 811339 w 1620000"/>
                <a:gd name="connsiteY116" fmla="*/ 0 h 813392"/>
                <a:gd name="connsiteX117" fmla="*/ 1121951 w 1620000"/>
                <a:gd name="connsiteY117" fmla="*/ 249438 h 813392"/>
                <a:gd name="connsiteX118" fmla="*/ 1223703 w 1620000"/>
                <a:gd name="connsiteY118" fmla="*/ 421093 h 813392"/>
                <a:gd name="connsiteX119" fmla="*/ 1483438 w 1620000"/>
                <a:gd name="connsiteY119" fmla="*/ 638344 h 813392"/>
                <a:gd name="connsiteX120" fmla="*/ 1620000 w 1620000"/>
                <a:gd name="connsiteY120" fmla="*/ 810000 h 813392"/>
                <a:gd name="connsiteX121" fmla="*/ 1606129 w 1620000"/>
                <a:gd name="connsiteY121" fmla="*/ 813392 h 813392"/>
                <a:gd name="connsiteX122" fmla="*/ 1500825 w 1620000"/>
                <a:gd name="connsiteY122" fmla="*/ 813392 h 813392"/>
                <a:gd name="connsiteX123" fmla="*/ 1504931 w 1620000"/>
                <a:gd name="connsiteY123" fmla="*/ 810001 h 813392"/>
                <a:gd name="connsiteX124" fmla="*/ 1368355 w 1620000"/>
                <a:gd name="connsiteY124" fmla="*/ 606114 h 813392"/>
                <a:gd name="connsiteX125" fmla="*/ 1162152 w 1620000"/>
                <a:gd name="connsiteY125" fmla="*/ 477343 h 813392"/>
                <a:gd name="connsiteX126" fmla="*/ 1044322 w 1620000"/>
                <a:gd name="connsiteY126" fmla="*/ 278822 h 813392"/>
                <a:gd name="connsiteX127" fmla="*/ 811339 w 1620000"/>
                <a:gd name="connsiteY127" fmla="*/ 123225 h 813392"/>
                <a:gd name="connsiteX128" fmla="*/ 578356 w 1620000"/>
                <a:gd name="connsiteY128" fmla="*/ 278822 h 813392"/>
                <a:gd name="connsiteX129" fmla="*/ 460527 w 1620000"/>
                <a:gd name="connsiteY129" fmla="*/ 477343 h 813392"/>
                <a:gd name="connsiteX130" fmla="*/ 251645 w 1620000"/>
                <a:gd name="connsiteY130" fmla="*/ 606114 h 813392"/>
                <a:gd name="connsiteX131" fmla="*/ 115070 w 1620000"/>
                <a:gd name="connsiteY131" fmla="*/ 810001 h 813392"/>
                <a:gd name="connsiteX132" fmla="*/ 119366 w 1620000"/>
                <a:gd name="connsiteY132" fmla="*/ 813392 h 813392"/>
                <a:gd name="connsiteX133" fmla="*/ 14413 w 1620000"/>
                <a:gd name="connsiteY133" fmla="*/ 813392 h 8133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620000" h="813392">
                  <a:moveTo>
                    <a:pt x="1041267" y="678440"/>
                  </a:moveTo>
                  <a:cubicBezTo>
                    <a:pt x="1041267" y="678440"/>
                    <a:pt x="1089543" y="635617"/>
                    <a:pt x="1105634" y="592794"/>
                  </a:cubicBezTo>
                  <a:cubicBezTo>
                    <a:pt x="1105634" y="592794"/>
                    <a:pt x="1105634" y="590118"/>
                    <a:pt x="1108316" y="590118"/>
                  </a:cubicBezTo>
                  <a:cubicBezTo>
                    <a:pt x="1124409" y="590118"/>
                    <a:pt x="1188776" y="592794"/>
                    <a:pt x="1215596" y="643646"/>
                  </a:cubicBezTo>
                  <a:cubicBezTo>
                    <a:pt x="1247779" y="702528"/>
                    <a:pt x="1223642" y="721263"/>
                    <a:pt x="1207550" y="715910"/>
                  </a:cubicBezTo>
                  <a:cubicBezTo>
                    <a:pt x="1188776" y="713234"/>
                    <a:pt x="1194140" y="686469"/>
                    <a:pt x="1210232" y="683793"/>
                  </a:cubicBezTo>
                  <a:cubicBezTo>
                    <a:pt x="1210232" y="683793"/>
                    <a:pt x="1186094" y="665058"/>
                    <a:pt x="1183412" y="699851"/>
                  </a:cubicBezTo>
                  <a:cubicBezTo>
                    <a:pt x="1180730" y="737321"/>
                    <a:pt x="1212914" y="734645"/>
                    <a:pt x="1242415" y="713234"/>
                  </a:cubicBezTo>
                  <a:cubicBezTo>
                    <a:pt x="1242415" y="713234"/>
                    <a:pt x="1312147" y="745350"/>
                    <a:pt x="1325557" y="809585"/>
                  </a:cubicBezTo>
                  <a:lnTo>
                    <a:pt x="1323827" y="813392"/>
                  </a:lnTo>
                  <a:lnTo>
                    <a:pt x="1163039" y="813392"/>
                  </a:lnTo>
                  <a:lnTo>
                    <a:pt x="1164638" y="809585"/>
                  </a:lnTo>
                  <a:cubicBezTo>
                    <a:pt x="1164638" y="772115"/>
                    <a:pt x="1089543" y="731968"/>
                    <a:pt x="1089543" y="731968"/>
                  </a:cubicBezTo>
                  <a:cubicBezTo>
                    <a:pt x="1073451" y="697175"/>
                    <a:pt x="1041267" y="678440"/>
                    <a:pt x="1041267" y="678440"/>
                  </a:cubicBezTo>
                  <a:close/>
                  <a:moveTo>
                    <a:pt x="961169" y="691864"/>
                  </a:moveTo>
                  <a:cubicBezTo>
                    <a:pt x="961169" y="691864"/>
                    <a:pt x="963848" y="657019"/>
                    <a:pt x="963848" y="624854"/>
                  </a:cubicBezTo>
                  <a:cubicBezTo>
                    <a:pt x="963848" y="624854"/>
                    <a:pt x="1046908" y="536402"/>
                    <a:pt x="1105853" y="525680"/>
                  </a:cubicBezTo>
                  <a:cubicBezTo>
                    <a:pt x="1105853" y="525680"/>
                    <a:pt x="1111212" y="587329"/>
                    <a:pt x="1030832" y="681142"/>
                  </a:cubicBezTo>
                  <a:cubicBezTo>
                    <a:pt x="1030832" y="681142"/>
                    <a:pt x="985283" y="683822"/>
                    <a:pt x="961169" y="691864"/>
                  </a:cubicBezTo>
                  <a:close/>
                  <a:moveTo>
                    <a:pt x="951017" y="715735"/>
                  </a:moveTo>
                  <a:cubicBezTo>
                    <a:pt x="951017" y="715735"/>
                    <a:pt x="969788" y="707690"/>
                    <a:pt x="991241" y="707690"/>
                  </a:cubicBezTo>
                  <a:cubicBezTo>
                    <a:pt x="1012694" y="710372"/>
                    <a:pt x="1039511" y="721098"/>
                    <a:pt x="1055600" y="758641"/>
                  </a:cubicBezTo>
                  <a:cubicBezTo>
                    <a:pt x="1055600" y="758641"/>
                    <a:pt x="1114596" y="772049"/>
                    <a:pt x="1114596" y="809593"/>
                  </a:cubicBezTo>
                  <a:lnTo>
                    <a:pt x="1113022" y="813392"/>
                  </a:lnTo>
                  <a:lnTo>
                    <a:pt x="985316" y="813392"/>
                  </a:lnTo>
                  <a:lnTo>
                    <a:pt x="985877" y="809593"/>
                  </a:lnTo>
                  <a:cubicBezTo>
                    <a:pt x="985877" y="755960"/>
                    <a:pt x="951017" y="715735"/>
                    <a:pt x="951017" y="715735"/>
                  </a:cubicBezTo>
                  <a:close/>
                  <a:moveTo>
                    <a:pt x="698881" y="652692"/>
                  </a:moveTo>
                  <a:cubicBezTo>
                    <a:pt x="690176" y="586457"/>
                    <a:pt x="755720" y="565918"/>
                    <a:pt x="755720" y="565918"/>
                  </a:cubicBezTo>
                  <a:cubicBezTo>
                    <a:pt x="755720" y="565918"/>
                    <a:pt x="769097" y="525680"/>
                    <a:pt x="811901" y="525680"/>
                  </a:cubicBezTo>
                  <a:cubicBezTo>
                    <a:pt x="852031" y="525680"/>
                    <a:pt x="868083" y="565918"/>
                    <a:pt x="868083" y="565918"/>
                  </a:cubicBezTo>
                  <a:cubicBezTo>
                    <a:pt x="868083" y="565918"/>
                    <a:pt x="951017" y="592744"/>
                    <a:pt x="913563" y="683950"/>
                  </a:cubicBezTo>
                  <a:cubicBezTo>
                    <a:pt x="913563" y="683950"/>
                    <a:pt x="865407" y="657125"/>
                    <a:pt x="811901" y="657125"/>
                  </a:cubicBezTo>
                  <a:cubicBezTo>
                    <a:pt x="755720" y="657125"/>
                    <a:pt x="707565" y="683950"/>
                    <a:pt x="707565" y="683950"/>
                  </a:cubicBezTo>
                  <a:cubicBezTo>
                    <a:pt x="702883" y="672549"/>
                    <a:pt x="700124" y="662154"/>
                    <a:pt x="698881" y="652692"/>
                  </a:cubicBezTo>
                  <a:close/>
                  <a:moveTo>
                    <a:pt x="680264" y="809434"/>
                  </a:moveTo>
                  <a:cubicBezTo>
                    <a:pt x="680264" y="738258"/>
                    <a:pt x="737844" y="680558"/>
                    <a:pt x="808872" y="680558"/>
                  </a:cubicBezTo>
                  <a:cubicBezTo>
                    <a:pt x="879900" y="680558"/>
                    <a:pt x="937479" y="738258"/>
                    <a:pt x="937479" y="809434"/>
                  </a:cubicBezTo>
                  <a:lnTo>
                    <a:pt x="936682" y="813392"/>
                  </a:lnTo>
                  <a:lnTo>
                    <a:pt x="681062" y="813392"/>
                  </a:lnTo>
                  <a:close/>
                  <a:moveTo>
                    <a:pt x="573091" y="535612"/>
                  </a:moveTo>
                  <a:cubicBezTo>
                    <a:pt x="573091" y="535612"/>
                    <a:pt x="575768" y="473889"/>
                    <a:pt x="621276" y="433635"/>
                  </a:cubicBezTo>
                  <a:cubicBezTo>
                    <a:pt x="666784" y="393381"/>
                    <a:pt x="714969" y="401431"/>
                    <a:pt x="717646" y="430952"/>
                  </a:cubicBezTo>
                  <a:cubicBezTo>
                    <a:pt x="717646" y="460471"/>
                    <a:pt x="685522" y="444369"/>
                    <a:pt x="685522" y="444369"/>
                  </a:cubicBezTo>
                  <a:cubicBezTo>
                    <a:pt x="685522" y="444369"/>
                    <a:pt x="712292" y="471205"/>
                    <a:pt x="723000" y="449737"/>
                  </a:cubicBezTo>
                  <a:cubicBezTo>
                    <a:pt x="733707" y="428268"/>
                    <a:pt x="717646" y="406799"/>
                    <a:pt x="709615" y="398748"/>
                  </a:cubicBezTo>
                  <a:cubicBezTo>
                    <a:pt x="709615" y="398748"/>
                    <a:pt x="741738" y="328974"/>
                    <a:pt x="811338" y="328974"/>
                  </a:cubicBezTo>
                  <a:cubicBezTo>
                    <a:pt x="878261" y="328974"/>
                    <a:pt x="910385" y="398748"/>
                    <a:pt x="910385" y="398748"/>
                  </a:cubicBezTo>
                  <a:cubicBezTo>
                    <a:pt x="902354" y="406799"/>
                    <a:pt x="886292" y="428268"/>
                    <a:pt x="897000" y="449737"/>
                  </a:cubicBezTo>
                  <a:cubicBezTo>
                    <a:pt x="907708" y="471205"/>
                    <a:pt x="934477" y="444369"/>
                    <a:pt x="934477" y="444369"/>
                  </a:cubicBezTo>
                  <a:cubicBezTo>
                    <a:pt x="934477" y="444369"/>
                    <a:pt x="902354" y="460471"/>
                    <a:pt x="902354" y="430952"/>
                  </a:cubicBezTo>
                  <a:cubicBezTo>
                    <a:pt x="905031" y="401431"/>
                    <a:pt x="953215" y="393381"/>
                    <a:pt x="998723" y="433635"/>
                  </a:cubicBezTo>
                  <a:cubicBezTo>
                    <a:pt x="1044231" y="473889"/>
                    <a:pt x="1046908" y="535612"/>
                    <a:pt x="1046908" y="535612"/>
                  </a:cubicBezTo>
                  <a:cubicBezTo>
                    <a:pt x="1017462" y="557081"/>
                    <a:pt x="961246" y="616120"/>
                    <a:pt x="961246" y="616120"/>
                  </a:cubicBezTo>
                  <a:cubicBezTo>
                    <a:pt x="961246" y="616120"/>
                    <a:pt x="950538" y="565131"/>
                    <a:pt x="891646" y="543663"/>
                  </a:cubicBezTo>
                  <a:cubicBezTo>
                    <a:pt x="891646" y="543663"/>
                    <a:pt x="856846" y="479256"/>
                    <a:pt x="811338" y="479256"/>
                  </a:cubicBezTo>
                  <a:cubicBezTo>
                    <a:pt x="763154" y="479256"/>
                    <a:pt x="728353" y="543663"/>
                    <a:pt x="728353" y="543663"/>
                  </a:cubicBezTo>
                  <a:cubicBezTo>
                    <a:pt x="672138" y="565131"/>
                    <a:pt x="658754" y="616120"/>
                    <a:pt x="658754" y="616120"/>
                  </a:cubicBezTo>
                  <a:cubicBezTo>
                    <a:pt x="658754" y="616120"/>
                    <a:pt x="602538" y="557081"/>
                    <a:pt x="573091" y="535612"/>
                  </a:cubicBezTo>
                  <a:close/>
                  <a:moveTo>
                    <a:pt x="514147" y="525680"/>
                  </a:moveTo>
                  <a:cubicBezTo>
                    <a:pt x="573092" y="536402"/>
                    <a:pt x="656151" y="624854"/>
                    <a:pt x="656151" y="624854"/>
                  </a:cubicBezTo>
                  <a:cubicBezTo>
                    <a:pt x="656151" y="657019"/>
                    <a:pt x="658830" y="691864"/>
                    <a:pt x="658830" y="691864"/>
                  </a:cubicBezTo>
                  <a:cubicBezTo>
                    <a:pt x="634716" y="683822"/>
                    <a:pt x="589168" y="681142"/>
                    <a:pt x="589168" y="681142"/>
                  </a:cubicBezTo>
                  <a:cubicBezTo>
                    <a:pt x="508788" y="587329"/>
                    <a:pt x="514147" y="525680"/>
                    <a:pt x="514147" y="525680"/>
                  </a:cubicBezTo>
                  <a:close/>
                  <a:moveTo>
                    <a:pt x="503147" y="809593"/>
                  </a:moveTo>
                  <a:cubicBezTo>
                    <a:pt x="503147" y="772049"/>
                    <a:pt x="565085" y="758641"/>
                    <a:pt x="565085" y="758641"/>
                  </a:cubicBezTo>
                  <a:cubicBezTo>
                    <a:pt x="581243" y="721098"/>
                    <a:pt x="608173" y="710372"/>
                    <a:pt x="629716" y="707690"/>
                  </a:cubicBezTo>
                  <a:cubicBezTo>
                    <a:pt x="651261" y="707690"/>
                    <a:pt x="670111" y="715735"/>
                    <a:pt x="670111" y="715735"/>
                  </a:cubicBezTo>
                  <a:cubicBezTo>
                    <a:pt x="670111" y="715735"/>
                    <a:pt x="637795" y="755960"/>
                    <a:pt x="637795" y="809593"/>
                  </a:cubicBezTo>
                  <a:lnTo>
                    <a:pt x="638315" y="813392"/>
                  </a:lnTo>
                  <a:lnTo>
                    <a:pt x="504800" y="813392"/>
                  </a:lnTo>
                  <a:close/>
                  <a:moveTo>
                    <a:pt x="294443" y="809585"/>
                  </a:moveTo>
                  <a:cubicBezTo>
                    <a:pt x="307873" y="745350"/>
                    <a:pt x="377710" y="713234"/>
                    <a:pt x="377710" y="713234"/>
                  </a:cubicBezTo>
                  <a:cubicBezTo>
                    <a:pt x="407256" y="734645"/>
                    <a:pt x="439488" y="737321"/>
                    <a:pt x="436802" y="699851"/>
                  </a:cubicBezTo>
                  <a:cubicBezTo>
                    <a:pt x="434117" y="665058"/>
                    <a:pt x="409942" y="683793"/>
                    <a:pt x="409942" y="683793"/>
                  </a:cubicBezTo>
                  <a:cubicBezTo>
                    <a:pt x="426058" y="686469"/>
                    <a:pt x="428744" y="713234"/>
                    <a:pt x="412629" y="715910"/>
                  </a:cubicBezTo>
                  <a:cubicBezTo>
                    <a:pt x="396512" y="721263"/>
                    <a:pt x="369651" y="702528"/>
                    <a:pt x="404570" y="643646"/>
                  </a:cubicBezTo>
                  <a:cubicBezTo>
                    <a:pt x="431431" y="592794"/>
                    <a:pt x="495895" y="590118"/>
                    <a:pt x="512012" y="590118"/>
                  </a:cubicBezTo>
                  <a:cubicBezTo>
                    <a:pt x="514698" y="590118"/>
                    <a:pt x="514698" y="592794"/>
                    <a:pt x="514698" y="592794"/>
                  </a:cubicBezTo>
                  <a:cubicBezTo>
                    <a:pt x="530814" y="635617"/>
                    <a:pt x="576476" y="678440"/>
                    <a:pt x="576476" y="678440"/>
                  </a:cubicBezTo>
                  <a:cubicBezTo>
                    <a:pt x="576476" y="678440"/>
                    <a:pt x="546930" y="697175"/>
                    <a:pt x="530814" y="731968"/>
                  </a:cubicBezTo>
                  <a:cubicBezTo>
                    <a:pt x="530814" y="731968"/>
                    <a:pt x="455605" y="772115"/>
                    <a:pt x="455605" y="809585"/>
                  </a:cubicBezTo>
                  <a:lnTo>
                    <a:pt x="457207" y="813392"/>
                  </a:lnTo>
                  <a:lnTo>
                    <a:pt x="296176" y="813392"/>
                  </a:lnTo>
                  <a:close/>
                  <a:moveTo>
                    <a:pt x="163579" y="812050"/>
                  </a:moveTo>
                  <a:cubicBezTo>
                    <a:pt x="203729" y="779849"/>
                    <a:pt x="217112" y="726179"/>
                    <a:pt x="284030" y="624208"/>
                  </a:cubicBezTo>
                  <a:cubicBezTo>
                    <a:pt x="353624" y="519554"/>
                    <a:pt x="495488" y="511503"/>
                    <a:pt x="495488" y="511503"/>
                  </a:cubicBezTo>
                  <a:cubicBezTo>
                    <a:pt x="495488" y="511503"/>
                    <a:pt x="484781" y="436367"/>
                    <a:pt x="527609" y="377331"/>
                  </a:cubicBezTo>
                  <a:cubicBezTo>
                    <a:pt x="573112" y="318294"/>
                    <a:pt x="658766" y="275360"/>
                    <a:pt x="693563" y="256575"/>
                  </a:cubicBezTo>
                  <a:cubicBezTo>
                    <a:pt x="728360" y="240474"/>
                    <a:pt x="787247" y="194856"/>
                    <a:pt x="808661" y="170705"/>
                  </a:cubicBezTo>
                  <a:cubicBezTo>
                    <a:pt x="832751" y="194856"/>
                    <a:pt x="891638" y="240474"/>
                    <a:pt x="926435" y="256575"/>
                  </a:cubicBezTo>
                  <a:cubicBezTo>
                    <a:pt x="961232" y="275360"/>
                    <a:pt x="1046886" y="318294"/>
                    <a:pt x="1089713" y="377331"/>
                  </a:cubicBezTo>
                  <a:cubicBezTo>
                    <a:pt x="1135217" y="436367"/>
                    <a:pt x="1124510" y="511503"/>
                    <a:pt x="1124510" y="511503"/>
                  </a:cubicBezTo>
                  <a:cubicBezTo>
                    <a:pt x="1124510" y="511503"/>
                    <a:pt x="1266374" y="519554"/>
                    <a:pt x="1333292" y="624208"/>
                  </a:cubicBezTo>
                  <a:cubicBezTo>
                    <a:pt x="1402886" y="726179"/>
                    <a:pt x="1416270" y="779849"/>
                    <a:pt x="1456420" y="812050"/>
                  </a:cubicBezTo>
                  <a:lnTo>
                    <a:pt x="1455182" y="813392"/>
                  </a:lnTo>
                  <a:lnTo>
                    <a:pt x="1359953" y="813392"/>
                  </a:lnTo>
                  <a:lnTo>
                    <a:pt x="1360529" y="812261"/>
                  </a:lnTo>
                  <a:cubicBezTo>
                    <a:pt x="1331060" y="731847"/>
                    <a:pt x="1272123" y="699681"/>
                    <a:pt x="1272123" y="699681"/>
                  </a:cubicBezTo>
                  <a:cubicBezTo>
                    <a:pt x="1231938" y="568339"/>
                    <a:pt x="1122100" y="554937"/>
                    <a:pt x="1122100" y="554937"/>
                  </a:cubicBezTo>
                  <a:cubicBezTo>
                    <a:pt x="1119421" y="530812"/>
                    <a:pt x="1119421" y="525451"/>
                    <a:pt x="1119421" y="525451"/>
                  </a:cubicBezTo>
                  <a:cubicBezTo>
                    <a:pt x="1119421" y="525451"/>
                    <a:pt x="1111384" y="514729"/>
                    <a:pt x="1084595" y="520090"/>
                  </a:cubicBezTo>
                  <a:cubicBezTo>
                    <a:pt x="1084595" y="520090"/>
                    <a:pt x="1052447" y="404830"/>
                    <a:pt x="929214" y="380706"/>
                  </a:cubicBezTo>
                  <a:cubicBezTo>
                    <a:pt x="929214" y="380706"/>
                    <a:pt x="880993" y="316375"/>
                    <a:pt x="808660" y="302972"/>
                  </a:cubicBezTo>
                  <a:cubicBezTo>
                    <a:pt x="739007" y="316375"/>
                    <a:pt x="690785" y="380706"/>
                    <a:pt x="690785" y="380706"/>
                  </a:cubicBezTo>
                  <a:cubicBezTo>
                    <a:pt x="567552" y="404830"/>
                    <a:pt x="535405" y="520090"/>
                    <a:pt x="535405" y="520090"/>
                  </a:cubicBezTo>
                  <a:cubicBezTo>
                    <a:pt x="508615" y="514729"/>
                    <a:pt x="500578" y="525451"/>
                    <a:pt x="500578" y="525451"/>
                  </a:cubicBezTo>
                  <a:cubicBezTo>
                    <a:pt x="500578" y="525451"/>
                    <a:pt x="500578" y="530812"/>
                    <a:pt x="497899" y="554937"/>
                  </a:cubicBezTo>
                  <a:cubicBezTo>
                    <a:pt x="497899" y="554937"/>
                    <a:pt x="385382" y="568339"/>
                    <a:pt x="347876" y="699681"/>
                  </a:cubicBezTo>
                  <a:cubicBezTo>
                    <a:pt x="347876" y="699681"/>
                    <a:pt x="288939" y="731847"/>
                    <a:pt x="259470" y="812261"/>
                  </a:cubicBezTo>
                  <a:lnTo>
                    <a:pt x="260046" y="813392"/>
                  </a:lnTo>
                  <a:lnTo>
                    <a:pt x="164816" y="813392"/>
                  </a:lnTo>
                  <a:close/>
                  <a:moveTo>
                    <a:pt x="0" y="810000"/>
                  </a:moveTo>
                  <a:cubicBezTo>
                    <a:pt x="66942" y="793908"/>
                    <a:pt x="26777" y="812683"/>
                    <a:pt x="139240" y="638344"/>
                  </a:cubicBezTo>
                  <a:cubicBezTo>
                    <a:pt x="249025" y="464007"/>
                    <a:pt x="396298" y="421093"/>
                    <a:pt x="396298" y="421093"/>
                  </a:cubicBezTo>
                  <a:cubicBezTo>
                    <a:pt x="396298" y="421093"/>
                    <a:pt x="401653" y="316490"/>
                    <a:pt x="498050" y="249438"/>
                  </a:cubicBezTo>
                  <a:cubicBezTo>
                    <a:pt x="597124" y="179702"/>
                    <a:pt x="747075" y="128742"/>
                    <a:pt x="811339" y="0"/>
                  </a:cubicBezTo>
                  <a:cubicBezTo>
                    <a:pt x="872926" y="128742"/>
                    <a:pt x="1022876" y="179702"/>
                    <a:pt x="1121951" y="249438"/>
                  </a:cubicBezTo>
                  <a:cubicBezTo>
                    <a:pt x="1221025" y="316490"/>
                    <a:pt x="1223703" y="421093"/>
                    <a:pt x="1223703" y="421093"/>
                  </a:cubicBezTo>
                  <a:cubicBezTo>
                    <a:pt x="1223703" y="421093"/>
                    <a:pt x="1370976" y="464007"/>
                    <a:pt x="1483438" y="638344"/>
                  </a:cubicBezTo>
                  <a:cubicBezTo>
                    <a:pt x="1593223" y="812683"/>
                    <a:pt x="1555736" y="793908"/>
                    <a:pt x="1620000" y="810000"/>
                  </a:cubicBezTo>
                  <a:lnTo>
                    <a:pt x="1606129" y="813392"/>
                  </a:lnTo>
                  <a:lnTo>
                    <a:pt x="1500825" y="813392"/>
                  </a:lnTo>
                  <a:lnTo>
                    <a:pt x="1504931" y="810001"/>
                  </a:lnTo>
                  <a:cubicBezTo>
                    <a:pt x="1454049" y="785856"/>
                    <a:pt x="1440659" y="713423"/>
                    <a:pt x="1368355" y="606114"/>
                  </a:cubicBezTo>
                  <a:cubicBezTo>
                    <a:pt x="1296050" y="496123"/>
                    <a:pt x="1162152" y="477343"/>
                    <a:pt x="1162152" y="477343"/>
                  </a:cubicBezTo>
                  <a:cubicBezTo>
                    <a:pt x="1162152" y="477343"/>
                    <a:pt x="1146084" y="351256"/>
                    <a:pt x="1044322" y="278822"/>
                  </a:cubicBezTo>
                  <a:cubicBezTo>
                    <a:pt x="942559" y="206389"/>
                    <a:pt x="883644" y="206389"/>
                    <a:pt x="811339" y="123225"/>
                  </a:cubicBezTo>
                  <a:cubicBezTo>
                    <a:pt x="739034" y="206389"/>
                    <a:pt x="680119" y="206389"/>
                    <a:pt x="578356" y="278822"/>
                  </a:cubicBezTo>
                  <a:cubicBezTo>
                    <a:pt x="476594" y="351256"/>
                    <a:pt x="460527" y="477343"/>
                    <a:pt x="460527" y="477343"/>
                  </a:cubicBezTo>
                  <a:cubicBezTo>
                    <a:pt x="460527" y="477343"/>
                    <a:pt x="323950" y="496123"/>
                    <a:pt x="251645" y="606114"/>
                  </a:cubicBezTo>
                  <a:cubicBezTo>
                    <a:pt x="182019" y="713423"/>
                    <a:pt x="168629" y="785856"/>
                    <a:pt x="115070" y="810001"/>
                  </a:cubicBezTo>
                  <a:lnTo>
                    <a:pt x="119366" y="813392"/>
                  </a:lnTo>
                  <a:lnTo>
                    <a:pt x="14413" y="813392"/>
                  </a:lnTo>
                  <a:close/>
                </a:path>
              </a:pathLst>
            </a:custGeom>
            <a:solidFill>
              <a:srgbClr val="79685A"/>
            </a:solidFill>
            <a:ln>
              <a:noFill/>
            </a:ln>
          </p:spPr>
          <p:txBody>
            <a:bodyPr vert="horz" wrap="square" lIns="91393" tIns="45695" rIns="91393" bIns="45695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</p:grpSp>
      <p:cxnSp>
        <p:nvCxnSpPr>
          <p:cNvPr id="42" name="直接连接符 41"/>
          <p:cNvCxnSpPr/>
          <p:nvPr>
            <p:custDataLst>
              <p:tags r:id="rId9"/>
            </p:custDataLst>
          </p:nvPr>
        </p:nvCxnSpPr>
        <p:spPr>
          <a:xfrm>
            <a:off x="3546021" y="3478041"/>
            <a:ext cx="424856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" name="椭圆 6"/>
          <p:cNvSpPr/>
          <p:nvPr>
            <p:custDataLst>
              <p:tags r:id="rId10"/>
            </p:custDataLst>
          </p:nvPr>
        </p:nvSpPr>
        <p:spPr>
          <a:xfrm>
            <a:off x="368400" y="1873713"/>
            <a:ext cx="2248754" cy="2226533"/>
          </a:xfrm>
          <a:prstGeom prst="ellipse">
            <a:avLst/>
          </a:prstGeom>
          <a:solidFill>
            <a:sysClr val="window" lastClr="FFFFFF"/>
          </a:solidFill>
          <a:ln w="57150">
            <a:solidFill>
              <a:srgbClr val="1F74AD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none" tIns="0" bIns="0" anchor="ctr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38548" y="1873681"/>
            <a:ext cx="1909091" cy="2054480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阿房宫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生活的侈靡</a:t>
            </a:r>
            <a:endParaRPr lang="zh-CN" altLang="en-US" sz="3200" b="1"/>
          </a:p>
          <a:p>
            <a:pPr algn="ctr" fontAlgn="auto">
              <a:lnSpc>
                <a:spcPct val="120000"/>
              </a:lnSpc>
            </a:pPr>
            <a:endParaRPr lang="zh-CN" altLang="en-US" sz="3200" b="1" spc="30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2" name="直接连接符 61"/>
          <p:cNvCxnSpPr/>
          <p:nvPr>
            <p:custDataLst>
              <p:tags r:id="rId12"/>
            </p:custDataLst>
          </p:nvPr>
        </p:nvCxnSpPr>
        <p:spPr>
          <a:xfrm>
            <a:off x="3970962" y="3478136"/>
            <a:ext cx="948959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61" name="直接连接符 60"/>
          <p:cNvCxnSpPr/>
          <p:nvPr>
            <p:custDataLst>
              <p:tags r:id="rId13"/>
            </p:custDataLst>
          </p:nvPr>
        </p:nvCxnSpPr>
        <p:spPr>
          <a:xfrm>
            <a:off x="3970962" y="2045501"/>
            <a:ext cx="948959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2921897" y="2045766"/>
            <a:ext cx="9222937" cy="550443"/>
          </a:xfrm>
          <a:prstGeom prst="rect">
            <a:avLst/>
          </a:prstGeom>
          <a:noFill/>
        </p:spPr>
        <p:txBody>
          <a:bodyPr wrap="square" lIns="89968" tIns="46783" rIns="89968" bIns="46783" anchor="t"/>
          <a:lstStyle/>
          <a:p>
            <a:pPr defTabSz="913765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>
                <a:sym typeface="+mn-ea"/>
              </a:rPr>
              <a:t>述其来历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状其梳洗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言其美貌</a:t>
            </a:r>
            <a:r>
              <a:rPr lang="zh-CN" altLang="en-US" sz="2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r>
              <a:rPr lang="zh-CN" altLang="en-US" sz="2800">
                <a:sym typeface="+mn-ea"/>
              </a:rPr>
              <a:t>诉其哀怨（时间）</a:t>
            </a:r>
            <a:endParaRPr lang="zh-CN" altLang="en-US" sz="2800" spc="150">
              <a:solidFill>
                <a:srgbClr val="00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2528270" y="1708651"/>
            <a:ext cx="3832785" cy="465369"/>
          </a:xfrm>
          <a:prstGeom prst="rect">
            <a:avLst/>
          </a:prstGeom>
          <a:noFill/>
        </p:spPr>
        <p:txBody>
          <a:bodyPr wrap="square" lIns="89968" tIns="46783" rIns="89968" bIns="0" anchor="b">
            <a:noAutofit/>
          </a:bodyPr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800" spc="300">
                <a:latin typeface="微软雅黑" panose="020b0503020204020204" charset="-122"/>
                <a:ea typeface="微软雅黑" panose="020b0503020204020204" charset="-122"/>
              </a:rPr>
              <a:t>宫女之众</a:t>
            </a:r>
          </a:p>
        </p:txBody>
      </p:sp>
      <p:cxnSp>
        <p:nvCxnSpPr>
          <p:cNvPr id="33" name="直接连接符 32"/>
          <p:cNvCxnSpPr/>
          <p:nvPr>
            <p:custDataLst>
              <p:tags r:id="rId16"/>
            </p:custDataLst>
          </p:nvPr>
        </p:nvCxnSpPr>
        <p:spPr>
          <a:xfrm>
            <a:off x="5355782" y="2045501"/>
            <a:ext cx="1151258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3" name="直接连接符 42"/>
          <p:cNvCxnSpPr/>
          <p:nvPr>
            <p:custDataLst>
              <p:tags r:id="rId17"/>
            </p:custDataLst>
          </p:nvPr>
        </p:nvCxnSpPr>
        <p:spPr>
          <a:xfrm flipH="1">
            <a:off x="5352103" y="3478136"/>
            <a:ext cx="1157695" cy="0"/>
          </a:xfrm>
          <a:prstGeom prst="line">
            <a:avLst/>
          </a:prstGeom>
          <a:ln>
            <a:solidFill>
              <a:srgbClr val="000000">
                <a:lumMod val="20000"/>
                <a:lumOff val="8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4" name="文本框 43"/>
          <p:cNvSpPr txBox="1"/>
          <p:nvPr>
            <p:custDataLst>
              <p:tags r:id="rId18"/>
            </p:custDataLst>
          </p:nvPr>
        </p:nvSpPr>
        <p:spPr>
          <a:xfrm>
            <a:off x="3662187" y="4412737"/>
            <a:ext cx="5037157" cy="518699"/>
          </a:xfrm>
          <a:prstGeom prst="rect">
            <a:avLst/>
          </a:prstGeom>
          <a:noFill/>
        </p:spPr>
        <p:txBody>
          <a:bodyPr wrap="square" lIns="89968" tIns="46783" rIns="89968" bIns="46783" anchor="t">
            <a:noAutofit/>
          </a:bodyPr>
          <a:lstStyle/>
          <a:p>
            <a:pPr defTabSz="913765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>
                <a:sym typeface="+mn-ea"/>
              </a:rPr>
              <a:t>夸张  比喻    排比     互文</a:t>
            </a:r>
            <a:endParaRPr lang="zh-CN" altLang="en-US" sz="2800" spc="150">
              <a:solidFill>
                <a:srgbClr val="00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文本框 44"/>
          <p:cNvSpPr txBox="1"/>
          <p:nvPr>
            <p:custDataLst>
              <p:tags r:id="rId19"/>
            </p:custDataLst>
          </p:nvPr>
        </p:nvSpPr>
        <p:spPr>
          <a:xfrm>
            <a:off x="2528253" y="3994972"/>
            <a:ext cx="2171933" cy="587266"/>
          </a:xfrm>
          <a:prstGeom prst="rect">
            <a:avLst/>
          </a:prstGeom>
          <a:noFill/>
        </p:spPr>
        <p:txBody>
          <a:bodyPr wrap="square" lIns="89968" tIns="46783" rIns="89968" bIns="0" anchor="b">
            <a:noAutofit/>
          </a:bodyPr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800" spc="3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表现手法</a:t>
            </a:r>
          </a:p>
        </p:txBody>
      </p:sp>
      <p:sp>
        <p:nvSpPr>
          <p:cNvPr id="54" name="文本框 53"/>
          <p:cNvSpPr txBox="1"/>
          <p:nvPr>
            <p:custDataLst>
              <p:tags r:id="rId20"/>
            </p:custDataLst>
          </p:nvPr>
        </p:nvSpPr>
        <p:spPr>
          <a:xfrm>
            <a:off x="3019474" y="3281185"/>
            <a:ext cx="3835380" cy="587582"/>
          </a:xfrm>
          <a:prstGeom prst="rect">
            <a:avLst/>
          </a:prstGeom>
          <a:noFill/>
        </p:spPr>
        <p:txBody>
          <a:bodyPr wrap="square" lIns="89968" tIns="46783" rIns="89968" bIns="46783" anchor="t">
            <a:noAutofit/>
          </a:bodyPr>
          <a:lstStyle/>
          <a:p>
            <a:pPr defTabSz="913765" fontAlgn="auto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800">
                <a:sym typeface="+mn-ea"/>
              </a:rPr>
              <a:t>来源  数量  靡费</a:t>
            </a:r>
            <a:endParaRPr lang="zh-CN" altLang="en-US" sz="2800" spc="150">
              <a:solidFill>
                <a:srgbClr val="00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5" name="文本框 54"/>
          <p:cNvSpPr txBox="1"/>
          <p:nvPr>
            <p:custDataLst>
              <p:tags r:id="rId21"/>
            </p:custDataLst>
          </p:nvPr>
        </p:nvSpPr>
        <p:spPr>
          <a:xfrm>
            <a:off x="2617153" y="2693364"/>
            <a:ext cx="1965596" cy="587266"/>
          </a:xfrm>
          <a:prstGeom prst="rect">
            <a:avLst/>
          </a:prstGeom>
          <a:noFill/>
        </p:spPr>
        <p:txBody>
          <a:bodyPr wrap="square" lIns="89968" tIns="46783" rIns="89968" bIns="0" anchor="b">
            <a:noAutofit/>
          </a:bodyPr>
          <a:lstStyle>
            <a:defPPr>
              <a:defRPr lang="zh-CN"/>
            </a:defPPr>
            <a:lvl1pPr lvl="0" defTabSz="913765">
              <a:lnSpc>
                <a:spcPct val="140000"/>
              </a:lnSpc>
              <a:spcBef>
                <a:spcPct val="0"/>
              </a:spcBef>
              <a:defRPr sz="1600" b="1">
                <a:solidFill>
                  <a:srgbClr val="1F74AD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2800">
                <a:sym typeface="+mn-ea"/>
              </a:rPr>
              <a:t>珍宝之富</a:t>
            </a:r>
            <a:endParaRPr lang="zh-CN" altLang="en-US" sz="2800" spc="300">
              <a:solidFill>
                <a:srgbClr val="3498DB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148497"/>
          <p:cNvSpPr txBox="1"/>
          <p:nvPr>
            <p:custDataLst>
              <p:tags r:id="rId22"/>
            </p:custDataLst>
          </p:nvPr>
        </p:nvSpPr>
        <p:spPr>
          <a:xfrm>
            <a:off x="1063625" y="5528310"/>
            <a:ext cx="100647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>
                <a:solidFill>
                  <a:srgbClr val="000066"/>
                </a:solidFill>
                <a:latin typeface="Times New Roman" panose="02020603050405020304" pitchFamily="18" charset="0"/>
              </a:rPr>
              <a:t>互文：本应放在一起说的词，为表达需要而临时拆开使用，理解时合在一起理解。</a:t>
            </a:r>
          </a:p>
        </p:txBody>
      </p:sp>
    </p:spTree>
    <p:custDataLst>
      <p:tags r:id="rId2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26" grpId="0"/>
      <p:bldP spid="14" grpId="0"/>
      <p:bldP spid="44" grpId="0"/>
      <p:bldP spid="45" grpId="0"/>
      <p:bldP spid="54" grpId="0"/>
      <p:bldP spid="5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49673" y="0"/>
            <a:ext cx="11308526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260000"/>
              </a:lnSpc>
              <a:buFont typeface="Wingdings" panose="05000000000000000000" charset="0"/>
              <a:buChar char="u"/>
            </a:pP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嗟乎！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一人之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，千万人之心</a:t>
            </a:r>
            <a:r>
              <a:rPr lang="zh-CN" altLang="en-US" sz="4000" b="1" u="sng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。秦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纷奢，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亦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念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其家。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奈何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  <a:hlinkClick action="ppaction://hlinkshowjump?jump=nextslide"/>
              </a:rPr>
              <a:t>取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之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尽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锱铢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用之如泥沙？</a:t>
            </a:r>
            <a:endParaRPr lang="zh-CN" altLang="en-US" sz="4000"/>
          </a:p>
        </p:txBody>
      </p:sp>
      <p:sp>
        <p:nvSpPr>
          <p:cNvPr id="37893" name="椭圆形标注 37892"/>
          <p:cNvSpPr/>
          <p:nvPr>
            <p:custDataLst>
              <p:tags r:id="rId4"/>
            </p:custDataLst>
          </p:nvPr>
        </p:nvSpPr>
        <p:spPr>
          <a:xfrm>
            <a:off x="3322194" y="1744367"/>
            <a:ext cx="17780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心思，心意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4" name="椭圆形标注 37893"/>
          <p:cNvSpPr/>
          <p:nvPr>
            <p:custDataLst>
              <p:tags r:id="rId5"/>
            </p:custDataLst>
          </p:nvPr>
        </p:nvSpPr>
        <p:spPr>
          <a:xfrm>
            <a:off x="9045346" y="1715474"/>
            <a:ext cx="1101521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喜爱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6" name="圆角矩形标注 37895"/>
          <p:cNvSpPr/>
          <p:nvPr>
            <p:custDataLst>
              <p:tags r:id="rId6"/>
            </p:custDataLst>
          </p:nvPr>
        </p:nvSpPr>
        <p:spPr>
          <a:xfrm>
            <a:off x="1894666" y="3152191"/>
            <a:ext cx="1063428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顾念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圆角矩形标注 37895"/>
          <p:cNvSpPr/>
          <p:nvPr>
            <p:custDataLst>
              <p:tags r:id="rId7"/>
            </p:custDataLst>
          </p:nvPr>
        </p:nvSpPr>
        <p:spPr>
          <a:xfrm>
            <a:off x="676326" y="3152191"/>
            <a:ext cx="1063428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百姓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7" name="椭圆形标注 37896"/>
          <p:cNvSpPr/>
          <p:nvPr>
            <p:custDataLst>
              <p:tags r:id="rId8"/>
            </p:custDataLst>
          </p:nvPr>
        </p:nvSpPr>
        <p:spPr>
          <a:xfrm>
            <a:off x="3756776" y="3152191"/>
            <a:ext cx="1597364" cy="8616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怎么，为什么</a:t>
            </a:r>
            <a:endParaRPr lang="zh-CN" altLang="en-US" sz="2800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椭圆形标注 37893"/>
          <p:cNvSpPr/>
          <p:nvPr>
            <p:custDataLst>
              <p:tags r:id="rId9"/>
            </p:custDataLst>
          </p:nvPr>
        </p:nvSpPr>
        <p:spPr>
          <a:xfrm>
            <a:off x="6465819" y="3152191"/>
            <a:ext cx="1876712" cy="8616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连用，极言其细微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10"/>
            </p:custDataLst>
          </p:nvPr>
        </p:nvSpPr>
        <p:spPr>
          <a:xfrm>
            <a:off x="4379595" y="1752276"/>
            <a:ext cx="1917345" cy="580283"/>
          </a:xfrm>
          <a:prstGeom prst="wedgeRoundRectCallout">
            <a:avLst>
              <a:gd name="adj1" fmla="val 10651"/>
              <a:gd name="adj2" fmla="val 85667"/>
              <a:gd name="adj3" fmla="val 16667"/>
            </a:avLst>
          </a:prstGeom>
          <a:solidFill>
            <a:srgbClr val="5B9BD5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</a:rPr>
              <a:t>古今异义</a:t>
            </a:r>
          </a:p>
        </p:txBody>
      </p:sp>
      <p:sp>
        <p:nvSpPr>
          <p:cNvPr id="7" name="椭圆形标注 37893"/>
          <p:cNvSpPr/>
          <p:nvPr>
            <p:custDataLst>
              <p:tags r:id="rId11"/>
            </p:custDataLst>
          </p:nvPr>
        </p:nvSpPr>
        <p:spPr>
          <a:xfrm>
            <a:off x="5195419" y="3152191"/>
            <a:ext cx="1101521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>
                <a:latin typeface="Times New Roman" panose="02020603050405020304" pitchFamily="18" charset="0"/>
              </a:rPr>
              <a:t>搜刮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 flipV="1">
            <a:off x="1186772" y="1556732"/>
            <a:ext cx="9804489" cy="419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13"/>
            </p:custDataLst>
          </p:nvPr>
        </p:nvCxnSpPr>
        <p:spPr>
          <a:xfrm flipV="1">
            <a:off x="923930" y="2996645"/>
            <a:ext cx="2868399" cy="247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14"/>
            </p:custDataLst>
          </p:nvPr>
        </p:nvCxnSpPr>
        <p:spPr>
          <a:xfrm>
            <a:off x="4224049" y="3069022"/>
            <a:ext cx="66237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矩形标注 9"/>
          <p:cNvSpPr/>
          <p:nvPr>
            <p:custDataLst>
              <p:tags r:id="rId15"/>
            </p:custDataLst>
          </p:nvPr>
        </p:nvSpPr>
        <p:spPr>
          <a:xfrm>
            <a:off x="593157" y="110470"/>
            <a:ext cx="3529946" cy="640596"/>
          </a:xfrm>
          <a:prstGeom prst="wedgeRectCallout">
            <a:avLst>
              <a:gd name="adj1" fmla="val -22625"/>
              <a:gd name="adj2" fmla="val 747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/>
              <a:t>感慨，引起议论</a:t>
            </a:r>
          </a:p>
        </p:txBody>
      </p:sp>
      <p:sp>
        <p:nvSpPr>
          <p:cNvPr id="11" name="矩形标注 10"/>
          <p:cNvSpPr/>
          <p:nvPr>
            <p:custDataLst>
              <p:tags r:id="rId16"/>
            </p:custDataLst>
          </p:nvPr>
        </p:nvSpPr>
        <p:spPr>
          <a:xfrm>
            <a:off x="449673" y="3884211"/>
            <a:ext cx="2952203" cy="1511655"/>
          </a:xfrm>
          <a:prstGeom prst="wedgeRectCallout">
            <a:avLst>
              <a:gd name="adj1" fmla="val -2602"/>
              <a:gd name="adj2" fmla="val -105018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人心同理，都渴望安居享乐</a:t>
            </a:r>
          </a:p>
        </p:txBody>
      </p:sp>
      <p:sp>
        <p:nvSpPr>
          <p:cNvPr id="13" name="矩形标注 12"/>
          <p:cNvSpPr/>
          <p:nvPr>
            <p:custDataLst>
              <p:tags r:id="rId17"/>
            </p:custDataLst>
          </p:nvPr>
        </p:nvSpPr>
        <p:spPr>
          <a:xfrm>
            <a:off x="8560296" y="4027059"/>
            <a:ext cx="3095052" cy="1511655"/>
          </a:xfrm>
          <a:prstGeom prst="wedgeRectCallout">
            <a:avLst>
              <a:gd name="adj1" fmla="val -16974"/>
              <a:gd name="adj2" fmla="val -111276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/>
              <a:t>（比喻、反问）取用失当，突显谴责意</a:t>
            </a: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转为议论，表现秦亡之必然，流露谴责之意。</a:t>
            </a:r>
          </a:p>
        </p:txBody>
      </p:sp>
    </p:spTree>
    <p:custDataLst>
      <p:tags r:id="rId19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  <p:bldP spid="37896" grpId="0"/>
      <p:bldP spid="5" grpId="0"/>
      <p:bldP spid="37897" grpId="0"/>
      <p:bldP spid="6" grpId="0"/>
      <p:bldP spid="16" grpId="0"/>
      <p:bldP spid="7" grpId="0"/>
      <p:bldP spid="10" grpId="0"/>
      <p:bldP spid="11" grpId="0"/>
      <p:bldP spid="13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76039" y="0"/>
            <a:ext cx="9897817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使负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栋之柱，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</a:t>
            </a:r>
            <a:r>
              <a:rPr lang="zh-CN" altLang="en-US" sz="4000" b="1" u="sng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南亩之农夫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;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架梁之椽，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机上之工女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钉头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磷磷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zh-CN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在</a:t>
            </a:r>
            <a:r>
              <a:rPr lang="zh-CN" altLang="en-US" sz="4000" b="1" u="sng">
                <a:solidFill>
                  <a:srgbClr val="2D9CD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庾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之粟粒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瓦缝参差，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周身之帛缕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直栏横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槛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九土之城郭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管弦呕哑，            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多于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市人之言语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4000"/>
          </a:p>
        </p:txBody>
      </p:sp>
      <p:sp>
        <p:nvSpPr>
          <p:cNvPr id="6" name="椭圆形标注 37897"/>
          <p:cNvSpPr/>
          <p:nvPr>
            <p:custDataLst>
              <p:tags r:id="rId4"/>
            </p:custDataLst>
          </p:nvPr>
        </p:nvSpPr>
        <p:spPr>
          <a:xfrm>
            <a:off x="176039" y="935817"/>
            <a:ext cx="465369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让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899" name="圆角矩形标注 37898"/>
          <p:cNvSpPr/>
          <p:nvPr>
            <p:custDataLst>
              <p:tags r:id="rId5"/>
            </p:custDataLst>
          </p:nvPr>
        </p:nvSpPr>
        <p:spPr>
          <a:xfrm>
            <a:off x="641408" y="935817"/>
            <a:ext cx="895184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支撑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37898"/>
          <p:cNvSpPr/>
          <p:nvPr>
            <p:custDataLst>
              <p:tags r:id="rId6"/>
            </p:custDataLst>
          </p:nvPr>
        </p:nvSpPr>
        <p:spPr>
          <a:xfrm>
            <a:off x="6339477" y="935817"/>
            <a:ext cx="532031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182962" y="2799832"/>
            <a:ext cx="19967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突出的钉头</a:t>
            </a:r>
            <a:endParaRPr lang="zh-CN" altLang="en-US"/>
          </a:p>
        </p:txBody>
      </p:sp>
      <p:sp>
        <p:nvSpPr>
          <p:cNvPr id="37900" name="圆角矩形标注 37899"/>
          <p:cNvSpPr/>
          <p:nvPr>
            <p:custDataLst>
              <p:tags r:id="rId8"/>
            </p:custDataLst>
          </p:nvPr>
        </p:nvSpPr>
        <p:spPr>
          <a:xfrm>
            <a:off x="7422045" y="2799832"/>
            <a:ext cx="7112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谷仓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37899"/>
          <p:cNvSpPr/>
          <p:nvPr>
            <p:custDataLst>
              <p:tags r:id="rId9"/>
            </p:custDataLst>
          </p:nvPr>
        </p:nvSpPr>
        <p:spPr>
          <a:xfrm>
            <a:off x="1723975" y="4826376"/>
            <a:ext cx="7112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栏杆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0649" name="文本框 240648"/>
          <p:cNvSpPr txBox="1"/>
          <p:nvPr>
            <p:custDataLst>
              <p:tags r:id="rId10"/>
            </p:custDataLst>
          </p:nvPr>
        </p:nvSpPr>
        <p:spPr>
          <a:xfrm>
            <a:off x="3179258" y="1157391"/>
            <a:ext cx="2214245" cy="1263416"/>
          </a:xfrm>
          <a:prstGeom prst="rect">
            <a:avLst/>
          </a:prstGeom>
          <a:solidFill>
            <a:srgbClr val="00FFFF"/>
          </a:solidFill>
          <a:ln w="19050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vert="eaVert"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黑体" panose="02010609060101010101" charset="-122"/>
              </a:rPr>
              <a:t>排比对比夸张</a:t>
            </a:r>
          </a:p>
        </p:txBody>
      </p:sp>
      <p:sp>
        <p:nvSpPr>
          <p:cNvPr id="240644" name="矩形 240643"/>
          <p:cNvSpPr/>
          <p:nvPr>
            <p:custDataLst>
              <p:tags r:id="rId11"/>
            </p:custDataLst>
          </p:nvPr>
        </p:nvSpPr>
        <p:spPr>
          <a:xfrm rot="5400000">
            <a:off x="3012059" y="3847388"/>
            <a:ext cx="457115" cy="914231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秦</a:t>
            </a:r>
          </a:p>
        </p:txBody>
      </p:sp>
      <p:sp>
        <p:nvSpPr>
          <p:cNvPr id="240645" name="矩形 240644"/>
          <p:cNvSpPr/>
          <p:nvPr>
            <p:custDataLst>
              <p:tags r:id="rId12"/>
            </p:custDataLst>
          </p:nvPr>
        </p:nvSpPr>
        <p:spPr>
          <a:xfrm rot="5400000">
            <a:off x="5103679" y="3961349"/>
            <a:ext cx="685673" cy="68567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54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民</a:t>
            </a:r>
          </a:p>
        </p:txBody>
      </p:sp>
      <p:sp>
        <p:nvSpPr>
          <p:cNvPr id="240646" name="矩形 240645"/>
          <p:cNvSpPr/>
          <p:nvPr>
            <p:custDataLst>
              <p:tags r:id="rId13"/>
            </p:custDataLst>
          </p:nvPr>
        </p:nvSpPr>
        <p:spPr>
          <a:xfrm rot="5400000">
            <a:off x="3022852" y="4790188"/>
            <a:ext cx="457115" cy="93645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</a:p>
        </p:txBody>
      </p:sp>
      <p:sp>
        <p:nvSpPr>
          <p:cNvPr id="240647" name="矩形 240646"/>
          <p:cNvSpPr/>
          <p:nvPr>
            <p:custDataLst>
              <p:tags r:id="rId14"/>
            </p:custDataLst>
          </p:nvPr>
        </p:nvSpPr>
        <p:spPr>
          <a:xfrm rot="5400000">
            <a:off x="5217958" y="4801299"/>
            <a:ext cx="457115" cy="914231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</a:p>
        </p:txBody>
      </p:sp>
      <p:sp>
        <p:nvSpPr>
          <p:cNvPr id="240648" name="文本框 240647"/>
          <p:cNvSpPr txBox="1"/>
          <p:nvPr>
            <p:custDataLst>
              <p:tags r:id="rId15"/>
            </p:custDataLst>
          </p:nvPr>
        </p:nvSpPr>
        <p:spPr>
          <a:xfrm>
            <a:off x="2621606" y="3230282"/>
            <a:ext cx="3168063" cy="645160"/>
          </a:xfrm>
          <a:prstGeom prst="rect">
            <a:avLst/>
          </a:prstGeom>
          <a:solidFill>
            <a:srgbClr val="66FF33"/>
          </a:solidFill>
          <a:ln w="19050">
            <a:noFill/>
          </a:ln>
          <a:effectLst>
            <a:outerShdw dist="35921" dir="2699999" algn="ctr" rotWithShape="0">
              <a:srgbClr val="990000"/>
            </a:outerShdw>
          </a:effec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剥削与被剥削</a:t>
            </a: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描写了阿房宫构件之多，秦乐民苦。</a:t>
            </a:r>
          </a:p>
        </p:txBody>
      </p:sp>
      <p:sp>
        <p:nvSpPr>
          <p:cNvPr id="11" name="椭圆形标注 10"/>
          <p:cNvSpPr/>
          <p:nvPr>
            <p:custDataLst>
              <p:tags r:id="rId17"/>
            </p:custDataLst>
          </p:nvPr>
        </p:nvSpPr>
        <p:spPr>
          <a:xfrm>
            <a:off x="9304378" y="1157391"/>
            <a:ext cx="2885541" cy="1695136"/>
          </a:xfrm>
          <a:prstGeom prst="wedgeEllipseCallout">
            <a:avLst>
              <a:gd name="adj1" fmla="val -36732"/>
              <a:gd name="adj2" fmla="val 718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10000"/>
              </a:lnSpc>
            </a:pPr>
            <a:r>
              <a:rPr lang="zh-CN" altLang="en-US" sz="3600"/>
              <a:t>特殊句式：</a:t>
            </a:r>
          </a:p>
          <a:p>
            <a:pPr algn="l">
              <a:lnSpc>
                <a:spcPct val="110000"/>
              </a:lnSpc>
            </a:pPr>
            <a:r>
              <a:rPr lang="zh-CN" altLang="en-US" sz="3600"/>
              <a:t>状语后置</a:t>
            </a:r>
          </a:p>
        </p:txBody>
      </p:sp>
    </p:spTree>
    <p:custDataLst>
      <p:tags r:id="rId18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0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0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40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40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0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40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7899" grpId="0"/>
      <p:bldP spid="7" grpId="0"/>
      <p:bldP spid="9" grpId="0"/>
      <p:bldP spid="37900" grpId="0"/>
      <p:bldP spid="8" grpId="0"/>
      <p:bldP spid="240649" grpId="0"/>
      <p:bldP spid="240648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木屋顶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5326"/>
          <a:stretch>
            <a:fillRect/>
          </a:stretch>
        </p:blipFill>
        <p:spPr>
          <a:xfrm>
            <a:off x="541655" y="140970"/>
            <a:ext cx="11650345" cy="63690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1209661" y="4594009"/>
            <a:ext cx="47235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373400" y="3915229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933496" y="3136995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393497" y="4659845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8297428" y="5070549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4948312" y="387753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3717413" y="1903618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檩</a:t>
            </a: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999638" y="2756781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檩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7272956" y="1590013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檩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553169" y="3168185"/>
            <a:ext cx="44625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椽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2831752" y="2173203"/>
            <a:ext cx="44251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椽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001706" y="5500932"/>
            <a:ext cx="550992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endParaRPr lang="zh-CN" altLang="en-US" sz="3200" b="1"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066598" y="5654263"/>
            <a:ext cx="550443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</a:p>
        </p:txBody>
      </p:sp>
    </p:spTree>
    <p:custDataLst>
      <p:tags r:id="rId18"/>
    </p:custDataLst>
  </p:cSld>
  <p:clrMapOvr>
    <a:masterClrMapping/>
  </p:clrMapOvr>
  <p:transition>
    <p:random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41719" y="0"/>
            <a:ext cx="10709197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220000"/>
              </a:lnSpc>
              <a:spcBef>
                <a:spcPct val="0"/>
              </a:spcBef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使天下之人，不敢言而敢怒。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独夫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之心，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益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骄固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。戍卒叫，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函谷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举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楚人</a:t>
            </a:r>
            <a:r>
              <a:rPr lang="zh-CN" altLang="en-US" sz="4000" b="1" u="sng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一炬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可怜</a:t>
            </a:r>
            <a:r>
              <a:rPr lang="zh-CN" altLang="en-US" sz="4000" b="1" u="sng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焦土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！</a:t>
            </a:r>
            <a:endParaRPr lang="zh-CN" altLang="en-US" sz="4000" u="sng"/>
          </a:p>
        </p:txBody>
      </p:sp>
      <p:sp>
        <p:nvSpPr>
          <p:cNvPr id="37902" name="圆角矩形标注 37901"/>
          <p:cNvSpPr/>
          <p:nvPr>
            <p:custDataLst>
              <p:tags r:id="rId4"/>
            </p:custDataLst>
          </p:nvPr>
        </p:nvSpPr>
        <p:spPr>
          <a:xfrm>
            <a:off x="4779571" y="2663967"/>
            <a:ext cx="1884331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攻占，语义上的被动</a:t>
            </a:r>
            <a:endParaRPr lang="zh-CN" altLang="en-US" sz="2400">
              <a:solidFill>
                <a:srgbClr val="FF5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906" name="椭圆形标注 37905"/>
          <p:cNvSpPr/>
          <p:nvPr>
            <p:custDataLst>
              <p:tags r:id="rId5"/>
            </p:custDataLst>
          </p:nvPr>
        </p:nvSpPr>
        <p:spPr>
          <a:xfrm>
            <a:off x="10396376" y="2799197"/>
            <a:ext cx="740273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可惜</a:t>
            </a:r>
            <a:endParaRPr lang="zh-CN" altLang="en-US" sz="13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>
            <p:custDataLst>
              <p:tags r:id="rId6"/>
            </p:custDataLst>
          </p:nvPr>
        </p:nvSpPr>
        <p:spPr>
          <a:xfrm>
            <a:off x="8479031" y="1277383"/>
            <a:ext cx="1917345" cy="580283"/>
          </a:xfrm>
          <a:prstGeom prst="wedgeRoundRectCallout">
            <a:avLst>
              <a:gd name="adj1" fmla="val 10651"/>
              <a:gd name="adj2" fmla="val 85667"/>
              <a:gd name="adj3" fmla="val 16667"/>
            </a:avLst>
          </a:prstGeom>
          <a:solidFill>
            <a:srgbClr val="5B9BD5"/>
          </a:solidFill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tx1"/>
                </a:solidFill>
              </a:rPr>
              <a:t>古今异义</a:t>
            </a:r>
          </a:p>
        </p:txBody>
      </p:sp>
      <p:sp>
        <p:nvSpPr>
          <p:cNvPr id="5" name="椭圆形标注 37905"/>
          <p:cNvSpPr/>
          <p:nvPr>
            <p:custDataLst>
              <p:tags r:id="rId7"/>
            </p:custDataLst>
          </p:nvPr>
        </p:nvSpPr>
        <p:spPr>
          <a:xfrm>
            <a:off x="7135620" y="1137074"/>
            <a:ext cx="1582127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失去人心的统治者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椭圆形标注 37905"/>
          <p:cNvSpPr/>
          <p:nvPr>
            <p:custDataLst>
              <p:tags r:id="rId8"/>
            </p:custDataLst>
          </p:nvPr>
        </p:nvSpPr>
        <p:spPr>
          <a:xfrm>
            <a:off x="614743" y="2663967"/>
            <a:ext cx="1577683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骄横顽固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2424157" y="2636667"/>
            <a:ext cx="87835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10"/>
            </p:custDataLst>
          </p:nvPr>
        </p:nvSpPr>
        <p:spPr>
          <a:xfrm>
            <a:off x="6486770" y="3525502"/>
            <a:ext cx="3719776" cy="1622759"/>
          </a:xfrm>
          <a:prstGeom prst="wedgeRectCallout">
            <a:avLst>
              <a:gd name="adj1" fmla="val -16974"/>
              <a:gd name="adj2" fmla="val -111276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/>
              <a:t>呼应片首</a:t>
            </a:r>
            <a:r>
              <a:rPr lang="en-US" altLang="zh-CN" sz="3600"/>
              <a:t>4</a:t>
            </a:r>
            <a:r>
              <a:rPr lang="zh-CN" altLang="en-US" sz="3600"/>
              <a:t>句，交代秦亡和阿房宫烧毁的结局。</a:t>
            </a:r>
          </a:p>
        </p:txBody>
      </p:sp>
      <p:sp>
        <p:nvSpPr>
          <p:cNvPr id="7" name="圆角矩形标注 6"/>
          <p:cNvSpPr/>
          <p:nvPr>
            <p:custDataLst>
              <p:tags r:id="rId11"/>
            </p:custDataLst>
          </p:nvPr>
        </p:nvSpPr>
        <p:spPr>
          <a:xfrm>
            <a:off x="1661029" y="3525502"/>
            <a:ext cx="1982103" cy="958672"/>
          </a:xfrm>
          <a:prstGeom prst="wedgeRoundRectCallout">
            <a:avLst>
              <a:gd name="adj1" fmla="val 9964"/>
              <a:gd name="adj2" fmla="val -1425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陈胜、吴广起义</a:t>
            </a:r>
          </a:p>
        </p:txBody>
      </p:sp>
      <p:sp>
        <p:nvSpPr>
          <p:cNvPr id="8" name="圆角矩形标注 7"/>
          <p:cNvSpPr/>
          <p:nvPr>
            <p:custDataLst>
              <p:tags r:id="rId12"/>
            </p:custDataLst>
          </p:nvPr>
        </p:nvSpPr>
        <p:spPr>
          <a:xfrm>
            <a:off x="3988508" y="4032773"/>
            <a:ext cx="1904012" cy="611392"/>
          </a:xfrm>
          <a:prstGeom prst="wedgeRoundRectCallout">
            <a:avLst>
              <a:gd name="adj1" fmla="val 10720"/>
              <a:gd name="adj2" fmla="val -284787"/>
              <a:gd name="adj3" fmla="val 16667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刘邦入关</a:t>
            </a:r>
          </a:p>
        </p:txBody>
      </p: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12237" y="6151376"/>
            <a:ext cx="12167522" cy="70675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表达作者对奢侈荒淫、专横残暴的统治者的愤怒。</a:t>
            </a: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7013723" y="2618255"/>
            <a:ext cx="29260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名作动，烧一把火；</a:t>
            </a:r>
          </a:p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变成焦土</a:t>
            </a: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9047251" y="182846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sym typeface="+mn-ea"/>
              </a:rPr>
              <a:t>名作状，天天地。</a:t>
            </a:r>
          </a:p>
        </p:txBody>
      </p:sp>
    </p:spTree>
    <p:custDataLst>
      <p:tags r:id="rId16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2" grpId="0"/>
      <p:bldP spid="37906" grpId="0"/>
      <p:bldP spid="16" grpId="0"/>
      <p:bldP spid="5" grpId="0"/>
      <p:bldP spid="6" grpId="0"/>
      <p:bldP spid="13" grpId="0"/>
      <p:bldP spid="7" grpId="0"/>
      <p:bldP spid="8" grpId="0"/>
      <p:bldP spid="25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2290" name="Group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62685" y="731520"/>
          <a:ext cx="9866630" cy="5943600"/>
        </p:xfrm>
        <a:graphic>
          <a:graphicData uri="http://schemas.openxmlformats.org/drawingml/2006/table">
            <a:tbl>
              <a:tblPr/>
              <a:tblGrid>
                <a:gridCol w="3352800"/>
                <a:gridCol w="6513830"/>
              </a:tblGrid>
              <a:tr h="5943600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</a:pPr>
                      <a:r>
                        <a:rPr lang="en-US" altLang="zh-CN">
                          <a:latin typeface="楷体_GB2312" pitchFamily="49" charset="-122"/>
                          <a:ea typeface="楷体_GB2312" pitchFamily="49" charset="-122"/>
                        </a:rPr>
                        <a:t>    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妃嫔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媵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嫱，王子皇孙，辞楼下殿，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辇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来于秦。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朝歌夜弦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，为秦宫人。明星荧荧，开妆镜也；绿云扰扰，梳晓鬟也；渭流涨腻，弃脂水也；烟斜雾横，焚椒兰也。雷霆乍惊，宫车过也；辘辘远听，杳不知其所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之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也。一肌一容，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尽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态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极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妍，缦立远视，而望幸焉；有不得见者三十六年。燕赵之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收藏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，韩魏之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经营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，齐楚之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精英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，几世几年，剽掠其人，倚叠如山；一旦不能有，输来其间，</a:t>
                      </a:r>
                      <a:r>
                        <a:rPr sz="20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鼎铛玉石，金块珠砾</a:t>
                      </a:r>
                      <a:r>
                        <a:rPr sz="20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，弃掷逦迤，秦人视之，亦不甚惜。</a:t>
                      </a:r>
                      <a:endParaRPr lang="zh-CN" altLang="en-US" sz="2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</a:pPr>
                      <a:r>
                        <a:rPr lang="en-US" altLang="zh-CN" b="1"/>
                        <a:t>       </a:t>
                      </a:r>
                      <a:r>
                        <a:rPr sz="2000" b="1">
                          <a:sym typeface="+mn-ea"/>
                        </a:rPr>
                        <a:t>六国的妃嫔</a:t>
                      </a:r>
                      <a:r>
                        <a:rPr sz="2000" b="1">
                          <a:solidFill>
                            <a:srgbClr val="FF0000"/>
                          </a:solidFill>
                          <a:sym typeface="+mn-ea"/>
                        </a:rPr>
                        <a:t>宫女</a:t>
                      </a:r>
                      <a:r>
                        <a:rPr sz="2000" b="1">
                          <a:sym typeface="+mn-ea"/>
                        </a:rPr>
                        <a:t>，诸侯们的公主、孙女，辞别了（自己国家的）搂阁宫殿，</a:t>
                      </a:r>
                      <a:r>
                        <a:rPr sz="2000" b="1">
                          <a:solidFill>
                            <a:srgbClr val="FF0000"/>
                          </a:solidFill>
                          <a:sym typeface="+mn-ea"/>
                        </a:rPr>
                        <a:t>被辇车</a:t>
                      </a:r>
                      <a:r>
                        <a:rPr sz="2000" b="1">
                          <a:sym typeface="+mn-ea"/>
                        </a:rPr>
                        <a:t>送到西秦。（她们）</a:t>
                      </a:r>
                      <a:r>
                        <a:rPr sz="2000" b="1">
                          <a:solidFill>
                            <a:srgbClr val="FF0000"/>
                          </a:solidFill>
                          <a:sym typeface="+mn-ea"/>
                        </a:rPr>
                        <a:t>日夜弹唱</a:t>
                      </a:r>
                      <a:r>
                        <a:rPr sz="2000" b="1">
                          <a:sym typeface="+mn-ea"/>
                        </a:rPr>
                        <a:t>，成了秦皇的后宫之人。（光如）明星闪亮，原来是（宫人们）打开了梳妆镜；（色似）乌云纷扰，原来是（宫人们）一早梳理发鬓；渭水涨起了一层油腻，原来是（宫人们）泼掉的漂满粉脂的洗脸水；烟雾弥漫，原来是（宫人们）点燃椒兰香料在香鼎。疾雷忽然震响，原来是（皇上的）宫车驰过；辗辗车声越听越远，无影无声，不知它</a:t>
                      </a:r>
                      <a:r>
                        <a:rPr sz="2000" b="1">
                          <a:solidFill>
                            <a:srgbClr val="FF0000"/>
                          </a:solidFill>
                          <a:sym typeface="+mn-ea"/>
                        </a:rPr>
                        <a:t>驶</a:t>
                      </a:r>
                      <a:r>
                        <a:rPr sz="2000" b="1">
                          <a:sym typeface="+mn-ea"/>
                        </a:rPr>
                        <a:t>向什么地方。（宫人们）任何一处肌肤，任何一种姿态，都</a:t>
                      </a:r>
                      <a:r>
                        <a:rPr sz="2000" b="1">
                          <a:solidFill>
                            <a:srgbClr val="FF0000"/>
                          </a:solidFill>
                          <a:sym typeface="+mn-ea"/>
                        </a:rPr>
                        <a:t>极尽</a:t>
                      </a:r>
                      <a:r>
                        <a:rPr sz="2000" b="1">
                          <a:sym typeface="+mn-ea"/>
                        </a:rPr>
                        <a:t>娇艳美丽，（她们）久久地伫立等待，盼望着（皇上）幸临，得到（皇上）的宠爱；（可是，）有的宫人三十六年从未见到过（皇上）的身影。燕国赵国</a:t>
                      </a:r>
                      <a:r>
                        <a:rPr sz="2000" b="1">
                          <a:solidFill>
                            <a:srgbClr val="FF0000"/>
                          </a:solidFill>
                          <a:sym typeface="+mn-ea"/>
                        </a:rPr>
                        <a:t>收藏的珠玉</a:t>
                      </a:r>
                      <a:r>
                        <a:rPr sz="2000" b="1">
                          <a:sym typeface="+mn-ea"/>
                        </a:rPr>
                        <a:t>，韩国魏国</a:t>
                      </a:r>
                      <a:r>
                        <a:rPr sz="2000" b="1">
                          <a:solidFill>
                            <a:srgbClr val="FF0000"/>
                          </a:solidFill>
                          <a:sym typeface="+mn-ea"/>
                        </a:rPr>
                        <a:t>聚敛的金银</a:t>
                      </a:r>
                      <a:r>
                        <a:rPr sz="2000" b="1">
                          <a:sym typeface="+mn-ea"/>
                        </a:rPr>
                        <a:t>，齐国楚国的</a:t>
                      </a:r>
                      <a:r>
                        <a:rPr sz="2000" b="1">
                          <a:solidFill>
                            <a:srgbClr val="FF0000"/>
                          </a:solidFill>
                          <a:sym typeface="+mn-ea"/>
                        </a:rPr>
                        <a:t>瑰宝奇珍</a:t>
                      </a:r>
                      <a:r>
                        <a:rPr sz="2000" b="1">
                          <a:sym typeface="+mn-ea"/>
                        </a:rPr>
                        <a:t>，多少代，多少年，从（本国）百姓那里劫掠而来，堆积如山；一旦（国家灭亡）不能再占有，统统运进了阿房宫中，于是，</a:t>
                      </a:r>
                      <a:r>
                        <a:rPr sz="2000" b="1">
                          <a:solidFill>
                            <a:srgbClr val="FF0000"/>
                          </a:solidFill>
                          <a:sym typeface="+mn-ea"/>
                        </a:rPr>
                        <a:t>把宝鼎视为铁锅，把美玉看作石头，把黄金视同土块，把珍珠看成石子</a:t>
                      </a:r>
                      <a:r>
                        <a:rPr sz="2000" b="1">
                          <a:sym typeface="+mn-ea"/>
                        </a:rPr>
                        <a:t>，随地丢弃，秦人看着这些宝物并不怎么爱惜。</a:t>
                      </a:r>
                      <a:endParaRPr lang="en-US" altLang="zh-CN" sz="2000" b="1"/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298" name="WordArt 10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3841750" y="111760"/>
            <a:ext cx="4000500" cy="47625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课文译文（</a:t>
            </a:r>
            <a:r>
              <a:rPr kumimoji="0" lang="en-US" altLang="zh-CN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2</a:t>
            </a:r>
            <a:r>
              <a:rPr kumimoji="0" lang="zh-CN" altLang="en-US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）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2290" name="Group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62685" y="742950"/>
          <a:ext cx="9866630" cy="5943600"/>
        </p:xfrm>
        <a:graphic>
          <a:graphicData uri="http://schemas.openxmlformats.org/drawingml/2006/table">
            <a:tbl>
              <a:tblPr/>
              <a:tblGrid>
                <a:gridCol w="3352800"/>
                <a:gridCol w="6513830"/>
              </a:tblGrid>
              <a:tr h="5943600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</a:pPr>
                      <a:r>
                        <a:rPr lang="en-US" altLang="zh-CN"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lang="en-US" altLang="zh-CN" sz="2000">
                          <a:latin typeface="楷体_GB2312" pitchFamily="49" charset="-122"/>
                          <a:ea typeface="楷体_GB2312" pitchFamily="49" charset="-122"/>
                        </a:rPr>
                        <a:t>  </a:t>
                      </a:r>
                      <a:r>
                        <a:rPr sz="24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嗟乎！</a:t>
                      </a:r>
                      <a:r>
                        <a:rPr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一人之心，千万人之心也</a:t>
                      </a:r>
                      <a:r>
                        <a:rPr sz="24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。秦爱</a:t>
                      </a:r>
                      <a:r>
                        <a:rPr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纷奢</a:t>
                      </a:r>
                      <a:r>
                        <a:rPr sz="24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，人亦</a:t>
                      </a:r>
                      <a:r>
                        <a:rPr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念</a:t>
                      </a:r>
                      <a:r>
                        <a:rPr sz="24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其家。奈何取之尽锱铢，用之如泥沙？使负栋之柱，多于</a:t>
                      </a:r>
                      <a:r>
                        <a:rPr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南亩</a:t>
                      </a:r>
                      <a:r>
                        <a:rPr sz="24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之农夫；架梁之椽，多于机上之工女；钉头磷磷，多于在庾之粟粒；</a:t>
                      </a:r>
                      <a:r>
                        <a:rPr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管弦</a:t>
                      </a:r>
                      <a:r>
                        <a:rPr sz="24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呕哑，多于市人之言语。使天下之人，不敢言而敢怒。独夫之心，日益骄固。戍卒叫，函谷</a:t>
                      </a:r>
                      <a:r>
                        <a:rPr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举</a:t>
                      </a:r>
                      <a:r>
                        <a:rPr sz="24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，楚人一</a:t>
                      </a:r>
                      <a:r>
                        <a:rPr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炬</a:t>
                      </a:r>
                      <a:r>
                        <a:rPr sz="24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，</a:t>
                      </a:r>
                      <a:r>
                        <a:rPr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可怜</a:t>
                      </a:r>
                      <a:r>
                        <a:rPr sz="2400" b="1">
                          <a:latin typeface="楷体_GB2312" pitchFamily="49" charset="-122"/>
                          <a:ea typeface="楷体_GB2312" pitchFamily="49" charset="-122"/>
                          <a:sym typeface="+mn-ea"/>
                        </a:rPr>
                        <a:t>焦土！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sym typeface="+mn-ea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</a:pPr>
                      <a:r>
                        <a:rPr lang="en-US" altLang="zh-CN" b="1"/>
                        <a:t>       </a:t>
                      </a:r>
                      <a:r>
                        <a:rPr sz="2400" b="1">
                          <a:sym typeface="+mn-ea"/>
                        </a:rPr>
                        <a:t>唉！</a:t>
                      </a:r>
                      <a:r>
                        <a:rPr sz="2400" b="1">
                          <a:solidFill>
                            <a:srgbClr val="FF0000"/>
                          </a:solidFill>
                          <a:sym typeface="+mn-ea"/>
                        </a:rPr>
                        <a:t>一个人的心思，也是千万人的心思（人同此心）呀！</a:t>
                      </a:r>
                      <a:r>
                        <a:rPr sz="2400" b="1">
                          <a:sym typeface="+mn-ea"/>
                        </a:rPr>
                        <a:t>奏统治者嗜好</a:t>
                      </a:r>
                      <a:r>
                        <a:rPr sz="2400" b="1">
                          <a:solidFill>
                            <a:srgbClr val="FF0000"/>
                          </a:solidFill>
                          <a:sym typeface="+mn-ea"/>
                        </a:rPr>
                        <a:t>繁华奢侈</a:t>
                      </a:r>
                      <a:r>
                        <a:rPr sz="2400" b="1">
                          <a:sym typeface="+mn-ea"/>
                        </a:rPr>
                        <a:t>，人民百姓也都</a:t>
                      </a:r>
                      <a:r>
                        <a:rPr sz="2400" b="1">
                          <a:solidFill>
                            <a:srgbClr val="FF0000"/>
                          </a:solidFill>
                          <a:sym typeface="+mn-ea"/>
                        </a:rPr>
                        <a:t>顾念</a:t>
                      </a:r>
                      <a:r>
                        <a:rPr sz="2400" b="1">
                          <a:sym typeface="+mn-ea"/>
                        </a:rPr>
                        <a:t>自己的家。为什么搜刮（百姓的财物）一点都不放过，挥霍起来却像泥沙一样随便呢？（甚至）让支承屋梁的柱子，比</a:t>
                      </a:r>
                      <a:r>
                        <a:rPr sz="2400" b="1">
                          <a:solidFill>
                            <a:srgbClr val="FF0000"/>
                          </a:solidFill>
                          <a:sym typeface="+mn-ea"/>
                        </a:rPr>
                        <a:t>农田</a:t>
                      </a:r>
                      <a:r>
                        <a:rPr sz="2400" b="1">
                          <a:sym typeface="+mn-ea"/>
                        </a:rPr>
                        <a:t>里的农夫还多；让架在屋梁上的椽子，比布机上的织女还多；让（建筑物上）颗颗突出的钉头，比粮仓里的粟粒还多；让参差不齐的瓦缝，比全身丝绸衣服的纱线还多；直的横的栏杆，比全国城郭的围墙还多；嘈杂的</a:t>
                      </a:r>
                      <a:r>
                        <a:rPr sz="2400" b="1">
                          <a:solidFill>
                            <a:srgbClr val="FF0000"/>
                          </a:solidFill>
                          <a:sym typeface="+mn-ea"/>
                        </a:rPr>
                        <a:t>笛声琴声</a:t>
                      </a:r>
                      <a:r>
                        <a:rPr sz="2400" b="1">
                          <a:sym typeface="+mn-ea"/>
                        </a:rPr>
                        <a:t>，比闹市里的人声还多。（终于）致使天下人心里憋满了愤怒，却不敢说话。暴君秦始皇的心，一天比一天骄横顽固。（待到）戍边的士兵们一声呐喊，函谷关的天险就</a:t>
                      </a:r>
                      <a:r>
                        <a:rPr sz="2400" b="1">
                          <a:solidFill>
                            <a:srgbClr val="FF0000"/>
                          </a:solidFill>
                          <a:sym typeface="+mn-ea"/>
                        </a:rPr>
                        <a:t>被攻破</a:t>
                      </a:r>
                      <a:r>
                        <a:rPr sz="2400" b="1">
                          <a:sym typeface="+mn-ea"/>
                        </a:rPr>
                        <a:t>，（入关的）楚人一把</a:t>
                      </a:r>
                      <a:r>
                        <a:rPr sz="2400" b="1">
                          <a:solidFill>
                            <a:srgbClr val="FF0000"/>
                          </a:solidFill>
                          <a:sym typeface="+mn-ea"/>
                        </a:rPr>
                        <a:t>大火</a:t>
                      </a:r>
                      <a:r>
                        <a:rPr sz="2400" b="1">
                          <a:sym typeface="+mn-ea"/>
                        </a:rPr>
                        <a:t>，</a:t>
                      </a:r>
                      <a:r>
                        <a:rPr sz="2400" b="1">
                          <a:solidFill>
                            <a:srgbClr val="FF0000"/>
                          </a:solidFill>
                          <a:sym typeface="+mn-ea"/>
                        </a:rPr>
                        <a:t>可惜</a:t>
                      </a:r>
                      <a:r>
                        <a:rPr sz="2400" b="1">
                          <a:sym typeface="+mn-ea"/>
                        </a:rPr>
                        <a:t>（富丽堂皇的阿房宫）化成了一片焦土！</a:t>
                      </a:r>
                      <a:endParaRPr lang="en-US" altLang="zh-CN" sz="2400" b="1"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298" name="WordArt 10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3841750" y="111760"/>
            <a:ext cx="4000500" cy="47625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课文译文（</a:t>
            </a:r>
            <a:r>
              <a:rPr kumimoji="0" lang="en-US" altLang="zh-CN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3</a:t>
            </a:r>
            <a:r>
              <a:rPr kumimoji="0" lang="zh-CN" altLang="en-US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）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711960" y="581025"/>
            <a:ext cx="84753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了解作者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095875" y="1548130"/>
            <a:ext cx="5944870" cy="52171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/>
              <a:t>  </a:t>
            </a:r>
            <a:r>
              <a:rPr lang="en-US" altLang="zh-CN" sz="2800"/>
              <a:t>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因晚年居长安南樊川别墅，故后世称"杜樊川"，著有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《樊川文集》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。杜牧的诗歌以七言绝句著称，内容以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咏史抒怀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为主，其诗英发俊爽，多切经世之物，在晚唐成就颇高。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杜牧人称"小杜"，以别于杜甫，"大杜"。与李商隐并称"小李杜"。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2185" y="1548130"/>
            <a:ext cx="3855085" cy="50514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81" y="150612"/>
            <a:ext cx="12272264" cy="6461912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81082" y="2451281"/>
            <a:ext cx="137388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因</a:t>
            </a:r>
            <a:r>
              <a:rPr lang="zh-CN" altLang="en-US" sz="4000"/>
              <a:t>奢而</a:t>
            </a:r>
            <a:r>
              <a:rPr lang="zh-CN" altLang="en-US" sz="4000" smtClean="0">
                <a:solidFill>
                  <a:srgbClr val="FF0000"/>
                </a:solidFill>
              </a:rPr>
              <a:t>灭</a:t>
            </a:r>
            <a:endParaRPr lang="en-US" altLang="zh-CN" sz="4000" smtClean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2154967" y="5436498"/>
            <a:ext cx="784460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</a:rPr>
              <a:t>手法</a:t>
            </a:r>
            <a:r>
              <a:rPr lang="zh-CN" altLang="en-US" sz="3600" b="1" smtClean="0">
                <a:latin typeface="华文行楷" panose="02010800040101010101" charset="-122"/>
                <a:ea typeface="华文行楷" panose="02010800040101010101" charset="-122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对比    排比     描写与议论结合</a:t>
            </a:r>
          </a:p>
        </p:txBody>
      </p:sp>
      <p:sp>
        <p:nvSpPr>
          <p:cNvPr id="16" name="圆角矩形 15"/>
          <p:cNvSpPr/>
          <p:nvPr>
            <p:custDataLst>
              <p:tags r:id="rId8"/>
            </p:custDataLst>
          </p:nvPr>
        </p:nvSpPr>
        <p:spPr>
          <a:xfrm>
            <a:off x="6835955" y="1109774"/>
            <a:ext cx="4041027" cy="4008013"/>
          </a:xfrm>
          <a:prstGeom prst="roundRect">
            <a:avLst/>
          </a:prstGeom>
          <a:solidFill>
            <a:srgbClr val="D6C3A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圆角矩形 16"/>
          <p:cNvSpPr/>
          <p:nvPr>
            <p:custDataLst>
              <p:tags r:id="rId9"/>
            </p:custDataLst>
          </p:nvPr>
        </p:nvSpPr>
        <p:spPr>
          <a:xfrm>
            <a:off x="2029261" y="1109774"/>
            <a:ext cx="4041027" cy="4008013"/>
          </a:xfrm>
          <a:prstGeom prst="roundRect">
            <a:avLst/>
          </a:prstGeom>
          <a:solidFill>
            <a:srgbClr val="D6C3A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2497169" y="1651964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贪欲</a:t>
            </a:r>
          </a:p>
        </p:txBody>
      </p:sp>
      <p:sp>
        <p:nvSpPr>
          <p:cNvPr id="19" name="矩形 18"/>
          <p:cNvSpPr/>
          <p:nvPr>
            <p:custDataLst>
              <p:tags r:id="rId11"/>
            </p:custDataLst>
          </p:nvPr>
        </p:nvSpPr>
        <p:spPr>
          <a:xfrm>
            <a:off x="2478757" y="2834115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挥霍</a:t>
            </a: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2504153" y="4000394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灭亡</a:t>
            </a:r>
          </a:p>
        </p:txBody>
      </p:sp>
      <p:sp>
        <p:nvSpPr>
          <p:cNvPr id="21" name="矩形 20"/>
          <p:cNvSpPr/>
          <p:nvPr>
            <p:custDataLst>
              <p:tags r:id="rId13"/>
            </p:custDataLst>
          </p:nvPr>
        </p:nvSpPr>
        <p:spPr>
          <a:xfrm>
            <a:off x="8653624" y="1651964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常情</a:t>
            </a:r>
          </a:p>
        </p:txBody>
      </p:sp>
      <p:sp>
        <p:nvSpPr>
          <p:cNvPr id="22" name="矩形 21"/>
          <p:cNvSpPr/>
          <p:nvPr>
            <p:custDataLst>
              <p:tags r:id="rId14"/>
            </p:custDataLst>
          </p:nvPr>
        </p:nvSpPr>
        <p:spPr>
          <a:xfrm>
            <a:off x="8635212" y="2834115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sym typeface="+mn-ea"/>
              </a:rPr>
              <a:t>积怨</a:t>
            </a:r>
          </a:p>
        </p:txBody>
      </p:sp>
      <p:sp>
        <p:nvSpPr>
          <p:cNvPr id="23" name="矩形 22"/>
          <p:cNvSpPr/>
          <p:nvPr>
            <p:custDataLst>
              <p:tags r:id="rId15"/>
            </p:custDataLst>
          </p:nvPr>
        </p:nvSpPr>
        <p:spPr>
          <a:xfrm>
            <a:off x="8614896" y="4021345"/>
            <a:ext cx="1782115" cy="75170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爆发</a:t>
            </a:r>
          </a:p>
        </p:txBody>
      </p:sp>
      <p:sp>
        <p:nvSpPr>
          <p:cNvPr id="26" name="左右箭头 25"/>
          <p:cNvSpPr/>
          <p:nvPr>
            <p:custDataLst>
              <p:tags r:id="rId16"/>
            </p:custDataLst>
          </p:nvPr>
        </p:nvSpPr>
        <p:spPr>
          <a:xfrm>
            <a:off x="5581428" y="1870364"/>
            <a:ext cx="1723706" cy="812015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/>
              <a:t>对比</a:t>
            </a:r>
          </a:p>
        </p:txBody>
      </p:sp>
      <p:sp>
        <p:nvSpPr>
          <p:cNvPr id="27" name="文本框 26"/>
          <p:cNvSpPr txBox="1"/>
          <p:nvPr>
            <p:custDataLst>
              <p:tags r:id="rId17"/>
            </p:custDataLst>
          </p:nvPr>
        </p:nvSpPr>
        <p:spPr>
          <a:xfrm>
            <a:off x="6836590" y="1654504"/>
            <a:ext cx="21719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千万人之</a:t>
            </a:r>
            <a:r>
              <a:rPr lang="zh-CN" altLang="en-US" sz="28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心</a:t>
            </a:r>
            <a:endParaRPr lang="zh-CN" altLang="en-US" sz="2800"/>
          </a:p>
        </p:txBody>
      </p:sp>
      <p:sp>
        <p:nvSpPr>
          <p:cNvPr id="28" name="文本框 27"/>
          <p:cNvSpPr txBox="1"/>
          <p:nvPr>
            <p:custDataLst>
              <p:tags r:id="rId18"/>
            </p:custDataLst>
          </p:nvPr>
        </p:nvSpPr>
        <p:spPr>
          <a:xfrm>
            <a:off x="6835955" y="2104000"/>
            <a:ext cx="21725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人亦</a:t>
            </a:r>
            <a:r>
              <a:rPr lang="zh-CN" altLang="en-US" sz="28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念其家</a:t>
            </a:r>
            <a:endParaRPr lang="zh-CN" altLang="en-US" sz="2800"/>
          </a:p>
        </p:txBody>
      </p:sp>
      <p:sp>
        <p:nvSpPr>
          <p:cNvPr id="29" name="文本框 28"/>
          <p:cNvSpPr txBox="1"/>
          <p:nvPr>
            <p:custDataLst>
              <p:tags r:id="rId19"/>
            </p:custDataLst>
          </p:nvPr>
        </p:nvSpPr>
        <p:spPr>
          <a:xfrm>
            <a:off x="4278649" y="1712913"/>
            <a:ext cx="1834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一人之心</a:t>
            </a:r>
          </a:p>
        </p:txBody>
      </p:sp>
      <p:sp>
        <p:nvSpPr>
          <p:cNvPr id="31" name="下箭头 30"/>
          <p:cNvSpPr/>
          <p:nvPr>
            <p:custDataLst>
              <p:tags r:id="rId20"/>
            </p:custDataLst>
          </p:nvPr>
        </p:nvSpPr>
        <p:spPr>
          <a:xfrm>
            <a:off x="3168240" y="2393507"/>
            <a:ext cx="388548" cy="441878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>
            <p:custDataLst>
              <p:tags r:id="rId21"/>
            </p:custDataLst>
          </p:nvPr>
        </p:nvSpPr>
        <p:spPr>
          <a:xfrm>
            <a:off x="3168240" y="3604862"/>
            <a:ext cx="388548" cy="42029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下箭头 33"/>
          <p:cNvSpPr/>
          <p:nvPr>
            <p:custDataLst>
              <p:tags r:id="rId22"/>
            </p:custDataLst>
          </p:nvPr>
        </p:nvSpPr>
        <p:spPr>
          <a:xfrm>
            <a:off x="9331678" y="3604862"/>
            <a:ext cx="388548" cy="42029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左右箭头 34"/>
          <p:cNvSpPr/>
          <p:nvPr>
            <p:custDataLst>
              <p:tags r:id="rId23"/>
            </p:custDataLst>
          </p:nvPr>
        </p:nvSpPr>
        <p:spPr>
          <a:xfrm>
            <a:off x="5048127" y="2893159"/>
            <a:ext cx="3020136" cy="1013907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六个“多于”</a:t>
            </a:r>
          </a:p>
        </p:txBody>
      </p:sp>
      <p:sp>
        <p:nvSpPr>
          <p:cNvPr id="36" name="下箭头 35"/>
          <p:cNvSpPr/>
          <p:nvPr>
            <p:custDataLst>
              <p:tags r:id="rId24"/>
            </p:custDataLst>
          </p:nvPr>
        </p:nvSpPr>
        <p:spPr>
          <a:xfrm>
            <a:off x="9311362" y="2393507"/>
            <a:ext cx="388548" cy="441878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5"/>
            </p:custDataLst>
          </p:nvPr>
        </p:nvSpPr>
        <p:spPr>
          <a:xfrm>
            <a:off x="2865401" y="1006924"/>
            <a:ext cx="192750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统治者</a:t>
            </a:r>
          </a:p>
        </p:txBody>
      </p:sp>
      <p:sp>
        <p:nvSpPr>
          <p:cNvPr id="39" name="文本框 38"/>
          <p:cNvSpPr txBox="1"/>
          <p:nvPr>
            <p:custDataLst>
              <p:tags r:id="rId26"/>
            </p:custDataLst>
          </p:nvPr>
        </p:nvSpPr>
        <p:spPr>
          <a:xfrm>
            <a:off x="8406655" y="1017082"/>
            <a:ext cx="12932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百姓</a:t>
            </a:r>
          </a:p>
        </p:txBody>
      </p:sp>
      <p:sp>
        <p:nvSpPr>
          <p:cNvPr id="45" name="左右箭头 44"/>
          <p:cNvSpPr/>
          <p:nvPr>
            <p:custDataLst>
              <p:tags r:id="rId27"/>
            </p:custDataLst>
          </p:nvPr>
        </p:nvSpPr>
        <p:spPr>
          <a:xfrm>
            <a:off x="5031620" y="4060073"/>
            <a:ext cx="2925538" cy="907247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叫  举  </a:t>
            </a:r>
            <a:r>
              <a:rPr lang="zh-CN" altLang="en-US" sz="3200" smtClean="0"/>
              <a:t>炬</a:t>
            </a:r>
            <a:endParaRPr lang="zh-CN" altLang="en-US" sz="3200"/>
          </a:p>
        </p:txBody>
      </p:sp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4278649" y="2112254"/>
            <a:ext cx="17903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秦爱纷奢</a:t>
            </a:r>
          </a:p>
        </p:txBody>
      </p:sp>
      <p:sp>
        <p:nvSpPr>
          <p:cNvPr id="14" name="文本框 13"/>
          <p:cNvSpPr txBox="1"/>
          <p:nvPr>
            <p:custDataLst>
              <p:tags r:id="rId29"/>
            </p:custDataLst>
          </p:nvPr>
        </p:nvSpPr>
        <p:spPr>
          <a:xfrm>
            <a:off x="1821610" y="433631"/>
            <a:ext cx="8310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思考：第三</a:t>
            </a:r>
            <a:r>
              <a:rPr lang="zh-CN" altLang="en-US" sz="3200" b="1" smtClean="0">
                <a:solidFill>
                  <a:srgbClr val="FF0000"/>
                </a:solidFill>
              </a:rPr>
              <a:t>小节的内部层次？写法有何特点？</a:t>
            </a:r>
          </a:p>
        </p:txBody>
      </p:sp>
    </p:spTree>
    <p:custDataLst>
      <p:tags r:id="rId30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18" grpId="0"/>
      <p:bldP spid="19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1" grpId="0"/>
      <p:bldP spid="33" grpId="0"/>
      <p:bldP spid="34" grpId="0"/>
      <p:bldP spid="35" grpId="0"/>
      <p:bldP spid="36" grpId="0"/>
      <p:bldP spid="13" grpId="0"/>
      <p:bldP spid="39" grpId="0"/>
      <p:bldP spid="45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081" y="0"/>
            <a:ext cx="12047529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>
              <a:lnSpc>
                <a:spcPct val="180000"/>
              </a:lnSpc>
              <a:buFont typeface="Wingdings" panose="05000000000000000000" charset="0"/>
              <a:buChar char="u"/>
            </a:pPr>
            <a:r>
              <a:rPr lang="zh-CN" altLang="en-US" sz="4000" b="1" u="sng">
                <a:ea typeface="楷体_GB2312" pitchFamily="49" charset="-122"/>
                <a:sym typeface="+mn-ea"/>
              </a:rPr>
              <a:t>呜呼！</a:t>
            </a:r>
            <a:r>
              <a:rPr lang="zh-CN" altLang="en-US" sz="4000" b="1" u="sng">
                <a:solidFill>
                  <a:srgbClr val="FF5050"/>
                </a:solidFill>
                <a:ea typeface="楷体_GB2312" pitchFamily="49" charset="-122"/>
                <a:sym typeface="+mn-ea"/>
              </a:rPr>
              <a:t>灭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六国</a:t>
            </a:r>
            <a:r>
              <a:rPr lang="zh-CN" altLang="en-US" sz="4000" b="1" u="sng">
                <a:solidFill>
                  <a:srgbClr val="FF5050"/>
                </a:solidFill>
                <a:ea typeface="楷体_GB2312" pitchFamily="49" charset="-122"/>
                <a:sym typeface="+mn-ea"/>
              </a:rPr>
              <a:t>者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，六国也，</a:t>
            </a:r>
            <a:r>
              <a:rPr lang="zh-CN" altLang="en-US" sz="4000" b="1" u="sng">
                <a:solidFill>
                  <a:srgbClr val="FF5050"/>
                </a:solidFill>
                <a:ea typeface="楷体_GB2312" pitchFamily="49" charset="-122"/>
                <a:sym typeface="+mn-ea"/>
              </a:rPr>
              <a:t>非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秦</a:t>
            </a:r>
            <a:r>
              <a:rPr lang="zh-CN" altLang="en-US" sz="4000" b="1" u="sng">
                <a:solidFill>
                  <a:srgbClr val="FF5050"/>
                </a:solidFill>
                <a:ea typeface="楷体_GB2312" pitchFamily="49" charset="-122"/>
                <a:sym typeface="+mn-ea"/>
              </a:rPr>
              <a:t>也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。</a:t>
            </a:r>
            <a:r>
              <a:rPr lang="zh-CN" altLang="en-US" sz="4000" b="1" u="sng">
                <a:solidFill>
                  <a:srgbClr val="FF5050"/>
                </a:solidFill>
                <a:ea typeface="楷体_GB2312" pitchFamily="49" charset="-122"/>
                <a:sym typeface="+mn-ea"/>
              </a:rPr>
              <a:t>族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秦</a:t>
            </a:r>
            <a:r>
              <a:rPr lang="zh-CN" altLang="en-US" sz="4000" b="1" u="sng">
                <a:solidFill>
                  <a:srgbClr val="FF5050"/>
                </a:solidFill>
                <a:ea typeface="楷体_GB2312" pitchFamily="49" charset="-122"/>
                <a:sym typeface="+mn-ea"/>
              </a:rPr>
              <a:t>者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，秦也，</a:t>
            </a:r>
            <a:r>
              <a:rPr lang="zh-CN" altLang="en-US" sz="4000" b="1" u="sng">
                <a:solidFill>
                  <a:srgbClr val="FF5050"/>
                </a:solidFill>
                <a:ea typeface="楷体_GB2312" pitchFamily="49" charset="-122"/>
                <a:sym typeface="+mn-ea"/>
              </a:rPr>
              <a:t>非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天下</a:t>
            </a:r>
            <a:r>
              <a:rPr lang="zh-CN" altLang="en-US" sz="4000" b="1" u="sng">
                <a:solidFill>
                  <a:srgbClr val="FF5050"/>
                </a:solidFill>
                <a:ea typeface="楷体_GB2312" pitchFamily="49" charset="-122"/>
                <a:sym typeface="+mn-ea"/>
              </a:rPr>
              <a:t>也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。</a:t>
            </a:r>
            <a:r>
              <a:rPr lang="zh-CN" altLang="en-US" sz="4000" b="1">
                <a:ea typeface="楷体_GB2312" pitchFamily="49" charset="-122"/>
                <a:sym typeface="+mn-ea"/>
              </a:rPr>
              <a:t>嗟乎！</a:t>
            </a:r>
            <a:r>
              <a:rPr lang="zh-CN" altLang="en-US" sz="4000" b="1">
                <a:solidFill>
                  <a:srgbClr val="CC0000"/>
                </a:solidFill>
                <a:ea typeface="楷体_GB2312" pitchFamily="49" charset="-122"/>
                <a:sym typeface="+mn-ea"/>
              </a:rPr>
              <a:t>使</a:t>
            </a:r>
            <a:r>
              <a:rPr lang="zh-CN" altLang="en-US" sz="4000" b="1">
                <a:ea typeface="楷体_GB2312" pitchFamily="49" charset="-122"/>
                <a:sym typeface="+mn-ea"/>
              </a:rPr>
              <a:t>六国各</a:t>
            </a:r>
            <a:r>
              <a:rPr lang="zh-CN" altLang="en-US" sz="4000" b="1">
                <a:solidFill>
                  <a:srgbClr val="FF5050"/>
                </a:solidFill>
                <a:ea typeface="楷体_GB2312" pitchFamily="49" charset="-122"/>
                <a:sym typeface="+mn-ea"/>
              </a:rPr>
              <a:t>爱</a:t>
            </a:r>
            <a:r>
              <a:rPr lang="zh-CN" altLang="en-US" sz="4000" b="1">
                <a:ea typeface="楷体_GB2312" pitchFamily="49" charset="-122"/>
                <a:sym typeface="+mn-ea"/>
              </a:rPr>
              <a:t>其人，则足以拒秦。</a:t>
            </a:r>
            <a:r>
              <a:rPr lang="zh-CN" altLang="en-US" sz="4000" b="1">
                <a:solidFill>
                  <a:srgbClr val="CC3300"/>
                </a:solidFill>
                <a:ea typeface="楷体_GB2312" pitchFamily="49" charset="-122"/>
                <a:sym typeface="+mn-ea"/>
              </a:rPr>
              <a:t>使</a:t>
            </a:r>
            <a:r>
              <a:rPr lang="zh-CN" altLang="en-US" sz="4000" b="1">
                <a:ea typeface="楷体_GB2312" pitchFamily="49" charset="-122"/>
                <a:sym typeface="+mn-ea"/>
              </a:rPr>
              <a:t>秦复爱六国之人，则</a:t>
            </a:r>
            <a:r>
              <a:rPr lang="zh-CN" altLang="en-US" sz="4000" b="1">
                <a:solidFill>
                  <a:srgbClr val="CC0000"/>
                </a:solidFill>
                <a:ea typeface="楷体_GB2312" pitchFamily="49" charset="-122"/>
                <a:sym typeface="+mn-ea"/>
              </a:rPr>
              <a:t>递</a:t>
            </a:r>
            <a:r>
              <a:rPr lang="zh-CN" altLang="en-US" sz="4000" b="1">
                <a:ea typeface="楷体_GB2312" pitchFamily="49" charset="-122"/>
                <a:sym typeface="+mn-ea"/>
              </a:rPr>
              <a:t>三世可至万世而为君，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谁</a:t>
            </a:r>
            <a:r>
              <a:rPr lang="zh-CN" altLang="en-US" sz="4000" b="1" u="sng">
                <a:solidFill>
                  <a:srgbClr val="CC0000"/>
                </a:solidFill>
                <a:ea typeface="楷体_GB2312" pitchFamily="49" charset="-122"/>
                <a:sym typeface="+mn-ea"/>
              </a:rPr>
              <a:t>得而</a:t>
            </a:r>
            <a:r>
              <a:rPr lang="zh-CN" altLang="en-US" sz="4000" b="1" u="sng">
                <a:ea typeface="楷体_GB2312" pitchFamily="49" charset="-122"/>
                <a:sym typeface="+mn-ea"/>
              </a:rPr>
              <a:t>族灭也</a:t>
            </a:r>
            <a:r>
              <a:rPr lang="zh-CN" altLang="en-US" sz="4000" b="1">
                <a:ea typeface="楷体_GB2312" pitchFamily="49" charset="-122"/>
                <a:sym typeface="+mn-ea"/>
              </a:rPr>
              <a:t>？</a:t>
            </a:r>
            <a:endParaRPr lang="zh-CN" altLang="en-US" sz="4000"/>
          </a:p>
        </p:txBody>
      </p:sp>
      <p:sp>
        <p:nvSpPr>
          <p:cNvPr id="152588" name="椭圆形标注 152587"/>
          <p:cNvSpPr/>
          <p:nvPr>
            <p:custDataLst>
              <p:tags r:id="rId4"/>
            </p:custDataLst>
          </p:nvPr>
        </p:nvSpPr>
        <p:spPr>
          <a:xfrm>
            <a:off x="7567975" y="1142153"/>
            <a:ext cx="3243614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使动用法：使灭族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152579"/>
          <p:cNvSpPr/>
          <p:nvPr>
            <p:custDataLst>
              <p:tags r:id="rId5"/>
            </p:custDataLst>
          </p:nvPr>
        </p:nvSpPr>
        <p:spPr>
          <a:xfrm>
            <a:off x="919382" y="1172311"/>
            <a:ext cx="28448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使动用法：使灭亡</a:t>
            </a:r>
          </a:p>
        </p:txBody>
      </p:sp>
      <p:sp>
        <p:nvSpPr>
          <p:cNvPr id="152582" name="椭圆形标注 152581"/>
          <p:cNvSpPr/>
          <p:nvPr>
            <p:custDataLst>
              <p:tags r:id="rId6"/>
            </p:custDataLst>
          </p:nvPr>
        </p:nvSpPr>
        <p:spPr>
          <a:xfrm>
            <a:off x="4587202" y="2046226"/>
            <a:ext cx="801222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假使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583" name="云形标注 152582"/>
          <p:cNvSpPr/>
          <p:nvPr>
            <p:custDataLst>
              <p:tags r:id="rId7"/>
            </p:custDataLst>
          </p:nvPr>
        </p:nvSpPr>
        <p:spPr>
          <a:xfrm>
            <a:off x="6688663" y="2046226"/>
            <a:ext cx="879312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爱护</a:t>
            </a:r>
          </a:p>
        </p:txBody>
      </p:sp>
      <p:sp>
        <p:nvSpPr>
          <p:cNvPr id="6" name="云形标注 152582"/>
          <p:cNvSpPr/>
          <p:nvPr>
            <p:custDataLst>
              <p:tags r:id="rId8"/>
            </p:custDataLst>
          </p:nvPr>
        </p:nvSpPr>
        <p:spPr>
          <a:xfrm>
            <a:off x="5585872" y="3213775"/>
            <a:ext cx="879312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</a:rPr>
              <a:t>传递</a:t>
            </a:r>
          </a:p>
        </p:txBody>
      </p:sp>
      <p:sp>
        <p:nvSpPr>
          <p:cNvPr id="152584" name="圆角矩形标注 152583"/>
          <p:cNvSpPr/>
          <p:nvPr>
            <p:custDataLst>
              <p:tags r:id="rId9"/>
            </p:custDataLst>
          </p:nvPr>
        </p:nvSpPr>
        <p:spPr>
          <a:xfrm>
            <a:off x="254654" y="4335612"/>
            <a:ext cx="46228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复合虚词，“可以”“能够”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0"/>
            </p:custDataLst>
          </p:nvPr>
        </p:nvCxnSpPr>
        <p:spPr>
          <a:xfrm flipV="1">
            <a:off x="596331" y="1125012"/>
            <a:ext cx="11259005" cy="17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11"/>
            </p:custDataLst>
          </p:nvPr>
        </p:nvCxnSpPr>
        <p:spPr>
          <a:xfrm>
            <a:off x="699182" y="2261451"/>
            <a:ext cx="2156696" cy="152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>
            <p:custDataLst>
              <p:tags r:id="rId12"/>
            </p:custDataLst>
          </p:nvPr>
        </p:nvSpPr>
        <p:spPr>
          <a:xfrm>
            <a:off x="476338" y="4912720"/>
            <a:ext cx="3339482" cy="976449"/>
          </a:xfrm>
          <a:prstGeom prst="wedgeRectCallout">
            <a:avLst>
              <a:gd name="adj1" fmla="val -14524"/>
              <a:gd name="adj2" fmla="val -322041"/>
            </a:avLst>
          </a:prstGeom>
          <a:solidFill>
            <a:schemeClr val="accent1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肯定指出秦与六国灭亡咎在自身</a:t>
            </a:r>
          </a:p>
        </p:txBody>
      </p:sp>
      <p:cxnSp>
        <p:nvCxnSpPr>
          <p:cNvPr id="9" name="直接连接符 8"/>
          <p:cNvCxnSpPr/>
          <p:nvPr>
            <p:custDataLst>
              <p:tags r:id="rId13"/>
            </p:custDataLst>
          </p:nvPr>
        </p:nvCxnSpPr>
        <p:spPr>
          <a:xfrm flipV="1">
            <a:off x="699182" y="3297579"/>
            <a:ext cx="11259005" cy="17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4"/>
            </p:custDataLst>
          </p:nvPr>
        </p:nvCxnSpPr>
        <p:spPr>
          <a:xfrm flipV="1">
            <a:off x="3144101" y="2244309"/>
            <a:ext cx="8742331" cy="323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5"/>
            </p:custDataLst>
          </p:nvPr>
        </p:nvCxnSpPr>
        <p:spPr>
          <a:xfrm>
            <a:off x="699182" y="4335612"/>
            <a:ext cx="2444932" cy="292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>
            <p:custDataLst>
              <p:tags r:id="rId16"/>
            </p:custDataLst>
          </p:nvPr>
        </p:nvSpPr>
        <p:spPr>
          <a:xfrm>
            <a:off x="8359673" y="4238475"/>
            <a:ext cx="3132510" cy="1524353"/>
          </a:xfrm>
          <a:prstGeom prst="wedgeRectCallout">
            <a:avLst>
              <a:gd name="adj1" fmla="val -67247"/>
              <a:gd name="adj2" fmla="val -110891"/>
            </a:avLst>
          </a:prstGeom>
          <a:solidFill>
            <a:schemeClr val="accent1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否定指出其灭亡的根本原因是不能</a:t>
            </a:r>
            <a:r>
              <a:rPr lang="en-US" altLang="zh-CN" sz="3200"/>
              <a:t>“</a:t>
            </a:r>
            <a:r>
              <a:rPr lang="zh-CN" altLang="en-US" sz="3200"/>
              <a:t>各爱其人</a:t>
            </a:r>
            <a:r>
              <a:rPr lang="en-US" altLang="zh-CN" sz="3200"/>
              <a:t>”</a:t>
            </a:r>
            <a:r>
              <a:rPr lang="zh-CN" altLang="en-US" sz="3200"/>
              <a:t>。</a:t>
            </a: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阐明兴亡自取的历史教训，通过假设点明原因。</a:t>
            </a:r>
          </a:p>
        </p:txBody>
      </p:sp>
    </p:spTree>
    <p:custDataLst>
      <p:tags r:id="rId18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8" grpId="0"/>
      <p:bldP spid="5" grpId="0"/>
      <p:bldP spid="152582" grpId="0"/>
      <p:bldP spid="152583" grpId="0"/>
      <p:bldP spid="6" grpId="0"/>
      <p:bldP spid="152584" grpId="0"/>
      <p:bldP spid="8" grpId="0"/>
      <p:bldP spid="13" grpId="0"/>
      <p:bldP spid="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76338" y="400611"/>
            <a:ext cx="11239324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秦人不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暇</a:t>
            </a:r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自</a:t>
            </a:r>
            <a:r>
              <a:rPr lang="zh-CN" altLang="en-US" sz="4000" b="1" u="sng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哀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，而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哀之；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哀之而不</a:t>
            </a:r>
            <a:r>
              <a:rPr lang="zh-CN" altLang="en-US" sz="4000" b="1">
                <a:solidFill>
                  <a:srgbClr val="FF5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鉴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之，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亦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使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而复哀</a:t>
            </a:r>
            <a:r>
              <a:rPr lang="zh-CN" altLang="en-US" sz="40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也。</a:t>
            </a:r>
            <a:endParaRPr lang="zh-CN" altLang="en-US" sz="4000"/>
          </a:p>
        </p:txBody>
      </p:sp>
      <p:sp>
        <p:nvSpPr>
          <p:cNvPr id="152585" name="圆角矩形标注 152584"/>
          <p:cNvSpPr/>
          <p:nvPr>
            <p:custDataLst>
              <p:tags r:id="rId4"/>
            </p:custDataLst>
          </p:nvPr>
        </p:nvSpPr>
        <p:spPr>
          <a:xfrm>
            <a:off x="1908633" y="1613871"/>
            <a:ext cx="820268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空闲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2586" name="椭圆形标注 152585"/>
          <p:cNvSpPr/>
          <p:nvPr>
            <p:custDataLst>
              <p:tags r:id="rId5"/>
            </p:custDataLst>
          </p:nvPr>
        </p:nvSpPr>
        <p:spPr>
          <a:xfrm>
            <a:off x="2728901" y="1644980"/>
            <a:ext cx="3032198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为动用法：为..悲哀</a:t>
            </a:r>
            <a:endParaRPr lang="zh-CN" altLang="en-US" sz="24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2587" name="圆角矩形标注 152586"/>
          <p:cNvSpPr/>
          <p:nvPr>
            <p:custDataLst>
              <p:tags r:id="rId6"/>
            </p:custDataLst>
          </p:nvPr>
        </p:nvSpPr>
        <p:spPr>
          <a:xfrm>
            <a:off x="9014872" y="1644980"/>
            <a:ext cx="2921729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>
                <a:latin typeface="Times New Roman" panose="02020603050405020304" pitchFamily="18" charset="0"/>
              </a:rPr>
              <a:t>意动：以</a:t>
            </a:r>
            <a:r>
              <a:rPr lang="zh-CN" altLang="en-US" sz="2400">
                <a:latin typeface="Times New Roman" panose="02020603050405020304" pitchFamily="18" charset="0"/>
                <a:sym typeface="宋体" panose="02010600030101010101" pitchFamily="2" charset="-122"/>
              </a:rPr>
              <a:t>……为</a:t>
            </a:r>
            <a:r>
              <a:rPr lang="zh-CN" altLang="en-US" sz="2400">
                <a:latin typeface="Times New Roman" panose="02020603050405020304" pitchFamily="18" charset="0"/>
              </a:rPr>
              <a:t>鉴</a:t>
            </a:r>
          </a:p>
        </p:txBody>
      </p:sp>
      <p:sp>
        <p:nvSpPr>
          <p:cNvPr id="5" name="矩形标注 4"/>
          <p:cNvSpPr/>
          <p:nvPr>
            <p:custDataLst>
              <p:tags r:id="rId7"/>
            </p:custDataLst>
          </p:nvPr>
        </p:nvSpPr>
        <p:spPr>
          <a:xfrm>
            <a:off x="4373247" y="3626448"/>
            <a:ext cx="3445507" cy="1408804"/>
          </a:xfrm>
          <a:prstGeom prst="wedgeRectCallout">
            <a:avLst>
              <a:gd name="adj1" fmla="val -37858"/>
              <a:gd name="adj2" fmla="val -108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第一、二、四个指秦以后的人，包括唐统治者</a:t>
            </a:r>
          </a:p>
        </p:txBody>
      </p:sp>
      <p:sp>
        <p:nvSpPr>
          <p:cNvPr id="6" name="矩形标注 5"/>
          <p:cNvSpPr/>
          <p:nvPr>
            <p:custDataLst>
              <p:tags r:id="rId8"/>
            </p:custDataLst>
          </p:nvPr>
        </p:nvSpPr>
        <p:spPr>
          <a:xfrm>
            <a:off x="928374" y="3404240"/>
            <a:ext cx="2305893" cy="996131"/>
          </a:xfrm>
          <a:prstGeom prst="wedgeRectCallout">
            <a:avLst>
              <a:gd name="adj1" fmla="val -6624"/>
              <a:gd name="adj2" fmla="val -1190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/>
              <a:t>第三个指唐以后的人</a:t>
            </a: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22397" y="6151376"/>
            <a:ext cx="12167522" cy="70675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</a:rPr>
              <a:t>四个</a:t>
            </a:r>
            <a:r>
              <a:rPr lang="en-US" altLang="zh-CN" sz="4000">
                <a:solidFill>
                  <a:schemeClr val="bg1"/>
                </a:solidFill>
              </a:rPr>
              <a:t>“</a:t>
            </a:r>
            <a:r>
              <a:rPr lang="zh-CN" altLang="en-US" sz="4000">
                <a:solidFill>
                  <a:schemeClr val="bg1"/>
                </a:solidFill>
              </a:rPr>
              <a:t>哀</a:t>
            </a:r>
            <a:r>
              <a:rPr lang="en-US" altLang="zh-CN" sz="4000">
                <a:solidFill>
                  <a:schemeClr val="bg1"/>
                </a:solidFill>
              </a:rPr>
              <a:t>”</a:t>
            </a:r>
            <a:r>
              <a:rPr lang="zh-CN" altLang="en-US" sz="4000">
                <a:solidFill>
                  <a:schemeClr val="bg1"/>
                </a:solidFill>
              </a:rPr>
              <a:t>字，使不爱惜人民而遭灭亡的教训更为沉重。</a:t>
            </a:r>
          </a:p>
        </p:txBody>
      </p:sp>
      <p:sp>
        <p:nvSpPr>
          <p:cNvPr id="7" name="椭圆形标注 6"/>
          <p:cNvSpPr/>
          <p:nvPr>
            <p:custDataLst>
              <p:tags r:id="rId10"/>
            </p:custDataLst>
          </p:nvPr>
        </p:nvSpPr>
        <p:spPr>
          <a:xfrm>
            <a:off x="1415964" y="635"/>
            <a:ext cx="1646250" cy="83614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zh-CN" altLang="en-US" sz="3200"/>
              <a:t>宾语前置</a:t>
            </a:r>
          </a:p>
        </p:txBody>
      </p:sp>
    </p:spTree>
    <p:custDataLst>
      <p:tags r:id="rId1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5" grpId="0"/>
      <p:bldP spid="152586" grpId="0"/>
      <p:bldP spid="152587" grpId="0"/>
      <p:bldP spid="5" grpId="0"/>
      <p:bldP spid="6" grpId="0"/>
      <p:bldP spid="2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5362" name="Group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654175" y="1194435"/>
          <a:ext cx="9283065" cy="5358384"/>
        </p:xfrm>
        <a:graphic>
          <a:graphicData uri="http://schemas.openxmlformats.org/drawingml/2006/table">
            <a:tbl>
              <a:tblPr/>
              <a:tblGrid>
                <a:gridCol w="3154680"/>
                <a:gridCol w="6128385"/>
              </a:tblGrid>
              <a:tr h="5257165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</a:pP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</a:rPr>
                        <a:t>    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呜呼！灭六国者六国也，非秦也。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族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秦者秦也，非天下也。嗟夫！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使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六国各爱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其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人，则足以拒秦；使秦复爱六国之人，则递三世可至万世而为君，谁得而族灭也？秦人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不暇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自哀，而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后人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哀</a:t>
                      </a:r>
                      <a:r>
                        <a:rPr lang="zh-CN" altLang="en-US" sz="2400" b="1">
                          <a:solidFill>
                            <a:schemeClr val="hlink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之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；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后人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哀</a:t>
                      </a:r>
                      <a:r>
                        <a:rPr lang="zh-CN" altLang="en-US" sz="2400" b="1">
                          <a:solidFill>
                            <a:schemeClr val="hlink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之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而不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鉴</a:t>
                      </a:r>
                      <a:r>
                        <a:rPr lang="zh-CN" altLang="en-US" sz="2400" b="1">
                          <a:solidFill>
                            <a:schemeClr val="hlink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之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，亦使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后人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而复哀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后人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</a:rPr>
                        <a:t>也。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 ea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</a:pPr>
                      <a:r>
                        <a:rPr lang="en-US" altLang="zh-CN" sz="2400" b="1"/>
                        <a:t>    </a:t>
                      </a:r>
                      <a:r>
                        <a:rPr lang="zh-CN" altLang="en-US" sz="2400" b="1"/>
                        <a:t>唉！使六国灭亡的，是六国自己，不是秦国。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消灭</a:t>
                      </a:r>
                      <a:r>
                        <a:rPr lang="zh-CN" altLang="en-US" sz="2400" b="1"/>
                        <a:t>秦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宗族</a:t>
                      </a:r>
                      <a:r>
                        <a:rPr lang="zh-CN" altLang="en-US" sz="2400" b="1"/>
                        <a:t>的是秦统治者本身，也不是天下的人民。唉！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如果</a:t>
                      </a:r>
                      <a:r>
                        <a:rPr lang="zh-CN" altLang="en-US" sz="2400" b="1"/>
                        <a:t>六国诸侯各自爱护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自己的</a:t>
                      </a:r>
                      <a:r>
                        <a:rPr lang="zh-CN" altLang="en-US" sz="2400" b="1"/>
                        <a:t>百姓，那么就有足够的力量抵抗强秦；如果秦（在统一全国后）同样能爱护六国的百姓，那么就可以从二世、三世以至传到万世一直作君王，谁还能灭掉（它）呢？奏王朝的统治者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来不及</a:t>
                      </a:r>
                      <a:r>
                        <a:rPr lang="zh-CN" altLang="en-US" sz="2400" b="1"/>
                        <a:t>为自己哀叹，而只有让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后代人</a:t>
                      </a:r>
                      <a:r>
                        <a:rPr lang="zh-CN" altLang="en-US" sz="2400" b="1"/>
                        <a:t>去哀叹</a:t>
                      </a:r>
                      <a:r>
                        <a:rPr lang="zh-CN" altLang="en-US" sz="2400" b="1">
                          <a:solidFill>
                            <a:schemeClr val="hlink"/>
                          </a:solidFill>
                        </a:rPr>
                        <a:t>它的灭亡</a:t>
                      </a:r>
                      <a:r>
                        <a:rPr lang="zh-CN" altLang="en-US" sz="2400" b="1"/>
                        <a:t>；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后代人</a:t>
                      </a:r>
                      <a:r>
                        <a:rPr lang="zh-CN" altLang="en-US" sz="2400" b="1"/>
                        <a:t>哀叹</a:t>
                      </a:r>
                      <a:r>
                        <a:rPr lang="zh-CN" altLang="en-US" sz="2400" b="1">
                          <a:solidFill>
                            <a:schemeClr val="hlink"/>
                          </a:solidFill>
                        </a:rPr>
                        <a:t>秦的灭亡</a:t>
                      </a:r>
                      <a:r>
                        <a:rPr lang="zh-CN" altLang="en-US" sz="2400" b="1"/>
                        <a:t>却不能引以为鉴，也会使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他的后代人</a:t>
                      </a:r>
                      <a:r>
                        <a:rPr lang="zh-CN" altLang="en-US" sz="2400" b="1"/>
                        <a:t>再哀叹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他</a:t>
                      </a:r>
                      <a:r>
                        <a:rPr lang="zh-CN" altLang="en-US" sz="2400" b="1"/>
                        <a:t>（重蹈秦的覆辙）。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370" name="WordArt 10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4295775" y="333375"/>
            <a:ext cx="4000500" cy="62865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课文译文（</a:t>
            </a:r>
            <a:r>
              <a:rPr kumimoji="0" lang="en-US" altLang="zh-CN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4</a:t>
            </a:r>
            <a:r>
              <a:rPr kumimoji="0" lang="zh-CN" altLang="en-US" sz="4800" b="0" i="0" u="none" strike="noStrike" kern="10" cap="none" spc="0" normalizeH="0" baseline="0" noProof="0" smtClean="0">
                <a:ln w="12700" cap="sq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）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535" y="1284605"/>
            <a:ext cx="12012295" cy="4473575"/>
          </a:xfrm>
          <a:prstGeom prst="rect">
            <a:avLst/>
          </a:prstGeom>
          <a:noFill/>
        </p:spPr>
      </p:pic>
      <p:graphicFrame>
        <p:nvGraphicFramePr>
          <p:cNvPr id="7" name="图示 6"/>
          <p:cNvGraphicFramePr/>
          <p:nvPr>
            <p:custDataLst>
              <p:tags r:id="rId5"/>
            </p:custDataLst>
          </p:nvPr>
        </p:nvGraphicFramePr>
        <p:xfrm>
          <a:off x="2335965" y="1704335"/>
          <a:ext cx="4441637" cy="3090608"/>
        </p:xfrm>
        <a:graphic>
          <a:graphicData uri="http://schemas.openxmlformats.org/drawingml/2006/diagram">
            <dgm:relIds xmlns:dgm="http://schemas.openxmlformats.org/drawingml/2006/diagram" r:dm="rId7" r:lo="rId8" r:qs="rId9" r:cs="rId10"/>
          </a:graphicData>
        </a:graphic>
      </p:graphicFrame>
      <p:graphicFrame>
        <p:nvGraphicFramePr>
          <p:cNvPr id="25" name="图示 24"/>
          <p:cNvGraphicFramePr/>
          <p:nvPr>
            <p:custDataLst>
              <p:tags r:id="rId11"/>
            </p:custDataLst>
          </p:nvPr>
        </p:nvGraphicFramePr>
        <p:xfrm>
          <a:off x="8204184" y="1871309"/>
          <a:ext cx="2530006" cy="2923634"/>
        </p:xfrm>
        <a:graphic>
          <a:graphicData uri="http://schemas.openxmlformats.org/drawingml/2006/diagram">
            <dgm:relIds xmlns:dgm="http://schemas.openxmlformats.org/drawingml/2006/diagram" r:dm="rId13" r:lo="rId14" r:qs="rId15" r:cs="rId16"/>
          </a:graphicData>
        </a:graphic>
      </p:graphicFrame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309421" y="2567102"/>
            <a:ext cx="20271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总结教训警示当世</a:t>
            </a:r>
          </a:p>
        </p:txBody>
      </p:sp>
      <p:sp>
        <p:nvSpPr>
          <p:cNvPr id="33" name="文本框 3"/>
          <p:cNvSpPr txBox="1"/>
          <p:nvPr>
            <p:custDataLst>
              <p:tags r:id="rId18"/>
            </p:custDataLst>
          </p:nvPr>
        </p:nvSpPr>
        <p:spPr>
          <a:xfrm>
            <a:off x="7104568" y="2834425"/>
            <a:ext cx="77328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鉴</a:t>
            </a:r>
          </a:p>
        </p:txBody>
      </p:sp>
    </p:spTree>
    <p:custDataLst>
      <p:tags r:id="rId19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85154" y="732019"/>
            <a:ext cx="3171873" cy="648215"/>
          </a:xfrm>
          <a:solidFill>
            <a:schemeClr val="bg1"/>
          </a:solidFill>
        </p:spPr>
        <p:txBody>
          <a:bodyPr/>
          <a:lstStyle/>
          <a:p>
            <a:r>
              <a:rPr lang="zh-CN" altLang="en-US" sz="4400">
                <a:solidFill>
                  <a:srgbClr val="FF0000"/>
                </a:solidFill>
              </a:rPr>
              <a:t>归纳大意：</a:t>
            </a:r>
          </a:p>
        </p:txBody>
      </p:sp>
      <p:sp>
        <p:nvSpPr>
          <p:cNvPr id="71683" name="文本占位符 214018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1223595" y="1828461"/>
            <a:ext cx="9313090" cy="38854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23" tIns="45711" rIns="91423" bIns="45711" anchor="t"/>
          <a:lstStyle>
            <a:lvl1pPr marL="257175" indent="-257175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463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lvl="5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lvl="6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lvl="7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lvl="8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一、铺叙阿房宫的雄伟壮观。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二、铺叙宫内的豪华奢靡。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三、转发议论，指出秦亡的必然。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a typeface="黑体" panose="02010609060101010101" charset="-122"/>
              </a:rPr>
              <a:t>四、总结历史教训，讽谏唐统治者勿蹈覆辙。</a:t>
            </a:r>
          </a:p>
          <a:p>
            <a:pPr eaLnBrk="1" hangingPunct="1"/>
            <a:endParaRPr lang="zh-CN" altLang="en-US" sz="3200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71684" name="矩形 214019"/>
          <p:cNvSpPr/>
          <p:nvPr>
            <p:custDataLst>
              <p:tags r:id="rId5"/>
            </p:custDataLst>
          </p:nvPr>
        </p:nvSpPr>
        <p:spPr>
          <a:xfrm>
            <a:off x="9328201" y="2278598"/>
            <a:ext cx="940896" cy="841219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叙</a:t>
            </a:r>
          </a:p>
        </p:txBody>
      </p:sp>
      <p:sp>
        <p:nvSpPr>
          <p:cNvPr id="45060" name="下箭头 214020"/>
          <p:cNvSpPr/>
          <p:nvPr>
            <p:custDataLst>
              <p:tags r:id="rId6"/>
            </p:custDataLst>
          </p:nvPr>
        </p:nvSpPr>
        <p:spPr>
          <a:xfrm>
            <a:off x="9772619" y="3119501"/>
            <a:ext cx="52378" cy="453941"/>
          </a:xfrm>
          <a:prstGeom prst="downArrow">
            <a:avLst>
              <a:gd name="adj1" fmla="val 50000"/>
              <a:gd name="adj2" fmla="val 176635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6" name="矩形 214021"/>
          <p:cNvSpPr/>
          <p:nvPr>
            <p:custDataLst>
              <p:tags r:id="rId7"/>
            </p:custDataLst>
          </p:nvPr>
        </p:nvSpPr>
        <p:spPr>
          <a:xfrm>
            <a:off x="9337675" y="3573780"/>
            <a:ext cx="941705" cy="5969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议</a:t>
            </a:r>
          </a:p>
        </p:txBody>
      </p:sp>
      <p:sp>
        <p:nvSpPr>
          <p:cNvPr id="45062" name="下箭头 214022"/>
          <p:cNvSpPr/>
          <p:nvPr>
            <p:custDataLst>
              <p:tags r:id="rId8"/>
            </p:custDataLst>
          </p:nvPr>
        </p:nvSpPr>
        <p:spPr>
          <a:xfrm>
            <a:off x="9772619" y="4171527"/>
            <a:ext cx="52378" cy="285697"/>
          </a:xfrm>
          <a:prstGeom prst="downArrow">
            <a:avLst>
              <a:gd name="adj1" fmla="val 50000"/>
              <a:gd name="adj2" fmla="val 176079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8" name="矩形 214023"/>
          <p:cNvSpPr/>
          <p:nvPr>
            <p:custDataLst>
              <p:tags r:id="rId9"/>
            </p:custDataLst>
          </p:nvPr>
        </p:nvSpPr>
        <p:spPr>
          <a:xfrm>
            <a:off x="9337675" y="4457065"/>
            <a:ext cx="921385" cy="61023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谏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16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16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16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6" grpId="0"/>
      <p:bldP spid="7168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188" t="12410" r="18726" b="5013"/>
          <a:stretch>
            <a:fillRect/>
          </a:stretch>
        </p:blipFill>
        <p:spPr>
          <a:xfrm>
            <a:off x="2077720" y="885190"/>
            <a:ext cx="8036560" cy="515683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25" y="443230"/>
            <a:ext cx="10852150" cy="755650"/>
          </a:xfrm>
        </p:spPr>
        <p:txBody>
          <a:bodyPr/>
          <a:lstStyle/>
          <a:p>
            <a:r>
              <a:rPr lang="zh-CN" altLang="en-US" sz="4800">
                <a:solidFill>
                  <a:srgbClr val="FF0000"/>
                </a:solidFill>
              </a:rPr>
              <a:t>文脉梳理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259195" y="3163570"/>
            <a:ext cx="876935" cy="8299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宏伟</a:t>
            </a:r>
          </a:p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瑰丽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162935" y="3163570"/>
            <a:ext cx="795020" cy="8299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珍宝</a:t>
            </a:r>
          </a:p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之富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8016875" y="4283710"/>
            <a:ext cx="1472565" cy="4603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戒奢爱民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062990" y="818515"/>
            <a:ext cx="10069830" cy="899160"/>
          </a:xfrm>
        </p:spPr>
        <p:txBody>
          <a:bodyPr>
            <a:norm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写作特色：</a:t>
            </a:r>
          </a:p>
        </p:txBody>
      </p:sp>
      <p:sp>
        <p:nvSpPr>
          <p:cNvPr id="83972" name="文本占位符 8397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62990" y="1717675"/>
            <a:ext cx="9829800" cy="45872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36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 ）想象、比喻与夸张相结合，具有很强的艺术感染力。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6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 ）描写、铺排与议论抒情相结合。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6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 ）骈散结合，错落有致。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7" name="Rectangle 3"/>
          <p:cNvSpPr>
            <a:spLocks noGrp="1" noRot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259840" y="619125"/>
            <a:ext cx="9672320" cy="5859780"/>
          </a:xfrm>
          <a:solidFill>
            <a:schemeClr val="bg1"/>
          </a:solidFill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609600" lvl="0" indent="-609600" eaLnBrk="1" hangingPunct="1">
              <a:lnSpc>
                <a:spcPct val="9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、名词作动词</a:t>
            </a: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六王毕，四海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朝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歌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夜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弦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，为秦宫人。      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唱歌、弹琴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燕赵之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收藏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，韩魏之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经营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，齐楚之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精英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（收藏，经营，动词用如名词，指收藏的金银珠宝，经营的金银珠宝。精英，形容词用着名词，精品。）</a:t>
            </a: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鼎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铛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石，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珠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砾。           把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当作  （鼎、玉、金、珠，是名词用着状语。铛、石、块、砾，是名词用着动词。）</a:t>
            </a: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楚人一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炬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，可怜焦土！       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放火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族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秦者秦也，非天下也。    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灭、灭族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09600" lvl="0" indent="-609600" eaLnBrk="1" hangingPunct="1">
              <a:lnSpc>
                <a:spcPct val="9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、名词作状语</a:t>
            </a: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骊山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北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构而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折  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向北，向西</a:t>
            </a: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廊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腰缦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               像人的腰部一样， 像缦带一样</a:t>
            </a: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蜂房水窝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像蜂房 像水窝</a:t>
            </a: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辞楼下殿，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辇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来于秦。           乘辇车</a:t>
            </a:r>
          </a:p>
          <a:p>
            <a:pPr marL="609600" lvl="0" indent="-609600" eaLnBrk="1" hangingPunct="1">
              <a:lnSpc>
                <a:spcPct val="9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谁得而</a:t>
            </a:r>
            <a:r>
              <a:rPr lang="zh-CN" altLang="en-US" sz="2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族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灭也？                 整族地</a:t>
            </a:r>
          </a:p>
        </p:txBody>
      </p:sp>
      <p:sp>
        <p:nvSpPr>
          <p:cNvPr id="16386" name="Rectangle 2"/>
          <p:cNvSpPr>
            <a:spLocks noGrp="1" noRot="1"/>
          </p:cNvSpPr>
          <p:nvPr>
            <p:ph type="title"/>
            <p:custDataLst>
              <p:tags r:id="rId4"/>
            </p:custDataLst>
          </p:nvPr>
        </p:nvSpPr>
        <p:spPr>
          <a:xfrm>
            <a:off x="3575050" y="0"/>
            <a:ext cx="4895850" cy="836613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rgbClr val="FF0000"/>
                </a:solidFill>
              </a:rPr>
              <a:t>词类活用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>
          <a:xfrm>
            <a:off x="1919288" y="188913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rgbClr val="FF0000"/>
                </a:solidFill>
              </a:rPr>
              <a:t>词类活用</a:t>
            </a:r>
          </a:p>
        </p:txBody>
      </p:sp>
      <p:sp>
        <p:nvSpPr>
          <p:cNvPr id="17411" name="Rectangle 3"/>
          <p:cNvSpPr>
            <a:spLocks noGrp="1" noRot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209040" y="1089660"/>
            <a:ext cx="9157335" cy="532892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、形容词作动词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奈何取之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尽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锱铢，用之如泥沙？   掠夺光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秦人不暇自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哀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，而后人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哀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之；     为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悲哀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后人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哀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之而不鉴之，亦使后人而复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哀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后人也。                        为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悲哀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、意动用法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歌台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暖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响，春光融融；           感觉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像有暖意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舞殿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袖，风雨凄凄。           感觉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像有寒气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后人哀之而不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鉴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之，             把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当作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584700" y="659130"/>
            <a:ext cx="69786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写作背景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284470" y="1684655"/>
            <a:ext cx="6057900" cy="48158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/>
              <a:t>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阿房宫赋》写于唐敬宗（李湛）宝历元年（825），杜牧二十三岁。唐敬宗十六岁即位，昏愦失德，荒淫无度，闹得朝野疑惧，无不怀有危机感。于是杜牧写下《阿房宫赋》。杜牧在《上知己文章启》中说：“宝历大起宫室，广声色，故作《阿房宫赋》。”由此可见其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写作目的，是在借秦始皇失败的教训，以警告最高统治者。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9556" b="11696"/>
          <a:stretch>
            <a:fillRect/>
          </a:stretch>
        </p:blipFill>
        <p:spPr>
          <a:xfrm>
            <a:off x="947420" y="481965"/>
            <a:ext cx="3784600" cy="601916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>
          <a:xfrm>
            <a:off x="1825625" y="333375"/>
            <a:ext cx="8540750" cy="8636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b="1">
                <a:solidFill>
                  <a:srgbClr val="FF0000"/>
                </a:solidFill>
              </a:rPr>
              <a:t>文言句式</a:t>
            </a:r>
          </a:p>
        </p:txBody>
      </p:sp>
      <p:sp>
        <p:nvSpPr>
          <p:cNvPr id="18435" name="Rectangle 3"/>
          <p:cNvSpPr>
            <a:spLocks noGrp="1" noRot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825625" y="1268413"/>
            <a:ext cx="8540750" cy="54006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判断句</a:t>
            </a:r>
          </a:p>
          <a:p>
            <a:pPr lvl="0" eaLnBrk="1" hangingPunct="1">
              <a:lnSpc>
                <a:spcPct val="11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明星荧荧，开妆镜也；绿云扰扰，梳晓鬟也；渭流涨腻，弃脂水也；烟斜雾横，焚椒兰也。雷霆乍惊，宫车过也； </a:t>
            </a:r>
          </a:p>
          <a:p>
            <a:pPr lvl="0" eaLnBrk="1" hangingPunct="1">
              <a:lnSpc>
                <a:spcPct val="11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一人之心，千万人之心也。</a:t>
            </a:r>
          </a:p>
          <a:p>
            <a:pPr lvl="0" eaLnBrk="1" hangingPunct="1">
              <a:lnSpc>
                <a:spcPct val="11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灭六国者六国也，非秦也。族秦者秦也，非天下也。</a:t>
            </a:r>
          </a:p>
          <a:p>
            <a:pPr lvl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被动句：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戍卒叫，函谷举，      被攻占</a:t>
            </a:r>
          </a:p>
          <a:p>
            <a:pPr lvl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宾语前置：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秦人不暇自哀，而后人哀之；</a:t>
            </a:r>
          </a:p>
          <a:p>
            <a:pPr lvl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定语后置：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有不得见者三十六年。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5" name="Rectangle 5"/>
          <p:cNvSpPr>
            <a:spLocks noGrp="1" noRot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825625" y="1125538"/>
            <a:ext cx="8540750" cy="554355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0000"/>
              </a:lnSpc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阿房宫赋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作于唐敬宗宝历元年即公元８２５年，这时的唐王朝已经是大厦将倾，摇摇欲坠。唐敬宗李湛十六岁继位，贪好声色，大兴土木，游宴无度，不视朝政， 杜牧在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上知己文章启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中说：</a:t>
            </a:r>
            <a:r>
              <a:rPr lang="zh-CN" altLang="en-US" sz="3600" b="1">
                <a:ea typeface="楷体_GB2312" pitchFamily="49" charset="-122"/>
              </a:rPr>
              <a:t>“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宝历大起宫室，广声色，故作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阿房宫赋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600" b="1">
                <a:ea typeface="楷体_GB2312" pitchFamily="49" charset="-122"/>
              </a:rPr>
              <a:t>”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作者预感到唐王朝的危险局势，就借这篇赋，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表面上写秦因修建阿房宫，挥霍无度，贪色奢侈，劳民伤财，终至亡国，实则是借秦之故事讽唐之今事，规劝唐朝的当政者，要以古为鉴。</a:t>
            </a:r>
          </a:p>
        </p:txBody>
      </p:sp>
      <p:sp>
        <p:nvSpPr>
          <p:cNvPr id="28676" name="Rectangle 6"/>
          <p:cNvSpPr>
            <a:spLocks noGrp="1" noRot="1"/>
          </p:cNvSpPr>
          <p:nvPr>
            <p:ph type="title"/>
            <p:custDataLst>
              <p:tags r:id="rId4"/>
            </p:custDataLst>
          </p:nvPr>
        </p:nvSpPr>
        <p:spPr>
          <a:xfrm>
            <a:off x="1825625" y="188913"/>
            <a:ext cx="8540750" cy="8636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sz="4000" b="1">
                <a:solidFill>
                  <a:schemeClr val="tx1"/>
                </a:solidFill>
                <a:ea typeface="华文行楷" panose="02010800040101010101" charset="-122"/>
              </a:rPr>
              <a:t>借古讽今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7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1" name="Rectangle 3"/>
          <p:cNvSpPr/>
          <p:nvPr>
            <p:custDataLst>
              <p:tags r:id="rId3"/>
            </p:custDataLst>
          </p:nvPr>
        </p:nvSpPr>
        <p:spPr>
          <a:xfrm>
            <a:off x="1524000" y="476250"/>
            <a:ext cx="9144000" cy="5405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lnSpc>
                <a:spcPct val="120000"/>
              </a:lnSpc>
              <a:spcBef>
                <a:spcPct val="20000"/>
              </a:spcBef>
            </a:pPr>
            <a:r>
              <a:rPr kumimoji="1" lang="zh-CN" altLang="en-US" sz="6000" b="1">
                <a:solidFill>
                  <a:srgbClr val="FF0000"/>
                </a:solidFill>
                <a:latin typeface="Times New Roman" panose="02020603050405020304" pitchFamily="18" charset="0"/>
              </a:rPr>
              <a:t>主题归纳：</a:t>
            </a:r>
            <a:r>
              <a:rPr kumimoji="1" lang="zh-CN" altLang="en-US" sz="6600" b="1">
                <a:solidFill>
                  <a:srgbClr val="9933FF"/>
                </a:solidFill>
                <a:latin typeface="Times New Roman" panose="02020603050405020304" pitchFamily="18" charset="0"/>
              </a:rPr>
              <a:t>　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3600" b="1"/>
              <a:t>         本文作者通过描写阿房宫的兴建及其毁灭，生动形象地</a:t>
            </a:r>
            <a:r>
              <a:rPr lang="zh-CN" altLang="en-US" sz="3600" b="1">
                <a:solidFill>
                  <a:srgbClr val="FF0000"/>
                </a:solidFill>
              </a:rPr>
              <a:t>总结了秦朝统治者亡国的历史经验</a:t>
            </a:r>
            <a:r>
              <a:rPr lang="zh-CN" altLang="en-US" sz="3600" b="1"/>
              <a:t>，不爱人民的统治者必将导致灭亡。向唐朝统治者发出了警报，</a:t>
            </a:r>
            <a:r>
              <a:rPr lang="zh-CN" altLang="en-US" sz="3600" b="1">
                <a:solidFill>
                  <a:srgbClr val="FF0000"/>
                </a:solidFill>
              </a:rPr>
              <a:t>讽喻当朝统治者切勿重蹈覆辙</a:t>
            </a:r>
            <a:r>
              <a:rPr lang="zh-CN" altLang="en-US" sz="3600" b="1"/>
              <a:t>。表现出一个封建时代正直的文人</a:t>
            </a:r>
            <a:r>
              <a:rPr lang="zh-CN" altLang="en-US" sz="3600" b="1">
                <a:solidFill>
                  <a:srgbClr val="FF0000"/>
                </a:solidFill>
              </a:rPr>
              <a:t>忧国忧民、匡世济俗的情怀</a:t>
            </a:r>
            <a:r>
              <a:rPr lang="zh-CN" altLang="en-US" sz="3600" b="1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uiExpand="1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Text Box 2"/>
          <p:cNvSpPr/>
          <p:nvPr>
            <p:custDataLst>
              <p:tags r:id="rId3"/>
            </p:custDataLst>
          </p:nvPr>
        </p:nvSpPr>
        <p:spPr>
          <a:xfrm>
            <a:off x="3719513" y="1700213"/>
            <a:ext cx="608488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en-US" altLang="zh-CN" sz="4400" b="1">
                <a:latin typeface="Times New Roman" panose="02020603050405020304" pitchFamily="18" charset="0"/>
              </a:rPr>
              <a:t>1</a:t>
            </a:r>
            <a:r>
              <a:rPr kumimoji="1" lang="zh-CN" altLang="en-US" sz="4400" b="1">
                <a:latin typeface="Times New Roman" panose="02020603050405020304" pitchFamily="18" charset="0"/>
              </a:rPr>
              <a:t>、想象、比喻与夸张</a:t>
            </a:r>
          </a:p>
        </p:txBody>
      </p:sp>
      <p:sp>
        <p:nvSpPr>
          <p:cNvPr id="30723" name="Text Box 3"/>
          <p:cNvSpPr/>
          <p:nvPr>
            <p:custDataLst>
              <p:tags r:id="rId4"/>
            </p:custDataLst>
          </p:nvPr>
        </p:nvSpPr>
        <p:spPr>
          <a:xfrm>
            <a:off x="3719513" y="3213100"/>
            <a:ext cx="60134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en-US" altLang="zh-CN" sz="4400" b="1">
                <a:latin typeface="Times New Roman" panose="02020603050405020304" pitchFamily="18" charset="0"/>
              </a:rPr>
              <a:t>2</a:t>
            </a:r>
            <a:r>
              <a:rPr kumimoji="1" lang="zh-CN" altLang="en-US" sz="4400" b="1">
                <a:latin typeface="Times New Roman" panose="02020603050405020304" pitchFamily="18" charset="0"/>
              </a:rPr>
              <a:t>、描写、铺排与议论</a:t>
            </a:r>
          </a:p>
        </p:txBody>
      </p:sp>
      <p:sp>
        <p:nvSpPr>
          <p:cNvPr id="30724" name="Text Box 4"/>
          <p:cNvSpPr/>
          <p:nvPr>
            <p:custDataLst>
              <p:tags r:id="rId5"/>
            </p:custDataLst>
          </p:nvPr>
        </p:nvSpPr>
        <p:spPr>
          <a:xfrm>
            <a:off x="3792538" y="4581525"/>
            <a:ext cx="62293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en-US" altLang="zh-CN" sz="4400" b="1">
                <a:latin typeface="Times New Roman" panose="02020603050405020304" pitchFamily="18" charset="0"/>
              </a:rPr>
              <a:t>3</a:t>
            </a:r>
            <a:r>
              <a:rPr kumimoji="1" lang="zh-CN" altLang="en-US" sz="4400" b="1">
                <a:latin typeface="Times New Roman" panose="02020603050405020304" pitchFamily="18" charset="0"/>
              </a:rPr>
              <a:t>、骈散结合，错落有致</a:t>
            </a:r>
          </a:p>
        </p:txBody>
      </p:sp>
      <p:sp>
        <p:nvSpPr>
          <p:cNvPr id="30725" name="Text Box 5"/>
          <p:cNvSpPr/>
          <p:nvPr>
            <p:custDataLst>
              <p:tags r:id="rId6"/>
            </p:custDataLst>
          </p:nvPr>
        </p:nvSpPr>
        <p:spPr>
          <a:xfrm>
            <a:off x="2279650" y="1916113"/>
            <a:ext cx="762000" cy="27997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4400" b="1">
                <a:latin typeface="Times New Roman" panose="02020603050405020304" pitchFamily="18" charset="0"/>
              </a:rPr>
              <a:t>语言特点</a:t>
            </a:r>
          </a:p>
        </p:txBody>
      </p:sp>
      <p:sp>
        <p:nvSpPr>
          <p:cNvPr id="30726" name="AutoShape 6"/>
          <p:cNvSpPr/>
          <p:nvPr>
            <p:custDataLst>
              <p:tags r:id="rId7"/>
            </p:custDataLst>
          </p:nvPr>
        </p:nvSpPr>
        <p:spPr>
          <a:xfrm>
            <a:off x="3287713" y="2133600"/>
            <a:ext cx="144462" cy="2808288"/>
          </a:xfrm>
          <a:prstGeom prst="leftBrace">
            <a:avLst>
              <a:gd name="adj1" fmla="val 161997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0727" name="Text Box 7"/>
          <p:cNvSpPr/>
          <p:nvPr>
            <p:custDataLst>
              <p:tags r:id="rId8"/>
            </p:custDataLst>
          </p:nvPr>
        </p:nvSpPr>
        <p:spPr>
          <a:xfrm>
            <a:off x="3810000" y="4724400"/>
            <a:ext cx="20574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kumimoji="1" lang="zh-CN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6" name="Rectangle 2"/>
          <p:cNvSpPr>
            <a:spLocks noGrp="1" noRot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828800" y="1066800"/>
            <a:ext cx="8540750" cy="41941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/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例：第一二自然段</a:t>
            </a:r>
          </a:p>
        </p:txBody>
      </p:sp>
      <p:sp>
        <p:nvSpPr>
          <p:cNvPr id="31747" name="Text Box 3"/>
          <p:cNvSpPr/>
          <p:nvPr>
            <p:custDataLst>
              <p:tags r:id="rId4"/>
            </p:custDataLst>
          </p:nvPr>
        </p:nvSpPr>
        <p:spPr>
          <a:xfrm>
            <a:off x="2123440" y="2101850"/>
            <a:ext cx="5688330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手法：比喻</a:t>
            </a:r>
            <a:r>
              <a:rPr lang="en-US" altLang="zh-CN" sz="4000" b="1">
                <a:latin typeface="华文行楷" panose="02010800040101010101" charset="-122"/>
                <a:ea typeface="华文行楷" panose="02010800040101010101" charset="-122"/>
              </a:rPr>
              <a:t>,</a:t>
            </a:r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夸张</a:t>
            </a:r>
            <a:r>
              <a:rPr lang="en-US" altLang="zh-CN" sz="4000" b="1">
                <a:latin typeface="华文行楷" panose="02010800040101010101" charset="-122"/>
                <a:ea typeface="华文行楷" panose="02010800040101010101" charset="-122"/>
              </a:rPr>
              <a:t>,</a:t>
            </a:r>
            <a:r>
              <a:rPr lang="zh-CN" altLang="en-US" sz="4000" b="1">
                <a:latin typeface="华文行楷" panose="02010800040101010101" charset="-122"/>
                <a:ea typeface="华文行楷" panose="02010800040101010101" charset="-122"/>
              </a:rPr>
              <a:t>想象</a:t>
            </a:r>
          </a:p>
        </p:txBody>
      </p:sp>
      <p:sp>
        <p:nvSpPr>
          <p:cNvPr id="31748" name="Text Box 4"/>
          <p:cNvSpPr/>
          <p:nvPr>
            <p:custDataLst>
              <p:tags r:id="rId5"/>
            </p:custDataLst>
          </p:nvPr>
        </p:nvSpPr>
        <p:spPr>
          <a:xfrm>
            <a:off x="1981200" y="2924175"/>
            <a:ext cx="8004175" cy="34150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可以说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杜牧在这文章中艺术地再造了阿房宫。无论对楼阁廊檐的工笔细刻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还是对长桥复道的泼墨挥洒，都是出自想象。这些奇特的想象不但不给人以造作之感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反而能在我们头脑中活现当年这座宫殿的盛况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17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Text Box 2"/>
          <p:cNvSpPr/>
          <p:nvPr>
            <p:custDataLst>
              <p:tags r:id="rId3"/>
            </p:custDataLst>
          </p:nvPr>
        </p:nvSpPr>
        <p:spPr>
          <a:xfrm>
            <a:off x="1598295" y="15875"/>
            <a:ext cx="140208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练习</a:t>
            </a:r>
          </a:p>
        </p:txBody>
      </p:sp>
      <p:sp>
        <p:nvSpPr>
          <p:cNvPr id="32771" name="Text Box 3"/>
          <p:cNvSpPr/>
          <p:nvPr>
            <p:custDataLst>
              <p:tags r:id="rId4"/>
            </p:custDataLst>
          </p:nvPr>
        </p:nvSpPr>
        <p:spPr>
          <a:xfrm>
            <a:off x="1524000" y="692150"/>
            <a:ext cx="8893175" cy="61239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8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一、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填空。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赋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是介于</a:t>
            </a:r>
            <a:r>
              <a:rPr kumimoji="1"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   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kumimoji="1"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   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之间的一种文学体裁；讲求字句</a:t>
            </a:r>
            <a:r>
              <a:rPr kumimoji="1"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  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和声调</a:t>
            </a:r>
            <a:r>
              <a:rPr kumimoji="1"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   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。本文的的作者是</a:t>
            </a:r>
            <a:r>
              <a:rPr kumimoji="1"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 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代</a:t>
            </a:r>
            <a:r>
              <a:rPr kumimoji="1"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 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期杰出诗人</a:t>
            </a:r>
            <a:r>
              <a:rPr kumimoji="1"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   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，字</a:t>
            </a:r>
            <a:r>
              <a:rPr kumimoji="1"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   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，他与同期另一位诗人</a:t>
            </a:r>
            <a:r>
              <a:rPr kumimoji="1"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      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齐名，人称为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小李杜</a:t>
            </a:r>
            <a:r>
              <a:rPr kumimoji="1"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marL="0" lvl="0" indent="0" eaLnBrk="1" hangingPunct="1"/>
            <a:endParaRPr kumimoji="1" lang="zh-CN" altLang="en-US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二、结合课文，解释下列句子中加点词的具体含义。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楚人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一炬               </a:t>
            </a:r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戍卒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叫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秦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爱纷奢               </a:t>
            </a:r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4. 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族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秦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者秦也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四海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                 </a:t>
            </a:r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蜀山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兀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7. 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六王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毕                 </a:t>
            </a:r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8. 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不知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西东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．多于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九土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之城郭        </a:t>
            </a:r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10. 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管弦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呕哑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．使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六国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各爱其人       </a:t>
            </a:r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kumimoji="1"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独夫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之心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zh-CN" altLang="en-US" sz="2800">
                <a:solidFill>
                  <a:srgbClr val="000000"/>
                </a:solidFill>
              </a:rPr>
              <a:t> 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Text Box 2"/>
          <p:cNvSpPr/>
          <p:nvPr>
            <p:custDataLst>
              <p:tags r:id="rId3"/>
            </p:custDataLst>
          </p:nvPr>
        </p:nvSpPr>
        <p:spPr>
          <a:xfrm>
            <a:off x="1889125" y="326073"/>
            <a:ext cx="185928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答案：</a:t>
            </a:r>
          </a:p>
        </p:txBody>
      </p:sp>
      <p:sp>
        <p:nvSpPr>
          <p:cNvPr id="33795" name="Text Box 3"/>
          <p:cNvSpPr/>
          <p:nvPr>
            <p:custDataLst>
              <p:tags r:id="rId4"/>
            </p:custDataLst>
          </p:nvPr>
        </p:nvSpPr>
        <p:spPr>
          <a:xfrm>
            <a:off x="2171383" y="1094423"/>
            <a:ext cx="7848600" cy="5015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kumimoji="1" lang="zh-CN" altLang="en-US" sz="320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诗歌、散文、整齐、和谐、唐、晚、杜牧、牧之</a:t>
            </a:r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樊川文集</a:t>
            </a:r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、李商隐 </a:t>
            </a:r>
            <a:endParaRPr kumimoji="1"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二、</a:t>
            </a:r>
          </a:p>
          <a:p>
            <a:pPr marL="0" lvl="0" indent="0" eaLnBrk="1" hangingPunct="1"/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项羽              </a:t>
            </a:r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陈涉、吴广</a:t>
            </a:r>
          </a:p>
          <a:p>
            <a:pPr marL="0" lvl="0" indent="0" eaLnBrk="1" hangingPunct="1"/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秦始皇            </a:t>
            </a:r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秦朝 </a:t>
            </a:r>
          </a:p>
          <a:p>
            <a:pPr marL="0" lvl="0" indent="0" eaLnBrk="1" hangingPunct="1"/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天下              </a:t>
            </a:r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6.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蜀地的山 </a:t>
            </a:r>
          </a:p>
          <a:p>
            <a:pPr marL="0" lvl="0" indent="0" eaLnBrk="1" hangingPunct="1"/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7.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六国              </a:t>
            </a:r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8.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方面 </a:t>
            </a:r>
          </a:p>
          <a:p>
            <a:pPr marL="0" lvl="0" indent="0" eaLnBrk="1" hangingPunct="1"/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9.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全中国            </a:t>
            </a:r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10.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乐器 </a:t>
            </a:r>
          </a:p>
          <a:p>
            <a:pPr marL="0" lvl="0" indent="0" eaLnBrk="1" hangingPunct="1"/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11.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六国统治者       </a:t>
            </a:r>
            <a:r>
              <a:rPr kumimoji="1"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12.</a:t>
            </a:r>
            <a:r>
              <a:rPr kumimoji="1"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秦始皇 </a:t>
            </a:r>
            <a:endParaRPr kumimoji="1"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/>
            <a:endParaRPr kumimoji="1"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2" name="Text Box 2"/>
          <p:cNvSpPr/>
          <p:nvPr>
            <p:custDataLst>
              <p:tags r:id="rId3"/>
            </p:custDataLst>
          </p:nvPr>
        </p:nvSpPr>
        <p:spPr>
          <a:xfrm>
            <a:off x="2135188" y="765175"/>
            <a:ext cx="8229600" cy="5782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kumimoji="1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思考：</a:t>
            </a:r>
            <a:r>
              <a:rPr kumimoji="1"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关于秦灭亡的议论，本文与</a:t>
            </a:r>
            <a:r>
              <a:rPr kumimoji="1"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kumimoji="1"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过秦论</a:t>
            </a:r>
            <a:r>
              <a:rPr kumimoji="1"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kumimoji="1"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有哪些相似之处？它们的立论角度又有何不同？</a:t>
            </a:r>
            <a:endParaRPr kumimoji="1"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相似：</a:t>
            </a:r>
            <a:r>
              <a:rPr kumimoji="1"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kumimoji="1"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、都有肯定了秦朝的强大，都强调秦朝灭亡是毁于自己，都有说明了秦朝灭亡的迅速，指出秦朝灭亡的原因是不施仁政。</a:t>
            </a:r>
          </a:p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</a:pPr>
            <a:r>
              <a:rPr kumimoji="1"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kumimoji="1"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、都受到赋的影响，甚至本身就是赋。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6" name="Text Box 2"/>
          <p:cNvSpPr/>
          <p:nvPr>
            <p:custDataLst>
              <p:tags r:id="rId3"/>
            </p:custDataLst>
          </p:nvPr>
        </p:nvSpPr>
        <p:spPr>
          <a:xfrm>
            <a:off x="1524000" y="304800"/>
            <a:ext cx="9144000" cy="62185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立论不同：</a:t>
            </a:r>
          </a:p>
          <a:p>
            <a:pPr marL="0" lvl="0" indent="0" eaLnBrk="1" hangingPunct="1">
              <a:lnSpc>
                <a:spcPct val="160000"/>
              </a:lnSpc>
            </a:pP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过秦论</a:t>
            </a: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以先后对比的角度说明“仁义不施而攻守之势异也”的道理；</a:t>
            </a: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阿房宫赋</a:t>
            </a: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以“秦爱纷奢”的角度指出了秦朝灭亡的原因。</a:t>
            </a:r>
          </a:p>
          <a:p>
            <a:pPr marL="0" lvl="0" indent="0" eaLnBrk="1" hangingPunct="1">
              <a:lnSpc>
                <a:spcPct val="160000"/>
              </a:lnSpc>
            </a:pPr>
            <a:r>
              <a:rPr kumimoji="1"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kumimoji="1"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kumimoji="1"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kumimoji="1"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过</a:t>
            </a:r>
            <a:r>
              <a:rPr kumimoji="1"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kumimoji="1"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以秦的兴盛反衬它的灭亡；</a:t>
            </a:r>
            <a:r>
              <a:rPr kumimoji="1"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kumimoji="1"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阿</a:t>
            </a:r>
            <a:r>
              <a:rPr kumimoji="1"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kumimoji="1"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以对阿房宫寓言式的描写 ，表明秦朝必然灭亡的结局，</a:t>
            </a:r>
          </a:p>
          <a:p>
            <a:pPr marL="0" lvl="0" indent="0" eaLnBrk="1" hangingPunct="1">
              <a:lnSpc>
                <a:spcPct val="160000"/>
              </a:lnSpc>
            </a:pP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过</a:t>
            </a: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作为政论文重在说理，</a:t>
            </a: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阿</a:t>
            </a:r>
            <a:r>
              <a:rPr kumimoji="1"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kumimoji="1"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作为一篇赋重在讽喻现实。</a:t>
            </a:r>
          </a:p>
        </p:txBody>
      </p:sp>
      <p:pic>
        <p:nvPicPr>
          <p:cNvPr id="36867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785600" y="110617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6867" name="New picture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785600" y="11061700"/>
            <a:ext cx="330200" cy="254000"/>
          </a:xfrm>
          <a:prstGeom prst="cube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2081" y="252048"/>
            <a:ext cx="12188473" cy="633803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</a:rPr>
              <a:t>(1)《阿房宫赋》中，作者泼墨写意，粗笔勾勒，极言阿房宫占地广阔、庞大高耸的句子是：____________，___________。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</a:rPr>
              <a:t>(2)《阿房宫赋》中写秦始皇迅速垮台的句子是：____________，____________，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</a:rPr>
              <a:t>____________，____________。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</a:rPr>
              <a:t>(3)《阿房宫赋》中，指出秦的纷奢是建立在对人民的剥削和掠夺之上的，并且还挥霍无度，将剥削来的钱财像泥沙一样浪费掉的语句是：____________，____________？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</a:rPr>
              <a:t>(4)杜牧在《阿房宫赋》中告诫后人光感叹是没有用的，要吸取历史教训，不要让历史重演，如果不能够吸取教训终将重蹈覆辙的语句是：____________，____________；     </a:t>
            </a:r>
          </a:p>
          <a:p>
            <a:pPr algn="l">
              <a:lnSpc>
                <a:spcPct val="100000"/>
              </a:lnSpc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</a:rPr>
              <a:t>                  ___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__</a:t>
            </a:r>
            <a:r>
              <a:rPr lang="zh-CN" altLang="en-US" sz="3200">
                <a:solidFill>
                  <a:schemeClr val="tx1"/>
                </a:solidFill>
              </a:rPr>
              <a:t>___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__</a:t>
            </a:r>
            <a:r>
              <a:rPr lang="zh-CN" altLang="en-US" sz="3200">
                <a:solidFill>
                  <a:schemeClr val="tx1"/>
                </a:solidFill>
              </a:rPr>
              <a:t>_____，___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______</a:t>
            </a:r>
            <a:r>
              <a:rPr lang="zh-CN" altLang="en-US" sz="3200">
                <a:solidFill>
                  <a:schemeClr val="tx1"/>
                </a:solidFill>
              </a:rPr>
              <a:t>___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__</a:t>
            </a:r>
            <a:r>
              <a:rPr lang="zh-CN" altLang="en-US" sz="3200">
                <a:solidFill>
                  <a:schemeClr val="tx1"/>
                </a:solidFill>
              </a:rPr>
              <a:t>_____。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820778" y="657738"/>
            <a:ext cx="579520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覆压三百余里　 隔离天日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61645" y="1639570"/>
            <a:ext cx="6035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戍卒叫　        函谷举　</a:t>
            </a: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楚人一炬　     可怜焦土</a:t>
            </a:r>
            <a:endParaRPr lang="zh-CN" altLang="en-US" sz="36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603861" y="3570579"/>
            <a:ext cx="674181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奈何取之尽锱铢　用之如泥沙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527643" y="5058108"/>
            <a:ext cx="88696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秦人不暇自哀　   而后人哀之　</a:t>
            </a: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后人哀之而不鉴之　亦使后人而复哀后人也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216065"/>
          <p:cNvSpPr txBox="1"/>
          <p:nvPr>
            <p:custDataLst>
              <p:tags r:id="rId3"/>
            </p:custDataLst>
          </p:nvPr>
        </p:nvSpPr>
        <p:spPr>
          <a:xfrm>
            <a:off x="2881630" y="3603625"/>
            <a:ext cx="6427788" cy="261493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  <a:ln w="9525">
            <a:noFill/>
          </a:ln>
          <a:ex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4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en-US" sz="4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以铜为镜，可以正衣冠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</a:pPr>
            <a:r>
              <a:rPr lang="en-US" altLang="en-US" sz="4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以史为镜，可以知兴替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Font typeface="Arial" panose="020b0604020202020204" pitchFamily="34" charset="0"/>
            </a:pPr>
            <a:r>
              <a:rPr lang="en-US" altLang="en-US" sz="4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以人为镜，可以知得失  </a:t>
            </a:r>
            <a:r>
              <a:rPr lang="en-US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         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27380" y="657225"/>
            <a:ext cx="11346180" cy="256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marL="228600" indent="-228600"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孟子：“乐民之乐者，民亦乐其乐；忧民之忧者，民亦忧其忧。</a:t>
            </a: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       乐以天下，忧以天下，然而不王者，未之有也。”</a:t>
            </a:r>
            <a:endParaRPr lang="zh-CN" altLang="en-US" sz="2000">
              <a:solidFill>
                <a:schemeClr val="tx1"/>
              </a:solidFill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荀子：“君者舟也，庶人者水也。水则载舟，水则覆舟。”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325535" y="889502"/>
            <a:ext cx="1540800" cy="5079600"/>
          </a:xfrm>
        </p:spPr>
        <p:txBody>
          <a:bodyPr/>
          <a:lstStyle/>
          <a:p>
            <a:r>
              <a:rPr lang="zh-CN" altLang="en-US"/>
              <a:t>感谢观看</a:t>
            </a:r>
          </a:p>
        </p:txBody>
      </p:sp>
      <p:pic>
        <p:nvPicPr>
          <p:cNvPr id="4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557000" y="12268200"/>
            <a:ext cx="355600" cy="266700"/>
          </a:xfrm>
          <a:prstGeom prst="cube">
            <a:avLst/>
          </a:prstGeom>
        </p:spPr>
      </p:pic>
    </p:spTree>
    <p:custDataLst>
      <p:tags r:id="rId8"/>
    </p:custDataLst>
  </p:cSld>
  <p:clrMapOvr>
    <a:masterClrMapping/>
  </p:clrMapOvr>
  <mc:AlternateContent>
    <mc:Choice xmlns:p15="http://schemas.microsoft.com/office/powerpoint/2012/main" Requires="p15">
      <p:transition spd="slow" p14:dur="3250">
        <p15:prstTrans prst="origami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894330" y="941070"/>
            <a:ext cx="8475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国富民强，必以民为本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78915" y="1863090"/>
            <a:ext cx="3310255" cy="470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44440" y="1863090"/>
            <a:ext cx="6469380" cy="43345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71750" y="1750060"/>
            <a:ext cx="7359015" cy="493077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606675" y="206375"/>
            <a:ext cx="6978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阿房宫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496695" y="1167130"/>
            <a:ext cx="9513570" cy="53543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ym typeface="+mn-ea"/>
              </a:rPr>
              <a:t>  </a:t>
            </a:r>
            <a:r>
              <a:rPr lang="en-US" altLang="zh-CN" sz="3200">
                <a:sym typeface="+mn-ea"/>
              </a:rPr>
              <a:t>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阿房宫是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秦始皇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于公元前212年(秦始皇三十五年)开始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建造的一座宫殿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，故址在今陕西省西安市西北阿房村。为建造这座宫殿，秦统治者曾征集劳动力70余万，开采了大批北山石料，砍伐楚、蜀的大批木材。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整个宫殿规模宏大，富丽堂皇。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据《史记·秦始皇本纪》上说秦始皇嫌都城咸阳人多，而先王留下的宫殿太狭而筹建。宫未建成，始皇先逝，二世胡亥续建。至秦灭亡也未全部完工，故未正式命名。据说时人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因其前殿所在地名阿房，故称“阿房宫”。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Rectangle 2"/>
          <p:cNvSpPr/>
          <p:nvPr>
            <p:custDataLst>
              <p:tags r:id="rId3"/>
            </p:custDataLst>
          </p:nvPr>
        </p:nvSpPr>
        <p:spPr>
          <a:xfrm>
            <a:off x="1694180" y="319405"/>
            <a:ext cx="8803640" cy="62185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kumimoji="1" lang="en-US" altLang="zh-CN" sz="4000" b="1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根据历史记载，阿房宫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东西宽三里，南北长五里，可容纳十五万人居住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。里面道路纵横交错，宫殿屋宇林立。其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前殿东西长五百步，南北宽五十丈，高达十数丈，可以容纳万人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。而这，只是阿房宫的主体建筑。以此为中心与咸阳相连接，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周围三百里内星罗棋布修建了二百七十余座离宫别馆祠堂庙宇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。各个建筑之间有宽阔平整的道路或阁道相连接，直通到终南山下</a:t>
            </a:r>
            <a:r>
              <a:rPr kumimoji="1" lang="zh-CN" altLang="en-US" sz="3600" b="1">
                <a:latin typeface="楷体_GB2312" pitchFamily="49" charset="-122"/>
              </a:rPr>
              <a:t>。</a:t>
            </a:r>
            <a:r>
              <a:rPr kumimoji="1"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 　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8" name="Rectangle 2"/>
          <p:cNvSpPr/>
          <p:nvPr>
            <p:custDataLst>
              <p:tags r:id="rId3"/>
            </p:custDataLst>
          </p:nvPr>
        </p:nvSpPr>
        <p:spPr>
          <a:xfrm>
            <a:off x="2057400" y="457200"/>
            <a:ext cx="8069580" cy="5852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kumimoji="1" lang="en-US" altLang="zh-CN" sz="32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kumimoji="1" lang="zh-CN" altLang="en-US" sz="3600" b="1">
                <a:latin typeface="黑体" panose="02010609060101010101" charset="-122"/>
                <a:ea typeface="黑体" panose="02010609060101010101" charset="-122"/>
              </a:rPr>
              <a:t>修阿房宫用的全是珍贵木料和质地优良的石料，</a:t>
            </a: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参加修建的工役有七十万人之多。</a:t>
            </a:r>
            <a:r>
              <a:rPr kumimoji="1" lang="zh-CN" altLang="en-US" sz="3600" b="1">
                <a:latin typeface="黑体" panose="02010609060101010101" charset="-122"/>
                <a:ea typeface="黑体" panose="02010609060101010101" charset="-122"/>
              </a:rPr>
              <a:t>这些材料从千里之外的</a:t>
            </a:r>
            <a:r>
              <a:rPr kumimoji="1"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蜀地（四川）和荆地（湖北）</a:t>
            </a:r>
            <a:r>
              <a:rPr kumimoji="1" lang="zh-CN" altLang="en-US" sz="3600" b="1">
                <a:latin typeface="黑体" panose="02010609060101010101" charset="-122"/>
                <a:ea typeface="黑体" panose="02010609060101010101" charset="-122"/>
              </a:rPr>
              <a:t>远道运来。那时交通落后，全靠人拉马驮，其艰巨非同一般。当时有运石工人编的歌唱道</a:t>
            </a:r>
            <a:r>
              <a:rPr kumimoji="1" lang="en-US" altLang="zh-CN" sz="3600" b="1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kumimoji="1"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千男呼哟万男喊， 巨石大如山。 渭水河啊甘泉口， 石落水断流。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367"/>
</p:tagLst>
</file>

<file path=ppt/tags/tag10.xml><?xml version="1.0" encoding="utf-8"?>
<p:tagLst xmlns:p="http://schemas.openxmlformats.org/presentationml/2006/main">
  <p:tag name="AS_UNIQUEID" val="1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00.xml><?xml version="1.0" encoding="utf-8"?>
<p:tagLst xmlns:p="http://schemas.openxmlformats.org/presentationml/2006/main">
  <p:tag name="AS_UNIQUEID" val="1466"/>
  <p:tag name="KSO_WM_BEAUTIFY_FLAG" val="#wm#"/>
  <p:tag name="KSO_WM_SLIDE_BACKGROUND_TYPE" val="leftRight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1.xml><?xml version="1.0" encoding="utf-8"?>
<p:tagLst xmlns:p="http://schemas.openxmlformats.org/presentationml/2006/main">
  <p:tag name="AS_UNIQUEID" val="1467"/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02.xml><?xml version="1.0" encoding="utf-8"?>
<p:tagLst xmlns:p="http://schemas.openxmlformats.org/presentationml/2006/main">
  <p:tag name="AS_UNIQUEID" val="1468"/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p="http://schemas.openxmlformats.org/presentationml/2006/main">
  <p:tag name="AS_UNIQUEID" val="1469"/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p="http://schemas.openxmlformats.org/presentationml/2006/main">
  <p:tag name="AS_UNIQUEID" val="1470"/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p="http://schemas.openxmlformats.org/presentationml/2006/main">
  <p:tag name="AS_UNIQUEID" val="1471"/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p="http://schemas.openxmlformats.org/presentationml/2006/main">
  <p:tag name="AS_UNIQUEID" val="1472"/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AS_UNIQUEID" val="1473"/>
  <p:tag name="KSO_WM_BEAUTIFY_FLAG" val="#wm#"/>
  <p:tag name="KSO_WM_SLIDE_BACKGROUND_TYPE" val="leftRigh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AS_UNIQUEID" val="1474"/>
</p:tagLst>
</file>

<file path=ppt/tags/tag109.xml><?xml version="1.0" encoding="utf-8"?>
<p:tagLst xmlns:p="http://schemas.openxmlformats.org/presentationml/2006/main">
  <p:tag name="AS_UNIQUEID" val="1475"/>
  <p:tag name="KSO_WM_BEAUTIFY_FLAG" val="#wm#"/>
  <p:tag name="KSO_WM_SLIDE_BACKGROUND_TYPE" val="topBottom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.xml><?xml version="1.0" encoding="utf-8"?>
<p:tagLst xmlns:p="http://schemas.openxmlformats.org/presentationml/2006/main">
  <p:tag name="AS_UNIQUEID" val="1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476"/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AS_UNIQUEID" val="1477"/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AS_UNIQUEID" val="1478"/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AS_UNIQUEID" val="1479"/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p="http://schemas.openxmlformats.org/presentationml/2006/main">
  <p:tag name="AS_UNIQUEID" val="1480"/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p="http://schemas.openxmlformats.org/presentationml/2006/main">
  <p:tag name="AS_UNIQUEID" val="1481"/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AS_UNIQUEID" val="1482"/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AS_UNIQUEID" val="1483"/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AS_UNIQUEID" val="1484"/>
  <p:tag name="KSO_WM_BEAUTIFY_FLAG" val="#wm#"/>
  <p:tag name="KSO_WM_SLIDE_BACKGROUND_TYPE" val="topBottom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AS_UNIQUEID" val="1485"/>
</p:tagLst>
</file>

<file path=ppt/tags/tag12.xml><?xml version="1.0" encoding="utf-8"?>
<p:tagLst xmlns:p="http://schemas.openxmlformats.org/presentationml/2006/main">
  <p:tag name="AS_UNIQUEID" val="1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486"/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p="http://schemas.openxmlformats.org/presentationml/2006/main">
  <p:tag name="AS_UNIQUEID" val="1487"/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AS_UNIQUEID" val="1488"/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23.xml><?xml version="1.0" encoding="utf-8"?>
<p:tagLst xmlns:p="http://schemas.openxmlformats.org/presentationml/2006/main">
  <p:tag name="AS_UNIQUEID" val="1489"/>
  <p:tag name="KSO_WM_BEAUTIFY_FLAG" val="#wm#"/>
  <p:tag name="KSO_WM_SLIDE_BACKGROUND_TYPE" val="bottomTop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AS_UNIQUEID" val="1490"/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AS_UNIQUEID" val="1491"/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AS_UNIQUEID" val="1492"/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AS_UNIQUEID" val="1493"/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AS_UNIQUEID" val="1494"/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AS_UNIQUEID" val="1495"/>
  <p:tag name="KSO_WM_BEAUTIFY_FLAG" val="#wm#"/>
  <p:tag name="KSO_WM_SLIDE_BACKGROUND_TYPE" val="bottomTop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AS_UNIQUEID" val="1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1496"/>
</p:tagLst>
</file>

<file path=ppt/tags/tag131.xml><?xml version="1.0" encoding="utf-8"?>
<p:tagLst xmlns:p="http://schemas.openxmlformats.org/presentationml/2006/main">
  <p:tag name="AS_UNIQUEID" val="1497"/>
  <p:tag name="KSO_WM_BEAUTIFY_FLAG" val="#wm#"/>
  <p:tag name="KSO_WM_SLIDE_BACKGROUND_TYPE" val="navigation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2.xml><?xml version="1.0" encoding="utf-8"?>
<p:tagLst xmlns:p="http://schemas.openxmlformats.org/presentationml/2006/main">
  <p:tag name="AS_UNIQUEID" val="1498"/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AS_UNIQUEID" val="1499"/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AS_UNIQUEID" val="1500"/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AS_UNIQUEID" val="1501"/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AS_UNIQUEID" val="1502"/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AS_UNIQUEID" val="1503"/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AS_UNIQUEID" val="1504"/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AS_UNIQUEID" val="1505"/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AS_UNIQUEID" val="1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AS_UNIQUEID" val="1506"/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41.xml><?xml version="1.0" encoding="utf-8"?>
<p:tagLst xmlns:p="http://schemas.openxmlformats.org/presentationml/2006/main">
  <p:tag name="AS_UNIQUEID" val="1507"/>
</p:tagLst>
</file>

<file path=ppt/tags/tag142.xml><?xml version="1.0" encoding="utf-8"?>
<p:tagLst xmlns:p="http://schemas.openxmlformats.org/presentationml/2006/main">
  <p:tag name="AS_UNIQUEID" val="1508"/>
  <p:tag name="KSO_WM_BEAUTIFY_FLAG" val="#wm#"/>
  <p:tag name="KSO_WM_SLIDE_BACKGROUND_TYPE" val="belt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3.xml><?xml version="1.0" encoding="utf-8"?>
<p:tagLst xmlns:p="http://schemas.openxmlformats.org/presentationml/2006/main">
  <p:tag name="AS_UNIQUEID" val="1509"/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p="http://schemas.openxmlformats.org/presentationml/2006/main">
  <p:tag name="AS_UNIQUEID" val="1510"/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p="http://schemas.openxmlformats.org/presentationml/2006/main">
  <p:tag name="AS_UNIQUEID" val="1511"/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p="http://schemas.openxmlformats.org/presentationml/2006/main">
  <p:tag name="AS_UNIQUEID" val="1512"/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p="http://schemas.openxmlformats.org/presentationml/2006/main">
  <p:tag name="AS_UNIQUEID" val="1513"/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AS_UNIQUEID" val="1514"/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AS_UNIQUEID" val="1515"/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AS_UNIQUEID" val="1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AS_UNIQUEID" val="1516"/>
</p:tagLst>
</file>

<file path=ppt/tags/tag151.xml><?xml version="1.0" encoding="utf-8"?>
<p:tagLst xmlns:p="http://schemas.openxmlformats.org/presentationml/2006/main">
  <p:tag name="AS_UNIQUEID" val="1517"/>
  <p:tag name="KSO_WM_BEAUTIFY_FLAG" val="#wm#"/>
  <p:tag name="KSO_WM_TAG_VERSION" val="1.0"/>
  <p:tag name="KSO_WM_TEMPLATE_CATEGORY" val="custom"/>
  <p:tag name="KSO_WM_TEMPLATE_INDEX" val="2020096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2.xml><?xml version="1.0" encoding="utf-8"?>
<p:tagLst xmlns:p="http://schemas.openxmlformats.org/presentationml/2006/main">
  <p:tag name="AS_UNIQUEID" val="1518"/>
  <p:tag name="KSO_WM_BEAUTIFY_FLAG" val="#wm#"/>
  <p:tag name="KSO_WM_TAG_VERSION" val="1.0"/>
  <p:tag name="KSO_WM_TEMPLATE_CATEGORY" val="custom"/>
  <p:tag name="KSO_WM_TEMPLATE_INDEX" val="2020096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3.xml><?xml version="1.0" encoding="utf-8"?>
<p:tagLst xmlns:p="http://schemas.openxmlformats.org/presentationml/2006/main">
  <p:tag name="AS_UNIQUEID" val="15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4.xml><?xml version="1.0" encoding="utf-8"?>
<p:tagLst xmlns:p="http://schemas.openxmlformats.org/presentationml/2006/main">
  <p:tag name="AS_UNIQUEID" val="15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5.xml><?xml version="1.0" encoding="utf-8"?>
<p:tagLst xmlns:p="http://schemas.openxmlformats.org/presentationml/2006/main">
  <p:tag name="AS_UNIQUEID" val="15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AS_UNIQUEID" val="1522"/>
  <p:tag name="KSO_WM_BEAUTIFY_FLAG" val="#wm#"/>
  <p:tag name="KSO_WM_TAG_VERSION" val="1.0"/>
  <p:tag name="KSO_WM_TEMPLATE_CATEGORY" val="custom"/>
  <p:tag name="KSO_WM_TEMPLATE_COLOR_TYPE" val="1"/>
  <p:tag name="KSO_WM_TEMPLATE_INDEX" val="20200962"/>
  <p:tag name="KSO_WM_TEMPLATE_MASTER_THUMB_INDEX" val="12"/>
  <p:tag name="KSO_WM_TEMPLATE_MASTER_TYPE" val="1"/>
  <p:tag name="KSO_WM_TEMPLATE_SUBCATEGORY" val="0"/>
  <p:tag name="KSO_WM_TEMPLATE_THUMBS_INDEX" val="1、5、6、7、8、9、10、11、12、13、15"/>
  <p:tag name="KSO_WM_UNIT_SHOW_EDIT_AREA_INDICATION" val="0"/>
</p:tagLst>
</file>

<file path=ppt/tags/tag157.xml><?xml version="1.0" encoding="utf-8"?>
<p:tagLst xmlns:p="http://schemas.openxmlformats.org/presentationml/2006/main">
  <p:tag name="AS_UNIQUEID" val="1523"/>
</p:tagLst>
</file>

<file path=ppt/tags/tag158.xml><?xml version="1.0" encoding="utf-8"?>
<p:tagLst xmlns:p="http://schemas.openxmlformats.org/presentationml/2006/main">
  <p:tag name="AS_UNIQUEID" val="1524"/>
</p:tagLst>
</file>

<file path=ppt/tags/tag159.xml><?xml version="1.0" encoding="utf-8"?>
<p:tagLst xmlns:p="http://schemas.openxmlformats.org/presentationml/2006/main">
  <p:tag name="AS_UNIQUEID" val="1525"/>
</p:tagLst>
</file>

<file path=ppt/tags/tag16.xml><?xml version="1.0" encoding="utf-8"?>
<p:tagLst xmlns:p="http://schemas.openxmlformats.org/presentationml/2006/main">
  <p:tag name="AS_UNIQUEID" val="1382"/>
</p:tagLst>
</file>

<file path=ppt/tags/tag160.xml><?xml version="1.0" encoding="utf-8"?>
<p:tagLst xmlns:p="http://schemas.openxmlformats.org/presentationml/2006/main">
  <p:tag name="AS_UNIQUEID" val="1526"/>
</p:tagLst>
</file>

<file path=ppt/tags/tag161.xml><?xml version="1.0" encoding="utf-8"?>
<p:tagLst xmlns:p="http://schemas.openxmlformats.org/presentationml/2006/main">
  <p:tag name="AS_UNIQUEID" val="1527"/>
</p:tagLst>
</file>

<file path=ppt/tags/tag162.xml><?xml version="1.0" encoding="utf-8"?>
<p:tagLst xmlns:p="http://schemas.openxmlformats.org/presentationml/2006/main">
  <p:tag name="AS_UNIQUEID" val="1528"/>
</p:tagLst>
</file>

<file path=ppt/tags/tag163.xml><?xml version="1.0" encoding="utf-8"?>
<p:tagLst xmlns:p="http://schemas.openxmlformats.org/presentationml/2006/main">
  <p:tag name="AS_UNIQUEID" val="1529"/>
</p:tagLst>
</file>

<file path=ppt/tags/tag164.xml><?xml version="1.0" encoding="utf-8"?>
<p:tagLst xmlns:p="http://schemas.openxmlformats.org/presentationml/2006/main">
  <p:tag name="AS_UNIQUEID" val="1530"/>
</p:tagLst>
</file>

<file path=ppt/tags/tag165.xml><?xml version="1.0" encoding="utf-8"?>
<p:tagLst xmlns:p="http://schemas.openxmlformats.org/presentationml/2006/main">
  <p:tag name="AS_UNIQUEID" val="1531"/>
</p:tagLst>
</file>

<file path=ppt/tags/tag166.xml><?xml version="1.0" encoding="utf-8"?>
<p:tagLst xmlns:p="http://schemas.openxmlformats.org/presentationml/2006/main">
  <p:tag name="AS_UNIQUEID" val="1532"/>
</p:tagLst>
</file>

<file path=ppt/tags/tag167.xml><?xml version="1.0" encoding="utf-8"?>
<p:tagLst xmlns:p="http://schemas.openxmlformats.org/presentationml/2006/main">
  <p:tag name="AS_UNIQUEID" val="1533"/>
</p:tagLst>
</file>

<file path=ppt/tags/tag168.xml><?xml version="1.0" encoding="utf-8"?>
<p:tagLst xmlns:p="http://schemas.openxmlformats.org/presentationml/2006/main">
  <p:tag name="AS_UNIQUEID" val="1534"/>
</p:tagLst>
</file>

<file path=ppt/tags/tag169.xml><?xml version="1.0" encoding="utf-8"?>
<p:tagLst xmlns:p="http://schemas.openxmlformats.org/presentationml/2006/main">
  <p:tag name="AS_UNIQUEID" val="1535"/>
</p:tagLst>
</file>

<file path=ppt/tags/tag17.xml><?xml version="1.0" encoding="utf-8"?>
<p:tagLst xmlns:p="http://schemas.openxmlformats.org/presentationml/2006/main">
  <p:tag name="AS_UNIQUEID" val="1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d*1"/>
  <p:tag name="KSO_WM_UNIT_INDEX" val="1"/>
  <p:tag name="KSO_WM_UNIT_LAYERLEVEL" val="1"/>
  <p:tag name="KSO_WM_UNIT_SUPPORT_UNIT_TYPE" val="[&quot;all&quot;]"/>
  <p:tag name="KSO_WM_UNIT_TYPE" val="d"/>
  <p:tag name="KSO_WM_UNIT_VALUE" val="1904*750"/>
</p:tagLst>
</file>

<file path=ppt/tags/tag170.xml><?xml version="1.0" encoding="utf-8"?>
<p:tagLst xmlns:p="http://schemas.openxmlformats.org/presentationml/2006/main">
  <p:tag name="AS_UNIQUEID" val="1269"/>
</p:tagLst>
</file>

<file path=ppt/tags/tag171.xml><?xml version="1.0" encoding="utf-8"?>
<p:tagLst xmlns:p="http://schemas.openxmlformats.org/presentationml/2006/main">
  <p:tag name="AS_UNIQUEID" val="1536"/>
</p:tagLst>
</file>

<file path=ppt/tags/tag172.xml><?xml version="1.0" encoding="utf-8"?>
<p:tagLst xmlns:p="http://schemas.openxmlformats.org/presentationml/2006/main">
  <p:tag name="AS_UNIQUEID" val="1537"/>
</p:tagLst>
</file>

<file path=ppt/tags/tag173.xml><?xml version="1.0" encoding="utf-8"?>
<p:tagLst xmlns:p="http://schemas.openxmlformats.org/presentationml/2006/main">
  <p:tag name="KSO_WM_BEAUTIFY_FLAG" val="#wm#"/>
  <p:tag name="KSO_WM_SLIDE_ID" val="custom20200962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0962"/>
  <p:tag name="KSO_WM_TEMPLATE_MASTER_THUMB_INDEX" val="12"/>
  <p:tag name="KSO_WM_TEMPLATE_MASTER_TYPE" val="1"/>
  <p:tag name="KSO_WM_TEMPLATE_SUBCATEGORY" val="0"/>
  <p:tag name="KSO_WM_TEMPLATE_THUMBS_INDEX" val="1、5、6、7、8、9、10、11、12、13、15"/>
</p:tagLst>
</file>

<file path=ppt/tags/tag174.xml><?xml version="1.0" encoding="utf-8"?>
<p:tagLst xmlns:p="http://schemas.openxmlformats.org/presentationml/2006/main">
  <p:tag name="AS_UNIQUEID" val="1538"/>
</p:tagLst>
</file>

<file path=ppt/tags/tag175.xml><?xml version="1.0" encoding="utf-8"?>
<p:tagLst xmlns:p="http://schemas.openxmlformats.org/presentationml/2006/main">
  <p:tag name="AS_UNIQUEID" val="1285"/>
</p:tagLst>
</file>

<file path=ppt/tags/tag176.xml><?xml version="1.0" encoding="utf-8"?>
<p:tagLst xmlns:p="http://schemas.openxmlformats.org/presentationml/2006/main">
  <p:tag name="AS_UNIQUEID" val="1286"/>
</p:tagLst>
</file>

<file path=ppt/tags/tag177.xml><?xml version="1.0" encoding="utf-8"?>
<p:tagLst xmlns:p="http://schemas.openxmlformats.org/presentationml/2006/main">
  <p:tag name="AS_UNIQUEID" val="1287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9.xml><?xml version="1.0" encoding="utf-8"?>
<p:tagLst xmlns:p="http://schemas.openxmlformats.org/presentationml/2006/main">
  <p:tag name="AS_UNIQUEID" val="1539"/>
</p:tagLst>
</file>

<file path=ppt/tags/tag18.xml><?xml version="1.0" encoding="utf-8"?>
<p:tagLst xmlns:p="http://schemas.openxmlformats.org/presentationml/2006/main">
  <p:tag name="AS_UNIQUEID" val="1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289"/>
</p:tagLst>
</file>

<file path=ppt/tags/tag181.xml><?xml version="1.0" encoding="utf-8"?>
<p:tagLst xmlns:p="http://schemas.openxmlformats.org/presentationml/2006/main">
  <p:tag name="AS_UNIQUEID" val="1290"/>
</p:tagLst>
</file>

<file path=ppt/tags/tag182.xml><?xml version="1.0" encoding="utf-8"?>
<p:tagLst xmlns:p="http://schemas.openxmlformats.org/presentationml/2006/main">
  <p:tag name="AS_UNIQUEID" val="1291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4.xml><?xml version="1.0" encoding="utf-8"?>
<p:tagLst xmlns:p="http://schemas.openxmlformats.org/presentationml/2006/main">
  <p:tag name="AS_UNIQUEID" val="1540"/>
</p:tagLst>
</file>

<file path=ppt/tags/tag185.xml><?xml version="1.0" encoding="utf-8"?>
<p:tagLst xmlns:p="http://schemas.openxmlformats.org/presentationml/2006/main">
  <p:tag name="AS_UNIQUEID" val="1293"/>
</p:tagLst>
</file>

<file path=ppt/tags/tag186.xml><?xml version="1.0" encoding="utf-8"?>
<p:tagLst xmlns:p="http://schemas.openxmlformats.org/presentationml/2006/main">
  <p:tag name="AS_UNIQUEID" val="1294"/>
</p:tagLst>
</file>

<file path=ppt/tags/tag187.xml><?xml version="1.0" encoding="utf-8"?>
<p:tagLst xmlns:p="http://schemas.openxmlformats.org/presentationml/2006/main">
  <p:tag name="AS_UNIQUEID" val="1295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9.xml><?xml version="1.0" encoding="utf-8"?>
<p:tagLst xmlns:p="http://schemas.openxmlformats.org/presentationml/2006/main">
  <p:tag name="AS_UNIQUEID" val="1541"/>
</p:tagLst>
</file>

<file path=ppt/tags/tag19.xml><?xml version="1.0" encoding="utf-8"?>
<p:tagLst xmlns:p="http://schemas.openxmlformats.org/presentationml/2006/main">
  <p:tag name="AS_UNIQUEID" val="13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AS_UNIQUEID" val="1274"/>
</p:tagLst>
</file>

<file path=ppt/tags/tag191.xml><?xml version="1.0" encoding="utf-8"?>
<p:tagLst xmlns:p="http://schemas.openxmlformats.org/presentationml/2006/main">
  <p:tag name="AS_UNIQUEID" val="1275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3.xml><?xml version="1.0" encoding="utf-8"?>
<p:tagLst xmlns:p="http://schemas.openxmlformats.org/presentationml/2006/main">
  <p:tag name="AS_UNIQUEID" val="1542"/>
</p:tagLst>
</file>

<file path=ppt/tags/tag194.xml><?xml version="1.0" encoding="utf-8"?>
<p:tagLst xmlns:p="http://schemas.openxmlformats.org/presentationml/2006/main">
  <p:tag name="AS_UNIQUEID" val="1277"/>
</p:tagLst>
</file>

<file path=ppt/tags/tag195.xml><?xml version="1.0" encoding="utf-8"?>
<p:tagLst xmlns:p="http://schemas.openxmlformats.org/presentationml/2006/main">
  <p:tag name="AS_UNIQUEID" val="1278"/>
</p:tagLst>
</file>

<file path=ppt/tags/tag196.xml><?xml version="1.0" encoding="utf-8"?>
<p:tagLst xmlns:p="http://schemas.openxmlformats.org/presentationml/2006/main">
  <p:tag name="AS_UNIQUEID" val="1279"/>
</p:tagLst>
</file>

<file path=ppt/tags/tag197.xml><?xml version="1.0" encoding="utf-8"?>
<p:tagLst xmlns:p="http://schemas.openxmlformats.org/presentationml/2006/main">
  <p:tag name="AS_UNIQUEID" val="1280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9.xml><?xml version="1.0" encoding="utf-8"?>
<p:tagLst xmlns:p="http://schemas.openxmlformats.org/presentationml/2006/main">
  <p:tag name="AS_UNIQUEID" val="1543"/>
</p:tagLst>
</file>

<file path=ppt/tags/tag2.xml><?xml version="1.0" encoding="utf-8"?>
<p:tagLst xmlns:p="http://schemas.openxmlformats.org/presentationml/2006/main">
  <p:tag name="AS_UNIQUEID" val="136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3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AS_UNIQUEID" val="1297"/>
</p:tagLst>
</file>

<file path=ppt/tags/tag201.xml><?xml version="1.0" encoding="utf-8"?>
<p:tagLst xmlns:p="http://schemas.openxmlformats.org/presentationml/2006/main">
  <p:tag name="AS_UNIQUEID" val="1298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3.xml><?xml version="1.0" encoding="utf-8"?>
<p:tagLst xmlns:p="http://schemas.openxmlformats.org/presentationml/2006/main">
  <p:tag name="AS_UNIQUEID" val="1544"/>
</p:tagLst>
</file>

<file path=ppt/tags/tag204.xml><?xml version="1.0" encoding="utf-8"?>
<p:tagLst xmlns:p="http://schemas.openxmlformats.org/presentationml/2006/main">
  <p:tag name="AS_UNIQUEID" val="1545"/>
</p:tagLst>
</file>

<file path=ppt/tags/tag205.xml><?xml version="1.0" encoding="utf-8"?>
<p:tagLst xmlns:p="http://schemas.openxmlformats.org/presentationml/2006/main">
  <p:tag name="AS_UNIQUEID" val="1546"/>
</p:tagLst>
</file>

<file path=ppt/tags/tag206.xml><?xml version="1.0" encoding="utf-8"?>
<p:tagLst xmlns:p="http://schemas.openxmlformats.org/presentationml/2006/main">
  <p:tag name="AS_UNIQUEID" val="1547"/>
</p:tagLst>
</file>

<file path=ppt/tags/tag207.xml><?xml version="1.0" encoding="utf-8"?>
<p:tagLst xmlns:p="http://schemas.openxmlformats.org/presentationml/2006/main">
  <p:tag name="AS_UNIQUEID" val="1548"/>
</p:tagLst>
</file>

<file path=ppt/tags/tag208.xml><?xml version="1.0" encoding="utf-8"?>
<p:tagLst xmlns:p="http://schemas.openxmlformats.org/presentationml/2006/main">
  <p:tag name="AS_UNIQUEID" val="1549"/>
</p:tagLst>
</file>

<file path=ppt/tags/tag209.xml><?xml version="1.0" encoding="utf-8"?>
<p:tagLst xmlns:p="http://schemas.openxmlformats.org/presentationml/2006/main">
  <p:tag name="AS_UNIQUEID" val="1550"/>
</p:tagLst>
</file>

<file path=ppt/tags/tag21.xml><?xml version="1.0" encoding="utf-8"?>
<p:tagLst xmlns:p="http://schemas.openxmlformats.org/presentationml/2006/main">
  <p:tag name="AS_UNIQUEID" val="1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ID" val="custom20200962_8"/>
  <p:tag name="KSO_WM_SLIDE_INDEX" val="8"/>
  <p:tag name="KSO_WM_SLIDE_ITEM_CNT" val="0"/>
  <p:tag name="KSO_WM_SLIDE_LAYOUT" val="a_d_f"/>
  <p:tag name="KSO_WM_SLIDE_LAYOUT_CNT" val="1_1_1"/>
  <p:tag name="KSO_WM_SLIDE_POSITION" val="47*47"/>
  <p:tag name="KSO_WM_SLIDE_SIZE" val="864*444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0962"/>
  <p:tag name="KSO_WM_TEMPLATE_MASTER_TYPE" val="1"/>
  <p:tag name="KSO_WM_TEMPLATE_SUBCATEGORY" val="0"/>
</p:tagLst>
</file>

<file path=ppt/tags/tag211.xml><?xml version="1.0" encoding="utf-8"?>
<p:tagLst xmlns:p="http://schemas.openxmlformats.org/presentationml/2006/main">
  <p:tag name="AS_UNIQUEID" val="1551"/>
</p:tagLst>
</file>

<file path=ppt/tags/tag212.xml><?xml version="1.0" encoding="utf-8"?>
<p:tagLst xmlns:p="http://schemas.openxmlformats.org/presentationml/2006/main">
  <p:tag name="AS_UNIQUEID" val="1300"/>
</p:tagLst>
</file>

<file path=ppt/tags/tag213.xml><?xml version="1.0" encoding="utf-8"?>
<p:tagLst xmlns:p="http://schemas.openxmlformats.org/presentationml/2006/main">
  <p:tag name="AS_UNIQUEID" val="1301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5.xml><?xml version="1.0" encoding="utf-8"?>
<p:tagLst xmlns:p="http://schemas.openxmlformats.org/presentationml/2006/main">
  <p:tag name="AS_UNIQUEID" val="1552"/>
</p:tagLst>
</file>

<file path=ppt/tags/tag216.xml><?xml version="1.0" encoding="utf-8"?>
<p:tagLst xmlns:p="http://schemas.openxmlformats.org/presentationml/2006/main">
  <p:tag name="AS_UNIQUEID" val="619"/>
</p:tagLst>
</file>

<file path=ppt/tags/tag217.xml><?xml version="1.0" encoding="utf-8"?>
<p:tagLst xmlns:p="http://schemas.openxmlformats.org/presentationml/2006/main">
  <p:tag name="AS_UNIQUEID" val="620"/>
</p:tagLst>
</file>

<file path=ppt/tags/tag218.xml><?xml version="1.0" encoding="utf-8"?>
<p:tagLst xmlns:p="http://schemas.openxmlformats.org/presentationml/2006/main">
  <p:tag name="AS_UNIQUEID" val="621"/>
</p:tagLst>
</file>

<file path=ppt/tags/tag219.xml><?xml version="1.0" encoding="utf-8"?>
<p:tagLst xmlns:p="http://schemas.openxmlformats.org/presentationml/2006/main">
  <p:tag name="AS_UNIQUEID" val="622"/>
</p:tagLst>
</file>

<file path=ppt/tags/tag22.xml><?xml version="1.0" encoding="utf-8"?>
<p:tagLst xmlns:p="http://schemas.openxmlformats.org/presentationml/2006/main">
  <p:tag name="AS_UNIQUEID" val="1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AS_UNIQUEID" val="623"/>
</p:tagLst>
</file>

<file path=ppt/tags/tag221.xml><?xml version="1.0" encoding="utf-8"?>
<p:tagLst xmlns:p="http://schemas.openxmlformats.org/presentationml/2006/main">
  <p:tag name="AS_UNIQUEID" val="624"/>
</p:tagLst>
</file>

<file path=ppt/tags/tag222.xml><?xml version="1.0" encoding="utf-8"?>
<p:tagLst xmlns:p="http://schemas.openxmlformats.org/presentationml/2006/main">
  <p:tag name="AS_UNIQUEID" val="625"/>
</p:tagLst>
</file>

<file path=ppt/tags/tag223.xml><?xml version="1.0" encoding="utf-8"?>
<p:tagLst xmlns:p="http://schemas.openxmlformats.org/presentationml/2006/main">
  <p:tag name="AS_UNIQUEID" val="626"/>
</p:tagLst>
</file>

<file path=ppt/tags/tag224.xml><?xml version="1.0" encoding="utf-8"?>
<p:tagLst xmlns:p="http://schemas.openxmlformats.org/presentationml/2006/main">
  <p:tag name="AS_UNIQUEID" val="627"/>
</p:tagLst>
</file>

<file path=ppt/tags/tag225.xml><?xml version="1.0" encoding="utf-8"?>
<p:tagLst xmlns:p="http://schemas.openxmlformats.org/presentationml/2006/main">
  <p:tag name="AS_UNIQUEID" val="628"/>
</p:tagLst>
</file>

<file path=ppt/tags/tag226.xml><?xml version="1.0" encoding="utf-8"?>
<p:tagLst xmlns:p="http://schemas.openxmlformats.org/presentationml/2006/main">
  <p:tag name="AS_UNIQUEID" val="629"/>
</p:tagLst>
</file>

<file path=ppt/tags/tag227.xml><?xml version="1.0" encoding="utf-8"?>
<p:tagLst xmlns:p="http://schemas.openxmlformats.org/presentationml/2006/main">
  <p:tag name="AS_UNIQUEID" val="630"/>
</p:tagLst>
</file>

<file path=ppt/tags/tag228.xml><?xml version="1.0" encoding="utf-8"?>
<p:tagLst xmlns:p="http://schemas.openxmlformats.org/presentationml/2006/main">
  <p:tag name="AS_UNIQUEID" val="631"/>
</p:tagLst>
</file>

<file path=ppt/tags/tag229.xml><?xml version="1.0" encoding="utf-8"?>
<p:tagLst xmlns:p="http://schemas.openxmlformats.org/presentationml/2006/main">
  <p:tag name="AS_UNIQUEID" val="632"/>
</p:tagLst>
</file>

<file path=ppt/tags/tag23.xml><?xml version="1.0" encoding="utf-8"?>
<p:tagLst xmlns:p="http://schemas.openxmlformats.org/presentationml/2006/main">
  <p:tag name="AS_UNIQUEID" val="1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31.xml><?xml version="1.0" encoding="utf-8"?>
<p:tagLst xmlns:p="http://schemas.openxmlformats.org/presentationml/2006/main">
  <p:tag name="AS_UNIQUEID" val="1553"/>
</p:tagLst>
</file>

<file path=ppt/tags/tag232.xml><?xml version="1.0" encoding="utf-8"?>
<p:tagLst xmlns:p="http://schemas.openxmlformats.org/presentationml/2006/main">
  <p:tag name="AS_UNIQUEID" val="673"/>
</p:tagLst>
</file>

<file path=ppt/tags/tag233.xml><?xml version="1.0" encoding="utf-8"?>
<p:tagLst xmlns:p="http://schemas.openxmlformats.org/presentationml/2006/main">
  <p:tag name="AS_UNIQUEID" val="674"/>
</p:tagLst>
</file>

<file path=ppt/tags/tag234.xml><?xml version="1.0" encoding="utf-8"?>
<p:tagLst xmlns:p="http://schemas.openxmlformats.org/presentationml/2006/main">
  <p:tag name="AS_UNIQUEID" val="675"/>
</p:tagLst>
</file>

<file path=ppt/tags/tag235.xml><?xml version="1.0" encoding="utf-8"?>
<p:tagLst xmlns:p="http://schemas.openxmlformats.org/presentationml/2006/main">
  <p:tag name="AS_UNIQUEID" val="676"/>
</p:tagLst>
</file>

<file path=ppt/tags/tag236.xml><?xml version="1.0" encoding="utf-8"?>
<p:tagLst xmlns:p="http://schemas.openxmlformats.org/presentationml/2006/main">
  <p:tag name="AS_UNIQUEID" val="677"/>
</p:tagLst>
</file>

<file path=ppt/tags/tag237.xml><?xml version="1.0" encoding="utf-8"?>
<p:tagLst xmlns:p="http://schemas.openxmlformats.org/presentationml/2006/main">
  <p:tag name="AS_UNIQUEID" val="678"/>
</p:tagLst>
</file>

<file path=ppt/tags/tag238.xml><?xml version="1.0" encoding="utf-8"?>
<p:tagLst xmlns:p="http://schemas.openxmlformats.org/presentationml/2006/main">
  <p:tag name="AS_UNIQUEID" val="679"/>
</p:tagLst>
</file>

<file path=ppt/tags/tag239.xml><?xml version="1.0" encoding="utf-8"?>
<p:tagLst xmlns:p="http://schemas.openxmlformats.org/presentationml/2006/main">
  <p:tag name="AS_UNIQUEID" val="680"/>
</p:tagLst>
</file>

<file path=ppt/tags/tag24.xml><?xml version="1.0" encoding="utf-8"?>
<p:tagLst xmlns:p="http://schemas.openxmlformats.org/presentationml/2006/main">
  <p:tag name="AS_UNIQUEID" val="1390"/>
</p:tagLst>
</file>

<file path=ppt/tags/tag240.xml><?xml version="1.0" encoding="utf-8"?>
<p:tagLst xmlns:p="http://schemas.openxmlformats.org/presentationml/2006/main">
  <p:tag name="AS_UNIQUEID" val="681"/>
</p:tagLst>
</file>

<file path=ppt/tags/tag241.xml><?xml version="1.0" encoding="utf-8"?>
<p:tagLst xmlns:p="http://schemas.openxmlformats.org/presentationml/2006/main">
  <p:tag name="AS_UNIQUEID" val="682"/>
</p:tagLst>
</file>

<file path=ppt/tags/tag242.xml><?xml version="1.0" encoding="utf-8"?>
<p:tagLst xmlns:p="http://schemas.openxmlformats.org/presentationml/2006/main">
  <p:tag name="AS_UNIQUEID" val="683"/>
</p:tagLst>
</file>

<file path=ppt/tags/tag243.xml><?xml version="1.0" encoding="utf-8"?>
<p:tagLst xmlns:p="http://schemas.openxmlformats.org/presentationml/2006/main">
  <p:tag name="AS_UNIQUEID" val="684"/>
</p:tagLst>
</file>

<file path=ppt/tags/tag244.xml><?xml version="1.0" encoding="utf-8"?>
<p:tagLst xmlns:p="http://schemas.openxmlformats.org/presentationml/2006/main">
  <p:tag name="AS_UNIQUEID" val="685"/>
</p:tagLst>
</file>

<file path=ppt/tags/tag245.xml><?xml version="1.0" encoding="utf-8"?>
<p:tagLst xmlns:p="http://schemas.openxmlformats.org/presentationml/2006/main">
  <p:tag name="AS_UNIQUEID" val="686"/>
</p:tagLst>
</file>

<file path=ppt/tags/tag246.xml><?xml version="1.0" encoding="utf-8"?>
<p:tagLst xmlns:p="http://schemas.openxmlformats.org/presentationml/2006/main">
  <p:tag name="AS_UNIQUEID" val="687"/>
</p:tagLst>
</file>

<file path=ppt/tags/tag247.xml><?xml version="1.0" encoding="utf-8"?>
<p:tagLst xmlns:p="http://schemas.openxmlformats.org/presentationml/2006/main">
  <p:tag name="AS_UNIQUEID" val="688"/>
</p:tagLst>
</file>

<file path=ppt/tags/tag248.xml><?xml version="1.0" encoding="utf-8"?>
<p:tagLst xmlns:p="http://schemas.openxmlformats.org/presentationml/2006/main">
  <p:tag name="AS_UNIQUEID" val="689"/>
</p:tagLst>
</file>

<file path=ppt/tags/tag249.xml><?xml version="1.0" encoding="utf-8"?>
<p:tagLst xmlns:p="http://schemas.openxmlformats.org/presentationml/2006/main">
  <p:tag name="AS_UNIQUEID" val="690"/>
</p:tagLst>
</file>

<file path=ppt/tags/tag25.xml><?xml version="1.0" encoding="utf-8"?>
<p:tagLst xmlns:p="http://schemas.openxmlformats.org/presentationml/2006/main">
  <p:tag name="AS_UNIQUEID" val="1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691"/>
</p:tagLst>
</file>

<file path=ppt/tags/tag251.xml><?xml version="1.0" encoding="utf-8"?>
<p:tagLst xmlns:p="http://schemas.openxmlformats.org/presentationml/2006/main">
  <p:tag name="AS_UNIQUEID" val="692"/>
</p:tagLst>
</file>

<file path=ppt/tags/tag252.xml><?xml version="1.0" encoding="utf-8"?>
<p:tagLst xmlns:p="http://schemas.openxmlformats.org/presentationml/2006/main">
  <p:tag name="AS_UNIQUEID" val="693"/>
</p:tagLst>
</file>

<file path=ppt/tags/tag253.xml><?xml version="1.0" encoding="utf-8"?>
<p:tagLst xmlns:p="http://schemas.openxmlformats.org/presentationml/2006/main">
  <p:tag name="AS_UNIQUEID" val="694"/>
</p:tagLst>
</file>

<file path=ppt/tags/tag254.xml><?xml version="1.0" encoding="utf-8"?>
<p:tagLst xmlns:p="http://schemas.openxmlformats.org/presentationml/2006/main">
  <p:tag name="AS_UNIQUEID" val="695"/>
</p:tagLst>
</file>

<file path=ppt/tags/tag255.xml><?xml version="1.0" encoding="utf-8"?>
<p:tagLst xmlns:p="http://schemas.openxmlformats.org/presentationml/2006/main">
  <p:tag name="AS_UNIQUEID" val="696"/>
</p:tagLst>
</file>

<file path=ppt/tags/tag256.xml><?xml version="1.0" encoding="utf-8"?>
<p:tagLst xmlns:p="http://schemas.openxmlformats.org/presentationml/2006/main">
  <p:tag name="AS_UNIQUEID" val="697"/>
</p:tagLst>
</file>

<file path=ppt/tags/tag257.xml><?xml version="1.0" encoding="utf-8"?>
<p:tagLst xmlns:p="http://schemas.openxmlformats.org/presentationml/2006/main">
  <p:tag name="AS_UNIQUEID" val="698"/>
</p:tagLst>
</file>

<file path=ppt/tags/tag258.xml><?xml version="1.0" encoding="utf-8"?>
<p:tagLst xmlns:p="http://schemas.openxmlformats.org/presentationml/2006/main">
  <p:tag name="AS_UNIQUEID" val="699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AS_UNIQUEID" val="1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AS_UNIQUEID" val="1554"/>
</p:tagLst>
</file>

<file path=ppt/tags/tag261.xml><?xml version="1.0" encoding="utf-8"?>
<p:tagLst xmlns:p="http://schemas.openxmlformats.org/presentationml/2006/main">
  <p:tag name="AS_UNIQUEID" val="701"/>
</p:tagLst>
</file>

<file path=ppt/tags/tag262.xml><?xml version="1.0" encoding="utf-8"?>
<p:tagLst xmlns:p="http://schemas.openxmlformats.org/presentationml/2006/main">
  <p:tag name="AS_UNIQUEID" val="702"/>
</p:tagLst>
</file>

<file path=ppt/tags/tag263.xml><?xml version="1.0" encoding="utf-8"?>
<p:tagLst xmlns:p="http://schemas.openxmlformats.org/presentationml/2006/main">
  <p:tag name="AS_UNIQUEID" val="703"/>
</p:tagLst>
</file>

<file path=ppt/tags/tag264.xml><?xml version="1.0" encoding="utf-8"?>
<p:tagLst xmlns:p="http://schemas.openxmlformats.org/presentationml/2006/main">
  <p:tag name="AS_UNIQUEID" val="704"/>
</p:tagLst>
</file>

<file path=ppt/tags/tag265.xml><?xml version="1.0" encoding="utf-8"?>
<p:tagLst xmlns:p="http://schemas.openxmlformats.org/presentationml/2006/main">
  <p:tag name="AS_UNIQUEID" val="705"/>
</p:tagLst>
</file>

<file path=ppt/tags/tag266.xml><?xml version="1.0" encoding="utf-8"?>
<p:tagLst xmlns:p="http://schemas.openxmlformats.org/presentationml/2006/main">
  <p:tag name="AS_UNIQUEID" val="706"/>
</p:tagLst>
</file>

<file path=ppt/tags/tag267.xml><?xml version="1.0" encoding="utf-8"?>
<p:tagLst xmlns:p="http://schemas.openxmlformats.org/presentationml/2006/main">
  <p:tag name="AS_UNIQUEID" val="707"/>
</p:tagLst>
</file>

<file path=ppt/tags/tag268.xml><?xml version="1.0" encoding="utf-8"?>
<p:tagLst xmlns:p="http://schemas.openxmlformats.org/presentationml/2006/main">
  <p:tag name="AS_UNIQUEID" val="708"/>
</p:tagLst>
</file>

<file path=ppt/tags/tag269.xml><?xml version="1.0" encoding="utf-8"?>
<p:tagLst xmlns:p="http://schemas.openxmlformats.org/presentationml/2006/main">
  <p:tag name="AS_UNIQUEID" val="709"/>
</p:tagLst>
</file>

<file path=ppt/tags/tag27.xml><?xml version="1.0" encoding="utf-8"?>
<p:tagLst xmlns:p="http://schemas.openxmlformats.org/presentationml/2006/main">
  <p:tag name="AS_UNIQUEID" val="1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AS_UNIQUEID" val="710"/>
</p:tagLst>
</file>

<file path=ppt/tags/tag271.xml><?xml version="1.0" encoding="utf-8"?>
<p:tagLst xmlns:p="http://schemas.openxmlformats.org/presentationml/2006/main">
  <p:tag name="AS_UNIQUEID" val="711"/>
</p:tagLst>
</file>

<file path=ppt/tags/tag272.xml><?xml version="1.0" encoding="utf-8"?>
<p:tagLst xmlns:p="http://schemas.openxmlformats.org/presentationml/2006/main">
  <p:tag name="AS_UNIQUEID" val="712"/>
</p:tagLst>
</file>

<file path=ppt/tags/tag273.xml><?xml version="1.0" encoding="utf-8"?>
<p:tagLst xmlns:p="http://schemas.openxmlformats.org/presentationml/2006/main">
  <p:tag name="AS_UNIQUEID" val="713"/>
</p:tagLst>
</file>

<file path=ppt/tags/tag274.xml><?xml version="1.0" encoding="utf-8"?>
<p:tagLst xmlns:p="http://schemas.openxmlformats.org/presentationml/2006/main">
  <p:tag name="AS_UNIQUEID" val="714"/>
</p:tagLst>
</file>

<file path=ppt/tags/tag275.xml><?xml version="1.0" encoding="utf-8"?>
<p:tagLst xmlns:p="http://schemas.openxmlformats.org/presentationml/2006/main">
  <p:tag name="AS_UNIQUEID" val="715"/>
</p:tagLst>
</file>

<file path=ppt/tags/tag276.xml><?xml version="1.0" encoding="utf-8"?>
<p:tagLst xmlns:p="http://schemas.openxmlformats.org/presentationml/2006/main">
  <p:tag name="AS_UNIQUEID" val="716"/>
</p:tagLst>
</file>

<file path=ppt/tags/tag277.xml><?xml version="1.0" encoding="utf-8"?>
<p:tagLst xmlns:p="http://schemas.openxmlformats.org/presentationml/2006/main">
  <p:tag name="AS_UNIQUEID" val="717"/>
</p:tagLst>
</file>

<file path=ppt/tags/tag278.xml><?xml version="1.0" encoding="utf-8"?>
<p:tagLst xmlns:p="http://schemas.openxmlformats.org/presentationml/2006/main">
  <p:tag name="AS_UNIQUEID" val="718"/>
</p:tagLst>
</file>

<file path=ppt/tags/tag279.xml><?xml version="1.0" encoding="utf-8"?>
<p:tagLst xmlns:p="http://schemas.openxmlformats.org/presentationml/2006/main">
  <p:tag name="AS_UNIQUEID" val="719"/>
</p:tagLst>
</file>

<file path=ppt/tags/tag28.xml><?xml version="1.0" encoding="utf-8"?>
<p:tagLst xmlns:p="http://schemas.openxmlformats.org/presentationml/2006/main">
  <p:tag name="AS_UNIQUEID" val="13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AS_UNIQUEID" val="720"/>
</p:tagLst>
</file>

<file path=ppt/tags/tag281.xml><?xml version="1.0" encoding="utf-8"?>
<p:tagLst xmlns:p="http://schemas.openxmlformats.org/presentationml/2006/main">
  <p:tag name="AS_UNIQUEID" val="1555"/>
</p:tagLst>
</file>

<file path=ppt/tags/tag282.xml><?xml version="1.0" encoding="utf-8"?>
<p:tagLst xmlns:p="http://schemas.openxmlformats.org/presentationml/2006/main">
  <p:tag name="AS_UNIQUEID" val="1556"/>
</p:tagLst>
</file>

<file path=ppt/tags/tag283.xml><?xml version="1.0" encoding="utf-8"?>
<p:tagLst xmlns:p="http://schemas.openxmlformats.org/presentationml/2006/main">
  <p:tag name="AS_UNIQUEID" val="735"/>
</p:tagLst>
</file>

<file path=ppt/tags/tag284.xml><?xml version="1.0" encoding="utf-8"?>
<p:tagLst xmlns:p="http://schemas.openxmlformats.org/presentationml/2006/main">
  <p:tag name="AS_UNIQUEID" val="736"/>
</p:tagLst>
</file>

<file path=ppt/tags/tag285.xml><?xml version="1.0" encoding="utf-8"?>
<p:tagLst xmlns:p="http://schemas.openxmlformats.org/presentationml/2006/main">
  <p:tag name="AS_UNIQUEID" val="737"/>
</p:tagLst>
</file>

<file path=ppt/tags/tag286.xml><?xml version="1.0" encoding="utf-8"?>
<p:tagLst xmlns:p="http://schemas.openxmlformats.org/presentationml/2006/main">
  <p:tag name="AS_UNIQUEID" val="738"/>
</p:tagLst>
</file>

<file path=ppt/tags/tag287.xml><?xml version="1.0" encoding="utf-8"?>
<p:tagLst xmlns:p="http://schemas.openxmlformats.org/presentationml/2006/main">
  <p:tag name="AS_UNIQUEID" val="739"/>
</p:tagLst>
</file>

<file path=ppt/tags/tag288.xml><?xml version="1.0" encoding="utf-8"?>
<p:tagLst xmlns:p="http://schemas.openxmlformats.org/presentationml/2006/main">
  <p:tag name="AS_UNIQUEID" val="740"/>
</p:tagLst>
</file>

<file path=ppt/tags/tag289.xml><?xml version="1.0" encoding="utf-8"?>
<p:tagLst xmlns:p="http://schemas.openxmlformats.org/presentationml/2006/main">
  <p:tag name="AS_UNIQUEID" val="741"/>
</p:tagLst>
</file>

<file path=ppt/tags/tag29.xml><?xml version="1.0" encoding="utf-8"?>
<p:tagLst xmlns:p="http://schemas.openxmlformats.org/presentationml/2006/main">
  <p:tag name="AS_UNIQUEID" val="13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AS_UNIQUEID" val="742"/>
</p:tagLst>
</file>

<file path=ppt/tags/tag291.xml><?xml version="1.0" encoding="utf-8"?>
<p:tagLst xmlns:p="http://schemas.openxmlformats.org/presentationml/2006/main">
  <p:tag name="AS_UNIQUEID" val="743"/>
</p:tagLst>
</file>

<file path=ppt/tags/tag292.xml><?xml version="1.0" encoding="utf-8"?>
<p:tagLst xmlns:p="http://schemas.openxmlformats.org/presentationml/2006/main">
  <p:tag name="AS_UNIQUEID" val="744"/>
</p:tagLst>
</file>

<file path=ppt/tags/tag293.xml><?xml version="1.0" encoding="utf-8"?>
<p:tagLst xmlns:p="http://schemas.openxmlformats.org/presentationml/2006/main">
  <p:tag name="AS_UNIQUEID" val="745"/>
</p:tagLst>
</file>

<file path=ppt/tags/tag294.xml><?xml version="1.0" encoding="utf-8"?>
<p:tagLst xmlns:p="http://schemas.openxmlformats.org/presentationml/2006/main">
  <p:tag name="AS_UNIQUEID" val="746"/>
</p:tagLst>
</file>

<file path=ppt/tags/tag295.xml><?xml version="1.0" encoding="utf-8"?>
<p:tagLst xmlns:p="http://schemas.openxmlformats.org/presentationml/2006/main">
  <p:tag name="AS_UNIQUEID" val="747"/>
</p:tagLst>
</file>

<file path=ppt/tags/tag296.xml><?xml version="1.0" encoding="utf-8"?>
<p:tagLst xmlns:p="http://schemas.openxmlformats.org/presentationml/2006/main">
  <p:tag name="AS_UNIQUEID" val="748"/>
</p:tagLst>
</file>

<file path=ppt/tags/tag297.xml><?xml version="1.0" encoding="utf-8"?>
<p:tagLst xmlns:p="http://schemas.openxmlformats.org/presentationml/2006/main">
  <p:tag name="AS_UNIQUEID" val="749"/>
</p:tagLst>
</file>

<file path=ppt/tags/tag298.xml><?xml version="1.0" encoding="utf-8"?>
<p:tagLst xmlns:p="http://schemas.openxmlformats.org/presentationml/2006/main">
  <p:tag name="AS_UNIQUEID" val="750"/>
</p:tagLst>
</file>

<file path=ppt/tags/tag299.xml><?xml version="1.0" encoding="utf-8"?>
<p:tagLst xmlns:p="http://schemas.openxmlformats.org/presentationml/2006/main">
  <p:tag name="AS_UNIQUEID" val="751"/>
</p:tagLst>
</file>

<file path=ppt/tags/tag3.xml><?xml version="1.0" encoding="utf-8"?>
<p:tagLst xmlns:p="http://schemas.openxmlformats.org/presentationml/2006/main">
  <p:tag name="AS_UNIQUEID" val="136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AS_UNIQUEID" val="754"/>
</p:tagLst>
</file>

<file path=ppt/tags/tag301.xml><?xml version="1.0" encoding="utf-8"?>
<p:tagLst xmlns:p="http://schemas.openxmlformats.org/presentationml/2006/main">
  <p:tag name="AS_UNIQUEID" val="756"/>
</p:tagLst>
</file>

<file path=ppt/tags/tag302.xml><?xml version="1.0" encoding="utf-8"?>
<p:tagLst xmlns:p="http://schemas.openxmlformats.org/presentationml/2006/main">
  <p:tag name="AS_UNIQUEID" val="1557"/>
</p:tagLst>
</file>

<file path=ppt/tags/tag303.xml><?xml version="1.0" encoding="utf-8"?>
<p:tagLst xmlns:p="http://schemas.openxmlformats.org/presentationml/2006/main">
  <p:tag name="AS_UNIQUEID" val="1316"/>
</p:tagLst>
</file>

<file path=ppt/tags/tag304.xml><?xml version="1.0" encoding="utf-8"?>
<p:tagLst xmlns:p="http://schemas.openxmlformats.org/presentationml/2006/main">
  <p:tag name="AS_UNIQUEID" val="1317"/>
</p:tagLst>
</file>

<file path=ppt/tags/tag305.xml><?xml version="1.0" encoding="utf-8"?>
<p:tagLst xmlns:p="http://schemas.openxmlformats.org/presentationml/2006/main">
  <p:tag name="AS_UNIQUEID" val="1318"/>
</p:tagLst>
</file>

<file path=ppt/tags/tag306.xml><?xml version="1.0" encoding="utf-8"?>
<p:tagLst xmlns:p="http://schemas.openxmlformats.org/presentationml/2006/main">
  <p:tag name="AS_UNIQUEID" val="1319"/>
</p:tagLst>
</file>

<file path=ppt/tags/tag307.xml><?xml version="1.0" encoding="utf-8"?>
<p:tagLst xmlns:p="http://schemas.openxmlformats.org/presentationml/2006/main">
  <p:tag name="AS_UNIQUEID" val="1320"/>
</p:tagLst>
</file>

<file path=ppt/tags/tag308.xml><?xml version="1.0" encoding="utf-8"?>
<p:tagLst xmlns:p="http://schemas.openxmlformats.org/presentationml/2006/main">
  <p:tag name="AS_UNIQUEID" val="1321"/>
</p:tagLst>
</file>

<file path=ppt/tags/tag309.xml><?xml version="1.0" encoding="utf-8"?>
<p:tagLst xmlns:p="http://schemas.openxmlformats.org/presentationml/2006/main">
  <p:tag name="AS_UNIQUEID" val="1322"/>
</p:tagLst>
</file>

<file path=ppt/tags/tag31.xml><?xml version="1.0" encoding="utf-8"?>
<p:tagLst xmlns:p="http://schemas.openxmlformats.org/presentationml/2006/main">
  <p:tag name="AS_UNIQUEID" val="1397"/>
</p:tagLst>
</file>

<file path=ppt/tags/tag310.xml><?xml version="1.0" encoding="utf-8"?>
<p:tagLst xmlns:p="http://schemas.openxmlformats.org/presentationml/2006/main">
  <p:tag name="AS_UNIQUEID" val="1323"/>
</p:tagLst>
</file>

<file path=ppt/tags/tag311.xml><?xml version="1.0" encoding="utf-8"?>
<p:tagLst xmlns:p="http://schemas.openxmlformats.org/presentationml/2006/main">
  <p:tag name="AS_UNIQUEID" val="1558"/>
</p:tagLst>
</file>

<file path=ppt/tags/tag312.xml><?xml version="1.0" encoding="utf-8"?>
<p:tagLst xmlns:p="http://schemas.openxmlformats.org/presentationml/2006/main">
  <p:tag name="AS_UNIQUEID" val="767"/>
</p:tagLst>
</file>

<file path=ppt/tags/tag313.xml><?xml version="1.0" encoding="utf-8"?>
<p:tagLst xmlns:p="http://schemas.openxmlformats.org/presentationml/2006/main">
  <p:tag name="AS_UNIQUEID" val="768"/>
</p:tagLst>
</file>

<file path=ppt/tags/tag314.xml><?xml version="1.0" encoding="utf-8"?>
<p:tagLst xmlns:p="http://schemas.openxmlformats.org/presentationml/2006/main">
  <p:tag name="AS_UNIQUEID" val="769"/>
</p:tagLst>
</file>

<file path=ppt/tags/tag315.xml><?xml version="1.0" encoding="utf-8"?>
<p:tagLst xmlns:p="http://schemas.openxmlformats.org/presentationml/2006/main">
  <p:tag name="AS_UNIQUEID" val="770"/>
</p:tagLst>
</file>

<file path=ppt/tags/tag316.xml><?xml version="1.0" encoding="utf-8"?>
<p:tagLst xmlns:p="http://schemas.openxmlformats.org/presentationml/2006/main">
  <p:tag name="AS_UNIQUEID" val="771"/>
</p:tagLst>
</file>

<file path=ppt/tags/tag317.xml><?xml version="1.0" encoding="utf-8"?>
<p:tagLst xmlns:p="http://schemas.openxmlformats.org/presentationml/2006/main">
  <p:tag name="AS_UNIQUEID" val="772"/>
</p:tagLst>
</file>

<file path=ppt/tags/tag318.xml><?xml version="1.0" encoding="utf-8"?>
<p:tagLst xmlns:p="http://schemas.openxmlformats.org/presentationml/2006/main">
  <p:tag name="AS_UNIQUEID" val="1559"/>
</p:tagLst>
</file>

<file path=ppt/tags/tag319.xml><?xml version="1.0" encoding="utf-8"?>
<p:tagLst xmlns:p="http://schemas.openxmlformats.org/presentationml/2006/main">
  <p:tag name="AS_UNIQUEID" val="1560"/>
</p:tagLst>
</file>

<file path=ppt/tags/tag32.xml><?xml version="1.0" encoding="utf-8"?>
<p:tagLst xmlns:p="http://schemas.openxmlformats.org/presentationml/2006/main">
  <p:tag name="AS_UNIQUEID" val="1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561"/>
</p:tagLst>
</file>

<file path=ppt/tags/tag321.xml><?xml version="1.0" encoding="utf-8"?>
<p:tagLst xmlns:p="http://schemas.openxmlformats.org/presentationml/2006/main">
  <p:tag name="AS_UNIQUEID" val="1562"/>
</p:tagLst>
</file>

<file path=ppt/tags/tag322.xml><?xml version="1.0" encoding="utf-8"?>
<p:tagLst xmlns:p="http://schemas.openxmlformats.org/presentationml/2006/main">
  <p:tag name="AS_UNIQUEID" val="774"/>
</p:tagLst>
</file>

<file path=ppt/tags/tag323.xml><?xml version="1.0" encoding="utf-8"?>
<p:tagLst xmlns:p="http://schemas.openxmlformats.org/presentationml/2006/main">
  <p:tag name="AS_UNIQUEID" val="775"/>
</p:tagLst>
</file>

<file path=ppt/tags/tag324.xml><?xml version="1.0" encoding="utf-8"?>
<p:tagLst xmlns:p="http://schemas.openxmlformats.org/presentationml/2006/main">
  <p:tag name="AS_UNIQUEID" val="1563"/>
</p:tagLst>
</file>

<file path=ppt/tags/tag325.xml><?xml version="1.0" encoding="utf-8"?>
<p:tagLst xmlns:p="http://schemas.openxmlformats.org/presentationml/2006/main">
  <p:tag name="AS_UNIQUEID" val="777"/>
</p:tagLst>
</file>

<file path=ppt/tags/tag326.xml><?xml version="1.0" encoding="utf-8"?>
<p:tagLst xmlns:p="http://schemas.openxmlformats.org/presentationml/2006/main">
  <p:tag name="AS_UNIQUEID" val="778"/>
</p:tagLst>
</file>

<file path=ppt/tags/tag327.xml><?xml version="1.0" encoding="utf-8"?>
<p:tagLst xmlns:p="http://schemas.openxmlformats.org/presentationml/2006/main">
  <p:tag name="AS_UNIQUEID" val="779"/>
</p:tagLst>
</file>

<file path=ppt/tags/tag328.xml><?xml version="1.0" encoding="utf-8"?>
<p:tagLst xmlns:p="http://schemas.openxmlformats.org/presentationml/2006/main">
  <p:tag name="AS_UNIQUEID" val="780"/>
</p:tagLst>
</file>

<file path=ppt/tags/tag329.xml><?xml version="1.0" encoding="utf-8"?>
<p:tagLst xmlns:p="http://schemas.openxmlformats.org/presentationml/2006/main">
  <p:tag name="AS_UNIQUEID" val="781"/>
</p:tagLst>
</file>

<file path=ppt/tags/tag33.xml><?xml version="1.0" encoding="utf-8"?>
<p:tagLst xmlns:p="http://schemas.openxmlformats.org/presentationml/2006/main">
  <p:tag name="AS_UNIQUEID" val="13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782"/>
</p:tagLst>
</file>

<file path=ppt/tags/tag331.xml><?xml version="1.0" encoding="utf-8"?>
<p:tagLst xmlns:p="http://schemas.openxmlformats.org/presentationml/2006/main">
  <p:tag name="AS_UNIQUEID" val="784"/>
</p:tagLst>
</file>

<file path=ppt/tags/tag332.xml><?xml version="1.0" encoding="utf-8"?>
<p:tagLst xmlns:p="http://schemas.openxmlformats.org/presentationml/2006/main">
  <p:tag name="AS_UNIQUEID" val="785"/>
</p:tagLst>
</file>

<file path=ppt/tags/tag333.xml><?xml version="1.0" encoding="utf-8"?>
<p:tagLst xmlns:p="http://schemas.openxmlformats.org/presentationml/2006/main">
  <p:tag name="AS_UNIQUEID" val="1327"/>
</p:tagLst>
</file>

<file path=ppt/tags/tag33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TIMING" val="|1.6|232.9"/>
</p:tagLst>
</file>

<file path=ppt/tags/tag335.xml><?xml version="1.0" encoding="utf-8"?>
<p:tagLst xmlns:p="http://schemas.openxmlformats.org/presentationml/2006/main">
  <p:tag name="AS_UNIQUEID" val="1564"/>
</p:tagLst>
</file>

<file path=ppt/tags/tag336.xml><?xml version="1.0" encoding="utf-8"?>
<p:tagLst xmlns:p="http://schemas.openxmlformats.org/presentationml/2006/main">
  <p:tag name="AS_UNIQUEID" val="1329"/>
</p:tagLst>
</file>

<file path=ppt/tags/tag337.xml><?xml version="1.0" encoding="utf-8"?>
<p:tagLst xmlns:p="http://schemas.openxmlformats.org/presentationml/2006/main">
  <p:tag name="AS_UNIQUEID" val="1330"/>
</p:tagLst>
</file>

<file path=ppt/tags/tag338.xml><?xml version="1.0" encoding="utf-8"?>
<p:tagLst xmlns:p="http://schemas.openxmlformats.org/presentationml/2006/main">
  <p:tag name="AS_UNIQUEID" val="1331"/>
</p:tagLst>
</file>

<file path=ppt/tags/tag339.xml><?xml version="1.0" encoding="utf-8"?>
<p:tagLst xmlns:p="http://schemas.openxmlformats.org/presentationml/2006/main">
  <p:tag name="AS_UNIQUEID" val="1332"/>
</p:tagLst>
</file>

<file path=ppt/tags/tag34.xml><?xml version="1.0" encoding="utf-8"?>
<p:tagLst xmlns:p="http://schemas.openxmlformats.org/presentationml/2006/main">
  <p:tag name="AS_UNIQUEID" val="14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340.xml><?xml version="1.0" encoding="utf-8"?>
<p:tagLst xmlns:p="http://schemas.openxmlformats.org/presentationml/2006/main">
  <p:tag name="AS_UNIQUEID" val="1333"/>
</p:tagLst>
</file>

<file path=ppt/tags/tag341.xml><?xml version="1.0" encoding="utf-8"?>
<p:tagLst xmlns:p="http://schemas.openxmlformats.org/presentationml/2006/main">
  <p:tag name="AS_UNIQUEID" val="1334"/>
</p:tagLst>
</file>

<file path=ppt/tags/tag342.xml><?xml version="1.0" encoding="utf-8"?>
<p:tagLst xmlns:p="http://schemas.openxmlformats.org/presentationml/2006/main">
  <p:tag name="AS_UNIQUEID" val="1335"/>
</p:tagLst>
</file>

<file path=ppt/tags/tag343.xml><?xml version="1.0" encoding="utf-8"?>
<p:tagLst xmlns:p="http://schemas.openxmlformats.org/presentationml/2006/main">
  <p:tag name="AS_UNIQUEID" val="1336"/>
</p:tagLst>
</file>

<file path=ppt/tags/tag344.xml><?xml version="1.0" encoding="utf-8"?>
<p:tagLst xmlns:p="http://schemas.openxmlformats.org/presentationml/2006/main">
  <p:tag name="AS_UNIQUEID" val="1337"/>
</p:tagLst>
</file>

<file path=ppt/tags/tag345.xml><?xml version="1.0" encoding="utf-8"?>
<p:tagLst xmlns:p="http://schemas.openxmlformats.org/presentationml/2006/main">
  <p:tag name="AS_UNIQUEID" val="1338"/>
</p:tagLst>
</file>

<file path=ppt/tags/tag346.xml><?xml version="1.0" encoding="utf-8"?>
<p:tagLst xmlns:p="http://schemas.openxmlformats.org/presentationml/2006/main">
  <p:tag name="AS_UNIQUEID" val="1339"/>
</p:tagLst>
</file>

<file path=ppt/tags/tag347.xml><?xml version="1.0" encoding="utf-8"?>
<p:tagLst xmlns:p="http://schemas.openxmlformats.org/presentationml/2006/main">
  <p:tag name="AS_UNIQUEID" val="1340"/>
</p:tagLst>
</file>

<file path=ppt/tags/tag348.xml><?xml version="1.0" encoding="utf-8"?>
<p:tagLst xmlns:p="http://schemas.openxmlformats.org/presentationml/2006/main">
  <p:tag name="AS_UNIQUEID" val="1341"/>
</p:tagLst>
</file>

<file path=ppt/tags/tag349.xml><?xml version="1.0" encoding="utf-8"?>
<p:tagLst xmlns:p="http://schemas.openxmlformats.org/presentationml/2006/main">
  <p:tag name="AS_UNIQUEID" val="1342"/>
</p:tagLst>
</file>

<file path=ppt/tags/tag35.xml><?xml version="1.0" encoding="utf-8"?>
<p:tagLst xmlns:p="http://schemas.openxmlformats.org/presentationml/2006/main">
  <p:tag name="AS_UNIQUEID" val="1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AS_UNIQUEID" val="1343"/>
</p:tagLst>
</file>

<file path=ppt/tags/tag3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52.xml><?xml version="1.0" encoding="utf-8"?>
<p:tagLst xmlns:p="http://schemas.openxmlformats.org/presentationml/2006/main">
  <p:tag name="AS_UNIQUEID" val="1565"/>
</p:tagLst>
</file>

<file path=ppt/tags/tag353.xml><?xml version="1.0" encoding="utf-8"?>
<p:tagLst xmlns:p="http://schemas.openxmlformats.org/presentationml/2006/main">
  <p:tag name="AS_UNIQUEID" val="787"/>
</p:tagLst>
</file>

<file path=ppt/tags/tag354.xml><?xml version="1.0" encoding="utf-8"?>
<p:tagLst xmlns:p="http://schemas.openxmlformats.org/presentationml/2006/main">
  <p:tag name="AS_UNIQUEID" val="788"/>
</p:tagLst>
</file>

<file path=ppt/tags/tag355.xml><?xml version="1.0" encoding="utf-8"?>
<p:tagLst xmlns:p="http://schemas.openxmlformats.org/presentationml/2006/main">
  <p:tag name="AS_UNIQUEID" val="789"/>
</p:tagLst>
</file>

<file path=ppt/tags/tag356.xml><?xml version="1.0" encoding="utf-8"?>
<p:tagLst xmlns:p="http://schemas.openxmlformats.org/presentationml/2006/main">
  <p:tag name="AS_UNIQUEID" val="790"/>
</p:tagLst>
</file>

<file path=ppt/tags/tag357.xml><?xml version="1.0" encoding="utf-8"?>
<p:tagLst xmlns:p="http://schemas.openxmlformats.org/presentationml/2006/main">
  <p:tag name="AS_UNIQUEID" val="791"/>
</p:tagLst>
</file>

<file path=ppt/tags/tag358.xml><?xml version="1.0" encoding="utf-8"?>
<p:tagLst xmlns:p="http://schemas.openxmlformats.org/presentationml/2006/main">
  <p:tag name="AS_UNIQUEID" val="792"/>
</p:tagLst>
</file>

<file path=ppt/tags/tag359.xml><?xml version="1.0" encoding="utf-8"?>
<p:tagLst xmlns:p="http://schemas.openxmlformats.org/presentationml/2006/main">
  <p:tag name="AS_UNIQUEID" val="793"/>
</p:tagLst>
</file>

<file path=ppt/tags/tag36.xml><?xml version="1.0" encoding="utf-8"?>
<p:tagLst xmlns:p="http://schemas.openxmlformats.org/presentationml/2006/main">
  <p:tag name="AS_UNIQUEID" val="1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AS_UNIQUEID" val="794"/>
</p:tagLst>
</file>

<file path=ppt/tags/tag361.xml><?xml version="1.0" encoding="utf-8"?>
<p:tagLst xmlns:p="http://schemas.openxmlformats.org/presentationml/2006/main">
  <p:tag name="AS_UNIQUEID" val="795"/>
</p:tagLst>
</file>

<file path=ppt/tags/tag362.xml><?xml version="1.0" encoding="utf-8"?>
<p:tagLst xmlns:p="http://schemas.openxmlformats.org/presentationml/2006/main">
  <p:tag name="AS_UNIQUEID" val="796"/>
</p:tagLst>
</file>

<file path=ppt/tags/tag363.xml><?xml version="1.0" encoding="utf-8"?>
<p:tagLst xmlns:p="http://schemas.openxmlformats.org/presentationml/2006/main">
  <p:tag name="AS_UNIQUEID" val="797"/>
</p:tagLst>
</file>

<file path=ppt/tags/tag364.xml><?xml version="1.0" encoding="utf-8"?>
<p:tagLst xmlns:p="http://schemas.openxmlformats.org/presentationml/2006/main">
  <p:tag name="AS_UNIQUEID" val="798"/>
</p:tagLst>
</file>

<file path=ppt/tags/tag365.xml><?xml version="1.0" encoding="utf-8"?>
<p:tagLst xmlns:p="http://schemas.openxmlformats.org/presentationml/2006/main">
  <p:tag name="AS_UNIQUEID" val="799"/>
</p:tagLst>
</file>

<file path=ppt/tags/tag366.xml><?xml version="1.0" encoding="utf-8"?>
<p:tagLst xmlns:p="http://schemas.openxmlformats.org/presentationml/2006/main">
  <p:tag name="AS_UNIQUEID" val="800"/>
</p:tagLst>
</file>

<file path=ppt/tags/tag367.xml><?xml version="1.0" encoding="utf-8"?>
<p:tagLst xmlns:p="http://schemas.openxmlformats.org/presentationml/2006/main">
  <p:tag name="AS_UNIQUEID" val="801"/>
</p:tagLst>
</file>

<file path=ppt/tags/tag368.xml><?xml version="1.0" encoding="utf-8"?>
<p:tagLst xmlns:p="http://schemas.openxmlformats.org/presentationml/2006/main">
  <p:tag name="AS_UNIQUEID" val="802"/>
</p:tagLst>
</file>

<file path=ppt/tags/tag369.xml><?xml version="1.0" encoding="utf-8"?>
<p:tagLst xmlns:p="http://schemas.openxmlformats.org/presentationml/2006/main">
  <p:tag name="AS_UNIQUEID" val="803"/>
</p:tagLst>
</file>

<file path=ppt/tags/tag37.xml><?xml version="1.0" encoding="utf-8"?>
<p:tagLst xmlns:p="http://schemas.openxmlformats.org/presentationml/2006/main">
  <p:tag name="AS_UNIQUEID" val="1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AS_UNIQUEID" val="804"/>
</p:tagLst>
</file>

<file path=ppt/tags/tag371.xml><?xml version="1.0" encoding="utf-8"?>
<p:tagLst xmlns:p="http://schemas.openxmlformats.org/presentationml/2006/main">
  <p:tag name="AS_UNIQUEID" val="805"/>
</p:tagLst>
</file>

<file path=ppt/tags/tag372.xml><?xml version="1.0" encoding="utf-8"?>
<p:tagLst xmlns:p="http://schemas.openxmlformats.org/presentationml/2006/main">
  <p:tag name="AS_UNIQUEID" val="806"/>
</p:tagLst>
</file>

<file path=ppt/tags/tag373.xml><?xml version="1.0" encoding="utf-8"?>
<p:tagLst xmlns:p="http://schemas.openxmlformats.org/presentationml/2006/main">
  <p:tag name="AS_UNIQUEID" val="807"/>
</p:tagLst>
</file>

<file path=ppt/tags/tag374.xml><?xml version="1.0" encoding="utf-8"?>
<p:tagLst xmlns:p="http://schemas.openxmlformats.org/presentationml/2006/main">
  <p:tag name="AS_UNIQUEID" val="808"/>
</p:tagLst>
</file>

<file path=ppt/tags/tag375.xml><?xml version="1.0" encoding="utf-8"?>
<p:tagLst xmlns:p="http://schemas.openxmlformats.org/presentationml/2006/main">
  <p:tag name="AS_UNIQUEID" val="809"/>
</p:tagLst>
</file>

<file path=ppt/tags/tag376.xml><?xml version="1.0" encoding="utf-8"?>
<p:tagLst xmlns:p="http://schemas.openxmlformats.org/presentationml/2006/main">
  <p:tag name="AS_UNIQUEID" val="810"/>
</p:tagLst>
</file>

<file path=ppt/tags/tag377.xml><?xml version="1.0" encoding="utf-8"?>
<p:tagLst xmlns:p="http://schemas.openxmlformats.org/presentationml/2006/main">
  <p:tag name="AS_UNIQUEID" val="811"/>
</p:tagLst>
</file>

<file path=ppt/tags/tag378.xml><?xml version="1.0" encoding="utf-8"?>
<p:tagLst xmlns:p="http://schemas.openxmlformats.org/presentationml/2006/main">
  <p:tag name="AS_UNIQUEID" val="812"/>
</p:tagLst>
</file>

<file path=ppt/tags/tag379.xml><?xml version="1.0" encoding="utf-8"?>
<p:tagLst xmlns:p="http://schemas.openxmlformats.org/presentationml/2006/main">
  <p:tag name="AS_UNIQUEID" val="813"/>
</p:tagLst>
</file>

<file path=ppt/tags/tag38.xml><?xml version="1.0" encoding="utf-8"?>
<p:tagLst xmlns:p="http://schemas.openxmlformats.org/presentationml/2006/main">
  <p:tag name="AS_UNIQUEID" val="1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AS_UNIQUEID" val="814"/>
</p:tagLst>
</file>

<file path=ppt/tags/tag381.xml><?xml version="1.0" encoding="utf-8"?>
<p:tagLst xmlns:p="http://schemas.openxmlformats.org/presentationml/2006/main">
  <p:tag name="AS_UNIQUEID" val="815"/>
</p:tagLst>
</file>

<file path=ppt/tags/tag382.xml><?xml version="1.0" encoding="utf-8"?>
<p:tagLst xmlns:p="http://schemas.openxmlformats.org/presentationml/2006/main">
  <p:tag name="AS_UNIQUEID" val="816"/>
</p:tagLst>
</file>

<file path=ppt/tags/tag383.xml><?xml version="1.0" encoding="utf-8"?>
<p:tagLst xmlns:p="http://schemas.openxmlformats.org/presentationml/2006/main">
  <p:tag name="AS_UNIQUEID" val="817"/>
</p:tagLst>
</file>

<file path=ppt/tags/tag384.xml><?xml version="1.0" encoding="utf-8"?>
<p:tagLst xmlns:p="http://schemas.openxmlformats.org/presentationml/2006/main">
  <p:tag name="AS_UNIQUEID" val="818"/>
</p:tagLst>
</file>

<file path=ppt/tags/tag385.xml><?xml version="1.0" encoding="utf-8"?>
<p:tagLst xmlns:p="http://schemas.openxmlformats.org/presentationml/2006/main">
  <p:tag name="AS_UNIQUEID" val="819"/>
</p:tagLst>
</file>

<file path=ppt/tags/tag386.xml><?xml version="1.0" encoding="utf-8"?>
<p:tagLst xmlns:p="http://schemas.openxmlformats.org/presentationml/2006/main">
  <p:tag name="AS_UNIQUEID" val="820"/>
</p:tagLst>
</file>

<file path=ppt/tags/tag387.xml><?xml version="1.0" encoding="utf-8"?>
<p:tagLst xmlns:p="http://schemas.openxmlformats.org/presentationml/2006/main">
  <p:tag name="AS_UNIQUEID" val="821"/>
</p:tagLst>
</file>

<file path=ppt/tags/tag388.xml><?xml version="1.0" encoding="utf-8"?>
<p:tagLst xmlns:p="http://schemas.openxmlformats.org/presentationml/2006/main">
  <p:tag name="AS_UNIQUEID" val="822"/>
</p:tagLst>
</file>

<file path=ppt/tags/tag389.xml><?xml version="1.0" encoding="utf-8"?>
<p:tagLst xmlns:p="http://schemas.openxmlformats.org/presentationml/2006/main">
  <p:tag name="AS_UNIQUEID" val="823"/>
</p:tagLst>
</file>

<file path=ppt/tags/tag39.xml><?xml version="1.0" encoding="utf-8"?>
<p:tagLst xmlns:p="http://schemas.openxmlformats.org/presentationml/2006/main">
  <p:tag name="AS_UNIQUEID" val="1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p="http://schemas.openxmlformats.org/presentationml/2006/main">
  <p:tag name="AS_UNIQUEID" val="824"/>
</p:tagLst>
</file>

<file path=ppt/tags/tag391.xml><?xml version="1.0" encoding="utf-8"?>
<p:tagLst xmlns:p="http://schemas.openxmlformats.org/presentationml/2006/main">
  <p:tag name="AS_UNIQUEID" val="825"/>
</p:tagLst>
</file>

<file path=ppt/tags/tag39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93.xml><?xml version="1.0" encoding="utf-8"?>
<p:tagLst xmlns:p="http://schemas.openxmlformats.org/presentationml/2006/main">
  <p:tag name="AS_UNIQUEID" val="1566"/>
</p:tagLst>
</file>

<file path=ppt/tags/tag394.xml><?xml version="1.0" encoding="utf-8"?>
<p:tagLst xmlns:p="http://schemas.openxmlformats.org/presentationml/2006/main">
  <p:tag name="AS_UNIQUEID" val="827"/>
</p:tagLst>
</file>

<file path=ppt/tags/tag395.xml><?xml version="1.0" encoding="utf-8"?>
<p:tagLst xmlns:p="http://schemas.openxmlformats.org/presentationml/2006/main">
  <p:tag name="AS_UNIQUEID" val="828"/>
</p:tagLst>
</file>

<file path=ppt/tags/tag396.xml><?xml version="1.0" encoding="utf-8"?>
<p:tagLst xmlns:p="http://schemas.openxmlformats.org/presentationml/2006/main">
  <p:tag name="AS_UNIQUEID" val="829"/>
</p:tagLst>
</file>

<file path=ppt/tags/tag397.xml><?xml version="1.0" encoding="utf-8"?>
<p:tagLst xmlns:p="http://schemas.openxmlformats.org/presentationml/2006/main">
  <p:tag name="AS_UNIQUEID" val="830"/>
</p:tagLst>
</file>

<file path=ppt/tags/tag398.xml><?xml version="1.0" encoding="utf-8"?>
<p:tagLst xmlns:p="http://schemas.openxmlformats.org/presentationml/2006/main">
  <p:tag name="AS_UNIQUEID" val="831"/>
</p:tagLst>
</file>

<file path=ppt/tags/tag399.xml><?xml version="1.0" encoding="utf-8"?>
<p:tagLst xmlns:p="http://schemas.openxmlformats.org/presentationml/2006/main">
  <p:tag name="AS_UNIQUEID" val="832"/>
</p:tagLst>
</file>

<file path=ppt/tags/tag4.xml><?xml version="1.0" encoding="utf-8"?>
<p:tagLst xmlns:p="http://schemas.openxmlformats.org/presentationml/2006/main">
  <p:tag name="AS_UNIQUEID" val="137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AS_UNIQUEID" val="833"/>
</p:tagLst>
</file>

<file path=ppt/tags/tag401.xml><?xml version="1.0" encoding="utf-8"?>
<p:tagLst xmlns:p="http://schemas.openxmlformats.org/presentationml/2006/main">
  <p:tag name="AS_UNIQUEID" val="834"/>
</p:tagLst>
</file>

<file path=ppt/tags/tag402.xml><?xml version="1.0" encoding="utf-8"?>
<p:tagLst xmlns:p="http://schemas.openxmlformats.org/presentationml/2006/main">
  <p:tag name="AS_UNIQUEID" val="835"/>
</p:tagLst>
</file>

<file path=ppt/tags/tag403.xml><?xml version="1.0" encoding="utf-8"?>
<p:tagLst xmlns:p="http://schemas.openxmlformats.org/presentationml/2006/main">
  <p:tag name="AS_UNIQUEID" val="836"/>
</p:tagLst>
</file>

<file path=ppt/tags/tag404.xml><?xml version="1.0" encoding="utf-8"?>
<p:tagLst xmlns:p="http://schemas.openxmlformats.org/presentationml/2006/main">
  <p:tag name="AS_UNIQUEID" val="837"/>
</p:tagLst>
</file>

<file path=ppt/tags/tag405.xml><?xml version="1.0" encoding="utf-8"?>
<p:tagLst xmlns:p="http://schemas.openxmlformats.org/presentationml/2006/main">
  <p:tag name="AS_UNIQUEID" val="838"/>
</p:tagLst>
</file>

<file path=ppt/tags/tag406.xml><?xml version="1.0" encoding="utf-8"?>
<p:tagLst xmlns:p="http://schemas.openxmlformats.org/presentationml/2006/main">
  <p:tag name="AS_UNIQUEID" val="839"/>
</p:tagLst>
</file>

<file path=ppt/tags/tag407.xml><?xml version="1.0" encoding="utf-8"?>
<p:tagLst xmlns:p="http://schemas.openxmlformats.org/presentationml/2006/main">
  <p:tag name="AS_UNIQUEID" val="840"/>
</p:tagLst>
</file>

<file path=ppt/tags/tag40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09.xml><?xml version="1.0" encoding="utf-8"?>
<p:tagLst xmlns:p="http://schemas.openxmlformats.org/presentationml/2006/main">
  <p:tag name="AS_UNIQUEID" val="1567"/>
</p:tagLst>
</file>

<file path=ppt/tags/tag41.xml><?xml version="1.0" encoding="utf-8"?>
<p:tagLst xmlns:p="http://schemas.openxmlformats.org/presentationml/2006/main">
  <p:tag name="AS_UNIQUEID" val="1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p="http://schemas.openxmlformats.org/presentationml/2006/main">
  <p:tag name="AS_UNIQUEID" val="846"/>
</p:tagLst>
</file>

<file path=ppt/tags/tag411.xml><?xml version="1.0" encoding="utf-8"?>
<p:tagLst xmlns:p="http://schemas.openxmlformats.org/presentationml/2006/main">
  <p:tag name="AS_UNIQUEID" val="848"/>
</p:tagLst>
</file>

<file path=ppt/tags/tag412.xml><?xml version="1.0" encoding="utf-8"?>
<p:tagLst xmlns:p="http://schemas.openxmlformats.org/presentationml/2006/main">
  <p:tag name="AS_UNIQUEID" val="849"/>
</p:tagLst>
</file>

<file path=ppt/tags/tag413.xml><?xml version="1.0" encoding="utf-8"?>
<p:tagLst xmlns:p="http://schemas.openxmlformats.org/presentationml/2006/main">
  <p:tag name="AS_UNIQUEID" val="850"/>
</p:tagLst>
</file>

<file path=ppt/tags/tag414.xml><?xml version="1.0" encoding="utf-8"?>
<p:tagLst xmlns:p="http://schemas.openxmlformats.org/presentationml/2006/main">
  <p:tag name="AS_UNIQUEID" val="851"/>
</p:tagLst>
</file>

<file path=ppt/tags/tag415.xml><?xml version="1.0" encoding="utf-8"?>
<p:tagLst xmlns:p="http://schemas.openxmlformats.org/presentationml/2006/main">
  <p:tag name="AS_UNIQUEID" val="852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i*1_5"/>
  <p:tag name="KSO_WM_UNIT_INDEX" val="1_5"/>
  <p:tag name="KSO_WM_UNIT_LAYERLEVEL" val="1_1"/>
  <p:tag name="KSO_WM_UNIT_LINE_FILL_TYPE" val="2"/>
  <p:tag name="KSO_WM_UNIT_LINE_FORE_SCHEMECOLOR_INDEX" val="13"/>
  <p:tag name="KSO_WM_UNIT_TYPE" val="n_i"/>
</p:tagLst>
</file>

<file path=ppt/tags/tag416.xml><?xml version="1.0" encoding="utf-8"?>
<p:tagLst xmlns:p="http://schemas.openxmlformats.org/presentationml/2006/main">
  <p:tag name="AS_UNIQUEID" val="853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5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88036_2*n_h_i*1_1_1"/>
  <p:tag name="KSO_WM_UNIT_INDEX" val="1_1_1"/>
  <p:tag name="KSO_WM_UNIT_ISCONTENTSTITLE" val="0"/>
  <p:tag name="KSO_WM_UNIT_LAYERLEVEL" val="1_1_1"/>
  <p:tag name="KSO_WM_UNIT_LINE_FILL_TYPE" val="2"/>
  <p:tag name="KSO_WM_UNIT_LINE_FORE_SCHEMECOLOR_INDEX" val="5"/>
  <p:tag name="KSO_WM_UNIT_TEXT_FILL_FORE_SCHEMECOLOR_INDEX" val="13"/>
  <p:tag name="KSO_WM_UNIT_TEXT_FILL_TYPE" val="1"/>
  <p:tag name="KSO_WM_UNIT_TYPE" val="n_h_i"/>
</p:tagLst>
</file>

<file path=ppt/tags/tag417.xml><?xml version="1.0" encoding="utf-8"?>
<p:tagLst xmlns:p="http://schemas.openxmlformats.org/presentationml/2006/main">
  <p:tag name="AS_UNIQUEID" val="854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8"/>
  <p:tag name="KSO_WM_UNIT_COMPATIBLE" val="0"/>
  <p:tag name="KSO_WM_UNIT_DIAGRAM_ISNUMVISUAL" val="0"/>
  <p:tag name="KSO_WM_UNIT_DIAGRAM_ISREFERUNIT" val="0"/>
  <p:tag name="KSO_WM_UNIT_HIGHLIGHT" val="0"/>
  <p:tag name="KSO_WM_UNIT_ID" val="diagram20188036_2*n_h_f*1_1_1"/>
  <p:tag name="KSO_WM_UNIT_INDEX" val="1_1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TYPE" val="1"/>
  <p:tag name="KSO_WM_UNIT_TYPE" val="n_h_f"/>
  <p:tag name="KSO_WM_UNIT_VALUE" val="6"/>
</p:tagLst>
</file>

<file path=ppt/tags/tag418.xml><?xml version="1.0" encoding="utf-8"?>
<p:tagLst xmlns:p="http://schemas.openxmlformats.org/presentationml/2006/main">
  <p:tag name="AS_UNIQUEID" val="855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6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i*1_3"/>
  <p:tag name="KSO_WM_UNIT_INDEX" val="1_3"/>
  <p:tag name="KSO_WM_UNIT_LAYERLEVEL" val="1_1"/>
  <p:tag name="KSO_WM_UNIT_LINE_FILL_TYPE" val="2"/>
  <p:tag name="KSO_WM_UNIT_LINE_FORE_SCHEMECOLOR_INDEX" val="13"/>
  <p:tag name="KSO_WM_UNIT_TYPE" val="n_i"/>
</p:tagLst>
</file>

<file path=ppt/tags/tag419.xml><?xml version="1.0" encoding="utf-8"?>
<p:tagLst xmlns:p="http://schemas.openxmlformats.org/presentationml/2006/main">
  <p:tag name="AS_UNIQUEID" val="856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61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i*1_4"/>
  <p:tag name="KSO_WM_UNIT_INDEX" val="1_4"/>
  <p:tag name="KSO_WM_UNIT_LAYERLEVEL" val="1_1"/>
  <p:tag name="KSO_WM_UNIT_LINE_FILL_TYPE" val="2"/>
  <p:tag name="KSO_WM_UNIT_LINE_FORE_SCHEMECOLOR_INDEX" val="13"/>
  <p:tag name="KSO_WM_UNIT_TYPE" val="n_i"/>
</p:tagLst>
</file>

<file path=ppt/tags/tag42.xml><?xml version="1.0" encoding="utf-8"?>
<p:tagLst xmlns:p="http://schemas.openxmlformats.org/presentationml/2006/main">
  <p:tag name="AS_UNIQUEID" val="14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p="http://schemas.openxmlformats.org/presentationml/2006/main">
  <p:tag name="AS_UNIQUEID" val="857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26"/>
  <p:tag name="KSO_WM_UNIT_COMPATIBLE" val="0"/>
  <p:tag name="KSO_WM_UNIT_DIAGRAM_ISNUMVISUAL" val="0"/>
  <p:tag name="KSO_WM_UNIT_DIAGRAM_ISREFERUNIT" val="0"/>
  <p:tag name="KSO_WM_UNIT_HIGHLIGHT" val="0"/>
  <p:tag name="KSO_WM_UNIT_ID" val="diagram20188036_2*n_h_h_f*1_2_1_1"/>
  <p:tag name="KSO_WM_UNIT_INDEX" val="1_2_1_1"/>
  <p:tag name="KSO_WM_UNIT_LAYERLEVEL" val="1_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n_h_h_f"/>
  <p:tag name="KSO_WM_UNIT_VALUE" val="30"/>
</p:tagLst>
</file>

<file path=ppt/tags/tag421.xml><?xml version="1.0" encoding="utf-8"?>
<p:tagLst xmlns:p="http://schemas.openxmlformats.org/presentationml/2006/main">
  <p:tag name="AS_UNIQUEID" val="858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88036_2*n_h_h_a*1_2_1_1"/>
  <p:tag name="KSO_WM_UNIT_INDEX" val="1_2_1_1"/>
  <p:tag name="KSO_WM_UNIT_ISCONTENTSTITLE" val="0"/>
  <p:tag name="KSO_WM_UNIT_LAYERLEVEL" val="1_1_1_1"/>
  <p:tag name="KSO_WM_UNIT_NOCLEAR" val="0"/>
  <p:tag name="KSO_WM_UNIT_PRESET_TEXT" val="添加标题"/>
  <p:tag name="KSO_WM_UNIT_TEXT_FILL_FORE_SCHEMECOLOR_INDEX" val="5"/>
  <p:tag name="KSO_WM_UNIT_TEXT_FILL_TYPE" val="1"/>
  <p:tag name="KSO_WM_UNIT_TYPE" val="n_h_h_a"/>
  <p:tag name="KSO_WM_UNIT_VALUE" val="10"/>
</p:tagLst>
</file>

<file path=ppt/tags/tag422.xml><?xml version="1.0" encoding="utf-8"?>
<p:tagLst xmlns:p="http://schemas.openxmlformats.org/presentationml/2006/main">
  <p:tag name="AS_UNIQUEID" val="859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3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h_h_i*1_2_1_1"/>
  <p:tag name="KSO_WM_UNIT_INDEX" val="1_2_1_1"/>
  <p:tag name="KSO_WM_UNIT_LAYERLEVEL" val="1_1_1_1"/>
  <p:tag name="KSO_WM_UNIT_LINE_FILL_TYPE" val="2"/>
  <p:tag name="KSO_WM_UNIT_LINE_FORE_SCHEMECOLOR_INDEX" val="13"/>
  <p:tag name="KSO_WM_UNIT_TYPE" val="n_h_h_i"/>
</p:tagLst>
</file>

<file path=ppt/tags/tag423.xml><?xml version="1.0" encoding="utf-8"?>
<p:tagLst xmlns:p="http://schemas.openxmlformats.org/presentationml/2006/main">
  <p:tag name="AS_UNIQUEID" val="860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88036_2*n_h_h_i*1_2_2_2"/>
  <p:tag name="KSO_WM_UNIT_INDEX" val="1_2_2_2"/>
  <p:tag name="KSO_WM_UNIT_LAYERLEVEL" val="1_1_1_1"/>
  <p:tag name="KSO_WM_UNIT_LINE_FILL_TYPE" val="2"/>
  <p:tag name="KSO_WM_UNIT_LINE_FORE_SCHEMECOLOR_INDEX" val="13"/>
  <p:tag name="KSO_WM_UNIT_TYPE" val="n_h_h_i"/>
</p:tagLst>
</file>

<file path=ppt/tags/tag424.xml><?xml version="1.0" encoding="utf-8"?>
<p:tagLst xmlns:p="http://schemas.openxmlformats.org/presentationml/2006/main">
  <p:tag name="AS_UNIQUEID" val="861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4"/>
  <p:tag name="KSO_WM_UNIT_COMPATIBLE" val="0"/>
  <p:tag name="KSO_WM_UNIT_DIAGRAM_ISNUMVISUAL" val="0"/>
  <p:tag name="KSO_WM_UNIT_DIAGRAM_ISREFERUNIT" val="0"/>
  <p:tag name="KSO_WM_UNIT_HIGHLIGHT" val="0"/>
  <p:tag name="KSO_WM_UNIT_ID" val="diagram20188036_2*n_h_h_f*1_2_3_1"/>
  <p:tag name="KSO_WM_UNIT_INDEX" val="1_2_3_1"/>
  <p:tag name="KSO_WM_UNIT_LAYERLEVEL" val="1_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n_h_h_f"/>
  <p:tag name="KSO_WM_UNIT_VALUE" val="30"/>
</p:tagLst>
</file>

<file path=ppt/tags/tag425.xml><?xml version="1.0" encoding="utf-8"?>
<p:tagLst xmlns:p="http://schemas.openxmlformats.org/presentationml/2006/main">
  <p:tag name="AS_UNIQUEID" val="862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45"/>
  <p:tag name="KSO_WM_UNIT_COMPATIBLE" val="0"/>
  <p:tag name="KSO_WM_UNIT_DIAGRAM_ISNUMVISUAL" val="0"/>
  <p:tag name="KSO_WM_UNIT_DIAGRAM_ISREFERUNIT" val="0"/>
  <p:tag name="KSO_WM_UNIT_HIGHLIGHT" val="0"/>
  <p:tag name="KSO_WM_UNIT_ID" val="diagram20188036_2*n_h_h_a*1_2_3_1"/>
  <p:tag name="KSO_WM_UNIT_INDEX" val="1_2_3_1"/>
  <p:tag name="KSO_WM_UNIT_ISCONTENTSTITLE" val="0"/>
  <p:tag name="KSO_WM_UNIT_LAYERLEVEL" val="1_1_1_1"/>
  <p:tag name="KSO_WM_UNIT_NOCLEAR" val="0"/>
  <p:tag name="KSO_WM_UNIT_PRESET_TEXT" val="添加标题"/>
  <p:tag name="KSO_WM_UNIT_TEXT_FILL_FORE_SCHEMECOLOR_INDEX" val="7"/>
  <p:tag name="KSO_WM_UNIT_TEXT_FILL_TYPE" val="1"/>
  <p:tag name="KSO_WM_UNIT_TYPE" val="n_h_h_a"/>
  <p:tag name="KSO_WM_UNIT_VALUE" val="10"/>
</p:tagLst>
</file>

<file path=ppt/tags/tag426.xml><?xml version="1.0" encoding="utf-8"?>
<p:tagLst xmlns:p="http://schemas.openxmlformats.org/presentationml/2006/main">
  <p:tag name="AS_UNIQUEID" val="863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54"/>
  <p:tag name="KSO_WM_UNIT_COMPATIBLE" val="0"/>
  <p:tag name="KSO_WM_UNIT_DIAGRAM_ISNUMVISUAL" val="0"/>
  <p:tag name="KSO_WM_UNIT_DIAGRAM_ISREFERUNIT" val="0"/>
  <p:tag name="KSO_WM_UNIT_HIGHLIGHT" val="0"/>
  <p:tag name="KSO_WM_UNIT_ID" val="diagram20188036_2*n_h_h_f*1_2_2_1"/>
  <p:tag name="KSO_WM_UNIT_INDEX" val="1_2_2_1"/>
  <p:tag name="KSO_WM_UNIT_LAYERLEVEL" val="1_1_1_1"/>
  <p:tag name="KSO_WM_UNIT_NOCLEAR" val="0"/>
  <p:tag name="KSO_WM_UNIT_PRESET_TEXT" val="单击此处添加文本具体内容"/>
  <p:tag name="KSO_WM_UNIT_TEXT_FILL_FORE_SCHEMECOLOR_INDEX" val="13"/>
  <p:tag name="KSO_WM_UNIT_TEXT_FILL_TYPE" val="1"/>
  <p:tag name="KSO_WM_UNIT_TYPE" val="n_h_h_f"/>
  <p:tag name="KSO_WM_UNIT_VALUE" val="30"/>
</p:tagLst>
</file>

<file path=ppt/tags/tag427.xml><?xml version="1.0" encoding="utf-8"?>
<p:tagLst xmlns:p="http://schemas.openxmlformats.org/presentationml/2006/main">
  <p:tag name="AS_UNIQUEID" val="864"/>
  <p:tag name="KSO_WM_BEAUTIFY_FLAG" val="#wm#"/>
  <p:tag name="KSO_WM_DIAGRAM_GROUP_CODE" val="n1-1"/>
  <p:tag name="KSO_WM_TAG_VERSION" val="1.0"/>
  <p:tag name="KSO_WM_TEMPLATE_CATEGORY" val="diagram"/>
  <p:tag name="KSO_WM_TEMPLATE_INDEX" val="20188036"/>
  <p:tag name="KSO_WM_UNIT_COLOR_SCHEME_PARENT_PAGE" val="0_5"/>
  <p:tag name="KSO_WM_UNIT_COLOR_SCHEME_SHAPE_ID" val="55"/>
  <p:tag name="KSO_WM_UNIT_COMPATIBLE" val="0"/>
  <p:tag name="KSO_WM_UNIT_DIAGRAM_ISNUMVISUAL" val="0"/>
  <p:tag name="KSO_WM_UNIT_DIAGRAM_ISREFERUNIT" val="0"/>
  <p:tag name="KSO_WM_UNIT_HIGHLIGHT" val="0"/>
  <p:tag name="KSO_WM_UNIT_ID" val="diagram20188036_2*n_h_h_a*1_2_2_1"/>
  <p:tag name="KSO_WM_UNIT_INDEX" val="1_2_2_1"/>
  <p:tag name="KSO_WM_UNIT_ISCONTENTSTITLE" val="0"/>
  <p:tag name="KSO_WM_UNIT_LAYERLEVEL" val="1_1_1_1"/>
  <p:tag name="KSO_WM_UNIT_NOCLEAR" val="0"/>
  <p:tag name="KSO_WM_UNIT_PRESET_TEXT" val="添加标题"/>
  <p:tag name="KSO_WM_UNIT_TEXT_FILL_FORE_SCHEMECOLOR_INDEX" val="6"/>
  <p:tag name="KSO_WM_UNIT_TEXT_FILL_TYPE" val="1"/>
  <p:tag name="KSO_WM_UNIT_TYPE" val="n_h_h_a"/>
  <p:tag name="KSO_WM_UNIT_VALUE" val="10"/>
</p:tagLst>
</file>

<file path=ppt/tags/tag428.xml><?xml version="1.0" encoding="utf-8"?>
<p:tagLst xmlns:p="http://schemas.openxmlformats.org/presentationml/2006/main">
  <p:tag name="AS_UNIQUEID" val="1347"/>
</p:tagLst>
</file>

<file path=ppt/tags/tag4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TIMING" val="|3.3"/>
</p:tagLst>
</file>

<file path=ppt/tags/tag43.xml><?xml version="1.0" encoding="utf-8"?>
<p:tagLst xmlns:p="http://schemas.openxmlformats.org/presentationml/2006/main">
  <p:tag name="AS_UNIQUEID" val="1409"/>
</p:tagLst>
</file>

<file path=ppt/tags/tag430.xml><?xml version="1.0" encoding="utf-8"?>
<p:tagLst xmlns:p="http://schemas.openxmlformats.org/presentationml/2006/main">
  <p:tag name="AS_UNIQUEID" val="1568"/>
</p:tagLst>
</file>

<file path=ppt/tags/tag431.xml><?xml version="1.0" encoding="utf-8"?>
<p:tagLst xmlns:p="http://schemas.openxmlformats.org/presentationml/2006/main">
  <p:tag name="AS_UNIQUEID" val="899"/>
</p:tagLst>
</file>

<file path=ppt/tags/tag432.xml><?xml version="1.0" encoding="utf-8"?>
<p:tagLst xmlns:p="http://schemas.openxmlformats.org/presentationml/2006/main">
  <p:tag name="AS_UNIQUEID" val="900"/>
</p:tagLst>
</file>

<file path=ppt/tags/tag433.xml><?xml version="1.0" encoding="utf-8"?>
<p:tagLst xmlns:p="http://schemas.openxmlformats.org/presentationml/2006/main">
  <p:tag name="AS_UNIQUEID" val="901"/>
</p:tagLst>
</file>

<file path=ppt/tags/tag434.xml><?xml version="1.0" encoding="utf-8"?>
<p:tagLst xmlns:p="http://schemas.openxmlformats.org/presentationml/2006/main">
  <p:tag name="AS_UNIQUEID" val="902"/>
</p:tagLst>
</file>

<file path=ppt/tags/tag435.xml><?xml version="1.0" encoding="utf-8"?>
<p:tagLst xmlns:p="http://schemas.openxmlformats.org/presentationml/2006/main">
  <p:tag name="AS_UNIQUEID" val="903"/>
</p:tagLst>
</file>

<file path=ppt/tags/tag436.xml><?xml version="1.0" encoding="utf-8"?>
<p:tagLst xmlns:p="http://schemas.openxmlformats.org/presentationml/2006/main">
  <p:tag name="AS_UNIQUEID" val="904"/>
</p:tagLst>
</file>

<file path=ppt/tags/tag437.xml><?xml version="1.0" encoding="utf-8"?>
<p:tagLst xmlns:p="http://schemas.openxmlformats.org/presentationml/2006/main">
  <p:tag name="AS_UNIQUEID" val="905"/>
</p:tagLst>
</file>

<file path=ppt/tags/tag438.xml><?xml version="1.0" encoding="utf-8"?>
<p:tagLst xmlns:p="http://schemas.openxmlformats.org/presentationml/2006/main">
  <p:tag name="AS_UNIQUEID" val="906"/>
</p:tagLst>
</file>

<file path=ppt/tags/tag439.xml><?xml version="1.0" encoding="utf-8"?>
<p:tagLst xmlns:p="http://schemas.openxmlformats.org/presentationml/2006/main">
  <p:tag name="AS_UNIQUEID" val="907"/>
</p:tagLst>
</file>

<file path=ppt/tags/tag44.xml><?xml version="1.0" encoding="utf-8"?>
<p:tagLst xmlns:p="http://schemas.openxmlformats.org/presentationml/2006/main">
  <p:tag name="AS_UNIQUEID" val="1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d*1"/>
  <p:tag name="KSO_WM_UNIT_INDEX" val="1"/>
  <p:tag name="KSO_WM_UNIT_LAYERLEVEL" val="1"/>
  <p:tag name="KSO_WM_UNIT_SUPPORT_UNIT_TYPE" val="[&quot;all&quot;]"/>
  <p:tag name="KSO_WM_UNIT_TYPE" val="d"/>
  <p:tag name="KSO_WM_UNIT_VALUE" val="1904*750"/>
</p:tagLst>
</file>

<file path=ppt/tags/tag440.xml><?xml version="1.0" encoding="utf-8"?>
<p:tagLst xmlns:p="http://schemas.openxmlformats.org/presentationml/2006/main">
  <p:tag name="AS_UNIQUEID" val="908"/>
</p:tagLst>
</file>

<file path=ppt/tags/tag441.xml><?xml version="1.0" encoding="utf-8"?>
<p:tagLst xmlns:p="http://schemas.openxmlformats.org/presentationml/2006/main">
  <p:tag name="AS_UNIQUEID" val="909"/>
</p:tagLst>
</file>

<file path=ppt/tags/tag442.xml><?xml version="1.0" encoding="utf-8"?>
<p:tagLst xmlns:p="http://schemas.openxmlformats.org/presentationml/2006/main">
  <p:tag name="AS_UNIQUEID" val="910"/>
</p:tagLst>
</file>

<file path=ppt/tags/tag443.xml><?xml version="1.0" encoding="utf-8"?>
<p:tagLst xmlns:p="http://schemas.openxmlformats.org/presentationml/2006/main">
  <p:tag name="AS_UNIQUEID" val="911"/>
</p:tagLst>
</file>

<file path=ppt/tags/tag444.xml><?xml version="1.0" encoding="utf-8"?>
<p:tagLst xmlns:p="http://schemas.openxmlformats.org/presentationml/2006/main">
  <p:tag name="AS_UNIQUEID" val="912"/>
</p:tagLst>
</file>

<file path=ppt/tags/tag445.xml><?xml version="1.0" encoding="utf-8"?>
<p:tagLst xmlns:p="http://schemas.openxmlformats.org/presentationml/2006/main">
  <p:tag name="AS_UNIQUEID" val="913"/>
</p:tagLst>
</file>

<file path=ppt/tags/tag446.xml><?xml version="1.0" encoding="utf-8"?>
<p:tagLst xmlns:p="http://schemas.openxmlformats.org/presentationml/2006/main">
  <p:tag name="AS_UNIQUEID" val="914"/>
</p:tagLst>
</file>

<file path=ppt/tags/tag44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48.xml><?xml version="1.0" encoding="utf-8"?>
<p:tagLst xmlns:p="http://schemas.openxmlformats.org/presentationml/2006/main">
  <p:tag name="AS_UNIQUEID" val="1569"/>
</p:tagLst>
</file>

<file path=ppt/tags/tag449.xml><?xml version="1.0" encoding="utf-8"?>
<p:tagLst xmlns:p="http://schemas.openxmlformats.org/presentationml/2006/main">
  <p:tag name="AS_UNIQUEID" val="916"/>
</p:tagLst>
</file>

<file path=ppt/tags/tag45.xml><?xml version="1.0" encoding="utf-8"?>
<p:tagLst xmlns:p="http://schemas.openxmlformats.org/presentationml/2006/main">
  <p:tag name="AS_UNIQUEID" val="1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0.xml><?xml version="1.0" encoding="utf-8"?>
<p:tagLst xmlns:p="http://schemas.openxmlformats.org/presentationml/2006/main">
  <p:tag name="AS_UNIQUEID" val="917"/>
</p:tagLst>
</file>

<file path=ppt/tags/tag451.xml><?xml version="1.0" encoding="utf-8"?>
<p:tagLst xmlns:p="http://schemas.openxmlformats.org/presentationml/2006/main">
  <p:tag name="AS_UNIQUEID" val="918"/>
</p:tagLst>
</file>

<file path=ppt/tags/tag452.xml><?xml version="1.0" encoding="utf-8"?>
<p:tagLst xmlns:p="http://schemas.openxmlformats.org/presentationml/2006/main">
  <p:tag name="AS_UNIQUEID" val="919"/>
</p:tagLst>
</file>

<file path=ppt/tags/tag453.xml><?xml version="1.0" encoding="utf-8"?>
<p:tagLst xmlns:p="http://schemas.openxmlformats.org/presentationml/2006/main">
  <p:tag name="AS_UNIQUEID" val="920"/>
</p:tagLst>
</file>

<file path=ppt/tags/tag454.xml><?xml version="1.0" encoding="utf-8"?>
<p:tagLst xmlns:p="http://schemas.openxmlformats.org/presentationml/2006/main">
  <p:tag name="AS_UNIQUEID" val="921"/>
</p:tagLst>
</file>

<file path=ppt/tags/tag455.xml><?xml version="1.0" encoding="utf-8"?>
<p:tagLst xmlns:p="http://schemas.openxmlformats.org/presentationml/2006/main">
  <p:tag name="AS_UNIQUEID" val="922"/>
</p:tagLst>
</file>

<file path=ppt/tags/tag456.xml><?xml version="1.0" encoding="utf-8"?>
<p:tagLst xmlns:p="http://schemas.openxmlformats.org/presentationml/2006/main">
  <p:tag name="AS_UNIQUEID" val="923"/>
</p:tagLst>
</file>

<file path=ppt/tags/tag457.xml><?xml version="1.0" encoding="utf-8"?>
<p:tagLst xmlns:p="http://schemas.openxmlformats.org/presentationml/2006/main">
  <p:tag name="AS_UNIQUEID" val="924"/>
</p:tagLst>
</file>

<file path=ppt/tags/tag458.xml><?xml version="1.0" encoding="utf-8"?>
<p:tagLst xmlns:p="http://schemas.openxmlformats.org/presentationml/2006/main">
  <p:tag name="AS_UNIQUEID" val="925"/>
</p:tagLst>
</file>

<file path=ppt/tags/tag459.xml><?xml version="1.0" encoding="utf-8"?>
<p:tagLst xmlns:p="http://schemas.openxmlformats.org/presentationml/2006/main">
  <p:tag name="AS_UNIQUEID" val="926"/>
</p:tagLst>
</file>

<file path=ppt/tags/tag46.xml><?xml version="1.0" encoding="utf-8"?>
<p:tagLst xmlns:p="http://schemas.openxmlformats.org/presentationml/2006/main">
  <p:tag name="AS_UNIQUEID" val="1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0.xml><?xml version="1.0" encoding="utf-8"?>
<p:tagLst xmlns:p="http://schemas.openxmlformats.org/presentationml/2006/main">
  <p:tag name="AS_UNIQUEID" val="927"/>
</p:tagLst>
</file>

<file path=ppt/tags/tag461.xml><?xml version="1.0" encoding="utf-8"?>
<p:tagLst xmlns:p="http://schemas.openxmlformats.org/presentationml/2006/main">
  <p:tag name="AS_UNIQUEID" val="928"/>
</p:tagLst>
</file>

<file path=ppt/tags/tag462.xml><?xml version="1.0" encoding="utf-8"?>
<p:tagLst xmlns:p="http://schemas.openxmlformats.org/presentationml/2006/main">
  <p:tag name="AS_UNIQUEID" val="929"/>
</p:tagLst>
</file>

<file path=ppt/tags/tag463.xml><?xml version="1.0" encoding="utf-8"?>
<p:tagLst xmlns:p="http://schemas.openxmlformats.org/presentationml/2006/main">
  <p:tag name="AS_UNIQUEID" val="930"/>
</p:tagLst>
</file>

<file path=ppt/tags/tag4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65.xml><?xml version="1.0" encoding="utf-8"?>
<p:tagLst xmlns:p="http://schemas.openxmlformats.org/presentationml/2006/main">
  <p:tag name="AS_UNIQUEID" val="1570"/>
</p:tagLst>
</file>

<file path=ppt/tags/tag466.xml><?xml version="1.0" encoding="utf-8"?>
<p:tagLst xmlns:p="http://schemas.openxmlformats.org/presentationml/2006/main">
  <p:tag name="AS_UNIQUEID" val="932"/>
</p:tagLst>
</file>

<file path=ppt/tags/tag467.xml><?xml version="1.0" encoding="utf-8"?>
<p:tagLst xmlns:p="http://schemas.openxmlformats.org/presentationml/2006/main">
  <p:tag name="AS_UNIQUEID" val="933"/>
</p:tagLst>
</file>

<file path=ppt/tags/tag468.xml><?xml version="1.0" encoding="utf-8"?>
<p:tagLst xmlns:p="http://schemas.openxmlformats.org/presentationml/2006/main">
  <p:tag name="AS_UNIQUEID" val="934"/>
</p:tagLst>
</file>

<file path=ppt/tags/tag469.xml><?xml version="1.0" encoding="utf-8"?>
<p:tagLst xmlns:p="http://schemas.openxmlformats.org/presentationml/2006/main">
  <p:tag name="AS_UNIQUEID" val="935"/>
</p:tagLst>
</file>

<file path=ppt/tags/tag47.xml><?xml version="1.0" encoding="utf-8"?>
<p:tagLst xmlns:p="http://schemas.openxmlformats.org/presentationml/2006/main">
  <p:tag name="AS_UNIQUEID" val="1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0.xml><?xml version="1.0" encoding="utf-8"?>
<p:tagLst xmlns:p="http://schemas.openxmlformats.org/presentationml/2006/main">
  <p:tag name="AS_UNIQUEID" val="936"/>
</p:tagLst>
</file>

<file path=ppt/tags/tag471.xml><?xml version="1.0" encoding="utf-8"?>
<p:tagLst xmlns:p="http://schemas.openxmlformats.org/presentationml/2006/main">
  <p:tag name="AS_UNIQUEID" val="937"/>
</p:tagLst>
</file>

<file path=ppt/tags/tag472.xml><?xml version="1.0" encoding="utf-8"?>
<p:tagLst xmlns:p="http://schemas.openxmlformats.org/presentationml/2006/main">
  <p:tag name="AS_UNIQUEID" val="938"/>
</p:tagLst>
</file>

<file path=ppt/tags/tag473.xml><?xml version="1.0" encoding="utf-8"?>
<p:tagLst xmlns:p="http://schemas.openxmlformats.org/presentationml/2006/main">
  <p:tag name="AS_UNIQUEID" val="939"/>
</p:tagLst>
</file>

<file path=ppt/tags/tag474.xml><?xml version="1.0" encoding="utf-8"?>
<p:tagLst xmlns:p="http://schemas.openxmlformats.org/presentationml/2006/main">
  <p:tag name="AS_UNIQUEID" val="940"/>
</p:tagLst>
</file>

<file path=ppt/tags/tag475.xml><?xml version="1.0" encoding="utf-8"?>
<p:tagLst xmlns:p="http://schemas.openxmlformats.org/presentationml/2006/main">
  <p:tag name="AS_UNIQUEID" val="941"/>
</p:tagLst>
</file>

<file path=ppt/tags/tag476.xml><?xml version="1.0" encoding="utf-8"?>
<p:tagLst xmlns:p="http://schemas.openxmlformats.org/presentationml/2006/main">
  <p:tag name="AS_UNIQUEID" val="942"/>
</p:tagLst>
</file>

<file path=ppt/tags/tag477.xml><?xml version="1.0" encoding="utf-8"?>
<p:tagLst xmlns:p="http://schemas.openxmlformats.org/presentationml/2006/main">
  <p:tag name="AS_UNIQUEID" val="943"/>
</p:tagLst>
</file>

<file path=ppt/tags/tag478.xml><?xml version="1.0" encoding="utf-8"?>
<p:tagLst xmlns:p="http://schemas.openxmlformats.org/presentationml/2006/main">
  <p:tag name="AS_UNIQUEID" val="944"/>
</p:tagLst>
</file>

<file path=ppt/tags/tag479.xml><?xml version="1.0" encoding="utf-8"?>
<p:tagLst xmlns:p="http://schemas.openxmlformats.org/presentationml/2006/main">
  <p:tag name="AS_UNIQUEID" val="945"/>
</p:tagLst>
</file>

<file path=ppt/tags/tag48.xml><?xml version="1.0" encoding="utf-8"?>
<p:tagLst xmlns:p="http://schemas.openxmlformats.org/presentationml/2006/main">
  <p:tag name="AS_UNIQUEID" val="1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0.xml><?xml version="1.0" encoding="utf-8"?>
<p:tagLst xmlns:p="http://schemas.openxmlformats.org/presentationml/2006/main">
  <p:tag name="KSO_WM_SPECIAL_SOURCE" val="bdnull"/>
</p:tagLst>
</file>

<file path=ppt/tags/tag481.xml><?xml version="1.0" encoding="utf-8"?>
<p:tagLst xmlns:p="http://schemas.openxmlformats.org/presentationml/2006/main">
  <p:tag name="AS_UNIQUEID" val="1571"/>
</p:tagLst>
</file>

<file path=ppt/tags/tag482.xml><?xml version="1.0" encoding="utf-8"?>
<p:tagLst xmlns:p="http://schemas.openxmlformats.org/presentationml/2006/main">
  <p:tag name="AS_UNIQUEID" val="947"/>
</p:tagLst>
</file>

<file path=ppt/tags/tag483.xml><?xml version="1.0" encoding="utf-8"?>
<p:tagLst xmlns:p="http://schemas.openxmlformats.org/presentationml/2006/main">
  <p:tag name="AS_UNIQUEID" val="948"/>
</p:tagLst>
</file>

<file path=ppt/tags/tag484.xml><?xml version="1.0" encoding="utf-8"?>
<p:tagLst xmlns:p="http://schemas.openxmlformats.org/presentationml/2006/main">
  <p:tag name="AS_UNIQUEID" val="949"/>
</p:tagLst>
</file>

<file path=ppt/tags/tag485.xml><?xml version="1.0" encoding="utf-8"?>
<p:tagLst xmlns:p="http://schemas.openxmlformats.org/presentationml/2006/main">
  <p:tag name="AS_UNIQUEID" val="950"/>
</p:tagLst>
</file>

<file path=ppt/tags/tag486.xml><?xml version="1.0" encoding="utf-8"?>
<p:tagLst xmlns:p="http://schemas.openxmlformats.org/presentationml/2006/main">
  <p:tag name="AS_UNIQUEID" val="951"/>
</p:tagLst>
</file>

<file path=ppt/tags/tag487.xml><?xml version="1.0" encoding="utf-8"?>
<p:tagLst xmlns:p="http://schemas.openxmlformats.org/presentationml/2006/main">
  <p:tag name="AS_UNIQUEID" val="952"/>
</p:tagLst>
</file>

<file path=ppt/tags/tag488.xml><?xml version="1.0" encoding="utf-8"?>
<p:tagLst xmlns:p="http://schemas.openxmlformats.org/presentationml/2006/main">
  <p:tag name="AS_UNIQUEID" val="953"/>
</p:tagLst>
</file>

<file path=ppt/tags/tag489.xml><?xml version="1.0" encoding="utf-8"?>
<p:tagLst xmlns:p="http://schemas.openxmlformats.org/presentationml/2006/main">
  <p:tag name="AS_UNIQUEID" val="954"/>
</p:tagLst>
</file>

<file path=ppt/tags/tag49.xml><?xml version="1.0" encoding="utf-8"?>
<p:tagLst xmlns:p="http://schemas.openxmlformats.org/presentationml/2006/main">
  <p:tag name="AS_UNIQUEID" val="1415"/>
</p:tagLst>
</file>

<file path=ppt/tags/tag490.xml><?xml version="1.0" encoding="utf-8"?>
<p:tagLst xmlns:p="http://schemas.openxmlformats.org/presentationml/2006/main">
  <p:tag name="AS_UNIQUEID" val="955"/>
</p:tagLst>
</file>

<file path=ppt/tags/tag491.xml><?xml version="1.0" encoding="utf-8"?>
<p:tagLst xmlns:p="http://schemas.openxmlformats.org/presentationml/2006/main">
  <p:tag name="AS_UNIQUEID" val="956"/>
</p:tagLst>
</file>

<file path=ppt/tags/tag492.xml><?xml version="1.0" encoding="utf-8"?>
<p:tagLst xmlns:p="http://schemas.openxmlformats.org/presentationml/2006/main">
  <p:tag name="AS_UNIQUEID" val="957"/>
</p:tagLst>
</file>

<file path=ppt/tags/tag493.xml><?xml version="1.0" encoding="utf-8"?>
<p:tagLst xmlns:p="http://schemas.openxmlformats.org/presentationml/2006/main">
  <p:tag name="AS_UNIQUEID" val="958"/>
</p:tagLst>
</file>

<file path=ppt/tags/tag494.xml><?xml version="1.0" encoding="utf-8"?>
<p:tagLst xmlns:p="http://schemas.openxmlformats.org/presentationml/2006/main">
  <p:tag name="AS_UNIQUEID" val="959"/>
</p:tagLst>
</file>

<file path=ppt/tags/tag49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96.xml><?xml version="1.0" encoding="utf-8"?>
<p:tagLst xmlns:p="http://schemas.openxmlformats.org/presentationml/2006/main">
  <p:tag name="AS_UNIQUEID" val="1572"/>
</p:tagLst>
</file>

<file path=ppt/tags/tag497.xml><?xml version="1.0" encoding="utf-8"?>
<p:tagLst xmlns:p="http://schemas.openxmlformats.org/presentationml/2006/main">
  <p:tag name="AS_UNIQUEID" val="1573"/>
</p:tagLst>
</file>

<file path=ppt/tags/tag498.xml><?xml version="1.0" encoding="utf-8"?>
<p:tagLst xmlns:p="http://schemas.openxmlformats.org/presentationml/2006/main">
  <p:tag name="AS_UNIQUEID" val="1574"/>
</p:tagLst>
</file>

<file path=ppt/tags/tag499.xml><?xml version="1.0" encoding="utf-8"?>
<p:tagLst xmlns:p="http://schemas.openxmlformats.org/presentationml/2006/main">
  <p:tag name="AS_UNIQUEID" val="1575"/>
</p:tagLst>
</file>

<file path=ppt/tags/tag5.xml><?xml version="1.0" encoding="utf-8"?>
<p:tagLst xmlns:p="http://schemas.openxmlformats.org/presentationml/2006/main">
  <p:tag name="AS_UNIQUEID" val="137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0.xml><?xml version="1.0" encoding="utf-8"?>
<p:tagLst xmlns:p="http://schemas.openxmlformats.org/presentationml/2006/main">
  <p:tag name="AS_UNIQUEID" val="1576"/>
</p:tagLst>
</file>

<file path=ppt/tags/tag501.xml><?xml version="1.0" encoding="utf-8"?>
<p:tagLst xmlns:p="http://schemas.openxmlformats.org/presentationml/2006/main">
  <p:tag name="AS_UNIQUEID" val="1577"/>
</p:tagLst>
</file>

<file path=ppt/tags/tag502.xml><?xml version="1.0" encoding="utf-8"?>
<p:tagLst xmlns:p="http://schemas.openxmlformats.org/presentationml/2006/main">
  <p:tag name="AS_UNIQUEID" val="1578"/>
</p:tagLst>
</file>

<file path=ppt/tags/tag503.xml><?xml version="1.0" encoding="utf-8"?>
<p:tagLst xmlns:p="http://schemas.openxmlformats.org/presentationml/2006/main">
  <p:tag name="AS_UNIQUEID" val="973"/>
</p:tagLst>
</file>

<file path=ppt/tags/tag504.xml><?xml version="1.0" encoding="utf-8"?>
<p:tagLst xmlns:p="http://schemas.openxmlformats.org/presentationml/2006/main">
  <p:tag name="AS_UNIQUEID" val="974"/>
</p:tagLst>
</file>

<file path=ppt/tags/tag505.xml><?xml version="1.0" encoding="utf-8"?>
<p:tagLst xmlns:p="http://schemas.openxmlformats.org/presentationml/2006/main">
  <p:tag name="AS_UNIQUEID" val="1579"/>
</p:tagLst>
</file>

<file path=ppt/tags/tag506.xml><?xml version="1.0" encoding="utf-8"?>
<p:tagLst xmlns:p="http://schemas.openxmlformats.org/presentationml/2006/main">
  <p:tag name="AS_UNIQUEID" val="976"/>
</p:tagLst>
</file>

<file path=ppt/tags/tag507.xml><?xml version="1.0" encoding="utf-8"?>
<p:tagLst xmlns:p="http://schemas.openxmlformats.org/presentationml/2006/main">
  <p:tag name="AS_UNIQUEID" val="977"/>
</p:tagLst>
</file>

<file path=ppt/tags/tag508.xml><?xml version="1.0" encoding="utf-8"?>
<p:tagLst xmlns:p="http://schemas.openxmlformats.org/presentationml/2006/main">
  <p:tag name="AS_UNIQUEID" val="978"/>
</p:tagLst>
</file>

<file path=ppt/tags/tag509.xml><?xml version="1.0" encoding="utf-8"?>
<p:tagLst xmlns:p="http://schemas.openxmlformats.org/presentationml/2006/main">
  <p:tag name="AS_UNIQUEID" val="979"/>
</p:tagLst>
</file>

<file path=ppt/tags/tag51.xml><?xml version="1.0" encoding="utf-8"?>
<p:tagLst xmlns:p="http://schemas.openxmlformats.org/presentationml/2006/main">
  <p:tag name="AS_UNIQUEID" val="1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0.xml><?xml version="1.0" encoding="utf-8"?>
<p:tagLst xmlns:p="http://schemas.openxmlformats.org/presentationml/2006/main">
  <p:tag name="AS_UNIQUEID" val="980"/>
</p:tagLst>
</file>

<file path=ppt/tags/tag511.xml><?xml version="1.0" encoding="utf-8"?>
<p:tagLst xmlns:p="http://schemas.openxmlformats.org/presentationml/2006/main">
  <p:tag name="AS_UNIQUEID" val="981"/>
</p:tagLst>
</file>

<file path=ppt/tags/tag512.xml><?xml version="1.0" encoding="utf-8"?>
<p:tagLst xmlns:p="http://schemas.openxmlformats.org/presentationml/2006/main">
  <p:tag name="AS_UNIQUEID" val="982"/>
</p:tagLst>
</file>

<file path=ppt/tags/tag513.xml><?xml version="1.0" encoding="utf-8"?>
<p:tagLst xmlns:p="http://schemas.openxmlformats.org/presentationml/2006/main">
  <p:tag name="AS_UNIQUEID" val="983"/>
</p:tagLst>
</file>

<file path=ppt/tags/tag514.xml><?xml version="1.0" encoding="utf-8"?>
<p:tagLst xmlns:p="http://schemas.openxmlformats.org/presentationml/2006/main">
  <p:tag name="AS_UNIQUEID" val="984"/>
</p:tagLst>
</file>

<file path=ppt/tags/tag515.xml><?xml version="1.0" encoding="utf-8"?>
<p:tagLst xmlns:p="http://schemas.openxmlformats.org/presentationml/2006/main">
  <p:tag name="AS_UNIQUEID" val="985"/>
</p:tagLst>
</file>

<file path=ppt/tags/tag516.xml><?xml version="1.0" encoding="utf-8"?>
<p:tagLst xmlns:p="http://schemas.openxmlformats.org/presentationml/2006/main">
  <p:tag name="AS_UNIQUEID" val="986"/>
</p:tagLst>
</file>

<file path=ppt/tags/tag517.xml><?xml version="1.0" encoding="utf-8"?>
<p:tagLst xmlns:p="http://schemas.openxmlformats.org/presentationml/2006/main">
  <p:tag name="AS_UNIQUEID" val="987"/>
</p:tagLst>
</file>

<file path=ppt/tags/tag518.xml><?xml version="1.0" encoding="utf-8"?>
<p:tagLst xmlns:p="http://schemas.openxmlformats.org/presentationml/2006/main">
  <p:tag name="AS_UNIQUEID" val="988"/>
</p:tagLst>
</file>

<file path=ppt/tags/tag519.xml><?xml version="1.0" encoding="utf-8"?>
<p:tagLst xmlns:p="http://schemas.openxmlformats.org/presentationml/2006/main">
  <p:tag name="AS_UNIQUEID" val="989"/>
</p:tagLst>
</file>

<file path=ppt/tags/tag52.xml><?xml version="1.0" encoding="utf-8"?>
<p:tagLst xmlns:p="http://schemas.openxmlformats.org/presentationml/2006/main">
  <p:tag name="AS_UNIQUEID" val="1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20.xml><?xml version="1.0" encoding="utf-8"?>
<p:tagLst xmlns:p="http://schemas.openxmlformats.org/presentationml/2006/main">
  <p:tag name="AS_UNIQUEID" val="990"/>
</p:tagLst>
</file>

<file path=ppt/tags/tag521.xml><?xml version="1.0" encoding="utf-8"?>
<p:tagLst xmlns:p="http://schemas.openxmlformats.org/presentationml/2006/main">
  <p:tag name="AS_UNIQUEID" val="991"/>
</p:tagLst>
</file>

<file path=ppt/tags/tag522.xml><?xml version="1.0" encoding="utf-8"?>
<p:tagLst xmlns:p="http://schemas.openxmlformats.org/presentationml/2006/main">
  <p:tag name="AS_UNIQUEID" val="992"/>
</p:tagLst>
</file>

<file path=ppt/tags/tag523.xml><?xml version="1.0" encoding="utf-8"?>
<p:tagLst xmlns:p="http://schemas.openxmlformats.org/presentationml/2006/main">
  <p:tag name="AS_UNIQUEID" val="993"/>
</p:tagLst>
</file>

<file path=ppt/tags/tag524.xml><?xml version="1.0" encoding="utf-8"?>
<p:tagLst xmlns:p="http://schemas.openxmlformats.org/presentationml/2006/main">
  <p:tag name="AS_UNIQUEID" val="994"/>
</p:tagLst>
</file>

<file path=ppt/tags/tag525.xml><?xml version="1.0" encoding="utf-8"?>
<p:tagLst xmlns:p="http://schemas.openxmlformats.org/presentationml/2006/main">
  <p:tag name="AS_UNIQUEID" val="995"/>
</p:tagLst>
</file>

<file path=ppt/tags/tag526.xml><?xml version="1.0" encoding="utf-8"?>
<p:tagLst xmlns:p="http://schemas.openxmlformats.org/presentationml/2006/main">
  <p:tag name="AS_UNIQUEID" val="996"/>
</p:tagLst>
</file>

<file path=ppt/tags/tag527.xml><?xml version="1.0" encoding="utf-8"?>
<p:tagLst xmlns:p="http://schemas.openxmlformats.org/presentationml/2006/main">
  <p:tag name="AS_UNIQUEID" val="997"/>
</p:tagLst>
</file>

<file path=ppt/tags/tag528.xml><?xml version="1.0" encoding="utf-8"?>
<p:tagLst xmlns:p="http://schemas.openxmlformats.org/presentationml/2006/main">
  <p:tag name="AS_UNIQUEID" val="998"/>
</p:tagLst>
</file>

<file path=ppt/tags/tag529.xml><?xml version="1.0" encoding="utf-8"?>
<p:tagLst xmlns:p="http://schemas.openxmlformats.org/presentationml/2006/main">
  <p:tag name="AS_UNIQUEID" val="999"/>
</p:tagLst>
</file>

<file path=ppt/tags/tag53.xml><?xml version="1.0" encoding="utf-8"?>
<p:tagLst xmlns:p="http://schemas.openxmlformats.org/presentationml/2006/main">
  <p:tag name="AS_UNIQUEID" val="1419"/>
</p:tagLst>
</file>

<file path=ppt/tags/tag530.xml><?xml version="1.0" encoding="utf-8"?>
<p:tagLst xmlns:p="http://schemas.openxmlformats.org/presentationml/2006/main">
  <p:tag name="AS_UNIQUEID" val="969"/>
</p:tagLst>
</file>

<file path=ppt/tags/tag5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TIMING" val="|98.8|1.7|7.6"/>
</p:tagLst>
</file>

<file path=ppt/tags/tag532.xml><?xml version="1.0" encoding="utf-8"?>
<p:tagLst xmlns:p="http://schemas.openxmlformats.org/presentationml/2006/main">
  <p:tag name="AS_UNIQUEID" val="1580"/>
</p:tagLst>
</file>

<file path=ppt/tags/tag533.xml><?xml version="1.0" encoding="utf-8"?>
<p:tagLst xmlns:p="http://schemas.openxmlformats.org/presentationml/2006/main">
  <p:tag name="AS_UNIQUEID" val="1001"/>
</p:tagLst>
</file>

<file path=ppt/tags/tag534.xml><?xml version="1.0" encoding="utf-8"?>
<p:tagLst xmlns:p="http://schemas.openxmlformats.org/presentationml/2006/main">
  <p:tag name="AS_UNIQUEID" val="1002"/>
</p:tagLst>
</file>

<file path=ppt/tags/tag535.xml><?xml version="1.0" encoding="utf-8"?>
<p:tagLst xmlns:p="http://schemas.openxmlformats.org/presentationml/2006/main">
  <p:tag name="AS_UNIQUEID" val="1003"/>
</p:tagLst>
</file>

<file path=ppt/tags/tag536.xml><?xml version="1.0" encoding="utf-8"?>
<p:tagLst xmlns:p="http://schemas.openxmlformats.org/presentationml/2006/main">
  <p:tag name="AS_UNIQUEID" val="1004"/>
</p:tagLst>
</file>

<file path=ppt/tags/tag537.xml><?xml version="1.0" encoding="utf-8"?>
<p:tagLst xmlns:p="http://schemas.openxmlformats.org/presentationml/2006/main">
  <p:tag name="AS_UNIQUEID" val="1005"/>
</p:tagLst>
</file>

<file path=ppt/tags/tag538.xml><?xml version="1.0" encoding="utf-8"?>
<p:tagLst xmlns:p="http://schemas.openxmlformats.org/presentationml/2006/main">
  <p:tag name="AS_UNIQUEID" val="1006"/>
</p:tagLst>
</file>

<file path=ppt/tags/tag539.xml><?xml version="1.0" encoding="utf-8"?>
<p:tagLst xmlns:p="http://schemas.openxmlformats.org/presentationml/2006/main">
  <p:tag name="AS_UNIQUEID" val="1007"/>
</p:tagLst>
</file>

<file path=ppt/tags/tag54.xml><?xml version="1.0" encoding="utf-8"?>
<p:tagLst xmlns:p="http://schemas.openxmlformats.org/presentationml/2006/main">
  <p:tag name="AS_UNIQUEID" val="1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0.xml><?xml version="1.0" encoding="utf-8"?>
<p:tagLst xmlns:p="http://schemas.openxmlformats.org/presentationml/2006/main">
  <p:tag name="AS_UNIQUEID" val="1008"/>
</p:tagLst>
</file>

<file path=ppt/tags/tag541.xml><?xml version="1.0" encoding="utf-8"?>
<p:tagLst xmlns:p="http://schemas.openxmlformats.org/presentationml/2006/main">
  <p:tag name="AS_UNIQUEID" val="1009"/>
</p:tagLst>
</file>

<file path=ppt/tags/tag542.xml><?xml version="1.0" encoding="utf-8"?>
<p:tagLst xmlns:p="http://schemas.openxmlformats.org/presentationml/2006/main">
  <p:tag name="AS_UNIQUEID" val="1010"/>
</p:tagLst>
</file>

<file path=ppt/tags/tag543.xml><?xml version="1.0" encoding="utf-8"?>
<p:tagLst xmlns:p="http://schemas.openxmlformats.org/presentationml/2006/main">
  <p:tag name="AS_UNIQUEID" val="1011"/>
</p:tagLst>
</file>

<file path=ppt/tags/tag544.xml><?xml version="1.0" encoding="utf-8"?>
<p:tagLst xmlns:p="http://schemas.openxmlformats.org/presentationml/2006/main">
  <p:tag name="AS_UNIQUEID" val="1012"/>
</p:tagLst>
</file>

<file path=ppt/tags/tag545.xml><?xml version="1.0" encoding="utf-8"?>
<p:tagLst xmlns:p="http://schemas.openxmlformats.org/presentationml/2006/main">
  <p:tag name="AS_UNIQUEID" val="1013"/>
</p:tagLst>
</file>

<file path=ppt/tags/tag546.xml><?xml version="1.0" encoding="utf-8"?>
<p:tagLst xmlns:p="http://schemas.openxmlformats.org/presentationml/2006/main">
  <p:tag name="AS_UNIQUEID" val="1014"/>
</p:tagLst>
</file>

<file path=ppt/tags/tag547.xml><?xml version="1.0" encoding="utf-8"?>
<p:tagLst xmlns:p="http://schemas.openxmlformats.org/presentationml/2006/main">
  <p:tag name="AS_UNIQUEID" val="1015"/>
</p:tagLst>
</file>

<file path=ppt/tags/tag54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49.xml><?xml version="1.0" encoding="utf-8"?>
<p:tagLst xmlns:p="http://schemas.openxmlformats.org/presentationml/2006/main">
  <p:tag name="AS_UNIQUEID" val="1581"/>
</p:tagLst>
</file>

<file path=ppt/tags/tag55.xml><?xml version="1.0" encoding="utf-8"?>
<p:tagLst xmlns:p="http://schemas.openxmlformats.org/presentationml/2006/main">
  <p:tag name="AS_UNIQUEID" val="1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0.xml><?xml version="1.0" encoding="utf-8"?>
<p:tagLst xmlns:p="http://schemas.openxmlformats.org/presentationml/2006/main">
  <p:tag name="AS_UNIQUEID" val="1017"/>
</p:tagLst>
</file>

<file path=ppt/tags/tag551.xml><?xml version="1.0" encoding="utf-8"?>
<p:tagLst xmlns:p="http://schemas.openxmlformats.org/presentationml/2006/main">
  <p:tag name="AS_UNIQUEID" val="1018"/>
</p:tagLst>
</file>

<file path=ppt/tags/tag552.xml><?xml version="1.0" encoding="utf-8"?>
<p:tagLst xmlns:p="http://schemas.openxmlformats.org/presentationml/2006/main">
  <p:tag name="AS_UNIQUEID" val="1019"/>
</p:tagLst>
</file>

<file path=ppt/tags/tag553.xml><?xml version="1.0" encoding="utf-8"?>
<p:tagLst xmlns:p="http://schemas.openxmlformats.org/presentationml/2006/main">
  <p:tag name="AS_UNIQUEID" val="1020"/>
</p:tagLst>
</file>

<file path=ppt/tags/tag554.xml><?xml version="1.0" encoding="utf-8"?>
<p:tagLst xmlns:p="http://schemas.openxmlformats.org/presentationml/2006/main">
  <p:tag name="AS_UNIQUEID" val="1021"/>
</p:tagLst>
</file>

<file path=ppt/tags/tag555.xml><?xml version="1.0" encoding="utf-8"?>
<p:tagLst xmlns:p="http://schemas.openxmlformats.org/presentationml/2006/main">
  <p:tag name="AS_UNIQUEID" val="1022"/>
</p:tagLst>
</file>

<file path=ppt/tags/tag556.xml><?xml version="1.0" encoding="utf-8"?>
<p:tagLst xmlns:p="http://schemas.openxmlformats.org/presentationml/2006/main">
  <p:tag name="AS_UNIQUEID" val="1023"/>
</p:tagLst>
</file>

<file path=ppt/tags/tag557.xml><?xml version="1.0" encoding="utf-8"?>
<p:tagLst xmlns:p="http://schemas.openxmlformats.org/presentationml/2006/main">
  <p:tag name="AS_UNIQUEID" val="1024"/>
</p:tagLst>
</file>

<file path=ppt/tags/tag55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59.xml><?xml version="1.0" encoding="utf-8"?>
<p:tagLst xmlns:p="http://schemas.openxmlformats.org/presentationml/2006/main">
  <p:tag name="AS_UNIQUEID" val="1582"/>
</p:tagLst>
</file>

<file path=ppt/tags/tag56.xml><?xml version="1.0" encoding="utf-8"?>
<p:tagLst xmlns:p="http://schemas.openxmlformats.org/presentationml/2006/main">
  <p:tag name="AS_UNIQUEID" val="1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0.xml><?xml version="1.0" encoding="utf-8"?>
<p:tagLst xmlns:p="http://schemas.openxmlformats.org/presentationml/2006/main">
  <p:tag name="AS_UNIQUEID" val="1583"/>
</p:tagLst>
</file>

<file path=ppt/tags/tag561.xml><?xml version="1.0" encoding="utf-8"?>
<p:tagLst xmlns:p="http://schemas.openxmlformats.org/presentationml/2006/main">
  <p:tag name="AS_UNIQUEID" val="1584"/>
</p:tagLst>
</file>

<file path=ppt/tags/tag562.xml><?xml version="1.0" encoding="utf-8"?>
<p:tagLst xmlns:p="http://schemas.openxmlformats.org/presentationml/2006/main">
  <p:tag name="AS_UNIQUEID" val="1585"/>
</p:tagLst>
</file>

<file path=ppt/tags/tag563.xml><?xml version="1.0" encoding="utf-8"?>
<p:tagLst xmlns:p="http://schemas.openxmlformats.org/presentationml/2006/main">
  <p:tag name="AS_UNIQUEID" val="1026"/>
</p:tagLst>
</file>

<file path=ppt/tags/tag564.xml><?xml version="1.0" encoding="utf-8"?>
<p:tagLst xmlns:p="http://schemas.openxmlformats.org/presentationml/2006/main">
  <p:tag name="AS_UNIQUEID" val="1028"/>
</p:tagLst>
</file>

<file path=ppt/tags/tag565.xml><?xml version="1.0" encoding="utf-8"?>
<p:tagLst xmlns:p="http://schemas.openxmlformats.org/presentationml/2006/main">
  <p:tag name="AS_UNIQUEID" val="1029"/>
</p:tagLst>
</file>

<file path=ppt/tags/tag566.xml><?xml version="1.0" encoding="utf-8"?>
<p:tagLst xmlns:p="http://schemas.openxmlformats.org/presentationml/2006/main">
  <p:tag name="AS_UNIQUEID" val="1030"/>
</p:tagLst>
</file>

<file path=ppt/tags/tag567.xml><?xml version="1.0" encoding="utf-8"?>
<p:tagLst xmlns:p="http://schemas.openxmlformats.org/presentationml/2006/main">
  <p:tag name="AS_UNIQUEID" val="1031"/>
</p:tagLst>
</file>

<file path=ppt/tags/tag5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TIMING" val="|94.9|3.2|3.5|5.9"/>
</p:tagLst>
</file>

<file path=ppt/tags/tag569.xml><?xml version="1.0" encoding="utf-8"?>
<p:tagLst xmlns:p="http://schemas.openxmlformats.org/presentationml/2006/main">
  <p:tag name="AS_UNIQUEID" val="1586"/>
</p:tagLst>
</file>

<file path=ppt/tags/tag57.xml><?xml version="1.0" encoding="utf-8"?>
<p:tagLst xmlns:p="http://schemas.openxmlformats.org/presentationml/2006/main">
  <p:tag name="AS_UNIQUEID" val="1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0.xml><?xml version="1.0" encoding="utf-8"?>
<p:tagLst xmlns:p="http://schemas.openxmlformats.org/presentationml/2006/main">
  <p:tag name="AS_UNIQUEID" val="1033"/>
</p:tagLst>
</file>

<file path=ppt/tags/tag571.xml><?xml version="1.0" encoding="utf-8"?>
<p:tagLst xmlns:p="http://schemas.openxmlformats.org/presentationml/2006/main">
  <p:tag name="AS_UNIQUEID" val="1034"/>
</p:tagLst>
</file>

<file path=ppt/tags/tag572.xml><?xml version="1.0" encoding="utf-8"?>
<p:tagLst xmlns:p="http://schemas.openxmlformats.org/presentationml/2006/main">
  <p:tag name="AS_UNIQUEID" val="1035"/>
</p:tagLst>
</file>

<file path=ppt/tags/tag573.xml><?xml version="1.0" encoding="utf-8"?>
<p:tagLst xmlns:p="http://schemas.openxmlformats.org/presentationml/2006/main">
  <p:tag name="AS_UNIQUEID" val="1036"/>
</p:tagLst>
</file>

<file path=ppt/tags/tag574.xml><?xml version="1.0" encoding="utf-8"?>
<p:tagLst xmlns:p="http://schemas.openxmlformats.org/presentationml/2006/main">
  <p:tag name="AS_UNIQUEID" val="1037"/>
</p:tagLst>
</file>

<file path=ppt/tags/tag575.xml><?xml version="1.0" encoding="utf-8"?>
<p:tagLst xmlns:p="http://schemas.openxmlformats.org/presentationml/2006/main">
  <p:tag name="AS_UNIQUEID" val="1038"/>
</p:tagLst>
</file>

<file path=ppt/tags/tag576.xml><?xml version="1.0" encoding="utf-8"?>
<p:tagLst xmlns:p="http://schemas.openxmlformats.org/presentationml/2006/main">
  <p:tag name="AS_UNIQUEID" val="1039"/>
</p:tagLst>
</file>

<file path=ppt/tags/tag5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78.xml><?xml version="1.0" encoding="utf-8"?>
<p:tagLst xmlns:p="http://schemas.openxmlformats.org/presentationml/2006/main">
  <p:tag name="AS_UNIQUEID" val="1587"/>
</p:tagLst>
</file>

<file path=ppt/tags/tag579.xml><?xml version="1.0" encoding="utf-8"?>
<p:tagLst xmlns:p="http://schemas.openxmlformats.org/presentationml/2006/main">
  <p:tag name="AS_UNIQUEID" val="1362"/>
  <p:tag name="KSO_WM_UNIT_PLACING_PICTURE_USER_VIEWPORT" val="{&quot;height&quot;:7434,&quot;width&quot;:11810}"/>
</p:tagLst>
</file>

<file path=ppt/tags/tag58.xml><?xml version="1.0" encoding="utf-8"?>
<p:tagLst xmlns:p="http://schemas.openxmlformats.org/presentationml/2006/main">
  <p:tag name="AS_UNIQUEID" val="1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0.xml><?xml version="1.0" encoding="utf-8"?>
<p:tagLst xmlns:p="http://schemas.openxmlformats.org/presentationml/2006/main">
  <p:tag name="AS_UNIQUEID" val="1363"/>
</p:tagLst>
</file>

<file path=ppt/tags/tag581.xml><?xml version="1.0" encoding="utf-8"?>
<p:tagLst xmlns:p="http://schemas.openxmlformats.org/presentationml/2006/main">
  <p:tag name="AS_UNIQUEID" val="1364"/>
</p:tagLst>
</file>

<file path=ppt/tags/tag582.xml><?xml version="1.0" encoding="utf-8"?>
<p:tagLst xmlns:p="http://schemas.openxmlformats.org/presentationml/2006/main">
  <p:tag name="AS_UNIQUEID" val="1365"/>
</p:tagLst>
</file>

<file path=ppt/tags/tag583.xml><?xml version="1.0" encoding="utf-8"?>
<p:tagLst xmlns:p="http://schemas.openxmlformats.org/presentationml/2006/main">
  <p:tag name="AS_UNIQUEID" val="1366"/>
</p:tagLst>
</file>

<file path=ppt/tags/tag5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85.xml><?xml version="1.0" encoding="utf-8"?>
<p:tagLst xmlns:p="http://schemas.openxmlformats.org/presentationml/2006/main">
  <p:tag name="AS_UNIQUEID" val="1588"/>
</p:tagLst>
</file>

<file path=ppt/tags/tag586.xml><?xml version="1.0" encoding="utf-8"?>
<p:tagLst xmlns:p="http://schemas.openxmlformats.org/presentationml/2006/main">
  <p:tag name="AS_UNIQUEID" val="1047"/>
</p:tagLst>
</file>

<file path=ppt/tags/tag587.xml><?xml version="1.0" encoding="utf-8"?>
<p:tagLst xmlns:p="http://schemas.openxmlformats.org/presentationml/2006/main">
  <p:tag name="AS_UNIQUEID" val="1048"/>
</p:tagLst>
</file>

<file path=ppt/tags/tag5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89.xml><?xml version="1.0" encoding="utf-8"?>
<p:tagLst xmlns:p="http://schemas.openxmlformats.org/presentationml/2006/main">
  <p:tag name="AS_UNIQUEID" val="1589"/>
</p:tagLst>
</file>

<file path=ppt/tags/tag59.xml><?xml version="1.0" encoding="utf-8"?>
<p:tagLst xmlns:p="http://schemas.openxmlformats.org/presentationml/2006/main">
  <p:tag name="AS_UNIQUEID" val="1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0.xml><?xml version="1.0" encoding="utf-8"?>
<p:tagLst xmlns:p="http://schemas.openxmlformats.org/presentationml/2006/main">
  <p:tag name="AS_UNIQUEID" val="1590"/>
</p:tagLst>
</file>

<file path=ppt/tags/tag591.xml><?xml version="1.0" encoding="utf-8"?>
<p:tagLst xmlns:p="http://schemas.openxmlformats.org/presentationml/2006/main">
  <p:tag name="AS_UNIQUEID" val="1591"/>
</p:tagLst>
</file>

<file path=ppt/tags/tag592.xml><?xml version="1.0" encoding="utf-8"?>
<p:tagLst xmlns:p="http://schemas.openxmlformats.org/presentationml/2006/main">
  <p:tag name="AS_UNIQUEID" val="1592"/>
</p:tagLst>
</file>

<file path=ppt/tags/tag593.xml><?xml version="1.0" encoding="utf-8"?>
<p:tagLst xmlns:p="http://schemas.openxmlformats.org/presentationml/2006/main">
  <p:tag name="AS_UNIQUEID" val="1593"/>
</p:tagLst>
</file>

<file path=ppt/tags/tag594.xml><?xml version="1.0" encoding="utf-8"?>
<p:tagLst xmlns:p="http://schemas.openxmlformats.org/presentationml/2006/main">
  <p:tag name="AS_UNIQUEID" val="1594"/>
</p:tagLst>
</file>

<file path=ppt/tags/tag595.xml><?xml version="1.0" encoding="utf-8"?>
<p:tagLst xmlns:p="http://schemas.openxmlformats.org/presentationml/2006/main">
  <p:tag name="AS_UNIQUEID" val="1595"/>
</p:tagLst>
</file>

<file path=ppt/tags/tag596.xml><?xml version="1.0" encoding="utf-8"?>
<p:tagLst xmlns:p="http://schemas.openxmlformats.org/presentationml/2006/main">
  <p:tag name="AS_UNIQUEID" val="1596"/>
</p:tagLst>
</file>

<file path=ppt/tags/tag597.xml><?xml version="1.0" encoding="utf-8"?>
<p:tagLst xmlns:p="http://schemas.openxmlformats.org/presentationml/2006/main">
  <p:tag name="AS_UNIQUEID" val="1597"/>
</p:tagLst>
</file>

<file path=ppt/tags/tag598.xml><?xml version="1.0" encoding="utf-8"?>
<p:tagLst xmlns:p="http://schemas.openxmlformats.org/presentationml/2006/main">
  <p:tag name="AS_UNIQUEID" val="1598"/>
</p:tagLst>
</file>

<file path=ppt/tags/tag599.xml><?xml version="1.0" encoding="utf-8"?>
<p:tagLst xmlns:p="http://schemas.openxmlformats.org/presentationml/2006/main">
  <p:tag name="AS_UNIQUEID" val="1599"/>
</p:tagLst>
</file>

<file path=ppt/tags/tag6.xml><?xml version="1.0" encoding="utf-8"?>
<p:tagLst xmlns:p="http://schemas.openxmlformats.org/presentationml/2006/main">
  <p:tag name="AS_UNIQUEID" val="137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0.xml><?xml version="1.0" encoding="utf-8"?>
<p:tagLst xmlns:p="http://schemas.openxmlformats.org/presentationml/2006/main">
  <p:tag name="AS_UNIQUEID" val="1600"/>
</p:tagLst>
</file>

<file path=ppt/tags/tag601.xml><?xml version="1.0" encoding="utf-8"?>
<p:tagLst xmlns:p="http://schemas.openxmlformats.org/presentationml/2006/main">
  <p:tag name="AS_UNIQUEID" val="1601"/>
</p:tagLst>
</file>

<file path=ppt/tags/tag602.xml><?xml version="1.0" encoding="utf-8"?>
<p:tagLst xmlns:p="http://schemas.openxmlformats.org/presentationml/2006/main">
  <p:tag name="AS_UNIQUEID" val="1602"/>
</p:tagLst>
</file>

<file path=ppt/tags/tag603.xml><?xml version="1.0" encoding="utf-8"?>
<p:tagLst xmlns:p="http://schemas.openxmlformats.org/presentationml/2006/main">
  <p:tag name="AS_UNIQUEID" val="1603"/>
</p:tagLst>
</file>

<file path=ppt/tags/tag604.xml><?xml version="1.0" encoding="utf-8"?>
<p:tagLst xmlns:p="http://schemas.openxmlformats.org/presentationml/2006/main">
  <p:tag name="AS_UNIQUEID" val="1604"/>
</p:tagLst>
</file>

<file path=ppt/tags/tag605.xml><?xml version="1.0" encoding="utf-8"?>
<p:tagLst xmlns:p="http://schemas.openxmlformats.org/presentationml/2006/main">
  <p:tag name="AS_UNIQUEID" val="1605"/>
</p:tagLst>
</file>

<file path=ppt/tags/tag606.xml><?xml version="1.0" encoding="utf-8"?>
<p:tagLst xmlns:p="http://schemas.openxmlformats.org/presentationml/2006/main">
  <p:tag name="AS_UNIQUEID" val="1606"/>
</p:tagLst>
</file>

<file path=ppt/tags/tag607.xml><?xml version="1.0" encoding="utf-8"?>
<p:tagLst xmlns:p="http://schemas.openxmlformats.org/presentationml/2006/main">
  <p:tag name="AS_UNIQUEID" val="1607"/>
</p:tagLst>
</file>

<file path=ppt/tags/tag608.xml><?xml version="1.0" encoding="utf-8"?>
<p:tagLst xmlns:p="http://schemas.openxmlformats.org/presentationml/2006/main">
  <p:tag name="AS_UNIQUEID" val="1608"/>
</p:tagLst>
</file>

<file path=ppt/tags/tag609.xml><?xml version="1.0" encoding="utf-8"?>
<p:tagLst xmlns:p="http://schemas.openxmlformats.org/presentationml/2006/main">
  <p:tag name="AS_UNIQUEID" val="1609"/>
</p:tagLst>
</file>

<file path=ppt/tags/tag61.xml><?xml version="1.0" encoding="utf-8"?>
<p:tagLst xmlns:p="http://schemas.openxmlformats.org/presentationml/2006/main">
  <p:tag name="AS_UNIQUEID" val="1427"/>
</p:tagLst>
</file>

<file path=ppt/tags/tag610.xml><?xml version="1.0" encoding="utf-8"?>
<p:tagLst xmlns:p="http://schemas.openxmlformats.org/presentationml/2006/main">
  <p:tag name="AS_UNIQUEID" val="1610"/>
</p:tagLst>
</file>

<file path=ppt/tags/tag611.xml><?xml version="1.0" encoding="utf-8"?>
<p:tagLst xmlns:p="http://schemas.openxmlformats.org/presentationml/2006/main">
  <p:tag name="AS_UNIQUEID" val="1611"/>
</p:tagLst>
</file>

<file path=ppt/tags/tag612.xml><?xml version="1.0" encoding="utf-8"?>
<p:tagLst xmlns:p="http://schemas.openxmlformats.org/presentationml/2006/main">
  <p:tag name="AS_UNIQUEID" val="1612"/>
</p:tagLst>
</file>

<file path=ppt/tags/tag613.xml><?xml version="1.0" encoding="utf-8"?>
<p:tagLst xmlns:p="http://schemas.openxmlformats.org/presentationml/2006/main">
  <p:tag name="AS_UNIQUEID" val="1613"/>
</p:tagLst>
</file>

<file path=ppt/tags/tag614.xml><?xml version="1.0" encoding="utf-8"?>
<p:tagLst xmlns:p="http://schemas.openxmlformats.org/presentationml/2006/main">
  <p:tag name="AS_UNIQUEID" val="1614"/>
</p:tagLst>
</file>

<file path=ppt/tags/tag615.xml><?xml version="1.0" encoding="utf-8"?>
<p:tagLst xmlns:p="http://schemas.openxmlformats.org/presentationml/2006/main">
  <p:tag name="AS_UNIQUEID" val="1615"/>
</p:tagLst>
</file>

<file path=ppt/tags/tag616.xml><?xml version="1.0" encoding="utf-8"?>
<p:tagLst xmlns:p="http://schemas.openxmlformats.org/presentationml/2006/main">
  <p:tag name="AS_UNIQUEID" val="1616"/>
</p:tagLst>
</file>

<file path=ppt/tags/tag617.xml><?xml version="1.0" encoding="utf-8"?>
<p:tagLst xmlns:p="http://schemas.openxmlformats.org/presentationml/2006/main">
  <p:tag name="AS_UNIQUEID" val="1617"/>
</p:tagLst>
</file>

<file path=ppt/tags/tag618.xml><?xml version="1.0" encoding="utf-8"?>
<p:tagLst xmlns:p="http://schemas.openxmlformats.org/presentationml/2006/main">
  <p:tag name="AS_UNIQUEID" val="1618"/>
</p:tagLst>
</file>

<file path=ppt/tags/tag619.xml><?xml version="1.0" encoding="utf-8"?>
<p:tagLst xmlns:p="http://schemas.openxmlformats.org/presentationml/2006/main">
  <p:tag name="AS_UNIQUEID" val="1619"/>
</p:tagLst>
</file>

<file path=ppt/tags/tag62.xml><?xml version="1.0" encoding="utf-8"?>
<p:tagLst xmlns:p="http://schemas.openxmlformats.org/presentationml/2006/main">
  <p:tag name="AS_UNIQUEID" val="1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0.xml><?xml version="1.0" encoding="utf-8"?>
<p:tagLst xmlns:p="http://schemas.openxmlformats.org/presentationml/2006/main">
  <p:tag name="AS_UNIQUEID" val="1620"/>
</p:tagLst>
</file>

<file path=ppt/tags/tag621.xml><?xml version="1.0" encoding="utf-8"?>
<p:tagLst xmlns:p="http://schemas.openxmlformats.org/presentationml/2006/main">
  <p:tag name="AS_UNIQUEID" val="1621"/>
</p:tagLst>
</file>

<file path=ppt/tags/tag622.xml><?xml version="1.0" encoding="utf-8"?>
<p:tagLst xmlns:p="http://schemas.openxmlformats.org/presentationml/2006/main">
  <p:tag name="AS_UNIQUEID" val="1622"/>
</p:tagLst>
</file>

<file path=ppt/tags/tag623.xml><?xml version="1.0" encoding="utf-8"?>
<p:tagLst xmlns:p="http://schemas.openxmlformats.org/presentationml/2006/main">
  <p:tag name="AS_UNIQUEID" val="1623"/>
</p:tagLst>
</file>

<file path=ppt/tags/tag624.xml><?xml version="1.0" encoding="utf-8"?>
<p:tagLst xmlns:p="http://schemas.openxmlformats.org/presentationml/2006/main">
  <p:tag name="AS_UNIQUEID" val="1624"/>
</p:tagLst>
</file>

<file path=ppt/tags/tag625.xml><?xml version="1.0" encoding="utf-8"?>
<p:tagLst xmlns:p="http://schemas.openxmlformats.org/presentationml/2006/main">
  <p:tag name="AS_UNIQUEID" val="1625"/>
</p:tagLst>
</file>

<file path=ppt/tags/tag626.xml><?xml version="1.0" encoding="utf-8"?>
<p:tagLst xmlns:p="http://schemas.openxmlformats.org/presentationml/2006/main">
  <p:tag name="AS_UNIQUEID" val="1626"/>
</p:tagLst>
</file>

<file path=ppt/tags/tag627.xml><?xml version="1.0" encoding="utf-8"?>
<p:tagLst xmlns:p="http://schemas.openxmlformats.org/presentationml/2006/main">
  <p:tag name="AS_UNIQUEID" val="1181"/>
</p:tagLst>
</file>

<file path=ppt/tags/tag628.xml><?xml version="1.0" encoding="utf-8"?>
<p:tagLst xmlns:p="http://schemas.openxmlformats.org/presentationml/2006/main">
  <p:tag name="AS_UNIQUEID" val="1182"/>
</p:tagLst>
</file>

<file path=ppt/tags/tag629.xml><?xml version="1.0" encoding="utf-8"?>
<p:tagLst xmlns:p="http://schemas.openxmlformats.org/presentationml/2006/main">
  <p:tag name="AS_UNIQUEID" val="1183"/>
</p:tagLst>
</file>

<file path=ppt/tags/tag63.xml><?xml version="1.0" encoding="utf-8"?>
<p:tagLst xmlns:p="http://schemas.openxmlformats.org/presentationml/2006/main">
  <p:tag name="AS_UNIQUEID" val="1429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630.xml><?xml version="1.0" encoding="utf-8"?>
<p:tagLst xmlns:p="http://schemas.openxmlformats.org/presentationml/2006/main">
  <p:tag name="AS_UNIQUEID" val="1184"/>
</p:tagLst>
</file>

<file path=ppt/tags/tag631.xml><?xml version="1.0" encoding="utf-8"?>
<p:tagLst xmlns:p="http://schemas.openxmlformats.org/presentationml/2006/main">
  <p:tag name="AS_UNIQUEID" val="1185"/>
</p:tagLst>
</file>

<file path=ppt/tags/tag632.xml><?xml version="1.0" encoding="utf-8"?>
<p:tagLst xmlns:p="http://schemas.openxmlformats.org/presentationml/2006/main">
  <p:tag name="AS_UNIQUEID" val="1627"/>
</p:tagLst>
</file>

<file path=ppt/tags/tag633.xml><?xml version="1.0" encoding="utf-8"?>
<p:tagLst xmlns:p="http://schemas.openxmlformats.org/presentationml/2006/main">
  <p:tag name="AS_UNIQUEID" val="1628"/>
</p:tagLst>
</file>

<file path=ppt/tags/tag634.xml><?xml version="1.0" encoding="utf-8"?>
<p:tagLst xmlns:p="http://schemas.openxmlformats.org/presentationml/2006/main">
  <p:tag name="AS_UNIQUEID" val="1629"/>
</p:tagLst>
</file>

<file path=ppt/tags/tag635.xml><?xml version="1.0" encoding="utf-8"?>
<p:tagLst xmlns:p="http://schemas.openxmlformats.org/presentationml/2006/main">
  <p:tag name="AS_UNIQUEID" val="1630"/>
</p:tagLst>
</file>

<file path=ppt/tags/tag636.xml><?xml version="1.0" encoding="utf-8"?>
<p:tagLst xmlns:p="http://schemas.openxmlformats.org/presentationml/2006/main">
  <p:tag name="AS_UNIQUEID" val="1631"/>
</p:tagLst>
</file>

<file path=ppt/tags/tag637.xml><?xml version="1.0" encoding="utf-8"?>
<p:tagLst xmlns:p="http://schemas.openxmlformats.org/presentationml/2006/main">
  <p:tag name="AS_UNIQUEID" val="1632"/>
  <p:tag name="KSO_WM_BEAUTIFY_FLAG" val="#wm#"/>
  <p:tag name="KSO_WM_TAG_VERSION" val="1.0"/>
  <p:tag name="KSO_WM_TEMPLATE_CATEGORY" val="custom"/>
  <p:tag name="KSO_WM_TEMPLATE_INDEX" val="20200962"/>
  <p:tag name="KSO_WM_UNIT_COMPATIBLE" val="0"/>
  <p:tag name="KSO_WM_UNIT_DIAGRAM_ISNUMVISUAL" val="0"/>
  <p:tag name="KSO_WM_UNIT_DIAGRAM_ISREFERUNIT" val="0"/>
  <p:tag name="KSO_WM_UNIT_HIGHLIGHT" val="0"/>
  <p:tag name="KSO_WM_UNIT_ID" val="custom20200962_15*a*1"/>
  <p:tag name="KSO_WM_UNIT_INDEX" val="1"/>
  <p:tag name="KSO_WM_UNIT_ISCONTENTSTITLE" val="0"/>
  <p:tag name="KSO_WM_UNIT_LAYERLEVEL" val="1"/>
  <p:tag name="KSO_WM_UNIT_NOCLEAR" val="1"/>
  <p:tag name="KSO_WM_UNIT_PRESET_TEXT" val="感谢观看"/>
  <p:tag name="KSO_WM_UNIT_TYPE" val="a"/>
</p:tagLst>
</file>

<file path=ppt/tags/tag638.xml><?xml version="1.0" encoding="utf-8"?>
<p:tagLst xmlns:p="http://schemas.openxmlformats.org/presentationml/2006/main">
  <p:tag name="AS_UNIQUEID" val="1633"/>
</p:tagLst>
</file>

<file path=ppt/tags/tag639.xml><?xml version="1.0" encoding="utf-8"?>
<p:tagLst xmlns:p="http://schemas.openxmlformats.org/presentationml/2006/main">
  <p:tag name="KSO_WM_BEAUTIFY_FLAG" val="#wm#"/>
  <p:tag name="KSO_WM_SLIDE_ID" val="custom20200962_15"/>
  <p:tag name="KSO_WM_SLIDE_INDEX" val="15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0962"/>
  <p:tag name="KSO_WM_TEMPLATE_MASTER_TYPE" val="1"/>
  <p:tag name="KSO_WM_TEMPLATE_SUBCATEGORY" val="0"/>
</p:tagLst>
</file>

<file path=ppt/tags/tag64.xml><?xml version="1.0" encoding="utf-8"?>
<p:tagLst xmlns:p="http://schemas.openxmlformats.org/presentationml/2006/main">
  <p:tag name="AS_UNIQUEID" val="1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6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5.xml><?xml version="1.0" encoding="utf-8"?>
<p:tagLst xmlns:p="http://schemas.openxmlformats.org/presentationml/2006/main">
  <p:tag name="AS_UNIQUEID" val="1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AS_UNIQUEID" val="1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AS_UNIQUEID" val="1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AS_UNIQUEID" val="1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AS_UNIQUEID" val="1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AS_UNIQUEID" val="1373"/>
</p:tagLst>
</file>

<file path=ppt/tags/tag70.xml><?xml version="1.0" encoding="utf-8"?>
<p:tagLst xmlns:p="http://schemas.openxmlformats.org/presentationml/2006/main">
  <p:tag name="AS_UNIQUEID" val="1436"/>
</p:tagLst>
</file>

<file path=ppt/tags/tag71.xml><?xml version="1.0" encoding="utf-8"?>
<p:tagLst xmlns:p="http://schemas.openxmlformats.org/presentationml/2006/main">
  <p:tag name="AS_UNIQUEID" val="1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AS_UNIQUEID" val="1438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AS_UNIQUEID" val="1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AS_UNIQUEID" val="1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AS_UNIQUEID" val="1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AS_UNIQUEID" val="1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AS_UNIQUEID" val="1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AS_UNIQUEID" val="1444"/>
</p:tagLst>
</file>

<file path=ppt/tags/tag79.xml><?xml version="1.0" encoding="utf-8"?>
<p:tagLst xmlns:p="http://schemas.openxmlformats.org/presentationml/2006/main">
  <p:tag name="AS_UNIQUEID" val="1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AS_UNIQUEID" val="1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AS_UNIQUEID" val="1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AS_UNIQUEID" val="1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AS_UNIQUEID" val="1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AS_UNIQUEID" val="1450"/>
</p:tagLst>
</file>

<file path=ppt/tags/tag85.xml><?xml version="1.0" encoding="utf-8"?>
<p:tagLst xmlns:p="http://schemas.openxmlformats.org/presentationml/2006/main">
  <p:tag name="AS_UNIQUEID" val="1451"/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6.xml><?xml version="1.0" encoding="utf-8"?>
<p:tagLst xmlns:p="http://schemas.openxmlformats.org/presentationml/2006/main">
  <p:tag name="AS_UNIQUEID" val="1452"/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AS_UNIQUEID" val="1453"/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.xml><?xml version="1.0" encoding="utf-8"?>
<p:tagLst xmlns:p="http://schemas.openxmlformats.org/presentationml/2006/main">
  <p:tag name="AS_UNIQUEID" val="1454"/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.xml><?xml version="1.0" encoding="utf-8"?>
<p:tagLst xmlns:p="http://schemas.openxmlformats.org/presentationml/2006/main">
  <p:tag name="AS_UNIQUEID" val="1455"/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AS_UNIQUEID" val="1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456"/>
  <p:tag name="KSO_WM_BEAUTIFY_FLAG" val="#wm#"/>
  <p:tag name="KSO_WM_SLIDE_BACKGROUND_TYPE" val="general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AS_UNIQUEID" val="1457"/>
</p:tagLst>
</file>

<file path=ppt/tags/tag92.xml><?xml version="1.0" encoding="utf-8"?>
<p:tagLst xmlns:p="http://schemas.openxmlformats.org/presentationml/2006/main">
  <p:tag name="AS_UNIQUEID" val="1458"/>
  <p:tag name="KSO_WM_BEAUTIFY_FLAG" val="#wm#"/>
  <p:tag name="KSO_WM_SLIDE_BACKGROUND_TYPE" val="frame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AS_UNIQUEID" val="1459"/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94.xml><?xml version="1.0" encoding="utf-8"?>
<p:tagLst xmlns:p="http://schemas.openxmlformats.org/presentationml/2006/main">
  <p:tag name="AS_UNIQUEID" val="1460"/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5.xml><?xml version="1.0" encoding="utf-8"?>
<p:tagLst xmlns:p="http://schemas.openxmlformats.org/presentationml/2006/main">
  <p:tag name="AS_UNIQUEID" val="1461"/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p="http://schemas.openxmlformats.org/presentationml/2006/main">
  <p:tag name="AS_UNIQUEID" val="1462"/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p="http://schemas.openxmlformats.org/presentationml/2006/main">
  <p:tag name="AS_UNIQUEID" val="1463"/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AS_UNIQUEID" val="1464"/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AS_UNIQUEID" val="1465"/>
</p:tagLst>
</file>

<file path=ppt/theme/theme1.xml><?xml version="1.0" encoding="utf-8"?>
<a:theme xmlns:r="http://schemas.openxmlformats.org/officeDocument/2006/relationships" xmlns:a="http://schemas.openxmlformats.org/drawingml/2006/main" name="2_Office 主题​​">
  <a:themeElements>
    <a:clrScheme name="自定义 1">
      <a:dk1>
        <a:srgbClr val="000000"/>
      </a:dk1>
      <a:lt1>
        <a:srgbClr val="FFFFFF"/>
      </a:lt1>
      <a:dk2>
        <a:srgbClr val="1C1618"/>
      </a:dk2>
      <a:lt2>
        <a:srgbClr val="2C201F"/>
      </a:lt2>
      <a:accent1>
        <a:srgbClr val="D0A078"/>
      </a:accent1>
      <a:accent2>
        <a:srgbClr val="CFB67B"/>
      </a:accent2>
      <a:accent3>
        <a:srgbClr val="D2CE7C"/>
      </a:accent3>
      <a:accent4>
        <a:srgbClr val="C4D681"/>
      </a:accent4>
      <a:accent5>
        <a:srgbClr val="A4D08C"/>
      </a:accent5>
      <a:accent6>
        <a:srgbClr val="85C996"/>
      </a:accent6>
      <a:hlink>
        <a:srgbClr val="495ABF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自定义 1">
    <a:dk1>
      <a:srgbClr val="000000"/>
    </a:dk1>
    <a:lt1>
      <a:srgbClr val="FFFFFF"/>
    </a:lt1>
    <a:dk2>
      <a:srgbClr val="1C1618"/>
    </a:dk2>
    <a:lt2>
      <a:srgbClr val="2C201F"/>
    </a:lt2>
    <a:accent1>
      <a:srgbClr val="D0A078"/>
    </a:accent1>
    <a:accent2>
      <a:srgbClr val="CFB67B"/>
    </a:accent2>
    <a:accent3>
      <a:srgbClr val="D2CE7C"/>
    </a:accent3>
    <a:accent4>
      <a:srgbClr val="C4D681"/>
    </a:accent4>
    <a:accent5>
      <a:srgbClr val="A4D08C"/>
    </a:accent5>
    <a:accent6>
      <a:srgbClr val="85C996"/>
    </a:accent6>
    <a:hlink>
      <a:srgbClr val="495ABF"/>
    </a:hlink>
    <a:folHlink>
      <a:srgbClr val="725E8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自定义 1">
    <a:dk1>
      <a:srgbClr val="000000"/>
    </a:dk1>
    <a:lt1>
      <a:srgbClr val="FFFFFF"/>
    </a:lt1>
    <a:dk2>
      <a:srgbClr val="1C1618"/>
    </a:dk2>
    <a:lt2>
      <a:srgbClr val="2C201F"/>
    </a:lt2>
    <a:accent1>
      <a:srgbClr val="D0A078"/>
    </a:accent1>
    <a:accent2>
      <a:srgbClr val="CFB67B"/>
    </a:accent2>
    <a:accent3>
      <a:srgbClr val="D2CE7C"/>
    </a:accent3>
    <a:accent4>
      <a:srgbClr val="C4D681"/>
    </a:accent4>
    <a:accent5>
      <a:srgbClr val="A4D08C"/>
    </a:accent5>
    <a:accent6>
      <a:srgbClr val="85C996"/>
    </a:accent6>
    <a:hlink>
      <a:srgbClr val="495ABF"/>
    </a:hlink>
    <a:folHlink>
      <a:srgbClr val="725E8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394</Paragraphs>
  <Slides>50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74">
      <vt:lpstr>Arial</vt:lpstr>
      <vt:lpstr>隶书</vt:lpstr>
      <vt:lpstr>汉仪尚巍手书W</vt:lpstr>
      <vt:lpstr>(使用中文字体)</vt:lpstr>
      <vt:lpstr>微软雅黑</vt:lpstr>
      <vt:lpstr>等线 Light</vt:lpstr>
      <vt:lpstr>等线</vt:lpstr>
      <vt:lpstr>Calibri Light</vt:lpstr>
      <vt:lpstr>Calibri</vt:lpstr>
      <vt:lpstr>华文行楷</vt:lpstr>
      <vt:lpstr>宋体</vt:lpstr>
      <vt:lpstr>黑体</vt:lpstr>
      <vt:lpstr>Times New Roman</vt:lpstr>
      <vt:lpstr>楷体_GB2312</vt:lpstr>
      <vt:lpstr>楷体</vt:lpstr>
      <vt:lpstr>幼圆</vt:lpstr>
      <vt:lpstr>Wingdings</vt:lpstr>
      <vt:lpstr>华文楷体</vt:lpstr>
      <vt:lpstr>华文琥珀</vt:lpstr>
      <vt:lpstr>华文隶书</vt:lpstr>
      <vt:lpstr>Tahoma</vt:lpstr>
      <vt:lpstr>华文彩云</vt:lpstr>
      <vt:lpstr>华文新魏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第一段</vt:lpstr>
      <vt:lpstr>五步一楼，十步一阁；廊腰缦回，檐牙高啄；各抱地势，钩心斗角。盘盘焉，囷囷焉，蜂房水涡，矗不知其几千万落。长桥卧波，未云何龙？复道行空，不霁何虹？高低冥迷，不知西东。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归纳大意：</vt:lpstr>
      <vt:lpstr>文脉梳理</vt:lpstr>
      <vt:lpstr>写作特色：</vt:lpstr>
      <vt:lpstr>词类活用</vt:lpstr>
      <vt:lpstr>词类活用</vt:lpstr>
      <vt:lpstr>文言句式</vt:lpstr>
      <vt:lpstr>借古讽今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2021-04-06T13:26:02.887</cp:lastPrinted>
  <dcterms:created xsi:type="dcterms:W3CDTF">2021-04-06T13:26:02Z</dcterms:created>
  <dcterms:modified xsi:type="dcterms:W3CDTF">2021-04-06T05:26:05Z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