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mp4" ContentType="video/mp4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sldIdLst>
    <p:sldId id="601" r:id="rId3"/>
    <p:sldId id="274" r:id="rId4"/>
    <p:sldId id="376" r:id="rId5"/>
    <p:sldId id="293" r:id="rId6"/>
    <p:sldId id="298" r:id="rId7"/>
    <p:sldId id="258" r:id="rId8"/>
    <p:sldId id="300" r:id="rId9"/>
    <p:sldId id="275" r:id="rId10"/>
    <p:sldId id="327" r:id="rId11"/>
    <p:sldId id="514" r:id="rId12"/>
    <p:sldId id="373" r:id="rId13"/>
    <p:sldId id="416" r:id="rId14"/>
    <p:sldId id="566" r:id="rId15"/>
    <p:sldId id="301" r:id="rId16"/>
    <p:sldId id="515" r:id="rId17"/>
    <p:sldId id="567" r:id="rId18"/>
    <p:sldId id="516" r:id="rId19"/>
    <p:sldId id="517" r:id="rId21"/>
    <p:sldId id="518" r:id="rId22"/>
    <p:sldId id="520" r:id="rId23"/>
    <p:sldId id="568" r:id="rId24"/>
    <p:sldId id="257" r:id="rId25"/>
    <p:sldId id="296" r:id="rId26"/>
    <p:sldId id="297" r:id="rId27"/>
    <p:sldId id="324" r:id="rId28"/>
    <p:sldId id="378" r:id="rId29"/>
    <p:sldId id="321" r:id="rId30"/>
    <p:sldId id="380" r:id="rId31"/>
    <p:sldId id="323" r:id="rId32"/>
    <p:sldId id="325" r:id="rId33"/>
    <p:sldId id="549" r:id="rId34"/>
    <p:sldId id="383" r:id="rId35"/>
    <p:sldId id="387" r:id="rId36"/>
    <p:sldId id="385" r:id="rId37"/>
    <p:sldId id="388" r:id="rId38"/>
    <p:sldId id="386" r:id="rId39"/>
    <p:sldId id="328" r:id="rId40"/>
    <p:sldId id="330" r:id="rId41"/>
    <p:sldId id="331" r:id="rId42"/>
    <p:sldId id="332" r:id="rId43"/>
    <p:sldId id="333" r:id="rId44"/>
    <p:sldId id="335" r:id="rId45"/>
    <p:sldId id="268" r:id="rId46"/>
    <p:sldId id="521" r:id="rId47"/>
    <p:sldId id="571" r:id="rId48"/>
    <p:sldId id="389" r:id="rId49"/>
    <p:sldId id="513" r:id="rId50"/>
  </p:sldIdLst>
  <p:sldSz cx="12192000" cy="6858000"/>
  <p:notesSz cx="6858000" cy="9144000"/>
  <p:custDataLst>
    <p:tags r:id="rId5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作者" initials="作" lastIdx="0" clrIdx="1"/>
  <p:cmAuthor id="2" name="幸全" initials="幸" lastIdx="0" clrIdx="0"/>
  <p:cmAuthor id="3" name="Administrator" initials="A" lastIdx="1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 varScale="1">
        <p:scale>
          <a:sx n="68" d="100"/>
          <a:sy n="68" d="100"/>
        </p:scale>
        <p:origin x="96" y="186"/>
      </p:cViewPr>
      <p:guideLst>
        <p:guide orient="horz" pos="2232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5" Type="http://schemas.openxmlformats.org/officeDocument/2006/relationships/tags" Target="tags/tag208.xml"/><Relationship Id="rId54" Type="http://schemas.openxmlformats.org/officeDocument/2006/relationships/commentAuthors" Target="commentAuthors.xml"/><Relationship Id="rId53" Type="http://schemas.openxmlformats.org/officeDocument/2006/relationships/tableStyles" Target="tableStyles.xml"/><Relationship Id="rId52" Type="http://schemas.openxmlformats.org/officeDocument/2006/relationships/viewProps" Target="viewProps.xml"/><Relationship Id="rId51" Type="http://schemas.openxmlformats.org/officeDocument/2006/relationships/presProps" Target="presProps.xml"/><Relationship Id="rId50" Type="http://schemas.openxmlformats.org/officeDocument/2006/relationships/slide" Target="slides/slide47.xml"/><Relationship Id="rId5" Type="http://schemas.openxmlformats.org/officeDocument/2006/relationships/slide" Target="slides/slide3.xml"/><Relationship Id="rId49" Type="http://schemas.openxmlformats.org/officeDocument/2006/relationships/slide" Target="slides/slide46.xml"/><Relationship Id="rId48" Type="http://schemas.openxmlformats.org/officeDocument/2006/relationships/slide" Target="slides/slide45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slide" Target="slides/slide2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notesMaster" Target="notesMasters/notesMaster1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tags" Target="../tags/tag207.xml"/><Relationship Id="rId5" Type="http://schemas.openxmlformats.org/officeDocument/2006/relationships/tags" Target="../tags/tag206.xml"/><Relationship Id="rId4" Type="http://schemas.openxmlformats.org/officeDocument/2006/relationships/tags" Target="../tags/tag205.xml"/><Relationship Id="rId3" Type="http://schemas.openxmlformats.org/officeDocument/2006/relationships/tags" Target="../tags/tag204.xml"/><Relationship Id="rId2" Type="http://schemas.openxmlformats.org/officeDocument/2006/relationships/tags" Target="../tags/tag203.xml"/><Relationship Id="rId1" Type="http://schemas.openxmlformats.org/officeDocument/2006/relationships/tags" Target="../tags/tag20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  <p:custDataLst>
              <p:tags r:id="rId1"/>
            </p:custDataLst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  <p:custDataLst>
              <p:tags r:id="rId2"/>
            </p:custDataLst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04E1C01-2CE5-4AB6-B928-C080C41C7923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  <p:custDataLst>
              <p:tags r:id="rId3"/>
            </p:custDataLst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  <p:custDataLst>
              <p:tags r:id="rId4"/>
            </p:custDataLst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  <p:custDataLst>
              <p:tags r:id="rId5"/>
            </p:custDataLst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  <p:custDataLst>
              <p:tags r:id="rId6"/>
            </p:custDataLst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7EF82EE-42F7-469F-85E5-AC54145CBDD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7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0178" name="备注占位符 2"/>
          <p:cNvSpPr>
            <a:spLocks noGrp="1"/>
          </p:cNvSpPr>
          <p:nvPr>
            <p:ph type="body" idx="1"/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en-US"/>
          </a:p>
        </p:txBody>
      </p:sp>
      <p:sp>
        <p:nvSpPr>
          <p:cNvPr id="50179" name="灯片编号占位符 3"/>
          <p:cNvSpPr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b"/>
          <a:lstStyle/>
          <a:p>
            <a:pPr lvl="0" algn="r"/>
            <a:fld id="{9A0DB2DC-4C9A-4742-B13C-FB6460FD3503}" type="slidenum">
              <a:rPr lang="zh-CN" altLang="en-US" sz="1200"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200"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7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0178" name="备注占位符 2"/>
          <p:cNvSpPr>
            <a:spLocks noGrp="1"/>
          </p:cNvSpPr>
          <p:nvPr>
            <p:ph type="body" idx="1"/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en-US"/>
          </a:p>
        </p:txBody>
      </p:sp>
      <p:sp>
        <p:nvSpPr>
          <p:cNvPr id="50179" name="灯片编号占位符 3"/>
          <p:cNvSpPr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b"/>
          <a:lstStyle/>
          <a:p>
            <a:pPr lvl="0" algn="r"/>
            <a:fld id="{9A0DB2DC-4C9A-4742-B13C-FB6460FD3503}" type="slidenum">
              <a:rPr lang="zh-CN" altLang="en-US" sz="1200"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200"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7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0178" name="备注占位符 2"/>
          <p:cNvSpPr>
            <a:spLocks noGrp="1"/>
          </p:cNvSpPr>
          <p:nvPr>
            <p:ph type="body" idx="1"/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en-US"/>
          </a:p>
        </p:txBody>
      </p:sp>
      <p:sp>
        <p:nvSpPr>
          <p:cNvPr id="50179" name="灯片编号占位符 3"/>
          <p:cNvSpPr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b"/>
          <a:lstStyle/>
          <a:p>
            <a:pPr lvl="0" algn="r"/>
            <a:fld id="{9A0DB2DC-4C9A-4742-B13C-FB6460FD3503}" type="slidenum">
              <a:rPr lang="zh-CN" altLang="en-US" sz="1200"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200"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A46494C-C066-47B2-A31E-2DB99A20286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9" Type="http://schemas.openxmlformats.org/officeDocument/2006/relationships/tags" Target="../tags/tag10.xml"/><Relationship Id="rId8" Type="http://schemas.openxmlformats.org/officeDocument/2006/relationships/tags" Target="../tags/tag9.xml"/><Relationship Id="rId7" Type="http://schemas.openxmlformats.org/officeDocument/2006/relationships/tags" Target="../tags/tag8.xml"/><Relationship Id="rId6" Type="http://schemas.openxmlformats.org/officeDocument/2006/relationships/tags" Target="../tags/tag7.xml"/><Relationship Id="rId5" Type="http://schemas.openxmlformats.org/officeDocument/2006/relationships/tags" Target="../tags/tag6.xml"/><Relationship Id="rId4" Type="http://schemas.openxmlformats.org/officeDocument/2006/relationships/tags" Target="../tags/tag5.xml"/><Relationship Id="rId3" Type="http://schemas.openxmlformats.org/officeDocument/2006/relationships/image" Target="../media/image1.png"/><Relationship Id="rId2" Type="http://schemas.openxmlformats.org/officeDocument/2006/relationships/tags" Target="../tags/tag4.xml"/><Relationship Id="rId16" Type="http://schemas.openxmlformats.org/officeDocument/2006/relationships/tags" Target="../tags/tag16.xml"/><Relationship Id="rId15" Type="http://schemas.openxmlformats.org/officeDocument/2006/relationships/tags" Target="../tags/tag15.xml"/><Relationship Id="rId14" Type="http://schemas.openxmlformats.org/officeDocument/2006/relationships/tags" Target="../tags/tag14.xml"/><Relationship Id="rId13" Type="http://schemas.openxmlformats.org/officeDocument/2006/relationships/tags" Target="../tags/tag13.xml"/><Relationship Id="rId12" Type="http://schemas.openxmlformats.org/officeDocument/2006/relationships/tags" Target="../tags/tag12.xml"/><Relationship Id="rId11" Type="http://schemas.openxmlformats.org/officeDocument/2006/relationships/image" Target="../media/image2.png"/><Relationship Id="rId10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2.xml"/><Relationship Id="rId6" Type="http://schemas.openxmlformats.org/officeDocument/2006/relationships/tags" Target="../tags/tag21.xml"/><Relationship Id="rId5" Type="http://schemas.openxmlformats.org/officeDocument/2006/relationships/tags" Target="../tags/tag20.xml"/><Relationship Id="rId4" Type="http://schemas.openxmlformats.org/officeDocument/2006/relationships/tags" Target="../tags/tag19.xml"/><Relationship Id="rId3" Type="http://schemas.openxmlformats.org/officeDocument/2006/relationships/tags" Target="../tags/tag18.xml"/><Relationship Id="rId2" Type="http://schemas.openxmlformats.org/officeDocument/2006/relationships/tags" Target="../tags/tag17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Relationship Id="rId3" Type="http://schemas.openxmlformats.org/officeDocument/2006/relationships/tags" Target="../tags/tag24.xml"/><Relationship Id="rId2" Type="http://schemas.openxmlformats.org/officeDocument/2006/relationships/tags" Target="../tags/tag23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tags" Target="../tags/tag28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3" Type="http://schemas.openxmlformats.org/officeDocument/2006/relationships/tags" Target="../tags/tag30.xml"/><Relationship Id="rId2" Type="http://schemas.openxmlformats.org/officeDocument/2006/relationships/tags" Target="../tags/tag29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5148AE1C-9F5F-4B88-84E3-1FA20ED86E69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A1AB42ED-173E-4F1E-B49A-585EFAC8EEA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图片 31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35350"/>
            <a:ext cx="12192000" cy="6858000"/>
          </a:xfrm>
          <a:prstGeom prst="rect">
            <a:avLst/>
          </a:prstGeom>
        </p:spPr>
      </p:pic>
      <p:sp>
        <p:nvSpPr>
          <p:cNvPr id="42" name="任意多边形: 形状 41"/>
          <p:cNvSpPr/>
          <p:nvPr userDrawn="1">
            <p:custDataLst>
              <p:tags r:id="rId4"/>
            </p:custDataLst>
          </p:nvPr>
        </p:nvSpPr>
        <p:spPr>
          <a:xfrm>
            <a:off x="1" y="0"/>
            <a:ext cx="5043237" cy="681036"/>
          </a:xfrm>
          <a:custGeom>
            <a:avLst/>
            <a:gdLst>
              <a:gd name="connsiteX0" fmla="*/ 0 w 5043237"/>
              <a:gd name="connsiteY0" fmla="*/ 0 h 896984"/>
              <a:gd name="connsiteX1" fmla="*/ 4590395 w 5043237"/>
              <a:gd name="connsiteY1" fmla="*/ 0 h 896984"/>
              <a:gd name="connsiteX2" fmla="*/ 5043237 w 5043237"/>
              <a:gd name="connsiteY2" fmla="*/ 896984 h 896984"/>
              <a:gd name="connsiteX3" fmla="*/ 0 w 5043237"/>
              <a:gd name="connsiteY3" fmla="*/ 896984 h 8969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043237" h="896984">
                <a:moveTo>
                  <a:pt x="0" y="0"/>
                </a:moveTo>
                <a:lnTo>
                  <a:pt x="4590395" y="0"/>
                </a:lnTo>
                <a:lnTo>
                  <a:pt x="5043237" y="896984"/>
                </a:lnTo>
                <a:lnTo>
                  <a:pt x="0" y="896984"/>
                </a:lnTo>
                <a:close/>
              </a:path>
            </a:pathLst>
          </a:custGeom>
          <a:solidFill>
            <a:srgbClr val="A4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716362" y="-297047"/>
            <a:ext cx="10515600" cy="1325563"/>
          </a:xfrm>
          <a:noFill/>
        </p:spPr>
        <p:txBody>
          <a:bodyPr>
            <a:normAutofit/>
          </a:bodyPr>
          <a:lstStyle>
            <a:lvl1pPr>
              <a:defRPr sz="280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单击此处编辑母版标题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6"/>
            </p:custDataLst>
          </p:nvPr>
        </p:nvSpPr>
        <p:spPr>
          <a:xfrm>
            <a:off x="838200" y="1179095"/>
            <a:ext cx="10515600" cy="4997868"/>
          </a:xfrm>
        </p:spPr>
        <p:txBody>
          <a:bodyPr/>
          <a:lstStyle>
            <a:lvl1pPr marL="0" indent="0">
              <a:buFontTx/>
              <a:buNone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FontTx/>
              <a:buNone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914400" indent="0">
              <a:buFontTx/>
              <a:buNone/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CN" altLang="en-US"/>
              <a:t>单击此处编辑母版文本样式</a:t>
            </a:r>
            <a:endParaRPr lang="en-US" altLang="zh-CN"/>
          </a:p>
          <a:p>
            <a:pPr lvl="0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5148AE1C-9F5F-4B88-84E3-1FA20ED86E6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A1AB42ED-173E-4F1E-B49A-585EFAC8EEA8}" type="slidenum">
              <a:rPr lang="zh-CN" altLang="en-US" smtClean="0"/>
            </a:fld>
            <a:endParaRPr lang="zh-CN" altLang="en-US"/>
          </a:p>
        </p:txBody>
      </p:sp>
      <p:pic>
        <p:nvPicPr>
          <p:cNvPr id="30" name="图片 29"/>
          <p:cNvPicPr>
            <a:picLocks noChangeAspect="1"/>
          </p:cNvPicPr>
          <p:nvPr userDrawn="1">
            <p:custDataLst>
              <p:tags r:id="rId10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11035834" y="174648"/>
            <a:ext cx="392256" cy="497558"/>
          </a:xfrm>
          <a:prstGeom prst="rect">
            <a:avLst/>
          </a:prstGeom>
        </p:spPr>
      </p:pic>
      <p:cxnSp>
        <p:nvCxnSpPr>
          <p:cNvPr id="36" name="直接连接符 35"/>
          <p:cNvCxnSpPr/>
          <p:nvPr userDrawn="1">
            <p:custDataLst>
              <p:tags r:id="rId12"/>
            </p:custDataLst>
          </p:nvPr>
        </p:nvCxnSpPr>
        <p:spPr>
          <a:xfrm>
            <a:off x="0" y="675652"/>
            <a:ext cx="11353800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  <a:effec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4" name="文本框 43"/>
          <p:cNvSpPr txBox="1"/>
          <p:nvPr userDrawn="1">
            <p:custDataLst>
              <p:tags r:id="rId13"/>
            </p:custDataLst>
          </p:nvPr>
        </p:nvSpPr>
        <p:spPr>
          <a:xfrm>
            <a:off x="10485741" y="365735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红烛</a:t>
            </a:r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" name="矩形 46"/>
          <p:cNvSpPr/>
          <p:nvPr userDrawn="1">
            <p:custDataLst>
              <p:tags r:id="rId14"/>
            </p:custDataLst>
          </p:nvPr>
        </p:nvSpPr>
        <p:spPr>
          <a:xfrm>
            <a:off x="0" y="0"/>
            <a:ext cx="12191999" cy="6858000"/>
          </a:xfrm>
          <a:prstGeom prst="rect">
            <a:avLst/>
          </a:prstGeom>
          <a:noFill/>
          <a:ln w="31750">
            <a:solidFill>
              <a:srgbClr val="D054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矩形 48"/>
          <p:cNvSpPr/>
          <p:nvPr userDrawn="1">
            <p:custDataLst>
              <p:tags r:id="rId15"/>
            </p:custDataLst>
          </p:nvPr>
        </p:nvSpPr>
        <p:spPr>
          <a:xfrm>
            <a:off x="1" y="6352759"/>
            <a:ext cx="12191999" cy="498402"/>
          </a:xfrm>
          <a:prstGeom prst="rect">
            <a:avLst/>
          </a:prstGeom>
          <a:solidFill>
            <a:srgbClr val="A4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平行四边形 50"/>
          <p:cNvSpPr/>
          <p:nvPr userDrawn="1">
            <p:custDataLst>
              <p:tags r:id="rId16"/>
            </p:custDataLst>
          </p:nvPr>
        </p:nvSpPr>
        <p:spPr>
          <a:xfrm flipH="1">
            <a:off x="4366606" y="28511"/>
            <a:ext cx="542278" cy="645345"/>
          </a:xfrm>
          <a:prstGeom prst="parallelogram">
            <a:avLst>
              <a:gd name="adj" fmla="val 80977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1024128" y="585216"/>
            <a:ext cx="9720072" cy="1499616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1024127" y="2286000"/>
            <a:ext cx="4754880" cy="402336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5989320" y="2286000"/>
            <a:ext cx="4754880" cy="402336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A6B40B51-5E3E-43BF-AC24-2D5E875AEBA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7B424EAF-AD44-4797-8DBC-BD6DE43AB56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A6B40B51-5E3E-43BF-AC24-2D5E875AEBA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7B424EAF-AD44-4797-8DBC-BD6DE43AB56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>
            <p:custDataLst>
              <p:tags r:id="rId2"/>
            </p:custDataLst>
          </p:nvPr>
        </p:nvSpPr>
        <p:spPr>
          <a:xfrm>
            <a:off x="372794" y="583179"/>
            <a:ext cx="11449092" cy="564315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482600" dist="228600" sx="101000" sy="101000" algn="ctr" rotWithShape="0">
              <a:srgbClr val="000000">
                <a:alpha val="21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50F32CEF-EC3F-49DF-AF21-19E20D747A5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73911F-700C-49A2-A348-81DF8F6073B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tags" Target="../tags/tag34.xml"/><Relationship Id="rId8" Type="http://schemas.openxmlformats.org/officeDocument/2006/relationships/tags" Target="../tags/tag33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tags" Target="../tags/tag37.xml"/><Relationship Id="rId11" Type="http://schemas.openxmlformats.org/officeDocument/2006/relationships/tags" Target="../tags/tag36.xml"/><Relationship Id="rId10" Type="http://schemas.openxmlformats.org/officeDocument/2006/relationships/tags" Target="../tags/tag35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9"/>
            </p:custDataLst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0"/>
            </p:custDataLst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48AE1C-9F5F-4B88-84E3-1FA20ED86E6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1"/>
            </p:custDataLst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2"/>
            </p:custDataLst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1AB42ED-173E-4F1E-B49A-585EFAC8EEA8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transition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12.jpeg"/><Relationship Id="rId4" Type="http://schemas.openxmlformats.org/officeDocument/2006/relationships/tags" Target="../tags/tag59.xml"/><Relationship Id="rId3" Type="http://schemas.openxmlformats.org/officeDocument/2006/relationships/tags" Target="../tags/tag58.xml"/><Relationship Id="rId2" Type="http://schemas.openxmlformats.org/officeDocument/2006/relationships/image" Target="../media/image11.png"/><Relationship Id="rId1" Type="http://schemas.openxmlformats.org/officeDocument/2006/relationships/tags" Target="../tags/tag57.xml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13.png"/><Relationship Id="rId3" Type="http://schemas.openxmlformats.org/officeDocument/2006/relationships/tags" Target="../tags/tag60.xml"/><Relationship Id="rId2" Type="http://schemas.microsoft.com/office/2007/relationships/media" Target="../media/media1.mp4"/><Relationship Id="rId1" Type="http://schemas.openxmlformats.org/officeDocument/2006/relationships/video" Target="../media/media1.mp4"/></Relationships>
</file>

<file path=ppt/slides/_rels/slide1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tags" Target="../tags/tag65.xml"/><Relationship Id="rId5" Type="http://schemas.openxmlformats.org/officeDocument/2006/relationships/tags" Target="../tags/tag64.xml"/><Relationship Id="rId4" Type="http://schemas.openxmlformats.org/officeDocument/2006/relationships/tags" Target="../tags/tag63.xml"/><Relationship Id="rId3" Type="http://schemas.openxmlformats.org/officeDocument/2006/relationships/image" Target="../media/image14.jpeg"/><Relationship Id="rId2" Type="http://schemas.openxmlformats.org/officeDocument/2006/relationships/tags" Target="../tags/tag62.xml"/><Relationship Id="rId1" Type="http://schemas.openxmlformats.org/officeDocument/2006/relationships/tags" Target="../tags/tag61.xml"/></Relationships>
</file>

<file path=ppt/slides/_rels/slide1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tags" Target="../tags/tag70.xml"/><Relationship Id="rId5" Type="http://schemas.openxmlformats.org/officeDocument/2006/relationships/tags" Target="../tags/tag69.xml"/><Relationship Id="rId4" Type="http://schemas.openxmlformats.org/officeDocument/2006/relationships/tags" Target="../tags/tag68.xml"/><Relationship Id="rId3" Type="http://schemas.openxmlformats.org/officeDocument/2006/relationships/image" Target="../media/image14.jpeg"/><Relationship Id="rId2" Type="http://schemas.openxmlformats.org/officeDocument/2006/relationships/tags" Target="../tags/tag67.xml"/><Relationship Id="rId1" Type="http://schemas.openxmlformats.org/officeDocument/2006/relationships/tags" Target="../tags/tag66.xml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tags" Target="../tags/tag73.xml"/><Relationship Id="rId3" Type="http://schemas.openxmlformats.org/officeDocument/2006/relationships/tags" Target="../tags/tag72.xml"/><Relationship Id="rId2" Type="http://schemas.openxmlformats.org/officeDocument/2006/relationships/image" Target="../media/image8.jpeg"/><Relationship Id="rId1" Type="http://schemas.openxmlformats.org/officeDocument/2006/relationships/tags" Target="../tags/tag71.xml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tags" Target="../tags/tag76.xml"/><Relationship Id="rId2" Type="http://schemas.openxmlformats.org/officeDocument/2006/relationships/tags" Target="../tags/tag75.xml"/><Relationship Id="rId1" Type="http://schemas.openxmlformats.org/officeDocument/2006/relationships/tags" Target="../tags/tag74.xml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tags" Target="../tags/tag79.xml"/><Relationship Id="rId2" Type="http://schemas.openxmlformats.org/officeDocument/2006/relationships/tags" Target="../tags/tag78.xml"/><Relationship Id="rId1" Type="http://schemas.openxmlformats.org/officeDocument/2006/relationships/tags" Target="../tags/tag77.xml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82.xml"/><Relationship Id="rId2" Type="http://schemas.openxmlformats.org/officeDocument/2006/relationships/tags" Target="../tags/tag81.xml"/><Relationship Id="rId1" Type="http://schemas.openxmlformats.org/officeDocument/2006/relationships/tags" Target="../tags/tag80.xml"/></Relationships>
</file>

<file path=ppt/slides/_rels/slide1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84.xml"/><Relationship Id="rId2" Type="http://schemas.openxmlformats.org/officeDocument/2006/relationships/image" Target="../media/image15.png"/><Relationship Id="rId1" Type="http://schemas.openxmlformats.org/officeDocument/2006/relationships/tags" Target="../tags/tag83.xml"/></Relationships>
</file>

<file path=ppt/slides/_rels/slide1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86.xml"/><Relationship Id="rId2" Type="http://schemas.openxmlformats.org/officeDocument/2006/relationships/image" Target="../media/image15.png"/><Relationship Id="rId1" Type="http://schemas.openxmlformats.org/officeDocument/2006/relationships/tags" Target="../tags/tag85.xml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image" Target="../media/image4.png"/><Relationship Id="rId7" Type="http://schemas.openxmlformats.org/officeDocument/2006/relationships/tags" Target="../tags/tag43.xml"/><Relationship Id="rId6" Type="http://schemas.openxmlformats.org/officeDocument/2006/relationships/tags" Target="../tags/tag42.xml"/><Relationship Id="rId5" Type="http://schemas.openxmlformats.org/officeDocument/2006/relationships/tags" Target="../tags/tag41.xml"/><Relationship Id="rId4" Type="http://schemas.openxmlformats.org/officeDocument/2006/relationships/tags" Target="../tags/tag40.xml"/><Relationship Id="rId3" Type="http://schemas.openxmlformats.org/officeDocument/2006/relationships/tags" Target="../tags/tag39.xml"/><Relationship Id="rId2" Type="http://schemas.openxmlformats.org/officeDocument/2006/relationships/image" Target="../media/image3.png"/><Relationship Id="rId1" Type="http://schemas.openxmlformats.org/officeDocument/2006/relationships/tags" Target="../tags/tag38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87.xml"/></Relationships>
</file>

<file path=ppt/slides/_rels/slide2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16.png"/><Relationship Id="rId3" Type="http://schemas.openxmlformats.org/officeDocument/2006/relationships/tags" Target="../tags/tag90.xml"/><Relationship Id="rId2" Type="http://schemas.openxmlformats.org/officeDocument/2006/relationships/tags" Target="../tags/tag89.xml"/><Relationship Id="rId1" Type="http://schemas.openxmlformats.org/officeDocument/2006/relationships/tags" Target="../tags/tag88.xml"/></Relationships>
</file>

<file path=ppt/slides/_rels/slide22.xml.rels><?xml version="1.0" encoding="UTF-8" standalone="yes"?>
<Relationships xmlns="http://schemas.openxmlformats.org/package/2006/relationships"><Relationship Id="rId9" Type="http://schemas.openxmlformats.org/officeDocument/2006/relationships/tags" Target="../tags/tag99.xml"/><Relationship Id="rId8" Type="http://schemas.openxmlformats.org/officeDocument/2006/relationships/tags" Target="../tags/tag98.xml"/><Relationship Id="rId7" Type="http://schemas.openxmlformats.org/officeDocument/2006/relationships/tags" Target="../tags/tag97.xml"/><Relationship Id="rId6" Type="http://schemas.openxmlformats.org/officeDocument/2006/relationships/tags" Target="../tags/tag96.xml"/><Relationship Id="rId5" Type="http://schemas.openxmlformats.org/officeDocument/2006/relationships/tags" Target="../tags/tag95.xml"/><Relationship Id="rId4" Type="http://schemas.openxmlformats.org/officeDocument/2006/relationships/tags" Target="../tags/tag94.xml"/><Relationship Id="rId3" Type="http://schemas.openxmlformats.org/officeDocument/2006/relationships/tags" Target="../tags/tag93.xml"/><Relationship Id="rId22" Type="http://schemas.openxmlformats.org/officeDocument/2006/relationships/slideLayout" Target="../slideLayouts/slideLayout2.xml"/><Relationship Id="rId21" Type="http://schemas.openxmlformats.org/officeDocument/2006/relationships/tags" Target="../tags/tag111.xml"/><Relationship Id="rId20" Type="http://schemas.openxmlformats.org/officeDocument/2006/relationships/tags" Target="../tags/tag110.xml"/><Relationship Id="rId2" Type="http://schemas.openxmlformats.org/officeDocument/2006/relationships/tags" Target="../tags/tag92.xml"/><Relationship Id="rId19" Type="http://schemas.openxmlformats.org/officeDocument/2006/relationships/tags" Target="../tags/tag109.xml"/><Relationship Id="rId18" Type="http://schemas.openxmlformats.org/officeDocument/2006/relationships/tags" Target="../tags/tag108.xml"/><Relationship Id="rId17" Type="http://schemas.openxmlformats.org/officeDocument/2006/relationships/tags" Target="../tags/tag107.xml"/><Relationship Id="rId16" Type="http://schemas.openxmlformats.org/officeDocument/2006/relationships/tags" Target="../tags/tag106.xml"/><Relationship Id="rId15" Type="http://schemas.openxmlformats.org/officeDocument/2006/relationships/tags" Target="../tags/tag105.xml"/><Relationship Id="rId14" Type="http://schemas.openxmlformats.org/officeDocument/2006/relationships/tags" Target="../tags/tag104.xml"/><Relationship Id="rId13" Type="http://schemas.openxmlformats.org/officeDocument/2006/relationships/tags" Target="../tags/tag103.xml"/><Relationship Id="rId12" Type="http://schemas.openxmlformats.org/officeDocument/2006/relationships/tags" Target="../tags/tag102.xml"/><Relationship Id="rId11" Type="http://schemas.openxmlformats.org/officeDocument/2006/relationships/tags" Target="../tags/tag101.xml"/><Relationship Id="rId10" Type="http://schemas.openxmlformats.org/officeDocument/2006/relationships/tags" Target="../tags/tag100.xml"/><Relationship Id="rId1" Type="http://schemas.openxmlformats.org/officeDocument/2006/relationships/tags" Target="../tags/tag91.xml"/></Relationships>
</file>

<file path=ppt/slides/_rels/slide23.xml.rels><?xml version="1.0" encoding="UTF-8" standalone="yes"?>
<Relationships xmlns="http://schemas.openxmlformats.org/package/2006/relationships"><Relationship Id="rId9" Type="http://schemas.openxmlformats.org/officeDocument/2006/relationships/tags" Target="../tags/tag120.xml"/><Relationship Id="rId8" Type="http://schemas.openxmlformats.org/officeDocument/2006/relationships/tags" Target="../tags/tag119.xml"/><Relationship Id="rId7" Type="http://schemas.openxmlformats.org/officeDocument/2006/relationships/tags" Target="../tags/tag118.xml"/><Relationship Id="rId6" Type="http://schemas.openxmlformats.org/officeDocument/2006/relationships/tags" Target="../tags/tag117.xml"/><Relationship Id="rId5" Type="http://schemas.openxmlformats.org/officeDocument/2006/relationships/tags" Target="../tags/tag116.xml"/><Relationship Id="rId4" Type="http://schemas.openxmlformats.org/officeDocument/2006/relationships/tags" Target="../tags/tag115.xml"/><Relationship Id="rId3" Type="http://schemas.openxmlformats.org/officeDocument/2006/relationships/tags" Target="../tags/tag114.xml"/><Relationship Id="rId2" Type="http://schemas.openxmlformats.org/officeDocument/2006/relationships/tags" Target="../tags/tag113.xml"/><Relationship Id="rId15" Type="http://schemas.openxmlformats.org/officeDocument/2006/relationships/slideLayout" Target="../slideLayouts/slideLayout2.xml"/><Relationship Id="rId14" Type="http://schemas.openxmlformats.org/officeDocument/2006/relationships/tags" Target="../tags/tag125.xml"/><Relationship Id="rId13" Type="http://schemas.openxmlformats.org/officeDocument/2006/relationships/tags" Target="../tags/tag124.xml"/><Relationship Id="rId12" Type="http://schemas.openxmlformats.org/officeDocument/2006/relationships/tags" Target="../tags/tag123.xml"/><Relationship Id="rId11" Type="http://schemas.openxmlformats.org/officeDocument/2006/relationships/tags" Target="../tags/tag122.xml"/><Relationship Id="rId10" Type="http://schemas.openxmlformats.org/officeDocument/2006/relationships/tags" Target="../tags/tag121.xml"/><Relationship Id="rId1" Type="http://schemas.openxmlformats.org/officeDocument/2006/relationships/tags" Target="../tags/tag112.xml"/></Relationships>
</file>

<file path=ppt/slides/_rels/slide24.xml.rels><?xml version="1.0" encoding="UTF-8" standalone="yes"?>
<Relationships xmlns="http://schemas.openxmlformats.org/package/2006/relationships"><Relationship Id="rId9" Type="http://schemas.openxmlformats.org/officeDocument/2006/relationships/tags" Target="../tags/tag134.xml"/><Relationship Id="rId8" Type="http://schemas.openxmlformats.org/officeDocument/2006/relationships/tags" Target="../tags/tag133.xml"/><Relationship Id="rId7" Type="http://schemas.openxmlformats.org/officeDocument/2006/relationships/tags" Target="../tags/tag132.xml"/><Relationship Id="rId6" Type="http://schemas.openxmlformats.org/officeDocument/2006/relationships/tags" Target="../tags/tag131.xml"/><Relationship Id="rId5" Type="http://schemas.openxmlformats.org/officeDocument/2006/relationships/tags" Target="../tags/tag130.xml"/><Relationship Id="rId4" Type="http://schemas.openxmlformats.org/officeDocument/2006/relationships/tags" Target="../tags/tag129.xml"/><Relationship Id="rId3" Type="http://schemas.openxmlformats.org/officeDocument/2006/relationships/tags" Target="../tags/tag128.xml"/><Relationship Id="rId2" Type="http://schemas.openxmlformats.org/officeDocument/2006/relationships/tags" Target="../tags/tag127.xml"/><Relationship Id="rId14" Type="http://schemas.openxmlformats.org/officeDocument/2006/relationships/slideLayout" Target="../slideLayouts/slideLayout2.xml"/><Relationship Id="rId13" Type="http://schemas.openxmlformats.org/officeDocument/2006/relationships/tags" Target="../tags/tag138.xml"/><Relationship Id="rId12" Type="http://schemas.openxmlformats.org/officeDocument/2006/relationships/tags" Target="../tags/tag137.xml"/><Relationship Id="rId11" Type="http://schemas.openxmlformats.org/officeDocument/2006/relationships/tags" Target="../tags/tag136.xml"/><Relationship Id="rId10" Type="http://schemas.openxmlformats.org/officeDocument/2006/relationships/tags" Target="../tags/tag135.xml"/><Relationship Id="rId1" Type="http://schemas.openxmlformats.org/officeDocument/2006/relationships/tags" Target="../tags/tag126.xml"/></Relationships>
</file>

<file path=ppt/slides/_rels/slide2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tags" Target="../tags/tag141.xml"/><Relationship Id="rId3" Type="http://schemas.openxmlformats.org/officeDocument/2006/relationships/tags" Target="../tags/tag140.xml"/><Relationship Id="rId2" Type="http://schemas.openxmlformats.org/officeDocument/2006/relationships/image" Target="../media/image8.jpeg"/><Relationship Id="rId1" Type="http://schemas.openxmlformats.org/officeDocument/2006/relationships/tags" Target="../tags/tag139.xml"/></Relationships>
</file>

<file path=ppt/slides/_rels/slide2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5.xml"/><Relationship Id="rId4" Type="http://schemas.openxmlformats.org/officeDocument/2006/relationships/image" Target="../media/image20.png"/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2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tags" Target="../tags/tag146.xml"/><Relationship Id="rId4" Type="http://schemas.openxmlformats.org/officeDocument/2006/relationships/tags" Target="../tags/tag145.xml"/><Relationship Id="rId3" Type="http://schemas.openxmlformats.org/officeDocument/2006/relationships/tags" Target="../tags/tag144.xml"/><Relationship Id="rId2" Type="http://schemas.openxmlformats.org/officeDocument/2006/relationships/tags" Target="../tags/tag143.xml"/><Relationship Id="rId1" Type="http://schemas.openxmlformats.org/officeDocument/2006/relationships/tags" Target="../tags/tag14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tags" Target="../tags/tag153.xml"/><Relationship Id="rId6" Type="http://schemas.openxmlformats.org/officeDocument/2006/relationships/tags" Target="../tags/tag152.xml"/><Relationship Id="rId5" Type="http://schemas.openxmlformats.org/officeDocument/2006/relationships/tags" Target="../tags/tag151.xml"/><Relationship Id="rId4" Type="http://schemas.openxmlformats.org/officeDocument/2006/relationships/tags" Target="../tags/tag150.xml"/><Relationship Id="rId3" Type="http://schemas.openxmlformats.org/officeDocument/2006/relationships/tags" Target="../tags/tag149.xml"/><Relationship Id="rId2" Type="http://schemas.openxmlformats.org/officeDocument/2006/relationships/tags" Target="../tags/tag148.xml"/><Relationship Id="rId1" Type="http://schemas.openxmlformats.org/officeDocument/2006/relationships/tags" Target="../tags/tag147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156.xml"/><Relationship Id="rId2" Type="http://schemas.openxmlformats.org/officeDocument/2006/relationships/tags" Target="../tags/tag155.xml"/><Relationship Id="rId1" Type="http://schemas.openxmlformats.org/officeDocument/2006/relationships/tags" Target="../tags/tag154.xml"/></Relationships>
</file>

<file path=ppt/slides/_rels/slide31.xml.rels><?xml version="1.0" encoding="UTF-8" standalone="yes"?>
<Relationships xmlns="http://schemas.openxmlformats.org/package/2006/relationships"><Relationship Id="rId9" Type="http://schemas.openxmlformats.org/officeDocument/2006/relationships/hyperlink" Target="https://baike.baidu.com/item/%E4%BA%8C%E4%B8%83%E6%83%A8%E6%A1%88" TargetMode="External"/><Relationship Id="rId8" Type="http://schemas.openxmlformats.org/officeDocument/2006/relationships/hyperlink" Target="https://baike.baidu.com/item/%E6%96%BD%E6%B4%8B" TargetMode="External"/><Relationship Id="rId7" Type="http://schemas.openxmlformats.org/officeDocument/2006/relationships/hyperlink" Target="https://baike.baidu.com/item/%E6%9E%97%E7%A5%A5%E8%B0%A6" TargetMode="External"/><Relationship Id="rId6" Type="http://schemas.openxmlformats.org/officeDocument/2006/relationships/hyperlink" Target="https://baike.baidu.com/item/%E5%90%B4%E4%BD%A9%E5%AD%9A" TargetMode="External"/><Relationship Id="rId5" Type="http://schemas.openxmlformats.org/officeDocument/2006/relationships/hyperlink" Target="https://baike.baidu.com/item/%E7%9B%B4%E7%B3%BB%E5%86%9B%E9%98%80" TargetMode="External"/><Relationship Id="rId4" Type="http://schemas.openxmlformats.org/officeDocument/2006/relationships/hyperlink" Target="https://baike.baidu.com/item/%E4%BA%AC%E6%B1%89%E9%93%81%E8%B7%AF" TargetMode="External"/><Relationship Id="rId3" Type="http://schemas.openxmlformats.org/officeDocument/2006/relationships/hyperlink" Target="https://baike.baidu.com/item/%E7%AC%AC%E4%B8%80%E6%AC%A1%E5%9B%BD%E5%85%B1%E5%90%88%E4%BD%9C" TargetMode="External"/><Relationship Id="rId22" Type="http://schemas.openxmlformats.org/officeDocument/2006/relationships/slideLayout" Target="../slideLayouts/slideLayout5.xml"/><Relationship Id="rId21" Type="http://schemas.openxmlformats.org/officeDocument/2006/relationships/hyperlink" Target="https://baike.baidu.com/item/%E7%BA%A2%E7%83%9B" TargetMode="External"/><Relationship Id="rId20" Type="http://schemas.openxmlformats.org/officeDocument/2006/relationships/hyperlink" Target="https://baike.baidu.com/item/%E9%97%BB%E4%B8%80%E5%A4%9A" TargetMode="External"/><Relationship Id="rId2" Type="http://schemas.openxmlformats.org/officeDocument/2006/relationships/hyperlink" Target="https://baike.baidu.com/item/%E5%85%B1%E4%BA%A7%E5%9B%BD%E9%99%85" TargetMode="External"/><Relationship Id="rId19" Type="http://schemas.openxmlformats.org/officeDocument/2006/relationships/hyperlink" Target="https://baike.baidu.com/item/%E3%80%8A%E5%91%90%E5%96%8A%E3%80%8B" TargetMode="External"/><Relationship Id="rId18" Type="http://schemas.openxmlformats.org/officeDocument/2006/relationships/hyperlink" Target="https://baike.baidu.com/item/%E9%B2%81%E8%BF%85" TargetMode="External"/><Relationship Id="rId17" Type="http://schemas.openxmlformats.org/officeDocument/2006/relationships/hyperlink" Target="https://baike.baidu.com/item/%E9%99%88%E7%8B%AC%E7%A7%80" TargetMode="External"/><Relationship Id="rId16" Type="http://schemas.openxmlformats.org/officeDocument/2006/relationships/hyperlink" Target="https://baike.baidu.com/item/%E4%B8%AD%E5%9B%BD%E5%85%B1%E4%BA%A7%E5%85%9A%E7%AC%AC%E4%B8%89%E6%AC%A1%E5%85%A8%E5%9B%BD%E4%BB%A3%E8%A1%A8%E5%A4%A7%E4%BC%9A" TargetMode="External"/><Relationship Id="rId15" Type="http://schemas.openxmlformats.org/officeDocument/2006/relationships/hyperlink" Target="https://baike.baidu.com/item/%E4%B8%B4%E5%9F%8E" TargetMode="External"/><Relationship Id="rId14" Type="http://schemas.openxmlformats.org/officeDocument/2006/relationships/hyperlink" Target="https://baike.baidu.com/item/%E5%86%AF%E7%8E%89%E7%A5%A5" TargetMode="External"/><Relationship Id="rId13" Type="http://schemas.openxmlformats.org/officeDocument/2006/relationships/hyperlink" Target="https://baike.baidu.com/item/%E6%AF%9B%E6%B3%BD%E4%B8%9C" TargetMode="External"/><Relationship Id="rId12" Type="http://schemas.openxmlformats.org/officeDocument/2006/relationships/hyperlink" Target="https://baike.baidu.com/item/%E8%83%A1%E9%80%82" TargetMode="External"/><Relationship Id="rId11" Type="http://schemas.openxmlformats.org/officeDocument/2006/relationships/hyperlink" Target="https://baike.baidu.com/item/%E5%A4%A7%E5%85%83%E5%B8%85%E5%BA%9C" TargetMode="External"/><Relationship Id="rId10" Type="http://schemas.openxmlformats.org/officeDocument/2006/relationships/hyperlink" Target="https://baike.baidu.com/item/%E5%AD%99%E4%B8%AD%E5%B1%B1/128084" TargetMode="External"/><Relationship Id="rId1" Type="http://schemas.openxmlformats.org/officeDocument/2006/relationships/hyperlink" Target="https://baike.baidu.com/item/%E4%B8%AD%E5%9B%BD%E5%9B%BD%E6%B0%91%E5%85%9A%E5%AE%A3%E8%A8%80/9618834" TargetMode="Externa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tags" Target="../tags/tag161.xml"/><Relationship Id="rId4" Type="http://schemas.openxmlformats.org/officeDocument/2006/relationships/tags" Target="../tags/tag160.xml"/><Relationship Id="rId3" Type="http://schemas.openxmlformats.org/officeDocument/2006/relationships/tags" Target="../tags/tag159.xml"/><Relationship Id="rId2" Type="http://schemas.openxmlformats.org/officeDocument/2006/relationships/tags" Target="../tags/tag158.xml"/><Relationship Id="rId1" Type="http://schemas.openxmlformats.org/officeDocument/2006/relationships/tags" Target="../tags/tag15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7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tags" Target="../tags/tag167.xml"/><Relationship Id="rId5" Type="http://schemas.openxmlformats.org/officeDocument/2006/relationships/tags" Target="../tags/tag166.xml"/><Relationship Id="rId4" Type="http://schemas.openxmlformats.org/officeDocument/2006/relationships/tags" Target="../tags/tag165.xml"/><Relationship Id="rId3" Type="http://schemas.openxmlformats.org/officeDocument/2006/relationships/tags" Target="../tags/tag164.xml"/><Relationship Id="rId2" Type="http://schemas.openxmlformats.org/officeDocument/2006/relationships/tags" Target="../tags/tag163.xml"/><Relationship Id="rId1" Type="http://schemas.openxmlformats.org/officeDocument/2006/relationships/tags" Target="../tags/tag162.xml"/></Relationships>
</file>

<file path=ppt/slides/_rels/slide3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170.xml"/><Relationship Id="rId2" Type="http://schemas.openxmlformats.org/officeDocument/2006/relationships/tags" Target="../tags/tag169.xml"/><Relationship Id="rId1" Type="http://schemas.openxmlformats.org/officeDocument/2006/relationships/tags" Target="../tags/tag168.xml"/></Relationships>
</file>

<file path=ppt/slides/_rels/slide39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tags" Target="../tags/tag176.xml"/><Relationship Id="rId5" Type="http://schemas.openxmlformats.org/officeDocument/2006/relationships/tags" Target="../tags/tag175.xml"/><Relationship Id="rId4" Type="http://schemas.openxmlformats.org/officeDocument/2006/relationships/tags" Target="../tags/tag174.xml"/><Relationship Id="rId3" Type="http://schemas.openxmlformats.org/officeDocument/2006/relationships/tags" Target="../tags/tag173.xml"/><Relationship Id="rId2" Type="http://schemas.openxmlformats.org/officeDocument/2006/relationships/tags" Target="../tags/tag172.xml"/><Relationship Id="rId1" Type="http://schemas.openxmlformats.org/officeDocument/2006/relationships/tags" Target="../tags/tag17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45.xml"/><Relationship Id="rId1" Type="http://schemas.openxmlformats.org/officeDocument/2006/relationships/tags" Target="../tags/tag44.xml"/></Relationships>
</file>

<file path=ppt/slides/_rels/slide4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tags" Target="../tags/tag179.xml"/><Relationship Id="rId3" Type="http://schemas.openxmlformats.org/officeDocument/2006/relationships/tags" Target="../tags/tag178.xml"/><Relationship Id="rId2" Type="http://schemas.openxmlformats.org/officeDocument/2006/relationships/image" Target="../media/image8.jpeg"/><Relationship Id="rId1" Type="http://schemas.openxmlformats.org/officeDocument/2006/relationships/tags" Target="../tags/tag17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80.xml"/></Relationships>
</file>

<file path=ppt/slides/_rels/slide42.xml.rels><?xml version="1.0" encoding="UTF-8" standalone="yes"?>
<Relationships xmlns="http://schemas.openxmlformats.org/package/2006/relationships"><Relationship Id="rId9" Type="http://schemas.openxmlformats.org/officeDocument/2006/relationships/tags" Target="../tags/tag189.xml"/><Relationship Id="rId8" Type="http://schemas.openxmlformats.org/officeDocument/2006/relationships/tags" Target="../tags/tag188.xml"/><Relationship Id="rId7" Type="http://schemas.openxmlformats.org/officeDocument/2006/relationships/tags" Target="../tags/tag187.xml"/><Relationship Id="rId6" Type="http://schemas.openxmlformats.org/officeDocument/2006/relationships/tags" Target="../tags/tag186.xml"/><Relationship Id="rId5" Type="http://schemas.openxmlformats.org/officeDocument/2006/relationships/tags" Target="../tags/tag185.xml"/><Relationship Id="rId4" Type="http://schemas.openxmlformats.org/officeDocument/2006/relationships/tags" Target="../tags/tag184.xml"/><Relationship Id="rId3" Type="http://schemas.openxmlformats.org/officeDocument/2006/relationships/tags" Target="../tags/tag183.xml"/><Relationship Id="rId2" Type="http://schemas.openxmlformats.org/officeDocument/2006/relationships/tags" Target="../tags/tag182.xml"/><Relationship Id="rId14" Type="http://schemas.openxmlformats.org/officeDocument/2006/relationships/slideLayout" Target="../slideLayouts/slideLayout2.xml"/><Relationship Id="rId13" Type="http://schemas.openxmlformats.org/officeDocument/2006/relationships/image" Target="../media/image21.jpeg"/><Relationship Id="rId12" Type="http://schemas.openxmlformats.org/officeDocument/2006/relationships/tags" Target="../tags/tag192.xml"/><Relationship Id="rId11" Type="http://schemas.openxmlformats.org/officeDocument/2006/relationships/tags" Target="../tags/tag191.xml"/><Relationship Id="rId10" Type="http://schemas.openxmlformats.org/officeDocument/2006/relationships/tags" Target="../tags/tag190.xml"/><Relationship Id="rId1" Type="http://schemas.openxmlformats.org/officeDocument/2006/relationships/tags" Target="../tags/tag181.xml"/></Relationships>
</file>

<file path=ppt/slides/_rels/slide4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22.png"/><Relationship Id="rId3" Type="http://schemas.openxmlformats.org/officeDocument/2006/relationships/tags" Target="../tags/tag195.xml"/><Relationship Id="rId2" Type="http://schemas.openxmlformats.org/officeDocument/2006/relationships/tags" Target="../tags/tag194.xml"/><Relationship Id="rId1" Type="http://schemas.openxmlformats.org/officeDocument/2006/relationships/tags" Target="../tags/tag193.xml"/></Relationships>
</file>

<file path=ppt/slides/_rels/slide4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22.png"/><Relationship Id="rId3" Type="http://schemas.openxmlformats.org/officeDocument/2006/relationships/tags" Target="../tags/tag198.xml"/><Relationship Id="rId2" Type="http://schemas.openxmlformats.org/officeDocument/2006/relationships/tags" Target="../tags/tag197.xml"/><Relationship Id="rId1" Type="http://schemas.openxmlformats.org/officeDocument/2006/relationships/tags" Target="../tags/tag196.xml"/></Relationships>
</file>

<file path=ppt/slides/_rels/slide4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22.png"/><Relationship Id="rId3" Type="http://schemas.openxmlformats.org/officeDocument/2006/relationships/tags" Target="../tags/tag201.xml"/><Relationship Id="rId2" Type="http://schemas.openxmlformats.org/officeDocument/2006/relationships/tags" Target="../tags/tag200.xml"/><Relationship Id="rId1" Type="http://schemas.openxmlformats.org/officeDocument/2006/relationships/tags" Target="../tags/tag199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tags" Target="../tags/tag48.xml"/><Relationship Id="rId3" Type="http://schemas.openxmlformats.org/officeDocument/2006/relationships/tags" Target="../tags/tag47.xml"/><Relationship Id="rId2" Type="http://schemas.openxmlformats.org/officeDocument/2006/relationships/image" Target="../media/image8.jpeg"/><Relationship Id="rId1" Type="http://schemas.openxmlformats.org/officeDocument/2006/relationships/tags" Target="../tags/tag46.xml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9.png"/><Relationship Id="rId2" Type="http://schemas.openxmlformats.org/officeDocument/2006/relationships/tags" Target="../tags/tag50.xml"/><Relationship Id="rId1" Type="http://schemas.openxmlformats.org/officeDocument/2006/relationships/tags" Target="../tags/tag49.xml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hyperlink" Target="https://baike.baidu.com/item/%E6%96%B0%E6%A0%BC%E5%BE%8B%E8%AF%97%E6%B4%BE" TargetMode="External"/><Relationship Id="rId2" Type="http://schemas.openxmlformats.org/officeDocument/2006/relationships/hyperlink" Target="https://baike.baidu.com/item/%E6%A0%BC%E5%BE%8B%E8%AF%97" TargetMode="External"/><Relationship Id="rId1" Type="http://schemas.openxmlformats.org/officeDocument/2006/relationships/tags" Target="../tags/tag5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52.xml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tags" Target="../tags/tag56.xml"/><Relationship Id="rId4" Type="http://schemas.openxmlformats.org/officeDocument/2006/relationships/image" Target="../media/image10.jpeg"/><Relationship Id="rId3" Type="http://schemas.openxmlformats.org/officeDocument/2006/relationships/tags" Target="../tags/tag55.xml"/><Relationship Id="rId2" Type="http://schemas.openxmlformats.org/officeDocument/2006/relationships/tags" Target="../tags/tag54.xml"/><Relationship Id="rId1" Type="http://schemas.openxmlformats.org/officeDocument/2006/relationships/tags" Target="../tags/tag5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16372" y="189399"/>
            <a:ext cx="4751648" cy="14452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800" b="1" dirty="0" smtClean="0">
                <a:solidFill>
                  <a:srgbClr val="FF0000"/>
                </a:solidFill>
              </a:rPr>
              <a:t>励志名言</a:t>
            </a:r>
            <a:endParaRPr lang="zh-CN" altLang="en-US" sz="8800" b="1" dirty="0">
              <a:solidFill>
                <a:srgbClr val="FF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64590" y="2061260"/>
            <a:ext cx="11519147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br>
              <a:rPr lang="en-US" altLang="zh-CN" sz="4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</a:br>
            <a:br>
              <a:rPr lang="en-US" altLang="zh-CN" sz="4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</a:br>
            <a:endParaRPr lang="zh-CN" altLang="en-US" sz="4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36585" y="1341314"/>
            <a:ext cx="11591141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 smtClean="0">
                <a:solidFill>
                  <a:srgbClr val="0000FF"/>
                </a:solidFill>
              </a:rPr>
              <a:t>          </a:t>
            </a:r>
            <a:endParaRPr lang="zh-CN" altLang="en-US" sz="4000" b="1" dirty="0">
              <a:solidFill>
                <a:srgbClr val="0000FF"/>
              </a:solidFill>
            </a:endParaRPr>
          </a:p>
        </p:txBody>
      </p:sp>
      <p:sp>
        <p:nvSpPr>
          <p:cNvPr id="133121" name="Rectangle 1"/>
          <p:cNvSpPr>
            <a:spLocks noChangeArrowheads="1"/>
          </p:cNvSpPr>
          <p:nvPr/>
        </p:nvSpPr>
        <p:spPr bwMode="auto">
          <a:xfrm>
            <a:off x="120601" y="3675839"/>
            <a:ext cx="11807124" cy="8286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23" tIns="45711" rIns="91423" bIns="45711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sz="48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endParaRPr kumimoji="0" lang="zh-CN" altLang="en-US" sz="8800" b="1" i="0" u="none" strike="noStrike" cap="none" normalizeH="0" baseline="0" dirty="0" smtClean="0">
              <a:ln>
                <a:noFill/>
              </a:ln>
              <a:solidFill>
                <a:srgbClr val="0000FF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08580" y="1701287"/>
            <a:ext cx="11447152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 smtClean="0">
                <a:solidFill>
                  <a:srgbClr val="0000FF"/>
                </a:solidFill>
              </a:rPr>
              <a:t>         </a:t>
            </a:r>
            <a:endParaRPr lang="zh-CN" altLang="en-US" sz="4400" b="1" dirty="0">
              <a:solidFill>
                <a:srgbClr val="0000FF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80390" y="2377440"/>
            <a:ext cx="11089640" cy="286131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6000" b="1">
                <a:solidFill>
                  <a:schemeClr val="tx1"/>
                </a:solidFill>
              </a:rPr>
              <a:t>　</a:t>
            </a:r>
            <a:r>
              <a:rPr lang="en-US" altLang="zh-CN" sz="6000" b="1">
                <a:solidFill>
                  <a:schemeClr val="tx1"/>
                </a:solidFill>
              </a:rPr>
              <a:t>  </a:t>
            </a:r>
            <a:r>
              <a:rPr lang="zh-CN" altLang="en-US" sz="6000" b="1">
                <a:solidFill>
                  <a:schemeClr val="tx1"/>
                </a:solidFill>
              </a:rPr>
              <a:t>成功就是你被击落到失望的深渊之后反弹得有多高。</a:t>
            </a:r>
            <a:endParaRPr lang="zh-CN" altLang="en-US" sz="6000" b="1">
              <a:solidFill>
                <a:schemeClr val="tx1"/>
              </a:solidFill>
            </a:endParaRPr>
          </a:p>
          <a:p>
            <a:r>
              <a:rPr lang="en-US" altLang="zh-CN" sz="6000" b="1">
                <a:solidFill>
                  <a:schemeClr val="tx1"/>
                </a:solidFill>
              </a:rPr>
              <a:t>    雨是云的梦，云是雨的前世。     </a:t>
            </a:r>
            <a:endParaRPr lang="en-US" altLang="zh-CN" sz="6000" b="1">
              <a:solidFill>
                <a:schemeClr val="tx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86055" y="1028700"/>
            <a:ext cx="3303905" cy="4734560"/>
          </a:xfrm>
          <a:prstGeom prst="rect">
            <a:avLst/>
          </a:prstGeom>
        </p:spPr>
      </p:pic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400685" y="1285875"/>
            <a:ext cx="2842260" cy="3898265"/>
          </a:xfrm>
        </p:spPr>
        <p:txBody>
          <a:bodyPr>
            <a:noAutofit/>
          </a:bodyPr>
          <a:lstStyle/>
          <a:p>
            <a:pPr lvl="0"/>
            <a:r>
              <a:rPr lang="en-US" altLang="zh-CN" sz="440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    </a:t>
            </a:r>
            <a:r>
              <a:rPr lang="zh-CN" altLang="en-US" sz="4400" b="1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听名家朗诵。把握诗词情感，有感情的齐读诗词。</a:t>
            </a:r>
            <a:endParaRPr lang="zh-CN" altLang="en-US" sz="4400" b="1">
              <a:solidFill>
                <a:srgbClr val="FFFF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8880" y="1028700"/>
            <a:ext cx="8211820" cy="4638675"/>
          </a:xfrm>
          <a:prstGeom prst="rect">
            <a:avLst/>
          </a:prstGeom>
          <a:effectLst>
            <a:outerShdw blurRad="76200" dist="101600" dir="2700000" algn="tl" rotWithShape="0">
              <a:srgbClr val="C94B34"/>
            </a:outerShdw>
          </a:effec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林达信朗诵《红烛》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63195" y="153670"/>
            <a:ext cx="11891645" cy="654240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8325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/>
          <p:cNvSpPr txBox="1"/>
          <p:nvPr>
            <p:custDataLst>
              <p:tags r:id="rId1"/>
            </p:custDataLst>
          </p:nvPr>
        </p:nvSpPr>
        <p:spPr>
          <a:xfrm>
            <a:off x="3952875" y="3022600"/>
            <a:ext cx="7891145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400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吐</a:t>
            </a:r>
            <a:r>
              <a:rPr lang="zh-CN" altLang="en-US" sz="4000" smtClean="0">
                <a:solidFill>
                  <a:srgbClr val="595959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出</a:t>
            </a:r>
            <a:r>
              <a:rPr lang="zh-CN" altLang="en-US" sz="4000">
                <a:solidFill>
                  <a:srgbClr val="595959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（</a:t>
            </a:r>
            <a:r>
              <a:rPr lang="en-US" altLang="zh-CN" sz="4000">
                <a:solidFill>
                  <a:srgbClr val="595959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</a:t>
            </a:r>
            <a:r>
              <a:rPr lang="zh-CN" altLang="en-US" sz="4000">
                <a:solidFill>
                  <a:srgbClr val="595959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）    </a:t>
            </a:r>
            <a:r>
              <a:rPr lang="en-US" altLang="zh-CN" sz="4000">
                <a:solidFill>
                  <a:srgbClr val="595959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  <a:r>
              <a:rPr lang="zh-CN" altLang="en-US" sz="4000" smtClean="0">
                <a:solidFill>
                  <a:srgbClr val="595959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烧</a:t>
            </a:r>
            <a:r>
              <a:rPr lang="zh-CN" altLang="en-US" sz="4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沸</a:t>
            </a:r>
            <a:r>
              <a:rPr lang="zh-CN" altLang="en-US" sz="4000">
                <a:solidFill>
                  <a:srgbClr val="595959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（</a:t>
            </a:r>
            <a:r>
              <a:rPr lang="en-US" altLang="zh-CN" sz="4000">
                <a:solidFill>
                  <a:srgbClr val="595959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</a:t>
            </a:r>
            <a:r>
              <a:rPr lang="zh-CN" altLang="en-US" sz="4000">
                <a:solidFill>
                  <a:srgbClr val="595959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）   </a:t>
            </a:r>
            <a:endParaRPr lang="en-US" altLang="zh-CN" sz="4000">
              <a:solidFill>
                <a:srgbClr val="595959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400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捣</a:t>
            </a:r>
            <a:r>
              <a:rPr lang="zh-CN" altLang="en-US" sz="4000">
                <a:solidFill>
                  <a:srgbClr val="595959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破（</a:t>
            </a:r>
            <a:r>
              <a:rPr lang="en-US" altLang="zh-CN" sz="4000">
                <a:solidFill>
                  <a:srgbClr val="595959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</a:t>
            </a:r>
            <a:r>
              <a:rPr lang="zh-CN" altLang="en-US" sz="4000" smtClean="0">
                <a:solidFill>
                  <a:srgbClr val="595959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）    </a:t>
            </a:r>
            <a:r>
              <a:rPr lang="en-US" altLang="zh-CN" sz="4000" smtClean="0">
                <a:solidFill>
                  <a:srgbClr val="595959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  <a:r>
              <a:rPr lang="zh-CN" altLang="en-US" sz="400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脂膏</a:t>
            </a:r>
            <a:r>
              <a:rPr lang="zh-CN" altLang="en-US" sz="4000">
                <a:solidFill>
                  <a:srgbClr val="595959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（</a:t>
            </a:r>
            <a:r>
              <a:rPr lang="en-US" altLang="zh-CN" sz="4000">
                <a:solidFill>
                  <a:srgbClr val="595959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 </a:t>
            </a:r>
            <a:r>
              <a:rPr lang="zh-CN" altLang="en-US" sz="4000">
                <a:solidFill>
                  <a:srgbClr val="595959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）   </a:t>
            </a:r>
            <a:endParaRPr lang="en-US" altLang="zh-CN" sz="4000">
              <a:solidFill>
                <a:srgbClr val="595959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fontAlgn="auto">
              <a:lnSpc>
                <a:spcPct val="150000"/>
              </a:lnSpc>
            </a:pPr>
            <a:r>
              <a:rPr lang="en-US" altLang="zh-CN" sz="4000">
                <a:solidFill>
                  <a:srgbClr val="595959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	</a:t>
            </a:r>
            <a:endParaRPr lang="en-US" altLang="zh-CN" sz="4000">
              <a:solidFill>
                <a:srgbClr val="595959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360045" y="955675"/>
            <a:ext cx="3208020" cy="5643245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  <a:headEnd/>
            <a:tailEnd/>
          </a:ln>
          <a:effectLst>
            <a:innerShdw blurRad="76200">
              <a:srgbClr val="000000"/>
            </a:innerShdw>
          </a:effectLst>
        </p:spPr>
      </p:pic>
      <p:sp>
        <p:nvSpPr>
          <p:cNvPr id="3" name="文本框 2"/>
          <p:cNvSpPr txBox="1"/>
          <p:nvPr>
            <p:custDataLst>
              <p:tags r:id="rId4"/>
            </p:custDataLst>
          </p:nvPr>
        </p:nvSpPr>
        <p:spPr>
          <a:xfrm>
            <a:off x="3953019" y="4878204"/>
            <a:ext cx="7802880" cy="101473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4000">
                <a:solidFill>
                  <a:srgbClr val="595959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慰</a:t>
            </a:r>
            <a:r>
              <a:rPr lang="zh-CN" altLang="en-US" sz="4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藉</a:t>
            </a:r>
            <a:r>
              <a:rPr lang="zh-CN" altLang="en-US" sz="4000">
                <a:solidFill>
                  <a:srgbClr val="595959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（</a:t>
            </a:r>
            <a:r>
              <a:rPr lang="en-US" altLang="zh-CN" sz="4000">
                <a:solidFill>
                  <a:srgbClr val="595959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 </a:t>
            </a:r>
            <a:r>
              <a:rPr lang="zh-CN" altLang="en-US" sz="4000">
                <a:solidFill>
                  <a:srgbClr val="595959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）    </a:t>
            </a:r>
            <a:r>
              <a:rPr lang="en-US" altLang="zh-CN" sz="4000">
                <a:solidFill>
                  <a:srgbClr val="595959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</a:t>
            </a:r>
            <a:r>
              <a:rPr lang="zh-CN" altLang="en-US" sz="400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耕耘</a:t>
            </a:r>
            <a:r>
              <a:rPr lang="zh-CN" altLang="en-US" sz="4000">
                <a:solidFill>
                  <a:srgbClr val="595959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（</a:t>
            </a:r>
            <a:r>
              <a:rPr lang="en-US" altLang="zh-CN" sz="4000">
                <a:solidFill>
                  <a:srgbClr val="595959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   </a:t>
            </a:r>
            <a:r>
              <a:rPr lang="zh-CN" altLang="en-US" sz="4000">
                <a:solidFill>
                  <a:srgbClr val="595959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） </a:t>
            </a:r>
            <a:endParaRPr lang="zh-CN" altLang="en-US" sz="4000">
              <a:solidFill>
                <a:srgbClr val="595959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4" name="文本框 3"/>
          <p:cNvSpPr txBox="1"/>
          <p:nvPr>
            <p:custDataLst>
              <p:tags r:id="rId5"/>
            </p:custDataLst>
          </p:nvPr>
        </p:nvSpPr>
        <p:spPr>
          <a:xfrm>
            <a:off x="5411470" y="479425"/>
            <a:ext cx="6219190" cy="1014730"/>
          </a:xfrm>
          <a:prstGeom prst="rect">
            <a:avLst/>
          </a:prstGeom>
          <a:noFill/>
          <a:effectLst>
            <a:reflection blurRad="6350" stA="50000" endA="300" endPos="55000" dir="5400000" sy="-100000" algn="bl" rotWithShape="0"/>
          </a:effectLst>
        </p:spPr>
        <p:txBody>
          <a:bodyPr wrap="square" rtlCol="0">
            <a:spAutoFit/>
          </a:bodyPr>
          <a:lstStyle/>
          <a:p>
            <a:pPr algn="l" fontAlgn="auto">
              <a:lnSpc>
                <a:spcPct val="100000"/>
              </a:lnSpc>
            </a:pPr>
            <a:r>
              <a:rPr lang="zh-CN" altLang="en-US" sz="6000" b="1" smtClean="0">
                <a:solidFill>
                  <a:srgbClr val="B27E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字词正音</a:t>
            </a:r>
            <a:endParaRPr lang="zh-CN" altLang="en-US" sz="6000" b="1" smtClean="0">
              <a:solidFill>
                <a:srgbClr val="B27E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6"/>
    </p:custDataLst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/>
          <p:cNvSpPr txBox="1"/>
          <p:nvPr>
            <p:custDataLst>
              <p:tags r:id="rId1"/>
            </p:custDataLst>
          </p:nvPr>
        </p:nvSpPr>
        <p:spPr>
          <a:xfrm>
            <a:off x="3952875" y="3022600"/>
            <a:ext cx="7891145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4000" smtClean="0">
                <a:solidFill>
                  <a:srgbClr val="595959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吐出</a:t>
            </a:r>
            <a:r>
              <a:rPr lang="zh-CN" altLang="en-US" sz="4000">
                <a:solidFill>
                  <a:srgbClr val="595959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（</a:t>
            </a:r>
            <a:r>
              <a:rPr lang="en-US" altLang="zh-CN" sz="400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tǔ</a:t>
            </a:r>
            <a:r>
              <a:rPr lang="zh-CN" altLang="en-US" sz="4000">
                <a:solidFill>
                  <a:srgbClr val="595959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）    </a:t>
            </a:r>
            <a:r>
              <a:rPr lang="en-US" altLang="zh-CN" sz="4000">
                <a:solidFill>
                  <a:srgbClr val="595959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  <a:r>
              <a:rPr lang="zh-CN" altLang="en-US" sz="4000" smtClean="0">
                <a:solidFill>
                  <a:srgbClr val="595959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烧</a:t>
            </a:r>
            <a:r>
              <a:rPr lang="zh-CN" altLang="en-US" sz="4000">
                <a:solidFill>
                  <a:srgbClr val="595959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沸（</a:t>
            </a:r>
            <a:r>
              <a:rPr lang="en-US" altLang="zh-CN" sz="400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fèi</a:t>
            </a:r>
            <a:r>
              <a:rPr lang="zh-CN" altLang="en-US" sz="4000">
                <a:solidFill>
                  <a:srgbClr val="595959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）   </a:t>
            </a:r>
            <a:endParaRPr lang="en-US" altLang="zh-CN" sz="4000">
              <a:solidFill>
                <a:srgbClr val="595959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4000" smtClean="0">
                <a:solidFill>
                  <a:srgbClr val="595959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捣</a:t>
            </a:r>
            <a:r>
              <a:rPr lang="zh-CN" altLang="en-US" sz="4000">
                <a:solidFill>
                  <a:srgbClr val="595959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破（</a:t>
            </a:r>
            <a:r>
              <a:rPr lang="en-US" altLang="zh-CN" sz="4000" err="1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dǎo</a:t>
            </a:r>
            <a:r>
              <a:rPr lang="zh-CN" altLang="en-US" sz="4000" smtClean="0">
                <a:solidFill>
                  <a:srgbClr val="595959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）    脂膏</a:t>
            </a:r>
            <a:r>
              <a:rPr lang="zh-CN" altLang="en-US" sz="4000">
                <a:solidFill>
                  <a:srgbClr val="595959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（</a:t>
            </a:r>
            <a:r>
              <a:rPr lang="en-US" altLang="zh-CN" sz="400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zhī gāo</a:t>
            </a:r>
            <a:r>
              <a:rPr lang="zh-CN" altLang="en-US" sz="4000">
                <a:solidFill>
                  <a:srgbClr val="595959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）   </a:t>
            </a:r>
            <a:endParaRPr lang="en-US" altLang="zh-CN" sz="4000">
              <a:solidFill>
                <a:srgbClr val="595959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fontAlgn="auto">
              <a:lnSpc>
                <a:spcPct val="150000"/>
              </a:lnSpc>
            </a:pPr>
            <a:r>
              <a:rPr lang="en-US" altLang="zh-CN" sz="4000">
                <a:solidFill>
                  <a:srgbClr val="595959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	</a:t>
            </a:r>
            <a:endParaRPr lang="en-US" altLang="zh-CN" sz="4000">
              <a:solidFill>
                <a:srgbClr val="595959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360045" y="955675"/>
            <a:ext cx="3208020" cy="5643245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  <a:headEnd/>
            <a:tailEnd/>
          </a:ln>
          <a:effectLst>
            <a:innerShdw blurRad="76200">
              <a:srgbClr val="000000"/>
            </a:innerShdw>
          </a:effectLst>
        </p:spPr>
      </p:pic>
      <p:sp>
        <p:nvSpPr>
          <p:cNvPr id="3" name="文本框 2"/>
          <p:cNvSpPr txBox="1"/>
          <p:nvPr>
            <p:custDataLst>
              <p:tags r:id="rId4"/>
            </p:custDataLst>
          </p:nvPr>
        </p:nvSpPr>
        <p:spPr>
          <a:xfrm>
            <a:off x="3953019" y="4878204"/>
            <a:ext cx="8310880" cy="101473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4000">
                <a:solidFill>
                  <a:srgbClr val="595959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慰藉（</a:t>
            </a:r>
            <a:r>
              <a:rPr lang="en-US" altLang="zh-CN" sz="400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jiè</a:t>
            </a:r>
            <a:r>
              <a:rPr lang="zh-CN" altLang="en-US" sz="4000">
                <a:solidFill>
                  <a:srgbClr val="595959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）    </a:t>
            </a:r>
            <a:r>
              <a:rPr lang="zh-CN" altLang="en-US" sz="4000" smtClean="0">
                <a:solidFill>
                  <a:srgbClr val="595959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耕耘</a:t>
            </a:r>
            <a:r>
              <a:rPr lang="zh-CN" altLang="en-US" sz="4000">
                <a:solidFill>
                  <a:srgbClr val="595959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（</a:t>
            </a:r>
            <a:r>
              <a:rPr lang="en-US" altLang="zh-CN" sz="400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gēng yún</a:t>
            </a:r>
            <a:r>
              <a:rPr lang="zh-CN" altLang="en-US" sz="4000">
                <a:solidFill>
                  <a:srgbClr val="595959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） </a:t>
            </a:r>
            <a:endParaRPr lang="zh-CN" altLang="en-US" sz="4000">
              <a:solidFill>
                <a:srgbClr val="595959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4" name="文本框 3"/>
          <p:cNvSpPr txBox="1"/>
          <p:nvPr>
            <p:custDataLst>
              <p:tags r:id="rId5"/>
            </p:custDataLst>
          </p:nvPr>
        </p:nvSpPr>
        <p:spPr>
          <a:xfrm>
            <a:off x="5411470" y="479425"/>
            <a:ext cx="6219190" cy="1014730"/>
          </a:xfrm>
          <a:prstGeom prst="rect">
            <a:avLst/>
          </a:prstGeom>
          <a:noFill/>
          <a:effectLst>
            <a:reflection blurRad="6350" stA="50000" endA="300" endPos="55000" dir="5400000" sy="-100000" algn="bl" rotWithShape="0"/>
          </a:effectLst>
        </p:spPr>
        <p:txBody>
          <a:bodyPr wrap="square" rtlCol="0">
            <a:spAutoFit/>
          </a:bodyPr>
          <a:lstStyle/>
          <a:p>
            <a:pPr algn="l" fontAlgn="auto">
              <a:lnSpc>
                <a:spcPct val="100000"/>
              </a:lnSpc>
            </a:pPr>
            <a:r>
              <a:rPr lang="zh-CN" altLang="en-US" sz="6000" b="1" smtClean="0">
                <a:solidFill>
                  <a:srgbClr val="B27E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字词正音</a:t>
            </a:r>
            <a:endParaRPr lang="zh-CN" altLang="en-US" sz="6000" b="1" smtClean="0">
              <a:solidFill>
                <a:srgbClr val="B27E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6"/>
    </p:custDataLst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6007c6a535cd9034685815bfc7174c6c_watermark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-635" y="5715"/>
            <a:ext cx="12192635" cy="6846570"/>
          </a:xfrm>
          <a:prstGeom prst="rect">
            <a:avLst/>
          </a:prstGeom>
        </p:spPr>
      </p:pic>
      <p:sp>
        <p:nvSpPr>
          <p:cNvPr id="4" name="文本框 3"/>
          <p:cNvSpPr txBox="1"/>
          <p:nvPr>
            <p:custDataLst>
              <p:tags r:id="rId3"/>
            </p:custDataLst>
          </p:nvPr>
        </p:nvSpPr>
        <p:spPr>
          <a:xfrm>
            <a:off x="4970780" y="413385"/>
            <a:ext cx="1983740" cy="18611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500" b="1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en-US" altLang="zh-CN" sz="11500" b="1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0" name="文本框 99"/>
          <p:cNvSpPr txBox="1"/>
          <p:nvPr>
            <p:custDataLst>
              <p:tags r:id="rId4"/>
            </p:custDataLst>
          </p:nvPr>
        </p:nvSpPr>
        <p:spPr>
          <a:xfrm>
            <a:off x="1431925" y="2940685"/>
            <a:ext cx="9803765" cy="13220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8000" b="1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读——理内容结构</a:t>
            </a:r>
            <a:endParaRPr lang="zh-CN" sz="8000" b="1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0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>
            <p:custDataLst>
              <p:tags r:id="rId1"/>
            </p:custDataLst>
          </p:nvPr>
        </p:nvSpPr>
        <p:spPr>
          <a:xfrm>
            <a:off x="3591560" y="188595"/>
            <a:ext cx="4643755" cy="768350"/>
          </a:xfrm>
          <a:prstGeom prst="rect">
            <a:avLst/>
          </a:prstGeom>
          <a:noFill/>
          <a:effectLst>
            <a:reflection blurRad="6350" stA="50000" endA="300" endPos="55000" dir="5400000" sy="-100000" algn="bl" rotWithShape="0"/>
          </a:effectLst>
        </p:spPr>
        <p:txBody>
          <a:bodyPr wrap="square" rtlCol="0">
            <a:spAutoFit/>
          </a:bodyPr>
          <a:lstStyle/>
          <a:p>
            <a:pPr algn="l" fontAlgn="auto">
              <a:lnSpc>
                <a:spcPct val="100000"/>
              </a:lnSpc>
            </a:pPr>
            <a:r>
              <a:rPr lang="zh-CN" altLang="en-US" sz="4400" b="1" smtClean="0">
                <a:solidFill>
                  <a:srgbClr val="B27E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问题探究</a:t>
            </a:r>
            <a:endParaRPr lang="zh-CN" altLang="en-US" sz="4400" b="1" smtClean="0">
              <a:solidFill>
                <a:srgbClr val="B27E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文本框 35"/>
          <p:cNvSpPr txBox="1"/>
          <p:nvPr>
            <p:custDataLst>
              <p:tags r:id="rId2"/>
            </p:custDataLst>
          </p:nvPr>
        </p:nvSpPr>
        <p:spPr>
          <a:xfrm>
            <a:off x="414020" y="1960245"/>
            <a:ext cx="11221085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6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速读全诗，概括每一小节的内容</a:t>
            </a:r>
            <a:r>
              <a:rPr lang="zh-CN" altLang="en-US" sz="60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 </a:t>
            </a:r>
            <a:endParaRPr lang="zh-CN" altLang="en-US" sz="60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60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  <p:custDataLst>
      <p:tags r:id="rId3"/>
    </p:custDataLst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>
            <p:custDataLst>
              <p:tags r:id="rId1"/>
            </p:custDataLst>
          </p:nvPr>
        </p:nvSpPr>
        <p:spPr>
          <a:xfrm>
            <a:off x="3591560" y="121920"/>
            <a:ext cx="4643755" cy="768350"/>
          </a:xfrm>
          <a:prstGeom prst="rect">
            <a:avLst/>
          </a:prstGeom>
          <a:noFill/>
          <a:effectLst>
            <a:reflection blurRad="6350" stA="50000" endA="300" endPos="55000" dir="5400000" sy="-100000" algn="bl" rotWithShape="0"/>
          </a:effectLst>
        </p:spPr>
        <p:txBody>
          <a:bodyPr wrap="square" rtlCol="0">
            <a:spAutoFit/>
          </a:bodyPr>
          <a:lstStyle/>
          <a:p>
            <a:pPr algn="l" fontAlgn="auto">
              <a:lnSpc>
                <a:spcPct val="100000"/>
              </a:lnSpc>
            </a:pPr>
            <a:r>
              <a:rPr lang="zh-CN" altLang="en-US" sz="4400" b="1" smtClean="0">
                <a:solidFill>
                  <a:srgbClr val="B27E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问题探究</a:t>
            </a:r>
            <a:endParaRPr lang="zh-CN" altLang="en-US" sz="4400" b="1" smtClean="0">
              <a:solidFill>
                <a:srgbClr val="B27E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文本框 35"/>
          <p:cNvSpPr txBox="1"/>
          <p:nvPr>
            <p:custDataLst>
              <p:tags r:id="rId2"/>
            </p:custDataLst>
          </p:nvPr>
        </p:nvSpPr>
        <p:spPr>
          <a:xfrm>
            <a:off x="576580" y="1303655"/>
            <a:ext cx="11038840" cy="55543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4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速读全诗，概括每一小节的内容</a:t>
            </a:r>
            <a:r>
              <a:rPr lang="zh-CN" altLang="en-US" sz="40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 </a:t>
            </a:r>
            <a:endParaRPr lang="zh-CN" altLang="en-US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第一节：对红烛颜色之红的赞美；</a:t>
            </a:r>
            <a:endParaRPr lang="zh-CN" altLang="en-US" sz="32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第二节：困惑于红烛的自我燃烧；</a:t>
            </a:r>
            <a:endParaRPr lang="zh-CN" altLang="en-US" sz="32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第三节：找到红烛燃烧的高尚理由；</a:t>
            </a:r>
            <a:endParaRPr lang="zh-CN" altLang="en-US" sz="32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第四节：感伤怜悯红烛的燃烧；</a:t>
            </a:r>
            <a:endParaRPr lang="zh-CN" altLang="en-US" sz="32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第五节：困惑于红烛的流泪最终明白缘由；</a:t>
            </a:r>
            <a:endParaRPr lang="zh-CN" altLang="en-US" sz="32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第六、七节：开导安慰红烛的流泪；</a:t>
            </a:r>
            <a:endParaRPr lang="zh-CN" altLang="en-US" sz="32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第八、九节：引用“莫问收获 ，但问耕耘”重申红烛精神使情感归于理性沉静。</a:t>
            </a:r>
            <a:endParaRPr lang="zh-CN" altLang="en-US" sz="32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  <p:custDataLst>
      <p:tags r:id="rId3"/>
    </p:custDataLst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dk2">
              <a:alpha val="8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 fontAlgn="auto"/>
            <a:endParaRPr lang="en-US" altLang="zh-CN" strike="noStrike" baseline="0" noProof="1">
              <a:solidFill>
                <a:schemeClr val="lt1"/>
              </a:solidFill>
              <a:latin typeface="隶书" panose="02010509060101010101" pitchFamily="49" charset="-122"/>
              <a:ea typeface="隶书" panose="02010509060101010101" pitchFamily="49" charset="-122"/>
              <a:sym typeface="+mn-ea"/>
            </a:endParaRPr>
          </a:p>
        </p:txBody>
      </p:sp>
      <p:sp>
        <p:nvSpPr>
          <p:cNvPr id="15" name="文本框 14"/>
          <p:cNvSpPr txBox="1"/>
          <p:nvPr>
            <p:custDataLst>
              <p:tags r:id="rId2"/>
            </p:custDataLst>
          </p:nvPr>
        </p:nvSpPr>
        <p:spPr>
          <a:xfrm>
            <a:off x="439738" y="152400"/>
            <a:ext cx="11277600" cy="609600"/>
          </a:xfrm>
          <a:prstGeom prst="rect">
            <a:avLst/>
          </a:prstGeom>
          <a:noFill/>
        </p:spPr>
        <p:txBody>
          <a:bodyPr wrap="square" lIns="63500" tIns="25400" rIns="63500" bIns="25400" rtlCol="0" anchor="ctr" anchorCtr="0">
            <a:normAutofit/>
          </a:bodyPr>
          <a:lstStyle/>
          <a:p>
            <a:pPr fontAlgn="auto">
              <a:spcBef>
                <a:spcPct val="0"/>
              </a:spcBef>
              <a:spcAft>
                <a:spcPct val="0"/>
              </a:spcAft>
              <a:buSzTx/>
            </a:pPr>
            <a:r>
              <a:rPr lang="zh-CN" altLang="en-US" sz="3600" b="1" spc="160" noProof="1">
                <a:solidFill>
                  <a:srgbClr val="FFFF00"/>
                </a:solidFill>
                <a:latin typeface="Times New Roman" panose="02020603050405020304" pitchFamily="18" charset="0"/>
                <a:ea typeface="汉仪中宋简" panose="02010600000101010101" charset="-122"/>
                <a:cs typeface="隶书" panose="02010509060101010101" pitchFamily="49" charset="-122"/>
              </a:rPr>
              <a:t>课前回顾与新知</a:t>
            </a:r>
            <a:endParaRPr lang="zh-CN" altLang="en-US" sz="3600" b="1" spc="160" noProof="1">
              <a:solidFill>
                <a:srgbClr val="FFFF00"/>
              </a:solidFill>
              <a:latin typeface="Times New Roman" panose="02020603050405020304" pitchFamily="18" charset="0"/>
              <a:ea typeface="汉仪中宋简" panose="02010600000101010101" charset="-122"/>
              <a:cs typeface="隶书" panose="020105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30225" y="1328420"/>
            <a:ext cx="11187430" cy="50774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/>
            <a:r>
              <a:rPr lang="zh-CN" altLang="en-US" sz="5400" b="1" noProof="1">
                <a:solidFill>
                  <a:schemeClr val="accent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+mn-lt"/>
                <a:ea typeface="+mn-ea"/>
                <a:cs typeface="+mn-cs"/>
              </a:rPr>
              <a:t>无题</a:t>
            </a:r>
            <a:r>
              <a:rPr lang="en-US" altLang="zh-CN" sz="4400" b="1">
                <a:solidFill>
                  <a:schemeClr val="accent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sym typeface="+mn-ea"/>
              </a:rPr>
              <a:t>          </a:t>
            </a:r>
            <a:r>
              <a:rPr lang="zh-CN" altLang="en-US" sz="4400" b="1">
                <a:solidFill>
                  <a:schemeClr val="accent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sym typeface="+mn-ea"/>
              </a:rPr>
              <a:t>唐</a:t>
            </a:r>
            <a:r>
              <a:rPr lang="en-US" altLang="zh-CN" sz="4400" b="1">
                <a:solidFill>
                  <a:schemeClr val="accent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sym typeface="+mn-ea"/>
              </a:rPr>
              <a:t>  </a:t>
            </a:r>
            <a:r>
              <a:rPr lang="zh-CN" altLang="en-US" sz="4400" b="1" noProof="1">
                <a:solidFill>
                  <a:schemeClr val="accent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+mn-lt"/>
                <a:ea typeface="+mn-ea"/>
                <a:cs typeface="+mn-cs"/>
              </a:rPr>
              <a:t>李商隐 </a:t>
            </a:r>
            <a:endParaRPr lang="zh-CN" altLang="en-US" sz="4400" b="1" noProof="1">
              <a:solidFill>
                <a:schemeClr val="accent1"/>
              </a:solidFill>
              <a:effectLst>
                <a:innerShdw blurRad="63500" dist="50800" dir="13500000">
                  <a:srgbClr val="000000">
                    <a:alpha val="50000"/>
                  </a:srgbClr>
                </a:innerShdw>
              </a:effectLst>
              <a:latin typeface="+mn-lt"/>
              <a:ea typeface="+mn-ea"/>
              <a:cs typeface="+mn-cs"/>
            </a:endParaRPr>
          </a:p>
          <a:p>
            <a:pPr algn="ctr" fontAlgn="auto"/>
            <a:endParaRPr lang="zh-CN" altLang="en-US" sz="5400" b="1" noProof="1">
              <a:solidFill>
                <a:schemeClr val="tx1"/>
              </a:solidFill>
              <a:effectLst>
                <a:innerShdw blurRad="63500" dist="50800" dir="13500000">
                  <a:srgbClr val="000000">
                    <a:alpha val="50000"/>
                  </a:srgbClr>
                </a:innerShdw>
              </a:effectLst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algn="ctr" fontAlgn="auto"/>
            <a:r>
              <a:rPr lang="zh-CN" altLang="en-US" sz="5400" b="1" noProof="1">
                <a:solidFill>
                  <a:schemeClr val="tx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相见时难别亦难，东风无力百花残。</a:t>
            </a:r>
            <a:endParaRPr lang="zh-CN" altLang="en-US" sz="5400" b="1" noProof="1">
              <a:solidFill>
                <a:schemeClr val="tx1"/>
              </a:solidFill>
              <a:effectLst>
                <a:innerShdw blurRad="63500" dist="50800" dir="13500000">
                  <a:srgbClr val="000000">
                    <a:alpha val="50000"/>
                  </a:srgbClr>
                </a:innerShdw>
              </a:effectLst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algn="ctr" fontAlgn="auto"/>
            <a:r>
              <a:rPr lang="zh-CN" altLang="en-US" sz="5400" b="1" noProof="1">
                <a:solidFill>
                  <a:schemeClr val="tx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春蚕到死丝方尽，蜡炬成灰泪始干。</a:t>
            </a:r>
            <a:endParaRPr lang="zh-CN" altLang="en-US" sz="5400" b="1" noProof="1">
              <a:solidFill>
                <a:schemeClr val="tx1"/>
              </a:solidFill>
              <a:effectLst>
                <a:innerShdw blurRad="63500" dist="50800" dir="13500000">
                  <a:srgbClr val="000000">
                    <a:alpha val="50000"/>
                  </a:srgbClr>
                </a:innerShdw>
              </a:effectLst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algn="ctr" fontAlgn="auto"/>
            <a:r>
              <a:rPr lang="zh-CN" altLang="en-US" sz="5400" b="1" noProof="1">
                <a:solidFill>
                  <a:schemeClr val="tx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晓镜但愁云鬓改，夜吟应觉月光寒。</a:t>
            </a:r>
            <a:endParaRPr lang="zh-CN" altLang="en-US" sz="5400" b="1" noProof="1">
              <a:solidFill>
                <a:schemeClr val="tx1"/>
              </a:solidFill>
              <a:effectLst>
                <a:innerShdw blurRad="63500" dist="50800" dir="13500000">
                  <a:srgbClr val="000000">
                    <a:alpha val="50000"/>
                  </a:srgbClr>
                </a:innerShdw>
              </a:effectLst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algn="ctr" fontAlgn="auto"/>
            <a:r>
              <a:rPr lang="zh-CN" altLang="en-US" sz="5400" b="1" noProof="1">
                <a:solidFill>
                  <a:schemeClr val="tx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蓬山此去无多路，青鸟殷勤为探看。</a:t>
            </a:r>
            <a:endParaRPr lang="zh-CN" altLang="en-US" sz="5400" b="1" noProof="1">
              <a:solidFill>
                <a:schemeClr val="tx1"/>
              </a:solidFill>
              <a:effectLst>
                <a:innerShdw blurRad="63500" dist="50800" dir="13500000">
                  <a:srgbClr val="000000">
                    <a:alpha val="50000"/>
                  </a:srgbClr>
                </a:innerShdw>
              </a:effectLst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</p:spTree>
    <p:custDataLst>
      <p:tags r:id="rId3"/>
    </p:custDataLst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5" name="图片 1" descr="图片3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0391775" y="3175"/>
            <a:ext cx="1800225" cy="1460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394335" y="263525"/>
            <a:ext cx="10547985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/>
            <a:r>
              <a:rPr lang="en-US" altLang="zh-CN" sz="3600" noProof="1">
                <a:solidFill>
                  <a:schemeClr val="tx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+mn-lt"/>
                <a:ea typeface="+mn-ea"/>
                <a:cs typeface="+mn-cs"/>
              </a:rPr>
              <a:t>    </a:t>
            </a:r>
            <a:r>
              <a:rPr lang="zh-CN" altLang="en-US" sz="3600" b="1" noProof="1">
                <a:solidFill>
                  <a:schemeClr val="tx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+mn-lt"/>
                <a:ea typeface="+mn-ea"/>
                <a:cs typeface="+mn-cs"/>
              </a:rPr>
              <a:t>相见时难别亦难，东风无力百花残。春蚕到死丝方尽，蜡炬成灰泪始干。晓镜但愁云鬓改，夜吟应觉月光寒。蓬山此去无多路，青鸟殷勤为探看。</a:t>
            </a:r>
            <a:endParaRPr lang="zh-CN" altLang="en-US" sz="3600" b="1" noProof="1">
              <a:solidFill>
                <a:schemeClr val="tx1"/>
              </a:solidFill>
              <a:effectLst>
                <a:innerShdw blurRad="63500" dist="50800" dir="13500000">
                  <a:srgbClr val="000000">
                    <a:alpha val="50000"/>
                  </a:srgbClr>
                </a:innerShdw>
              </a:effectLst>
              <a:latin typeface="+mn-lt"/>
              <a:ea typeface="+mn-ea"/>
              <a:cs typeface="+mn-cs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95935" y="2196465"/>
            <a:ext cx="11008360" cy="618553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en-US" altLang="zh-CN" sz="3600" b="1"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lang="zh-CN" altLang="en-US" sz="3600" b="1"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见面的机会真是难得，分别时更是难舍难分，况且又兼东风将收的暮春天气，百花残谢，更加使人伤感。</a:t>
            </a:r>
            <a:r>
              <a:rPr lang="zh-CN" altLang="en-US" sz="3600" b="1"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春蚕结茧到死时丝才吐完，蜡烛要燃尽成灰时像泪一样的蜡油才能滴干。女子早晨妆扮照镜，只担忧丰盛如云的鬓发改变颜色，青春的容颜消失。男子晚上长吟不寐，必然感到冷月侵人。对方的住处就在不远的蓬莱山，却无路可通，可望而不可即。希望有青鸟一样的使者殷勤地为我去探看情人。</a:t>
            </a:r>
            <a:endParaRPr lang="zh-CN" altLang="en-US" sz="3600" b="1"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endParaRPr lang="zh-CN" altLang="en-US" sz="3600" b="1"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endParaRPr lang="zh-CN" altLang="en-US" sz="3600" b="1"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endParaRPr lang="zh-CN" altLang="en-US" sz="3600" b="1"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826000" y="1305560"/>
            <a:ext cx="254000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endParaRPr lang="zh-CN" altLang="en-US"/>
          </a:p>
        </p:txBody>
      </p:sp>
    </p:spTree>
    <p:custDataLst>
      <p:tags r:id="rId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5" name="图片 1" descr="图片3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0391775" y="3175"/>
            <a:ext cx="1800225" cy="1460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216535" y="193040"/>
            <a:ext cx="11759565" cy="67392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/>
            <a:r>
              <a:rPr lang="en-US" altLang="zh-CN" sz="3600" b="1" noProof="1">
                <a:solidFill>
                  <a:srgbClr val="002060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lang="en-US" altLang="zh-CN" sz="3600" b="1" noProof="1">
                <a:solidFill>
                  <a:schemeClr val="tx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《无题·相见时难别亦难》是一首诗人李商隐以男女离别为题材的爱情诗。</a:t>
            </a:r>
            <a:r>
              <a:rPr lang="zh-CN" altLang="en-US" sz="3600" b="1" noProof="1">
                <a:solidFill>
                  <a:schemeClr val="tx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以句中的“别”字为通篇文眼，描写了一对情人离别的痛苦和别后的思念，抒发了无比真挚的相思离别之情，但其中也流露出诗人政治上失意和精神上的闷苦，具有浓郁的伤感色彩，极写凄怨之深、哀婉之痛，并借神话传说表达了对心中恋人的无比挚爱、深切思念。诗中融入了诗人切身的人生感受。 </a:t>
            </a:r>
            <a:endParaRPr lang="zh-CN" altLang="en-US" sz="3600" b="1" noProof="1">
              <a:solidFill>
                <a:schemeClr val="tx1"/>
              </a:solidFill>
              <a:effectLst>
                <a:innerShdw blurRad="63500" dist="50800" dir="13500000">
                  <a:srgbClr val="000000">
                    <a:alpha val="50000"/>
                  </a:srgbClr>
                </a:innerShdw>
              </a:effectLst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algn="ctr" fontAlgn="auto"/>
            <a:r>
              <a:rPr lang="zh-CN" altLang="en-US" sz="3600" b="1" noProof="1">
                <a:solidFill>
                  <a:schemeClr val="tx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en-US" altLang="zh-CN" sz="3600" b="1" noProof="1">
                <a:solidFill>
                  <a:schemeClr val="tx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</a:t>
            </a:r>
            <a:r>
              <a:rPr lang="zh-CN" altLang="en-US" sz="3600" b="1" noProof="1">
                <a:solidFill>
                  <a:schemeClr val="tx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整首诗的内容围绕着第一句，尤其是“别亦难”三字展开。三、四句是相互忠贞不渝、海誓山盟的写照。五、六句则分别描述两人因不能相见而惆怅、怨虑，倍感清冷以至衰颜的情状。唯一可以盼望的是七、八两句中的设想：但愿青鸟频频传递相思情。</a:t>
            </a:r>
            <a:endParaRPr lang="zh-CN" altLang="en-US" sz="3600" b="1" noProof="1">
              <a:solidFill>
                <a:schemeClr val="tx1"/>
              </a:solidFill>
              <a:effectLst>
                <a:innerShdw blurRad="63500" dist="50800" dir="13500000">
                  <a:srgbClr val="000000">
                    <a:alpha val="50000"/>
                  </a:srgbClr>
                </a:innerShdw>
              </a:effectLst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  <p:custDataLst>
      <p:tags r:id="rId3"/>
    </p:custDataLst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图片包含 物体, 桌子, 室内, 小&#10;&#10;描述已自动生成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910"/>
            <a:ext cx="12192000" cy="6858000"/>
          </a:xfrm>
          <a:prstGeom prst="rect">
            <a:avLst/>
          </a:prstGeom>
        </p:spPr>
      </p:pic>
      <p:sp>
        <p:nvSpPr>
          <p:cNvPr id="22" name="文本框 21"/>
          <p:cNvSpPr txBox="1"/>
          <p:nvPr>
            <p:custDataLst>
              <p:tags r:id="rId3"/>
            </p:custDataLst>
          </p:nvPr>
        </p:nvSpPr>
        <p:spPr>
          <a:xfrm>
            <a:off x="1937982" y="2210937"/>
            <a:ext cx="14408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0" i="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Red Candle</a:t>
            </a:r>
            <a:endParaRPr lang="zh-CN" altLang="en-US">
              <a:solidFill>
                <a:schemeClr val="bg1">
                  <a:lumMod val="75000"/>
                </a:schemeClr>
              </a:solidFill>
            </a:endParaRPr>
          </a:p>
        </p:txBody>
      </p:sp>
      <p:cxnSp>
        <p:nvCxnSpPr>
          <p:cNvPr id="23" name="直接连接符 22"/>
          <p:cNvCxnSpPr/>
          <p:nvPr>
            <p:custDataLst>
              <p:tags r:id="rId4"/>
            </p:custDataLst>
          </p:nvPr>
        </p:nvCxnSpPr>
        <p:spPr>
          <a:xfrm>
            <a:off x="3411940" y="2388357"/>
            <a:ext cx="166806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矩形: 圆角 23"/>
          <p:cNvSpPr/>
          <p:nvPr>
            <p:custDataLst>
              <p:tags r:id="rId5"/>
            </p:custDataLst>
          </p:nvPr>
        </p:nvSpPr>
        <p:spPr>
          <a:xfrm>
            <a:off x="2047164" y="4694829"/>
            <a:ext cx="1542197" cy="532263"/>
          </a:xfrm>
          <a:prstGeom prst="roundRect">
            <a:avLst>
              <a:gd name="adj" fmla="val 14103"/>
            </a:avLst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文本框 24"/>
          <p:cNvSpPr txBox="1"/>
          <p:nvPr>
            <p:custDataLst>
              <p:tags r:id="rId6"/>
            </p:custDataLst>
          </p:nvPr>
        </p:nvSpPr>
        <p:spPr>
          <a:xfrm>
            <a:off x="2337435" y="4763135"/>
            <a:ext cx="11823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chemeClr val="bg1">
                    <a:lumMod val="75000"/>
                  </a:schemeClr>
                </a:solidFill>
              </a:rPr>
              <a:t>闻一多</a:t>
            </a:r>
            <a:endParaRPr lang="zh-CN" altLang="en-US" sz="2400" b="1">
              <a:solidFill>
                <a:schemeClr val="bg1">
                  <a:lumMod val="75000"/>
                </a:schemeClr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2336936" y="3034672"/>
            <a:ext cx="2341067" cy="871804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4" grpId="0"/>
      <p:bldP spid="2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>
            <p:custDataLst>
              <p:tags r:id="rId1"/>
            </p:custDataLst>
          </p:nvPr>
        </p:nvSpPr>
        <p:spPr>
          <a:xfrm>
            <a:off x="427990" y="775335"/>
            <a:ext cx="11102975" cy="17532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54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    </a:t>
            </a:r>
            <a:r>
              <a:rPr lang="zh-CN" altLang="en-US" sz="54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作者为什么要把李商隐的诗句“蜡炬成灰泪始干”放在开头？</a:t>
            </a:r>
            <a:endParaRPr lang="zh-CN" altLang="en-US" sz="5400" b="1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</p:txBody>
      </p:sp>
    </p:spTree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>
            <p:custDataLst>
              <p:tags r:id="rId1"/>
            </p:custDataLst>
          </p:nvPr>
        </p:nvSpPr>
        <p:spPr>
          <a:xfrm>
            <a:off x="629285" y="314960"/>
            <a:ext cx="10250170" cy="13220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40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    </a:t>
            </a:r>
            <a:r>
              <a:rPr lang="zh-CN" altLang="en-US" sz="40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作者为什么要把李商隐的诗句“蜡炬成灰泪始干”放在开头？</a:t>
            </a:r>
            <a:endParaRPr lang="zh-CN" altLang="en-US" sz="4000" b="1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</p:txBody>
      </p:sp>
      <p:sp>
        <p:nvSpPr>
          <p:cNvPr id="9" name="文本框 8"/>
          <p:cNvSpPr txBox="1"/>
          <p:nvPr>
            <p:custDataLst>
              <p:tags r:id="rId2"/>
            </p:custDataLst>
          </p:nvPr>
        </p:nvSpPr>
        <p:spPr>
          <a:xfrm>
            <a:off x="695960" y="2037080"/>
            <a:ext cx="6029325" cy="439991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marR="0" lvl="0" algn="ju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defRPr/>
            </a:pPr>
            <a:r>
              <a:rPr kumimoji="0" lang="en-US" altLang="zh-CN" sz="4000" b="1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kumimoji="0" lang="zh-CN" altLang="en-US" sz="4000" b="1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“蜡炬成灰泪始干”是全诗的引子，诗的主体部分就是扣住“灰”与“泪”（“自焚”与“流泪”）分两层来展开抒情的，是诗歌的主题所在，中心所在。</a:t>
            </a:r>
            <a:endParaRPr kumimoji="0" lang="zh-CN" altLang="en-US" sz="4000" b="1" i="0" u="none" strike="noStrike" kern="1200" cap="none" spc="0" normalizeH="0" baseline="0" noProof="0">
              <a:ln>
                <a:noFill/>
              </a:ln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6958330" y="2036445"/>
            <a:ext cx="4915535" cy="43370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椭圆 4"/>
          <p:cNvSpPr/>
          <p:nvPr>
            <p:custDataLst>
              <p:tags r:id="rId1"/>
            </p:custDataLst>
          </p:nvPr>
        </p:nvSpPr>
        <p:spPr>
          <a:xfrm>
            <a:off x="1105767" y="3678029"/>
            <a:ext cx="1263072" cy="772306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95000"/>
                </a:schemeClr>
              </a:gs>
              <a:gs pos="100000">
                <a:schemeClr val="bg1">
                  <a:lumMod val="85000"/>
                </a:schemeClr>
              </a:gs>
            </a:gsLst>
            <a:lin ang="2700000" scaled="1"/>
          </a:gradFill>
          <a:ln>
            <a:noFill/>
          </a:ln>
          <a:effectLst>
            <a:outerShdw blurRad="50800" dist="50800" dir="5400000" algn="ctr" rotWithShape="0">
              <a:schemeClr val="bg1">
                <a:lumMod val="6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>
            <p:custDataLst>
              <p:tags r:id="rId2"/>
            </p:custDataLst>
          </p:nvPr>
        </p:nvSpPr>
        <p:spPr>
          <a:xfrm>
            <a:off x="4649964" y="1423205"/>
            <a:ext cx="6581998" cy="4169976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95000"/>
                </a:schemeClr>
              </a:gs>
              <a:gs pos="100000">
                <a:schemeClr val="bg1">
                  <a:lumMod val="85000"/>
                </a:schemeClr>
              </a:gs>
            </a:gsLst>
            <a:lin ang="2700000" scaled="1"/>
          </a:gradFill>
          <a:ln>
            <a:noFill/>
          </a:ln>
          <a:effectLst>
            <a:outerShdw blurRad="50800" dist="50800" dir="5400000" algn="ctr" rotWithShape="0">
              <a:schemeClr val="bg1">
                <a:lumMod val="6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519430" y="-283210"/>
            <a:ext cx="10712450" cy="1325880"/>
          </a:xfrm>
        </p:spPr>
        <p:txBody>
          <a:bodyPr/>
          <a:lstStyle/>
          <a:p>
            <a:pPr marR="0" rtl="0"/>
            <a:r>
              <a:rPr lang="zh-CN" altLang="en-US" sz="3200" b="1" i="0" u="none" strike="noStrike" kern="2200" baseline="0">
                <a:solidFill>
                  <a:srgbClr val="FFFF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温故知新</a:t>
            </a:r>
            <a:endParaRPr lang="zh-CN" altLang="en-US" sz="3200" b="1" i="0" u="none" strike="noStrike" kern="2200" baseline="0">
              <a:solidFill>
                <a:srgbClr val="FFFF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grpSp>
        <p:nvGrpSpPr>
          <p:cNvPr id="10" name="组合 9"/>
          <p:cNvGrpSpPr/>
          <p:nvPr>
            <p:custDataLst>
              <p:tags r:id="rId4"/>
            </p:custDataLst>
          </p:nvPr>
        </p:nvGrpSpPr>
        <p:grpSpPr>
          <a:xfrm>
            <a:off x="987425" y="1240155"/>
            <a:ext cx="4028440" cy="959485"/>
            <a:chOff x="844" y="1953"/>
            <a:chExt cx="6344" cy="1511"/>
          </a:xfrm>
          <a:solidFill>
            <a:srgbClr val="A40000"/>
          </a:solidFill>
        </p:grpSpPr>
        <p:sp>
          <p:nvSpPr>
            <p:cNvPr id="8" name="矩形 7"/>
            <p:cNvSpPr/>
            <p:nvPr>
              <p:custDataLst>
                <p:tags r:id="rId5"/>
              </p:custDataLst>
            </p:nvPr>
          </p:nvSpPr>
          <p:spPr>
            <a:xfrm>
              <a:off x="1521" y="2241"/>
              <a:ext cx="5667" cy="935"/>
            </a:xfrm>
            <a:prstGeom prst="rect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菱形 8"/>
            <p:cNvSpPr/>
            <p:nvPr>
              <p:custDataLst>
                <p:tags r:id="rId6"/>
              </p:custDataLst>
            </p:nvPr>
          </p:nvSpPr>
          <p:spPr>
            <a:xfrm>
              <a:off x="844" y="1953"/>
              <a:ext cx="1465" cy="1511"/>
            </a:xfrm>
            <a:prstGeom prst="diamond">
              <a:avLst/>
            </a:prstGeom>
            <a:grpFill/>
            <a:ln>
              <a:solidFill>
                <a:srgbClr val="A40000"/>
              </a:solidFill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" name="文本占位符 5"/>
          <p:cNvSpPr>
            <a:spLocks noGrp="1"/>
          </p:cNvSpPr>
          <p:nvPr>
            <p:ph type="body" idx="1"/>
            <p:custDataLst>
              <p:tags r:id="rId7"/>
            </p:custDataLst>
          </p:nvPr>
        </p:nvSpPr>
        <p:spPr>
          <a:xfrm>
            <a:off x="2133600" y="1490980"/>
            <a:ext cx="2882265" cy="708660"/>
          </a:xfrm>
        </p:spPr>
        <p:txBody>
          <a:bodyPr/>
          <a:lstStyle/>
          <a:p>
            <a:r>
              <a:rPr lang="zh-CN" altLang="en-US" sz="2800" b="1">
                <a:solidFill>
                  <a:schemeClr val="bg1"/>
                </a:solidFill>
              </a:rPr>
              <a:t>什么是</a:t>
            </a:r>
            <a:r>
              <a:rPr lang="en-US" altLang="zh-CN" sz="2800" b="1">
                <a:solidFill>
                  <a:schemeClr val="bg1"/>
                </a:solidFill>
              </a:rPr>
              <a:t>“</a:t>
            </a:r>
            <a:r>
              <a:rPr lang="zh-CN" altLang="en-US" sz="2800" b="1">
                <a:solidFill>
                  <a:schemeClr val="bg1"/>
                </a:solidFill>
              </a:rPr>
              <a:t>意象</a:t>
            </a:r>
            <a:r>
              <a:rPr lang="en-US" altLang="zh-CN" sz="2800" b="1">
                <a:solidFill>
                  <a:schemeClr val="bg1"/>
                </a:solidFill>
              </a:rPr>
              <a:t>”</a:t>
            </a:r>
            <a:r>
              <a:rPr lang="zh-CN" altLang="en-US" sz="2800" b="1">
                <a:solidFill>
                  <a:schemeClr val="bg1"/>
                </a:solidFill>
              </a:rPr>
              <a:t>？</a:t>
            </a:r>
            <a:endParaRPr lang="zh-CN" altLang="en-US" sz="2800" b="1">
              <a:solidFill>
                <a:schemeClr val="bg1"/>
              </a:solidFill>
            </a:endParaRPr>
          </a:p>
        </p:txBody>
      </p:sp>
      <p:sp>
        <p:nvSpPr>
          <p:cNvPr id="11" name="文本框 10"/>
          <p:cNvSpPr txBox="1"/>
          <p:nvPr>
            <p:custDataLst>
              <p:tags r:id="rId8"/>
            </p:custDataLst>
          </p:nvPr>
        </p:nvSpPr>
        <p:spPr>
          <a:xfrm>
            <a:off x="1254760" y="1494155"/>
            <a:ext cx="3949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en-US" altLang="zh-CN" sz="24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>
            <p:custDataLst>
              <p:tags r:id="rId9"/>
            </p:custDataLst>
          </p:nvPr>
        </p:nvSpPr>
        <p:spPr>
          <a:xfrm>
            <a:off x="1649730" y="2374265"/>
            <a:ext cx="74656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象：物象，客观事物；意：情感或哲理。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3" name="组合 12"/>
          <p:cNvGrpSpPr/>
          <p:nvPr>
            <p:custDataLst>
              <p:tags r:id="rId10"/>
            </p:custDataLst>
          </p:nvPr>
        </p:nvGrpSpPr>
        <p:grpSpPr>
          <a:xfrm>
            <a:off x="987425" y="2942590"/>
            <a:ext cx="4028440" cy="959485"/>
            <a:chOff x="844" y="1953"/>
            <a:chExt cx="6344" cy="1511"/>
          </a:xfrm>
          <a:solidFill>
            <a:srgbClr val="A40000"/>
          </a:solidFill>
        </p:grpSpPr>
        <p:sp>
          <p:nvSpPr>
            <p:cNvPr id="14" name="矩形 13"/>
            <p:cNvSpPr/>
            <p:nvPr>
              <p:custDataLst>
                <p:tags r:id="rId11"/>
              </p:custDataLst>
            </p:nvPr>
          </p:nvSpPr>
          <p:spPr>
            <a:xfrm>
              <a:off x="1521" y="2241"/>
              <a:ext cx="5667" cy="935"/>
            </a:xfrm>
            <a:prstGeom prst="rect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菱形 14"/>
            <p:cNvSpPr/>
            <p:nvPr>
              <p:custDataLst>
                <p:tags r:id="rId12"/>
              </p:custDataLst>
            </p:nvPr>
          </p:nvSpPr>
          <p:spPr>
            <a:xfrm>
              <a:off x="844" y="1953"/>
              <a:ext cx="1465" cy="1511"/>
            </a:xfrm>
            <a:prstGeom prst="diamond">
              <a:avLst/>
            </a:prstGeom>
            <a:grpFill/>
            <a:ln>
              <a:solidFill>
                <a:srgbClr val="A40000"/>
              </a:solidFill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6" name="文本框 15"/>
          <p:cNvSpPr txBox="1"/>
          <p:nvPr>
            <p:custDataLst>
              <p:tags r:id="rId13"/>
            </p:custDataLst>
          </p:nvPr>
        </p:nvSpPr>
        <p:spPr>
          <a:xfrm>
            <a:off x="1254760" y="3192145"/>
            <a:ext cx="3949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en-US" altLang="zh-CN" sz="24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文本占位符 5"/>
          <p:cNvSpPr/>
          <p:nvPr>
            <p:custDataLst>
              <p:tags r:id="rId14"/>
            </p:custDataLst>
          </p:nvPr>
        </p:nvSpPr>
        <p:spPr>
          <a:xfrm>
            <a:off x="2021205" y="3194050"/>
            <a:ext cx="2882265" cy="70866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20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0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8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800" b="1">
                <a:solidFill>
                  <a:schemeClr val="bg1"/>
                </a:solidFill>
              </a:rPr>
              <a:t>“</a:t>
            </a:r>
            <a:r>
              <a:rPr lang="zh-CN" altLang="en-US" sz="2800" b="1">
                <a:solidFill>
                  <a:schemeClr val="bg1"/>
                </a:solidFill>
              </a:rPr>
              <a:t>意象</a:t>
            </a:r>
            <a:r>
              <a:rPr lang="en-US" altLang="zh-CN" sz="2800" b="1">
                <a:solidFill>
                  <a:schemeClr val="bg1"/>
                </a:solidFill>
              </a:rPr>
              <a:t>”</a:t>
            </a:r>
            <a:r>
              <a:rPr lang="zh-CN" altLang="en-US" sz="2800" b="1">
                <a:solidFill>
                  <a:schemeClr val="bg1"/>
                </a:solidFill>
              </a:rPr>
              <a:t>特点：</a:t>
            </a:r>
            <a:endParaRPr lang="zh-CN" altLang="en-US" sz="2800" b="1">
              <a:solidFill>
                <a:schemeClr val="bg1"/>
              </a:solidFill>
            </a:endParaRPr>
          </a:p>
        </p:txBody>
      </p:sp>
      <p:sp>
        <p:nvSpPr>
          <p:cNvPr id="18" name="文本框 17"/>
          <p:cNvSpPr txBox="1"/>
          <p:nvPr>
            <p:custDataLst>
              <p:tags r:id="rId15"/>
            </p:custDataLst>
          </p:nvPr>
        </p:nvSpPr>
        <p:spPr>
          <a:xfrm>
            <a:off x="1650365" y="3989705"/>
            <a:ext cx="93916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同一物象，被不同的情感或哲理包裹，会变成不同的意象。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9" name="组合 18"/>
          <p:cNvGrpSpPr/>
          <p:nvPr>
            <p:custDataLst>
              <p:tags r:id="rId16"/>
            </p:custDataLst>
          </p:nvPr>
        </p:nvGrpSpPr>
        <p:grpSpPr>
          <a:xfrm>
            <a:off x="1105535" y="4633595"/>
            <a:ext cx="4028440" cy="959485"/>
            <a:chOff x="844" y="1953"/>
            <a:chExt cx="6344" cy="1511"/>
          </a:xfrm>
          <a:solidFill>
            <a:srgbClr val="A40000"/>
          </a:solidFill>
        </p:grpSpPr>
        <p:sp>
          <p:nvSpPr>
            <p:cNvPr id="20" name="矩形 19"/>
            <p:cNvSpPr/>
            <p:nvPr>
              <p:custDataLst>
                <p:tags r:id="rId17"/>
              </p:custDataLst>
            </p:nvPr>
          </p:nvSpPr>
          <p:spPr>
            <a:xfrm>
              <a:off x="1521" y="2241"/>
              <a:ext cx="5667" cy="935"/>
            </a:xfrm>
            <a:prstGeom prst="rect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菱形 20"/>
            <p:cNvSpPr/>
            <p:nvPr>
              <p:custDataLst>
                <p:tags r:id="rId18"/>
              </p:custDataLst>
            </p:nvPr>
          </p:nvSpPr>
          <p:spPr>
            <a:xfrm>
              <a:off x="844" y="1953"/>
              <a:ext cx="1465" cy="1511"/>
            </a:xfrm>
            <a:prstGeom prst="diamond">
              <a:avLst/>
            </a:prstGeom>
            <a:grpFill/>
            <a:ln>
              <a:solidFill>
                <a:srgbClr val="A40000"/>
              </a:solidFill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2" name="文本框 21"/>
          <p:cNvSpPr txBox="1"/>
          <p:nvPr>
            <p:custDataLst>
              <p:tags r:id="rId19"/>
            </p:custDataLst>
          </p:nvPr>
        </p:nvSpPr>
        <p:spPr>
          <a:xfrm>
            <a:off x="1372870" y="4949825"/>
            <a:ext cx="3949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en-US" altLang="zh-CN" sz="24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文本占位符 5"/>
          <p:cNvSpPr/>
          <p:nvPr>
            <p:custDataLst>
              <p:tags r:id="rId20"/>
            </p:custDataLst>
          </p:nvPr>
        </p:nvSpPr>
        <p:spPr>
          <a:xfrm>
            <a:off x="2133600" y="4923790"/>
            <a:ext cx="2882265" cy="70866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20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0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8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sz="2800" b="1">
                <a:solidFill>
                  <a:schemeClr val="bg1"/>
                </a:solidFill>
              </a:rPr>
              <a:t>上述特点举例：</a:t>
            </a:r>
            <a:endParaRPr lang="zh-CN" sz="2800" b="1">
              <a:solidFill>
                <a:schemeClr val="bg1"/>
              </a:solidFill>
            </a:endParaRPr>
          </a:p>
        </p:txBody>
      </p:sp>
      <p:sp>
        <p:nvSpPr>
          <p:cNvPr id="24" name="文本框 23"/>
          <p:cNvSpPr txBox="1"/>
          <p:nvPr>
            <p:custDataLst>
              <p:tags r:id="rId21"/>
            </p:custDataLst>
          </p:nvPr>
        </p:nvSpPr>
        <p:spPr>
          <a:xfrm>
            <a:off x="1768475" y="5667375"/>
            <a:ext cx="740410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花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”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与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鸟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”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8" grpId="0"/>
      <p:bldP spid="2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椭圆 4"/>
          <p:cNvSpPr/>
          <p:nvPr>
            <p:custDataLst>
              <p:tags r:id="rId1"/>
            </p:custDataLst>
          </p:nvPr>
        </p:nvSpPr>
        <p:spPr>
          <a:xfrm>
            <a:off x="1105767" y="3678029"/>
            <a:ext cx="1263072" cy="772306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95000"/>
                </a:schemeClr>
              </a:gs>
              <a:gs pos="100000">
                <a:schemeClr val="bg1">
                  <a:lumMod val="85000"/>
                </a:schemeClr>
              </a:gs>
            </a:gsLst>
            <a:lin ang="2700000" scaled="1"/>
          </a:gradFill>
          <a:ln>
            <a:noFill/>
          </a:ln>
          <a:effectLst>
            <a:outerShdw blurRad="50800" dist="50800" dir="5400000" algn="ctr" rotWithShape="0">
              <a:schemeClr val="bg1">
                <a:lumMod val="6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>
            <p:custDataLst>
              <p:tags r:id="rId2"/>
            </p:custDataLst>
          </p:nvPr>
        </p:nvSpPr>
        <p:spPr>
          <a:xfrm>
            <a:off x="4649964" y="1423205"/>
            <a:ext cx="6581998" cy="4169976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95000"/>
                </a:schemeClr>
              </a:gs>
              <a:gs pos="100000">
                <a:schemeClr val="bg1">
                  <a:lumMod val="85000"/>
                </a:schemeClr>
              </a:gs>
            </a:gsLst>
            <a:lin ang="2700000" scaled="1"/>
          </a:gradFill>
          <a:ln>
            <a:noFill/>
          </a:ln>
          <a:effectLst>
            <a:outerShdw blurRad="50800" dist="50800" dir="5400000" algn="ctr" rotWithShape="0">
              <a:schemeClr val="bg1">
                <a:lumMod val="6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" name="组合 9"/>
          <p:cNvGrpSpPr/>
          <p:nvPr>
            <p:custDataLst>
              <p:tags r:id="rId3"/>
            </p:custDataLst>
          </p:nvPr>
        </p:nvGrpSpPr>
        <p:grpSpPr>
          <a:xfrm>
            <a:off x="987425" y="1240155"/>
            <a:ext cx="4028440" cy="959485"/>
            <a:chOff x="844" y="1953"/>
            <a:chExt cx="6344" cy="1511"/>
          </a:xfrm>
          <a:solidFill>
            <a:srgbClr val="A40000"/>
          </a:solidFill>
        </p:grpSpPr>
        <p:sp>
          <p:nvSpPr>
            <p:cNvPr id="8" name="矩形 7"/>
            <p:cNvSpPr/>
            <p:nvPr>
              <p:custDataLst>
                <p:tags r:id="rId4"/>
              </p:custDataLst>
            </p:nvPr>
          </p:nvSpPr>
          <p:spPr>
            <a:xfrm>
              <a:off x="1521" y="2241"/>
              <a:ext cx="5667" cy="935"/>
            </a:xfrm>
            <a:prstGeom prst="rect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菱形 8"/>
            <p:cNvSpPr/>
            <p:nvPr>
              <p:custDataLst>
                <p:tags r:id="rId5"/>
              </p:custDataLst>
            </p:nvPr>
          </p:nvSpPr>
          <p:spPr>
            <a:xfrm>
              <a:off x="844" y="1953"/>
              <a:ext cx="1465" cy="1511"/>
            </a:xfrm>
            <a:prstGeom prst="diamond">
              <a:avLst/>
            </a:prstGeom>
            <a:grpFill/>
            <a:ln>
              <a:solidFill>
                <a:srgbClr val="A40000"/>
              </a:solidFill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" name="文本占位符 5"/>
          <p:cNvSpPr>
            <a:spLocks noGrp="1"/>
          </p:cNvSpPr>
          <p:nvPr>
            <p:ph type="body" idx="1"/>
            <p:custDataLst>
              <p:tags r:id="rId6"/>
            </p:custDataLst>
          </p:nvPr>
        </p:nvSpPr>
        <p:spPr>
          <a:xfrm>
            <a:off x="2133600" y="1490980"/>
            <a:ext cx="2882265" cy="708660"/>
          </a:xfrm>
        </p:spPr>
        <p:txBody>
          <a:bodyPr>
            <a:normAutofit fontScale="90000"/>
          </a:bodyPr>
          <a:lstStyle/>
          <a:p>
            <a:r>
              <a:rPr lang="en-US" altLang="zh-CN" sz="2800" b="1">
                <a:solidFill>
                  <a:schemeClr val="bg1"/>
                </a:solidFill>
                <a:sym typeface="+mn-ea"/>
              </a:rPr>
              <a:t>“</a:t>
            </a:r>
            <a:r>
              <a:rPr lang="zh-CN" altLang="en-US" sz="2800" b="1">
                <a:solidFill>
                  <a:schemeClr val="bg1"/>
                </a:solidFill>
                <a:sym typeface="+mn-ea"/>
              </a:rPr>
              <a:t>意象解构</a:t>
            </a:r>
            <a:r>
              <a:rPr lang="en-US" altLang="zh-CN" sz="2800" b="1">
                <a:solidFill>
                  <a:schemeClr val="bg1"/>
                </a:solidFill>
                <a:sym typeface="+mn-ea"/>
              </a:rPr>
              <a:t>”</a:t>
            </a:r>
            <a:r>
              <a:rPr lang="zh-CN" altLang="en-US" sz="2800" b="1">
                <a:solidFill>
                  <a:schemeClr val="bg1"/>
                </a:solidFill>
                <a:sym typeface="+mn-ea"/>
              </a:rPr>
              <a:t>概念</a:t>
            </a:r>
            <a:endParaRPr lang="zh-CN" altLang="en-US" sz="2800" b="1">
              <a:solidFill>
                <a:schemeClr val="bg1"/>
              </a:solidFill>
            </a:endParaRPr>
          </a:p>
        </p:txBody>
      </p:sp>
      <p:sp>
        <p:nvSpPr>
          <p:cNvPr id="11" name="文本框 10"/>
          <p:cNvSpPr txBox="1"/>
          <p:nvPr>
            <p:custDataLst>
              <p:tags r:id="rId7"/>
            </p:custDataLst>
          </p:nvPr>
        </p:nvSpPr>
        <p:spPr>
          <a:xfrm>
            <a:off x="1254760" y="1494155"/>
            <a:ext cx="3949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en-US" altLang="zh-CN" sz="24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>
            <p:custDataLst>
              <p:tags r:id="rId8"/>
            </p:custDataLst>
          </p:nvPr>
        </p:nvSpPr>
        <p:spPr>
          <a:xfrm>
            <a:off x="1106170" y="2374265"/>
            <a:ext cx="10765155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在文艺评论中总能看到一个术语，叫“意象解构”，它指的是诗人经常将一个完整的意象，分解成几个不同的部分来表情达意。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grpSp>
        <p:nvGrpSpPr>
          <p:cNvPr id="13" name="组合 12"/>
          <p:cNvGrpSpPr/>
          <p:nvPr>
            <p:custDataLst>
              <p:tags r:id="rId9"/>
            </p:custDataLst>
          </p:nvPr>
        </p:nvGrpSpPr>
        <p:grpSpPr>
          <a:xfrm>
            <a:off x="987425" y="3417570"/>
            <a:ext cx="4028440" cy="959485"/>
            <a:chOff x="844" y="1953"/>
            <a:chExt cx="6344" cy="1511"/>
          </a:xfrm>
          <a:solidFill>
            <a:srgbClr val="A40000"/>
          </a:solidFill>
        </p:grpSpPr>
        <p:sp>
          <p:nvSpPr>
            <p:cNvPr id="14" name="矩形 13"/>
            <p:cNvSpPr/>
            <p:nvPr>
              <p:custDataLst>
                <p:tags r:id="rId10"/>
              </p:custDataLst>
            </p:nvPr>
          </p:nvSpPr>
          <p:spPr>
            <a:xfrm>
              <a:off x="1521" y="2241"/>
              <a:ext cx="5667" cy="935"/>
            </a:xfrm>
            <a:prstGeom prst="rect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菱形 14"/>
            <p:cNvSpPr/>
            <p:nvPr>
              <p:custDataLst>
                <p:tags r:id="rId11"/>
              </p:custDataLst>
            </p:nvPr>
          </p:nvSpPr>
          <p:spPr>
            <a:xfrm>
              <a:off x="844" y="1953"/>
              <a:ext cx="1465" cy="1511"/>
            </a:xfrm>
            <a:prstGeom prst="diamond">
              <a:avLst/>
            </a:prstGeom>
            <a:grpFill/>
            <a:ln>
              <a:solidFill>
                <a:srgbClr val="A40000"/>
              </a:solidFill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6" name="文本框 15"/>
          <p:cNvSpPr txBox="1"/>
          <p:nvPr>
            <p:custDataLst>
              <p:tags r:id="rId12"/>
            </p:custDataLst>
          </p:nvPr>
        </p:nvSpPr>
        <p:spPr>
          <a:xfrm>
            <a:off x="1254760" y="3667125"/>
            <a:ext cx="3949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en-US" altLang="zh-CN" sz="24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文本占位符 5"/>
          <p:cNvSpPr/>
          <p:nvPr>
            <p:custDataLst>
              <p:tags r:id="rId13"/>
            </p:custDataLst>
          </p:nvPr>
        </p:nvSpPr>
        <p:spPr>
          <a:xfrm>
            <a:off x="2021205" y="3683000"/>
            <a:ext cx="2882265" cy="70866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20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0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8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sz="2800" b="1">
                <a:solidFill>
                  <a:schemeClr val="bg1"/>
                </a:solidFill>
              </a:rPr>
              <a:t>学以致用</a:t>
            </a:r>
            <a:endParaRPr lang="zh-CN" sz="2800" b="1">
              <a:solidFill>
                <a:schemeClr val="bg1"/>
              </a:solidFill>
            </a:endParaRPr>
          </a:p>
        </p:txBody>
      </p:sp>
      <p:sp>
        <p:nvSpPr>
          <p:cNvPr id="18" name="文本框 17"/>
          <p:cNvSpPr txBox="1"/>
          <p:nvPr>
            <p:custDataLst>
              <p:tags r:id="rId14"/>
            </p:custDataLst>
          </p:nvPr>
        </p:nvSpPr>
        <p:spPr>
          <a:xfrm>
            <a:off x="1178560" y="4553585"/>
            <a:ext cx="10692130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希望大家能够找出“蜡炬”这个意象在李商隐的诗中主要被分解成了哪几个部分，“红烛”这个意象在闻一多的诗中主要被解构成了哪几个部分，并结合诗句尝试比较它们的象征意义是否相同。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8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椭圆 4"/>
          <p:cNvSpPr/>
          <p:nvPr>
            <p:custDataLst>
              <p:tags r:id="rId1"/>
            </p:custDataLst>
          </p:nvPr>
        </p:nvSpPr>
        <p:spPr>
          <a:xfrm>
            <a:off x="1105767" y="3678029"/>
            <a:ext cx="1263072" cy="772306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95000"/>
                </a:schemeClr>
              </a:gs>
              <a:gs pos="100000">
                <a:schemeClr val="bg1">
                  <a:lumMod val="85000"/>
                </a:schemeClr>
              </a:gs>
            </a:gsLst>
            <a:lin ang="2700000" scaled="1"/>
          </a:gradFill>
          <a:ln>
            <a:noFill/>
          </a:ln>
          <a:effectLst>
            <a:outerShdw blurRad="50800" dist="50800" dir="5400000" algn="ctr" rotWithShape="0">
              <a:schemeClr val="bg1">
                <a:lumMod val="6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>
            <p:custDataLst>
              <p:tags r:id="rId2"/>
            </p:custDataLst>
          </p:nvPr>
        </p:nvSpPr>
        <p:spPr>
          <a:xfrm>
            <a:off x="4649964" y="1344465"/>
            <a:ext cx="6581998" cy="4169976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95000"/>
                </a:schemeClr>
              </a:gs>
              <a:gs pos="100000">
                <a:schemeClr val="bg1">
                  <a:lumMod val="85000"/>
                </a:schemeClr>
              </a:gs>
            </a:gsLst>
            <a:lin ang="2700000" scaled="1"/>
          </a:gradFill>
          <a:ln>
            <a:noFill/>
          </a:ln>
          <a:effectLst>
            <a:outerShdw blurRad="50800" dist="50800" dir="5400000" algn="ctr" rotWithShape="0">
              <a:schemeClr val="bg1">
                <a:lumMod val="6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内容占位符 2"/>
          <p:cNvSpPr txBox="1"/>
          <p:nvPr>
            <p:custDataLst>
              <p:tags r:id="rId3"/>
            </p:custDataLst>
          </p:nvPr>
        </p:nvSpPr>
        <p:spPr>
          <a:xfrm>
            <a:off x="6178550" y="3196590"/>
            <a:ext cx="1292225" cy="828675"/>
          </a:xfrm>
          <a:prstGeom prst="rect">
            <a:avLst/>
          </a:prstGeom>
          <a:solidFill>
            <a:srgbClr val="A40000"/>
          </a:solidFill>
        </p:spPr>
        <p:txBody>
          <a:bodyPr vert="horz" lIns="91440" tIns="45720" rIns="91440" bIns="45720" rtlCol="0" anchor="t">
            <a:normAutofit/>
          </a:bodyPr>
          <a:lstStyle>
            <a:lvl1pPr marL="228600" indent="-22860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sz="1800" kern="1200" cap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sz="1400" kern="1200" cap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sz="1200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sz="1200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sz="3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红烛</a:t>
            </a:r>
            <a:endParaRPr lang="zh-CN" sz="36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9" name="左大括号 18"/>
          <p:cNvSpPr/>
          <p:nvPr>
            <p:custDataLst>
              <p:tags r:id="rId4"/>
            </p:custDataLst>
          </p:nvPr>
        </p:nvSpPr>
        <p:spPr>
          <a:xfrm>
            <a:off x="7750175" y="2337435"/>
            <a:ext cx="381000" cy="2723515"/>
          </a:xfrm>
          <a:prstGeom prst="leftBrace">
            <a:avLst/>
          </a:prstGeom>
          <a:ln w="28575">
            <a:solidFill>
              <a:srgbClr val="A4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文本框 20"/>
          <p:cNvSpPr txBox="1"/>
          <p:nvPr>
            <p:custDataLst>
              <p:tags r:id="rId5"/>
            </p:custDataLst>
          </p:nvPr>
        </p:nvSpPr>
        <p:spPr>
          <a:xfrm>
            <a:off x="490220" y="953770"/>
            <a:ext cx="11267440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“蜡炬”这个意象在李商隐的诗中主要被分解成了哪几个部分？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    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algn="l"/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“红烛”这个意象在闻一多的诗中主要被解构成了哪几个部分？分别象征了什么？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22" name="内容占位符 2"/>
          <p:cNvSpPr txBox="1"/>
          <p:nvPr>
            <p:custDataLst>
              <p:tags r:id="rId6"/>
            </p:custDataLst>
          </p:nvPr>
        </p:nvSpPr>
        <p:spPr>
          <a:xfrm>
            <a:off x="1282700" y="3195955"/>
            <a:ext cx="1292225" cy="828675"/>
          </a:xfrm>
          <a:prstGeom prst="rect">
            <a:avLst/>
          </a:prstGeom>
          <a:solidFill>
            <a:srgbClr val="A40000"/>
          </a:solidFill>
        </p:spPr>
        <p:txBody>
          <a:bodyPr vert="horz" lIns="91440" tIns="45720" rIns="91440" bIns="45720" rtlCol="0" anchor="t">
            <a:normAutofit/>
          </a:bodyPr>
          <a:lstStyle>
            <a:lvl1pPr marL="228600" indent="-22860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sz="1800" kern="1200" cap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sz="1400" kern="1200" cap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sz="1200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sz="1200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sz="3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蜡炬</a:t>
            </a:r>
            <a:endParaRPr lang="zh-CN" sz="36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3" name="左大括号 22"/>
          <p:cNvSpPr/>
          <p:nvPr>
            <p:custDataLst>
              <p:tags r:id="rId7"/>
            </p:custDataLst>
          </p:nvPr>
        </p:nvSpPr>
        <p:spPr>
          <a:xfrm>
            <a:off x="2954655" y="2555240"/>
            <a:ext cx="381000" cy="2112010"/>
          </a:xfrm>
          <a:prstGeom prst="leftBrace">
            <a:avLst/>
          </a:prstGeom>
          <a:ln w="28575">
            <a:solidFill>
              <a:srgbClr val="A4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文本框 23"/>
          <p:cNvSpPr txBox="1"/>
          <p:nvPr>
            <p:custDataLst>
              <p:tags r:id="rId8"/>
            </p:custDataLst>
          </p:nvPr>
        </p:nvSpPr>
        <p:spPr>
          <a:xfrm>
            <a:off x="3716020" y="2554605"/>
            <a:ext cx="93408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rPr>
              <a:t>灰</a:t>
            </a:r>
            <a:endParaRPr lang="zh-CN" altLang="en-US" sz="2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文本框 24"/>
          <p:cNvSpPr txBox="1"/>
          <p:nvPr>
            <p:custDataLst>
              <p:tags r:id="rId9"/>
            </p:custDataLst>
          </p:nvPr>
        </p:nvSpPr>
        <p:spPr>
          <a:xfrm>
            <a:off x="3716020" y="4144645"/>
            <a:ext cx="93408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rPr>
              <a:t>泪</a:t>
            </a:r>
            <a:endParaRPr lang="zh-CN" altLang="en-US" sz="2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文本框 25"/>
          <p:cNvSpPr txBox="1"/>
          <p:nvPr>
            <p:custDataLst>
              <p:tags r:id="rId10"/>
            </p:custDataLst>
          </p:nvPr>
        </p:nvSpPr>
        <p:spPr>
          <a:xfrm>
            <a:off x="8553450" y="2032635"/>
            <a:ext cx="93408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rPr>
              <a:t>色</a:t>
            </a:r>
            <a:endParaRPr lang="zh-CN" altLang="en-US" sz="2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文本框 26"/>
          <p:cNvSpPr txBox="1"/>
          <p:nvPr>
            <p:custDataLst>
              <p:tags r:id="rId11"/>
            </p:custDataLst>
          </p:nvPr>
        </p:nvSpPr>
        <p:spPr>
          <a:xfrm>
            <a:off x="8553450" y="2980055"/>
            <a:ext cx="93408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rPr>
              <a:t>泪</a:t>
            </a:r>
            <a:endParaRPr lang="zh-CN" altLang="en-US" sz="2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文本框 27"/>
          <p:cNvSpPr txBox="1"/>
          <p:nvPr>
            <p:custDataLst>
              <p:tags r:id="rId12"/>
            </p:custDataLst>
          </p:nvPr>
        </p:nvSpPr>
        <p:spPr>
          <a:xfrm>
            <a:off x="8553450" y="3928110"/>
            <a:ext cx="93408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rPr>
              <a:t>灰</a:t>
            </a:r>
            <a:endParaRPr lang="zh-CN" altLang="en-US" sz="2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文本框 28"/>
          <p:cNvSpPr txBox="1"/>
          <p:nvPr>
            <p:custDataLst>
              <p:tags r:id="rId13"/>
            </p:custDataLst>
          </p:nvPr>
        </p:nvSpPr>
        <p:spPr>
          <a:xfrm>
            <a:off x="8553450" y="4798695"/>
            <a:ext cx="93408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rPr>
              <a:t>光</a:t>
            </a:r>
            <a:endParaRPr lang="zh-CN" altLang="en-US" sz="2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9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6007c6a535cd9034685815bfc7174c6c_watermark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-635" y="5715"/>
            <a:ext cx="12192635" cy="6846570"/>
          </a:xfrm>
          <a:prstGeom prst="rect">
            <a:avLst/>
          </a:prstGeom>
        </p:spPr>
      </p:pic>
      <p:sp>
        <p:nvSpPr>
          <p:cNvPr id="4" name="文本框 3"/>
          <p:cNvSpPr txBox="1"/>
          <p:nvPr>
            <p:custDataLst>
              <p:tags r:id="rId3"/>
            </p:custDataLst>
          </p:nvPr>
        </p:nvSpPr>
        <p:spPr>
          <a:xfrm>
            <a:off x="4970780" y="413385"/>
            <a:ext cx="1983740" cy="18611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500" b="1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en-US" altLang="zh-CN" sz="11500" b="1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0" name="文本框 99"/>
          <p:cNvSpPr txBox="1"/>
          <p:nvPr>
            <p:custDataLst>
              <p:tags r:id="rId4"/>
            </p:custDataLst>
          </p:nvPr>
        </p:nvSpPr>
        <p:spPr>
          <a:xfrm>
            <a:off x="1431925" y="2940685"/>
            <a:ext cx="9803765" cy="13220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8000" b="1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探——析形象语言</a:t>
            </a:r>
            <a:endParaRPr lang="zh-CN" sz="8000" b="1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00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13740" y="521335"/>
            <a:ext cx="10560685" cy="69850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zh-CN" altLang="zh-CN" sz="4400" b="1" kern="100">
                <a:solidFill>
                  <a:srgbClr val="7030A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蜡烛</a:t>
            </a:r>
            <a:r>
              <a:rPr lang="zh-CN" altLang="en-US" sz="4400" b="1" kern="100">
                <a:solidFill>
                  <a:srgbClr val="7030A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有很</a:t>
            </a:r>
            <a:r>
              <a:rPr lang="zh-CN" altLang="zh-CN" sz="4400" b="1" kern="100">
                <a:solidFill>
                  <a:srgbClr val="7030A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多种颜色，</a:t>
            </a:r>
            <a:r>
              <a:rPr lang="zh-CN" altLang="en-US" sz="4400" b="1" kern="100">
                <a:solidFill>
                  <a:srgbClr val="7030A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诗人</a:t>
            </a:r>
            <a:r>
              <a:rPr lang="zh-CN" altLang="zh-CN" sz="4400" b="1" kern="100">
                <a:solidFill>
                  <a:srgbClr val="7030A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为什么选择</a:t>
            </a:r>
            <a:r>
              <a:rPr lang="zh-CN" altLang="zh-CN" sz="4400" b="1" kern="10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红色</a:t>
            </a:r>
            <a:r>
              <a:rPr lang="zh-CN" altLang="en-US" sz="4400" b="1" kern="100">
                <a:solidFill>
                  <a:srgbClr val="7030A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en-US" sz="4400" b="1" kern="100">
              <a:solidFill>
                <a:srgbClr val="7030A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内容占位符 2"/>
          <p:cNvSpPr txBox="1"/>
          <p:nvPr/>
        </p:nvSpPr>
        <p:spPr>
          <a:xfrm>
            <a:off x="1146175" y="5344160"/>
            <a:ext cx="9900285" cy="100457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228600" indent="-22860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sz="1800" kern="1200" cap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sz="1400" kern="1200" cap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sz="1200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sz="1200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5400" b="1" kern="1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生活中，红色常给人什么感觉？</a:t>
            </a:r>
            <a:endParaRPr lang="zh-CN" altLang="en-US" sz="5400" b="1" kern="10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flipH="1">
            <a:off x="212725" y="2358390"/>
            <a:ext cx="2762250" cy="214185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63240" y="2358390"/>
            <a:ext cx="3335020" cy="214185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86525" y="2358390"/>
            <a:ext cx="2315210" cy="214185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rcRect b="6476"/>
          <a:stretch>
            <a:fillRect/>
          </a:stretch>
        </p:blipFill>
        <p:spPr>
          <a:xfrm>
            <a:off x="8890000" y="2358390"/>
            <a:ext cx="3081655" cy="216408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"/>
            </p:custDataLst>
          </p:nvPr>
        </p:nvSpPr>
        <p:spPr>
          <a:xfrm>
            <a:off x="531495" y="807085"/>
            <a:ext cx="11100435" cy="1685925"/>
          </a:xfrm>
        </p:spPr>
        <p:txBody>
          <a:bodyPr>
            <a:noAutofit/>
          </a:bodyPr>
          <a:lstStyle/>
          <a:p>
            <a:pPr marR="0" lvl="0" rtl="0" fontAlgn="auto">
              <a:lnSpc>
                <a:spcPct val="200000"/>
              </a:lnSpc>
            </a:pPr>
            <a:r>
              <a:rPr lang="en-US" altLang="zh-CN" sz="2800" b="0" i="0" u="none" strike="noStrike" kern="100" baseline="0">
                <a:cs typeface="微软雅黑" panose="020B0503020204020204" pitchFamily="34" charset="-122"/>
              </a:rPr>
              <a:t>“</a:t>
            </a:r>
            <a:r>
              <a:rPr lang="zh-CN" altLang="en-US" sz="2800" b="0" i="0" u="none" strike="noStrike" kern="100" baseline="0">
                <a:cs typeface="微软雅黑" panose="020B0503020204020204" pitchFamily="34" charset="-122"/>
              </a:rPr>
              <a:t>红烛啊！ 这样红的烛！ </a:t>
            </a:r>
            <a:r>
              <a:rPr lang="en-US" altLang="zh-CN" sz="2800" b="0" i="0" u="none" strike="noStrike" kern="100" baseline="0">
                <a:cs typeface="微软雅黑" panose="020B0503020204020204" pitchFamily="34" charset="-122"/>
              </a:rPr>
              <a:t>”</a:t>
            </a:r>
            <a:br>
              <a:rPr lang="zh-CN" altLang="en-US" sz="2800" b="0" i="0" u="none" strike="noStrike" kern="100" baseline="0">
                <a:cs typeface="微软雅黑" panose="020B0503020204020204" pitchFamily="34" charset="-122"/>
              </a:rPr>
            </a:br>
            <a:r>
              <a:rPr lang="en-US" altLang="zh-CN" sz="2800" b="0" i="0" u="none" strike="noStrike" kern="100" baseline="0">
                <a:cs typeface="微软雅黑" panose="020B0503020204020204" pitchFamily="34" charset="-122"/>
              </a:rPr>
              <a:t>“</a:t>
            </a:r>
            <a:r>
              <a:rPr lang="zh-CN" altLang="en-US" sz="2800" b="0" i="0" u="none" strike="noStrike" kern="100" baseline="0">
                <a:cs typeface="微软雅黑" panose="020B0503020204020204" pitchFamily="34" charset="-122"/>
              </a:rPr>
              <a:t>诗人啊， 吐出你的心来比比， 可是一般颜色？ </a:t>
            </a:r>
            <a:r>
              <a:rPr lang="en-US" altLang="zh-CN" sz="2800" b="0" i="0" u="none" strike="noStrike" kern="100" baseline="0">
                <a:cs typeface="微软雅黑" panose="020B0503020204020204" pitchFamily="34" charset="-122"/>
              </a:rPr>
              <a:t>”</a:t>
            </a:r>
            <a:endParaRPr lang="en-US" altLang="zh-CN" sz="2800" b="0" i="0" u="none" strike="noStrike" kern="100" baseline="0">
              <a:solidFill>
                <a:srgbClr val="A40000"/>
              </a:solidFill>
              <a:cs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2"/>
            </p:custDataLst>
          </p:nvPr>
        </p:nvSpPr>
        <p:spPr>
          <a:xfrm>
            <a:off x="875665" y="3663315"/>
            <a:ext cx="6120765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kern="100">
                <a:latin typeface="Calibri Light" panose="020F0302020204030204" pitchFamily="34" charset="0"/>
                <a:ea typeface="微软雅黑" panose="020B0503020204020204" pitchFamily="34" charset="-122"/>
              </a:rPr>
              <a:t>红烛的红，类比为</a:t>
            </a:r>
            <a:r>
              <a:rPr lang="zh-CN" altLang="en-US" sz="2800" kern="100">
                <a:solidFill>
                  <a:srgbClr val="C00000"/>
                </a:solidFill>
                <a:latin typeface="Calibri Light" panose="020F0302020204030204" pitchFamily="34" charset="0"/>
                <a:ea typeface="微软雅黑" panose="020B0503020204020204" pitchFamily="34" charset="-122"/>
              </a:rPr>
              <a:t>红心的红。</a:t>
            </a:r>
            <a:endParaRPr lang="zh-CN" altLang="en-US" sz="2800" kern="100">
              <a:latin typeface="Calibri Light" panose="020F0302020204030204" pitchFamily="34" charset="0"/>
              <a:ea typeface="微软雅黑" panose="020B0503020204020204" pitchFamily="34" charset="-122"/>
            </a:endParaRPr>
          </a:p>
          <a:p>
            <a:r>
              <a:rPr lang="zh-CN" altLang="en-US" sz="2800" kern="100">
                <a:latin typeface="Calibri Light" panose="020F0302020204030204" pitchFamily="34" charset="0"/>
                <a:ea typeface="微软雅黑" panose="020B0503020204020204" pitchFamily="34" charset="-122"/>
              </a:rPr>
              <a:t>红心的红：</a:t>
            </a:r>
            <a:r>
              <a:rPr lang="zh-CN" altLang="en-US" sz="2800" kern="100">
                <a:solidFill>
                  <a:srgbClr val="C00000"/>
                </a:solidFill>
                <a:latin typeface="Calibri Light" panose="020F0302020204030204" pitchFamily="34" charset="0"/>
                <a:ea typeface="微软雅黑" panose="020B0503020204020204" pitchFamily="34" charset="-122"/>
              </a:rPr>
              <a:t>赤诚、热烈、忠诚；</a:t>
            </a:r>
            <a:endParaRPr lang="zh-CN" altLang="en-US" sz="2800" kern="100">
              <a:solidFill>
                <a:srgbClr val="C00000"/>
              </a:solidFill>
              <a:latin typeface="Calibri Light" panose="020F0302020204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3"/>
            </p:custDataLst>
          </p:nvPr>
        </p:nvSpPr>
        <p:spPr>
          <a:xfrm>
            <a:off x="875665" y="4965700"/>
            <a:ext cx="7474585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kern="100">
                <a:latin typeface="Calibri Light" panose="020F0302020204030204" pitchFamily="34" charset="0"/>
                <a:ea typeface="微软雅黑" panose="020B0503020204020204" pitchFamily="34" charset="-122"/>
              </a:rPr>
              <a:t>根据作者的类比，同理推之：</a:t>
            </a:r>
            <a:endParaRPr lang="zh-CN" altLang="en-US" sz="2800" kern="100">
              <a:latin typeface="Calibri Light" panose="020F0302020204030204" pitchFamily="34" charset="0"/>
              <a:ea typeface="微软雅黑" panose="020B0503020204020204" pitchFamily="34" charset="-122"/>
            </a:endParaRPr>
          </a:p>
          <a:p>
            <a:r>
              <a:rPr lang="zh-CN" altLang="en-US" sz="2800" kern="100">
                <a:latin typeface="Calibri Light" panose="020F0302020204030204" pitchFamily="34" charset="0"/>
                <a:ea typeface="微软雅黑" panose="020B0503020204020204" pitchFamily="34" charset="-122"/>
              </a:rPr>
              <a:t>红烛的红色也是代表：</a:t>
            </a:r>
            <a:r>
              <a:rPr lang="zh-CN" altLang="en-US" sz="2800" kern="100">
                <a:solidFill>
                  <a:srgbClr val="C00000"/>
                </a:solidFill>
                <a:latin typeface="Calibri Light" panose="020F0302020204030204" pitchFamily="34" charset="0"/>
                <a:ea typeface="微软雅黑" panose="020B0503020204020204" pitchFamily="34" charset="-122"/>
                <a:sym typeface="+mn-ea"/>
              </a:rPr>
              <a:t>赤诚、热烈、忠诚。</a:t>
            </a:r>
            <a:endParaRPr lang="zh-CN" altLang="en-US" sz="2800" kern="100">
              <a:solidFill>
                <a:srgbClr val="C00000"/>
              </a:solidFill>
              <a:latin typeface="Calibri Light" panose="020F0302020204030204" pitchFamily="34" charset="0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6" name="文本框 5"/>
          <p:cNvSpPr txBox="1"/>
          <p:nvPr>
            <p:custDataLst>
              <p:tags r:id="rId4"/>
            </p:custDataLst>
          </p:nvPr>
        </p:nvSpPr>
        <p:spPr>
          <a:xfrm>
            <a:off x="8590280" y="1179195"/>
            <a:ext cx="253428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kern="1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红烛的“色”</a:t>
            </a:r>
            <a:endParaRPr lang="zh-CN" altLang="en-US" sz="3600" kern="10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5"/>
            </p:custDataLst>
          </p:nvPr>
        </p:nvSpPr>
        <p:spPr>
          <a:xfrm>
            <a:off x="800100" y="2819400"/>
            <a:ext cx="507619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buClrTx/>
              <a:buSzTx/>
              <a:buFontTx/>
            </a:pPr>
            <a:r>
              <a:rPr lang="zh-CN" altLang="en-US" sz="3600" kern="100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latin typeface="Calibri Light" panose="020F0302020204030204" pitchFamily="34" charset="0"/>
                <a:ea typeface="微软雅黑" panose="020B0503020204020204" pitchFamily="34" charset="-122"/>
              </a:rPr>
              <a:t>红烛的“</a:t>
            </a:r>
            <a:r>
              <a:rPr lang="zh-CN" altLang="en-US" sz="3600" kern="100">
                <a:solidFill>
                  <a:srgbClr val="FF0000"/>
                </a:solidFill>
                <a:latin typeface="Calibri Light" panose="020F0302020204030204" pitchFamily="34" charset="0"/>
                <a:ea typeface="微软雅黑" panose="020B0503020204020204" pitchFamily="34" charset="-122"/>
              </a:rPr>
              <a:t>红</a:t>
            </a:r>
            <a:r>
              <a:rPr lang="en-US" altLang="zh-CN" sz="3600" kern="100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latin typeface="Calibri Light" panose="020F0302020204030204" pitchFamily="34" charset="0"/>
                <a:ea typeface="微软雅黑" panose="020B0503020204020204" pitchFamily="34" charset="-122"/>
              </a:rPr>
              <a:t>”</a:t>
            </a:r>
            <a:r>
              <a:rPr lang="zh-CN" altLang="en-US" sz="3600" kern="100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latin typeface="Calibri Light" panose="020F0302020204030204" pitchFamily="34" charset="0"/>
                <a:ea typeface="微软雅黑" panose="020B0503020204020204" pitchFamily="34" charset="-122"/>
              </a:rPr>
              <a:t>象征什么？</a:t>
            </a:r>
            <a:endParaRPr lang="zh-CN" altLang="en-US" sz="3600" kern="100">
              <a:gradFill>
                <a:gsLst>
                  <a:gs pos="0">
                    <a:srgbClr val="7B32B2"/>
                  </a:gs>
                  <a:gs pos="100000">
                    <a:srgbClr val="401A5D"/>
                  </a:gs>
                </a:gsLst>
                <a:lin scaled="0"/>
              </a:gradFill>
              <a:latin typeface="Calibri Light" panose="020F030202020403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  <p:bldP spid="5" grpId="0"/>
      <p:bldP spid="6" grpId="0"/>
      <p:bldP spid="7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2285" y="220980"/>
            <a:ext cx="10515600" cy="1325563"/>
          </a:xfrm>
        </p:spPr>
        <p:txBody>
          <a:bodyPr/>
          <a:lstStyle/>
          <a:p>
            <a:r>
              <a:rPr lang="zh-CN" altLang="en-US" b="1"/>
              <a:t>红烛之</a:t>
            </a:r>
            <a:r>
              <a:rPr lang="en-US" altLang="zh-CN" b="1">
                <a:solidFill>
                  <a:srgbClr val="FF0000"/>
                </a:solidFill>
              </a:rPr>
              <a:t>“</a:t>
            </a:r>
            <a:r>
              <a:rPr lang="zh-CN" altLang="en-US" b="1">
                <a:solidFill>
                  <a:srgbClr val="FF0000"/>
                </a:solidFill>
              </a:rPr>
              <a:t>光</a:t>
            </a:r>
            <a:r>
              <a:rPr lang="en-US" altLang="zh-CN" b="1">
                <a:solidFill>
                  <a:srgbClr val="FF0000"/>
                </a:solidFill>
              </a:rPr>
              <a:t>”</a:t>
            </a:r>
            <a:endParaRPr lang="en-US" altLang="zh-CN" b="1">
              <a:solidFill>
                <a:srgbClr val="FF0000"/>
              </a:solidFill>
            </a:endParaRPr>
          </a:p>
        </p:txBody>
      </p:sp>
      <p:sp>
        <p:nvSpPr>
          <p:cNvPr id="4" name="内容占位符 2"/>
          <p:cNvSpPr txBox="1"/>
          <p:nvPr/>
        </p:nvSpPr>
        <p:spPr>
          <a:xfrm>
            <a:off x="567055" y="2454910"/>
            <a:ext cx="5419725" cy="2548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228600" indent="-22860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sz="1800" kern="1200" cap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sz="1400" kern="1200" cap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sz="1200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sz="1200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3600" kern="1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是谁点的火</a:t>
            </a:r>
            <a:r>
              <a:rPr lang="en-US" altLang="zh-CN" sz="3600" kern="1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——</a:t>
            </a:r>
            <a:r>
              <a:rPr lang="zh-CN" altLang="en-US" sz="3600" kern="1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点着灵魂</a:t>
            </a:r>
            <a:r>
              <a:rPr lang="en-US" altLang="zh-CN" sz="3600" kern="1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?</a:t>
            </a:r>
            <a:endParaRPr lang="en-US" altLang="zh-CN" sz="3600" kern="1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0" indent="0">
              <a:buNone/>
            </a:pPr>
            <a:r>
              <a:rPr lang="zh-CN" altLang="en-US" sz="3600" kern="1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为何更须烧蜡成灰，</a:t>
            </a:r>
            <a:endParaRPr lang="zh-CN" altLang="en-US" sz="3600" kern="1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0" indent="0">
              <a:buNone/>
            </a:pPr>
            <a:r>
              <a:rPr lang="zh-CN" altLang="en-US" sz="3600" kern="1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然后才放光出</a:t>
            </a:r>
            <a:r>
              <a:rPr lang="en-US" altLang="zh-CN" sz="3600" kern="1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?</a:t>
            </a:r>
            <a:endParaRPr lang="en-US" altLang="zh-CN" sz="3600" kern="1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2965116" y="4239058"/>
            <a:ext cx="471638" cy="462013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4884352" y="2522505"/>
            <a:ext cx="750771" cy="701891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内容占位符 2"/>
          <p:cNvSpPr txBox="1"/>
          <p:nvPr/>
        </p:nvSpPr>
        <p:spPr>
          <a:xfrm>
            <a:off x="6487428" y="2458579"/>
            <a:ext cx="5112850" cy="701891"/>
          </a:xfrm>
          <a:prstGeom prst="rect">
            <a:avLst/>
          </a:prstGeom>
        </p:spPr>
        <p:txBody>
          <a:bodyPr vert="horz" lIns="91440" tIns="45720" rIns="91440" bIns="45720" rtlCol="0" anchor="t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sz="1800" kern="1200" cap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sz="1400" kern="1200" cap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sz="1200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sz="1200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3200" b="1" kern="10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黑体" panose="02010609060101010101" charset="-122"/>
                <a:ea typeface="黑体" panose="02010609060101010101" charset="-122"/>
                <a:cs typeface="Times New Roman" panose="02020603050405020304" pitchFamily="18" charset="0"/>
              </a:rPr>
              <a:t>诗人指明：</a:t>
            </a:r>
            <a:r>
              <a:rPr lang="zh-CN" altLang="en-US" sz="3200" b="1" kern="1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pitchFamily="18" charset="0"/>
              </a:rPr>
              <a:t>光是红烛的灵魂。</a:t>
            </a:r>
            <a:endParaRPr lang="zh-CN" altLang="en-US" sz="3200" b="1" kern="1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10" name="内容占位符 2"/>
          <p:cNvSpPr txBox="1"/>
          <p:nvPr/>
        </p:nvSpPr>
        <p:spPr>
          <a:xfrm>
            <a:off x="6487428" y="3224387"/>
            <a:ext cx="5112850" cy="701891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228600" indent="-22860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sz="1800" kern="1200" cap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sz="1400" kern="1200" cap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sz="1200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sz="1200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3600" b="1" kern="10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en-US" sz="3600" b="1" kern="10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、红烛的光有什么特点？</a:t>
            </a:r>
            <a:endParaRPr lang="zh-CN" altLang="en-US" sz="3600" b="1" kern="100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2" name="内容占位符 2"/>
          <p:cNvSpPr txBox="1"/>
          <p:nvPr/>
        </p:nvSpPr>
        <p:spPr>
          <a:xfrm>
            <a:off x="6487795" y="4119245"/>
            <a:ext cx="5332730" cy="70167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228600" indent="-22860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sz="1800" kern="1200" cap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sz="1400" kern="1200" cap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sz="1200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sz="1200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3600" b="1" kern="100">
                <a:solidFill>
                  <a:srgbClr val="7030A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pitchFamily="18" charset="0"/>
              </a:rPr>
              <a:t>燃烧了自己，照亮了别人。</a:t>
            </a:r>
            <a:endParaRPr lang="zh-CN" altLang="en-US" sz="3600" b="1" kern="100">
              <a:solidFill>
                <a:srgbClr val="7030A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9" grpId="0"/>
      <p:bldP spid="10" grpId="0"/>
      <p:bldP spid="12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"/>
            </p:custDataLst>
          </p:nvPr>
        </p:nvSpPr>
        <p:spPr>
          <a:xfrm>
            <a:off x="838200" y="767715"/>
            <a:ext cx="4815840" cy="5490845"/>
          </a:xfrm>
        </p:spPr>
        <p:txBody>
          <a:bodyPr>
            <a:noAutofit/>
          </a:bodyPr>
          <a:lstStyle/>
          <a:p>
            <a:pPr marR="0" lvl="0" rtl="0" fontAlgn="auto">
              <a:lnSpc>
                <a:spcPct val="100000"/>
              </a:lnSpc>
            </a:pPr>
            <a:r>
              <a:rPr sz="2400" b="0" i="0" u="none" strike="noStrike" kern="100" baseline="0">
                <a:cs typeface="微软雅黑" panose="020B0503020204020204" pitchFamily="34" charset="-122"/>
              </a:rPr>
              <a:t>红烛啊！ </a:t>
            </a:r>
            <a:endParaRPr sz="2400" b="0" i="0" u="none" strike="noStrike" kern="100" baseline="0">
              <a:cs typeface="微软雅黑" panose="020B0503020204020204" pitchFamily="34" charset="-122"/>
            </a:endParaRPr>
          </a:p>
          <a:p>
            <a:pPr marR="0" lvl="0" rtl="0" fontAlgn="auto">
              <a:lnSpc>
                <a:spcPct val="100000"/>
              </a:lnSpc>
            </a:pPr>
            <a:r>
              <a:rPr sz="2400" b="0" i="0" u="none" strike="noStrike" kern="100" baseline="0">
                <a:cs typeface="微软雅黑" panose="020B0503020204020204" pitchFamily="34" charset="-122"/>
              </a:rPr>
              <a:t>是谁制的蜡——给你躯体？ </a:t>
            </a:r>
            <a:endParaRPr sz="2400" b="0" i="0" u="none" strike="noStrike" kern="100" baseline="0">
              <a:cs typeface="微软雅黑" panose="020B0503020204020204" pitchFamily="34" charset="-122"/>
            </a:endParaRPr>
          </a:p>
          <a:p>
            <a:pPr marR="0" lvl="0" rtl="0" fontAlgn="auto">
              <a:lnSpc>
                <a:spcPct val="100000"/>
              </a:lnSpc>
            </a:pPr>
            <a:r>
              <a:rPr sz="2400" b="0" i="0" u="none" strike="noStrike" kern="100" baseline="0">
                <a:cs typeface="微软雅黑" panose="020B0503020204020204" pitchFamily="34" charset="-122"/>
              </a:rPr>
              <a:t>是谁点的火——点着灵魂？</a:t>
            </a:r>
            <a:endParaRPr sz="2400" b="0" i="0" u="none" strike="noStrike" kern="100" baseline="0">
              <a:cs typeface="微软雅黑" panose="020B0503020204020204" pitchFamily="34" charset="-122"/>
            </a:endParaRPr>
          </a:p>
          <a:p>
            <a:pPr marR="0" lvl="0" rtl="0" fontAlgn="auto">
              <a:lnSpc>
                <a:spcPct val="100000"/>
              </a:lnSpc>
            </a:pPr>
            <a:r>
              <a:rPr sz="2400" b="0" i="0" u="none" strike="noStrike" kern="100" baseline="0">
                <a:cs typeface="微软雅黑" panose="020B0503020204020204" pitchFamily="34" charset="-122"/>
              </a:rPr>
              <a:t> 为何更须烧蜡成灰，</a:t>
            </a:r>
            <a:endParaRPr sz="2400" b="0" i="0" u="none" strike="noStrike" kern="100" baseline="0">
              <a:cs typeface="微软雅黑" panose="020B0503020204020204" pitchFamily="34" charset="-122"/>
            </a:endParaRPr>
          </a:p>
          <a:p>
            <a:pPr marR="0" lvl="0" rtl="0" fontAlgn="auto">
              <a:lnSpc>
                <a:spcPct val="100000"/>
              </a:lnSpc>
            </a:pPr>
            <a:r>
              <a:rPr sz="2400" b="0" i="0" u="none" strike="noStrike" kern="100" baseline="0">
                <a:cs typeface="微软雅黑" panose="020B0503020204020204" pitchFamily="34" charset="-122"/>
              </a:rPr>
              <a:t> 然后才放光出？</a:t>
            </a:r>
            <a:endParaRPr sz="2400" b="0" i="0" u="none" strike="noStrike" kern="100" baseline="0">
              <a:cs typeface="微软雅黑" panose="020B0503020204020204" pitchFamily="34" charset="-122"/>
            </a:endParaRPr>
          </a:p>
          <a:p>
            <a:pPr marR="0" lvl="0" rtl="0" fontAlgn="auto">
              <a:lnSpc>
                <a:spcPct val="100000"/>
              </a:lnSpc>
            </a:pPr>
            <a:r>
              <a:rPr sz="2400" b="0" i="0" u="none" strike="noStrike" kern="100" baseline="0">
                <a:cs typeface="微软雅黑" panose="020B0503020204020204" pitchFamily="34" charset="-122"/>
              </a:rPr>
              <a:t> 一误再误；</a:t>
            </a:r>
            <a:endParaRPr sz="2400" b="0" i="0" u="none" strike="noStrike" kern="100" baseline="0">
              <a:cs typeface="微软雅黑" panose="020B0503020204020204" pitchFamily="34" charset="-122"/>
            </a:endParaRPr>
          </a:p>
          <a:p>
            <a:pPr marR="0" lvl="0" rtl="0" fontAlgn="auto">
              <a:lnSpc>
                <a:spcPct val="100000"/>
              </a:lnSpc>
            </a:pPr>
            <a:r>
              <a:rPr sz="2400" b="0" i="0" u="none" strike="noStrike" kern="100" baseline="0">
                <a:cs typeface="微软雅黑" panose="020B0503020204020204" pitchFamily="34" charset="-122"/>
              </a:rPr>
              <a:t> 矛盾！冲突！</a:t>
            </a:r>
            <a:endParaRPr sz="2400" b="0" i="0" u="none" strike="noStrike" kern="100" baseline="0">
              <a:cs typeface="微软雅黑" panose="020B0503020204020204" pitchFamily="34" charset="-122"/>
            </a:endParaRPr>
          </a:p>
          <a:p>
            <a:pPr marR="0" lvl="0" rtl="0" fontAlgn="auto">
              <a:lnSpc>
                <a:spcPct val="100000"/>
              </a:lnSpc>
            </a:pPr>
            <a:r>
              <a:rPr sz="2400" b="0" i="0" u="none" strike="noStrike" kern="100" baseline="0">
                <a:cs typeface="微软雅黑" panose="020B0503020204020204" pitchFamily="34" charset="-122"/>
              </a:rPr>
              <a:t> </a:t>
            </a:r>
            <a:endParaRPr sz="2400" b="0" i="0" u="none" strike="noStrike" kern="100" baseline="0">
              <a:cs typeface="微软雅黑" panose="020B0503020204020204" pitchFamily="34" charset="-122"/>
            </a:endParaRPr>
          </a:p>
          <a:p>
            <a:pPr marR="0" lvl="0" rtl="0" fontAlgn="auto">
              <a:lnSpc>
                <a:spcPct val="100000"/>
              </a:lnSpc>
            </a:pPr>
            <a:r>
              <a:rPr sz="2400" b="0" i="0" u="none" strike="noStrike" kern="100" baseline="0">
                <a:cs typeface="微软雅黑" panose="020B0503020204020204" pitchFamily="34" charset="-122"/>
              </a:rPr>
              <a:t>红烛啊！ </a:t>
            </a:r>
            <a:br>
              <a:rPr sz="2400" b="0" i="0" u="none" strike="noStrike" kern="100" baseline="0">
                <a:cs typeface="微软雅黑" panose="020B0503020204020204" pitchFamily="34" charset="-122"/>
              </a:rPr>
            </a:br>
            <a:r>
              <a:rPr sz="2400" b="0" i="0" u="none" strike="noStrike" kern="100" baseline="0">
                <a:cs typeface="微软雅黑" panose="020B0503020204020204" pitchFamily="34" charset="-122"/>
              </a:rPr>
              <a:t>不误，不误！ </a:t>
            </a:r>
            <a:br>
              <a:rPr sz="2400" b="0" i="0" u="none" strike="noStrike" kern="100" baseline="0">
                <a:cs typeface="微软雅黑" panose="020B0503020204020204" pitchFamily="34" charset="-122"/>
              </a:rPr>
            </a:br>
            <a:r>
              <a:rPr sz="2400" b="0" i="0" u="none" strike="noStrike" kern="100" baseline="0">
                <a:cs typeface="微软雅黑" panose="020B0503020204020204" pitchFamily="34" charset="-122"/>
              </a:rPr>
              <a:t>原是要“烧”出你的光来—— </a:t>
            </a:r>
            <a:br>
              <a:rPr sz="2400" b="0" i="0" u="none" strike="noStrike" kern="100" baseline="0">
                <a:cs typeface="微软雅黑" panose="020B0503020204020204" pitchFamily="34" charset="-122"/>
              </a:rPr>
            </a:br>
            <a:r>
              <a:rPr sz="2400" b="0" i="0" u="none" strike="noStrike" kern="100" baseline="0">
                <a:cs typeface="微软雅黑" panose="020B0503020204020204" pitchFamily="34" charset="-122"/>
              </a:rPr>
              <a:t>这正是自然的方法。</a:t>
            </a:r>
            <a:endParaRPr sz="2400" b="0" i="0" u="none" strike="noStrike" kern="100" baseline="0">
              <a:cs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2"/>
            </p:custDataLst>
          </p:nvPr>
        </p:nvSpPr>
        <p:spPr>
          <a:xfrm>
            <a:off x="5717540" y="4018915"/>
            <a:ext cx="6021070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kern="100">
                <a:solidFill>
                  <a:srgbClr val="FF0000"/>
                </a:solidFill>
                <a:latin typeface="Calibri Light" panose="020F0302020204030204" pitchFamily="34" charset="0"/>
                <a:ea typeface="微软雅黑" panose="020B0503020204020204" pitchFamily="34" charset="-122"/>
              </a:rPr>
              <a:t>         </a:t>
            </a:r>
            <a:r>
              <a:rPr lang="zh-CN" altLang="en-US" sz="3200" kern="100">
                <a:solidFill>
                  <a:srgbClr val="FF0000"/>
                </a:solidFill>
                <a:latin typeface="Calibri Light" panose="020F0302020204030204" pitchFamily="34" charset="0"/>
                <a:ea typeface="微软雅黑" panose="020B0503020204020204" pitchFamily="34" charset="-122"/>
              </a:rPr>
              <a:t>光</a:t>
            </a:r>
            <a:r>
              <a:rPr lang="zh-CN" altLang="en-US" sz="3200" kern="100">
                <a:solidFill>
                  <a:srgbClr val="7030A0"/>
                </a:solidFill>
                <a:latin typeface="Calibri Light" panose="020F0302020204030204" pitchFamily="34" charset="0"/>
                <a:ea typeface="微软雅黑" panose="020B0503020204020204" pitchFamily="34" charset="-122"/>
              </a:rPr>
              <a:t>象征着红烛牺牲自我，拯救世人的理想信念。</a:t>
            </a:r>
            <a:endParaRPr lang="zh-CN" altLang="en-US" sz="3200" kern="100">
              <a:solidFill>
                <a:srgbClr val="7030A0"/>
              </a:solidFill>
              <a:latin typeface="Calibri Light" panose="020F0302020204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3"/>
            </p:custDataLst>
          </p:nvPr>
        </p:nvSpPr>
        <p:spPr>
          <a:xfrm>
            <a:off x="8228965" y="987425"/>
            <a:ext cx="332994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kern="1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红烛的“光”</a:t>
            </a:r>
            <a:endParaRPr lang="zh-CN" altLang="en-US" sz="4000" kern="10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4"/>
            </p:custDataLst>
          </p:nvPr>
        </p:nvSpPr>
        <p:spPr>
          <a:xfrm>
            <a:off x="5405120" y="2381250"/>
            <a:ext cx="642874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buClrTx/>
              <a:buSzTx/>
              <a:buFontTx/>
            </a:pPr>
            <a:r>
              <a:rPr lang="en-US" altLang="zh-CN" sz="4000" b="1" kern="10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</a:t>
            </a:r>
            <a:r>
              <a:rPr lang="zh-CN" altLang="en-US" sz="4000" b="1" kern="10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、红烛的“光</a:t>
            </a:r>
            <a:r>
              <a:rPr lang="en-US" altLang="zh-CN" sz="4000" b="1" kern="10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”</a:t>
            </a:r>
            <a:r>
              <a:rPr lang="zh-CN" altLang="en-US" sz="4000" b="1" kern="10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象征什么？</a:t>
            </a:r>
            <a:endParaRPr lang="zh-CN" altLang="en-US" sz="4000" b="1" kern="100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1" name="椭圆 10"/>
          <p:cNvSpPr/>
          <p:nvPr>
            <p:custDataLst>
              <p:tags r:id="rId5"/>
            </p:custDataLst>
          </p:nvPr>
        </p:nvSpPr>
        <p:spPr>
          <a:xfrm>
            <a:off x="3656965" y="1760855"/>
            <a:ext cx="823595" cy="443230"/>
          </a:xfrm>
          <a:prstGeom prst="ellipse">
            <a:avLst/>
          </a:prstGeom>
          <a:noFill/>
          <a:ln>
            <a:solidFill>
              <a:srgbClr val="A4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>
            <p:custDataLst>
              <p:tags r:id="rId6"/>
            </p:custDataLst>
          </p:nvPr>
        </p:nvSpPr>
        <p:spPr>
          <a:xfrm>
            <a:off x="2183765" y="2774315"/>
            <a:ext cx="412115" cy="386080"/>
          </a:xfrm>
          <a:prstGeom prst="ellipse">
            <a:avLst/>
          </a:prstGeom>
          <a:noFill/>
          <a:ln>
            <a:solidFill>
              <a:srgbClr val="A4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3" name="直接箭头连接符 12"/>
          <p:cNvCxnSpPr/>
          <p:nvPr>
            <p:custDataLst>
              <p:tags r:id="rId7"/>
            </p:custDataLst>
          </p:nvPr>
        </p:nvCxnSpPr>
        <p:spPr>
          <a:xfrm flipV="1">
            <a:off x="2693670" y="2284730"/>
            <a:ext cx="1467485" cy="592455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3" presetClass="entr" presetSubtype="1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3" presetClass="entr" presetSubtype="1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3" presetClass="entr" presetSubtype="1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3" presetClass="entr" presetSubtype="1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3" presetClass="entr" presetSubtype="1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3" presetClass="entr" presetSubtype="1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3" presetClass="entr" presetSubtype="1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1" uiExpand="1" build="p"/>
      <p:bldP spid="5" grpId="0"/>
      <p:bldP spid="6" grpId="0"/>
      <p:bldP spid="7" grpId="0"/>
      <p:bldP spid="11" grpId="0"/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464914" y="191770"/>
            <a:ext cx="9603275" cy="837754"/>
          </a:xfrm>
        </p:spPr>
        <p:txBody>
          <a:bodyPr>
            <a:noAutofit/>
          </a:bodyPr>
          <a:lstStyle/>
          <a:p>
            <a:r>
              <a:rPr lang="zh-CN" altLang="en-US" sz="5400" b="1">
                <a:solidFill>
                  <a:srgbClr val="FF0000"/>
                </a:solidFill>
              </a:rPr>
              <a:t>红烛</a:t>
            </a:r>
            <a:r>
              <a:rPr lang="zh-CN" altLang="en-US" sz="5400" b="1"/>
              <a:t>一般在什么样的场合出现？</a:t>
            </a:r>
            <a:endParaRPr lang="zh-CN" altLang="en-US" sz="5400" b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904875" y="5396230"/>
            <a:ext cx="10723880" cy="1181100"/>
          </a:xfrm>
        </p:spPr>
        <p:txBody>
          <a:bodyPr>
            <a:noAutofit/>
          </a:bodyPr>
          <a:lstStyle/>
          <a:p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古代文化中，红烛常见于婚礼祝寿等喜庆的场合。</a:t>
            </a:r>
            <a:endParaRPr lang="en-US" altLang="zh-CN" sz="36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今天这首诗，却会让我们看到红烛的另一种面貌。</a:t>
            </a:r>
            <a:endParaRPr lang="zh-CN" altLang="en-US" sz="36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rcRect l="18772" r="34070"/>
          <a:stretch>
            <a:fillRect/>
          </a:stretch>
        </p:blipFill>
        <p:spPr>
          <a:xfrm>
            <a:off x="245745" y="1492250"/>
            <a:ext cx="2458720" cy="36499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rcRect l="18105" t="37815" r="26254" b="-1"/>
          <a:stretch>
            <a:fillRect/>
          </a:stretch>
        </p:blipFill>
        <p:spPr>
          <a:xfrm>
            <a:off x="2822575" y="1564640"/>
            <a:ext cx="4542790" cy="357759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rcRect t="7812" b="10107"/>
          <a:stretch>
            <a:fillRect/>
          </a:stretch>
        </p:blipFill>
        <p:spPr>
          <a:xfrm>
            <a:off x="7541895" y="1602740"/>
            <a:ext cx="4375150" cy="350075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>
            <p:custDataLst>
              <p:tags r:id="rId1"/>
            </p:custDataLst>
          </p:nvPr>
        </p:nvSpPr>
        <p:spPr>
          <a:xfrm>
            <a:off x="226060" y="1489710"/>
            <a:ext cx="4568190" cy="3484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ts val="3780"/>
              </a:lnSpc>
            </a:pPr>
            <a:r>
              <a:rPr lang="zh-CN" altLang="en-US" sz="2800" kern="100">
                <a:latin typeface="Calibri Light" panose="020F0302020204030204" pitchFamily="34" charset="0"/>
                <a:ea typeface="微软雅黑" panose="020B0503020204020204" pitchFamily="34" charset="-122"/>
              </a:rPr>
              <a:t>红烛啊！ </a:t>
            </a:r>
            <a:br>
              <a:rPr lang="zh-CN" altLang="en-US" sz="2800" kern="100">
                <a:latin typeface="Calibri Light" panose="020F0302020204030204" pitchFamily="34" charset="0"/>
                <a:ea typeface="微软雅黑" panose="020B0503020204020204" pitchFamily="34" charset="-122"/>
              </a:rPr>
            </a:br>
            <a:r>
              <a:rPr lang="zh-CN" altLang="en-US" sz="2800" kern="100">
                <a:latin typeface="Calibri Light" panose="020F0302020204030204" pitchFamily="34" charset="0"/>
                <a:ea typeface="微软雅黑" panose="020B0503020204020204" pitchFamily="34" charset="-122"/>
              </a:rPr>
              <a:t>既制了，便烧着！ </a:t>
            </a:r>
            <a:br>
              <a:rPr lang="zh-CN" altLang="en-US" sz="2800" kern="100">
                <a:latin typeface="Calibri Light" panose="020F0302020204030204" pitchFamily="34" charset="0"/>
                <a:ea typeface="微软雅黑" panose="020B0503020204020204" pitchFamily="34" charset="-122"/>
              </a:rPr>
            </a:br>
            <a:r>
              <a:rPr lang="zh-CN" altLang="en-US" sz="2800" kern="100">
                <a:latin typeface="Calibri Light" panose="020F0302020204030204" pitchFamily="34" charset="0"/>
                <a:ea typeface="微软雅黑" panose="020B0503020204020204" pitchFamily="34" charset="-122"/>
              </a:rPr>
              <a:t>烧吧！烧吧！ </a:t>
            </a:r>
            <a:br>
              <a:rPr lang="zh-CN" altLang="en-US" sz="2800" kern="100">
                <a:latin typeface="Calibri Light" panose="020F0302020204030204" pitchFamily="34" charset="0"/>
                <a:ea typeface="微软雅黑" panose="020B0503020204020204" pitchFamily="34" charset="-122"/>
              </a:rPr>
            </a:br>
            <a:r>
              <a:rPr lang="zh-CN" altLang="en-US" sz="2800" kern="100">
                <a:latin typeface="Calibri Light" panose="020F0302020204030204" pitchFamily="34" charset="0"/>
                <a:ea typeface="微软雅黑" panose="020B0503020204020204" pitchFamily="34" charset="-122"/>
              </a:rPr>
              <a:t>烧破世人的梦， </a:t>
            </a:r>
            <a:br>
              <a:rPr lang="zh-CN" altLang="en-US" sz="2800" kern="100">
                <a:latin typeface="Calibri Light" panose="020F0302020204030204" pitchFamily="34" charset="0"/>
                <a:ea typeface="微软雅黑" panose="020B0503020204020204" pitchFamily="34" charset="-122"/>
              </a:rPr>
            </a:br>
            <a:r>
              <a:rPr lang="zh-CN" altLang="en-US" sz="2800" kern="100">
                <a:latin typeface="Calibri Light" panose="020F0302020204030204" pitchFamily="34" charset="0"/>
                <a:ea typeface="微软雅黑" panose="020B0503020204020204" pitchFamily="34" charset="-122"/>
              </a:rPr>
              <a:t>烧沸世人的血—— </a:t>
            </a:r>
            <a:br>
              <a:rPr lang="zh-CN" altLang="en-US" sz="2800" kern="100">
                <a:latin typeface="Calibri Light" panose="020F0302020204030204" pitchFamily="34" charset="0"/>
                <a:ea typeface="微软雅黑" panose="020B0503020204020204" pitchFamily="34" charset="-122"/>
              </a:rPr>
            </a:br>
            <a:r>
              <a:rPr lang="zh-CN" altLang="en-US" sz="2800" kern="100">
                <a:latin typeface="Calibri Light" panose="020F0302020204030204" pitchFamily="34" charset="0"/>
                <a:ea typeface="微软雅黑" panose="020B0503020204020204" pitchFamily="34" charset="-122"/>
              </a:rPr>
              <a:t>也救出他们的灵魂， </a:t>
            </a:r>
            <a:br>
              <a:rPr lang="zh-CN" altLang="en-US" sz="2800" kern="100">
                <a:latin typeface="Calibri Light" panose="020F0302020204030204" pitchFamily="34" charset="0"/>
                <a:ea typeface="微软雅黑" panose="020B0503020204020204" pitchFamily="34" charset="-122"/>
              </a:rPr>
            </a:br>
            <a:r>
              <a:rPr lang="zh-CN" altLang="en-US" sz="2800" kern="100">
                <a:latin typeface="Calibri Light" panose="020F0302020204030204" pitchFamily="34" charset="0"/>
                <a:ea typeface="微软雅黑" panose="020B0503020204020204" pitchFamily="34" charset="-122"/>
              </a:rPr>
              <a:t>也捣破他们的</a:t>
            </a:r>
            <a:r>
              <a:rPr lang="zh-CN" altLang="en-US" sz="2800" u="sng" kern="100">
                <a:latin typeface="Calibri Light" panose="020F0302020204030204" pitchFamily="34" charset="0"/>
                <a:ea typeface="微软雅黑" panose="020B0503020204020204" pitchFamily="34" charset="-122"/>
              </a:rPr>
              <a:t>监狱！</a:t>
            </a:r>
            <a:endParaRPr lang="zh-CN" altLang="en-US" sz="2800" u="sng" kern="100">
              <a:latin typeface="Calibri Light" panose="020F0302020204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2"/>
            </p:custDataLst>
          </p:nvPr>
        </p:nvSpPr>
        <p:spPr>
          <a:xfrm>
            <a:off x="4431030" y="1719580"/>
            <a:ext cx="7424420" cy="37642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ts val="3580"/>
              </a:lnSpc>
            </a:pPr>
            <a:r>
              <a:rPr lang="en-US" altLang="zh-CN" sz="3200" b="1" kern="10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b="1" kern="100">
                <a:latin typeface="楷体" panose="02010609060101010101" pitchFamily="49" charset="-122"/>
                <a:ea typeface="楷体" panose="02010609060101010101" pitchFamily="49" charset="-122"/>
              </a:rPr>
              <a:t>当时，民众深</a:t>
            </a:r>
            <a:r>
              <a:rPr lang="zh-CN" altLang="en-US" sz="3200" b="1" kern="1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受封建主义帝国主义思想文化的毒害</a:t>
            </a:r>
            <a:r>
              <a:rPr lang="zh-CN" altLang="en-US" sz="3200" b="1" kern="100">
                <a:latin typeface="楷体" panose="02010609060101010101" pitchFamily="49" charset="-122"/>
                <a:ea typeface="楷体" panose="02010609060101010101" pitchFamily="49" charset="-122"/>
              </a:rPr>
              <a:t>，如沉睡梦中尚未觉醒，血性犹存然而麻木不仁，有如身陷囵圄受着禁锢。诗人认为：自己的职责，就在于从梦中</a:t>
            </a:r>
            <a:r>
              <a:rPr lang="zh-CN" altLang="en-US" sz="3200" b="1" kern="1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唤醒世人、救治世人</a:t>
            </a:r>
            <a:r>
              <a:rPr lang="zh-CN" altLang="en-US" sz="3200" b="1" kern="100">
                <a:latin typeface="楷体" panose="02010609060101010101" pitchFamily="49" charset="-122"/>
                <a:ea typeface="楷体" panose="02010609060101010101" pitchFamily="49" charset="-122"/>
              </a:rPr>
              <a:t>的灵魂。使民众觉悟，使民众奋起，使民众热血沸腾，使民众走向光明，从封建主义帝国主义所设置的精神监狱中解放出来。</a:t>
            </a:r>
            <a:endParaRPr lang="zh-CN" altLang="en-US" sz="3200" b="1" kern="1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3"/>
            </p:custDataLst>
          </p:nvPr>
        </p:nvSpPr>
        <p:spPr>
          <a:xfrm>
            <a:off x="4294505" y="967740"/>
            <a:ext cx="746506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buClrTx/>
              <a:buSzTx/>
              <a:buFontTx/>
            </a:pPr>
            <a:r>
              <a:rPr lang="en-US" altLang="zh-CN" sz="3200" kern="10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</a:t>
            </a:r>
            <a:r>
              <a:rPr lang="zh-CN" altLang="en-US" sz="3200" kern="10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、这几句表达了诗人怎样的历史使命感？</a:t>
            </a:r>
            <a:endParaRPr lang="zh-CN" altLang="en-US" sz="3200" kern="100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7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39115" y="66675"/>
            <a:ext cx="10515600" cy="962025"/>
          </a:xfrm>
        </p:spPr>
        <p:txBody>
          <a:bodyPr/>
          <a:lstStyle/>
          <a:p>
            <a:r>
              <a:rPr lang="en-US" altLang="zh-CN"/>
              <a:t>1923</a:t>
            </a:r>
            <a:r>
              <a:rPr lang="zh-CN" altLang="en-US"/>
              <a:t>年</a:t>
            </a:r>
            <a:r>
              <a:rPr lang="en-US" altLang="zh-CN"/>
              <a:t>1-9</a:t>
            </a:r>
            <a:r>
              <a:rPr lang="zh-CN" altLang="en-US"/>
              <a:t>月大事记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29235" y="1659890"/>
            <a:ext cx="11734165" cy="5111750"/>
          </a:xfrm>
        </p:spPr>
        <p:txBody>
          <a:bodyPr>
            <a:noAutofit/>
          </a:bodyPr>
          <a:lstStyle/>
          <a:p>
            <a:pPr indent="304800">
              <a:lnSpc>
                <a:spcPts val="1800"/>
              </a:lnSpc>
            </a:pPr>
            <a:r>
              <a:rPr lang="en-US" altLang="zh-CN" sz="2400" b="1" kern="0">
                <a:solidFill>
                  <a:srgbClr val="333333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</a:t>
            </a:r>
            <a:r>
              <a:rPr lang="zh-CN" altLang="zh-CN" sz="2400" b="1" kern="0">
                <a:solidFill>
                  <a:srgbClr val="333333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月</a:t>
            </a:r>
            <a:r>
              <a:rPr lang="en-US" altLang="zh-CN" sz="2400" b="1" kern="0">
                <a:solidFill>
                  <a:srgbClr val="333333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——</a:t>
            </a:r>
            <a:r>
              <a:rPr lang="zh-CN" altLang="zh-CN" sz="2400" b="1" kern="0">
                <a:solidFill>
                  <a:srgbClr val="333333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孙中山发表《</a:t>
            </a:r>
            <a:r>
              <a:rPr lang="en-US" altLang="zh-CN" sz="2400" b="1" u="sng" kern="0" err="1">
                <a:solidFill>
                  <a:srgbClr val="136EC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hlinkClick r:id="rId1"/>
              </a:rPr>
              <a:t>中国国民党宣言</a:t>
            </a:r>
            <a:r>
              <a:rPr lang="zh-CN" altLang="zh-CN" sz="2400" b="1" kern="0">
                <a:solidFill>
                  <a:srgbClr val="333333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》。</a:t>
            </a:r>
            <a:r>
              <a:rPr lang="en-US" altLang="zh-CN" sz="2400" b="1" u="sng" kern="0" err="1">
                <a:solidFill>
                  <a:srgbClr val="136EC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hlinkClick r:id="rId2"/>
              </a:rPr>
              <a:t>共产国际</a:t>
            </a:r>
            <a:r>
              <a:rPr lang="zh-CN" altLang="zh-CN" sz="2400" b="1" kern="0">
                <a:solidFill>
                  <a:srgbClr val="333333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执行委员会通过相关决议，促</a:t>
            </a:r>
            <a:endParaRPr lang="zh-CN" altLang="zh-CN" sz="2400" b="1" kern="0">
              <a:solidFill>
                <a:srgbClr val="333333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0">
              <a:lnSpc>
                <a:spcPts val="1800"/>
              </a:lnSpc>
              <a:buNone/>
            </a:pPr>
            <a:r>
              <a:rPr lang="zh-CN" altLang="zh-CN" sz="2400" b="1" kern="0">
                <a:solidFill>
                  <a:srgbClr val="333333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进了</a:t>
            </a:r>
            <a:r>
              <a:rPr lang="en-US" altLang="zh-CN" sz="2400" b="1" u="sng" kern="0" err="1">
                <a:solidFill>
                  <a:srgbClr val="136EC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hlinkClick r:id="rId3"/>
              </a:rPr>
              <a:t>第一次国共合作</a:t>
            </a:r>
            <a:r>
              <a:rPr lang="zh-CN" altLang="zh-CN" sz="2400" b="1" kern="0">
                <a:solidFill>
                  <a:srgbClr val="333333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  <a:endParaRPr lang="zh-CN" altLang="zh-CN" sz="2400" b="1" kern="100">
              <a:effectLst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304800">
              <a:lnSpc>
                <a:spcPts val="1800"/>
              </a:lnSpc>
            </a:pPr>
            <a:r>
              <a:rPr lang="en-US" altLang="zh-CN" sz="2400" b="1" kern="0">
                <a:solidFill>
                  <a:srgbClr val="333333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</a:t>
            </a:r>
            <a:r>
              <a:rPr lang="zh-CN" altLang="zh-CN" sz="2400" b="1" kern="0">
                <a:solidFill>
                  <a:srgbClr val="333333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月</a:t>
            </a:r>
            <a:r>
              <a:rPr lang="en-US" altLang="zh-CN" sz="2400" b="1" kern="0">
                <a:solidFill>
                  <a:srgbClr val="333333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——</a:t>
            </a:r>
            <a:r>
              <a:rPr lang="en-US" altLang="zh-CN" sz="2400" b="1" u="sng" kern="0" err="1">
                <a:solidFill>
                  <a:srgbClr val="136EC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hlinkClick r:id="rId4"/>
              </a:rPr>
              <a:t>京汉铁路</a:t>
            </a:r>
            <a:r>
              <a:rPr lang="zh-CN" altLang="zh-CN" sz="2400" b="1" kern="0">
                <a:solidFill>
                  <a:srgbClr val="333333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工人在郑州举行工会成立大会，遭到中国</a:t>
            </a:r>
            <a:r>
              <a:rPr lang="en-US" altLang="zh-CN" sz="2400" b="1" u="sng" kern="0" err="1">
                <a:solidFill>
                  <a:srgbClr val="136EC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hlinkClick r:id="rId5"/>
              </a:rPr>
              <a:t>直系军阀</a:t>
            </a:r>
            <a:r>
              <a:rPr lang="en-US" altLang="zh-CN" sz="2400" b="1" u="sng" kern="0" err="1">
                <a:solidFill>
                  <a:srgbClr val="136EC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hlinkClick r:id="rId6"/>
              </a:rPr>
              <a:t>吴佩孚</a:t>
            </a:r>
            <a:r>
              <a:rPr lang="zh-CN" altLang="zh-CN" sz="2400" b="1" kern="0">
                <a:solidFill>
                  <a:srgbClr val="333333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的武力</a:t>
            </a:r>
            <a:endParaRPr lang="zh-CN" altLang="zh-CN" sz="2400" b="1" kern="0">
              <a:solidFill>
                <a:srgbClr val="333333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0">
              <a:lnSpc>
                <a:spcPts val="1800"/>
              </a:lnSpc>
              <a:buNone/>
            </a:pPr>
            <a:r>
              <a:rPr lang="zh-CN" altLang="zh-CN" sz="2400" b="1" kern="0">
                <a:solidFill>
                  <a:srgbClr val="333333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阻挠，总工会遂发动全路工人于</a:t>
            </a:r>
            <a:r>
              <a:rPr lang="en-US" altLang="zh-CN" sz="2400" b="1" kern="0">
                <a:solidFill>
                  <a:srgbClr val="333333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</a:t>
            </a:r>
            <a:r>
              <a:rPr lang="zh-CN" altLang="zh-CN" sz="2400" b="1" kern="0">
                <a:solidFill>
                  <a:srgbClr val="333333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月</a:t>
            </a:r>
            <a:r>
              <a:rPr lang="en-US" altLang="zh-CN" sz="2400" b="1" kern="0">
                <a:solidFill>
                  <a:srgbClr val="333333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4</a:t>
            </a:r>
            <a:r>
              <a:rPr lang="zh-CN" altLang="zh-CN" sz="2400" b="1" kern="0">
                <a:solidFill>
                  <a:srgbClr val="333333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日实行总罢工。京汉铁路总工会江岸分会委</a:t>
            </a:r>
            <a:endParaRPr lang="zh-CN" altLang="zh-CN" sz="2400" b="1" kern="0">
              <a:solidFill>
                <a:srgbClr val="333333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0">
              <a:lnSpc>
                <a:spcPts val="1800"/>
              </a:lnSpc>
              <a:buNone/>
            </a:pPr>
            <a:r>
              <a:rPr lang="zh-CN" altLang="zh-CN" sz="2400" b="1" kern="0">
                <a:solidFill>
                  <a:srgbClr val="333333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员长、共产党员</a:t>
            </a:r>
            <a:r>
              <a:rPr lang="en-US" altLang="zh-CN" sz="2400" b="1" u="sng" kern="0" err="1">
                <a:solidFill>
                  <a:srgbClr val="136EC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hlinkClick r:id="rId7"/>
              </a:rPr>
              <a:t>林祥谦</a:t>
            </a:r>
            <a:r>
              <a:rPr lang="zh-CN" altLang="zh-CN" sz="2400" b="1" kern="0">
                <a:solidFill>
                  <a:srgbClr val="333333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及武汉工团联分会律师</a:t>
            </a:r>
            <a:r>
              <a:rPr lang="en-US" altLang="zh-CN" sz="2400" b="1" u="sng" kern="0" err="1">
                <a:solidFill>
                  <a:srgbClr val="136EC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hlinkClick r:id="rId8"/>
              </a:rPr>
              <a:t>施洋</a:t>
            </a:r>
            <a:r>
              <a:rPr lang="zh-CN" altLang="zh-CN" sz="2400" b="1" kern="0">
                <a:solidFill>
                  <a:srgbClr val="333333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英勇就义。亦称为</a:t>
            </a:r>
            <a:r>
              <a:rPr lang="en-US" altLang="zh-CN" sz="2400" b="1" kern="0">
                <a:solidFill>
                  <a:srgbClr val="333333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</a:t>
            </a:r>
            <a:r>
              <a:rPr lang="en-US" altLang="zh-CN" sz="2400" b="1" u="sng" kern="0" err="1">
                <a:solidFill>
                  <a:srgbClr val="136EC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hlinkClick r:id="rId9"/>
              </a:rPr>
              <a:t>二七惨案</a:t>
            </a:r>
            <a:r>
              <a:rPr lang="en-US" altLang="zh-CN" sz="2400" b="1" kern="0">
                <a:solidFill>
                  <a:srgbClr val="333333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”</a:t>
            </a:r>
            <a:r>
              <a:rPr lang="zh-CN" altLang="zh-CN" sz="2400" b="1" kern="0">
                <a:solidFill>
                  <a:srgbClr val="333333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  <a:endParaRPr lang="zh-CN" altLang="zh-CN" sz="2400" b="1" kern="100">
              <a:effectLst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304800">
              <a:lnSpc>
                <a:spcPts val="1800"/>
              </a:lnSpc>
            </a:pPr>
            <a:r>
              <a:rPr lang="en-US" altLang="zh-CN" sz="2400" b="1" kern="0">
                <a:solidFill>
                  <a:srgbClr val="333333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3</a:t>
            </a:r>
            <a:r>
              <a:rPr lang="zh-CN" altLang="zh-CN" sz="2400" b="1" kern="0">
                <a:solidFill>
                  <a:srgbClr val="333333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月</a:t>
            </a:r>
            <a:r>
              <a:rPr lang="en-US" altLang="zh-CN" sz="2400" b="1" kern="0">
                <a:solidFill>
                  <a:srgbClr val="333333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——</a:t>
            </a:r>
            <a:r>
              <a:rPr lang="en-US" altLang="zh-CN" sz="2400" b="1" u="sng" kern="0" err="1">
                <a:solidFill>
                  <a:srgbClr val="136EC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hlinkClick r:id="rId10"/>
              </a:rPr>
              <a:t>孙中山</a:t>
            </a:r>
            <a:r>
              <a:rPr lang="zh-CN" altLang="zh-CN" sz="2400" b="1" kern="0">
                <a:solidFill>
                  <a:srgbClr val="333333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在广州重新组成</a:t>
            </a:r>
            <a:r>
              <a:rPr lang="en-US" altLang="zh-CN" sz="2400" b="1" u="sng" kern="0" err="1">
                <a:solidFill>
                  <a:srgbClr val="136EC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hlinkClick r:id="rId11"/>
              </a:rPr>
              <a:t>大元帅府</a:t>
            </a:r>
            <a:r>
              <a:rPr lang="zh-CN" altLang="zh-CN" sz="2400" b="1" kern="0">
                <a:solidFill>
                  <a:srgbClr val="333333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  <a:r>
              <a:rPr lang="en-US" altLang="zh-CN" sz="2400" b="1" u="sng" kern="0" err="1">
                <a:solidFill>
                  <a:srgbClr val="136EC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hlinkClick r:id="rId12"/>
              </a:rPr>
              <a:t>胡适</a:t>
            </a:r>
            <a:r>
              <a:rPr lang="zh-CN" altLang="zh-CN" sz="2400" b="1" kern="0">
                <a:solidFill>
                  <a:srgbClr val="333333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大力提倡研究国学。</a:t>
            </a:r>
            <a:endParaRPr lang="zh-CN" altLang="zh-CN" sz="2400" b="1" kern="100">
              <a:effectLst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304800">
              <a:lnSpc>
                <a:spcPts val="1800"/>
              </a:lnSpc>
            </a:pPr>
            <a:r>
              <a:rPr lang="en-US" altLang="zh-CN" sz="2400" b="1" kern="0">
                <a:solidFill>
                  <a:srgbClr val="333333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4</a:t>
            </a:r>
            <a:r>
              <a:rPr lang="zh-CN" altLang="zh-CN" sz="2400" b="1" kern="0">
                <a:solidFill>
                  <a:srgbClr val="333333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月</a:t>
            </a:r>
            <a:r>
              <a:rPr lang="en-US" altLang="zh-CN" sz="2400" b="1" kern="0">
                <a:solidFill>
                  <a:srgbClr val="333333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——</a:t>
            </a:r>
            <a:r>
              <a:rPr lang="en-US" altLang="zh-CN" sz="2400" b="1" u="sng" kern="0" err="1">
                <a:solidFill>
                  <a:srgbClr val="136EC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hlinkClick r:id="rId13"/>
              </a:rPr>
              <a:t>毛泽东</a:t>
            </a:r>
            <a:r>
              <a:rPr lang="zh-CN" altLang="zh-CN" sz="2400" b="1" kern="0">
                <a:solidFill>
                  <a:srgbClr val="333333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创办《新时代》杂志。北京发生军警闹饷事件。</a:t>
            </a:r>
            <a:r>
              <a:rPr lang="en-US" altLang="zh-CN" sz="2400" b="1" u="sng" kern="0" err="1">
                <a:solidFill>
                  <a:srgbClr val="136EC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hlinkClick r:id="rId14"/>
              </a:rPr>
              <a:t>冯玉祥</a:t>
            </a:r>
            <a:r>
              <a:rPr lang="zh-CN" altLang="zh-CN" sz="2400" b="1" kern="0">
                <a:solidFill>
                  <a:srgbClr val="333333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率兵包围国</a:t>
            </a:r>
            <a:endParaRPr lang="zh-CN" altLang="zh-CN" sz="2400" b="1" kern="0">
              <a:solidFill>
                <a:srgbClr val="333333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0">
              <a:lnSpc>
                <a:spcPts val="1800"/>
              </a:lnSpc>
              <a:buNone/>
            </a:pPr>
            <a:r>
              <a:rPr lang="zh-CN" altLang="zh-CN" sz="2400" b="1" kern="0">
                <a:solidFill>
                  <a:srgbClr val="333333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务院。</a:t>
            </a:r>
            <a:endParaRPr lang="zh-CN" altLang="zh-CN" sz="2400" b="1" kern="100">
              <a:effectLst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304800">
              <a:lnSpc>
                <a:spcPts val="1800"/>
              </a:lnSpc>
            </a:pPr>
            <a:r>
              <a:rPr lang="en-US" altLang="zh-CN" sz="2400" b="1" kern="0">
                <a:solidFill>
                  <a:srgbClr val="333333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5</a:t>
            </a:r>
            <a:r>
              <a:rPr lang="zh-CN" altLang="zh-CN" sz="2400" b="1" kern="0">
                <a:solidFill>
                  <a:srgbClr val="333333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月</a:t>
            </a:r>
            <a:r>
              <a:rPr lang="en-US" altLang="zh-CN" sz="2400" b="1" kern="0">
                <a:solidFill>
                  <a:srgbClr val="333333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——</a:t>
            </a:r>
            <a:r>
              <a:rPr lang="en-US" altLang="zh-CN" sz="2400" b="1" u="sng" kern="0" err="1">
                <a:solidFill>
                  <a:srgbClr val="136EC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hlinkClick r:id="rId15"/>
              </a:rPr>
              <a:t>临城</a:t>
            </a:r>
            <a:r>
              <a:rPr lang="zh-CN" altLang="zh-CN" sz="2400" b="1" kern="0">
                <a:solidFill>
                  <a:srgbClr val="333333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发生惊动中外的火车大劫案。</a:t>
            </a:r>
            <a:endParaRPr lang="zh-CN" altLang="zh-CN" sz="2400" b="1" kern="100">
              <a:effectLst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304800">
              <a:lnSpc>
                <a:spcPts val="1800"/>
              </a:lnSpc>
            </a:pPr>
            <a:r>
              <a:rPr lang="en-US" altLang="zh-CN" sz="2400" b="1" kern="0">
                <a:solidFill>
                  <a:srgbClr val="333333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6</a:t>
            </a:r>
            <a:r>
              <a:rPr lang="zh-CN" altLang="zh-CN" sz="2400" b="1" kern="0">
                <a:solidFill>
                  <a:srgbClr val="333333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月</a:t>
            </a:r>
            <a:r>
              <a:rPr lang="en-US" altLang="zh-CN" sz="2400" b="1" kern="0">
                <a:solidFill>
                  <a:srgbClr val="333333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——</a:t>
            </a:r>
            <a:r>
              <a:rPr lang="zh-CN" altLang="zh-CN" sz="2400" b="1" kern="0">
                <a:solidFill>
                  <a:srgbClr val="333333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长沙日军枪杀平民。中共在广州召开</a:t>
            </a:r>
            <a:r>
              <a:rPr lang="en-US" altLang="zh-CN" sz="2400" b="1" u="sng" kern="0" err="1">
                <a:solidFill>
                  <a:srgbClr val="136EC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hlinkClick r:id="rId16"/>
              </a:rPr>
              <a:t>中国共产党第三次全国代表大会</a:t>
            </a:r>
            <a:r>
              <a:rPr lang="zh-CN" altLang="zh-CN" sz="2400" b="1" kern="0">
                <a:solidFill>
                  <a:srgbClr val="333333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  <a:endParaRPr lang="zh-CN" altLang="zh-CN" sz="2400" b="1" kern="100">
              <a:effectLst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304800">
              <a:lnSpc>
                <a:spcPts val="1800"/>
              </a:lnSpc>
            </a:pPr>
            <a:r>
              <a:rPr lang="en-US" altLang="zh-CN" sz="2400" b="1" kern="0">
                <a:solidFill>
                  <a:srgbClr val="333333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7</a:t>
            </a:r>
            <a:r>
              <a:rPr lang="zh-CN" altLang="zh-CN" sz="2400" b="1" kern="0">
                <a:solidFill>
                  <a:srgbClr val="333333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月</a:t>
            </a:r>
            <a:r>
              <a:rPr lang="en-US" altLang="zh-CN" sz="2400" b="1" kern="0">
                <a:solidFill>
                  <a:srgbClr val="333333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——</a:t>
            </a:r>
            <a:r>
              <a:rPr lang="zh-CN" altLang="zh-CN" sz="2400" b="1" kern="0">
                <a:solidFill>
                  <a:srgbClr val="333333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中国共产党机关刊物《前锋》月刊第一期出版，</a:t>
            </a:r>
            <a:r>
              <a:rPr lang="en-US" altLang="zh-CN" sz="2400" b="1" u="sng" kern="0" err="1">
                <a:solidFill>
                  <a:srgbClr val="136EC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hlinkClick r:id="rId17"/>
              </a:rPr>
              <a:t>陈独秀</a:t>
            </a:r>
            <a:r>
              <a:rPr lang="zh-CN" altLang="zh-CN" sz="2400" b="1" kern="0">
                <a:solidFill>
                  <a:srgbClr val="333333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发表《中国农民问</a:t>
            </a:r>
            <a:endParaRPr lang="zh-CN" altLang="zh-CN" sz="2400" b="1" kern="0">
              <a:solidFill>
                <a:srgbClr val="333333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0">
              <a:lnSpc>
                <a:spcPts val="1800"/>
              </a:lnSpc>
              <a:buNone/>
            </a:pPr>
            <a:r>
              <a:rPr lang="zh-CN" altLang="zh-CN" sz="2400" b="1" kern="0">
                <a:solidFill>
                  <a:srgbClr val="333333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题》一文。</a:t>
            </a:r>
            <a:endParaRPr lang="zh-CN" altLang="zh-CN" sz="2400" b="1" kern="100">
              <a:effectLst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304800">
              <a:lnSpc>
                <a:spcPts val="1800"/>
              </a:lnSpc>
            </a:pPr>
            <a:r>
              <a:rPr lang="en-US" altLang="zh-CN" sz="2400" b="1" kern="0">
                <a:solidFill>
                  <a:srgbClr val="333333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8</a:t>
            </a:r>
            <a:r>
              <a:rPr lang="zh-CN" altLang="zh-CN" sz="2400" b="1" kern="0">
                <a:solidFill>
                  <a:srgbClr val="333333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月</a:t>
            </a:r>
            <a:r>
              <a:rPr lang="en-US" altLang="zh-CN" sz="2400" b="1" kern="0">
                <a:solidFill>
                  <a:srgbClr val="333333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——</a:t>
            </a:r>
            <a:r>
              <a:rPr lang="en-US" altLang="zh-CN" sz="2400" b="1" u="sng" kern="0" err="1">
                <a:solidFill>
                  <a:srgbClr val="136EC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hlinkClick r:id="rId18"/>
              </a:rPr>
              <a:t>鲁迅</a:t>
            </a:r>
            <a:r>
              <a:rPr lang="zh-CN" altLang="zh-CN" sz="2400" b="1" kern="0">
                <a:solidFill>
                  <a:srgbClr val="333333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第一部小说集</a:t>
            </a:r>
            <a:r>
              <a:rPr lang="en-US" altLang="zh-CN" sz="2400" b="1" u="sng" kern="0">
                <a:solidFill>
                  <a:srgbClr val="136EC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hlinkClick r:id="rId19"/>
              </a:rPr>
              <a:t>《呐喊》</a:t>
            </a:r>
            <a:r>
              <a:rPr lang="zh-CN" altLang="zh-CN" sz="2400" b="1" kern="0">
                <a:solidFill>
                  <a:srgbClr val="333333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由北京新潮社出版。</a:t>
            </a:r>
            <a:endParaRPr lang="zh-CN" altLang="zh-CN" sz="2400" b="1" kern="100">
              <a:effectLst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304800">
              <a:lnSpc>
                <a:spcPts val="1800"/>
              </a:lnSpc>
            </a:pPr>
            <a:r>
              <a:rPr lang="en-US" altLang="zh-CN" sz="2400" b="1" kern="0"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9</a:t>
            </a:r>
            <a:r>
              <a:rPr lang="zh-CN" altLang="zh-CN" sz="2400" b="1" kern="0"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月</a:t>
            </a:r>
            <a:r>
              <a:rPr lang="en-US" altLang="zh-CN" sz="2400" b="1" kern="0"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——</a:t>
            </a:r>
            <a:r>
              <a:rPr lang="en-US" altLang="zh-CN" sz="2400" b="1" u="sng" kern="0" err="1"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hlinkClick r:id="rId20"/>
              </a:rPr>
              <a:t>闻一多</a:t>
            </a:r>
            <a:r>
              <a:rPr lang="zh-CN" altLang="zh-CN" sz="2400" b="1" kern="0"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诗集《</a:t>
            </a:r>
            <a:r>
              <a:rPr lang="en-US" altLang="zh-CN" sz="2400" b="1" u="sng" kern="0" err="1"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hlinkClick r:id="rId21"/>
              </a:rPr>
              <a:t>红烛</a:t>
            </a:r>
            <a:r>
              <a:rPr lang="zh-CN" altLang="zh-CN" sz="2400" b="1" kern="0"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》出版。</a:t>
            </a:r>
            <a:endParaRPr lang="zh-CN" altLang="zh-CN" sz="2400" b="1" kern="0">
              <a:solidFill>
                <a:srgbClr val="FF0000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4" name="对话气泡: 圆角矩形 3"/>
          <p:cNvSpPr/>
          <p:nvPr/>
        </p:nvSpPr>
        <p:spPr>
          <a:xfrm>
            <a:off x="7049770" y="248920"/>
            <a:ext cx="4004945" cy="779780"/>
          </a:xfrm>
          <a:prstGeom prst="wedgeRoundRectCallout">
            <a:avLst>
              <a:gd name="adj1" fmla="val -39345"/>
              <a:gd name="adj2" fmla="val 128338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>
                <a:solidFill>
                  <a:srgbClr val="FFFF00"/>
                </a:solidFill>
              </a:rPr>
              <a:t>风起云涌的时代！</a:t>
            </a:r>
            <a:endParaRPr lang="zh-CN" altLang="en-US" sz="3200" b="1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68580"/>
            <a:ext cx="10515600" cy="1019175"/>
          </a:xfrm>
        </p:spPr>
        <p:txBody>
          <a:bodyPr/>
          <a:lstStyle/>
          <a:p>
            <a:r>
              <a:rPr lang="zh-CN" altLang="en-US" sz="4800" b="1"/>
              <a:t>红烛之</a:t>
            </a:r>
            <a:r>
              <a:rPr lang="zh-CN" altLang="en-US" sz="4800" b="1">
                <a:solidFill>
                  <a:srgbClr val="FF0000"/>
                </a:solidFill>
              </a:rPr>
              <a:t>灰</a:t>
            </a:r>
            <a:endParaRPr lang="zh-CN" altLang="en-US" sz="4800" b="1">
              <a:solidFill>
                <a:srgbClr val="FF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90575" y="3903980"/>
            <a:ext cx="10610215" cy="122682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zh-CN" altLang="en-US" sz="4000" b="1" kern="10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蜡炬</a:t>
            </a:r>
            <a:r>
              <a:rPr lang="zh-CN" altLang="zh-CN" sz="4000" b="1" kern="10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的灰，</a:t>
            </a:r>
            <a:r>
              <a:rPr lang="zh-CN" altLang="en-US" sz="4000" b="1" kern="10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指的是</a:t>
            </a:r>
            <a:r>
              <a:rPr lang="zh-CN" altLang="zh-CN" sz="4000" b="1" kern="10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不能承受相思之苦的躯体</a:t>
            </a:r>
            <a:r>
              <a:rPr lang="zh-CN" altLang="en-US" sz="4000" b="1" kern="10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en-US" altLang="zh-CN" sz="4000" b="1" kern="100">
              <a:effectLst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zh-CN" altLang="zh-CN" sz="4000" b="1" kern="10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红烛的灰</a:t>
            </a:r>
            <a:r>
              <a:rPr lang="zh-CN" altLang="en-US" sz="4000" b="1" kern="10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，指的是为革命事业</a:t>
            </a:r>
            <a:r>
              <a:rPr lang="zh-CN" altLang="zh-CN" sz="4000" b="1" kern="10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牺牲</a:t>
            </a:r>
            <a:r>
              <a:rPr lang="zh-CN" altLang="en-US" sz="4000" b="1" kern="10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的生命。</a:t>
            </a:r>
            <a:endParaRPr lang="zh-CN" altLang="en-US" sz="4000" b="1" kern="100">
              <a:effectLst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内容占位符 2"/>
          <p:cNvSpPr txBox="1"/>
          <p:nvPr/>
        </p:nvSpPr>
        <p:spPr>
          <a:xfrm>
            <a:off x="588010" y="1522095"/>
            <a:ext cx="11130915" cy="141795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marL="228600" indent="-22860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sz="1800" kern="1200" cap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sz="1400" kern="1200" cap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sz="1200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sz="1200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3600" b="1" kern="100">
                <a:solidFill>
                  <a:srgbClr val="7030A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讨论：</a:t>
            </a:r>
            <a:r>
              <a:rPr lang="zh-CN" altLang="en-US" sz="3600" b="1" kern="10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李商隐的“蜡炬成灰泪始干”与诗人的“更须烧蜡成灰，然后才放光出”中“灰”的含义有何不同？</a:t>
            </a:r>
            <a:endParaRPr lang="zh-CN" altLang="en-US" sz="3600" b="1" kern="100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"/>
            </p:custDataLst>
          </p:nvPr>
        </p:nvSpPr>
        <p:spPr>
          <a:xfrm>
            <a:off x="283210" y="2499995"/>
            <a:ext cx="4183380" cy="2994025"/>
          </a:xfrm>
          <a:ln>
            <a:noFill/>
          </a:ln>
        </p:spPr>
        <p:txBody>
          <a:bodyPr>
            <a:noAutofit/>
          </a:bodyPr>
          <a:lstStyle/>
          <a:p>
            <a:pPr marR="0" lvl="0" rtl="0" fontAlgn="auto">
              <a:lnSpc>
                <a:spcPts val="3580"/>
              </a:lnSpc>
            </a:pPr>
            <a:r>
              <a:rPr sz="3200" b="0" i="0" u="none" strike="noStrike" kern="100" baseline="0">
                <a:cs typeface="微软雅黑" panose="020B0503020204020204" pitchFamily="34" charset="-122"/>
              </a:rPr>
              <a:t>红烛啊！ </a:t>
            </a:r>
            <a:br>
              <a:rPr sz="3200" b="0" i="0" u="none" strike="noStrike" kern="100" baseline="0">
                <a:cs typeface="微软雅黑" panose="020B0503020204020204" pitchFamily="34" charset="-122"/>
              </a:rPr>
            </a:br>
            <a:r>
              <a:rPr sz="3200" b="0" i="0" u="none" strike="noStrike" kern="100" baseline="0">
                <a:cs typeface="微软雅黑" panose="020B0503020204020204" pitchFamily="34" charset="-122"/>
              </a:rPr>
              <a:t>流</a:t>
            </a:r>
            <a:r>
              <a:rPr lang="zh-CN" sz="3200" b="0" i="0" u="none" strike="noStrike" kern="100" baseline="0">
                <a:cs typeface="微软雅黑" panose="020B0503020204020204" pitchFamily="34" charset="-122"/>
              </a:rPr>
              <a:t>吧</a:t>
            </a:r>
            <a:r>
              <a:rPr sz="3200" b="0" i="0" u="none" strike="noStrike" kern="100" baseline="0">
                <a:cs typeface="微软雅黑" panose="020B0503020204020204" pitchFamily="34" charset="-122"/>
              </a:rPr>
              <a:t>！你怎能不流呢？ </a:t>
            </a:r>
            <a:br>
              <a:rPr sz="3200" b="0" i="0" u="none" strike="noStrike" kern="100" baseline="0">
                <a:cs typeface="微软雅黑" panose="020B0503020204020204" pitchFamily="34" charset="-122"/>
              </a:rPr>
            </a:br>
            <a:r>
              <a:rPr sz="3200" b="0" i="0" strike="noStrike" kern="100" baseline="0">
                <a:cs typeface="微软雅黑" panose="020B0503020204020204" pitchFamily="34" charset="-122"/>
              </a:rPr>
              <a:t>请将你的脂膏， </a:t>
            </a:r>
            <a:br>
              <a:rPr sz="3200" b="0" i="0" strike="noStrike" kern="100" baseline="0">
                <a:cs typeface="微软雅黑" panose="020B0503020204020204" pitchFamily="34" charset="-122"/>
              </a:rPr>
            </a:br>
            <a:r>
              <a:rPr sz="3200" b="0" i="0" strike="noStrike" kern="100" baseline="0">
                <a:cs typeface="微软雅黑" panose="020B0503020204020204" pitchFamily="34" charset="-122"/>
              </a:rPr>
              <a:t>不息地流向人间， </a:t>
            </a:r>
            <a:br>
              <a:rPr sz="3200" b="0" i="0" strike="noStrike" kern="100" baseline="0">
                <a:cs typeface="微软雅黑" panose="020B0503020204020204" pitchFamily="34" charset="-122"/>
              </a:rPr>
            </a:br>
            <a:r>
              <a:rPr sz="3200" b="0" i="0" strike="noStrike" kern="100" baseline="0">
                <a:cs typeface="微软雅黑" panose="020B0503020204020204" pitchFamily="34" charset="-122"/>
              </a:rPr>
              <a:t>培出慰藉的花儿， </a:t>
            </a:r>
            <a:br>
              <a:rPr sz="3200" b="0" i="0" strike="noStrike" kern="100" baseline="0">
                <a:cs typeface="微软雅黑" panose="020B0503020204020204" pitchFamily="34" charset="-122"/>
              </a:rPr>
            </a:br>
            <a:r>
              <a:rPr sz="3200" b="0" i="0" strike="noStrike" kern="100" baseline="0">
                <a:cs typeface="微软雅黑" panose="020B0503020204020204" pitchFamily="34" charset="-122"/>
              </a:rPr>
              <a:t>结成快乐的果子！</a:t>
            </a:r>
            <a:r>
              <a:rPr sz="3200" b="0" i="0" u="sng" strike="noStrike" kern="100" baseline="0">
                <a:cs typeface="微软雅黑" panose="020B0503020204020204" pitchFamily="34" charset="-122"/>
              </a:rPr>
              <a:t> </a:t>
            </a:r>
            <a:endParaRPr sz="3200" b="0" i="0" u="sng" strike="noStrike" kern="100" baseline="0">
              <a:cs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2"/>
            </p:custDataLst>
          </p:nvPr>
        </p:nvSpPr>
        <p:spPr>
          <a:xfrm>
            <a:off x="6097905" y="2275205"/>
            <a:ext cx="5478145" cy="3046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kern="100">
                <a:solidFill>
                  <a:srgbClr val="C00000"/>
                </a:solidFill>
                <a:latin typeface="Calibri Light" panose="020F0302020204030204" pitchFamily="34" charset="0"/>
                <a:ea typeface="微软雅黑" panose="020B0503020204020204" pitchFamily="34" charset="-122"/>
              </a:rPr>
              <a:t>      </a:t>
            </a:r>
            <a:r>
              <a:rPr lang="zh-CN" altLang="en-US" sz="3200" kern="100">
                <a:solidFill>
                  <a:srgbClr val="C00000"/>
                </a:solidFill>
                <a:latin typeface="Calibri Light" panose="020F0302020204030204" pitchFamily="34" charset="0"/>
                <a:ea typeface="微软雅黑" panose="020B0503020204020204" pitchFamily="34" charset="-122"/>
              </a:rPr>
              <a:t>“灰”象征着为了拯救世人，而主动自我牺牲后还能培育花果的脂膏。</a:t>
            </a:r>
            <a:r>
              <a:rPr lang="zh-CN" altLang="en-US" sz="3200" kern="100">
                <a:latin typeface="Calibri Light" panose="020F0302020204030204" pitchFamily="34" charset="0"/>
                <a:ea typeface="微软雅黑" panose="020B0503020204020204" pitchFamily="34" charset="-122"/>
              </a:rPr>
              <a:t>诗人勉励红烛流泪，并培出花儿，结成果子，实际是勉励自己为争取人民的幸福快乐无私奉献。</a:t>
            </a:r>
            <a:endParaRPr lang="zh-CN" altLang="en-US" sz="3200" kern="100">
              <a:latin typeface="Calibri Light" panose="020F0302020204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3"/>
            </p:custDataLst>
          </p:nvPr>
        </p:nvSpPr>
        <p:spPr>
          <a:xfrm>
            <a:off x="550545" y="1028700"/>
            <a:ext cx="253428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kern="1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红烛的“灰”</a:t>
            </a:r>
            <a:endParaRPr lang="zh-CN" altLang="en-US" sz="3600" kern="10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4"/>
            </p:custDataLst>
          </p:nvPr>
        </p:nvSpPr>
        <p:spPr>
          <a:xfrm>
            <a:off x="5937250" y="1226185"/>
            <a:ext cx="585025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buClrTx/>
              <a:buSzTx/>
              <a:buFontTx/>
            </a:pPr>
            <a:r>
              <a:rPr lang="zh-CN" altLang="en-US" sz="4000" kern="100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红烛的“灰</a:t>
            </a:r>
            <a:r>
              <a:rPr lang="en-US" altLang="zh-CN" sz="4000" kern="100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”</a:t>
            </a:r>
            <a:r>
              <a:rPr lang="zh-CN" altLang="en-US" sz="4000" kern="100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象征什么？</a:t>
            </a:r>
            <a:endParaRPr lang="zh-CN" altLang="en-US" sz="4000" kern="100">
              <a:solidFill>
                <a:srgbClr val="7030A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8" name="椭圆 7"/>
          <p:cNvSpPr/>
          <p:nvPr>
            <p:custDataLst>
              <p:tags r:id="rId5"/>
            </p:custDataLst>
          </p:nvPr>
        </p:nvSpPr>
        <p:spPr>
          <a:xfrm>
            <a:off x="2026920" y="2981960"/>
            <a:ext cx="695960" cy="489585"/>
          </a:xfrm>
          <a:prstGeom prst="ellipse">
            <a:avLst/>
          </a:prstGeom>
          <a:noFill/>
          <a:ln>
            <a:solidFill>
              <a:srgbClr val="A4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  <p:bldP spid="6" grpId="0"/>
      <p:bldP spid="7" grpId="0"/>
      <p:bldP spid="8" grpId="0" bldLvl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5400" b="1"/>
              <a:t>红烛之</a:t>
            </a:r>
            <a:r>
              <a:rPr lang="zh-CN" altLang="en-US" sz="5400" b="1">
                <a:solidFill>
                  <a:srgbClr val="FF0000"/>
                </a:solidFill>
              </a:rPr>
              <a:t>泪</a:t>
            </a:r>
            <a:endParaRPr lang="zh-CN" altLang="en-US" sz="5400" b="1">
              <a:solidFill>
                <a:srgbClr val="FF0000"/>
              </a:solidFill>
            </a:endParaRPr>
          </a:p>
        </p:txBody>
      </p:sp>
      <p:sp>
        <p:nvSpPr>
          <p:cNvPr id="4" name="内容占位符 2"/>
          <p:cNvSpPr txBox="1"/>
          <p:nvPr/>
        </p:nvSpPr>
        <p:spPr>
          <a:xfrm>
            <a:off x="4725035" y="875665"/>
            <a:ext cx="7103745" cy="226060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228600" indent="-22860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sz="1800" kern="1200" cap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sz="1400" kern="1200" cap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sz="1200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sz="1200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4000" b="1" kern="100">
                <a:solidFill>
                  <a:srgbClr val="7030A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en-US" sz="4000" b="1" kern="100">
                <a:solidFill>
                  <a:srgbClr val="7030A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讨论：</a:t>
            </a:r>
            <a:r>
              <a:rPr lang="zh-CN" altLang="en-US" sz="4000" b="1" kern="10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李商隐的“蜡炬成灰泪始干” 中，也都有“泪”，二者的含义又有何不同？</a:t>
            </a:r>
            <a:endParaRPr lang="zh-CN" altLang="en-US" sz="4000" b="1" kern="100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内容占位符 2"/>
          <p:cNvSpPr txBox="1"/>
          <p:nvPr/>
        </p:nvSpPr>
        <p:spPr>
          <a:xfrm>
            <a:off x="4812030" y="3883025"/>
            <a:ext cx="7016750" cy="135001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228600" indent="-22860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sz="1800" kern="1200" cap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sz="1400" kern="1200" cap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sz="1200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sz="1200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3600" b="1" kern="1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李商隐的“蜡炬成灰泪始干”→相思之泪。</a:t>
            </a:r>
            <a:endParaRPr lang="en-US" altLang="zh-CN" sz="3600" b="1" kern="1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lang="zh-CN" altLang="en-US" sz="4000" b="1" kern="1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诗人的“泪”→？</a:t>
            </a:r>
            <a:endParaRPr lang="zh-CN" altLang="en-US" sz="4000" b="1" kern="1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内容占位符 2"/>
          <p:cNvSpPr txBox="1"/>
          <p:nvPr/>
        </p:nvSpPr>
        <p:spPr>
          <a:xfrm>
            <a:off x="319405" y="2662555"/>
            <a:ext cx="3761740" cy="209613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228600" indent="-22860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sz="1800" kern="1200" cap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sz="1400" kern="1200" cap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sz="1200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sz="1200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3200" b="1" kern="1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红烛啊！</a:t>
            </a:r>
            <a:endParaRPr lang="zh-CN" altLang="en-US" sz="3200" b="1" kern="1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zh-CN" altLang="en-US" sz="3200" b="1" kern="1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你心火发光之期，</a:t>
            </a:r>
            <a:endParaRPr lang="zh-CN" altLang="en-US" sz="3200" b="1" kern="1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zh-CN" altLang="en-US" sz="3200" b="1" kern="1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正是泪流开始之日。</a:t>
            </a:r>
            <a:endParaRPr lang="zh-CN" altLang="en-US" sz="3200" b="1" kern="1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uiExpand="1" build="p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55005" y="115570"/>
            <a:ext cx="10515600" cy="1325563"/>
          </a:xfrm>
        </p:spPr>
        <p:txBody>
          <a:bodyPr/>
          <a:lstStyle/>
          <a:p>
            <a:r>
              <a:rPr lang="zh-CN" altLang="en-US" sz="4800" b="1"/>
              <a:t>红烛之</a:t>
            </a:r>
            <a:r>
              <a:rPr lang="zh-CN" altLang="en-US" sz="4800" b="1">
                <a:solidFill>
                  <a:srgbClr val="FF0000"/>
                </a:solidFill>
              </a:rPr>
              <a:t>泪</a:t>
            </a:r>
            <a:endParaRPr lang="zh-CN" altLang="en-US" sz="4800" b="1">
              <a:solidFill>
                <a:srgbClr val="FF0000"/>
              </a:solidFill>
            </a:endParaRPr>
          </a:p>
        </p:txBody>
      </p:sp>
      <p:sp>
        <p:nvSpPr>
          <p:cNvPr id="5" name="内容占位符 2"/>
          <p:cNvSpPr txBox="1"/>
          <p:nvPr/>
        </p:nvSpPr>
        <p:spPr>
          <a:xfrm>
            <a:off x="4858385" y="1441450"/>
            <a:ext cx="7036435" cy="470852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228600" indent="-22860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sz="1800" kern="1200" cap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sz="1400" kern="1200" cap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sz="1200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sz="1200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3600" b="1" kern="10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zh-CN" altLang="en-US" sz="3600" b="1" kern="10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3600" b="1" kern="10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en-US" sz="3600" b="1" kern="10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）</a:t>
            </a:r>
            <a:r>
              <a:rPr lang="zh-CN" altLang="en-US" sz="3600" b="1" kern="100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“侵”</a:t>
            </a:r>
            <a:r>
              <a:rPr lang="zh-CN" altLang="en-US" sz="3600" b="1" kern="10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象征邪恶的行径，残风象征邪恶的势力。红烛创造光明，残风却容不得这片光明。</a:t>
            </a:r>
            <a:r>
              <a:rPr lang="en-US" altLang="zh-CN" sz="3600" b="1" kern="10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endParaRPr lang="en-US" altLang="zh-CN" sz="3600" b="1" kern="100">
              <a:solidFill>
                <a:srgbClr val="002060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altLang="zh-CN" sz="3600" b="1" kern="10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zh-CN" altLang="en-US" sz="3600" b="1" kern="10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3600" b="1" kern="10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en-US" sz="3600" b="1" kern="10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） </a:t>
            </a:r>
            <a:r>
              <a:rPr lang="zh-CN" altLang="en-US" sz="3600" b="1" kern="100">
                <a:solidFill>
                  <a:srgbClr val="7030A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“着急”</a:t>
            </a:r>
            <a:r>
              <a:rPr lang="zh-CN" altLang="en-US" sz="3600" b="1" kern="10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刻画出红烛一心为人世间创造光明，唯恐不能为人世间创造光明，以无私奉献为天职的灵魂。</a:t>
            </a:r>
            <a:endParaRPr lang="zh-CN" altLang="en-US" sz="3600" b="1" kern="100">
              <a:solidFill>
                <a:srgbClr val="002060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内容占位符 2"/>
          <p:cNvSpPr txBox="1"/>
          <p:nvPr/>
        </p:nvSpPr>
        <p:spPr>
          <a:xfrm>
            <a:off x="309880" y="663575"/>
            <a:ext cx="4548505" cy="58642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marL="228600" indent="-22860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sz="1800" kern="1200" cap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sz="1400" kern="1200" cap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sz="1200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sz="1200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2800" b="1" kern="1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红烛啊！</a:t>
            </a:r>
            <a:endParaRPr lang="zh-CN" altLang="en-US" sz="2800" b="1" kern="10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zh-CN" altLang="en-US" sz="2800" b="1" kern="1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匠人造了你，</a:t>
            </a:r>
            <a:endParaRPr lang="zh-CN" altLang="en-US" sz="2800" b="1" kern="10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zh-CN" altLang="en-US" sz="2800" b="1" kern="1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原是为烧的。</a:t>
            </a:r>
            <a:endParaRPr lang="zh-CN" altLang="en-US" sz="2800" b="1" kern="10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zh-CN" altLang="en-US" sz="2800" b="1" kern="1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既已烧着，</a:t>
            </a:r>
            <a:endParaRPr lang="zh-CN" altLang="en-US" sz="2800" b="1" kern="10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zh-CN" altLang="en-US" sz="2800" b="1" kern="1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又何苦伤心流泪</a:t>
            </a:r>
            <a:r>
              <a:rPr lang="en-US" altLang="zh-CN" sz="2800" b="1" kern="1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?</a:t>
            </a:r>
            <a:endParaRPr lang="en-US" altLang="zh-CN" sz="2800" b="1" kern="10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zh-CN" altLang="en-US" sz="2800" b="1" kern="1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哦！我知道了！</a:t>
            </a:r>
            <a:endParaRPr lang="zh-CN" altLang="en-US" sz="2800" b="1" kern="1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zh-CN" altLang="en-US" sz="2800" b="1" kern="1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是残风来</a:t>
            </a:r>
            <a:r>
              <a:rPr lang="zh-CN" altLang="en-US" sz="2800" b="1" kern="1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侵</a:t>
            </a:r>
            <a:r>
              <a:rPr lang="zh-CN" altLang="en-US" sz="2800" b="1" kern="1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你的光芒，</a:t>
            </a:r>
            <a:endParaRPr lang="zh-CN" altLang="en-US" sz="2800" b="1" kern="1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zh-CN" altLang="en-US" sz="2800" b="1" kern="1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你烧得不稳时，</a:t>
            </a:r>
            <a:endParaRPr lang="zh-CN" altLang="en-US" sz="2800" b="1" kern="1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zh-CN" altLang="en-US" sz="2800" b="1" kern="1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才</a:t>
            </a:r>
            <a:r>
              <a:rPr lang="zh-CN" altLang="en-US" sz="2800" b="1" kern="1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着急</a:t>
            </a:r>
            <a:r>
              <a:rPr lang="zh-CN" altLang="en-US" sz="2800" b="1" kern="1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得流泪！</a:t>
            </a:r>
            <a:endParaRPr lang="zh-CN" altLang="en-US" sz="2800" b="1" kern="1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947410" y="97155"/>
            <a:ext cx="10515600" cy="1325563"/>
          </a:xfrm>
        </p:spPr>
        <p:txBody>
          <a:bodyPr/>
          <a:lstStyle/>
          <a:p>
            <a:r>
              <a:rPr lang="zh-CN" altLang="en-US" sz="5400" b="1"/>
              <a:t>红烛之</a:t>
            </a:r>
            <a:r>
              <a:rPr lang="zh-CN" altLang="en-US" sz="5400" b="1">
                <a:solidFill>
                  <a:srgbClr val="FF0000"/>
                </a:solidFill>
              </a:rPr>
              <a:t>泪</a:t>
            </a:r>
            <a:endParaRPr lang="zh-CN" altLang="en-US" sz="5400" b="1">
              <a:solidFill>
                <a:srgbClr val="FF0000"/>
              </a:solidFill>
            </a:endParaRPr>
          </a:p>
        </p:txBody>
      </p:sp>
      <p:sp>
        <p:nvSpPr>
          <p:cNvPr id="5" name="内容占位符 2"/>
          <p:cNvSpPr txBox="1"/>
          <p:nvPr/>
        </p:nvSpPr>
        <p:spPr>
          <a:xfrm>
            <a:off x="5158740" y="1612900"/>
            <a:ext cx="6653530" cy="419608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228600" indent="-22860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sz="1800" kern="1200" cap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sz="1400" kern="1200" cap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sz="1200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sz="1200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4400" b="1" kern="10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en-US" sz="4400" b="1" kern="10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诗人的泪，不是因为不愿意牺牲，也不是因为害怕和后悔，而是因为实现理想的路上受到打击和阻碍，急得流泪！</a:t>
            </a:r>
            <a:endParaRPr lang="zh-CN" altLang="en-US" sz="4400" b="1" kern="100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内容占位符 2"/>
          <p:cNvSpPr txBox="1"/>
          <p:nvPr/>
        </p:nvSpPr>
        <p:spPr>
          <a:xfrm>
            <a:off x="434975" y="563880"/>
            <a:ext cx="4031615" cy="566991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marL="228600" indent="-22860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sz="1800" kern="1200" cap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sz="1400" kern="1200" cap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sz="1200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Tx/>
              <a:buFont typeface="Arial" panose="020B0604020202020204" pitchFamily="34" charset="0"/>
              <a:buChar char="•"/>
              <a:defRPr sz="1200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3200" b="1" kern="1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红烛啊！</a:t>
            </a:r>
            <a:endParaRPr lang="zh-CN" altLang="en-US" sz="3200" b="1" kern="1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zh-CN" altLang="en-US" sz="3200" b="1" kern="1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匠人造了你，</a:t>
            </a:r>
            <a:endParaRPr lang="zh-CN" altLang="en-US" sz="3200" b="1" kern="1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zh-CN" altLang="en-US" sz="3200" b="1" kern="1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原是为烧的。</a:t>
            </a:r>
            <a:endParaRPr lang="zh-CN" altLang="en-US" sz="3200" b="1" kern="1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zh-CN" altLang="en-US" sz="3200" b="1" kern="1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既已烧着，</a:t>
            </a:r>
            <a:endParaRPr lang="zh-CN" altLang="en-US" sz="3200" b="1" kern="10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zh-CN" altLang="en-US" sz="3200" b="1" kern="1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又何苦伤心流泪</a:t>
            </a:r>
            <a:r>
              <a:rPr lang="en-US" altLang="zh-CN" sz="3200" b="1" kern="1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en-US" altLang="zh-CN" sz="3200" b="1" kern="10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lang="zh-CN" altLang="en-US" sz="3200" b="1" kern="1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哦！我知道了！</a:t>
            </a:r>
            <a:endParaRPr lang="zh-CN" altLang="en-US" sz="3200" b="1" kern="1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zh-CN" altLang="en-US" sz="3200" b="1" kern="1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是残风来侵你的光芒，</a:t>
            </a:r>
            <a:endParaRPr lang="zh-CN" altLang="en-US" sz="3200" b="1" kern="10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zh-CN" altLang="en-US" sz="3200" b="1" kern="1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你烧得不稳时，</a:t>
            </a:r>
            <a:endParaRPr lang="zh-CN" altLang="en-US" sz="3200" b="1" kern="10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zh-CN" altLang="en-US" sz="3200" b="1" kern="1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才着急得流泪！</a:t>
            </a:r>
            <a:endParaRPr lang="zh-CN" altLang="en-US" sz="3200" b="1" kern="10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"/>
            </p:custDataLst>
          </p:nvPr>
        </p:nvSpPr>
        <p:spPr>
          <a:xfrm>
            <a:off x="464185" y="1007745"/>
            <a:ext cx="3866515" cy="4841875"/>
          </a:xfrm>
          <a:ln>
            <a:noFill/>
          </a:ln>
        </p:spPr>
        <p:txBody>
          <a:bodyPr>
            <a:noAutofit/>
          </a:bodyPr>
          <a:lstStyle/>
          <a:p>
            <a:pPr marR="0" lvl="0" rtl="0" fontAlgn="auto">
              <a:lnSpc>
                <a:spcPct val="100000"/>
              </a:lnSpc>
            </a:pPr>
            <a:r>
              <a:rPr sz="2400" b="0" i="0" u="none" strike="noStrike" kern="100" baseline="0">
                <a:cs typeface="微软雅黑" panose="020B0503020204020204" pitchFamily="34" charset="-122"/>
              </a:rPr>
              <a:t>红烛啊！ </a:t>
            </a:r>
            <a:br>
              <a:rPr sz="2400" b="0" i="0" u="none" strike="noStrike" kern="100" baseline="0">
                <a:cs typeface="微软雅黑" panose="020B0503020204020204" pitchFamily="34" charset="-122"/>
              </a:rPr>
            </a:br>
            <a:r>
              <a:rPr sz="2400" b="0" i="0" u="none" strike="noStrike" kern="100" baseline="0">
                <a:cs typeface="微软雅黑" panose="020B0503020204020204" pitchFamily="34" charset="-122"/>
              </a:rPr>
              <a:t>你心火发光之期， </a:t>
            </a:r>
            <a:br>
              <a:rPr sz="2400" b="0" i="0" u="none" strike="noStrike" kern="100" baseline="0">
                <a:cs typeface="微软雅黑" panose="020B0503020204020204" pitchFamily="34" charset="-122"/>
              </a:rPr>
            </a:br>
            <a:r>
              <a:rPr sz="2400" b="0" i="0" u="none" strike="noStrike" kern="100" baseline="0">
                <a:cs typeface="微软雅黑" panose="020B0503020204020204" pitchFamily="34" charset="-122"/>
              </a:rPr>
              <a:t>正是泪流开始之日。 </a:t>
            </a:r>
            <a:br>
              <a:rPr sz="2400" b="0" i="0" u="none" strike="noStrike" kern="100" baseline="0">
                <a:cs typeface="微软雅黑" panose="020B0503020204020204" pitchFamily="34" charset="-122"/>
              </a:rPr>
            </a:br>
            <a:endParaRPr sz="2400" b="0" i="0" u="none" strike="noStrike" kern="100" baseline="0">
              <a:cs typeface="微软雅黑" panose="020B0503020204020204" pitchFamily="34" charset="-122"/>
            </a:endParaRPr>
          </a:p>
          <a:p>
            <a:pPr marR="0" lvl="0" rtl="0" fontAlgn="auto">
              <a:lnSpc>
                <a:spcPct val="100000"/>
              </a:lnSpc>
            </a:pPr>
            <a:r>
              <a:rPr sz="2400" b="0" i="0" u="none" strike="noStrike" kern="100" baseline="0">
                <a:cs typeface="微软雅黑" panose="020B0503020204020204" pitchFamily="34" charset="-122"/>
              </a:rPr>
              <a:t>红烛啊！ </a:t>
            </a:r>
            <a:br>
              <a:rPr sz="2400" b="0" i="0" u="none" strike="noStrike" kern="100" baseline="0">
                <a:cs typeface="微软雅黑" panose="020B0503020204020204" pitchFamily="34" charset="-122"/>
              </a:rPr>
            </a:br>
            <a:r>
              <a:rPr sz="2400" b="0" i="0" u="none" strike="noStrike" kern="100" baseline="0">
                <a:cs typeface="微软雅黑" panose="020B0503020204020204" pitchFamily="34" charset="-122"/>
              </a:rPr>
              <a:t>匠人造了你， </a:t>
            </a:r>
            <a:br>
              <a:rPr sz="2400" b="0" i="0" u="none" strike="noStrike" kern="100" baseline="0">
                <a:cs typeface="微软雅黑" panose="020B0503020204020204" pitchFamily="34" charset="-122"/>
              </a:rPr>
            </a:br>
            <a:r>
              <a:rPr sz="2400" b="0" i="0" u="none" strike="noStrike" kern="100" baseline="0">
                <a:cs typeface="微软雅黑" panose="020B0503020204020204" pitchFamily="34" charset="-122"/>
              </a:rPr>
              <a:t>原是为烧的。 </a:t>
            </a:r>
            <a:br>
              <a:rPr sz="2400" b="0" i="0" u="none" strike="noStrike" kern="100" baseline="0">
                <a:cs typeface="微软雅黑" panose="020B0503020204020204" pitchFamily="34" charset="-122"/>
              </a:rPr>
            </a:br>
            <a:r>
              <a:rPr sz="2400" b="0" i="0" u="none" strike="noStrike" kern="100" baseline="0">
                <a:cs typeface="微软雅黑" panose="020B0503020204020204" pitchFamily="34" charset="-122"/>
              </a:rPr>
              <a:t>既已烧着， </a:t>
            </a:r>
            <a:br>
              <a:rPr sz="2400" b="0" i="0" u="none" strike="noStrike" kern="100" baseline="0">
                <a:cs typeface="微软雅黑" panose="020B0503020204020204" pitchFamily="34" charset="-122"/>
              </a:rPr>
            </a:br>
            <a:r>
              <a:rPr sz="2400" b="0" i="0" u="none" strike="noStrike" kern="100" baseline="0">
                <a:cs typeface="微软雅黑" panose="020B0503020204020204" pitchFamily="34" charset="-122"/>
              </a:rPr>
              <a:t>又何苦伤心流泪？ </a:t>
            </a:r>
            <a:br>
              <a:rPr sz="2400" b="0" i="0" u="none" strike="noStrike" kern="100" baseline="0">
                <a:cs typeface="微软雅黑" panose="020B0503020204020204" pitchFamily="34" charset="-122"/>
              </a:rPr>
            </a:br>
            <a:r>
              <a:rPr sz="2400" b="0" i="0" u="none" strike="noStrike" kern="100" baseline="0">
                <a:cs typeface="微软雅黑" panose="020B0503020204020204" pitchFamily="34" charset="-122"/>
              </a:rPr>
              <a:t>哦！我知道了！ </a:t>
            </a:r>
            <a:br>
              <a:rPr sz="2400" b="0" i="0" u="none" strike="noStrike" kern="100" baseline="0">
                <a:cs typeface="微软雅黑" panose="020B0503020204020204" pitchFamily="34" charset="-122"/>
              </a:rPr>
            </a:br>
            <a:r>
              <a:rPr sz="2400" b="0" i="0" u="sng" strike="noStrike" kern="100" baseline="0">
                <a:cs typeface="微软雅黑" panose="020B0503020204020204" pitchFamily="34" charset="-122"/>
              </a:rPr>
              <a:t>是残风来侵你的光芒， </a:t>
            </a:r>
            <a:br>
              <a:rPr sz="2400" b="0" i="0" u="sng" strike="noStrike" kern="100" baseline="0">
                <a:cs typeface="微软雅黑" panose="020B0503020204020204" pitchFamily="34" charset="-122"/>
              </a:rPr>
            </a:br>
            <a:r>
              <a:rPr sz="2400" b="0" i="0" u="sng" strike="noStrike" kern="100" baseline="0">
                <a:cs typeface="微软雅黑" panose="020B0503020204020204" pitchFamily="34" charset="-122"/>
              </a:rPr>
              <a:t>你烧得不稳时， </a:t>
            </a:r>
            <a:br>
              <a:rPr sz="2400" b="0" i="0" u="sng" strike="noStrike" kern="100" baseline="0">
                <a:cs typeface="微软雅黑" panose="020B0503020204020204" pitchFamily="34" charset="-122"/>
              </a:rPr>
            </a:br>
            <a:r>
              <a:rPr sz="2400" b="0" i="0" u="sng" strike="noStrike" kern="100" baseline="0">
                <a:cs typeface="微软雅黑" panose="020B0503020204020204" pitchFamily="34" charset="-122"/>
              </a:rPr>
              <a:t>才着急得流泪！ </a:t>
            </a:r>
            <a:endParaRPr sz="2400" b="0" i="0" u="sng" strike="noStrike" kern="100" baseline="0">
              <a:cs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2"/>
            </p:custDataLst>
          </p:nvPr>
        </p:nvSpPr>
        <p:spPr>
          <a:xfrm>
            <a:off x="6321425" y="2981960"/>
            <a:ext cx="5437505" cy="26765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kern="100">
                <a:solidFill>
                  <a:srgbClr val="C00000"/>
                </a:solidFill>
                <a:latin typeface="Calibri Light" panose="020F0302020204030204" pitchFamily="34" charset="0"/>
                <a:ea typeface="微软雅黑" panose="020B0503020204020204" pitchFamily="34" charset="-122"/>
              </a:rPr>
              <a:t>        </a:t>
            </a:r>
            <a:r>
              <a:rPr lang="zh-CN" altLang="en-US" sz="2800" kern="100">
                <a:solidFill>
                  <a:srgbClr val="C00000"/>
                </a:solidFill>
                <a:latin typeface="Calibri Light" panose="020F0302020204030204" pitchFamily="34" charset="0"/>
                <a:ea typeface="微软雅黑" panose="020B0503020204020204" pitchFamily="34" charset="-122"/>
              </a:rPr>
              <a:t>“泪”象征着因拯救祖国、拯救世人的理想受到阻碍而产生的着急焦虑之情。</a:t>
            </a:r>
            <a:r>
              <a:rPr lang="zh-CN" altLang="en-US" sz="2800" kern="100">
                <a:latin typeface="Calibri Light" panose="020F0302020204030204" pitchFamily="34" charset="0"/>
                <a:ea typeface="微软雅黑" panose="020B0503020204020204" pitchFamily="34" charset="-122"/>
              </a:rPr>
              <a:t>体现了诗人怀着拯救祖国的美好愿望，因受到反动势力的阻挠，感到壮志难酬故而痛苦流泪。</a:t>
            </a:r>
            <a:endParaRPr lang="zh-CN" altLang="en-US" sz="2800" kern="100">
              <a:latin typeface="Calibri Light" panose="020F0302020204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3"/>
            </p:custDataLst>
          </p:nvPr>
        </p:nvSpPr>
        <p:spPr>
          <a:xfrm>
            <a:off x="8697595" y="862965"/>
            <a:ext cx="253428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kern="1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红烛的“泪”</a:t>
            </a:r>
            <a:endParaRPr lang="zh-CN" altLang="en-US" sz="3600" kern="10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4"/>
            </p:custDataLst>
          </p:nvPr>
        </p:nvSpPr>
        <p:spPr>
          <a:xfrm>
            <a:off x="6320790" y="1934845"/>
            <a:ext cx="491109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buClrTx/>
              <a:buSzTx/>
              <a:buFontTx/>
            </a:pPr>
            <a:r>
              <a:rPr lang="zh-CN" altLang="en-US" sz="3200" kern="100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红烛的“泪</a:t>
            </a:r>
            <a:r>
              <a:rPr lang="en-US" altLang="zh-CN" sz="3200" kern="100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”</a:t>
            </a:r>
            <a:r>
              <a:rPr lang="zh-CN" altLang="en-US" sz="3200" kern="100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象征什么？</a:t>
            </a:r>
            <a:endParaRPr lang="zh-CN" altLang="en-US" sz="3200" kern="100">
              <a:solidFill>
                <a:srgbClr val="7030A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1" name="椭圆 10"/>
          <p:cNvSpPr/>
          <p:nvPr>
            <p:custDataLst>
              <p:tags r:id="rId5"/>
            </p:custDataLst>
          </p:nvPr>
        </p:nvSpPr>
        <p:spPr>
          <a:xfrm>
            <a:off x="1756410" y="5538470"/>
            <a:ext cx="695960" cy="489585"/>
          </a:xfrm>
          <a:prstGeom prst="ellipse">
            <a:avLst/>
          </a:prstGeom>
          <a:noFill/>
          <a:ln>
            <a:solidFill>
              <a:srgbClr val="A4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>
            <p:custDataLst>
              <p:tags r:id="rId6"/>
            </p:custDataLst>
          </p:nvPr>
        </p:nvSpPr>
        <p:spPr>
          <a:xfrm>
            <a:off x="1145540" y="1762125"/>
            <a:ext cx="695960" cy="489585"/>
          </a:xfrm>
          <a:prstGeom prst="ellipse">
            <a:avLst/>
          </a:prstGeom>
          <a:noFill/>
          <a:ln>
            <a:solidFill>
              <a:srgbClr val="A4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4" grpId="0"/>
      <p:bldP spid="6" grpId="0"/>
      <p:bldP spid="7" grpId="0"/>
      <p:bldP spid="11" grpId="0" bldLvl="0" animBg="1"/>
      <p:bldP spid="8" grpId="0" bldLvl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"/>
            </p:custDataLst>
          </p:nvPr>
        </p:nvSpPr>
        <p:spPr>
          <a:xfrm>
            <a:off x="320675" y="1508125"/>
            <a:ext cx="4403090" cy="3487420"/>
          </a:xfrm>
          <a:ln>
            <a:noFill/>
          </a:ln>
        </p:spPr>
        <p:txBody>
          <a:bodyPr>
            <a:noAutofit/>
          </a:bodyPr>
          <a:lstStyle/>
          <a:p>
            <a:pPr marR="0" lvl="0" rtl="0" fontAlgn="auto">
              <a:lnSpc>
                <a:spcPts val="3580"/>
              </a:lnSpc>
            </a:pPr>
            <a:r>
              <a:rPr sz="2800" b="0" i="0" strike="noStrike" kern="100" baseline="0">
                <a:cs typeface="微软雅黑" panose="020B0503020204020204" pitchFamily="34" charset="-122"/>
              </a:rPr>
              <a:t>红烛啊！ </a:t>
            </a:r>
            <a:br>
              <a:rPr sz="2800" b="0" i="0" strike="noStrike" kern="100" baseline="0">
                <a:cs typeface="微软雅黑" panose="020B0503020204020204" pitchFamily="34" charset="-122"/>
              </a:rPr>
            </a:br>
            <a:r>
              <a:rPr sz="2800" b="0" i="0" strike="noStrike" kern="100" baseline="0">
                <a:cs typeface="微软雅黑" panose="020B0503020204020204" pitchFamily="34" charset="-122"/>
              </a:rPr>
              <a:t>你流一滴泪，灰一分心。 </a:t>
            </a:r>
            <a:br>
              <a:rPr sz="2800" b="0" i="0" strike="noStrike" kern="100" baseline="0">
                <a:cs typeface="微软雅黑" panose="020B0503020204020204" pitchFamily="34" charset="-122"/>
              </a:rPr>
            </a:br>
            <a:r>
              <a:rPr sz="2800" b="0" i="0" strike="noStrike" kern="100" baseline="0">
                <a:cs typeface="微软雅黑" panose="020B0503020204020204" pitchFamily="34" charset="-122"/>
              </a:rPr>
              <a:t>灰心流泪你的果， </a:t>
            </a:r>
            <a:br>
              <a:rPr sz="2800" b="0" i="0" strike="noStrike" kern="100" baseline="0">
                <a:cs typeface="微软雅黑" panose="020B0503020204020204" pitchFamily="34" charset="-122"/>
              </a:rPr>
            </a:br>
            <a:r>
              <a:rPr sz="2800" b="0" i="0" strike="noStrike" kern="100" baseline="0">
                <a:cs typeface="微软雅黑" panose="020B0503020204020204" pitchFamily="34" charset="-122"/>
              </a:rPr>
              <a:t>创造光明你的因。 </a:t>
            </a:r>
            <a:endParaRPr sz="2800" b="0" i="0" strike="noStrike" kern="100" baseline="0">
              <a:cs typeface="微软雅黑" panose="020B0503020204020204" pitchFamily="34" charset="-122"/>
            </a:endParaRPr>
          </a:p>
          <a:p>
            <a:pPr marR="0" lvl="0" rtl="0" fontAlgn="auto">
              <a:lnSpc>
                <a:spcPts val="3580"/>
              </a:lnSpc>
            </a:pPr>
            <a:endParaRPr sz="2800" b="0" i="0" strike="noStrike" kern="100" baseline="0">
              <a:cs typeface="微软雅黑" panose="020B0503020204020204" pitchFamily="34" charset="-122"/>
            </a:endParaRPr>
          </a:p>
          <a:p>
            <a:pPr marR="0" lvl="0" rtl="0" fontAlgn="auto">
              <a:lnSpc>
                <a:spcPts val="3580"/>
              </a:lnSpc>
            </a:pPr>
            <a:r>
              <a:rPr sz="2800" b="0" i="0" strike="noStrike" kern="100" baseline="0">
                <a:cs typeface="微软雅黑" panose="020B0503020204020204" pitchFamily="34" charset="-122"/>
              </a:rPr>
              <a:t>红烛啊！ </a:t>
            </a:r>
            <a:br>
              <a:rPr sz="2800" b="0" i="0" strike="noStrike" kern="100" baseline="0">
                <a:cs typeface="微软雅黑" panose="020B0503020204020204" pitchFamily="34" charset="-122"/>
              </a:rPr>
            </a:br>
            <a:r>
              <a:rPr lang="en-US" sz="2800" b="0" i="0" strike="noStrike" kern="100" baseline="0">
                <a:cs typeface="微软雅黑" panose="020B0503020204020204" pitchFamily="34" charset="-122"/>
              </a:rPr>
              <a:t>“</a:t>
            </a:r>
            <a:r>
              <a:rPr sz="2800" b="0" i="0" strike="noStrike" kern="100" baseline="0">
                <a:cs typeface="微软雅黑" panose="020B0503020204020204" pitchFamily="34" charset="-122"/>
              </a:rPr>
              <a:t>莫问收获，但问耕耘。”</a:t>
            </a:r>
            <a:endParaRPr sz="2800" b="0" i="0" strike="noStrike" kern="100" baseline="0">
              <a:cs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2"/>
            </p:custDataLst>
          </p:nvPr>
        </p:nvSpPr>
        <p:spPr>
          <a:xfrm>
            <a:off x="5080635" y="2040255"/>
            <a:ext cx="6732905" cy="3046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kern="100">
                <a:solidFill>
                  <a:srgbClr val="C00000"/>
                </a:solidFill>
                <a:latin typeface="Calibri Light" panose="020F0302020204030204" pitchFamily="34" charset="0"/>
                <a:ea typeface="微软雅黑" panose="020B0503020204020204" pitchFamily="34" charset="-122"/>
              </a:rPr>
              <a:t>         </a:t>
            </a:r>
            <a:r>
              <a:rPr lang="zh-CN" altLang="en-US" sz="3200" kern="100">
                <a:solidFill>
                  <a:srgbClr val="C00000"/>
                </a:solidFill>
                <a:latin typeface="Calibri Light" panose="020F0302020204030204" pitchFamily="34" charset="0"/>
                <a:ea typeface="微软雅黑" panose="020B0503020204020204" pitchFamily="34" charset="-122"/>
              </a:rPr>
              <a:t>卒章显志</a:t>
            </a:r>
            <a:r>
              <a:rPr lang="zh-CN" altLang="en-US" sz="3200" kern="100">
                <a:latin typeface="Calibri Light" panose="020F0302020204030204" pitchFamily="34" charset="0"/>
                <a:ea typeface="微软雅黑" panose="020B0503020204020204" pitchFamily="34" charset="-122"/>
              </a:rPr>
              <a:t>,道出了红烛闪光的品格的精髓之所在</a:t>
            </a:r>
            <a:r>
              <a:rPr lang="en-US" altLang="zh-CN" sz="3200" kern="100">
                <a:latin typeface="Calibri Light" panose="020F0302020204030204" pitchFamily="34" charset="0"/>
                <a:ea typeface="微软雅黑" panose="020B0503020204020204" pitchFamily="34" charset="-122"/>
              </a:rPr>
              <a:t>—</a:t>
            </a:r>
            <a:r>
              <a:rPr lang="zh-CN" altLang="en-US" sz="3200" kern="100">
                <a:latin typeface="Calibri Light" panose="020F0302020204030204" pitchFamily="34" charset="0"/>
                <a:ea typeface="微软雅黑" panose="020B0503020204020204" pitchFamily="34" charset="-122"/>
              </a:rPr>
              <a:t>默默无闻地烧,明知最终会化为灰烬,却矢志不移、忠贞不贰,在不合理的社会里,耕耘需要高尚的品格只要能创造光明,个人的得失荣辱可忽略不计。</a:t>
            </a:r>
            <a:endParaRPr lang="zh-CN" altLang="en-US" sz="3200" kern="100">
              <a:latin typeface="Calibri Light" panose="020F0302020204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3"/>
            </p:custDataLst>
          </p:nvPr>
        </p:nvSpPr>
        <p:spPr>
          <a:xfrm>
            <a:off x="5080635" y="1242695"/>
            <a:ext cx="661860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buClrTx/>
              <a:buSzTx/>
              <a:buFontTx/>
            </a:pPr>
            <a:r>
              <a:rPr lang="zh-CN" altLang="en-US" sz="3200" kern="100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如何理解</a:t>
            </a:r>
            <a:r>
              <a:rPr sz="3200" kern="100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“莫问收获，但问耕耘。”</a:t>
            </a:r>
            <a:endParaRPr sz="3200" kern="100">
              <a:solidFill>
                <a:srgbClr val="7030A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4" grpId="0"/>
      <p:bldP spid="7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"/>
            </p:custDataLst>
          </p:nvPr>
        </p:nvSpPr>
        <p:spPr>
          <a:xfrm>
            <a:off x="789940" y="1144270"/>
            <a:ext cx="8931275" cy="732790"/>
          </a:xfrm>
          <a:ln>
            <a:noFill/>
          </a:ln>
        </p:spPr>
        <p:txBody>
          <a:bodyPr>
            <a:noAutofit/>
          </a:bodyPr>
          <a:lstStyle/>
          <a:p>
            <a:pPr marR="0" lvl="0" rtl="0" fontAlgn="auto">
              <a:lnSpc>
                <a:spcPts val="3580"/>
              </a:lnSpc>
            </a:pPr>
            <a:r>
              <a:rPr lang="zh-CN" altLang="en-US" sz="4000" b="0" i="0" strike="noStrike" kern="100" baseline="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cs typeface="微软雅黑" panose="020B0503020204020204" pitchFamily="34" charset="-122"/>
              </a:rPr>
              <a:t>结合全诗总结，“红烛”象征什么？</a:t>
            </a:r>
            <a:endParaRPr lang="zh-CN" altLang="en-US" sz="4000" b="0" i="0" strike="noStrike" kern="100" baseline="0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cs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2"/>
            </p:custDataLst>
          </p:nvPr>
        </p:nvSpPr>
        <p:spPr>
          <a:xfrm>
            <a:off x="857250" y="2787650"/>
            <a:ext cx="78422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kern="1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红烛的</a:t>
            </a:r>
            <a:r>
              <a:rPr lang="en-US" altLang="zh-CN" sz="2400" kern="1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“</a:t>
            </a:r>
            <a:r>
              <a:rPr lang="zh-CN" altLang="en-US" sz="2400" kern="1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光</a:t>
            </a:r>
            <a:r>
              <a:rPr lang="en-US" altLang="zh-CN" sz="2400" kern="1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”</a:t>
            </a:r>
            <a:r>
              <a:rPr lang="zh-CN" altLang="en-US" sz="2400" kern="1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象征：红烛牺牲自我，拯救世人的理想信念。</a:t>
            </a:r>
            <a:endParaRPr lang="zh-CN" altLang="en-US" sz="2400" kern="1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3"/>
            </p:custDataLst>
          </p:nvPr>
        </p:nvSpPr>
        <p:spPr>
          <a:xfrm>
            <a:off x="857250" y="2228215"/>
            <a:ext cx="661860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buClrTx/>
              <a:buSzTx/>
              <a:buFontTx/>
            </a:pPr>
            <a:r>
              <a:rPr lang="zh-CN" altLang="en-US" sz="2400" kern="1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红烛的</a:t>
            </a:r>
            <a:r>
              <a:rPr lang="en-US" altLang="zh-CN" sz="2400" kern="1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“</a:t>
            </a:r>
            <a:r>
              <a:rPr lang="zh-CN" altLang="en-US" sz="2400" kern="1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红</a:t>
            </a:r>
            <a:r>
              <a:rPr lang="en-US" altLang="zh-CN" sz="2400" kern="1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”</a:t>
            </a:r>
            <a:r>
              <a:rPr lang="zh-CN" altLang="en-US" sz="2400" kern="1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象征：赤诚、热烈、忠诚。</a:t>
            </a:r>
            <a:endParaRPr sz="2800" kern="10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4"/>
            </p:custDataLst>
          </p:nvPr>
        </p:nvSpPr>
        <p:spPr>
          <a:xfrm>
            <a:off x="866775" y="3368675"/>
            <a:ext cx="783336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kern="1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红烛的</a:t>
            </a:r>
            <a:r>
              <a:rPr sz="2400" kern="1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“泪”</a:t>
            </a:r>
            <a:r>
              <a:rPr sz="2400" kern="1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象征</a:t>
            </a:r>
            <a:r>
              <a:rPr lang="zh-CN" sz="2400" kern="1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：</a:t>
            </a:r>
            <a:r>
              <a:rPr sz="2400" kern="1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因拯救祖国、拯救世人的理想受到阻碍而产生的着急焦虑之情。</a:t>
            </a:r>
            <a:endParaRPr sz="2400" kern="1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6" name="文本框 5"/>
          <p:cNvSpPr txBox="1"/>
          <p:nvPr>
            <p:custDataLst>
              <p:tags r:id="rId5"/>
            </p:custDataLst>
          </p:nvPr>
        </p:nvSpPr>
        <p:spPr>
          <a:xfrm>
            <a:off x="866775" y="4328795"/>
            <a:ext cx="783336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kern="1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红烛的</a:t>
            </a:r>
            <a:r>
              <a:rPr sz="2400" kern="1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“灰”</a:t>
            </a:r>
            <a:r>
              <a:rPr sz="2400" kern="1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象征</a:t>
            </a:r>
            <a:r>
              <a:rPr lang="zh-CN" sz="2400" kern="1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：</a:t>
            </a:r>
            <a:r>
              <a:rPr sz="2400" kern="1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为了拯救世人，而主动自我牺牲后还能培育花果的脂膏。</a:t>
            </a:r>
            <a:endParaRPr sz="2400" kern="1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8" name="文本框 7"/>
          <p:cNvSpPr txBox="1"/>
          <p:nvPr>
            <p:custDataLst>
              <p:tags r:id="rId6"/>
            </p:custDataLst>
          </p:nvPr>
        </p:nvSpPr>
        <p:spPr>
          <a:xfrm>
            <a:off x="857250" y="5400675"/>
            <a:ext cx="107181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kern="1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“</a:t>
            </a:r>
            <a:r>
              <a:rPr lang="zh-CN" altLang="en-US" sz="2800" kern="1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红烛</a:t>
            </a:r>
            <a:r>
              <a:rPr lang="en-US" altLang="zh-CN" sz="2800" kern="1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”</a:t>
            </a:r>
            <a:r>
              <a:rPr sz="2800" kern="1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象征</a:t>
            </a:r>
            <a:r>
              <a:rPr lang="zh-CN" sz="2800" kern="1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：为了拯救世人而主动牺牲自我的理想人格的化身。</a:t>
            </a:r>
            <a:endParaRPr lang="zh-CN" sz="2800" kern="10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  <p:bldP spid="7" grpId="0"/>
      <p:bldP spid="5" grpId="0"/>
      <p:bldP spid="6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416642" y="718953"/>
            <a:ext cx="10515600" cy="1325563"/>
          </a:xfrm>
        </p:spPr>
        <p:txBody>
          <a:bodyPr/>
          <a:lstStyle/>
          <a:p>
            <a:pPr marR="0" rtl="0"/>
            <a:r>
              <a:rPr lang="zh-CN" altLang="en-US" sz="4000" b="1" i="0" u="none" strike="noStrike" kern="2200" baseline="0">
                <a:solidFill>
                  <a:srgbClr val="002060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教学目标</a:t>
            </a:r>
            <a:endParaRPr lang="zh-CN" altLang="en-US" sz="4000" b="1" i="0" u="none" strike="noStrike" kern="2200" baseline="0">
              <a:solidFill>
                <a:srgbClr val="002060"/>
              </a:solidFill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>
          <a:xfrm>
            <a:off x="416560" y="2240915"/>
            <a:ext cx="11224260" cy="3545205"/>
          </a:xfrm>
        </p:spPr>
        <p:txBody>
          <a:bodyPr>
            <a:noAutofit/>
          </a:bodyPr>
          <a:lstStyle/>
          <a:p>
            <a:pPr marR="0" lvl="0" rtl="0" fontAlgn="auto">
              <a:lnSpc>
                <a:spcPts val="5500"/>
              </a:lnSpc>
            </a:pPr>
            <a:r>
              <a:rPr sz="4000" b="1" i="0" u="none" strike="noStrike" kern="100" baseline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1.</a:t>
            </a:r>
            <a:r>
              <a:rPr lang="zh-CN" sz="4000" b="1" i="0" u="none" strike="noStrike" kern="100" baseline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有感情的朗读全诗，了解作者生平</a:t>
            </a:r>
            <a:r>
              <a:rPr sz="4000" b="1" i="0" u="none" strike="noStrike" kern="100" baseline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  <a:endParaRPr sz="4000" b="1" i="0" u="none" strike="noStrike" kern="100" baseline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marR="0" lvl="0" rtl="0" fontAlgn="auto">
              <a:lnSpc>
                <a:spcPts val="5500"/>
              </a:lnSpc>
            </a:pPr>
            <a:r>
              <a:rPr sz="4000" b="1" i="0" u="none" strike="noStrike" kern="100" baseline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2.了解诗中象征手法的具体寓意，</a:t>
            </a:r>
            <a:r>
              <a:rPr sz="4000" b="1" kern="1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欣赏在诗歌的意象中所创造的艺术效果。</a:t>
            </a:r>
            <a:r>
              <a:rPr sz="4000" b="1" i="0" u="none" strike="noStrike" kern="100" baseline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了解其抒情脉络。</a:t>
            </a:r>
            <a:endParaRPr sz="4000" b="1" i="0" u="none" strike="noStrike" kern="100" baseline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marR="0" lvl="0" rtl="0" fontAlgn="auto">
              <a:lnSpc>
                <a:spcPts val="5500"/>
              </a:lnSpc>
            </a:pPr>
            <a:r>
              <a:rPr sz="4000" b="1" i="0" u="none" strike="noStrike" kern="100" baseline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3、理解诗人献身祖国、甘愿自我牺牲的爱国精神。</a:t>
            </a:r>
            <a:endParaRPr sz="4000" b="1" i="0" u="none" strike="noStrike" kern="100" baseline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6007c6a535cd9034685815bfc7174c6c_watermark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-635" y="5715"/>
            <a:ext cx="12192635" cy="6846570"/>
          </a:xfrm>
          <a:prstGeom prst="rect">
            <a:avLst/>
          </a:prstGeom>
        </p:spPr>
      </p:pic>
      <p:sp>
        <p:nvSpPr>
          <p:cNvPr id="4" name="文本框 3"/>
          <p:cNvSpPr txBox="1"/>
          <p:nvPr>
            <p:custDataLst>
              <p:tags r:id="rId3"/>
            </p:custDataLst>
          </p:nvPr>
        </p:nvSpPr>
        <p:spPr>
          <a:xfrm>
            <a:off x="4970780" y="413385"/>
            <a:ext cx="1983740" cy="18611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500" b="1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04</a:t>
            </a:r>
            <a:endParaRPr lang="en-US" altLang="zh-CN" sz="11500" b="1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0" name="文本框 99"/>
          <p:cNvSpPr txBox="1"/>
          <p:nvPr>
            <p:custDataLst>
              <p:tags r:id="rId4"/>
            </p:custDataLst>
          </p:nvPr>
        </p:nvSpPr>
        <p:spPr>
          <a:xfrm>
            <a:off x="1431925" y="2940685"/>
            <a:ext cx="9803765" cy="13220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8000" b="1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听——悟情感主旨</a:t>
            </a:r>
            <a:endParaRPr lang="zh-CN" sz="8000" b="1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00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"/>
            </p:custDataLst>
          </p:nvPr>
        </p:nvSpPr>
        <p:spPr>
          <a:xfrm>
            <a:off x="430530" y="1014095"/>
            <a:ext cx="11330305" cy="4829810"/>
          </a:xfrm>
        </p:spPr>
        <p:txBody>
          <a:bodyPr>
            <a:noAutofit/>
          </a:bodyPr>
          <a:lstStyle/>
          <a:p>
            <a:pPr marR="0" lvl="0" rtl="0"/>
            <a:r>
              <a:rPr lang="en-US" altLang="zh-CN" sz="2800" b="1" i="0" u="none" strike="noStrike" kern="100" baseline="0">
                <a:solidFill>
                  <a:srgbClr val="A4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lang="en-US" altLang="zh-CN" sz="4000" b="1" i="0" u="none" strike="noStrike" kern="100" baseline="0">
                <a:solidFill>
                  <a:srgbClr val="A4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</a:t>
            </a:r>
            <a:r>
              <a:rPr lang="zh-CN" altLang="en-US" sz="4000" b="1" i="0" u="none" strike="noStrike" kern="100" baseline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通过对全诗的赏析，我们发现闻一多笔下“红烛</a:t>
            </a:r>
            <a:r>
              <a:rPr lang="en-US" altLang="zh-CN" sz="4000" b="1" i="0" u="none" strike="noStrike" kern="100" baseline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</a:t>
            </a:r>
            <a:r>
              <a:rPr lang="zh-CN" altLang="en-US" sz="4000" b="1" i="0" u="none" strike="noStrike" kern="100" baseline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意象的象征内涵和所寄情感是比较固定的，但是诗人每次面对“红烛”的情绪却是不一样的，尤其是每节诗歌的开头，诗人咏叹“红烛啊!”这背后的情绪都不尽相同。</a:t>
            </a:r>
            <a:endParaRPr lang="zh-CN" altLang="en-US" sz="4000" b="1" i="0" u="none" strike="noStrike" kern="100" baseline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marR="0" lvl="0" rtl="0"/>
            <a:endParaRPr lang="zh-CN" altLang="en-US" sz="4000" b="1" i="0" u="none" strike="noStrike" kern="100" baseline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marR="0" lvl="0" rtl="0"/>
            <a:r>
              <a:rPr lang="zh-CN" altLang="en-US" sz="4000" b="1" i="0" u="none" strike="noStrike" kern="100" baseline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请你分别用</a:t>
            </a:r>
            <a:r>
              <a:rPr lang="zh-CN" altLang="en-US" sz="4000" b="1" i="0" u="none" strike="noStrike" kern="100" baseline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一个词</a:t>
            </a:r>
            <a:r>
              <a:rPr lang="zh-CN" altLang="en-US" sz="4000" b="1" i="0" u="none" strike="noStrike" kern="100" baseline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来概括诗人在每节诗歌中咏叹红烛的</a:t>
            </a:r>
            <a:r>
              <a:rPr lang="zh-CN" altLang="en-US" sz="4000" b="1" i="0" u="none" strike="noStrike" kern="100" baseline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不同情绪</a:t>
            </a:r>
            <a:r>
              <a:rPr lang="zh-CN" altLang="en-US" sz="4000" b="1" i="0" u="none" strike="noStrike" kern="100" baseline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  <a:endParaRPr lang="zh-CN" altLang="en-US" sz="4000" b="1" i="0" u="none" strike="noStrike" kern="100" baseline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>
            <p:custDataLst>
              <p:tags r:id="rId1"/>
            </p:custDataLst>
          </p:nvPr>
        </p:nvSpPr>
        <p:spPr>
          <a:xfrm>
            <a:off x="454025" y="666115"/>
            <a:ext cx="887730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32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诗人情感的变化过程</a:t>
            </a:r>
            <a:endParaRPr lang="zh-CN" altLang="en-US" sz="3200" b="1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2"/>
            </p:custDataLst>
          </p:nvPr>
        </p:nvSpPr>
        <p:spPr>
          <a:xfrm>
            <a:off x="454025" y="1902460"/>
            <a:ext cx="675005" cy="276606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3200" b="1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五  扬  二  抑</a:t>
            </a:r>
            <a:endParaRPr lang="zh-CN" altLang="en-US" sz="3200" b="1">
              <a:gradFill>
                <a:gsLst>
                  <a:gs pos="0">
                    <a:srgbClr val="E30000"/>
                  </a:gs>
                  <a:gs pos="100000">
                    <a:srgbClr val="760303"/>
                  </a:gs>
                </a:gsLst>
                <a:lin scaled="0"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>
            <p:custDataLst>
              <p:tags r:id="rId3"/>
            </p:custDataLst>
          </p:nvPr>
        </p:nvSpPr>
        <p:spPr>
          <a:xfrm>
            <a:off x="1191895" y="1577340"/>
            <a:ext cx="269875" cy="3439160"/>
          </a:xfrm>
          <a:prstGeom prst="rect">
            <a:avLst/>
          </a:prstGeom>
          <a:solidFill>
            <a:srgbClr val="D32F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>
            <p:custDataLst>
              <p:tags r:id="rId4"/>
            </p:custDataLst>
          </p:nvPr>
        </p:nvSpPr>
        <p:spPr>
          <a:xfrm>
            <a:off x="1566092" y="1350383"/>
            <a:ext cx="7290708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第1节：赞叹红烛的“红”——扬</a:t>
            </a:r>
            <a:endParaRPr lang="zh-CN" altLang="en-US" sz="20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>
            <p:custDataLst>
              <p:tags r:id="rId5"/>
            </p:custDataLst>
          </p:nvPr>
        </p:nvSpPr>
        <p:spPr>
          <a:xfrm>
            <a:off x="1566092" y="1883783"/>
            <a:ext cx="7290708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第2节：困惑于红烛的自焚——抑</a:t>
            </a:r>
            <a:endParaRPr lang="zh-CN" altLang="en-US" sz="20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>
            <p:custDataLst>
              <p:tags r:id="rId6"/>
            </p:custDataLst>
          </p:nvPr>
        </p:nvSpPr>
        <p:spPr>
          <a:xfrm>
            <a:off x="1566092" y="2436868"/>
            <a:ext cx="7290708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第3</a:t>
            </a:r>
            <a:r>
              <a:rPr lang="en-US" altLang="zh-CN" sz="20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-4</a:t>
            </a:r>
            <a:r>
              <a:rPr lang="zh-CN" altLang="en-US" sz="20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节：振奋于红烛的创造能量——扬</a:t>
            </a:r>
            <a:endParaRPr lang="zh-CN" altLang="en-US" sz="20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>
            <p:custDataLst>
              <p:tags r:id="rId7"/>
            </p:custDataLst>
          </p:nvPr>
        </p:nvSpPr>
        <p:spPr>
          <a:xfrm>
            <a:off x="1566092" y="2989953"/>
            <a:ext cx="7290708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第</a:t>
            </a:r>
            <a:r>
              <a:rPr lang="en-US" altLang="zh-CN" sz="20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5</a:t>
            </a:r>
            <a:r>
              <a:rPr lang="zh-CN" altLang="en-US" sz="20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节：追问红烛的伤心流泪——抑</a:t>
            </a:r>
            <a:endParaRPr lang="zh-CN" altLang="en-US" sz="20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>
            <p:custDataLst>
              <p:tags r:id="rId8"/>
            </p:custDataLst>
          </p:nvPr>
        </p:nvSpPr>
        <p:spPr>
          <a:xfrm>
            <a:off x="1566092" y="3543038"/>
            <a:ext cx="7290708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第</a:t>
            </a:r>
            <a:r>
              <a:rPr lang="en-US" altLang="zh-CN" sz="20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6</a:t>
            </a:r>
            <a:r>
              <a:rPr lang="zh-CN" altLang="en-US" sz="20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-7节：欣喜于红烛的伟绩——扬</a:t>
            </a:r>
            <a:endParaRPr lang="zh-CN" altLang="en-US" sz="20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3" name="文本框 12"/>
          <p:cNvSpPr txBox="1"/>
          <p:nvPr>
            <p:custDataLst>
              <p:tags r:id="rId9"/>
            </p:custDataLst>
          </p:nvPr>
        </p:nvSpPr>
        <p:spPr>
          <a:xfrm>
            <a:off x="1565275" y="4138295"/>
            <a:ext cx="7186930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第8节：对红烛的认同——扬</a:t>
            </a:r>
            <a:endParaRPr lang="zh-CN" altLang="en-US" sz="20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4" name="文本框 13"/>
          <p:cNvSpPr txBox="1"/>
          <p:nvPr>
            <p:custDataLst>
              <p:tags r:id="rId10"/>
            </p:custDataLst>
          </p:nvPr>
        </p:nvSpPr>
        <p:spPr>
          <a:xfrm>
            <a:off x="1565910" y="4629785"/>
            <a:ext cx="7186295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第9节：红烛精神的总结——扬</a:t>
            </a:r>
            <a:endParaRPr lang="zh-CN" altLang="en-US" sz="20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5" name="文本框 14"/>
          <p:cNvSpPr txBox="1"/>
          <p:nvPr>
            <p:custDataLst>
              <p:tags r:id="rId11"/>
            </p:custDataLst>
          </p:nvPr>
        </p:nvSpPr>
        <p:spPr>
          <a:xfrm>
            <a:off x="216535" y="5344160"/>
            <a:ext cx="11758295" cy="9531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269240"/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zh-CN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诗人面对红烛，心绪起伏，或惊叹赞美，或惊疑发问，或自求解答，诗情的流动形成起伏的波澜，诗篇的节奏抑扬顿挫，形象鲜明而又饱含哲理。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pic>
        <p:nvPicPr>
          <p:cNvPr id="17" name="图片 16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17690" y="1577340"/>
            <a:ext cx="4958715" cy="318833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2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5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"/>
            </p:custDataLst>
          </p:nvPr>
        </p:nvSpPr>
        <p:spPr>
          <a:xfrm>
            <a:off x="742315" y="862865"/>
            <a:ext cx="10515600" cy="4173955"/>
          </a:xfrm>
        </p:spPr>
        <p:txBody>
          <a:bodyPr>
            <a:normAutofit/>
          </a:bodyPr>
          <a:lstStyle/>
          <a:p>
            <a:pPr marR="0" lvl="0" algn="just" rtl="0">
              <a:lnSpc>
                <a:spcPct val="150000"/>
              </a:lnSpc>
              <a:spcBef>
                <a:spcPct val="0"/>
              </a:spcBef>
            </a:pPr>
            <a:r>
              <a:rPr lang="zh-CN" altLang="en-US" sz="4400" b="0" i="0" u="none" strike="noStrike" kern="100" baseline="0">
                <a:solidFill>
                  <a:srgbClr val="FF0000"/>
                </a:solidFill>
                <a:latin typeface="Calibri Light" panose="020F0302020204030204" pitchFamily="34" charset="0"/>
                <a:ea typeface="微软雅黑" panose="020B0503020204020204" pitchFamily="34" charset="-122"/>
              </a:rPr>
              <a:t>以“红烛”为题的作用？</a:t>
            </a:r>
            <a:endParaRPr lang="zh-CN" altLang="en-US" sz="4400" b="0" i="0" u="none" strike="noStrike" kern="100" baseline="0">
              <a:solidFill>
                <a:srgbClr val="FF0000"/>
              </a:solidFill>
              <a:latin typeface="Calibri Light" panose="020F0302020204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>
            <p:custDataLst>
              <p:tags r:id="rId2"/>
            </p:custDataLst>
          </p:nvPr>
        </p:nvSpPr>
        <p:spPr>
          <a:xfrm>
            <a:off x="244475" y="2334260"/>
            <a:ext cx="11511915" cy="34150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b="1" kern="1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(1)</a:t>
            </a:r>
            <a:r>
              <a:rPr lang="zh-CN" altLang="en-US" sz="3600" b="1" kern="1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交代了写作对象。与引用诗句形成照应，突出了写作的主要内容。</a:t>
            </a:r>
            <a:endParaRPr lang="zh-CN" altLang="en-US" sz="3600" b="1" kern="1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zh-CN" altLang="en-US" sz="3600" b="1" kern="1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en-US" altLang="zh-CN" sz="3600" b="1" kern="1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(2)</a:t>
            </a:r>
            <a:r>
              <a:rPr lang="zh-CN" altLang="en-US" sz="3600" b="1" kern="1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表达了诗人对红烛的赞叹、赞美，是诗人理想与追求的化身。</a:t>
            </a:r>
            <a:endParaRPr lang="zh-CN" altLang="en-US" sz="3600" b="1" kern="1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zh-CN" altLang="en-US" sz="3600" b="1" kern="1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en-US" altLang="zh-CN" sz="3600" b="1" kern="1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(3)</a:t>
            </a:r>
            <a:r>
              <a:rPr lang="zh-CN" altLang="en-US" sz="3600" b="1" kern="1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象征的表现手法。</a:t>
            </a:r>
            <a:endParaRPr lang="zh-CN" altLang="en-US" sz="3600" b="1" kern="1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zh-CN" altLang="en-US" sz="3600" b="1" kern="1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en-US" altLang="zh-CN" sz="3600" b="1" kern="1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(4)</a:t>
            </a:r>
            <a:r>
              <a:rPr lang="zh-CN" altLang="en-US" sz="3600" b="1" kern="1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用“红烛”来象征自己对祖国的一颗赤诚的心。</a:t>
            </a:r>
            <a:endParaRPr lang="zh-CN" altLang="en-US" sz="3600" b="1" kern="1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pic>
        <p:nvPicPr>
          <p:cNvPr id="5" name="New picture"/>
          <p:cNvPicPr/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2179300" y="10972800"/>
            <a:ext cx="342900" cy="254000"/>
          </a:xfrm>
          <a:prstGeom prst="cube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"/>
            </p:custDataLst>
          </p:nvPr>
        </p:nvSpPr>
        <p:spPr>
          <a:xfrm>
            <a:off x="281940" y="862965"/>
            <a:ext cx="11599545" cy="5247005"/>
          </a:xfrm>
        </p:spPr>
        <p:txBody>
          <a:bodyPr>
            <a:noAutofit/>
          </a:bodyPr>
          <a:lstStyle/>
          <a:p>
            <a:pPr marR="0" lvl="0" algn="just" rtl="0">
              <a:lnSpc>
                <a:spcPct val="150000"/>
              </a:lnSpc>
              <a:spcBef>
                <a:spcPct val="0"/>
              </a:spcBef>
            </a:pPr>
            <a:r>
              <a:rPr lang="zh-CN" altLang="en-US" sz="4800" b="0" i="0" u="none" strike="noStrike" kern="100" baseline="0">
                <a:solidFill>
                  <a:srgbClr val="FF0000"/>
                </a:solidFill>
                <a:latin typeface="Calibri Light" panose="020F0302020204030204" pitchFamily="34" charset="0"/>
                <a:ea typeface="微软雅黑" panose="020B0503020204020204" pitchFamily="34" charset="-122"/>
              </a:rPr>
              <a:t>诗歌主旨：</a:t>
            </a:r>
            <a:endParaRPr lang="zh-CN" altLang="en-US" sz="4800" b="0" i="0" u="none" strike="noStrike" kern="100" baseline="0">
              <a:solidFill>
                <a:srgbClr val="FF0000"/>
              </a:solidFill>
              <a:latin typeface="Calibri Light" panose="020F0302020204030204" pitchFamily="34" charset="0"/>
              <a:ea typeface="微软雅黑" panose="020B0503020204020204" pitchFamily="34" charset="-122"/>
            </a:endParaRPr>
          </a:p>
          <a:p>
            <a:pPr marR="0" lvl="0" algn="just" rtl="0">
              <a:lnSpc>
                <a:spcPct val="150000"/>
              </a:lnSpc>
              <a:spcBef>
                <a:spcPct val="0"/>
              </a:spcBef>
            </a:pPr>
            <a:r>
              <a:rPr lang="zh-CN" altLang="en-US" sz="4000" b="0" i="0" u="none" strike="noStrike" kern="100" baseline="0">
                <a:latin typeface="Calibri Light" panose="020F0302020204030204" pitchFamily="34" charset="0"/>
                <a:ea typeface="微软雅黑" panose="020B0503020204020204" pitchFamily="34" charset="-122"/>
              </a:rPr>
              <a:t> </a:t>
            </a:r>
            <a:r>
              <a:rPr lang="en-US" altLang="zh-CN" sz="4000" b="0" i="0" u="none" strike="noStrike" kern="100" baseline="0">
                <a:latin typeface="Calibri Light" panose="020F0302020204030204" pitchFamily="34" charset="0"/>
                <a:ea typeface="微软雅黑" panose="020B0503020204020204" pitchFamily="34" charset="-122"/>
              </a:rPr>
              <a:t>       </a:t>
            </a:r>
            <a:endParaRPr lang="en-US" altLang="zh-CN" sz="4000" b="0" i="0" u="none" strike="noStrike" kern="100" baseline="0">
              <a:latin typeface="Calibri Light" panose="020F0302020204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>
            <p:custDataLst>
              <p:tags r:id="rId2"/>
            </p:custDataLst>
          </p:nvPr>
        </p:nvSpPr>
        <p:spPr>
          <a:xfrm>
            <a:off x="838200" y="5353050"/>
            <a:ext cx="10515600" cy="368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zh-CN" altLang="en-US"/>
          </a:p>
        </p:txBody>
      </p:sp>
      <p:pic>
        <p:nvPicPr>
          <p:cNvPr id="5" name="New picture"/>
          <p:cNvPicPr/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2179300" y="10972800"/>
            <a:ext cx="342900" cy="254000"/>
          </a:xfrm>
          <a:prstGeom prst="cube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"/>
            </p:custDataLst>
          </p:nvPr>
        </p:nvSpPr>
        <p:spPr>
          <a:xfrm>
            <a:off x="281940" y="862965"/>
            <a:ext cx="11599545" cy="5247005"/>
          </a:xfrm>
        </p:spPr>
        <p:txBody>
          <a:bodyPr>
            <a:noAutofit/>
          </a:bodyPr>
          <a:lstStyle/>
          <a:p>
            <a:pPr marR="0" lvl="0" algn="just" rtl="0">
              <a:lnSpc>
                <a:spcPct val="150000"/>
              </a:lnSpc>
              <a:spcBef>
                <a:spcPct val="0"/>
              </a:spcBef>
            </a:pPr>
            <a:r>
              <a:rPr lang="zh-CN" altLang="en-US" sz="3200" b="0" i="0" u="none" strike="noStrike" kern="100" baseline="0">
                <a:solidFill>
                  <a:srgbClr val="FF0000"/>
                </a:solidFill>
                <a:latin typeface="Calibri Light" panose="020F0302020204030204" pitchFamily="34" charset="0"/>
                <a:ea typeface="微软雅黑" panose="020B0503020204020204" pitchFamily="34" charset="-122"/>
              </a:rPr>
              <a:t>诗歌主旨：</a:t>
            </a:r>
            <a:endParaRPr lang="zh-CN" altLang="en-US" sz="3200" b="0" i="0" u="none" strike="noStrike" kern="100" baseline="0">
              <a:solidFill>
                <a:srgbClr val="FF0000"/>
              </a:solidFill>
              <a:latin typeface="Calibri Light" panose="020F0302020204030204" pitchFamily="34" charset="0"/>
              <a:ea typeface="微软雅黑" panose="020B0503020204020204" pitchFamily="34" charset="-122"/>
            </a:endParaRPr>
          </a:p>
          <a:p>
            <a:pPr marR="0" lvl="0" algn="just" rtl="0">
              <a:lnSpc>
                <a:spcPct val="150000"/>
              </a:lnSpc>
              <a:spcBef>
                <a:spcPct val="0"/>
              </a:spcBef>
            </a:pPr>
            <a:r>
              <a:rPr lang="zh-CN" altLang="en-US" sz="2400" b="0" i="0" u="none" strike="noStrike" kern="100" baseline="0">
                <a:latin typeface="Calibri Light" panose="020F0302020204030204" pitchFamily="34" charset="0"/>
                <a:ea typeface="微软雅黑" panose="020B0503020204020204" pitchFamily="34" charset="-122"/>
              </a:rPr>
              <a:t> </a:t>
            </a:r>
            <a:r>
              <a:rPr lang="en-US" altLang="zh-CN" sz="2400" b="0" i="0" u="none" strike="noStrike" kern="100" baseline="0">
                <a:latin typeface="Calibri Light" panose="020F0302020204030204" pitchFamily="34" charset="0"/>
                <a:ea typeface="微软雅黑" panose="020B0503020204020204" pitchFamily="34" charset="-122"/>
              </a:rPr>
              <a:t>        </a:t>
            </a:r>
            <a:r>
              <a:rPr lang="zh-CN" altLang="en-US" sz="2400" b="0" i="0" u="none" strike="noStrike" kern="100" baseline="0">
                <a:latin typeface="Calibri Light" panose="020F0302020204030204" pitchFamily="34" charset="0"/>
                <a:ea typeface="微软雅黑" panose="020B0503020204020204" pitchFamily="34" charset="-122"/>
              </a:rPr>
              <a:t>本诗抒发的爱国主义激情，具有震撼人们灵魂的力量。红烛的精神是献身祖国的精神。红烛烧蜡成灰，为创造光明而彻底的自我牺牲；红烛伤心落泪，为创造光明而忍受被摧残的痛苦，红烛以“莫问收获，但问耕耘”为宗旨，唯愿为世人创造光明。</a:t>
            </a:r>
            <a:r>
              <a:rPr lang="en-US" altLang="zh-CN" sz="2400" b="0" i="0" u="none" strike="noStrike" kern="100" baseline="0">
                <a:latin typeface="Calibri Light" panose="020F0302020204030204" pitchFamily="34" charset="0"/>
                <a:ea typeface="微软雅黑" panose="020B0503020204020204" pitchFamily="34" charset="-122"/>
              </a:rPr>
              <a:t>  </a:t>
            </a:r>
            <a:endParaRPr lang="en-US" altLang="zh-CN" sz="2400" b="0" i="0" u="none" strike="noStrike" kern="100" baseline="0">
              <a:latin typeface="Calibri Light" panose="020F0302020204030204" pitchFamily="34" charset="0"/>
              <a:ea typeface="微软雅黑" panose="020B0503020204020204" pitchFamily="34" charset="-122"/>
            </a:endParaRPr>
          </a:p>
          <a:p>
            <a:pPr marR="0" lvl="0" algn="just" rtl="0">
              <a:lnSpc>
                <a:spcPct val="150000"/>
              </a:lnSpc>
              <a:spcBef>
                <a:spcPct val="0"/>
              </a:spcBef>
            </a:pPr>
            <a:r>
              <a:rPr lang="en-US" altLang="zh-CN" sz="2400" b="0" i="0" u="none" strike="noStrike" kern="100" baseline="0">
                <a:latin typeface="Calibri Light" panose="020F0302020204030204" pitchFamily="34" charset="0"/>
                <a:ea typeface="微软雅黑" panose="020B0503020204020204" pitchFamily="34" charset="-122"/>
              </a:rPr>
              <a:t>        </a:t>
            </a:r>
            <a:r>
              <a:rPr lang="en-US" altLang="zh-CN" sz="2400" b="0" i="0" u="none" strike="noStrike" kern="100" baseline="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Calibri Light" panose="020F0302020204030204" pitchFamily="34" charset="0"/>
                <a:ea typeface="微软雅黑" panose="020B0503020204020204" pitchFamily="34" charset="-122"/>
              </a:rPr>
              <a:t> </a:t>
            </a:r>
            <a:r>
              <a:rPr lang="zh-CN" altLang="en-US" sz="2400" b="0" i="0" u="none" strike="noStrike" kern="100" baseline="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Calibri Light" panose="020F0302020204030204" pitchFamily="34" charset="0"/>
                <a:ea typeface="微软雅黑" panose="020B0503020204020204" pitchFamily="34" charset="-122"/>
              </a:rPr>
              <a:t>这首诗是一个伟大的爱国者的心声，他赤诚的热爱祖国，热爱人民。拯救世人的灵魂，结成快乐的果子，表明作者的诗歌创作一开始就有严肃的社会责任感。红烛的形象是诗人光辉人格的写照。诗篇闪耀着诗人人格美的光辉。 </a:t>
            </a:r>
            <a:endParaRPr lang="zh-CN" altLang="en-US" sz="2400" b="0" i="0" u="none" strike="noStrike" kern="100" baseline="0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latin typeface="Calibri Light" panose="020F0302020204030204" pitchFamily="34" charset="0"/>
              <a:ea typeface="微软雅黑" panose="020B0503020204020204" pitchFamily="34" charset="-122"/>
            </a:endParaRPr>
          </a:p>
          <a:p>
            <a:pPr marR="0" lvl="0" algn="just" rtl="0">
              <a:lnSpc>
                <a:spcPct val="150000"/>
              </a:lnSpc>
              <a:spcBef>
                <a:spcPct val="0"/>
              </a:spcBef>
            </a:pPr>
            <a:r>
              <a:rPr lang="en-US" altLang="zh-CN" sz="2400" b="0" i="0" u="none" strike="noStrike" kern="100" baseline="0">
                <a:latin typeface="Calibri Light" panose="020F0302020204030204" pitchFamily="34" charset="0"/>
                <a:ea typeface="微软雅黑" panose="020B0503020204020204" pitchFamily="34" charset="-122"/>
              </a:rPr>
              <a:t>        《</a:t>
            </a:r>
            <a:r>
              <a:rPr lang="zh-CN" altLang="en-US" sz="2400" b="0" i="0" u="none" strike="noStrike" kern="100" baseline="0">
                <a:latin typeface="Calibri Light" panose="020F0302020204030204" pitchFamily="34" charset="0"/>
                <a:ea typeface="微软雅黑" panose="020B0503020204020204" pitchFamily="34" charset="-122"/>
              </a:rPr>
              <a:t>红烛</a:t>
            </a:r>
            <a:r>
              <a:rPr lang="en-US" altLang="zh-CN" sz="2400" b="0" i="0" u="none" strike="noStrike" kern="100" baseline="0">
                <a:latin typeface="Calibri Light" panose="020F0302020204030204" pitchFamily="34" charset="0"/>
                <a:ea typeface="微软雅黑" panose="020B0503020204020204" pitchFamily="34" charset="-122"/>
              </a:rPr>
              <a:t>》</a:t>
            </a:r>
            <a:r>
              <a:rPr lang="zh-CN" altLang="en-US" sz="2400" b="0" i="0" u="none" strike="noStrike" kern="100" baseline="0">
                <a:latin typeface="Calibri Light" panose="020F0302020204030204" pitchFamily="34" charset="0"/>
                <a:ea typeface="微软雅黑" panose="020B0503020204020204" pitchFamily="34" charset="-122"/>
              </a:rPr>
              <a:t>全诗以诗人对“红烛”的心迹交流为线索，用问答的形式展开诗意，抒发感情，凸现了诗人献身祖国、敢于自我牺牲的爱国精神。</a:t>
            </a:r>
            <a:endParaRPr lang="zh-CN" altLang="en-US" sz="2400" b="0" i="0" u="none" strike="noStrike" kern="100" baseline="0">
              <a:latin typeface="Calibri Light" panose="020F0302020204030204" pitchFamily="34" charset="0"/>
              <a:ea typeface="微软雅黑" panose="020B0503020204020204" pitchFamily="34" charset="-122"/>
            </a:endParaRPr>
          </a:p>
          <a:p>
            <a:pPr marR="0" lvl="0" algn="just" rtl="0">
              <a:lnSpc>
                <a:spcPct val="150000"/>
              </a:lnSpc>
              <a:spcBef>
                <a:spcPct val="0"/>
              </a:spcBef>
            </a:pPr>
            <a:endParaRPr lang="zh-CN" altLang="en-US" sz="2400" b="0" i="0" u="none" strike="noStrike" kern="100" baseline="0">
              <a:latin typeface="Calibri Light" panose="020F0302020204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>
            <p:custDataLst>
              <p:tags r:id="rId2"/>
            </p:custDataLst>
          </p:nvPr>
        </p:nvSpPr>
        <p:spPr>
          <a:xfrm>
            <a:off x="838200" y="5353050"/>
            <a:ext cx="10515600" cy="368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zh-CN" altLang="en-US"/>
          </a:p>
        </p:txBody>
      </p:sp>
      <p:pic>
        <p:nvPicPr>
          <p:cNvPr id="5" name="New picture"/>
          <p:cNvPicPr/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2179300" y="10972800"/>
            <a:ext cx="342900" cy="254000"/>
          </a:xfrm>
          <a:prstGeom prst="cube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39115" y="96520"/>
            <a:ext cx="10515600" cy="655320"/>
          </a:xfrm>
        </p:spPr>
        <p:txBody>
          <a:bodyPr>
            <a:normAutofit fontScale="90000"/>
          </a:bodyPr>
          <a:lstStyle/>
          <a:p>
            <a:r>
              <a:rPr lang="zh-CN" altLang="en-US" b="1"/>
              <a:t>思考：</a:t>
            </a:r>
            <a:endParaRPr lang="zh-CN" altLang="en-US" b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12420" y="1057275"/>
            <a:ext cx="11567160" cy="580136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altLang="zh-CN" sz="3200" b="1">
                <a:solidFill>
                  <a:srgbClr val="FF0000"/>
                </a:solidFill>
              </a:rPr>
              <a:t>    </a:t>
            </a:r>
            <a:r>
              <a:rPr lang="zh-CN" altLang="en-US" sz="3600" b="1">
                <a:solidFill>
                  <a:srgbClr val="002060"/>
                </a:solidFill>
              </a:rPr>
              <a:t>闻一多提出了诗歌的“三美”理论，请简要分析</a:t>
            </a:r>
            <a:r>
              <a:rPr lang="en-US" altLang="zh-CN" sz="3600" b="1">
                <a:solidFill>
                  <a:srgbClr val="002060"/>
                </a:solidFill>
              </a:rPr>
              <a:t>《</a:t>
            </a:r>
            <a:r>
              <a:rPr lang="zh-CN" altLang="en-US" sz="3600" b="1">
                <a:solidFill>
                  <a:srgbClr val="002060"/>
                </a:solidFill>
              </a:rPr>
              <a:t>红烛</a:t>
            </a:r>
            <a:r>
              <a:rPr lang="en-US" altLang="zh-CN" sz="3600" b="1">
                <a:solidFill>
                  <a:srgbClr val="002060"/>
                </a:solidFill>
              </a:rPr>
              <a:t>》</a:t>
            </a:r>
            <a:r>
              <a:rPr lang="zh-CN" altLang="en-US" sz="3600" b="1">
                <a:solidFill>
                  <a:srgbClr val="002060"/>
                </a:solidFill>
              </a:rPr>
              <a:t>一诗是怎样体现“三美”的。</a:t>
            </a:r>
            <a:endParaRPr lang="zh-CN" altLang="en-US" sz="3600" b="1">
              <a:solidFill>
                <a:srgbClr val="002060"/>
              </a:solidFill>
            </a:endParaRPr>
          </a:p>
          <a:p>
            <a:pPr marL="0" indent="0">
              <a:buNone/>
            </a:pPr>
            <a:r>
              <a:rPr lang="en-US" altLang="zh-CN" sz="3200" b="1"/>
              <a:t>   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）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音乐美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：重复句的使用、一定程度上采用中国传统诗歌的押韵形式，使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《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红烛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》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在音韵上很适合朗诵。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marL="0" indent="0">
              <a:buNone/>
            </a:pP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）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绘画美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：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《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红烛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》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的绘画美体现在它不是直接描述物体的颜色，而是很巧妙地融合了意象来呈现。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marL="0" indent="0">
              <a:buNone/>
            </a:pP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3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）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建筑美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：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《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红烛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》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的建筑美，最主要是体现在节奏和前后呼应的结构上。诗歌先以感叹句的首节开始，转入以疑问句为主的次节，第三、四节的“不误，不误”“烧吧！烧吧”整齐对照，也加快了音韵上的节奏，接着两句“烧破世人的梦，烧沸世人的血”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1"/>
          <a:stretch>
            <a:fillRect/>
          </a:stretch>
        </p:blipFill>
        <p:spPr bwMode="auto">
          <a:xfrm>
            <a:off x="6548755" y="171450"/>
            <a:ext cx="5461635" cy="6524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矩形 2"/>
          <p:cNvSpPr/>
          <p:nvPr/>
        </p:nvSpPr>
        <p:spPr>
          <a:xfrm>
            <a:off x="267970" y="171450"/>
            <a:ext cx="6202680" cy="66160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b="1"/>
              <a:t>  </a:t>
            </a:r>
            <a:r>
              <a:rPr lang="en-US" altLang="zh-CN" sz="3600" b="1">
                <a:solidFill>
                  <a:srgbClr val="7030A0"/>
                </a:solidFill>
              </a:rPr>
              <a:t>【</a:t>
            </a:r>
            <a:r>
              <a:rPr lang="zh-CN" altLang="en-US" sz="3600" b="1">
                <a:solidFill>
                  <a:srgbClr val="7030A0"/>
                </a:solidFill>
              </a:rPr>
              <a:t>彪炳史册 光昭日月</a:t>
            </a:r>
            <a:r>
              <a:rPr lang="en-US" altLang="zh-CN" sz="3600" b="1" smtClean="0">
                <a:solidFill>
                  <a:srgbClr val="7030A0"/>
                </a:solidFill>
              </a:rPr>
              <a:t>】</a:t>
            </a:r>
            <a:endParaRPr lang="en-US" altLang="zh-CN" sz="3600" b="1" smtClean="0">
              <a:solidFill>
                <a:srgbClr val="7030A0"/>
              </a:solidFill>
            </a:endParaRPr>
          </a:p>
          <a:p>
            <a:endParaRPr lang="en-US" altLang="zh-CN" sz="3600" b="1"/>
          </a:p>
          <a:p>
            <a:r>
              <a:rPr lang="en-US" altLang="zh-CN" sz="3200" b="1"/>
              <a:t>    </a:t>
            </a:r>
            <a:r>
              <a:rPr lang="zh-CN" altLang="en-US" sz="3200" b="1"/>
              <a:t>在诗人家乡湖北浠水县闻一多纪念馆内</a:t>
            </a:r>
            <a:r>
              <a:rPr lang="zh-CN" altLang="en-US" sz="3200" b="1" smtClean="0"/>
              <a:t>，有</a:t>
            </a:r>
            <a:r>
              <a:rPr lang="zh-CN" altLang="en-US" sz="3200" b="1"/>
              <a:t>这样一段文字，这是他的家乡人民，也</a:t>
            </a:r>
            <a:r>
              <a:rPr lang="zh-CN" altLang="en-US" sz="3200" b="1" smtClean="0"/>
              <a:t>是整</a:t>
            </a:r>
            <a:r>
              <a:rPr lang="zh-CN" altLang="en-US" sz="3200" b="1"/>
              <a:t>个国家对他的追怀之辞。在此，对我们</a:t>
            </a:r>
            <a:r>
              <a:rPr lang="zh-CN" altLang="en-US" sz="3200" b="1" smtClean="0"/>
              <a:t>民族</a:t>
            </a:r>
            <a:r>
              <a:rPr lang="zh-CN" altLang="en-US" sz="3200" b="1"/>
              <a:t>的英烈先贤闻一多先生，我想借用陈寅恪为王国维所写撰的墓志铭来奉于闻先生英</a:t>
            </a:r>
            <a:r>
              <a:rPr lang="zh-CN" altLang="en-US" sz="3200" b="1" smtClean="0"/>
              <a:t>灵之</a:t>
            </a:r>
            <a:r>
              <a:rPr lang="zh-CN" altLang="en-US" sz="3200" b="1"/>
              <a:t>前：先生之著述或有时而不章，先生之</a:t>
            </a:r>
            <a:r>
              <a:rPr lang="zh-CN" altLang="en-US" sz="3200" b="1" smtClean="0"/>
              <a:t>学说</a:t>
            </a:r>
            <a:r>
              <a:rPr lang="zh-CN" altLang="en-US" sz="3200" b="1"/>
              <a:t>或有时而可商，惟此国士之傲骨、抗争</a:t>
            </a:r>
            <a:r>
              <a:rPr lang="zh-CN" altLang="en-US" sz="3200" b="1" smtClean="0"/>
              <a:t>之血</a:t>
            </a:r>
            <a:r>
              <a:rPr lang="zh-CN" altLang="en-US" sz="3200" b="1"/>
              <a:t>性，历千万祀，与天壤而同久，共三光而永光！</a:t>
            </a:r>
            <a:endParaRPr lang="zh-CN" altLang="en-US" sz="3200" b="1"/>
          </a:p>
        </p:txBody>
      </p:sp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6007c6a535cd9034685815bfc7174c6c_watermark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-635" y="5715"/>
            <a:ext cx="12192635" cy="6846570"/>
          </a:xfrm>
          <a:prstGeom prst="rect">
            <a:avLst/>
          </a:prstGeom>
        </p:spPr>
      </p:pic>
      <p:sp>
        <p:nvSpPr>
          <p:cNvPr id="4" name="文本框 3"/>
          <p:cNvSpPr txBox="1"/>
          <p:nvPr>
            <p:custDataLst>
              <p:tags r:id="rId3"/>
            </p:custDataLst>
          </p:nvPr>
        </p:nvSpPr>
        <p:spPr>
          <a:xfrm>
            <a:off x="4970780" y="413385"/>
            <a:ext cx="1983740" cy="18611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500" b="1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en-US" altLang="zh-CN" sz="11500" b="1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0" name="文本框 99"/>
          <p:cNvSpPr txBox="1"/>
          <p:nvPr>
            <p:custDataLst>
              <p:tags r:id="rId4"/>
            </p:custDataLst>
          </p:nvPr>
        </p:nvSpPr>
        <p:spPr>
          <a:xfrm>
            <a:off x="2097405" y="2767965"/>
            <a:ext cx="9803765" cy="13220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8000" b="1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说——知人论世</a:t>
            </a:r>
            <a:endParaRPr lang="zh-CN" sz="8000" b="1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0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"/>
            </p:custDataLst>
          </p:nvPr>
        </p:nvSpPr>
        <p:spPr>
          <a:xfrm>
            <a:off x="179705" y="757555"/>
            <a:ext cx="8016240" cy="5515610"/>
          </a:xfrm>
        </p:spPr>
        <p:txBody>
          <a:bodyPr>
            <a:noAutofit/>
          </a:bodyPr>
          <a:lstStyle/>
          <a:p>
            <a:pPr marR="0" lvl="0" algn="just" rtl="0">
              <a:lnSpc>
                <a:spcPct val="150000"/>
              </a:lnSpc>
              <a:spcBef>
                <a:spcPct val="0"/>
              </a:spcBef>
            </a:pPr>
            <a:r>
              <a:rPr lang="en-US" altLang="zh-CN" sz="2400" b="1" i="0" u="none" strike="noStrike" kern="100" baseline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</a:t>
            </a:r>
            <a:r>
              <a:rPr lang="zh-CN" altLang="en-US" sz="2400" b="1" i="0" u="none" strike="noStrike" kern="100" baseline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闻一多</a:t>
            </a:r>
            <a:r>
              <a:rPr lang="en-US" altLang="zh-CN" sz="2400" b="1" i="0" u="none" strike="noStrike" kern="100" baseline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(1899-1946)</a:t>
            </a:r>
            <a:r>
              <a:rPr lang="zh-CN" altLang="en-US" sz="2400" b="1" i="0" u="none" strike="noStrike" kern="100" baseline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，本名闻家骅，字友三，生于湖北省黄冈市浠水县，中国现代伟大的</a:t>
            </a:r>
            <a:r>
              <a:rPr lang="zh-CN" altLang="en-US" sz="2400" b="1" i="0" strike="noStrike" kern="100" baseline="0">
                <a:solidFill>
                  <a:srgbClr val="A4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爱国主义者</a:t>
            </a:r>
            <a:r>
              <a:rPr lang="zh-CN" altLang="en-US" sz="2400" b="1" i="0" u="none" strike="noStrike" kern="100" baseline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，坚定的</a:t>
            </a:r>
            <a:r>
              <a:rPr lang="zh-CN" altLang="en-US" sz="2400" b="1" i="0" u="none" strike="noStrike" kern="100" baseline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民主战士</a:t>
            </a:r>
            <a:r>
              <a:rPr lang="zh-CN" altLang="en-US" sz="2400" b="1" i="0" u="none" strike="noStrike" kern="100" baseline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，中国民主同盟早期领导人，中国共产党的挚友，</a:t>
            </a:r>
            <a:r>
              <a:rPr lang="zh-CN" altLang="en-US" sz="2400" b="1" i="0" u="none" strike="noStrike" kern="100" baseline="0">
                <a:solidFill>
                  <a:srgbClr val="A4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新月派代表诗人和学者</a:t>
            </a:r>
            <a:r>
              <a:rPr lang="zh-CN" altLang="en-US" sz="2400" b="1" i="0" u="none" strike="noStrike" kern="100" baseline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  <a:endParaRPr lang="zh-CN" altLang="en-US" sz="2400" b="1" i="0" u="none" strike="noStrike" kern="100" baseline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marR="0" lvl="0" algn="just" rtl="0">
              <a:lnSpc>
                <a:spcPct val="150000"/>
              </a:lnSpc>
              <a:spcBef>
                <a:spcPct val="0"/>
              </a:spcBef>
            </a:pPr>
            <a:r>
              <a:rPr lang="en-US" altLang="zh-CN" sz="2400" b="1" i="0" u="none" strike="noStrike" kern="100" baseline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1912</a:t>
            </a:r>
            <a:r>
              <a:rPr lang="zh-CN" altLang="en-US" sz="2400" b="1" i="0" u="none" strike="noStrike" kern="100" baseline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年考入清华大学留美预备学校。</a:t>
            </a:r>
            <a:r>
              <a:rPr lang="en-US" altLang="zh-CN" sz="2400" b="1" i="0" u="none" strike="noStrike" kern="100" baseline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1916</a:t>
            </a:r>
            <a:r>
              <a:rPr lang="zh-CN" altLang="en-US" sz="2400" b="1" i="0" u="none" strike="noStrike" kern="100" baseline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年开始在</a:t>
            </a:r>
            <a:r>
              <a:rPr lang="en-US" altLang="zh-CN" sz="2400" b="1" i="0" u="none" strike="noStrike" kern="100" baseline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《</a:t>
            </a:r>
            <a:r>
              <a:rPr lang="zh-CN" altLang="en-US" sz="2400" b="1" i="0" u="none" strike="noStrike" kern="100" baseline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清华周刊</a:t>
            </a:r>
            <a:r>
              <a:rPr lang="en-US" altLang="zh-CN" sz="2400" b="1" i="0" u="none" strike="noStrike" kern="100" baseline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》</a:t>
            </a:r>
            <a:r>
              <a:rPr lang="zh-CN" altLang="en-US" sz="2400" b="1" i="0" u="none" strike="noStrike" kern="100" baseline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上发表系列读书笔记。</a:t>
            </a:r>
            <a:r>
              <a:rPr lang="en-US" altLang="zh-CN" sz="2400" b="1" i="0" u="none" strike="noStrike" kern="100" baseline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1925</a:t>
            </a:r>
            <a:r>
              <a:rPr lang="zh-CN" altLang="en-US" sz="2400" b="1" i="0" u="none" strike="noStrike" kern="100" baseline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年</a:t>
            </a:r>
            <a:r>
              <a:rPr lang="en-US" altLang="zh-CN" sz="2400" b="1" i="0" u="none" strike="noStrike" kern="100" baseline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3</a:t>
            </a:r>
            <a:r>
              <a:rPr lang="zh-CN" altLang="en-US" sz="2400" b="1" i="0" u="none" strike="noStrike" kern="100" baseline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月在美国留学期间创作</a:t>
            </a:r>
            <a:r>
              <a:rPr lang="en-US" altLang="zh-CN" sz="2400" b="1" i="0" u="none" strike="noStrike" kern="100" baseline="0">
                <a:solidFill>
                  <a:srgbClr val="A4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《</a:t>
            </a:r>
            <a:r>
              <a:rPr lang="zh-CN" altLang="en-US" sz="2400" b="1" i="0" u="none" strike="noStrike" kern="100" baseline="0">
                <a:solidFill>
                  <a:srgbClr val="A4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七子之歌</a:t>
            </a:r>
            <a:r>
              <a:rPr lang="en-US" altLang="zh-CN" sz="2400" b="1" i="0" u="none" strike="noStrike" kern="100" baseline="0">
                <a:solidFill>
                  <a:srgbClr val="A4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》</a:t>
            </a:r>
            <a:r>
              <a:rPr lang="zh-CN" altLang="en-US" sz="2400" b="1" i="0" u="none" strike="noStrike" kern="100" baseline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  <a:endParaRPr lang="zh-CN" altLang="en-US" sz="2400" b="1" i="0" u="none" strike="noStrike" kern="100" baseline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marR="0" lvl="0" algn="just" rtl="0">
              <a:lnSpc>
                <a:spcPct val="150000"/>
              </a:lnSpc>
              <a:spcBef>
                <a:spcPct val="0"/>
              </a:spcBef>
            </a:pPr>
            <a:r>
              <a:rPr lang="en-US" altLang="zh-CN" sz="2400" b="1" i="0" u="none" strike="noStrike" kern="100" baseline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1982</a:t>
            </a:r>
            <a:r>
              <a:rPr lang="zh-CN" altLang="en-US" sz="2400" b="1" i="0" u="none" strike="noStrike" kern="100" baseline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年闻一多离开青岛，回到母校清华大学任中文系教授。</a:t>
            </a:r>
            <a:r>
              <a:rPr lang="en-US" altLang="zh-CN" sz="2400" b="1" i="0" u="none" strike="noStrike" kern="100" baseline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1946</a:t>
            </a:r>
            <a:r>
              <a:rPr lang="zh-CN" altLang="en-US" sz="2400" b="1" i="0" u="none" strike="noStrike" kern="100" baseline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年</a:t>
            </a:r>
            <a:r>
              <a:rPr lang="en-US" altLang="zh-CN" sz="2400" b="1" i="0" u="none" strike="noStrike" kern="100" baseline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7</a:t>
            </a:r>
            <a:r>
              <a:rPr lang="zh-CN" altLang="en-US" sz="2400" b="1" i="0" u="none" strike="noStrike" kern="100" baseline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月</a:t>
            </a:r>
            <a:r>
              <a:rPr lang="en-US" altLang="zh-CN" sz="2400" b="1" i="0" u="none" strike="noStrike" kern="100" baseline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15</a:t>
            </a:r>
            <a:r>
              <a:rPr lang="zh-CN" altLang="en-US" sz="2400" b="1" i="0" u="none" strike="noStrike" kern="100" baseline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日在云南昆明发表了著名的</a:t>
            </a:r>
            <a:r>
              <a:rPr lang="en-US" altLang="zh-CN" sz="2400" b="1" i="0" u="none" strike="noStrike" kern="100" baseline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《</a:t>
            </a:r>
            <a:r>
              <a:rPr lang="zh-CN" altLang="en-US" sz="2400" b="1" i="0" u="none" strike="noStrike" kern="100" baseline="0">
                <a:solidFill>
                  <a:srgbClr val="A4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最后的一次演讲</a:t>
            </a:r>
            <a:r>
              <a:rPr lang="en-US" altLang="zh-CN" sz="2400" b="1" i="0" u="none" strike="noStrike" kern="100" baseline="0">
                <a:solidFill>
                  <a:srgbClr val="A4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》</a:t>
            </a:r>
            <a:r>
              <a:rPr lang="zh-CN" altLang="en-US" sz="2400" b="1" i="0" u="none" strike="noStrike" kern="100" baseline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，当日下午，即</a:t>
            </a:r>
            <a:r>
              <a:rPr lang="zh-CN" altLang="en-US" sz="2400" b="1" i="0" u="none" strike="noStrike" kern="100" baseline="0">
                <a:solidFill>
                  <a:srgbClr val="A4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遭到国民党特务的杀害</a:t>
            </a:r>
            <a:r>
              <a:rPr lang="zh-CN" altLang="en-US" sz="2400" b="1" i="0" u="none" strike="noStrike" kern="100" baseline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 </a:t>
            </a:r>
            <a:endParaRPr lang="zh-CN" altLang="en-US" sz="2400" b="1" i="0" u="none" strike="noStrike" kern="100" baseline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7729220" y="365760"/>
            <a:ext cx="4462780" cy="649224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"/>
            </p:custDataLst>
          </p:nvPr>
        </p:nvSpPr>
        <p:spPr>
          <a:xfrm>
            <a:off x="187325" y="647700"/>
            <a:ext cx="11817350" cy="5755005"/>
          </a:xfrm>
        </p:spPr>
        <p:txBody>
          <a:bodyPr>
            <a:noAutofit/>
          </a:bodyPr>
          <a:lstStyle/>
          <a:p>
            <a:pPr marR="0" lvl="0" algn="just" rtl="0">
              <a:lnSpc>
                <a:spcPct val="150000"/>
              </a:lnSpc>
              <a:spcBef>
                <a:spcPct val="0"/>
              </a:spcBef>
            </a:pPr>
            <a:r>
              <a:rPr lang="zh-CN" altLang="en-US" b="1" i="0" u="none" strike="noStrike" kern="100" baseline="0">
                <a:solidFill>
                  <a:srgbClr val="FF0000"/>
                </a:solidFill>
                <a:latin typeface="Calibri Light" panose="020F0302020204030204" pitchFamily="34" charset="0"/>
                <a:ea typeface="微软雅黑" panose="020B0503020204020204" pitchFamily="34" charset="-122"/>
              </a:rPr>
              <a:t>新月派</a:t>
            </a:r>
            <a:r>
              <a:rPr lang="en-US" altLang="zh-CN" b="1" i="0" u="none" strike="noStrike" kern="100" baseline="0">
                <a:solidFill>
                  <a:srgbClr val="FF0000"/>
                </a:solidFill>
                <a:latin typeface="Calibri Light" panose="020F0302020204030204" pitchFamily="34" charset="0"/>
                <a:ea typeface="微软雅黑" panose="020B0503020204020204" pitchFamily="34" charset="-122"/>
              </a:rPr>
              <a:t>:   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现代新诗史上一个重要的诗歌流派，受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泰戈尔</a:t>
            </a:r>
            <a:r>
              <a:rPr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《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新月集</a:t>
            </a:r>
            <a:r>
              <a:rPr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》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影响。1923年，新月社的活动始于北京。1925 年，徐志摩接编《晨报副刊》后，曾编辑出版《诗镌》、《剧刊》，开始形成新月诗派。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>
              <a:lnSpc>
                <a:spcPct val="120000"/>
              </a:lnSpc>
              <a:spcAft>
                <a:spcPts val="600"/>
              </a:spcAft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以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1927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年为界分为前后两个时期。前期自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1926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年春始，以北京的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《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晨报副刊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·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诗镌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》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为阵地，主要成员有闻一多、徐志摩、朱湘、饶孟侃、孙大雨等。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20000"/>
              </a:lnSpc>
              <a:spcAft>
                <a:spcPts val="600"/>
              </a:spcAft>
            </a:pP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1927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年春，胡适、徐志摩、闻一多、梁实秋等人创办新月书店，次年又创办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《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新月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》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月刊，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"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新月派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"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的主要活动转移到上海，这是后期新月派。它以</a:t>
            </a:r>
            <a:r>
              <a:rPr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《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新月</a:t>
            </a:r>
            <a:r>
              <a:rPr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》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月刊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和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1930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年创刊的</a:t>
            </a:r>
            <a:r>
              <a:rPr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《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诗刊</a:t>
            </a:r>
            <a:r>
              <a:rPr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》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季刊为主要阵地，新加入成员有陈梦家、方玮德、卞之琳等。</a:t>
            </a:r>
            <a:endParaRPr lang="en-US" altLang="zh-CN" sz="24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他们不满于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“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五四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”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以后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“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自由诗人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”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忽视诗艺的作风，提倡新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  <a:hlinkClick r:id="rId2"/>
              </a:rPr>
              <a:t>格律诗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，针对当时的新诗形式过分散体化而提出来的。这一主张奠定了新格律学派的理论基础，因此新月派又被称为</a:t>
            </a:r>
            <a:r>
              <a:rPr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"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  <a:hlinkClick r:id="rId3"/>
              </a:rPr>
              <a:t>新格律诗派</a:t>
            </a:r>
            <a:r>
              <a:rPr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"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。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marR="0" lvl="0" algn="just" rtl="0">
              <a:lnSpc>
                <a:spcPct val="150000"/>
              </a:lnSpc>
              <a:spcBef>
                <a:spcPct val="0"/>
              </a:spcBef>
            </a:pPr>
            <a:endParaRPr lang="zh-CN" altLang="en-US" sz="2400" b="1" i="0" u="none" strike="noStrike" kern="100" baseline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"/>
            </p:custDataLst>
          </p:nvPr>
        </p:nvSpPr>
        <p:spPr>
          <a:xfrm>
            <a:off x="146685" y="632460"/>
            <a:ext cx="11851005" cy="5830570"/>
          </a:xfrm>
        </p:spPr>
        <p:txBody>
          <a:bodyPr>
            <a:noAutofit/>
          </a:bodyPr>
          <a:lstStyle/>
          <a:p>
            <a:pPr marR="0" lvl="0" algn="just" rtl="0">
              <a:lnSpc>
                <a:spcPct val="150000"/>
              </a:lnSpc>
              <a:spcBef>
                <a:spcPct val="0"/>
              </a:spcBef>
            </a:pPr>
            <a:r>
              <a:rPr lang="en-US" altLang="zh-CN" sz="36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 </a:t>
            </a:r>
            <a:r>
              <a:rPr lang="zh-CN" altLang="en-US" sz="36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闻一多在《诗的格律》中提出了著名的</a:t>
            </a:r>
            <a:r>
              <a:rPr lang="en-US" altLang="zh-CN" sz="36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“</a:t>
            </a:r>
            <a:r>
              <a:rPr lang="zh-CN" altLang="en-US" sz="36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三美</a:t>
            </a:r>
            <a:r>
              <a:rPr lang="en-US" altLang="zh-CN" sz="36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”</a:t>
            </a:r>
            <a:r>
              <a:rPr lang="zh-CN" altLang="en-US" sz="36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主张：音乐美、绘画美、建筑美。其主要目的是在诗的内容和诗的格式上都拥有美。 </a:t>
            </a:r>
            <a:endParaRPr lang="zh-CN" altLang="en-US" sz="36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marR="0" lvl="0" algn="just" rtl="0">
              <a:lnSpc>
                <a:spcPct val="150000"/>
              </a:lnSpc>
              <a:spcBef>
                <a:spcPct val="0"/>
              </a:spcBef>
            </a:pPr>
            <a:r>
              <a:rPr lang="en-US" altLang="zh-CN" sz="36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 “</a:t>
            </a:r>
            <a:r>
              <a:rPr lang="zh-CN" altLang="en-US" sz="36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音乐美</a:t>
            </a:r>
            <a:r>
              <a:rPr lang="en-US" altLang="zh-CN" sz="36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”</a:t>
            </a:r>
            <a:r>
              <a:rPr lang="zh-CN" altLang="en-US" sz="36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强调"有音尺、有平仄，有韵脚";</a:t>
            </a:r>
            <a:r>
              <a:rPr lang="en-US" altLang="zh-CN" sz="36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 </a:t>
            </a:r>
            <a:endParaRPr lang="en-US" altLang="zh-CN" sz="3600" b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marR="0" lvl="0" algn="just" rtl="0">
              <a:lnSpc>
                <a:spcPct val="150000"/>
              </a:lnSpc>
              <a:spcBef>
                <a:spcPct val="0"/>
              </a:spcBef>
            </a:pPr>
            <a:r>
              <a:rPr lang="en-US" altLang="zh-CN" sz="36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 “</a:t>
            </a:r>
            <a:r>
              <a:rPr lang="zh-CN" altLang="en-US" sz="36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绘画美</a:t>
            </a:r>
            <a:r>
              <a:rPr lang="en-US" altLang="zh-CN" sz="36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”</a:t>
            </a:r>
            <a:r>
              <a:rPr lang="zh-CN" altLang="en-US" sz="36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理论强调词藻的选择要秾丽、鲜明，有色彩感;每一句诗都可以形成一个独立存在的画面</a:t>
            </a:r>
            <a:r>
              <a:rPr lang="en-US" altLang="zh-CN" sz="36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;</a:t>
            </a:r>
            <a:r>
              <a:rPr lang="zh-CN" altLang="en-US" sz="36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</a:t>
            </a:r>
            <a:endParaRPr lang="zh-CN" altLang="en-US" sz="36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marR="0" lvl="0" algn="just" rtl="0">
              <a:lnSpc>
                <a:spcPct val="150000"/>
              </a:lnSpc>
              <a:spcBef>
                <a:spcPct val="0"/>
              </a:spcBef>
            </a:pPr>
            <a:r>
              <a:rPr lang="en-US" altLang="zh-CN" sz="36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 “</a:t>
            </a:r>
            <a:r>
              <a:rPr lang="zh-CN" altLang="en-US" sz="36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建筑美</a:t>
            </a:r>
            <a:r>
              <a:rPr lang="en-US" altLang="zh-CN" sz="36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”</a:t>
            </a:r>
            <a:r>
              <a:rPr lang="zh-CN" altLang="en-US" sz="36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理论强调"有节的匀称，有句的均齐"。</a:t>
            </a:r>
            <a:endParaRPr lang="zh-CN" altLang="en-US" sz="3600" b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椭圆 4"/>
          <p:cNvSpPr/>
          <p:nvPr>
            <p:custDataLst>
              <p:tags r:id="rId1"/>
            </p:custDataLst>
          </p:nvPr>
        </p:nvSpPr>
        <p:spPr>
          <a:xfrm>
            <a:off x="1105767" y="3678029"/>
            <a:ext cx="1263072" cy="772306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95000"/>
                </a:schemeClr>
              </a:gs>
              <a:gs pos="100000">
                <a:schemeClr val="bg1">
                  <a:lumMod val="85000"/>
                </a:schemeClr>
              </a:gs>
            </a:gsLst>
            <a:lin ang="2700000" scaled="1"/>
          </a:gradFill>
          <a:ln>
            <a:noFill/>
          </a:ln>
          <a:effectLst>
            <a:outerShdw blurRad="50800" dist="50800" dir="5400000" algn="ctr" rotWithShape="0">
              <a:schemeClr val="bg1">
                <a:lumMod val="6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>
            <p:custDataLst>
              <p:tags r:id="rId2"/>
            </p:custDataLst>
          </p:nvPr>
        </p:nvSpPr>
        <p:spPr>
          <a:xfrm>
            <a:off x="4649964" y="1423205"/>
            <a:ext cx="6581998" cy="4169976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95000"/>
                </a:schemeClr>
              </a:gs>
              <a:gs pos="100000">
                <a:schemeClr val="bg1">
                  <a:lumMod val="85000"/>
                </a:schemeClr>
              </a:gs>
            </a:gsLst>
            <a:lin ang="2700000" scaled="1"/>
          </a:gradFill>
          <a:ln>
            <a:noFill/>
          </a:ln>
          <a:effectLst>
            <a:outerShdw blurRad="50800" dist="50800" dir="5400000" algn="ctr" rotWithShape="0">
              <a:schemeClr val="bg1">
                <a:lumMod val="6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 descr="31SDZ8OothL._SL500_AA500_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09220" y="1527810"/>
            <a:ext cx="2747645" cy="3802380"/>
          </a:xfrm>
          <a:prstGeom prst="rect">
            <a:avLst/>
          </a:prstGeom>
        </p:spPr>
      </p:pic>
      <p:sp>
        <p:nvSpPr>
          <p:cNvPr id="19" name="文本框 18"/>
          <p:cNvSpPr txBox="1"/>
          <p:nvPr>
            <p:custDataLst>
              <p:tags r:id="rId5"/>
            </p:custDataLst>
          </p:nvPr>
        </p:nvSpPr>
        <p:spPr>
          <a:xfrm>
            <a:off x="3037205" y="784860"/>
            <a:ext cx="8950325" cy="54463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indent="0" fontAlgn="auto">
              <a:lnSpc>
                <a:spcPts val="3480"/>
              </a:lnSpc>
              <a:buNone/>
            </a:pPr>
            <a:r>
              <a:rPr lang="en-US" altLang="zh-CN" sz="2800" b="1" kern="1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 </a:t>
            </a:r>
            <a:r>
              <a:rPr lang="zh-CN" altLang="en-US" sz="2800" b="1" kern="1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这首与诗集同名的诗篇，是诗集《红烛》的序诗。</a:t>
            </a:r>
            <a:endParaRPr lang="zh-CN" altLang="en-US" sz="2800" b="1" kern="1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marL="0" indent="0" fontAlgn="auto">
              <a:lnSpc>
                <a:spcPts val="3480"/>
              </a:lnSpc>
              <a:buNone/>
            </a:pPr>
            <a:r>
              <a:rPr lang="zh-CN" altLang="en-US" sz="2800" b="1" kern="1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</a:t>
            </a:r>
            <a:r>
              <a:rPr lang="en-US" altLang="zh-CN" sz="2800" b="1" kern="1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</a:t>
            </a:r>
            <a:r>
              <a:rPr lang="zh-CN" altLang="en-US" sz="2800" b="1" kern="1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这首诗写于</a:t>
            </a:r>
            <a:r>
              <a:rPr lang="zh-CN" altLang="en-US" sz="2800" b="1" kern="1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1923年</a:t>
            </a:r>
            <a:r>
              <a:rPr lang="zh-CN" altLang="en-US" sz="2800" b="1" kern="1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,作者创作这首诗时,正值</a:t>
            </a:r>
            <a:r>
              <a:rPr lang="zh-CN" altLang="en-US" sz="2800" b="1" kern="1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五四运动</a:t>
            </a:r>
            <a:r>
              <a:rPr lang="zh-CN" altLang="en-US" sz="2800" b="1" kern="1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落潮、黑暗势力笼罩全国的时候,在半殖民地半封建的民族灾难重压下,觉醒了的爱国青年经历了探索、奋斗、挫折、再斗争的过程。他们开始觉醒,可又没有找到正确的道路与方法,他们</a:t>
            </a:r>
            <a:r>
              <a:rPr lang="zh-CN" altLang="en-US" sz="2800" b="1" kern="1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苦闷、彷徨</a:t>
            </a:r>
            <a:r>
              <a:rPr lang="zh-CN" altLang="en-US" sz="2800" b="1" kern="1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。但是,他们</a:t>
            </a:r>
            <a:r>
              <a:rPr lang="zh-CN" altLang="en-US" sz="2800" b="1" kern="1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心中燃起的烈火却从未熄灭过</a:t>
            </a:r>
            <a:r>
              <a:rPr lang="zh-CN" altLang="en-US" sz="2800" b="1" kern="1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。</a:t>
            </a:r>
            <a:endParaRPr lang="zh-CN" altLang="en-US" sz="2800" b="1" kern="1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marL="0" indent="0" fontAlgn="auto">
              <a:lnSpc>
                <a:spcPts val="3480"/>
              </a:lnSpc>
              <a:buNone/>
            </a:pPr>
            <a:r>
              <a:rPr lang="zh-CN" altLang="en-US" sz="2800" b="1" kern="1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</a:t>
            </a:r>
            <a:r>
              <a:rPr lang="en-US" altLang="zh-CN" sz="2800" b="1" kern="1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</a:t>
            </a:r>
            <a:r>
              <a:rPr lang="zh-CN" altLang="en-US" sz="2800" b="1" kern="1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诗人身在远离祖国的大洋彼岸,这个被五四运动的洪流冲激过的,从世家望族、书香门第里挣脱的书生,与当时千千万万的青年知识分子一样,面临着历史的抉择,思考着人生的价值。中华儿女的一颗赤子之心跳荡在他的胸腔,迸发出炽烈的爱国热情。</a:t>
            </a:r>
            <a:endParaRPr lang="zh-CN" altLang="en-US" sz="2800" b="1" kern="1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ransition/>
</p:sld>
</file>

<file path=ppt/tags/tag1.xml><?xml version="1.0" encoding="utf-8"?>
<p:tagLst xmlns:p="http://schemas.openxmlformats.org/presentationml/2006/main">
  <p:tag name="AS_UNIQUEID" val="302"/>
</p:tagLst>
</file>

<file path=ppt/tags/tag10.xml><?xml version="1.0" encoding="utf-8"?>
<p:tagLst xmlns:p="http://schemas.openxmlformats.org/presentationml/2006/main">
  <p:tag name="AS_UNIQUEID" val="312"/>
</p:tagLst>
</file>

<file path=ppt/tags/tag100.xml><?xml version="1.0" encoding="utf-8"?>
<p:tagLst xmlns:p="http://schemas.openxmlformats.org/presentationml/2006/main">
  <p:tag name="AS_UNIQUEID" val="396"/>
</p:tagLst>
</file>

<file path=ppt/tags/tag101.xml><?xml version="1.0" encoding="utf-8"?>
<p:tagLst xmlns:p="http://schemas.openxmlformats.org/presentationml/2006/main">
  <p:tag name="AS_UNIQUEID" val="397"/>
</p:tagLst>
</file>

<file path=ppt/tags/tag102.xml><?xml version="1.0" encoding="utf-8"?>
<p:tagLst xmlns:p="http://schemas.openxmlformats.org/presentationml/2006/main">
  <p:tag name="AS_UNIQUEID" val="398"/>
</p:tagLst>
</file>

<file path=ppt/tags/tag103.xml><?xml version="1.0" encoding="utf-8"?>
<p:tagLst xmlns:p="http://schemas.openxmlformats.org/presentationml/2006/main">
  <p:tag name="AS_UNIQUEID" val="399"/>
</p:tagLst>
</file>

<file path=ppt/tags/tag104.xml><?xml version="1.0" encoding="utf-8"?>
<p:tagLst xmlns:p="http://schemas.openxmlformats.org/presentationml/2006/main">
  <p:tag name="AS_UNIQUEID" val="400"/>
</p:tagLst>
</file>

<file path=ppt/tags/tag105.xml><?xml version="1.0" encoding="utf-8"?>
<p:tagLst xmlns:p="http://schemas.openxmlformats.org/presentationml/2006/main">
  <p:tag name="AS_UNIQUEID" val="401"/>
</p:tagLst>
</file>

<file path=ppt/tags/tag106.xml><?xml version="1.0" encoding="utf-8"?>
<p:tagLst xmlns:p="http://schemas.openxmlformats.org/presentationml/2006/main">
  <p:tag name="AS_UNIQUEID" val="402"/>
</p:tagLst>
</file>

<file path=ppt/tags/tag107.xml><?xml version="1.0" encoding="utf-8"?>
<p:tagLst xmlns:p="http://schemas.openxmlformats.org/presentationml/2006/main">
  <p:tag name="AS_UNIQUEID" val="403"/>
</p:tagLst>
</file>

<file path=ppt/tags/tag108.xml><?xml version="1.0" encoding="utf-8"?>
<p:tagLst xmlns:p="http://schemas.openxmlformats.org/presentationml/2006/main">
  <p:tag name="AS_UNIQUEID" val="404"/>
</p:tagLst>
</file>

<file path=ppt/tags/tag109.xml><?xml version="1.0" encoding="utf-8"?>
<p:tagLst xmlns:p="http://schemas.openxmlformats.org/presentationml/2006/main">
  <p:tag name="AS_UNIQUEID" val="405"/>
</p:tagLst>
</file>

<file path=ppt/tags/tag11.xml><?xml version="1.0" encoding="utf-8"?>
<p:tagLst xmlns:p="http://schemas.openxmlformats.org/presentationml/2006/main">
  <p:tag name="AS_UNIQUEID" val="313"/>
</p:tagLst>
</file>

<file path=ppt/tags/tag110.xml><?xml version="1.0" encoding="utf-8"?>
<p:tagLst xmlns:p="http://schemas.openxmlformats.org/presentationml/2006/main">
  <p:tag name="AS_UNIQUEID" val="406"/>
</p:tagLst>
</file>

<file path=ppt/tags/tag111.xml><?xml version="1.0" encoding="utf-8"?>
<p:tagLst xmlns:p="http://schemas.openxmlformats.org/presentationml/2006/main">
  <p:tag name="AS_UNIQUEID" val="407"/>
</p:tagLst>
</file>

<file path=ppt/tags/tag112.xml><?xml version="1.0" encoding="utf-8"?>
<p:tagLst xmlns:p="http://schemas.openxmlformats.org/presentationml/2006/main">
  <p:tag name="AS_UNIQUEID" val="409"/>
</p:tagLst>
</file>

<file path=ppt/tags/tag113.xml><?xml version="1.0" encoding="utf-8"?>
<p:tagLst xmlns:p="http://schemas.openxmlformats.org/presentationml/2006/main">
  <p:tag name="AS_UNIQUEID" val="410"/>
</p:tagLst>
</file>

<file path=ppt/tags/tag114.xml><?xml version="1.0" encoding="utf-8"?>
<p:tagLst xmlns:p="http://schemas.openxmlformats.org/presentationml/2006/main">
  <p:tag name="AS_UNIQUEID" val="412"/>
</p:tagLst>
</file>

<file path=ppt/tags/tag115.xml><?xml version="1.0" encoding="utf-8"?>
<p:tagLst xmlns:p="http://schemas.openxmlformats.org/presentationml/2006/main">
  <p:tag name="AS_UNIQUEID" val="413"/>
</p:tagLst>
</file>

<file path=ppt/tags/tag116.xml><?xml version="1.0" encoding="utf-8"?>
<p:tagLst xmlns:p="http://schemas.openxmlformats.org/presentationml/2006/main">
  <p:tag name="AS_UNIQUEID" val="414"/>
</p:tagLst>
</file>

<file path=ppt/tags/tag117.xml><?xml version="1.0" encoding="utf-8"?>
<p:tagLst xmlns:p="http://schemas.openxmlformats.org/presentationml/2006/main">
  <p:tag name="AS_UNIQUEID" val="415"/>
</p:tagLst>
</file>

<file path=ppt/tags/tag118.xml><?xml version="1.0" encoding="utf-8"?>
<p:tagLst xmlns:p="http://schemas.openxmlformats.org/presentationml/2006/main">
  <p:tag name="AS_UNIQUEID" val="416"/>
</p:tagLst>
</file>

<file path=ppt/tags/tag119.xml><?xml version="1.0" encoding="utf-8"?>
<p:tagLst xmlns:p="http://schemas.openxmlformats.org/presentationml/2006/main">
  <p:tag name="AS_UNIQUEID" val="417"/>
</p:tagLst>
</file>

<file path=ppt/tags/tag12.xml><?xml version="1.0" encoding="utf-8"?>
<p:tagLst xmlns:p="http://schemas.openxmlformats.org/presentationml/2006/main">
  <p:tag name="AS_UNIQUEID" val="314"/>
</p:tagLst>
</file>

<file path=ppt/tags/tag120.xml><?xml version="1.0" encoding="utf-8"?>
<p:tagLst xmlns:p="http://schemas.openxmlformats.org/presentationml/2006/main">
  <p:tag name="AS_UNIQUEID" val="418"/>
</p:tagLst>
</file>

<file path=ppt/tags/tag121.xml><?xml version="1.0" encoding="utf-8"?>
<p:tagLst xmlns:p="http://schemas.openxmlformats.org/presentationml/2006/main">
  <p:tag name="AS_UNIQUEID" val="419"/>
</p:tagLst>
</file>

<file path=ppt/tags/tag122.xml><?xml version="1.0" encoding="utf-8"?>
<p:tagLst xmlns:p="http://schemas.openxmlformats.org/presentationml/2006/main">
  <p:tag name="AS_UNIQUEID" val="420"/>
</p:tagLst>
</file>

<file path=ppt/tags/tag123.xml><?xml version="1.0" encoding="utf-8"?>
<p:tagLst xmlns:p="http://schemas.openxmlformats.org/presentationml/2006/main">
  <p:tag name="AS_UNIQUEID" val="421"/>
</p:tagLst>
</file>

<file path=ppt/tags/tag124.xml><?xml version="1.0" encoding="utf-8"?>
<p:tagLst xmlns:p="http://schemas.openxmlformats.org/presentationml/2006/main">
  <p:tag name="AS_UNIQUEID" val="422"/>
</p:tagLst>
</file>

<file path=ppt/tags/tag125.xml><?xml version="1.0" encoding="utf-8"?>
<p:tagLst xmlns:p="http://schemas.openxmlformats.org/presentationml/2006/main">
  <p:tag name="AS_UNIQUEID" val="423"/>
</p:tagLst>
</file>

<file path=ppt/tags/tag126.xml><?xml version="1.0" encoding="utf-8"?>
<p:tagLst xmlns:p="http://schemas.openxmlformats.org/presentationml/2006/main">
  <p:tag name="AS_UNIQUEID" val="425"/>
</p:tagLst>
</file>

<file path=ppt/tags/tag127.xml><?xml version="1.0" encoding="utf-8"?>
<p:tagLst xmlns:p="http://schemas.openxmlformats.org/presentationml/2006/main">
  <p:tag name="AS_UNIQUEID" val="426"/>
</p:tagLst>
</file>

<file path=ppt/tags/tag128.xml><?xml version="1.0" encoding="utf-8"?>
<p:tagLst xmlns:p="http://schemas.openxmlformats.org/presentationml/2006/main">
  <p:tag name="AS_UNIQUEID" val="428"/>
</p:tagLst>
</file>

<file path=ppt/tags/tag129.xml><?xml version="1.0" encoding="utf-8"?>
<p:tagLst xmlns:p="http://schemas.openxmlformats.org/presentationml/2006/main">
  <p:tag name="AS_UNIQUEID" val="429"/>
</p:tagLst>
</file>

<file path=ppt/tags/tag13.xml><?xml version="1.0" encoding="utf-8"?>
<p:tagLst xmlns:p="http://schemas.openxmlformats.org/presentationml/2006/main">
  <p:tag name="AS_UNIQUEID" val="315"/>
</p:tagLst>
</file>

<file path=ppt/tags/tag130.xml><?xml version="1.0" encoding="utf-8"?>
<p:tagLst xmlns:p="http://schemas.openxmlformats.org/presentationml/2006/main">
  <p:tag name="AS_UNIQUEID" val="430"/>
</p:tagLst>
</file>

<file path=ppt/tags/tag131.xml><?xml version="1.0" encoding="utf-8"?>
<p:tagLst xmlns:p="http://schemas.openxmlformats.org/presentationml/2006/main">
  <p:tag name="AS_UNIQUEID" val="431"/>
</p:tagLst>
</file>

<file path=ppt/tags/tag132.xml><?xml version="1.0" encoding="utf-8"?>
<p:tagLst xmlns:p="http://schemas.openxmlformats.org/presentationml/2006/main">
  <p:tag name="AS_UNIQUEID" val="432"/>
</p:tagLst>
</file>

<file path=ppt/tags/tag133.xml><?xml version="1.0" encoding="utf-8"?>
<p:tagLst xmlns:p="http://schemas.openxmlformats.org/presentationml/2006/main">
  <p:tag name="AS_UNIQUEID" val="433"/>
</p:tagLst>
</file>

<file path=ppt/tags/tag134.xml><?xml version="1.0" encoding="utf-8"?>
<p:tagLst xmlns:p="http://schemas.openxmlformats.org/presentationml/2006/main">
  <p:tag name="AS_UNIQUEID" val="434"/>
</p:tagLst>
</file>

<file path=ppt/tags/tag135.xml><?xml version="1.0" encoding="utf-8"?>
<p:tagLst xmlns:p="http://schemas.openxmlformats.org/presentationml/2006/main">
  <p:tag name="AS_UNIQUEID" val="435"/>
</p:tagLst>
</file>

<file path=ppt/tags/tag136.xml><?xml version="1.0" encoding="utf-8"?>
<p:tagLst xmlns:p="http://schemas.openxmlformats.org/presentationml/2006/main">
  <p:tag name="AS_UNIQUEID" val="436"/>
</p:tagLst>
</file>

<file path=ppt/tags/tag137.xml><?xml version="1.0" encoding="utf-8"?>
<p:tagLst xmlns:p="http://schemas.openxmlformats.org/presentationml/2006/main">
  <p:tag name="AS_UNIQUEID" val="437"/>
</p:tagLst>
</file>

<file path=ppt/tags/tag138.xml><?xml version="1.0" encoding="utf-8"?>
<p:tagLst xmlns:p="http://schemas.openxmlformats.org/presentationml/2006/main">
  <p:tag name="AS_UNIQUEID" val="438"/>
</p:tagLst>
</file>

<file path=ppt/tags/tag139.xml><?xml version="1.0" encoding="utf-8"?>
<p:tagLst xmlns:p="http://schemas.openxmlformats.org/presentationml/2006/main">
  <p:tag name="AS_UNIQUEID" val="440"/>
</p:tagLst>
</file>

<file path=ppt/tags/tag14.xml><?xml version="1.0" encoding="utf-8"?>
<p:tagLst xmlns:p="http://schemas.openxmlformats.org/presentationml/2006/main">
  <p:tag name="AS_UNIQUEID" val="316"/>
</p:tagLst>
</file>

<file path=ppt/tags/tag140.xml><?xml version="1.0" encoding="utf-8"?>
<p:tagLst xmlns:p="http://schemas.openxmlformats.org/presentationml/2006/main">
  <p:tag name="AS_UNIQUEID" val="441"/>
</p:tagLst>
</file>

<file path=ppt/tags/tag141.xml><?xml version="1.0" encoding="utf-8"?>
<p:tagLst xmlns:p="http://schemas.openxmlformats.org/presentationml/2006/main">
  <p:tag name="AS_UNIQUEID" val="442"/>
</p:tagLst>
</file>

<file path=ppt/tags/tag142.xml><?xml version="1.0" encoding="utf-8"?>
<p:tagLst xmlns:p="http://schemas.openxmlformats.org/presentationml/2006/main">
  <p:tag name="AS_UNIQUEID" val="449"/>
</p:tagLst>
</file>

<file path=ppt/tags/tag143.xml><?xml version="1.0" encoding="utf-8"?>
<p:tagLst xmlns:p="http://schemas.openxmlformats.org/presentationml/2006/main">
  <p:tag name="AS_UNIQUEID" val="450"/>
</p:tagLst>
</file>

<file path=ppt/tags/tag144.xml><?xml version="1.0" encoding="utf-8"?>
<p:tagLst xmlns:p="http://schemas.openxmlformats.org/presentationml/2006/main">
  <p:tag name="AS_UNIQUEID" val="451"/>
</p:tagLst>
</file>

<file path=ppt/tags/tag145.xml><?xml version="1.0" encoding="utf-8"?>
<p:tagLst xmlns:p="http://schemas.openxmlformats.org/presentationml/2006/main">
  <p:tag name="AS_UNIQUEID" val="452"/>
</p:tagLst>
</file>

<file path=ppt/tags/tag146.xml><?xml version="1.0" encoding="utf-8"?>
<p:tagLst xmlns:p="http://schemas.openxmlformats.org/presentationml/2006/main">
  <p:tag name="AS_UNIQUEID" val="453"/>
</p:tagLst>
</file>

<file path=ppt/tags/tag147.xml><?xml version="1.0" encoding="utf-8"?>
<p:tagLst xmlns:p="http://schemas.openxmlformats.org/presentationml/2006/main">
  <p:tag name="AS_UNIQUEID" val="456"/>
</p:tagLst>
</file>

<file path=ppt/tags/tag148.xml><?xml version="1.0" encoding="utf-8"?>
<p:tagLst xmlns:p="http://schemas.openxmlformats.org/presentationml/2006/main">
  <p:tag name="AS_UNIQUEID" val="458"/>
</p:tagLst>
</file>

<file path=ppt/tags/tag149.xml><?xml version="1.0" encoding="utf-8"?>
<p:tagLst xmlns:p="http://schemas.openxmlformats.org/presentationml/2006/main">
  <p:tag name="AS_UNIQUEID" val="459"/>
</p:tagLst>
</file>

<file path=ppt/tags/tag15.xml><?xml version="1.0" encoding="utf-8"?>
<p:tagLst xmlns:p="http://schemas.openxmlformats.org/presentationml/2006/main">
  <p:tag name="AS_UNIQUEID" val="317"/>
</p:tagLst>
</file>

<file path=ppt/tags/tag150.xml><?xml version="1.0" encoding="utf-8"?>
<p:tagLst xmlns:p="http://schemas.openxmlformats.org/presentationml/2006/main">
  <p:tag name="AS_UNIQUEID" val="460"/>
</p:tagLst>
</file>

<file path=ppt/tags/tag151.xml><?xml version="1.0" encoding="utf-8"?>
<p:tagLst xmlns:p="http://schemas.openxmlformats.org/presentationml/2006/main">
  <p:tag name="AS_UNIQUEID" val="461"/>
</p:tagLst>
</file>

<file path=ppt/tags/tag152.xml><?xml version="1.0" encoding="utf-8"?>
<p:tagLst xmlns:p="http://schemas.openxmlformats.org/presentationml/2006/main">
  <p:tag name="AS_UNIQUEID" val="462"/>
</p:tagLst>
</file>

<file path=ppt/tags/tag153.xml><?xml version="1.0" encoding="utf-8"?>
<p:tagLst xmlns:p="http://schemas.openxmlformats.org/presentationml/2006/main">
  <p:tag name="AS_UNIQUEID" val="463"/>
</p:tagLst>
</file>

<file path=ppt/tags/tag154.xml><?xml version="1.0" encoding="utf-8"?>
<p:tagLst xmlns:p="http://schemas.openxmlformats.org/presentationml/2006/main">
  <p:tag name="AS_UNIQUEID" val="466"/>
</p:tagLst>
</file>

<file path=ppt/tags/tag155.xml><?xml version="1.0" encoding="utf-8"?>
<p:tagLst xmlns:p="http://schemas.openxmlformats.org/presentationml/2006/main">
  <p:tag name="AS_UNIQUEID" val="467"/>
</p:tagLst>
</file>

<file path=ppt/tags/tag156.xml><?xml version="1.0" encoding="utf-8"?>
<p:tagLst xmlns:p="http://schemas.openxmlformats.org/presentationml/2006/main">
  <p:tag name="AS_UNIQUEID" val="468"/>
</p:tagLst>
</file>

<file path=ppt/tags/tag157.xml><?xml version="1.0" encoding="utf-8"?>
<p:tagLst xmlns:p="http://schemas.openxmlformats.org/presentationml/2006/main">
  <p:tag name="AS_UNIQUEID" val="479"/>
</p:tagLst>
</file>

<file path=ppt/tags/tag158.xml><?xml version="1.0" encoding="utf-8"?>
<p:tagLst xmlns:p="http://schemas.openxmlformats.org/presentationml/2006/main">
  <p:tag name="AS_UNIQUEID" val="480"/>
</p:tagLst>
</file>

<file path=ppt/tags/tag159.xml><?xml version="1.0" encoding="utf-8"?>
<p:tagLst xmlns:p="http://schemas.openxmlformats.org/presentationml/2006/main">
  <p:tag name="AS_UNIQUEID" val="481"/>
</p:tagLst>
</file>

<file path=ppt/tags/tag16.xml><?xml version="1.0" encoding="utf-8"?>
<p:tagLst xmlns:p="http://schemas.openxmlformats.org/presentationml/2006/main">
  <p:tag name="AS_UNIQUEID" val="318"/>
</p:tagLst>
</file>

<file path=ppt/tags/tag160.xml><?xml version="1.0" encoding="utf-8"?>
<p:tagLst xmlns:p="http://schemas.openxmlformats.org/presentationml/2006/main">
  <p:tag name="AS_UNIQUEID" val="482"/>
</p:tagLst>
</file>

<file path=ppt/tags/tag161.xml><?xml version="1.0" encoding="utf-8"?>
<p:tagLst xmlns:p="http://schemas.openxmlformats.org/presentationml/2006/main">
  <p:tag name="AS_UNIQUEID" val="483"/>
</p:tagLst>
</file>

<file path=ppt/tags/tag162.xml><?xml version="1.0" encoding="utf-8"?>
<p:tagLst xmlns:p="http://schemas.openxmlformats.org/presentationml/2006/main">
  <p:tag name="AS_UNIQUEID" val="471"/>
</p:tagLst>
</file>

<file path=ppt/tags/tag163.xml><?xml version="1.0" encoding="utf-8"?>
<p:tagLst xmlns:p="http://schemas.openxmlformats.org/presentationml/2006/main">
  <p:tag name="AS_UNIQUEID" val="472"/>
</p:tagLst>
</file>

<file path=ppt/tags/tag164.xml><?xml version="1.0" encoding="utf-8"?>
<p:tagLst xmlns:p="http://schemas.openxmlformats.org/presentationml/2006/main">
  <p:tag name="AS_UNIQUEID" val="473"/>
</p:tagLst>
</file>

<file path=ppt/tags/tag165.xml><?xml version="1.0" encoding="utf-8"?>
<p:tagLst xmlns:p="http://schemas.openxmlformats.org/presentationml/2006/main">
  <p:tag name="AS_UNIQUEID" val="474"/>
</p:tagLst>
</file>

<file path=ppt/tags/tag166.xml><?xml version="1.0" encoding="utf-8"?>
<p:tagLst xmlns:p="http://schemas.openxmlformats.org/presentationml/2006/main">
  <p:tag name="AS_UNIQUEID" val="475"/>
</p:tagLst>
</file>

<file path=ppt/tags/tag167.xml><?xml version="1.0" encoding="utf-8"?>
<p:tagLst xmlns:p="http://schemas.openxmlformats.org/presentationml/2006/main">
  <p:tag name="AS_UNIQUEID" val="476"/>
</p:tagLst>
</file>

<file path=ppt/tags/tag168.xml><?xml version="1.0" encoding="utf-8"?>
<p:tagLst xmlns:p="http://schemas.openxmlformats.org/presentationml/2006/main">
  <p:tag name="AS_UNIQUEID" val="486"/>
</p:tagLst>
</file>

<file path=ppt/tags/tag169.xml><?xml version="1.0" encoding="utf-8"?>
<p:tagLst xmlns:p="http://schemas.openxmlformats.org/presentationml/2006/main">
  <p:tag name="AS_UNIQUEID" val="487"/>
</p:tagLst>
</file>

<file path=ppt/tags/tag17.xml><?xml version="1.0" encoding="utf-8"?>
<p:tagLst xmlns:p="http://schemas.openxmlformats.org/presentationml/2006/main">
  <p:tag name="AS_UNIQUEID" val="98"/>
</p:tagLst>
</file>

<file path=ppt/tags/tag170.xml><?xml version="1.0" encoding="utf-8"?>
<p:tagLst xmlns:p="http://schemas.openxmlformats.org/presentationml/2006/main">
  <p:tag name="AS_UNIQUEID" val="488"/>
</p:tagLst>
</file>

<file path=ppt/tags/tag171.xml><?xml version="1.0" encoding="utf-8"?>
<p:tagLst xmlns:p="http://schemas.openxmlformats.org/presentationml/2006/main">
  <p:tag name="AS_UNIQUEID" val="491"/>
</p:tagLst>
</file>

<file path=ppt/tags/tag172.xml><?xml version="1.0" encoding="utf-8"?>
<p:tagLst xmlns:p="http://schemas.openxmlformats.org/presentationml/2006/main">
  <p:tag name="AS_UNIQUEID" val="492"/>
</p:tagLst>
</file>

<file path=ppt/tags/tag173.xml><?xml version="1.0" encoding="utf-8"?>
<p:tagLst xmlns:p="http://schemas.openxmlformats.org/presentationml/2006/main">
  <p:tag name="AS_UNIQUEID" val="493"/>
</p:tagLst>
</file>

<file path=ppt/tags/tag174.xml><?xml version="1.0" encoding="utf-8"?>
<p:tagLst xmlns:p="http://schemas.openxmlformats.org/presentationml/2006/main">
  <p:tag name="AS_UNIQUEID" val="494"/>
</p:tagLst>
</file>

<file path=ppt/tags/tag175.xml><?xml version="1.0" encoding="utf-8"?>
<p:tagLst xmlns:p="http://schemas.openxmlformats.org/presentationml/2006/main">
  <p:tag name="AS_UNIQUEID" val="495"/>
</p:tagLst>
</file>

<file path=ppt/tags/tag176.xml><?xml version="1.0" encoding="utf-8"?>
<p:tagLst xmlns:p="http://schemas.openxmlformats.org/presentationml/2006/main">
  <p:tag name="AS_UNIQUEID" val="496"/>
</p:tagLst>
</file>

<file path=ppt/tags/tag177.xml><?xml version="1.0" encoding="utf-8"?>
<p:tagLst xmlns:p="http://schemas.openxmlformats.org/presentationml/2006/main">
  <p:tag name="AS_UNIQUEID" val="498"/>
</p:tagLst>
</file>

<file path=ppt/tags/tag178.xml><?xml version="1.0" encoding="utf-8"?>
<p:tagLst xmlns:p="http://schemas.openxmlformats.org/presentationml/2006/main">
  <p:tag name="AS_UNIQUEID" val="499"/>
</p:tagLst>
</file>

<file path=ppt/tags/tag179.xml><?xml version="1.0" encoding="utf-8"?>
<p:tagLst xmlns:p="http://schemas.openxmlformats.org/presentationml/2006/main">
  <p:tag name="AS_UNIQUEID" val="500"/>
</p:tagLst>
</file>

<file path=ppt/tags/tag18.xml><?xml version="1.0" encoding="utf-8"?>
<p:tagLst xmlns:p="http://schemas.openxmlformats.org/presentationml/2006/main">
  <p:tag name="AS_UNIQUEID" val="99"/>
</p:tagLst>
</file>

<file path=ppt/tags/tag180.xml><?xml version="1.0" encoding="utf-8"?>
<p:tagLst xmlns:p="http://schemas.openxmlformats.org/presentationml/2006/main">
  <p:tag name="AS_UNIQUEID" val="503"/>
</p:tagLst>
</file>

<file path=ppt/tags/tag181.xml><?xml version="1.0" encoding="utf-8"?>
<p:tagLst xmlns:p="http://schemas.openxmlformats.org/presentationml/2006/main">
  <p:tag name="AS_UNIQUEID" val="506"/>
</p:tagLst>
</file>

<file path=ppt/tags/tag182.xml><?xml version="1.0" encoding="utf-8"?>
<p:tagLst xmlns:p="http://schemas.openxmlformats.org/presentationml/2006/main">
  <p:tag name="AS_UNIQUEID" val="507"/>
</p:tagLst>
</file>

<file path=ppt/tags/tag183.xml><?xml version="1.0" encoding="utf-8"?>
<p:tagLst xmlns:p="http://schemas.openxmlformats.org/presentationml/2006/main">
  <p:tag name="AS_UNIQUEID" val="508"/>
</p:tagLst>
</file>

<file path=ppt/tags/tag184.xml><?xml version="1.0" encoding="utf-8"?>
<p:tagLst xmlns:p="http://schemas.openxmlformats.org/presentationml/2006/main">
  <p:tag name="AS_UNIQUEID" val="509"/>
</p:tagLst>
</file>

<file path=ppt/tags/tag185.xml><?xml version="1.0" encoding="utf-8"?>
<p:tagLst xmlns:p="http://schemas.openxmlformats.org/presentationml/2006/main">
  <p:tag name="AS_UNIQUEID" val="510"/>
</p:tagLst>
</file>

<file path=ppt/tags/tag186.xml><?xml version="1.0" encoding="utf-8"?>
<p:tagLst xmlns:p="http://schemas.openxmlformats.org/presentationml/2006/main">
  <p:tag name="AS_UNIQUEID" val="511"/>
</p:tagLst>
</file>

<file path=ppt/tags/tag187.xml><?xml version="1.0" encoding="utf-8"?>
<p:tagLst xmlns:p="http://schemas.openxmlformats.org/presentationml/2006/main">
  <p:tag name="AS_UNIQUEID" val="512"/>
</p:tagLst>
</file>

<file path=ppt/tags/tag188.xml><?xml version="1.0" encoding="utf-8"?>
<p:tagLst xmlns:p="http://schemas.openxmlformats.org/presentationml/2006/main">
  <p:tag name="AS_UNIQUEID" val="513"/>
</p:tagLst>
</file>

<file path=ppt/tags/tag189.xml><?xml version="1.0" encoding="utf-8"?>
<p:tagLst xmlns:p="http://schemas.openxmlformats.org/presentationml/2006/main">
  <p:tag name="AS_UNIQUEID" val="514"/>
</p:tagLst>
</file>

<file path=ppt/tags/tag19.xml><?xml version="1.0" encoding="utf-8"?>
<p:tagLst xmlns:p="http://schemas.openxmlformats.org/presentationml/2006/main">
  <p:tag name="AS_UNIQUEID" val="100"/>
</p:tagLst>
</file>

<file path=ppt/tags/tag190.xml><?xml version="1.0" encoding="utf-8"?>
<p:tagLst xmlns:p="http://schemas.openxmlformats.org/presentationml/2006/main">
  <p:tag name="AS_UNIQUEID" val="515"/>
</p:tagLst>
</file>

<file path=ppt/tags/tag191.xml><?xml version="1.0" encoding="utf-8"?>
<p:tagLst xmlns:p="http://schemas.openxmlformats.org/presentationml/2006/main">
  <p:tag name="AS_UNIQUEID" val="516"/>
</p:tagLst>
</file>

<file path=ppt/tags/tag192.xml><?xml version="1.0" encoding="utf-8"?>
<p:tagLst xmlns:p="http://schemas.openxmlformats.org/presentationml/2006/main">
  <p:tag name="AS_UNIQUEID" val="517"/>
</p:tagLst>
</file>

<file path=ppt/tags/tag193.xml><?xml version="1.0" encoding="utf-8"?>
<p:tagLst xmlns:p="http://schemas.openxmlformats.org/presentationml/2006/main">
  <p:tag name="AS_UNIQUEID" val="520"/>
</p:tagLst>
</file>

<file path=ppt/tags/tag194.xml><?xml version="1.0" encoding="utf-8"?>
<p:tagLst xmlns:p="http://schemas.openxmlformats.org/presentationml/2006/main">
  <p:tag name="AS_UNIQUEID" val="521"/>
</p:tagLst>
</file>

<file path=ppt/tags/tag195.xml><?xml version="1.0" encoding="utf-8"?>
<p:tagLst xmlns:p="http://schemas.openxmlformats.org/presentationml/2006/main">
  <p:tag name="AS_UNIQUEID" val="522"/>
</p:tagLst>
</file>

<file path=ppt/tags/tag196.xml><?xml version="1.0" encoding="utf-8"?>
<p:tagLst xmlns:p="http://schemas.openxmlformats.org/presentationml/2006/main">
  <p:tag name="AS_UNIQUEID" val="520"/>
</p:tagLst>
</file>

<file path=ppt/tags/tag197.xml><?xml version="1.0" encoding="utf-8"?>
<p:tagLst xmlns:p="http://schemas.openxmlformats.org/presentationml/2006/main">
  <p:tag name="AS_UNIQUEID" val="521"/>
</p:tagLst>
</file>

<file path=ppt/tags/tag198.xml><?xml version="1.0" encoding="utf-8"?>
<p:tagLst xmlns:p="http://schemas.openxmlformats.org/presentationml/2006/main">
  <p:tag name="AS_UNIQUEID" val="522"/>
</p:tagLst>
</file>

<file path=ppt/tags/tag199.xml><?xml version="1.0" encoding="utf-8"?>
<p:tagLst xmlns:p="http://schemas.openxmlformats.org/presentationml/2006/main">
  <p:tag name="AS_UNIQUEID" val="520"/>
</p:tagLst>
</file>

<file path=ppt/tags/tag2.xml><?xml version="1.0" encoding="utf-8"?>
<p:tagLst xmlns:p="http://schemas.openxmlformats.org/presentationml/2006/main">
  <p:tag name="AS_UNIQUEID" val="303"/>
</p:tagLst>
</file>

<file path=ppt/tags/tag20.xml><?xml version="1.0" encoding="utf-8"?>
<p:tagLst xmlns:p="http://schemas.openxmlformats.org/presentationml/2006/main">
  <p:tag name="AS_UNIQUEID" val="101"/>
</p:tagLst>
</file>

<file path=ppt/tags/tag200.xml><?xml version="1.0" encoding="utf-8"?>
<p:tagLst xmlns:p="http://schemas.openxmlformats.org/presentationml/2006/main">
  <p:tag name="AS_UNIQUEID" val="521"/>
</p:tagLst>
</file>

<file path=ppt/tags/tag201.xml><?xml version="1.0" encoding="utf-8"?>
<p:tagLst xmlns:p="http://schemas.openxmlformats.org/presentationml/2006/main">
  <p:tag name="AS_UNIQUEID" val="522"/>
</p:tagLst>
</file>

<file path=ppt/tags/tag202.xml><?xml version="1.0" encoding="utf-8"?>
<p:tagLst xmlns:p="http://schemas.openxmlformats.org/presentationml/2006/main">
  <p:tag name="AS_UNIQUEID" val="331"/>
</p:tagLst>
</file>

<file path=ppt/tags/tag203.xml><?xml version="1.0" encoding="utf-8"?>
<p:tagLst xmlns:p="http://schemas.openxmlformats.org/presentationml/2006/main">
  <p:tag name="AS_UNIQUEID" val="332"/>
</p:tagLst>
</file>

<file path=ppt/tags/tag204.xml><?xml version="1.0" encoding="utf-8"?>
<p:tagLst xmlns:p="http://schemas.openxmlformats.org/presentationml/2006/main">
  <p:tag name="AS_UNIQUEID" val="333"/>
</p:tagLst>
</file>

<file path=ppt/tags/tag205.xml><?xml version="1.0" encoding="utf-8"?>
<p:tagLst xmlns:p="http://schemas.openxmlformats.org/presentationml/2006/main">
  <p:tag name="AS_UNIQUEID" val="334"/>
</p:tagLst>
</file>

<file path=ppt/tags/tag206.xml><?xml version="1.0" encoding="utf-8"?>
<p:tagLst xmlns:p="http://schemas.openxmlformats.org/presentationml/2006/main">
  <p:tag name="AS_UNIQUEID" val="335"/>
</p:tagLst>
</file>

<file path=ppt/tags/tag207.xml><?xml version="1.0" encoding="utf-8"?>
<p:tagLst xmlns:p="http://schemas.openxmlformats.org/presentationml/2006/main">
  <p:tag name="AS_UNIQUEID" val="336"/>
</p:tagLst>
</file>

<file path=ppt/tags/tag208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ags/tag21.xml><?xml version="1.0" encoding="utf-8"?>
<p:tagLst xmlns:p="http://schemas.openxmlformats.org/presentationml/2006/main">
  <p:tag name="AS_UNIQUEID" val="102"/>
</p:tagLst>
</file>

<file path=ppt/tags/tag22.xml><?xml version="1.0" encoding="utf-8"?>
<p:tagLst xmlns:p="http://schemas.openxmlformats.org/presentationml/2006/main">
  <p:tag name="AS_UNIQUEID" val="103"/>
</p:tagLst>
</file>

<file path=ppt/tags/tag23.xml><?xml version="1.0" encoding="utf-8"?>
<p:tagLst xmlns:p="http://schemas.openxmlformats.org/presentationml/2006/main">
  <p:tag name="AS_UNIQUEID" val="84"/>
</p:tagLst>
</file>

<file path=ppt/tags/tag24.xml><?xml version="1.0" encoding="utf-8"?>
<p:tagLst xmlns:p="http://schemas.openxmlformats.org/presentationml/2006/main">
  <p:tag name="AS_UNIQUEID" val="85"/>
</p:tagLst>
</file>

<file path=ppt/tags/tag25.xml><?xml version="1.0" encoding="utf-8"?>
<p:tagLst xmlns:p="http://schemas.openxmlformats.org/presentationml/2006/main">
  <p:tag name="AS_UNIQUEID" val="86"/>
</p:tagLst>
</file>

<file path=ppt/tags/tag26.xml><?xml version="1.0" encoding="utf-8"?>
<p:tagLst xmlns:p="http://schemas.openxmlformats.org/presentationml/2006/main">
  <p:tag name="AS_UNIQUEID" val="87"/>
</p:tagLst>
</file>

<file path=ppt/tags/tag27.xml><?xml version="1.0" encoding="utf-8"?>
<p:tagLst xmlns:p="http://schemas.openxmlformats.org/presentationml/2006/main">
  <p:tag name="AS_UNIQUEID" val="88"/>
</p:tagLst>
</file>

<file path=ppt/tags/tag28.xml><?xml version="1.0" encoding="utf-8"?>
<p:tagLst xmlns:p="http://schemas.openxmlformats.org/presentationml/2006/main">
  <p:tag name="AS_UNIQUEID" val="323"/>
</p:tagLst>
</file>

<file path=ppt/tags/tag29.xml><?xml version="1.0" encoding="utf-8"?>
<p:tagLst xmlns:p="http://schemas.openxmlformats.org/presentationml/2006/main">
  <p:tag name="AS_UNIQUEID" val="340"/>
</p:tagLst>
</file>

<file path=ppt/tags/tag3.xml><?xml version="1.0" encoding="utf-8"?>
<p:tagLst xmlns:p="http://schemas.openxmlformats.org/presentationml/2006/main">
  <p:tag name="AS_UNIQUEID" val="304"/>
</p:tagLst>
</file>

<file path=ppt/tags/tag30.xml><?xml version="1.0" encoding="utf-8"?>
<p:tagLst xmlns:p="http://schemas.openxmlformats.org/presentationml/2006/main">
  <p:tag name="AS_UNIQUEID" val="341"/>
</p:tagLst>
</file>

<file path=ppt/tags/tag31.xml><?xml version="1.0" encoding="utf-8"?>
<p:tagLst xmlns:p="http://schemas.openxmlformats.org/presentationml/2006/main">
  <p:tag name="AS_UNIQUEID" val="342"/>
</p:tagLst>
</file>

<file path=ppt/tags/tag32.xml><?xml version="1.0" encoding="utf-8"?>
<p:tagLst xmlns:p="http://schemas.openxmlformats.org/presentationml/2006/main">
  <p:tag name="AS_UNIQUEID" val="343"/>
</p:tagLst>
</file>

<file path=ppt/tags/tag33.xml><?xml version="1.0" encoding="utf-8"?>
<p:tagLst xmlns:p="http://schemas.openxmlformats.org/presentationml/2006/main">
  <p:tag name="AS_UNIQUEID" val="325"/>
</p:tagLst>
</file>

<file path=ppt/tags/tag34.xml><?xml version="1.0" encoding="utf-8"?>
<p:tagLst xmlns:p="http://schemas.openxmlformats.org/presentationml/2006/main">
  <p:tag name="AS_UNIQUEID" val="326"/>
</p:tagLst>
</file>

<file path=ppt/tags/tag35.xml><?xml version="1.0" encoding="utf-8"?>
<p:tagLst xmlns:p="http://schemas.openxmlformats.org/presentationml/2006/main">
  <p:tag name="AS_UNIQUEID" val="327"/>
</p:tagLst>
</file>

<file path=ppt/tags/tag36.xml><?xml version="1.0" encoding="utf-8"?>
<p:tagLst xmlns:p="http://schemas.openxmlformats.org/presentationml/2006/main">
  <p:tag name="AS_UNIQUEID" val="328"/>
</p:tagLst>
</file>

<file path=ppt/tags/tag37.xml><?xml version="1.0" encoding="utf-8"?>
<p:tagLst xmlns:p="http://schemas.openxmlformats.org/presentationml/2006/main">
  <p:tag name="AS_UNIQUEID" val="329"/>
</p:tagLst>
</file>

<file path=ppt/tags/tag38.xml><?xml version="1.0" encoding="utf-8"?>
<p:tagLst xmlns:p="http://schemas.openxmlformats.org/presentationml/2006/main">
  <p:tag name="AS_UNIQUEID" val="342"/>
</p:tagLst>
</file>

<file path=ppt/tags/tag39.xml><?xml version="1.0" encoding="utf-8"?>
<p:tagLst xmlns:p="http://schemas.openxmlformats.org/presentationml/2006/main">
  <p:tag name="AS_UNIQUEID" val="343"/>
</p:tagLst>
</file>

<file path=ppt/tags/tag4.xml><?xml version="1.0" encoding="utf-8"?>
<p:tagLst xmlns:p="http://schemas.openxmlformats.org/presentationml/2006/main">
  <p:tag name="AS_UNIQUEID" val="306"/>
</p:tagLst>
</file>

<file path=ppt/tags/tag40.xml><?xml version="1.0" encoding="utf-8"?>
<p:tagLst xmlns:p="http://schemas.openxmlformats.org/presentationml/2006/main">
  <p:tag name="AS_UNIQUEID" val="344"/>
</p:tagLst>
</file>

<file path=ppt/tags/tag41.xml><?xml version="1.0" encoding="utf-8"?>
<p:tagLst xmlns:p="http://schemas.openxmlformats.org/presentationml/2006/main">
  <p:tag name="AS_UNIQUEID" val="345"/>
</p:tagLst>
</file>

<file path=ppt/tags/tag42.xml><?xml version="1.0" encoding="utf-8"?>
<p:tagLst xmlns:p="http://schemas.openxmlformats.org/presentationml/2006/main">
  <p:tag name="AS_UNIQUEID" val="346"/>
</p:tagLst>
</file>

<file path=ppt/tags/tag43.xml><?xml version="1.0" encoding="utf-8"?>
<p:tagLst xmlns:p="http://schemas.openxmlformats.org/presentationml/2006/main">
  <p:tag name="AS_UNIQUEID" val="351"/>
</p:tagLst>
</file>

<file path=ppt/tags/tag44.xml><?xml version="1.0" encoding="utf-8"?>
<p:tagLst xmlns:p="http://schemas.openxmlformats.org/presentationml/2006/main">
  <p:tag name="AS_UNIQUEID" val="353"/>
</p:tagLst>
</file>

<file path=ppt/tags/tag45.xml><?xml version="1.0" encoding="utf-8"?>
<p:tagLst xmlns:p="http://schemas.openxmlformats.org/presentationml/2006/main">
  <p:tag name="AS_UNIQUEID" val="354"/>
</p:tagLst>
</file>

<file path=ppt/tags/tag46.xml><?xml version="1.0" encoding="utf-8"?>
<p:tagLst xmlns:p="http://schemas.openxmlformats.org/presentationml/2006/main">
  <p:tag name="AS_UNIQUEID" val="356"/>
</p:tagLst>
</file>

<file path=ppt/tags/tag47.xml><?xml version="1.0" encoding="utf-8"?>
<p:tagLst xmlns:p="http://schemas.openxmlformats.org/presentationml/2006/main">
  <p:tag name="AS_UNIQUEID" val="357"/>
</p:tagLst>
</file>

<file path=ppt/tags/tag48.xml><?xml version="1.0" encoding="utf-8"?>
<p:tagLst xmlns:p="http://schemas.openxmlformats.org/presentationml/2006/main">
  <p:tag name="AS_UNIQUEID" val="358"/>
</p:tagLst>
</file>

<file path=ppt/tags/tag49.xml><?xml version="1.0" encoding="utf-8"?>
<p:tagLst xmlns:p="http://schemas.openxmlformats.org/presentationml/2006/main">
  <p:tag name="AS_UNIQUEID" val="361"/>
</p:tagLst>
</file>

<file path=ppt/tags/tag5.xml><?xml version="1.0" encoding="utf-8"?>
<p:tagLst xmlns:p="http://schemas.openxmlformats.org/presentationml/2006/main">
  <p:tag name="AS_UNIQUEID" val="307"/>
</p:tagLst>
</file>

<file path=ppt/tags/tag50.xml><?xml version="1.0" encoding="utf-8"?>
<p:tagLst xmlns:p="http://schemas.openxmlformats.org/presentationml/2006/main">
  <p:tag name="AS_UNIQUEID" val="362"/>
</p:tagLst>
</file>

<file path=ppt/tags/tag51.xml><?xml version="1.0" encoding="utf-8"?>
<p:tagLst xmlns:p="http://schemas.openxmlformats.org/presentationml/2006/main">
  <p:tag name="AS_UNIQUEID" val="365"/>
</p:tagLst>
</file>

<file path=ppt/tags/tag52.xml><?xml version="1.0" encoding="utf-8"?>
<p:tagLst xmlns:p="http://schemas.openxmlformats.org/presentationml/2006/main">
  <p:tag name="AS_UNIQUEID" val="368"/>
</p:tagLst>
</file>

<file path=ppt/tags/tag53.xml><?xml version="1.0" encoding="utf-8"?>
<p:tagLst xmlns:p="http://schemas.openxmlformats.org/presentationml/2006/main">
  <p:tag name="AS_UNIQUEID" val="371"/>
</p:tagLst>
</file>

<file path=ppt/tags/tag54.xml><?xml version="1.0" encoding="utf-8"?>
<p:tagLst xmlns:p="http://schemas.openxmlformats.org/presentationml/2006/main">
  <p:tag name="AS_UNIQUEID" val="372"/>
</p:tagLst>
</file>

<file path=ppt/tags/tag55.xml><?xml version="1.0" encoding="utf-8"?>
<p:tagLst xmlns:p="http://schemas.openxmlformats.org/presentationml/2006/main">
  <p:tag name="AS_UNIQUEID" val="374"/>
</p:tagLst>
</file>

<file path=ppt/tags/tag56.xml><?xml version="1.0" encoding="utf-8"?>
<p:tagLst xmlns:p="http://schemas.openxmlformats.org/presentationml/2006/main">
  <p:tag name="AS_UNIQUEID" val="375"/>
</p:tagLst>
</file>

<file path=ppt/tags/tag57.xml><?xml version="1.0" encoding="utf-8"?>
<p:tagLst xmlns:p="http://schemas.openxmlformats.org/presentationml/2006/main">
  <p:tag name="AS_UNIQUEID" val="382"/>
</p:tagLst>
</file>

<file path=ppt/tags/tag58.xml><?xml version="1.0" encoding="utf-8"?>
<p:tagLst xmlns:p="http://schemas.openxmlformats.org/presentationml/2006/main">
  <p:tag name="AS_UNIQUEID" val="383"/>
</p:tagLst>
</file>

<file path=ppt/tags/tag59.xml><?xml version="1.0" encoding="utf-8"?>
<p:tagLst xmlns:p="http://schemas.openxmlformats.org/presentationml/2006/main">
  <p:tag name="AS_UNIQUEID" val="384"/>
</p:tagLst>
</file>

<file path=ppt/tags/tag6.xml><?xml version="1.0" encoding="utf-8"?>
<p:tagLst xmlns:p="http://schemas.openxmlformats.org/presentationml/2006/main">
  <p:tag name="AS_UNIQUEID" val="308"/>
</p:tagLst>
</file>

<file path=ppt/tags/tag60.xml><?xml version="1.0" encoding="utf-8"?>
<p:tagLst xmlns:p="http://schemas.openxmlformats.org/presentationml/2006/main">
  <p:tag name="AS_UNIQUEID" val="168"/>
</p:tagLst>
</file>

<file path=ppt/tags/tag61.xml><?xml version="1.0" encoding="utf-8"?>
<p:tagLst xmlns:p="http://schemas.openxmlformats.org/presentationml/2006/main">
  <p:tag name="AS_UNIQUEID" val="444"/>
</p:tagLst>
</file>

<file path=ppt/tags/tag62.xml><?xml version="1.0" encoding="utf-8"?>
<p:tagLst xmlns:p="http://schemas.openxmlformats.org/presentationml/2006/main">
  <p:tag name="AS_UNIQUEID" val="445"/>
</p:tagLst>
</file>

<file path=ppt/tags/tag63.xml><?xml version="1.0" encoding="utf-8"?>
<p:tagLst xmlns:p="http://schemas.openxmlformats.org/presentationml/2006/main">
  <p:tag name="AS_UNIQUEID" val="446"/>
</p:tagLst>
</file>

<file path=ppt/tags/tag64.xml><?xml version="1.0" encoding="utf-8"?>
<p:tagLst xmlns:p="http://schemas.openxmlformats.org/presentationml/2006/main">
  <p:tag name="AS_UNIQUEID" val="447"/>
</p:tagLst>
</file>

<file path=ppt/tags/tag65.xml><?xml version="1.0" encoding="utf-8"?>
<p:tagLst xmlns:p="http://schemas.openxmlformats.org/presentationml/2006/main">
  <p:tag name="KSO_WM_BEAUTIFY_FLAG" val="#wm#"/>
  <p:tag name="KSO_WM_TEMPLATE_CATEGORY" val="diagram"/>
  <p:tag name="KSO_WM_TEMPLATE_INDEX" val="20209034"/>
</p:tagLst>
</file>

<file path=ppt/tags/tag66.xml><?xml version="1.0" encoding="utf-8"?>
<p:tagLst xmlns:p="http://schemas.openxmlformats.org/presentationml/2006/main">
  <p:tag name="AS_UNIQUEID" val="444"/>
</p:tagLst>
</file>

<file path=ppt/tags/tag67.xml><?xml version="1.0" encoding="utf-8"?>
<p:tagLst xmlns:p="http://schemas.openxmlformats.org/presentationml/2006/main">
  <p:tag name="AS_UNIQUEID" val="445"/>
</p:tagLst>
</file>

<file path=ppt/tags/tag68.xml><?xml version="1.0" encoding="utf-8"?>
<p:tagLst xmlns:p="http://schemas.openxmlformats.org/presentationml/2006/main">
  <p:tag name="AS_UNIQUEID" val="446"/>
</p:tagLst>
</file>

<file path=ppt/tags/tag69.xml><?xml version="1.0" encoding="utf-8"?>
<p:tagLst xmlns:p="http://schemas.openxmlformats.org/presentationml/2006/main">
  <p:tag name="AS_UNIQUEID" val="447"/>
</p:tagLst>
</file>

<file path=ppt/tags/tag7.xml><?xml version="1.0" encoding="utf-8"?>
<p:tagLst xmlns:p="http://schemas.openxmlformats.org/presentationml/2006/main">
  <p:tag name="AS_UNIQUEID" val="309"/>
</p:tagLst>
</file>

<file path=ppt/tags/tag70.xml><?xml version="1.0" encoding="utf-8"?>
<p:tagLst xmlns:p="http://schemas.openxmlformats.org/presentationml/2006/main">
  <p:tag name="KSO_WM_BEAUTIFY_FLAG" val="#wm#"/>
  <p:tag name="KSO_WM_TEMPLATE_CATEGORY" val="diagram"/>
  <p:tag name="KSO_WM_TEMPLATE_INDEX" val="20209034"/>
</p:tagLst>
</file>

<file path=ppt/tags/tag71.xml><?xml version="1.0" encoding="utf-8"?>
<p:tagLst xmlns:p="http://schemas.openxmlformats.org/presentationml/2006/main">
  <p:tag name="AS_UNIQUEID" val="377"/>
</p:tagLst>
</file>

<file path=ppt/tags/tag72.xml><?xml version="1.0" encoding="utf-8"?>
<p:tagLst xmlns:p="http://schemas.openxmlformats.org/presentationml/2006/main">
  <p:tag name="AS_UNIQUEID" val="378"/>
</p:tagLst>
</file>

<file path=ppt/tags/tag73.xml><?xml version="1.0" encoding="utf-8"?>
<p:tagLst xmlns:p="http://schemas.openxmlformats.org/presentationml/2006/main">
  <p:tag name="AS_UNIQUEID" val="379"/>
</p:tagLst>
</file>

<file path=ppt/tags/tag74.xml><?xml version="1.0" encoding="utf-8"?>
<p:tagLst xmlns:p="http://schemas.openxmlformats.org/presentationml/2006/main">
  <p:tag name="AS_UNIQUEID" val="456"/>
</p:tagLst>
</file>

<file path=ppt/tags/tag75.xml><?xml version="1.0" encoding="utf-8"?>
<p:tagLst xmlns:p="http://schemas.openxmlformats.org/presentationml/2006/main">
  <p:tag name="AS_UNIQUEID" val="457"/>
</p:tagLst>
</file>

<file path=ppt/tags/tag76.xml><?xml version="1.0" encoding="utf-8"?>
<p:tagLst xmlns:p="http://schemas.openxmlformats.org/presentationml/2006/main">
  <p:tag name="KSO_WM_BEAUTIFY_FLAG" val="#wm#"/>
  <p:tag name="KSO_WM_TEMPLATE_CATEGORY" val="diagram"/>
  <p:tag name="KSO_WM_TEMPLATE_INDEX" val="20209034"/>
</p:tagLst>
</file>

<file path=ppt/tags/tag77.xml><?xml version="1.0" encoding="utf-8"?>
<p:tagLst xmlns:p="http://schemas.openxmlformats.org/presentationml/2006/main">
  <p:tag name="AS_UNIQUEID" val="456"/>
</p:tagLst>
</file>

<file path=ppt/tags/tag78.xml><?xml version="1.0" encoding="utf-8"?>
<p:tagLst xmlns:p="http://schemas.openxmlformats.org/presentationml/2006/main">
  <p:tag name="AS_UNIQUEID" val="457"/>
</p:tagLst>
</file>

<file path=ppt/tags/tag79.xml><?xml version="1.0" encoding="utf-8"?>
<p:tagLst xmlns:p="http://schemas.openxmlformats.org/presentationml/2006/main">
  <p:tag name="KSO_WM_BEAUTIFY_FLAG" val="#wm#"/>
  <p:tag name="KSO_WM_TEMPLATE_CATEGORY" val="diagram"/>
  <p:tag name="KSO_WM_TEMPLATE_INDEX" val="20209034"/>
</p:tagLst>
</file>

<file path=ppt/tags/tag8.xml><?xml version="1.0" encoding="utf-8"?>
<p:tagLst xmlns:p="http://schemas.openxmlformats.org/presentationml/2006/main">
  <p:tag name="AS_UNIQUEID" val="310"/>
</p:tagLst>
</file>

<file path=ppt/tags/tag80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1"/>
  <p:tag name="KSO_WM_TAG_VERSION" val="1.0"/>
  <p:tag name="KSO_WM_UNIT_BK_DARK_LIGHT" val="1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_17*i*1"/>
  <p:tag name="KSO_WM_UNIT_INDEX" val="1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  <p:tag name="WM_BEAUTIFY_SHAPE_IDENTITY" val="{3a121dcc-7c1e-4ac5-afed-6bfb25095a6f}"/>
</p:tagLst>
</file>

<file path=ppt/tags/tag81.xml><?xml version="1.0" encoding="utf-8"?>
<p:tagLst xmlns:p="http://schemas.openxmlformats.org/presentationml/2006/main">
  <p:tag name="KSO_WM_ASSEMBLE_CHIP_INDEX" val="10992860551d4d4eb792c36bc28c26be"/>
  <p:tag name="KSO_WM_BEAUTIFY_FLAG" val="#wm#"/>
  <p:tag name="KSO_WM_CHIP_FILLAREA_FILL_RULE" val="{&quot;fill_align&quot;:&quot;lm&quot;,&quot;fill_mode&quot;:&quot;full&quot;,&quot;sacle_strategy&quot;:&quot;smart&quot;}"/>
  <p:tag name="KSO_WM_CHIP_GROUPID" val="5e7881253197e252a37019b5"/>
  <p:tag name="KSO_WM_CHIP_XID" val="5e7881253197e252a37019b6"/>
  <p:tag name="KSO_WM_TAG_VERSION" val="1.0"/>
  <p:tag name="KSO_WM_TEMPLATE_ASSEMBLE_GROUPID" val="60656ea94054ed1e2fb7fd45"/>
  <p:tag name="KSO_WM_TEMPLATE_ASSEMBLE_XID" val="60656ea94054ed1e2fb7fd45"/>
  <p:tag name="KSO_WM_TEMPLATE_CATEGORY" val="diagram"/>
  <p:tag name="KSO_WM_TEMPLATE_INDEX" val="20215802"/>
  <p:tag name="KSO_WM_UNIT_BLOCK" val="0"/>
  <p:tag name="KSO_WM_UNIT_COMPATIBLE" val="0"/>
  <p:tag name="KSO_WM_UNIT_DEC_AREA_ID" val="35545cd6b5ce4dae9dccf4eab288bc65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24;44;4"/>
  <p:tag name="KSO_WM_UNIT_DIAGRAM_ISNUMVISUAL" val="0"/>
  <p:tag name="KSO_WM_UNIT_DIAGRAM_ISREFERUNIT" val="0"/>
  <p:tag name="KSO_WM_UNIT_HIGHLIGHT" val="0"/>
  <p:tag name="KSO_WM_UNIT_ID" val="diagram20215802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内容"/>
  <p:tag name="KSO_WM_UNIT_SHOW_EDIT_AREA_INDICATION" val="1"/>
  <p:tag name="KSO_WM_UNIT_SM_LIMIT_TYPE" val="2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31"/>
</p:tagLst>
</file>

<file path=ppt/tags/tag82.xml><?xml version="1.0" encoding="utf-8"?>
<p:tagLst xmlns:p="http://schemas.openxmlformats.org/presentationml/2006/main">
  <p:tag name="FIXED_XID_TMP" val="5f5ee1ca4d6848d78f644aeb"/>
  <p:tag name="KSO_WM_BEAUTIFY_FLAG" val="#wm#"/>
  <p:tag name="KSO_WM_CHIP_DECFILLPROP" val="[]"/>
  <p:tag name="KSO_WM_CHIP_FILLPROP" val="[[{&quot;text_align&quot;:&quot;lm&quot;,&quot;text_direction&quot;:&quot;horizontal&quot;,&quot;support_big_font&quot;:false,&quot;picture_toward&quot;:0,&quot;picture_dockside&quot;:[],&quot;fill_id&quot;:&quot;c934b58042b44607bfcc30469ccc57d1&quot;,&quot;fill_align&quot;:&quot;lm&quot;,&quot;chip_types&quot;:[&quot;header&quot;]},{&quot;text_align&quot;:&quot;lm&quot;,&quot;text_direction&quot;:&quot;horizontal&quot;,&quot;support_features&quot;:[&quot;collage&quot;],&quot;support_big_font&quot;:false,&quot;picture_toward&quot;:0,&quot;picture_dockside&quot;:[],&quot;fill_id&quot;:&quot;aae3729e0a0d44488f1a088171be5691&quot;,&quot;fill_align&quot;:&quot;cm&quot;,&quot;chip_types&quot;:[&quot;text&quot;,&quot;picture&quot;]}]]"/>
  <p:tag name="KSO_WM_CHIP_GROUPID" val="5f5ee1ca4d6848d78f644aeb"/>
  <p:tag name="KSO_WM_CHIP_INFOS" val="{&quot;type&quot;:0,&quot;layout_type&quot;:&quot;navigation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f5f3b678e478fb0c58a940c"/>
  <p:tag name="KSO_WM_SLIDE_BACKGROUND" val="[&quot;navigation&quot;]"/>
  <p:tag name="KSO_WM_SLIDE_BACKGROUND_TYPE" val="navigation"/>
  <p:tag name="KSO_WM_SLIDE_BK_DARK_LIGHT" val="1"/>
  <p:tag name="KSO_WM_SLIDE_CAN_ADD_NAVIGATION" val="1"/>
  <p:tag name="KSO_WM_SLIDE_ID" val="diagram20215802_1"/>
  <p:tag name="KSO_WM_SLIDE_INDEX" val="1"/>
  <p:tag name="KSO_WM_SLIDE_ITEM_CNT" val="0"/>
  <p:tag name="KSO_WM_SLIDE_LAYOUT" val="a_f"/>
  <p:tag name="KSO_WM_SLIDE_LAYOUT_CNT" val="1_1"/>
  <p:tag name="KSO_WM_SLIDE_LAYOUT_INFO" val="{&quot;id&quot;:&quot;2021-04-01T15:11:24&quot;,&quot;maxSize&quot;:{&quot;size1&quot;:13.300000000000001},&quot;minSize&quot;:{&quot;size1&quot;:13.300000000000001},&quot;normalSize&quot;:{&quot;size1&quot;:13.300000000000001},&quot;subLayout&quot;:[{&quot;backgroundInfo&quot;:[{&quot;bottom&quot;:0,&quot;bottomAbs&quot;:false,&quot;left&quot;:0,&quot;leftAbs&quot;:false,&quot;right&quot;:0,&quot;rightAbs&quot;:false,&quot;top&quot;:0,&quot;topAbs&quot;:false,&quot;type&quot;:&quot;navigation&quot;}],&quot;id&quot;:&quot;2021-04-01T15:11:24&quot;,&quot;margin&quot;:{&quot;bottom&quot;:0.42300000786781311,&quot;left&quot;:1.2699999809265137,&quot;right&quot;:1.2699999809265137,&quot;top&quot;:0.42300000786781311},&quot;type&quot;:0},{&quot;id&quot;:&quot;2021-04-01T15:11:24&quot;,&quot;margin&quot;:{&quot;bottom&quot;:1.6940000057220459,&quot;left&quot;:1.6929999589920044,&quot;right&quot;:1.6929999589920044,&quot;top&quot;:1.6929999589920044},&quot;type&quot;:0}],&quot;type&quot;:0}"/>
  <p:tag name="KSO_WM_SLIDE_POSITION" val="0*0"/>
  <p:tag name="KSO_WM_SLIDE_RATIO" val="1.777778"/>
  <p:tag name="KSO_WM_SLIDE_SIZE" val="960*384"/>
  <p:tag name="KSO_WM_SLIDE_SUBTYPE" val="pureTxt"/>
  <p:tag name="KSO_WM_SLIDE_SUPPORT_FEATURE_TYPE" val="0"/>
  <p:tag name="KSO_WM_SLIDE_TYPE" val="text"/>
  <p:tag name="KSO_WM_SPECIAL_SOURCE" val="bdnull"/>
  <p:tag name="KSO_WM_TAG_VERSION" val="1.0"/>
  <p:tag name="KSO_WM_TEMPLATE_ASSEMBLE_GROUPID" val="60656ea94054ed1e2fb7fd45"/>
  <p:tag name="KSO_WM_TEMPLATE_ASSEMBLE_XID" val="60656ea94054ed1e2fb7fd45"/>
  <p:tag name="KSO_WM_TEMPLATE_CATEGORY" val="diagram"/>
  <p:tag name="KSO_WM_TEMPLATE_COLOR_TYPE" val="1"/>
  <p:tag name="KSO_WM_TEMPLATE_INDEX" val="20215802"/>
  <p:tag name="KSO_WM_TEMPLATE_MASTER_TYPE" val="0"/>
  <p:tag name="KSO_WM_TEMPLATE_SUBCATEGORY" val="21"/>
</p:tagLst>
</file>

<file path=ppt/tags/tag83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i*1"/>
  <p:tag name="KSO_WM_UNIT_INDEX" val="1"/>
  <p:tag name="KSO_WM_UNIT_LAYERLEVEL" val="1"/>
  <p:tag name="KSO_WM_UNIT_TYPE" val="i"/>
  <p:tag name="WM_BEAUTIFY_SHAPE_IDENTITY" val="{07213f9f-31ba-434a-9999-73d3bac78fe8}"/>
</p:tagLst>
</file>

<file path=ppt/tags/tag84.xml><?xml version="1.0" encoding="utf-8"?>
<p:tagLst xmlns:p="http://schemas.openxmlformats.org/presentationml/2006/main">
  <p:tag name="FIXED_XID_TMP" val="5f5ee1ca4d6848d78f644aeb"/>
  <p:tag name="KSO_WM_BEAUTIFY_FLAG" val="#wm#"/>
  <p:tag name="KSO_WM_CHIP_DECFILLPROP" val="[]"/>
  <p:tag name="KSO_WM_CHIP_FILLPROP" val="[[{&quot;text_align&quot;:&quot;lm&quot;,&quot;text_direction&quot;:&quot;horizontal&quot;,&quot;support_big_font&quot;:false,&quot;picture_toward&quot;:0,&quot;picture_dockside&quot;:[],&quot;fill_id&quot;:&quot;c934b58042b44607bfcc30469ccc57d1&quot;,&quot;fill_align&quot;:&quot;lm&quot;,&quot;chip_types&quot;:[&quot;header&quot;]},{&quot;text_align&quot;:&quot;lm&quot;,&quot;text_direction&quot;:&quot;horizontal&quot;,&quot;support_features&quot;:[&quot;collage&quot;],&quot;support_big_font&quot;:false,&quot;picture_toward&quot;:0,&quot;picture_dockside&quot;:[],&quot;fill_id&quot;:&quot;aae3729e0a0d44488f1a088171be5691&quot;,&quot;fill_align&quot;:&quot;cm&quot;,&quot;chip_types&quot;:[&quot;text&quot;,&quot;picture&quot;]}]]"/>
  <p:tag name="KSO_WM_CHIP_GROUPID" val="5f5ee1ca4d6848d78f644aeb"/>
  <p:tag name="KSO_WM_CHIP_INFOS" val="{&quot;type&quot;:0,&quot;layout_type&quot;:&quot;navigation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f5f3b678e478fb0c58a940c"/>
  <p:tag name="KSO_WM_SLIDE_BACKGROUND" val="[&quot;navigation&quot;]"/>
  <p:tag name="KSO_WM_SLIDE_BACKGROUND_TYPE" val="navigation"/>
  <p:tag name="KSO_WM_SLIDE_BK_DARK_LIGHT" val="1"/>
  <p:tag name="KSO_WM_SLIDE_CAN_ADD_NAVIGATION" val="1"/>
  <p:tag name="KSO_WM_SLIDE_ID" val="diagram20215802_1"/>
  <p:tag name="KSO_WM_SLIDE_INDEX" val="1"/>
  <p:tag name="KSO_WM_SLIDE_ITEM_CNT" val="0"/>
  <p:tag name="KSO_WM_SLIDE_LAYOUT" val="a_f"/>
  <p:tag name="KSO_WM_SLIDE_LAYOUT_CNT" val="1_1"/>
  <p:tag name="KSO_WM_SLIDE_LAYOUT_INFO" val="{&quot;id&quot;:&quot;2021-04-01T15:11:24&quot;,&quot;maxSize&quot;:{&quot;size1&quot;:13.300000000000001},&quot;minSize&quot;:{&quot;size1&quot;:13.300000000000001},&quot;normalSize&quot;:{&quot;size1&quot;:13.300000000000001},&quot;subLayout&quot;:[{&quot;backgroundInfo&quot;:[{&quot;bottom&quot;:0,&quot;bottomAbs&quot;:false,&quot;left&quot;:0,&quot;leftAbs&quot;:false,&quot;right&quot;:0,&quot;rightAbs&quot;:false,&quot;top&quot;:0,&quot;topAbs&quot;:false,&quot;type&quot;:&quot;navigation&quot;}],&quot;id&quot;:&quot;2021-04-01T15:11:24&quot;,&quot;margin&quot;:{&quot;bottom&quot;:0.42300000786781311,&quot;left&quot;:1.2699999809265137,&quot;right&quot;:1.2699999809265137,&quot;top&quot;:0.42300000786781311},&quot;type&quot;:0},{&quot;id&quot;:&quot;2021-04-01T15:11:24&quot;,&quot;margin&quot;:{&quot;bottom&quot;:1.6940000057220459,&quot;left&quot;:1.6929999589920044,&quot;right&quot;:1.6929999589920044,&quot;top&quot;:1.6929999589920044},&quot;type&quot;:0}],&quot;type&quot;:0}"/>
  <p:tag name="KSO_WM_SLIDE_POSITION" val="0*0"/>
  <p:tag name="KSO_WM_SLIDE_RATIO" val="1.777778"/>
  <p:tag name="KSO_WM_SLIDE_SIZE" val="960*384"/>
  <p:tag name="KSO_WM_SLIDE_SUBTYPE" val="pureTxt"/>
  <p:tag name="KSO_WM_SLIDE_SUPPORT_FEATURE_TYPE" val="0"/>
  <p:tag name="KSO_WM_SLIDE_TYPE" val="text"/>
  <p:tag name="KSO_WM_SPECIAL_SOURCE" val="bdnull"/>
  <p:tag name="KSO_WM_TAG_VERSION" val="1.0"/>
  <p:tag name="KSO_WM_TEMPLATE_ASSEMBLE_GROUPID" val="60656ea94054ed1e2fb7fd45"/>
  <p:tag name="KSO_WM_TEMPLATE_ASSEMBLE_XID" val="60656ea94054ed1e2fb7fd45"/>
  <p:tag name="KSO_WM_TEMPLATE_CATEGORY" val="diagram"/>
  <p:tag name="KSO_WM_TEMPLATE_COLOR_TYPE" val="1"/>
  <p:tag name="KSO_WM_TEMPLATE_INDEX" val="20215802"/>
  <p:tag name="KSO_WM_TEMPLATE_MASTER_TYPE" val="0"/>
  <p:tag name="KSO_WM_TEMPLATE_SUBCATEGORY" val="21"/>
</p:tagLst>
</file>

<file path=ppt/tags/tag85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i*1"/>
  <p:tag name="KSO_WM_UNIT_INDEX" val="1"/>
  <p:tag name="KSO_WM_UNIT_LAYERLEVEL" val="1"/>
  <p:tag name="KSO_WM_UNIT_TYPE" val="i"/>
  <p:tag name="WM_BEAUTIFY_SHAPE_IDENTITY" val="{07213f9f-31ba-434a-9999-73d3bac78fe8}"/>
</p:tagLst>
</file>

<file path=ppt/tags/tag86.xml><?xml version="1.0" encoding="utf-8"?>
<p:tagLst xmlns:p="http://schemas.openxmlformats.org/presentationml/2006/main">
  <p:tag name="FIXED_XID_TMP" val="5f5ee1ca4d6848d78f644aeb"/>
  <p:tag name="KSO_WM_BEAUTIFY_FLAG" val="#wm#"/>
  <p:tag name="KSO_WM_CHIP_DECFILLPROP" val="[]"/>
  <p:tag name="KSO_WM_CHIP_FILLPROP" val="[[{&quot;text_align&quot;:&quot;lm&quot;,&quot;text_direction&quot;:&quot;horizontal&quot;,&quot;support_big_font&quot;:false,&quot;picture_toward&quot;:0,&quot;picture_dockside&quot;:[],&quot;fill_id&quot;:&quot;c934b58042b44607bfcc30469ccc57d1&quot;,&quot;fill_align&quot;:&quot;lm&quot;,&quot;chip_types&quot;:[&quot;header&quot;]},{&quot;text_align&quot;:&quot;lm&quot;,&quot;text_direction&quot;:&quot;horizontal&quot;,&quot;support_features&quot;:[&quot;collage&quot;],&quot;support_big_font&quot;:false,&quot;picture_toward&quot;:0,&quot;picture_dockside&quot;:[],&quot;fill_id&quot;:&quot;aae3729e0a0d44488f1a088171be5691&quot;,&quot;fill_align&quot;:&quot;cm&quot;,&quot;chip_types&quot;:[&quot;text&quot;,&quot;picture&quot;]}]]"/>
  <p:tag name="KSO_WM_CHIP_GROUPID" val="5f5ee1ca4d6848d78f644aeb"/>
  <p:tag name="KSO_WM_CHIP_INFOS" val="{&quot;type&quot;:0,&quot;layout_type&quot;:&quot;navigation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f5f3b678e478fb0c58a940c"/>
  <p:tag name="KSO_WM_SLIDE_BACKGROUND" val="[&quot;navigation&quot;]"/>
  <p:tag name="KSO_WM_SLIDE_BACKGROUND_TYPE" val="navigation"/>
  <p:tag name="KSO_WM_SLIDE_BK_DARK_LIGHT" val="1"/>
  <p:tag name="KSO_WM_SLIDE_CAN_ADD_NAVIGATION" val="1"/>
  <p:tag name="KSO_WM_SLIDE_ID" val="diagram20215802_1"/>
  <p:tag name="KSO_WM_SLIDE_INDEX" val="1"/>
  <p:tag name="KSO_WM_SLIDE_ITEM_CNT" val="0"/>
  <p:tag name="KSO_WM_SLIDE_LAYOUT" val="a_f"/>
  <p:tag name="KSO_WM_SLIDE_LAYOUT_CNT" val="1_1"/>
  <p:tag name="KSO_WM_SLIDE_LAYOUT_INFO" val="{&quot;id&quot;:&quot;2021-04-01T15:11:24&quot;,&quot;maxSize&quot;:{&quot;size1&quot;:13.300000000000001},&quot;minSize&quot;:{&quot;size1&quot;:13.300000000000001},&quot;normalSize&quot;:{&quot;size1&quot;:13.300000000000001},&quot;subLayout&quot;:[{&quot;backgroundInfo&quot;:[{&quot;bottom&quot;:0,&quot;bottomAbs&quot;:false,&quot;left&quot;:0,&quot;leftAbs&quot;:false,&quot;right&quot;:0,&quot;rightAbs&quot;:false,&quot;top&quot;:0,&quot;topAbs&quot;:false,&quot;type&quot;:&quot;navigation&quot;}],&quot;id&quot;:&quot;2021-04-01T15:11:24&quot;,&quot;margin&quot;:{&quot;bottom&quot;:0.42300000786781311,&quot;left&quot;:1.2699999809265137,&quot;right&quot;:1.2699999809265137,&quot;top&quot;:0.42300000786781311},&quot;type&quot;:0},{&quot;id&quot;:&quot;2021-04-01T15:11:24&quot;,&quot;margin&quot;:{&quot;bottom&quot;:1.6940000057220459,&quot;left&quot;:1.6929999589920044,&quot;right&quot;:1.6929999589920044,&quot;top&quot;:1.6929999589920044},&quot;type&quot;:0}],&quot;type&quot;:0}"/>
  <p:tag name="KSO_WM_SLIDE_POSITION" val="0*0"/>
  <p:tag name="KSO_WM_SLIDE_RATIO" val="1.777778"/>
  <p:tag name="KSO_WM_SLIDE_SIZE" val="960*384"/>
  <p:tag name="KSO_WM_SLIDE_SUBTYPE" val="pureTxt"/>
  <p:tag name="KSO_WM_SLIDE_SUPPORT_FEATURE_TYPE" val="0"/>
  <p:tag name="KSO_WM_SLIDE_TYPE" val="text"/>
  <p:tag name="KSO_WM_SPECIAL_SOURCE" val="bdnull"/>
  <p:tag name="KSO_WM_TAG_VERSION" val="1.0"/>
  <p:tag name="KSO_WM_TEMPLATE_ASSEMBLE_GROUPID" val="60656ea94054ed1e2fb7fd45"/>
  <p:tag name="KSO_WM_TEMPLATE_ASSEMBLE_XID" val="60656ea94054ed1e2fb7fd45"/>
  <p:tag name="KSO_WM_TEMPLATE_CATEGORY" val="diagram"/>
  <p:tag name="KSO_WM_TEMPLATE_COLOR_TYPE" val="1"/>
  <p:tag name="KSO_WM_TEMPLATE_INDEX" val="20215802"/>
  <p:tag name="KSO_WM_TEMPLATE_MASTER_TYPE" val="0"/>
  <p:tag name="KSO_WM_TEMPLATE_SUBCATEGORY" val="21"/>
</p:tagLst>
</file>

<file path=ppt/tags/tag87.xml><?xml version="1.0" encoding="utf-8"?>
<p:tagLst xmlns:p="http://schemas.openxmlformats.org/presentationml/2006/main">
  <p:tag name="AS_UNIQUEID" val="10"/>
</p:tagLst>
</file>

<file path=ppt/tags/tag88.xml><?xml version="1.0" encoding="utf-8"?>
<p:tagLst xmlns:p="http://schemas.openxmlformats.org/presentationml/2006/main">
  <p:tag name="AS_UNIQUEID" val="10"/>
</p:tagLst>
</file>

<file path=ppt/tags/tag89.xml><?xml version="1.0" encoding="utf-8"?>
<p:tagLst xmlns:p="http://schemas.openxmlformats.org/presentationml/2006/main">
  <p:tag name="AS_UNIQUEID" val="11"/>
</p:tagLst>
</file>

<file path=ppt/tags/tag9.xml><?xml version="1.0" encoding="utf-8"?>
<p:tagLst xmlns:p="http://schemas.openxmlformats.org/presentationml/2006/main">
  <p:tag name="AS_UNIQUEID" val="311"/>
</p:tagLst>
</file>

<file path=ppt/tags/tag90.xml><?xml version="1.0" encoding="utf-8"?>
<p:tagLst xmlns:p="http://schemas.openxmlformats.org/presentationml/2006/main">
  <p:tag name="AS_UNIQUEID" val="12"/>
</p:tagLst>
</file>

<file path=ppt/tags/tag91.xml><?xml version="1.0" encoding="utf-8"?>
<p:tagLst xmlns:p="http://schemas.openxmlformats.org/presentationml/2006/main">
  <p:tag name="AS_UNIQUEID" val="387"/>
</p:tagLst>
</file>

<file path=ppt/tags/tag92.xml><?xml version="1.0" encoding="utf-8"?>
<p:tagLst xmlns:p="http://schemas.openxmlformats.org/presentationml/2006/main">
  <p:tag name="AS_UNIQUEID" val="388"/>
</p:tagLst>
</file>

<file path=ppt/tags/tag93.xml><?xml version="1.0" encoding="utf-8"?>
<p:tagLst xmlns:p="http://schemas.openxmlformats.org/presentationml/2006/main">
  <p:tag name="AS_UNIQUEID" val="389"/>
</p:tagLst>
</file>

<file path=ppt/tags/tag94.xml><?xml version="1.0" encoding="utf-8"?>
<p:tagLst xmlns:p="http://schemas.openxmlformats.org/presentationml/2006/main">
  <p:tag name="AS_UNIQUEID" val="390"/>
</p:tagLst>
</file>

<file path=ppt/tags/tag95.xml><?xml version="1.0" encoding="utf-8"?>
<p:tagLst xmlns:p="http://schemas.openxmlformats.org/presentationml/2006/main">
  <p:tag name="AS_UNIQUEID" val="391"/>
</p:tagLst>
</file>

<file path=ppt/tags/tag96.xml><?xml version="1.0" encoding="utf-8"?>
<p:tagLst xmlns:p="http://schemas.openxmlformats.org/presentationml/2006/main">
  <p:tag name="AS_UNIQUEID" val="392"/>
</p:tagLst>
</file>

<file path=ppt/tags/tag97.xml><?xml version="1.0" encoding="utf-8"?>
<p:tagLst xmlns:p="http://schemas.openxmlformats.org/presentationml/2006/main">
  <p:tag name="AS_UNIQUEID" val="393"/>
</p:tagLst>
</file>

<file path=ppt/tags/tag98.xml><?xml version="1.0" encoding="utf-8"?>
<p:tagLst xmlns:p="http://schemas.openxmlformats.org/presentationml/2006/main">
  <p:tag name="AS_UNIQUEID" val="394"/>
</p:tagLst>
</file>

<file path=ppt/tags/tag99.xml><?xml version="1.0" encoding="utf-8"?>
<p:tagLst xmlns:p="http://schemas.openxmlformats.org/presentationml/2006/main">
  <p:tag name="AS_UNIQUEID" val="395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6125</Words>
  <Application>WPS 演示</Application>
  <PresentationFormat/>
  <Paragraphs>377</Paragraphs>
  <Slides>47</Slides>
  <Notes>0</Notes>
  <HiddenSlides>0</HiddenSlides>
  <MMClips>2</MMClips>
  <ScaleCrop>false</ScaleCrop>
  <HeadingPairs>
    <vt:vector size="6" baseType="variant">
      <vt:variant>
        <vt:lpstr>已用的字体</vt:lpstr>
      </vt:variant>
      <vt:variant>
        <vt:i4>20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47</vt:i4>
      </vt:variant>
    </vt:vector>
  </HeadingPairs>
  <TitlesOfParts>
    <vt:vector size="68" baseType="lpstr">
      <vt:lpstr>Arial</vt:lpstr>
      <vt:lpstr>宋体</vt:lpstr>
      <vt:lpstr>Wingdings</vt:lpstr>
      <vt:lpstr>微软雅黑</vt:lpstr>
      <vt:lpstr>楷体</vt:lpstr>
      <vt:lpstr>Times New Roman</vt:lpstr>
      <vt:lpstr>Arial</vt:lpstr>
      <vt:lpstr>Calibri</vt:lpstr>
      <vt:lpstr>Calibri Light</vt:lpstr>
      <vt:lpstr>等线</vt:lpstr>
      <vt:lpstr>Arial Unicode MS</vt:lpstr>
      <vt:lpstr>等线 Light</vt:lpstr>
      <vt:lpstr>黑体</vt:lpstr>
      <vt:lpstr>隶书</vt:lpstr>
      <vt:lpstr>汉仪中宋简</vt:lpstr>
      <vt:lpstr>Calibri</vt:lpstr>
      <vt:lpstr>仿宋</vt:lpstr>
      <vt:lpstr>Courier New</vt:lpstr>
      <vt:lpstr>楷体_GB2312</vt:lpstr>
      <vt:lpstr>新宋体</vt:lpstr>
      <vt:lpstr>Office 主题​​</vt:lpstr>
      <vt:lpstr>PowerPoint 演示文稿</vt:lpstr>
      <vt:lpstr>PowerPoint 演示文稿</vt:lpstr>
      <vt:lpstr>红烛一般在什么样的场合出现？</vt:lpstr>
      <vt:lpstr>教学目标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温故知新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红烛之“光”</vt:lpstr>
      <vt:lpstr>PowerPoint 演示文稿</vt:lpstr>
      <vt:lpstr>PowerPoint 演示文稿</vt:lpstr>
      <vt:lpstr>1923年1-9月大事记</vt:lpstr>
      <vt:lpstr>红烛之灰</vt:lpstr>
      <vt:lpstr>PowerPoint 演示文稿</vt:lpstr>
      <vt:lpstr>红烛之泪</vt:lpstr>
      <vt:lpstr>红烛之泪</vt:lpstr>
      <vt:lpstr>红烛之泪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思考：</vt:lpstr>
      <vt:lpstr>PowerPoint 演示文稿</vt:lpstr>
    </vt:vector>
  </TitlesOfParts>
  <Company>学科网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rbm.xkw.com</dc:creator>
  <cp:lastModifiedBy>布衣湘子</cp:lastModifiedBy>
  <cp:revision>17</cp:revision>
  <cp:lastPrinted>2021-09-11T23:26:00Z</cp:lastPrinted>
  <dcterms:created xsi:type="dcterms:W3CDTF">2021-09-11T23:26:00Z</dcterms:created>
  <dcterms:modified xsi:type="dcterms:W3CDTF">2021-10-20T09:39:39Z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  <property fmtid="{D5CDD505-2E9C-101B-9397-08002B2CF9AE}" pid="6" name="ICV">
    <vt:lpwstr>C1FB273E654149698DB72068ECA080ED</vt:lpwstr>
  </property>
  <property fmtid="{D5CDD505-2E9C-101B-9397-08002B2CF9AE}" pid="7" name="KSOProductBuildVer">
    <vt:lpwstr>2052-11.1.0.10938</vt:lpwstr>
  </property>
</Properties>
</file>