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svg" ContentType="image/sv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Lst>
  <p:notesMasterIdLst>
    <p:notesMasterId r:id="rId4"/>
  </p:notesMasterIdLst>
  <p:sldIdLst>
    <p:sldId id="1036" r:id="rId5"/>
    <p:sldId id="945" r:id="rId6"/>
    <p:sldId id="978" r:id="rId7"/>
    <p:sldId id="979" r:id="rId8"/>
    <p:sldId id="1008" r:id="rId9"/>
    <p:sldId id="1009" r:id="rId10"/>
    <p:sldId id="1011" r:id="rId11"/>
    <p:sldId id="1012" r:id="rId12"/>
    <p:sldId id="1013" r:id="rId13"/>
    <p:sldId id="1014" r:id="rId14"/>
    <p:sldId id="1015" r:id="rId15"/>
    <p:sldId id="1016" r:id="rId16"/>
    <p:sldId id="1017" r:id="rId17"/>
    <p:sldId id="1018" r:id="rId18"/>
    <p:sldId id="1019" r:id="rId19"/>
    <p:sldId id="983" r:id="rId20"/>
    <p:sldId id="1020" r:id="rId21"/>
    <p:sldId id="984" r:id="rId22"/>
    <p:sldId id="1022" r:id="rId23"/>
    <p:sldId id="982" r:id="rId24"/>
    <p:sldId id="930" r:id="rId25"/>
    <p:sldId id="1024" r:id="rId26"/>
    <p:sldId id="1025" r:id="rId27"/>
    <p:sldId id="943" r:id="rId28"/>
    <p:sldId id="1066" r:id="rId29"/>
    <p:sldId id="942" r:id="rId30"/>
    <p:sldId id="944" r:id="rId31"/>
    <p:sldId id="947" r:id="rId32"/>
    <p:sldId id="981" r:id="rId33"/>
    <p:sldId id="980" r:id="rId34"/>
  </p:sldIdLst>
  <p:sldSz cx="9144000" cy="5143500" type="screen16x9"/>
  <p:notesSz cx="6858000" cy="9144000"/>
  <p:custDataLst>
    <p:tags r:id="rId35"/>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4660"/>
  </p:normalViewPr>
  <p:slideViewPr>
    <p:cSldViewPr>
      <p:cViewPr varScale="1">
        <p:scale>
          <a:sx n="95" d="100"/>
          <a:sy n="95" d="100"/>
        </p:scale>
        <p:origin x="-582" y="-96"/>
      </p:cViewPr>
      <p:guideLst>
        <p:guide orient="horz" pos="1723"/>
        <p:guide pos="2832"/>
      </p:guideLst>
    </p:cSldViewPr>
  </p:slideViewPr>
  <p:notesTextViewPr>
    <p:cViewPr>
      <p:scale>
        <a:sx n="125" d="100"/>
        <a:sy n="125"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tags" Target="tags/tag316.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3B58EF-4ABD-40F4-ACA4-FE81D742E6DD}" type="datetimeFigureOut">
              <a:rPr lang="zh-CN" altLang="en-US" smtClean="0"/>
              <a:t>2022/3/23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11FC198-2D83-4DFC-8CDD-7D23AF44D41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13</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14</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15</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17</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19</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20</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21</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22</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24</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26</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28</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29</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30</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11</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56.xml" /><Relationship Id="rId2" Type="http://schemas.openxmlformats.org/officeDocument/2006/relationships/tags" Target="../tags/tag57.xml" /><Relationship Id="rId3" Type="http://schemas.openxmlformats.org/officeDocument/2006/relationships/tags" Target="../tags/tag58.xml" /><Relationship Id="rId4" Type="http://schemas.openxmlformats.org/officeDocument/2006/relationships/tags" Target="../tags/tag59.xml" /><Relationship Id="rId5"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66.xml"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 Id="rId7" Type="http://schemas.openxmlformats.org/officeDocument/2006/relationships/tags" Target="../tags/tag72.xml" /><Relationship Id="rId8"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tags" Target="../tags/tag78.xml" /><Relationship Id="rId7" Type="http://schemas.openxmlformats.org/officeDocument/2006/relationships/tags" Target="../tags/tag79.xml" /><Relationship Id="rId8"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tags" Target="../tags/tag86.xml" /><Relationship Id="rId8"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87.xml" /><Relationship Id="rId10" Type="http://schemas.openxmlformats.org/officeDocument/2006/relationships/slideMaster" Target="../slideMasters/slideMaster2.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tags" Target="../tags/tag94.xml" /><Relationship Id="rId9" Type="http://schemas.openxmlformats.org/officeDocument/2006/relationships/tags" Target="../tags/tag95.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9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 Id="rId7"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F1DF8838-2596-481A-81BD-BA549497E720}" type="datetimeFigureOut">
              <a:rPr lang="zh-CN" altLang="en-US"/>
              <a:pPr>
                <a:defRPr/>
              </a:pPr>
              <a:t>2022/3/23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F7507C5-9851-4EF6-82C9-5647805156C3}" type="slidenum">
              <a:rPr lang="zh-CN" altLang="en-US"/>
              <a:pPr>
                <a:defRPr/>
              </a:pPr>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ADDB09A5-729D-4B62-9A05-E166FB412201}" type="datetimeFigureOut">
              <a:rPr lang="zh-CN" altLang="en-US"/>
              <a:pPr>
                <a:defRPr/>
              </a:pPr>
              <a:t>2022/3/23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2A21541-2C8E-4FE7-AD01-6AECC40AD2EC}" type="slidenum">
              <a:rPr lang="zh-CN" altLang="en-US"/>
              <a:pPr>
                <a:defRPr/>
              </a:pPr>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2FF2E821-025F-4B15-A27C-65B12F3A2CA3}" type="datetimeFigureOut">
              <a:rPr lang="zh-CN" altLang="en-US" smtClean="0"/>
              <a:t>2022/3/23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FEDD757-FC75-4840-AABC-5FEC07B4A531}"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pic>
        <p:nvPicPr>
          <p:cNvPr id="6" name="图片 5"/>
          <p:cNvPicPr>
            <a:picLocks noChangeAspect="1"/>
          </p:cNvPicPr>
          <p:nvPr userDrawn="1"/>
        </p:nvPicPr>
        <p:blipFill>
          <a:blip r:embed="rId1"/>
          <a:stretch>
            <a:fillRect/>
          </a:stretch>
        </p:blipFill>
        <p:spPr>
          <a:xfrm>
            <a:off x="0" y="0"/>
            <a:ext cx="9144000" cy="5143500"/>
          </a:xfrm>
          <a:prstGeom prst="rect">
            <a:avLst/>
          </a:prstGeom>
        </p:spPr>
      </p:pic>
      <p:sp>
        <p:nvSpPr>
          <p:cNvPr id="7" name="矩形 6"/>
          <p:cNvSpPr/>
          <p:nvPr userDrawn="1"/>
        </p:nvSpPr>
        <p:spPr>
          <a:xfrm>
            <a:off x="0" y="0"/>
            <a:ext cx="9144000" cy="51435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502412" y="1941211"/>
            <a:ext cx="8139178" cy="674375"/>
          </a:xfrm>
        </p:spPr>
        <p:txBody>
          <a:bodyPr lIns="101600" tIns="38100" rIns="25400" bIns="38100" anchor="t" anchorCtr="0">
            <a:noAutofit/>
          </a:bodyPr>
          <a:lstStyle>
            <a:lvl1pPr algn="ctr">
              <a:defRPr sz="4050" spc="6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502412" y="2674620"/>
            <a:ext cx="8139178" cy="713238"/>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2" y="332426"/>
            <a:ext cx="8139178" cy="331473"/>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02412" y="714381"/>
            <a:ext cx="8139178" cy="4041680"/>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48" y="2856548"/>
            <a:ext cx="8139178" cy="468634"/>
          </a:xfrm>
        </p:spPr>
        <p:txBody>
          <a:bodyPr lIns="101600" tIns="38100" rIns="63500" bIns="38100" anchor="t" anchorCtr="0">
            <a:noAutofit/>
          </a:bodyPr>
          <a:lstStyle>
            <a:lvl1pPr>
              <a:defRPr sz="27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502444" y="3383756"/>
            <a:ext cx="8139178" cy="808489"/>
          </a:xfrm>
        </p:spPr>
        <p:txBody>
          <a:bodyPr lIns="101600" tIns="38100" rIns="76200" bIns="38100">
            <a:noAutofit/>
          </a:bodyPr>
          <a:lstStyle>
            <a:lvl1pPr marL="0" indent="0" eaLnBrk="1" fontAlgn="auto" latinLnBrk="0" hangingPunct="1">
              <a:buNone/>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2" y="33242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02448" y="714381"/>
            <a:ext cx="3962432" cy="4041680"/>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4679158" y="714381"/>
            <a:ext cx="3962432" cy="4041680"/>
          </a:xfrm>
        </p:spPr>
        <p:txBody>
          <a:bodyPr>
            <a:noAutofit/>
          </a:bodyPr>
          <a:lstStyle>
            <a:lvl1pPr>
              <a:defRPr sz="1200">
                <a:latin typeface="微软雅黑" panose="020b0503020204020204" pitchFamily="34" charset="-122"/>
                <a:ea typeface="微软雅黑" panose="020b0503020204020204" pitchFamily="34" charset="-122"/>
              </a:defRPr>
            </a:lvl1pPr>
            <a:lvl2pPr>
              <a:defRPr sz="1200">
                <a:latin typeface="微软雅黑" panose="020b0503020204020204" pitchFamily="34" charset="-122"/>
                <a:ea typeface="微软雅黑" panose="020b0503020204020204" pitchFamily="34" charset="-122"/>
              </a:defRPr>
            </a:lvl2pPr>
            <a:lvl3pPr>
              <a:defRPr sz="1200">
                <a:latin typeface="微软雅黑" panose="020b0503020204020204" pitchFamily="34" charset="-122"/>
                <a:ea typeface="微软雅黑" panose="020b0503020204020204" pitchFamily="34" charset="-122"/>
              </a:defRPr>
            </a:lvl3pPr>
            <a:lvl4pPr>
              <a:defRPr sz="1200">
                <a:latin typeface="微软雅黑" panose="020b0503020204020204" pitchFamily="34" charset="-122"/>
                <a:ea typeface="微软雅黑" panose="020b0503020204020204" pitchFamily="34" charset="-122"/>
              </a:defRPr>
            </a:lvl4pPr>
            <a:lvl5pPr>
              <a:defRPr sz="1200">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2022/3/23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2" y="33242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02448" y="714381"/>
            <a:ext cx="3962432" cy="285752"/>
          </a:xfrm>
        </p:spPr>
        <p:txBody>
          <a:bodyPr lIns="101600" tIns="38100" rIns="76200" bIns="38100" anchor="t" anchorCtr="0">
            <a:no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02444" y="1054894"/>
            <a:ext cx="3962400" cy="3701064"/>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4676813" y="714381"/>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054894"/>
            <a:ext cx="3962432" cy="3701064"/>
          </a:xfrm>
        </p:spPr>
        <p:txBody>
          <a:bodyPr vert="horz" lIns="101600" tIns="0" rIns="82550" bIns="0" rtlCol="0">
            <a:no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2022/3/23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2022/3/23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
        <p:nvSpPr>
          <p:cNvPr id="2" name="标题 1"/>
          <p:cNvSpPr>
            <a:spLocks noGrp="1"/>
          </p:cNvSpPr>
          <p:nvPr>
            <p:ph type="title"/>
          </p:nvPr>
        </p:nvSpPr>
        <p:spPr>
          <a:xfrm>
            <a:off x="606008" y="123478"/>
            <a:ext cx="2741856" cy="277143"/>
          </a:xfrm>
        </p:spPr>
        <p:txBody>
          <a:bodyPr/>
          <a:lstStyle>
            <a:lvl1pPr algn="l">
              <a:defRPr sz="1600" b="0">
                <a:solidFill>
                  <a:schemeClr val="bg1"/>
                </a:solidFill>
                <a:latin typeface="微软雅黑" panose="020b0503020204020204" pitchFamily="34" charset="-122"/>
                <a:ea typeface="微软雅黑" panose="020b0503020204020204" pitchFamily="34" charset="-122"/>
              </a:defRPr>
            </a:lvl1pPr>
          </a:lstStyle>
          <a:p>
            <a:r>
              <a:rPr lang="zh-CN" altLang="en-US"/>
              <a:t>单击此处编辑母版标题样式</a:t>
            </a: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48" y="33242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502448" y="714381"/>
            <a:ext cx="3962432" cy="404168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4679194" y="714381"/>
            <a:ext cx="3962432" cy="404168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2022/3/23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7928351" y="71438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502444" y="714375"/>
            <a:ext cx="7371076" cy="4041680"/>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02448" y="714381"/>
            <a:ext cx="8139178" cy="40416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502412" y="1941211"/>
            <a:ext cx="8139178" cy="674375"/>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1" i="0" u="none" strike="noStrike" kern="1200" cap="none" spc="6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19600" y="228150"/>
            <a:ext cx="8704800" cy="4687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2"/>
            </p:custDataLst>
          </p:nvPr>
        </p:nvSpPr>
        <p:spPr>
          <a:xfrm>
            <a:off x="961200" y="936900"/>
            <a:ext cx="7219800" cy="542700"/>
          </a:xfrm>
        </p:spPr>
        <p:txBody>
          <a:bodyPr anchor="ctr"/>
          <a:lstStyle>
            <a:lvl1pPr>
              <a:defRPr sz="24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960835" y="1622700"/>
            <a:ext cx="7219950" cy="2583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3617595" cy="5149691"/>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hasCustomPrompt="1"/>
            <p:custDataLst>
              <p:tags r:id="rId2"/>
            </p:custDataLst>
          </p:nvPr>
        </p:nvSpPr>
        <p:spPr>
          <a:xfrm>
            <a:off x="437400" y="577800"/>
            <a:ext cx="2970000" cy="661500"/>
          </a:xfrm>
        </p:spPr>
        <p:txBody>
          <a:bodyPr anchor="ctr"/>
          <a:lstStyle>
            <a:lvl1pPr>
              <a:defRPr sz="27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440100" y="1323000"/>
            <a:ext cx="2967300" cy="30699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3825900" y="577454"/>
            <a:ext cx="4860000" cy="3815953"/>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9144000" cy="1998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p:custDataLst>
              <p:tags r:id="rId2"/>
            </p:custDataLst>
          </p:nvPr>
        </p:nvSpPr>
        <p:spPr>
          <a:xfrm>
            <a:off x="459000" y="585900"/>
            <a:ext cx="8232300" cy="469800"/>
          </a:xfrm>
        </p:spPr>
        <p:txBody>
          <a:bodyPr anchor="ctr"/>
          <a:lstStyle>
            <a:lvl1pPr algn="ctr">
              <a:defRPr sz="27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459000" y="1244700"/>
            <a:ext cx="8231981" cy="621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459581" y="2106000"/>
            <a:ext cx="8224200" cy="25731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3771901"/>
            <a:ext cx="9144000" cy="13715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p:custDataLst>
              <p:tags r:id="rId2"/>
            </p:custDataLst>
          </p:nvPr>
        </p:nvSpPr>
        <p:spPr>
          <a:xfrm>
            <a:off x="453600" y="502200"/>
            <a:ext cx="8232300" cy="423900"/>
          </a:xfrm>
        </p:spPr>
        <p:txBody>
          <a:bodyPr anchor="ctr"/>
          <a:lstStyle>
            <a:lvl1pPr algn="ctr">
              <a:defRPr sz="24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453628" y="1260900"/>
            <a:ext cx="8243100" cy="2408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445500" y="3885300"/>
            <a:ext cx="8251200" cy="7587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9144000" cy="6858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p:custDataLst>
              <p:tags r:id="rId2"/>
            </p:custDataLst>
          </p:nvPr>
        </p:nvSpPr>
        <p:spPr>
          <a:xfrm>
            <a:off x="434700" y="178200"/>
            <a:ext cx="8278200" cy="331473"/>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434700" y="1247400"/>
            <a:ext cx="40068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4681800" y="1247400"/>
            <a:ext cx="4025700" cy="217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429300" y="3612600"/>
            <a:ext cx="40068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4689900" y="3609900"/>
            <a:ext cx="4025700" cy="5859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F102D13-023C-493B-946F-6334B1550202}" type="datetimeFigureOut">
              <a:rPr lang="zh-CN" altLang="en-US"/>
              <a:pPr>
                <a:defRPr/>
              </a:pPr>
              <a:t>2022/3/23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027665-4685-4CFB-A4DF-574C5BBB6387}" type="slidenum">
              <a:rPr lang="zh-CN" altLang="en-US"/>
              <a:pPr>
                <a:defRPr/>
              </a:pPr>
              <a:t>‹#›</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719418"/>
            <a:ext cx="9144000" cy="370466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hasCustomPrompt="1"/>
            <p:custDataLst>
              <p:tags r:id="rId2"/>
            </p:custDataLst>
          </p:nvPr>
        </p:nvSpPr>
        <p:spPr>
          <a:xfrm>
            <a:off x="1142100" y="1004400"/>
            <a:ext cx="6858000" cy="1790100"/>
          </a:xfrm>
        </p:spPr>
        <p:txBody>
          <a:bodyPr anchor="b"/>
          <a:lstStyle>
            <a:lvl1pPr algn="ctr">
              <a:defRPr sz="45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141810" y="2897100"/>
            <a:ext cx="6858000" cy="1242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2022/3/23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D170EC45-3C31-4C3D-8B77-22FF0C9AAD4A}" type="datetimeFigureOut">
              <a:rPr lang="zh-CN" altLang="en-US"/>
              <a:pPr>
                <a:defRPr/>
              </a:pPr>
              <a:t>2022/3/23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D4074A8-D729-49BB-A7BC-DB2359C77DB8}" type="slidenum">
              <a:rPr lang="zh-CN" altLang="en-US"/>
              <a:pPr>
                <a:defRPr/>
              </a:pPr>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36DE339D-55A7-444C-B9D1-1957295915E5}" type="datetimeFigureOut">
              <a:rPr lang="zh-CN" altLang="en-US"/>
              <a:pPr>
                <a:defRPr/>
              </a:pPr>
              <a:t>2022/3/23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CB3A32D-1FCD-4730-805F-780D3DD87911}" type="slidenum">
              <a:rPr lang="zh-CN" altLang="en-US"/>
              <a:pPr>
                <a:defRPr/>
              </a:pPr>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1942A674-53CD-422B-9892-C4EF0827967E}" type="datetimeFigureOut">
              <a:rPr lang="zh-CN" altLang="en-US"/>
              <a:pPr>
                <a:defRPr/>
              </a:pPr>
              <a:t>2022/3/23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AB350D4-CBC2-4A07-BB4A-B4CC231CE9C3}" type="slidenum">
              <a:rPr lang="zh-CN" altLang="en-US"/>
              <a:pPr>
                <a:defRPr/>
              </a:pPr>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73165C5-19AB-4D7E-BF4E-8030D4BC8E07}" type="datetimeFigureOut">
              <a:rPr lang="zh-CN" altLang="en-US"/>
              <a:pPr>
                <a:defRPr/>
              </a:pPr>
              <a:t>2022/3/23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0C2AC4E-50CB-4334-996F-7EE8464BD267}" type="slidenum">
              <a:rPr lang="zh-CN" altLang="en-US"/>
              <a:pPr>
                <a:defRPr/>
              </a:pPr>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6C6AEFD-D42C-445E-A078-69D256A721CC}" type="datetimeFigureOut">
              <a:rPr lang="zh-CN" altLang="en-US"/>
              <a:pPr>
                <a:defRPr/>
              </a:pPr>
              <a:t>2022/3/23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B7A587-D83B-45BF-80B0-EB01029C5564}" type="slidenum">
              <a:rPr lang="zh-CN" altLang="en-US"/>
              <a:pPr>
                <a:defRPr/>
              </a:pPr>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F3F2B87-989E-4F4D-A3D6-9B10DAD785BB}" type="datetimeFigureOut">
              <a:rPr lang="zh-CN" altLang="en-US"/>
              <a:pPr>
                <a:defRPr/>
              </a:pPr>
              <a:t>2022/3/23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954EB6-7BED-43FD-8483-DCA0766CC830}" type="slidenum">
              <a:rPr lang="zh-CN" altLang="en-US"/>
              <a:pPr>
                <a:defRPr/>
              </a:pPr>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slideLayout" Target="../slideLayouts/slideLayout28.xml" /><Relationship Id="rId17" Type="http://schemas.openxmlformats.org/officeDocument/2006/relationships/slideLayout" Target="../slideLayouts/slideLayout29.xml" /><Relationship Id="rId18" Type="http://schemas.openxmlformats.org/officeDocument/2006/relationships/slideLayout" Target="../slideLayouts/slideLayout30.xml" /><Relationship Id="rId19" Type="http://schemas.openxmlformats.org/officeDocument/2006/relationships/slideLayout" Target="../slideLayouts/slideLayout31.xml" /><Relationship Id="rId2" Type="http://schemas.openxmlformats.org/officeDocument/2006/relationships/slideLayout" Target="../slideLayouts/slideLayout14.xml" /><Relationship Id="rId20" Type="http://schemas.openxmlformats.org/officeDocument/2006/relationships/tags" Target="../tags/tag102.xml" /><Relationship Id="rId21" Type="http://schemas.openxmlformats.org/officeDocument/2006/relationships/tags" Target="../tags/tag103.xml" /><Relationship Id="rId22" Type="http://schemas.openxmlformats.org/officeDocument/2006/relationships/tags" Target="../tags/tag104.xml" /><Relationship Id="rId23" Type="http://schemas.openxmlformats.org/officeDocument/2006/relationships/tags" Target="../tags/tag105.xml" /><Relationship Id="rId24" Type="http://schemas.openxmlformats.org/officeDocument/2006/relationships/tags" Target="../tags/tag106.xml" /><Relationship Id="rId25" Type="http://schemas.openxmlformats.org/officeDocument/2006/relationships/tags" Target="../tags/tag107.xml" /><Relationship Id="rId26"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ct val="0"/>
              </a:spcBef>
              <a:spcAft>
                <a:spcPct val="0"/>
              </a:spcAft>
              <a:defRPr sz="1200" smtClean="0">
                <a:solidFill>
                  <a:schemeClr val="tx1">
                    <a:tint val="75000"/>
                  </a:schemeClr>
                </a:solidFill>
                <a:latin typeface="+mn-lt"/>
                <a:ea typeface="+mn-ea"/>
              </a:defRPr>
            </a:lvl1pPr>
          </a:lstStyle>
          <a:p>
            <a:pPr>
              <a:defRPr/>
            </a:pPr>
            <a:fld id="{BCA76A6C-E1BF-41A9-90D8-1F55C472F0D3}" type="datetimeFigureOut">
              <a:rPr lang="zh-CN" altLang="en-US"/>
              <a:pPr>
                <a:defRPr/>
              </a:pPr>
              <a:t>2022/3/23</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ct val="0"/>
              </a:spcBef>
              <a:spcAft>
                <a:spcPct val="0"/>
              </a:spcAft>
              <a:defRPr sz="1200" smtClean="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ct val="0"/>
              </a:spcBef>
              <a:spcAft>
                <a:spcPct val="0"/>
              </a:spcAft>
              <a:defRPr sz="1200" smtClean="0">
                <a:solidFill>
                  <a:schemeClr val="tx1">
                    <a:tint val="75000"/>
                  </a:schemeClr>
                </a:solidFill>
                <a:latin typeface="+mn-lt"/>
                <a:ea typeface="+mn-ea"/>
              </a:defRPr>
            </a:lvl1pPr>
          </a:lstStyle>
          <a:p>
            <a:pPr>
              <a:defRPr/>
            </a:pPr>
            <a:fld id="{4AC6EAE7-8652-497A-B0B9-2516C5BD65F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502412" y="332423"/>
            <a:ext cx="8139178" cy="331473"/>
          </a:xfrm>
          <a:prstGeom prst="rect">
            <a:avLst/>
          </a:prstGeom>
        </p:spPr>
        <p:txBody>
          <a:bodyPr vert="horz" wrap="square" lIns="101600" tIns="38100" rIns="76200" bIns="381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502412" y="714381"/>
            <a:ext cx="8139178" cy="4041680"/>
          </a:xfrm>
          <a:prstGeom prst="rect">
            <a:avLst/>
          </a:prstGeom>
        </p:spPr>
        <p:txBody>
          <a:bodyPr vert="horz" wrap="square"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659807" y="476237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defRPr>
            </a:lvl1pPr>
          </a:lstStyle>
          <a:p>
            <a:fld id="{760FBDFE-C587-4B4C-A407-44438C67B59E}" type="datetimeFigureOut">
              <a:rPr lang="zh-CN" altLang="en-US" smtClean="0"/>
              <a:t>2022/3/23</a:t>
            </a:fld>
            <a:endParaRPr lang="zh-CN" altLang="en-US"/>
          </a:p>
        </p:txBody>
      </p:sp>
      <p:sp>
        <p:nvSpPr>
          <p:cNvPr id="5" name="页脚占位符 4"/>
          <p:cNvSpPr>
            <a:spLocks noGrp="1"/>
          </p:cNvSpPr>
          <p:nvPr>
            <p:ph type="ftr" sz="quarter" idx="3"/>
            <p:custDataLst>
              <p:tags r:id="rId23"/>
            </p:custDataLst>
          </p:nvPr>
        </p:nvSpPr>
        <p:spPr>
          <a:xfrm>
            <a:off x="3087000" y="476237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6457950" y="476237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defRPr>
            </a:lvl1pPr>
          </a:lstStyle>
          <a:p>
            <a:fld id="{49AE70B2-8BF9-45C0-BB95-33D1B9D3A854}" type="slidenum">
              <a:rPr lang="zh-CN" altLang="en-US" smtClean="0"/>
              <a:t>0</a:t>
            </a:fld>
            <a:endParaRPr lang="zh-CN" altLang="en-US"/>
          </a:p>
        </p:txBody>
      </p:sp>
      <p:sp>
        <p:nvSpPr>
          <p:cNvPr id="8"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 Id="rId3" Type="http://schemas.openxmlformats.org/officeDocument/2006/relationships/tags" Target="../tags/tag108.xml" /><Relationship Id="rId4" Type="http://schemas.openxmlformats.org/officeDocument/2006/relationships/tags" Target="../tags/tag109.xml" /><Relationship Id="rId5" Type="http://schemas.openxmlformats.org/officeDocument/2006/relationships/tags" Target="../tags/tag11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tags" Target="../tags/tag172.xml" /><Relationship Id="rId7" Type="http://schemas.openxmlformats.org/officeDocument/2006/relationships/tags" Target="../tags/tag173.xml" /><Relationship Id="rId8" Type="http://schemas.openxmlformats.org/officeDocument/2006/relationships/tags" Target="../tags/tag174.xml" /><Relationship Id="rId9" Type="http://schemas.openxmlformats.org/officeDocument/2006/relationships/tags" Target="../tags/tag17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image" Target="../media/image6.jpeg" /><Relationship Id="rId11" Type="http://schemas.openxmlformats.org/officeDocument/2006/relationships/tags" Target="../tags/tag183.xml" /><Relationship Id="rId2" Type="http://schemas.openxmlformats.org/officeDocument/2006/relationships/notesSlide" Target="../notesSlides/notesSlide9.xml" /><Relationship Id="rId3" Type="http://schemas.openxmlformats.org/officeDocument/2006/relationships/tags" Target="../tags/tag176.xml" /><Relationship Id="rId4" Type="http://schemas.openxmlformats.org/officeDocument/2006/relationships/tags" Target="../tags/tag177.xml" /><Relationship Id="rId5" Type="http://schemas.openxmlformats.org/officeDocument/2006/relationships/tags" Target="../tags/tag178.xml" /><Relationship Id="rId6" Type="http://schemas.openxmlformats.org/officeDocument/2006/relationships/tags" Target="../tags/tag179.xml" /><Relationship Id="rId7" Type="http://schemas.openxmlformats.org/officeDocument/2006/relationships/tags" Target="../tags/tag180.xml" /><Relationship Id="rId8" Type="http://schemas.openxmlformats.org/officeDocument/2006/relationships/tags" Target="../tags/tag181.xml" /><Relationship Id="rId9" Type="http://schemas.openxmlformats.org/officeDocument/2006/relationships/tags" Target="../tags/tag18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91.xml" /><Relationship Id="rId2" Type="http://schemas.openxmlformats.org/officeDocument/2006/relationships/notesSlide" Target="../notesSlides/notesSlide10.xml" /><Relationship Id="rId3" Type="http://schemas.openxmlformats.org/officeDocument/2006/relationships/tags" Target="../tags/tag184.xml" /><Relationship Id="rId4" Type="http://schemas.openxmlformats.org/officeDocument/2006/relationships/tags" Target="../tags/tag185.xml" /><Relationship Id="rId5" Type="http://schemas.openxmlformats.org/officeDocument/2006/relationships/tags" Target="../tags/tag186.xml" /><Relationship Id="rId6" Type="http://schemas.openxmlformats.org/officeDocument/2006/relationships/tags" Target="../tags/tag187.xml" /><Relationship Id="rId7" Type="http://schemas.openxmlformats.org/officeDocument/2006/relationships/tags" Target="../tags/tag188.xml" /><Relationship Id="rId8" Type="http://schemas.openxmlformats.org/officeDocument/2006/relationships/tags" Target="../tags/tag189.xml" /><Relationship Id="rId9" Type="http://schemas.openxmlformats.org/officeDocument/2006/relationships/tags" Target="../tags/tag19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99.xml" /><Relationship Id="rId2" Type="http://schemas.openxmlformats.org/officeDocument/2006/relationships/notesSlide" Target="../notesSlides/notesSlide11.xml" /><Relationship Id="rId3" Type="http://schemas.openxmlformats.org/officeDocument/2006/relationships/tags" Target="../tags/tag192.xml" /><Relationship Id="rId4" Type="http://schemas.openxmlformats.org/officeDocument/2006/relationships/tags" Target="../tags/tag193.xml" /><Relationship Id="rId5" Type="http://schemas.openxmlformats.org/officeDocument/2006/relationships/tags" Target="../tags/tag194.xml" /><Relationship Id="rId6" Type="http://schemas.openxmlformats.org/officeDocument/2006/relationships/tags" Target="../tags/tag195.xml" /><Relationship Id="rId7" Type="http://schemas.openxmlformats.org/officeDocument/2006/relationships/tags" Target="../tags/tag196.xml" /><Relationship Id="rId8" Type="http://schemas.openxmlformats.org/officeDocument/2006/relationships/tags" Target="../tags/tag197.xml" /><Relationship Id="rId9" Type="http://schemas.openxmlformats.org/officeDocument/2006/relationships/tags" Target="../tags/tag19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 Id="rId3" Type="http://schemas.openxmlformats.org/officeDocument/2006/relationships/tags" Target="../tags/tag200.xml" /><Relationship Id="rId4" Type="http://schemas.openxmlformats.org/officeDocument/2006/relationships/tags" Target="../tags/tag201.xml" /><Relationship Id="rId5" Type="http://schemas.openxmlformats.org/officeDocument/2006/relationships/tags" Target="../tags/tag202.xml" /><Relationship Id="rId6" Type="http://schemas.openxmlformats.org/officeDocument/2006/relationships/tags" Target="../tags/tag203.xml" /><Relationship Id="rId7" Type="http://schemas.openxmlformats.org/officeDocument/2006/relationships/tags" Target="../tags/tag204.xml" /><Relationship Id="rId8" Type="http://schemas.openxmlformats.org/officeDocument/2006/relationships/tags" Target="../tags/tag205.xml" /><Relationship Id="rId9" Type="http://schemas.openxmlformats.org/officeDocument/2006/relationships/tags" Target="../tags/tag20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 Id="rId3" Type="http://schemas.openxmlformats.org/officeDocument/2006/relationships/tags" Target="../tags/tag207.xml" /><Relationship Id="rId4" Type="http://schemas.openxmlformats.org/officeDocument/2006/relationships/tags" Target="../tags/tag208.xml" /><Relationship Id="rId5" Type="http://schemas.openxmlformats.org/officeDocument/2006/relationships/tags" Target="../tags/tag209.xml" /><Relationship Id="rId6" Type="http://schemas.openxmlformats.org/officeDocument/2006/relationships/tags" Target="../tags/tag210.xml" /><Relationship Id="rId7" Type="http://schemas.openxmlformats.org/officeDocument/2006/relationships/tags" Target="../tags/tag211.xml" /><Relationship Id="rId8" Type="http://schemas.openxmlformats.org/officeDocument/2006/relationships/tags" Target="../tags/tag212.xml" /><Relationship Id="rId9" Type="http://schemas.openxmlformats.org/officeDocument/2006/relationships/tags" Target="../tags/tag21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4.xml" /><Relationship Id="rId3" Type="http://schemas.openxmlformats.org/officeDocument/2006/relationships/image" Target="../media/image3.png" /><Relationship Id="rId4" Type="http://schemas.openxmlformats.org/officeDocument/2006/relationships/tags" Target="../tags/tag215.xml" /><Relationship Id="rId5" Type="http://schemas.openxmlformats.org/officeDocument/2006/relationships/tags" Target="../tags/tag2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 Id="rId3" Type="http://schemas.openxmlformats.org/officeDocument/2006/relationships/tags" Target="../tags/tag217.xml" /><Relationship Id="rId4" Type="http://schemas.openxmlformats.org/officeDocument/2006/relationships/image" Target="../media/image7.jpeg" /><Relationship Id="rId5" Type="http://schemas.openxmlformats.org/officeDocument/2006/relationships/tags" Target="../tags/tag218.xml" /><Relationship Id="rId6" Type="http://schemas.openxmlformats.org/officeDocument/2006/relationships/tags" Target="../tags/tag219.xml" /><Relationship Id="rId7" Type="http://schemas.openxmlformats.org/officeDocument/2006/relationships/tags" Target="../tags/tag220.xml" /><Relationship Id="rId8" Type="http://schemas.openxmlformats.org/officeDocument/2006/relationships/tags" Target="../tags/tag22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2.xml" /><Relationship Id="rId3" Type="http://schemas.openxmlformats.org/officeDocument/2006/relationships/image" Target="../media/image3.png" /><Relationship Id="rId4" Type="http://schemas.openxmlformats.org/officeDocument/2006/relationships/tags" Target="../tags/tag223.xml" /><Relationship Id="rId5" Type="http://schemas.openxmlformats.org/officeDocument/2006/relationships/tags" Target="../tags/tag22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32.xml" /><Relationship Id="rId11" Type="http://schemas.openxmlformats.org/officeDocument/2006/relationships/tags" Target="../tags/tag233.xml" /><Relationship Id="rId12" Type="http://schemas.openxmlformats.org/officeDocument/2006/relationships/tags" Target="../tags/tag234.xml" /><Relationship Id="rId13" Type="http://schemas.openxmlformats.org/officeDocument/2006/relationships/tags" Target="../tags/tag235.xml" /><Relationship Id="rId14" Type="http://schemas.openxmlformats.org/officeDocument/2006/relationships/tags" Target="../tags/tag236.xml" /><Relationship Id="rId15" Type="http://schemas.openxmlformats.org/officeDocument/2006/relationships/tags" Target="../tags/tag237.xml" /><Relationship Id="rId16" Type="http://schemas.openxmlformats.org/officeDocument/2006/relationships/tags" Target="../tags/tag238.xml" /><Relationship Id="rId17" Type="http://schemas.openxmlformats.org/officeDocument/2006/relationships/tags" Target="../tags/tag239.xml" /><Relationship Id="rId18" Type="http://schemas.openxmlformats.org/officeDocument/2006/relationships/tags" Target="../tags/tag240.xml" /><Relationship Id="rId19" Type="http://schemas.openxmlformats.org/officeDocument/2006/relationships/tags" Target="../tags/tag241.xml" /><Relationship Id="rId2" Type="http://schemas.openxmlformats.org/officeDocument/2006/relationships/notesSlide" Target="../notesSlides/notesSlide15.xml" /><Relationship Id="rId20" Type="http://schemas.openxmlformats.org/officeDocument/2006/relationships/tags" Target="../tags/tag242.xml" /><Relationship Id="rId21" Type="http://schemas.openxmlformats.org/officeDocument/2006/relationships/tags" Target="../tags/tag243.xml" /><Relationship Id="rId22" Type="http://schemas.openxmlformats.org/officeDocument/2006/relationships/tags" Target="../tags/tag244.xml" /><Relationship Id="rId3" Type="http://schemas.openxmlformats.org/officeDocument/2006/relationships/tags" Target="../tags/tag225.xml" /><Relationship Id="rId4" Type="http://schemas.openxmlformats.org/officeDocument/2006/relationships/tags" Target="../tags/tag226.xml" /><Relationship Id="rId5" Type="http://schemas.openxmlformats.org/officeDocument/2006/relationships/tags" Target="../tags/tag227.xml" /><Relationship Id="rId6" Type="http://schemas.openxmlformats.org/officeDocument/2006/relationships/tags" Target="../tags/tag228.xml" /><Relationship Id="rId7" Type="http://schemas.openxmlformats.org/officeDocument/2006/relationships/tags" Target="../tags/tag229.xml" /><Relationship Id="rId8" Type="http://schemas.openxmlformats.org/officeDocument/2006/relationships/tags" Target="../tags/tag230.xml" /><Relationship Id="rId9" Type="http://schemas.openxmlformats.org/officeDocument/2006/relationships/tags" Target="../tags/tag23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1.xml" /><Relationship Id="rId3" Type="http://schemas.openxmlformats.org/officeDocument/2006/relationships/image" Target="../media/image3.png" /><Relationship Id="rId4" Type="http://schemas.openxmlformats.org/officeDocument/2006/relationships/tags" Target="../tags/tag112.xml" /><Relationship Id="rId5" Type="http://schemas.openxmlformats.org/officeDocument/2006/relationships/tags" Target="../tags/tag11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50.xml" /><Relationship Id="rId2" Type="http://schemas.openxmlformats.org/officeDocument/2006/relationships/notesSlide" Target="../notesSlides/notesSlide16.xml" /><Relationship Id="rId3" Type="http://schemas.openxmlformats.org/officeDocument/2006/relationships/tags" Target="../tags/tag245.xml" /><Relationship Id="rId4" Type="http://schemas.openxmlformats.org/officeDocument/2006/relationships/tags" Target="../tags/tag246.xml" /><Relationship Id="rId5" Type="http://schemas.openxmlformats.org/officeDocument/2006/relationships/tags" Target="../tags/tag247.xml" /><Relationship Id="rId6" Type="http://schemas.openxmlformats.org/officeDocument/2006/relationships/tags" Target="../tags/tag248.xml" /><Relationship Id="rId7" Type="http://schemas.openxmlformats.org/officeDocument/2006/relationships/image" Target="../media/image8.png" /><Relationship Id="rId8" Type="http://schemas.openxmlformats.org/officeDocument/2006/relationships/image" Target="../media/image9.jpeg" /><Relationship Id="rId9" Type="http://schemas.openxmlformats.org/officeDocument/2006/relationships/tags" Target="../tags/tag24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58.xml" /><Relationship Id="rId2" Type="http://schemas.openxmlformats.org/officeDocument/2006/relationships/notesSlide" Target="../notesSlides/notesSlide17.xml" /><Relationship Id="rId3" Type="http://schemas.openxmlformats.org/officeDocument/2006/relationships/tags" Target="../tags/tag251.xml" /><Relationship Id="rId4" Type="http://schemas.openxmlformats.org/officeDocument/2006/relationships/tags" Target="../tags/tag252.xml" /><Relationship Id="rId5" Type="http://schemas.openxmlformats.org/officeDocument/2006/relationships/tags" Target="../tags/tag253.xml" /><Relationship Id="rId6" Type="http://schemas.openxmlformats.org/officeDocument/2006/relationships/tags" Target="../tags/tag254.xml" /><Relationship Id="rId7" Type="http://schemas.openxmlformats.org/officeDocument/2006/relationships/tags" Target="../tags/tag255.xml" /><Relationship Id="rId8" Type="http://schemas.openxmlformats.org/officeDocument/2006/relationships/tags" Target="../tags/tag256.xml" /><Relationship Id="rId9" Type="http://schemas.openxmlformats.org/officeDocument/2006/relationships/tags" Target="../tags/tag25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66.xml" /><Relationship Id="rId11" Type="http://schemas.openxmlformats.org/officeDocument/2006/relationships/tags" Target="../tags/tag267.xml" /><Relationship Id="rId12" Type="http://schemas.openxmlformats.org/officeDocument/2006/relationships/tags" Target="../tags/tag268.xml" /><Relationship Id="rId2" Type="http://schemas.openxmlformats.org/officeDocument/2006/relationships/notesSlide" Target="../notesSlides/notesSlide18.xml" /><Relationship Id="rId3" Type="http://schemas.openxmlformats.org/officeDocument/2006/relationships/tags" Target="../tags/tag259.xml" /><Relationship Id="rId4" Type="http://schemas.openxmlformats.org/officeDocument/2006/relationships/tags" Target="../tags/tag260.xml" /><Relationship Id="rId5" Type="http://schemas.openxmlformats.org/officeDocument/2006/relationships/tags" Target="../tags/tag261.xml" /><Relationship Id="rId6" Type="http://schemas.openxmlformats.org/officeDocument/2006/relationships/tags" Target="../tags/tag262.xml" /><Relationship Id="rId7" Type="http://schemas.openxmlformats.org/officeDocument/2006/relationships/tags" Target="../tags/tag263.xml" /><Relationship Id="rId8" Type="http://schemas.openxmlformats.org/officeDocument/2006/relationships/tags" Target="../tags/tag264.xml" /><Relationship Id="rId9" Type="http://schemas.openxmlformats.org/officeDocument/2006/relationships/tags" Target="../tags/tag265.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9.xml"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tags" Target="../tags/tag272.xml" /><Relationship Id="rId7" Type="http://schemas.openxmlformats.org/officeDocument/2006/relationships/tags" Target="../tags/tag273.xml" /><Relationship Id="rId8" Type="http://schemas.openxmlformats.org/officeDocument/2006/relationships/tags" Target="../tags/tag274.xml" /><Relationship Id="rId9" Type="http://schemas.openxmlformats.org/officeDocument/2006/relationships/tags" Target="../tags/tag27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0.xml" /><Relationship Id="rId3" Type="http://schemas.openxmlformats.org/officeDocument/2006/relationships/tags" Target="../tags/tag276.xml" /><Relationship Id="rId4" Type="http://schemas.openxmlformats.org/officeDocument/2006/relationships/image" Target="../media/image10.jpeg" /><Relationship Id="rId5" Type="http://schemas.openxmlformats.org/officeDocument/2006/relationships/tags" Target="../tags/tag277.xml" /><Relationship Id="rId6" Type="http://schemas.openxmlformats.org/officeDocument/2006/relationships/tags" Target="../tags/tag278.xml" /><Relationship Id="rId7" Type="http://schemas.openxmlformats.org/officeDocument/2006/relationships/tags" Target="../tags/tag27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0.xml" /><Relationship Id="rId3" Type="http://schemas.openxmlformats.org/officeDocument/2006/relationships/image" Target="../media/image3.png" /><Relationship Id="rId4" Type="http://schemas.openxmlformats.org/officeDocument/2006/relationships/tags" Target="../tags/tag281.xml" /><Relationship Id="rId5" Type="http://schemas.openxmlformats.org/officeDocument/2006/relationships/tags" Target="../tags/tag28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image" Target="../media/image11.jpeg" /><Relationship Id="rId11" Type="http://schemas.openxmlformats.org/officeDocument/2006/relationships/tags" Target="../tags/tag289.xml" /><Relationship Id="rId12" Type="http://schemas.openxmlformats.org/officeDocument/2006/relationships/tags" Target="../tags/tag290.xml" /><Relationship Id="rId2" Type="http://schemas.openxmlformats.org/officeDocument/2006/relationships/notesSlide" Target="../notesSlides/notesSlide21.xml" /><Relationship Id="rId3" Type="http://schemas.openxmlformats.org/officeDocument/2006/relationships/tags" Target="../tags/tag283.xml" /><Relationship Id="rId4" Type="http://schemas.openxmlformats.org/officeDocument/2006/relationships/tags" Target="../tags/tag284.xml" /><Relationship Id="rId5" Type="http://schemas.openxmlformats.org/officeDocument/2006/relationships/tags" Target="../tags/tag285.xml" /><Relationship Id="rId6" Type="http://schemas.openxmlformats.org/officeDocument/2006/relationships/tags" Target="../tags/tag286.xml" /><Relationship Id="rId7" Type="http://schemas.openxmlformats.org/officeDocument/2006/relationships/tags" Target="../tags/tag287.xml" /><Relationship Id="rId8" Type="http://schemas.openxmlformats.org/officeDocument/2006/relationships/tags" Target="../tags/tag288.xml" /><Relationship Id="rId9" Type="http://schemas.openxmlformats.org/officeDocument/2006/relationships/hyperlink" Target="&#23398;&#20064;&#24515;&#24471;.doc" TargetMode="Ex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9.xml" /><Relationship Id="rId11" Type="http://schemas.openxmlformats.org/officeDocument/2006/relationships/tags" Target="../tags/tag300.xml" /><Relationship Id="rId12" Type="http://schemas.openxmlformats.org/officeDocument/2006/relationships/image" Target="../media/image12.png" /><Relationship Id="rId13" Type="http://schemas.openxmlformats.org/officeDocument/2006/relationships/tags" Target="../tags/tag301.xml" /><Relationship Id="rId14" Type="http://schemas.openxmlformats.org/officeDocument/2006/relationships/tags" Target="../tags/tag302.xml" /><Relationship Id="rId2" Type="http://schemas.openxmlformats.org/officeDocument/2006/relationships/tags" Target="../tags/tag291.xml" /><Relationship Id="rId3" Type="http://schemas.openxmlformats.org/officeDocument/2006/relationships/tags" Target="../tags/tag292.xml" /><Relationship Id="rId4" Type="http://schemas.openxmlformats.org/officeDocument/2006/relationships/tags" Target="../tags/tag293.xml" /><Relationship Id="rId5" Type="http://schemas.openxmlformats.org/officeDocument/2006/relationships/tags" Target="../tags/tag294.xml" /><Relationship Id="rId6" Type="http://schemas.openxmlformats.org/officeDocument/2006/relationships/tags" Target="../tags/tag295.xml" /><Relationship Id="rId7" Type="http://schemas.openxmlformats.org/officeDocument/2006/relationships/tags" Target="../tags/tag296.xml" /><Relationship Id="rId8" Type="http://schemas.openxmlformats.org/officeDocument/2006/relationships/tags" Target="../tags/tag297.xml" /><Relationship Id="rId9" Type="http://schemas.openxmlformats.org/officeDocument/2006/relationships/tags" Target="../tags/tag29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2.xml" /><Relationship Id="rId3" Type="http://schemas.openxmlformats.org/officeDocument/2006/relationships/tags" Target="../tags/tag303.xml" /><Relationship Id="rId4" Type="http://schemas.openxmlformats.org/officeDocument/2006/relationships/image" Target="../media/image13.png" /><Relationship Id="rId5" Type="http://schemas.openxmlformats.org/officeDocument/2006/relationships/image" Target="../media/image14.svg" /><Relationship Id="rId6" Type="http://schemas.openxmlformats.org/officeDocument/2006/relationships/tags" Target="../tags/tag304.xml" /><Relationship Id="rId7" Type="http://schemas.openxmlformats.org/officeDocument/2006/relationships/tags" Target="../tags/tag305.xml" /><Relationship Id="rId8" Type="http://schemas.openxmlformats.org/officeDocument/2006/relationships/tags" Target="../tags/tag30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3.xml" /><Relationship Id="rId3" Type="http://schemas.openxmlformats.org/officeDocument/2006/relationships/tags" Target="../tags/tag307.xml" /><Relationship Id="rId4" Type="http://schemas.openxmlformats.org/officeDocument/2006/relationships/image" Target="../media/image13.png" /><Relationship Id="rId5" Type="http://schemas.openxmlformats.org/officeDocument/2006/relationships/image" Target="../media/image14.svg" /><Relationship Id="rId6" Type="http://schemas.openxmlformats.org/officeDocument/2006/relationships/tags" Target="../tags/tag308.xml" /><Relationship Id="rId7" Type="http://schemas.openxmlformats.org/officeDocument/2006/relationships/tags" Target="../tags/tag309.xml" /><Relationship Id="rId8" Type="http://schemas.openxmlformats.org/officeDocument/2006/relationships/tags" Target="../tags/tag31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15.xml" /><Relationship Id="rId2" Type="http://schemas.openxmlformats.org/officeDocument/2006/relationships/notesSlide" Target="../notesSlides/notesSlide24.xml" /><Relationship Id="rId3" Type="http://schemas.openxmlformats.org/officeDocument/2006/relationships/tags" Target="../tags/tag311.xml" /><Relationship Id="rId4" Type="http://schemas.openxmlformats.org/officeDocument/2006/relationships/image" Target="../media/image13.png" /><Relationship Id="rId5" Type="http://schemas.openxmlformats.org/officeDocument/2006/relationships/image" Target="../media/image14.svg" /><Relationship Id="rId6" Type="http://schemas.openxmlformats.org/officeDocument/2006/relationships/tags" Target="../tags/tag312.xml" /><Relationship Id="rId7" Type="http://schemas.openxmlformats.org/officeDocument/2006/relationships/tags" Target="../tags/tag313.xml" /><Relationship Id="rId8" Type="http://schemas.openxmlformats.org/officeDocument/2006/relationships/tags" Target="../tags/tag314.xml" /><Relationship Id="rId9" Type="http://schemas.openxmlformats.org/officeDocument/2006/relationships/image" Target="../media/image1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28.xml" /><Relationship Id="rId11" Type="http://schemas.openxmlformats.org/officeDocument/2006/relationships/tags" Target="../tags/tag129.xml" /><Relationship Id="rId12" Type="http://schemas.openxmlformats.org/officeDocument/2006/relationships/image" Target="../media/image4.jpeg" /><Relationship Id="rId13" Type="http://schemas.openxmlformats.org/officeDocument/2006/relationships/tags" Target="../tags/tag130.xml" /><Relationship Id="rId14" Type="http://schemas.openxmlformats.org/officeDocument/2006/relationships/tags" Target="../tags/tag131.xml" /><Relationship Id="rId2" Type="http://schemas.openxmlformats.org/officeDocument/2006/relationships/notesSlide" Target="../notesSlides/notesSlide2.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tags" Target="../tags/tag12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39.xml" /><Relationship Id="rId2" Type="http://schemas.openxmlformats.org/officeDocument/2006/relationships/notesSlide" Target="../notesSlides/notesSlide3.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tags" Target="../tags/tag135.xml" /><Relationship Id="rId7" Type="http://schemas.openxmlformats.org/officeDocument/2006/relationships/tags" Target="../tags/tag136.xml" /><Relationship Id="rId8" Type="http://schemas.openxmlformats.org/officeDocument/2006/relationships/tags" Target="../tags/tag137.xml" /><Relationship Id="rId9" Type="http://schemas.openxmlformats.org/officeDocument/2006/relationships/tags" Target="../tags/tag13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47.xml" /><Relationship Id="rId2" Type="http://schemas.openxmlformats.org/officeDocument/2006/relationships/notesSlide" Target="../notesSlides/notesSlide4.xml"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tags" Target="../tags/tag143.xml" /><Relationship Id="rId7" Type="http://schemas.openxmlformats.org/officeDocument/2006/relationships/tags" Target="../tags/tag144.xml" /><Relationship Id="rId8" Type="http://schemas.openxmlformats.org/officeDocument/2006/relationships/tags" Target="../tags/tag145.xml" /><Relationship Id="rId9" Type="http://schemas.openxmlformats.org/officeDocument/2006/relationships/tags" Target="../tags/tag14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54.xml" /><Relationship Id="rId2" Type="http://schemas.openxmlformats.org/officeDocument/2006/relationships/notesSlide" Target="../notesSlides/notesSlide5.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tags" Target="../tags/tag151.xml" /><Relationship Id="rId7" Type="http://schemas.openxmlformats.org/officeDocument/2006/relationships/tags" Target="../tags/tag152.xml" /><Relationship Id="rId8" Type="http://schemas.openxmlformats.org/officeDocument/2006/relationships/tags" Target="../tags/tag153.xml" /><Relationship Id="rId9" Type="http://schemas.openxmlformats.org/officeDocument/2006/relationships/image" Target="../media/image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tags" Target="../tags/tag159.xml" /><Relationship Id="rId8" Type="http://schemas.openxmlformats.org/officeDocument/2006/relationships/tags" Target="../tags/tag160.xml" /><Relationship Id="rId9" Type="http://schemas.openxmlformats.org/officeDocument/2006/relationships/tags" Target="../tags/tag16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 Id="rId3" Type="http://schemas.openxmlformats.org/officeDocument/2006/relationships/tags" Target="../tags/tag162.xml"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tags" Target="../tags/tag166.xml" /><Relationship Id="rId8" Type="http://schemas.openxmlformats.org/officeDocument/2006/relationships/tags" Target="../tags/tag167.xml" /><Relationship Id="rId9" Type="http://schemas.openxmlformats.org/officeDocument/2006/relationships/tags" Target="../tags/tag16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descr="C:/Users/ADMINI~1/AppData/Local/Temp/picturecompress_20210819083654/output_4.pngoutput_4"/>
          <p:cNvPicPr>
            <a:picLocks noChangeAspect="1"/>
          </p:cNvPicPr>
          <p:nvPr/>
        </p:nvPicPr>
        <p:blipFill>
          <a:blip r:embed="rId2"/>
          <a:stretch>
            <a:fillRect/>
          </a:stretch>
        </p:blipFill>
        <p:spPr>
          <a:xfrm>
            <a:off x="0" y="0"/>
            <a:ext cx="9144000" cy="5143500"/>
          </a:xfrm>
          <a:prstGeom prst="rect">
            <a:avLst/>
          </a:prstGeom>
        </p:spPr>
      </p:pic>
      <p:sp>
        <p:nvSpPr>
          <p:cNvPr id="11" name="Title 6"/>
          <p:cNvSpPr txBox="1"/>
          <p:nvPr>
            <p:custDataLst>
              <p:tags r:id="rId3"/>
            </p:custDataLst>
          </p:nvPr>
        </p:nvSpPr>
        <p:spPr>
          <a:xfrm>
            <a:off x="417830" y="901065"/>
            <a:ext cx="7730490" cy="1812290"/>
          </a:xfrm>
          <a:prstGeom prst="rect">
            <a:avLst/>
          </a:prstGeom>
          <a:noFill/>
          <a:ln w="3175">
            <a:noFill/>
            <a:prstDash val="dash"/>
          </a:ln>
        </p:spPr>
        <p:txBody>
          <a:bodyPr wrap="square" lIns="47625" tIns="19050" rIns="47625" bIns="1905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ctr" fontAlgn="ctr">
              <a:lnSpc>
                <a:spcPct val="150000"/>
              </a:lnSpc>
              <a:spcBef>
                <a:spcPct val="0"/>
              </a:spcBef>
              <a:spcAft>
                <a:spcPts val="800"/>
              </a:spcAft>
              <a:buSzTx/>
              <a:buFont typeface="Wingdings" panose="05000000000000000000" charset="0"/>
            </a:pPr>
            <a:r>
              <a:rPr lang="zh-CN" altLang="en-US" sz="4000" b="1" spc="140">
                <a:ln w="3175">
                  <a:noFill/>
                  <a:prstDash val="dash"/>
                </a:ln>
                <a:solidFill>
                  <a:srgbClr val="FFFF00"/>
                </a:solidFill>
                <a:uFillTx/>
                <a:latin typeface="微软雅黑" panose="020b0503020204020204" pitchFamily="34" charset="-122"/>
                <a:ea typeface="微软雅黑" panose="020b0503020204020204" pitchFamily="34" charset="-122"/>
                <a:cs typeface="微软雅黑" panose="020b0503020204020204" pitchFamily="34" charset="-122"/>
              </a:rPr>
              <a:t>改造我们的学习</a:t>
            </a:r>
          </a:p>
          <a:p>
            <a:pPr marL="0" lvl="0" indent="0" algn="ctr" fontAlgn="ctr">
              <a:lnSpc>
                <a:spcPct val="150000"/>
              </a:lnSpc>
              <a:spcBef>
                <a:spcPct val="0"/>
              </a:spcBef>
              <a:spcAft>
                <a:spcPts val="800"/>
              </a:spcAft>
              <a:buSzTx/>
              <a:buFont typeface="Wingdings" panose="05000000000000000000" charset="0"/>
            </a:pPr>
            <a:r>
              <a:rPr lang="zh-CN" altLang="en-US" sz="4000" b="1" spc="140">
                <a:ln w="3175">
                  <a:noFill/>
                  <a:prstDash val="dash"/>
                </a:ln>
                <a:solidFill>
                  <a:srgbClr val="FFFF00"/>
                </a:solidFill>
                <a:uFillTx/>
                <a:latin typeface="微软雅黑" panose="020b0503020204020204" pitchFamily="34" charset="-122"/>
                <a:ea typeface="微软雅黑" panose="020b0503020204020204" pitchFamily="34" charset="-122"/>
                <a:cs typeface="微软雅黑" panose="020b0503020204020204" pitchFamily="34" charset="-122"/>
              </a:rPr>
              <a:t>人的正确思想是从哪里来的？</a:t>
            </a:r>
          </a:p>
        </p:txBody>
      </p:sp>
      <p:sp>
        <p:nvSpPr>
          <p:cNvPr id="5" name="矩形 5"/>
          <p:cNvSpPr/>
          <p:nvPr>
            <p:custDataLst>
              <p:tags r:id="rId4"/>
            </p:custDataLst>
          </p:nvPr>
        </p:nvSpPr>
        <p:spPr>
          <a:xfrm>
            <a:off x="9029699" y="1142989"/>
            <a:ext cx="114301" cy="28575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3"/>
            </p:custDataLst>
          </p:nvPr>
        </p:nvSpPr>
        <p:spPr>
          <a:xfrm>
            <a:off x="116205" y="411480"/>
            <a:ext cx="8588375" cy="8001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683578" y="642700"/>
            <a:ext cx="159544" cy="337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5"/>
            </p:custDataLst>
          </p:nvPr>
        </p:nvCxnSpPr>
        <p:spPr>
          <a:xfrm flipH="1">
            <a:off x="5220335" y="660876"/>
            <a:ext cx="0" cy="319088"/>
          </a:xfrm>
          <a:prstGeom prst="line">
            <a:avLst/>
          </a:prstGeom>
          <a:ln w="12700">
            <a:solidFill>
              <a:srgbClr val="B2B2B2"/>
            </a:solidFill>
            <a:prstDash val="dash"/>
          </a:ln>
        </p:spPr>
        <p:style>
          <a:lnRef idx="1">
            <a:schemeClr val="dk1"/>
          </a:lnRef>
          <a:fillRef idx="0">
            <a:schemeClr val="dk1"/>
          </a:fillRef>
          <a:effectRef idx="0">
            <a:schemeClr val="dk1"/>
          </a:effectRef>
          <a:fontRef idx="minor">
            <a:schemeClr val="tx1"/>
          </a:fontRef>
        </p:style>
      </p:cxnSp>
      <p:sp>
        <p:nvSpPr>
          <p:cNvPr id="14" name="矩形 13"/>
          <p:cNvSpPr/>
          <p:nvPr>
            <p:custDataLst>
              <p:tags r:id="rId6"/>
            </p:custDataLst>
          </p:nvPr>
        </p:nvSpPr>
        <p:spPr>
          <a:xfrm>
            <a:off x="116840" y="1392555"/>
            <a:ext cx="8905240" cy="367347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15" name="任意多边形: 形状 15"/>
          <p:cNvSpPr/>
          <p:nvPr>
            <p:custDataLst>
              <p:tags r:id="rId7"/>
            </p:custDataLst>
          </p:nvPr>
        </p:nvSpPr>
        <p:spPr>
          <a:xfrm rot="16200000">
            <a:off x="8473120" y="258313"/>
            <a:ext cx="337457" cy="362136"/>
          </a:xfrm>
          <a:custGeom>
            <a:gdLst>
              <a:gd name="connsiteX0" fmla="*/ 449943 w 449943"/>
              <a:gd name="connsiteY0" fmla="*/ 0 h 482848"/>
              <a:gd name="connsiteX1" fmla="*/ 449943 w 449943"/>
              <a:gd name="connsiteY1" fmla="*/ 375475 h 482848"/>
              <a:gd name="connsiteX2" fmla="*/ 449943 w 449943"/>
              <a:gd name="connsiteY2" fmla="*/ 449943 h 482848"/>
              <a:gd name="connsiteX3" fmla="*/ 449943 w 449943"/>
              <a:gd name="connsiteY3" fmla="*/ 482848 h 482848"/>
              <a:gd name="connsiteX4" fmla="*/ 0 w 449943"/>
              <a:gd name="connsiteY4" fmla="*/ 482848 h 482848"/>
              <a:gd name="connsiteX5" fmla="*/ 0 w 449943"/>
              <a:gd name="connsiteY5" fmla="*/ 375475 h 482848"/>
              <a:gd name="connsiteX6" fmla="*/ 342570 w 449943"/>
              <a:gd name="connsiteY6" fmla="*/ 375475 h 482848"/>
              <a:gd name="connsiteX7" fmla="*/ 342570 w 449943"/>
              <a:gd name="connsiteY7" fmla="*/ 0 h 482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42" h="482848">
                <a:moveTo>
                  <a:pt x="449943" y="0"/>
                </a:moveTo>
                <a:lnTo>
                  <a:pt x="449943" y="375475"/>
                </a:lnTo>
                <a:lnTo>
                  <a:pt x="449943" y="449943"/>
                </a:lnTo>
                <a:lnTo>
                  <a:pt x="449943" y="482848"/>
                </a:lnTo>
                <a:lnTo>
                  <a:pt x="0" y="482848"/>
                </a:lnTo>
                <a:lnTo>
                  <a:pt x="0" y="375475"/>
                </a:lnTo>
                <a:lnTo>
                  <a:pt x="342570" y="375475"/>
                </a:lnTo>
                <a:lnTo>
                  <a:pt x="34257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8"/>
            </p:custDataLst>
          </p:nvPr>
        </p:nvSpPr>
        <p:spPr>
          <a:xfrm>
            <a:off x="1043940" y="555625"/>
            <a:ext cx="4029075" cy="571500"/>
          </a:xfrm>
          <a:prstGeom prst="rect">
            <a:avLst/>
          </a:prstGeom>
          <a:noFill/>
        </p:spPr>
        <p:txBody>
          <a:bodyPr wrap="square" lIns="47625" tIns="19050" rIns="47625" bIns="19050" rtlCol="0" anchor="ctr" anchorCtr="0">
            <a:normAutofit fontScale="87500" lnSpcReduction="20000"/>
          </a:bodyPr>
          <a:lstStyle/>
          <a:p>
            <a:pPr marL="0" indent="0" algn="l">
              <a:lnSpc>
                <a:spcPct val="100000"/>
              </a:lnSpc>
              <a:spcBef>
                <a:spcPct val="0"/>
              </a:spcBef>
              <a:spcAft>
                <a:spcPct val="0"/>
              </a:spcAft>
              <a:buSzTx/>
              <a:buNone/>
            </a:pPr>
            <a:r>
              <a:rPr lang="zh-CN" altLang="zh-CN" sz="4000" b="1" spc="220">
                <a:solidFill>
                  <a:schemeClr val="accent1"/>
                </a:solidFill>
                <a:latin typeface="微软雅黑" panose="020b0503020204020204" pitchFamily="34" charset="-122"/>
                <a:ea typeface="微软雅黑" panose="020b0503020204020204" pitchFamily="34" charset="-122"/>
                <a:sym typeface="+mn-ea"/>
              </a:rPr>
              <a:t>学习活动三：品语言</a:t>
            </a:r>
          </a:p>
        </p:txBody>
      </p:sp>
      <p:sp>
        <p:nvSpPr>
          <p:cNvPr id="8" name="矩形 7"/>
          <p:cNvSpPr>
            <a:spLocks noChangeArrowheads="1"/>
          </p:cNvSpPr>
          <p:nvPr/>
        </p:nvSpPr>
        <p:spPr bwMode="auto">
          <a:xfrm>
            <a:off x="7236460" y="555625"/>
            <a:ext cx="1230630" cy="590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sz="3200" b="1">
                <a:solidFill>
                  <a:srgbClr val="FF0000"/>
                </a:solidFill>
                <a:latin typeface="微软雅黑" panose="020b0503020204020204" pitchFamily="34" charset="-122"/>
                <a:ea typeface="微软雅黑" panose="020b0503020204020204" pitchFamily="34" charset="-122"/>
                <a:cs typeface="黑体" panose="02010609060101010101" charset="-122"/>
                <a:sym typeface="+mn-ea"/>
              </a:rPr>
              <a:t>生动性</a:t>
            </a:r>
          </a:p>
        </p:txBody>
      </p:sp>
      <p:sp>
        <p:nvSpPr>
          <p:cNvPr id="2" name="文本框 1"/>
          <p:cNvSpPr txBox="1"/>
          <p:nvPr/>
        </p:nvSpPr>
        <p:spPr>
          <a:xfrm>
            <a:off x="201930" y="1347470"/>
            <a:ext cx="8820150" cy="3784600"/>
          </a:xfrm>
          <a:prstGeom prst="rect">
            <a:avLst/>
          </a:prstGeom>
          <a:noFill/>
          <a:ln w="9525">
            <a:noFill/>
          </a:ln>
        </p:spPr>
        <p:txBody>
          <a:bodyPr wrap="square">
            <a:spAutoFit/>
          </a:bodyPr>
          <a:lstStyle/>
          <a:p>
            <a:pPr indent="0" eaLnBrk="1" fontAlgn="auto" latinLnBrk="0" hangingPunct="1">
              <a:lnSpc>
                <a:spcPct val="150000"/>
              </a:lnSpc>
            </a:pPr>
            <a:r>
              <a:rPr lang="zh-CN" sz="2000" b="1">
                <a:solidFill>
                  <a:srgbClr val="FF0000"/>
                </a:solidFill>
                <a:latin typeface="黑体" panose="02010609060101010101" charset="-122"/>
                <a:ea typeface="黑体" panose="02010609060101010101" charset="-122"/>
                <a:cs typeface="黑体" panose="02010609060101010101" charset="-122"/>
                <a:sym typeface="+mn-ea"/>
              </a:rPr>
              <a:t>排比</a:t>
            </a:r>
            <a:r>
              <a:rPr lang="zh-CN" sz="2000" b="1">
                <a:latin typeface="黑体" panose="02010609060101010101" charset="-122"/>
                <a:ea typeface="黑体" panose="02010609060101010101" charset="-122"/>
                <a:cs typeface="黑体" panose="02010609060101010101" charset="-122"/>
                <a:sym typeface="+mn-ea"/>
              </a:rPr>
              <a:t>: 这种作风，拿了律己，则害了自己；拿了教人，则害了别人；拿了指导革命，则害了革命。总之，这种反科学的反马克思列宁主义的主观主义的方法，是共产党的大敌，是工人阶级的大敌，是人民的大敌，是民族的大敌，是党性不纯的一种表现。</a:t>
            </a: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使议论语气迅速强化，议论的范围由小到大，意思层层递进，由浅入深揭示主观主义的严重危害，感情强烈。</a:t>
            </a:r>
          </a:p>
          <a:p>
            <a:pPr indent="0" eaLnBrk="1" fontAlgn="auto" latinLnBrk="0" hangingPunct="1">
              <a:lnSpc>
                <a:spcPct val="150000"/>
              </a:lnSpc>
            </a:pPr>
            <a:r>
              <a:rPr lang="zh-CN" sz="2000" b="1">
                <a:solidFill>
                  <a:srgbClr val="FF0000"/>
                </a:solidFill>
                <a:latin typeface="黑体" panose="02010609060101010101" charset="-122"/>
                <a:ea typeface="黑体" panose="02010609060101010101" charset="-122"/>
                <a:cs typeface="黑体" panose="02010609060101010101" charset="-122"/>
                <a:sym typeface="+mn-ea"/>
              </a:rPr>
              <a:t>对偶</a:t>
            </a:r>
            <a:r>
              <a:rPr lang="zh-CN" sz="2000" b="1">
                <a:latin typeface="黑体" panose="02010609060101010101" charset="-122"/>
                <a:ea typeface="黑体" panose="02010609060101010101" charset="-122"/>
                <a:cs typeface="黑体" panose="02010609060101010101" charset="-122"/>
                <a:sym typeface="+mn-ea"/>
              </a:rPr>
              <a:t>: “华而不实，脆而不坚”“无实事求是之意，有哗众取宠之心”。</a:t>
            </a:r>
          </a:p>
          <a:p>
            <a:pPr indent="0" eaLnBrk="1" fontAlgn="auto" latinLnBrk="0" hangingPunct="1">
              <a:lnSpc>
                <a:spcPct val="150000"/>
              </a:lnSpc>
            </a:pPr>
            <a:r>
              <a:rPr lang="zh-CN" sz="2000" b="1">
                <a:solidFill>
                  <a:srgbClr val="FF0000"/>
                </a:solidFill>
                <a:latin typeface="黑体" panose="02010609060101010101" charset="-122"/>
                <a:ea typeface="黑体" panose="02010609060101010101" charset="-122"/>
                <a:cs typeface="黑体" panose="02010609060101010101" charset="-122"/>
                <a:sym typeface="+mn-ea"/>
              </a:rPr>
              <a:t>对联</a:t>
            </a:r>
            <a:r>
              <a:rPr lang="zh-CN" sz="2000" b="1">
                <a:latin typeface="黑体" panose="02010609060101010101" charset="-122"/>
                <a:ea typeface="黑体" panose="02010609060101010101" charset="-122"/>
                <a:cs typeface="黑体" panose="02010609060101010101" charset="-122"/>
                <a:sym typeface="+mn-ea"/>
              </a:rPr>
              <a:t>: “墙上芦苇，头重脚轻根底浅；山间竹笋，嘴尖皮厚腹中空”。</a:t>
            </a:r>
          </a:p>
        </p:txBody>
      </p:sp>
    </p:spTree>
    <p:custDataLst>
      <p:tags r:id="rId9"/>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0" presetClass="entr" presetSubtype="0" fill="hold"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wedge">
                                      <p:cBhvr>
                                        <p:cTn id="18" dur="2000"/>
                                        <p:tgtEl>
                                          <p:spTgt spid="2">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 calcmode="lin" valueType="num">
                                      <p:cBhvr additive="base">
                                        <p:cTn id="2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
                                            <p:txEl>
                                              <p:pRg st="3" end="3"/>
                                            </p:txEl>
                                          </p:spTgt>
                                        </p:tgtEl>
                                        <p:attrNameLst>
                                          <p:attrName>style.visibility</p:attrName>
                                        </p:attrNameLst>
                                      </p:cBhvr>
                                      <p:to>
                                        <p:strVal val="visible"/>
                                      </p:to>
                                    </p:set>
                                    <p:anim calcmode="lin" valueType="num">
                                      <p:cBhvr additive="base">
                                        <p:cTn id="2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3"/>
            </p:custDataLst>
          </p:nvPr>
        </p:nvSpPr>
        <p:spPr>
          <a:xfrm>
            <a:off x="107950" y="685800"/>
            <a:ext cx="8578850" cy="8001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667703" y="917020"/>
            <a:ext cx="159544" cy="337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5"/>
            </p:custDataLst>
          </p:nvPr>
        </p:nvCxnSpPr>
        <p:spPr>
          <a:xfrm flipH="1">
            <a:off x="5172075" y="926306"/>
            <a:ext cx="0" cy="319088"/>
          </a:xfrm>
          <a:prstGeom prst="line">
            <a:avLst/>
          </a:prstGeom>
          <a:ln w="12700">
            <a:solidFill>
              <a:srgbClr val="B2B2B2"/>
            </a:solidFill>
            <a:prstDash val="dash"/>
          </a:ln>
        </p:spPr>
        <p:style>
          <a:lnRef idx="1">
            <a:schemeClr val="dk1"/>
          </a:lnRef>
          <a:fillRef idx="0">
            <a:schemeClr val="dk1"/>
          </a:fillRef>
          <a:effectRef idx="0">
            <a:schemeClr val="dk1"/>
          </a:effectRef>
          <a:fontRef idx="minor">
            <a:schemeClr val="tx1"/>
          </a:fontRef>
        </p:style>
      </p:cxnSp>
      <p:sp>
        <p:nvSpPr>
          <p:cNvPr id="14" name="矩形 13"/>
          <p:cNvSpPr/>
          <p:nvPr>
            <p:custDataLst>
              <p:tags r:id="rId6"/>
            </p:custDataLst>
          </p:nvPr>
        </p:nvSpPr>
        <p:spPr>
          <a:xfrm>
            <a:off x="107315" y="1600200"/>
            <a:ext cx="6099810" cy="345122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15" name="任意多边形: 形状 15"/>
          <p:cNvSpPr/>
          <p:nvPr>
            <p:custDataLst>
              <p:tags r:id="rId7"/>
            </p:custDataLst>
          </p:nvPr>
        </p:nvSpPr>
        <p:spPr>
          <a:xfrm rot="16200000">
            <a:off x="8470580" y="522473"/>
            <a:ext cx="337457" cy="362136"/>
          </a:xfrm>
          <a:custGeom>
            <a:gdLst>
              <a:gd name="connsiteX0" fmla="*/ 449943 w 449943"/>
              <a:gd name="connsiteY0" fmla="*/ 0 h 482848"/>
              <a:gd name="connsiteX1" fmla="*/ 449943 w 449943"/>
              <a:gd name="connsiteY1" fmla="*/ 375475 h 482848"/>
              <a:gd name="connsiteX2" fmla="*/ 449943 w 449943"/>
              <a:gd name="connsiteY2" fmla="*/ 449943 h 482848"/>
              <a:gd name="connsiteX3" fmla="*/ 449943 w 449943"/>
              <a:gd name="connsiteY3" fmla="*/ 482848 h 482848"/>
              <a:gd name="connsiteX4" fmla="*/ 0 w 449943"/>
              <a:gd name="connsiteY4" fmla="*/ 482848 h 482848"/>
              <a:gd name="connsiteX5" fmla="*/ 0 w 449943"/>
              <a:gd name="connsiteY5" fmla="*/ 375475 h 482848"/>
              <a:gd name="connsiteX6" fmla="*/ 342570 w 449943"/>
              <a:gd name="connsiteY6" fmla="*/ 375475 h 482848"/>
              <a:gd name="connsiteX7" fmla="*/ 342570 w 449943"/>
              <a:gd name="connsiteY7" fmla="*/ 0 h 482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42" h="482848">
                <a:moveTo>
                  <a:pt x="449943" y="0"/>
                </a:moveTo>
                <a:lnTo>
                  <a:pt x="449943" y="375475"/>
                </a:lnTo>
                <a:lnTo>
                  <a:pt x="449943" y="449943"/>
                </a:lnTo>
                <a:lnTo>
                  <a:pt x="449943" y="482848"/>
                </a:lnTo>
                <a:lnTo>
                  <a:pt x="0" y="482848"/>
                </a:lnTo>
                <a:lnTo>
                  <a:pt x="0" y="375475"/>
                </a:lnTo>
                <a:lnTo>
                  <a:pt x="342570" y="375475"/>
                </a:lnTo>
                <a:lnTo>
                  <a:pt x="34257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8"/>
            </p:custDataLst>
          </p:nvPr>
        </p:nvSpPr>
        <p:spPr>
          <a:xfrm>
            <a:off x="1028700" y="800100"/>
            <a:ext cx="4029075" cy="571500"/>
          </a:xfrm>
          <a:prstGeom prst="rect">
            <a:avLst/>
          </a:prstGeom>
          <a:noFill/>
        </p:spPr>
        <p:txBody>
          <a:bodyPr wrap="square" lIns="47625" tIns="19050" rIns="47625" bIns="19050" rtlCol="0" anchor="ctr" anchorCtr="0">
            <a:normAutofit fontScale="87500" lnSpcReduction="20000"/>
          </a:bodyPr>
          <a:lstStyle/>
          <a:p>
            <a:pPr marL="0" indent="0" algn="l">
              <a:lnSpc>
                <a:spcPct val="100000"/>
              </a:lnSpc>
              <a:spcBef>
                <a:spcPct val="0"/>
              </a:spcBef>
              <a:spcAft>
                <a:spcPct val="0"/>
              </a:spcAft>
              <a:buSzTx/>
              <a:buNone/>
            </a:pPr>
            <a:r>
              <a:rPr lang="zh-CN" altLang="zh-CN" sz="4000" b="1" spc="220">
                <a:solidFill>
                  <a:schemeClr val="accent1"/>
                </a:solidFill>
                <a:latin typeface="微软雅黑" panose="020b0503020204020204" pitchFamily="34" charset="-122"/>
                <a:ea typeface="微软雅黑" panose="020b0503020204020204" pitchFamily="34" charset="-122"/>
                <a:sym typeface="+mn-ea"/>
              </a:rPr>
              <a:t>学习活动三：品语言</a:t>
            </a:r>
          </a:p>
        </p:txBody>
      </p:sp>
      <p:sp>
        <p:nvSpPr>
          <p:cNvPr id="17" name="Title 6"/>
          <p:cNvSpPr txBox="1"/>
          <p:nvPr>
            <p:custDataLst>
              <p:tags r:id="rId9"/>
            </p:custDataLst>
          </p:nvPr>
        </p:nvSpPr>
        <p:spPr>
          <a:xfrm>
            <a:off x="7020560" y="843915"/>
            <a:ext cx="1576705" cy="571500"/>
          </a:xfrm>
          <a:prstGeom prst="rect">
            <a:avLst/>
          </a:prstGeom>
          <a:noFill/>
          <a:ln w="3175">
            <a:noFill/>
            <a:prstDash val="dash"/>
          </a:ln>
        </p:spPr>
        <p:txBody>
          <a:bodyPr wrap="square" lIns="47625" tIns="19050" rIns="47625" bIns="1905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sz="32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准确性</a:t>
            </a:r>
          </a:p>
        </p:txBody>
      </p:sp>
      <p:sp>
        <p:nvSpPr>
          <p:cNvPr id="2" name="矩形 1"/>
          <p:cNvSpPr/>
          <p:nvPr/>
        </p:nvSpPr>
        <p:spPr>
          <a:xfrm>
            <a:off x="107950" y="1707515"/>
            <a:ext cx="6210300" cy="1043940"/>
          </a:xfrm>
          <a:prstGeom prst="rect">
            <a:avLst/>
          </a:prstGeom>
        </p:spPr>
        <p:txBody>
          <a:bodyPr wrap="square" lIns="121898" tIns="60948" rIns="121898" bIns="60948">
            <a:spAutoFit/>
          </a:bodyPr>
          <a:lstStyle/>
          <a:p>
            <a:pPr indent="0" eaLnBrk="1" fontAlgn="auto" latinLnBrk="0" hangingPunct="1">
              <a:lnSpc>
                <a:spcPct val="150000"/>
              </a:lnSpc>
            </a:pPr>
            <a:r>
              <a:rPr lang="zh-CN" sz="2000" b="1">
                <a:latin typeface="新宋体" panose="02010609030101010101" charset="-122"/>
                <a:ea typeface="新宋体" panose="02010609030101010101" charset="-122"/>
                <a:cs typeface="黑体" panose="02010609060101010101" charset="-122"/>
                <a:sym typeface="+mn-ea"/>
              </a:rPr>
              <a:t>①</a:t>
            </a:r>
            <a:r>
              <a:rPr lang="zh-CN" sz="2000" b="1">
                <a:latin typeface="黑体" panose="02010609060101010101" charset="-122"/>
                <a:ea typeface="黑体" panose="02010609060101010101" charset="-122"/>
                <a:cs typeface="黑体" panose="02010609060101010101" charset="-122"/>
                <a:sym typeface="+mn-ea"/>
              </a:rPr>
              <a:t>人的正确思想，</a:t>
            </a:r>
            <a:r>
              <a:rPr lang="zh-CN" sz="2000" b="1">
                <a:solidFill>
                  <a:srgbClr val="FF0000"/>
                </a:solidFill>
                <a:latin typeface="黑体" panose="02010609060101010101" charset="-122"/>
                <a:ea typeface="黑体" panose="02010609060101010101" charset="-122"/>
                <a:cs typeface="黑体" panose="02010609060101010101" charset="-122"/>
                <a:sym typeface="+mn-ea"/>
              </a:rPr>
              <a:t>只能</a:t>
            </a:r>
            <a:r>
              <a:rPr lang="zh-CN" sz="2000" b="1">
                <a:latin typeface="黑体" panose="02010609060101010101" charset="-122"/>
                <a:ea typeface="黑体" panose="02010609060101010101" charset="-122"/>
                <a:cs typeface="黑体" panose="02010609060101010101" charset="-122"/>
                <a:sym typeface="+mn-ea"/>
              </a:rPr>
              <a:t>从社会实践中来，</a:t>
            </a:r>
            <a:r>
              <a:rPr lang="zh-CN" sz="2000" b="1">
                <a:solidFill>
                  <a:srgbClr val="FF0000"/>
                </a:solidFill>
                <a:latin typeface="黑体" panose="02010609060101010101" charset="-122"/>
                <a:ea typeface="黑体" panose="02010609060101010101" charset="-122"/>
                <a:cs typeface="黑体" panose="02010609060101010101" charset="-122"/>
                <a:sym typeface="+mn-ea"/>
              </a:rPr>
              <a:t>只能</a:t>
            </a:r>
            <a:r>
              <a:rPr lang="zh-CN" sz="2000" b="1">
                <a:latin typeface="黑体" panose="02010609060101010101" charset="-122"/>
                <a:ea typeface="黑体" panose="02010609060101010101" charset="-122"/>
                <a:cs typeface="黑体" panose="02010609060101010101" charset="-122"/>
                <a:sym typeface="+mn-ea"/>
              </a:rPr>
              <a:t>从社会的生产斗争、阶级斗争和科学实验这三项实践中来。</a:t>
            </a:r>
          </a:p>
        </p:txBody>
      </p:sp>
      <p:sp>
        <p:nvSpPr>
          <p:cNvPr id="9" name="文本框 8"/>
          <p:cNvSpPr txBox="1"/>
          <p:nvPr/>
        </p:nvSpPr>
        <p:spPr>
          <a:xfrm>
            <a:off x="179705" y="2715895"/>
            <a:ext cx="5846445" cy="2308225"/>
          </a:xfrm>
          <a:prstGeom prst="rect">
            <a:avLst/>
          </a:prstGeom>
          <a:noFill/>
          <a:ln w="28575" cmpd="sng">
            <a:solidFill>
              <a:schemeClr val="accent3"/>
            </a:solidFill>
            <a:prstDash val="solid"/>
          </a:ln>
        </p:spPr>
        <p:txBody>
          <a:bodyPr wrap="square" lIns="0" tIns="0" rIns="0" bIns="0" rtlCol="0">
            <a:spAutoFit/>
          </a:bodyPr>
          <a:lstStyle/>
          <a:p>
            <a:pPr algn="l" eaLnBrk="1" latinLnBrk="0" hangingPunct="1">
              <a:lnSpc>
                <a:spcPct val="150000"/>
              </a:lnSpc>
            </a:pPr>
            <a:r>
              <a:rPr lang="zh-CN" sz="2000" b="1">
                <a:solidFill>
                  <a:schemeClr val="tx1"/>
                </a:solidFill>
                <a:latin typeface="黑体" panose="02010609060101010101" charset="-122"/>
                <a:ea typeface="黑体" panose="02010609060101010101" charset="-122"/>
                <a:cs typeface="黑体" panose="02010609060101010101" charset="-122"/>
                <a:sym typeface="+mn-ea"/>
              </a:rPr>
              <a:t>用两个“只能”起限制作用，强调没有例外，说明“人的正确思想来自社会实践”这一途径是唯一的，论断十分肯定；而且“生产斗争、阶级斗争和科学实验”这三项实践由低级到高级，是递进关系，三者的顺序不能互换。</a:t>
            </a:r>
          </a:p>
        </p:txBody>
      </p:sp>
      <p:pic>
        <p:nvPicPr>
          <p:cNvPr id="3" name="图片 2" descr="532203457"/>
          <p:cNvPicPr>
            <a:picLocks noChangeAspect="1"/>
          </p:cNvPicPr>
          <p:nvPr/>
        </p:nvPicPr>
        <p:blipFill>
          <a:blip r:embed="rId10"/>
          <a:stretch>
            <a:fillRect/>
          </a:stretch>
        </p:blipFill>
        <p:spPr>
          <a:xfrm>
            <a:off x="6372225" y="1600200"/>
            <a:ext cx="2693670" cy="3421380"/>
          </a:xfrm>
          <a:prstGeom prst="rect">
            <a:avLst/>
          </a:prstGeom>
        </p:spPr>
      </p:pic>
    </p:spTree>
    <p:custDataLst>
      <p:tags r:id="rId11"/>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edge">
                                      <p:cBhvr>
                                        <p:cTn id="1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3"/>
            </p:custDataLst>
          </p:nvPr>
        </p:nvSpPr>
        <p:spPr>
          <a:xfrm>
            <a:off x="127000" y="195580"/>
            <a:ext cx="8331200" cy="8001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323533" y="411560"/>
            <a:ext cx="159544" cy="337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5"/>
            </p:custDataLst>
          </p:nvPr>
        </p:nvCxnSpPr>
        <p:spPr>
          <a:xfrm flipH="1">
            <a:off x="5147945" y="411321"/>
            <a:ext cx="0" cy="319088"/>
          </a:xfrm>
          <a:prstGeom prst="line">
            <a:avLst/>
          </a:prstGeom>
          <a:ln w="12700">
            <a:solidFill>
              <a:srgbClr val="B2B2B2"/>
            </a:solidFill>
            <a:prstDash val="dash"/>
          </a:ln>
        </p:spPr>
        <p:style>
          <a:lnRef idx="1">
            <a:schemeClr val="dk1"/>
          </a:lnRef>
          <a:fillRef idx="0">
            <a:schemeClr val="dk1"/>
          </a:fillRef>
          <a:effectRef idx="0">
            <a:schemeClr val="dk1"/>
          </a:effectRef>
          <a:fontRef idx="minor">
            <a:schemeClr val="tx1"/>
          </a:fontRef>
        </p:style>
      </p:cxnSp>
      <p:sp>
        <p:nvSpPr>
          <p:cNvPr id="14" name="矩形 13"/>
          <p:cNvSpPr/>
          <p:nvPr>
            <p:custDataLst>
              <p:tags r:id="rId6"/>
            </p:custDataLst>
          </p:nvPr>
        </p:nvSpPr>
        <p:spPr>
          <a:xfrm>
            <a:off x="154305" y="1092835"/>
            <a:ext cx="8901430" cy="405511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15" name="任意多边形: 形状 15"/>
          <p:cNvSpPr/>
          <p:nvPr>
            <p:custDataLst>
              <p:tags r:id="rId7"/>
            </p:custDataLst>
          </p:nvPr>
        </p:nvSpPr>
        <p:spPr>
          <a:xfrm rot="16200000">
            <a:off x="8328975" y="62098"/>
            <a:ext cx="337457" cy="362136"/>
          </a:xfrm>
          <a:custGeom>
            <a:gdLst>
              <a:gd name="connsiteX0" fmla="*/ 449943 w 449943"/>
              <a:gd name="connsiteY0" fmla="*/ 0 h 482848"/>
              <a:gd name="connsiteX1" fmla="*/ 449943 w 449943"/>
              <a:gd name="connsiteY1" fmla="*/ 375475 h 482848"/>
              <a:gd name="connsiteX2" fmla="*/ 449943 w 449943"/>
              <a:gd name="connsiteY2" fmla="*/ 449943 h 482848"/>
              <a:gd name="connsiteX3" fmla="*/ 449943 w 449943"/>
              <a:gd name="connsiteY3" fmla="*/ 482848 h 482848"/>
              <a:gd name="connsiteX4" fmla="*/ 0 w 449943"/>
              <a:gd name="connsiteY4" fmla="*/ 482848 h 482848"/>
              <a:gd name="connsiteX5" fmla="*/ 0 w 449943"/>
              <a:gd name="connsiteY5" fmla="*/ 375475 h 482848"/>
              <a:gd name="connsiteX6" fmla="*/ 342570 w 449943"/>
              <a:gd name="connsiteY6" fmla="*/ 375475 h 482848"/>
              <a:gd name="connsiteX7" fmla="*/ 342570 w 449943"/>
              <a:gd name="connsiteY7" fmla="*/ 0 h 482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42" h="482848">
                <a:moveTo>
                  <a:pt x="449943" y="0"/>
                </a:moveTo>
                <a:lnTo>
                  <a:pt x="449943" y="375475"/>
                </a:lnTo>
                <a:lnTo>
                  <a:pt x="449943" y="449943"/>
                </a:lnTo>
                <a:lnTo>
                  <a:pt x="449943" y="482848"/>
                </a:lnTo>
                <a:lnTo>
                  <a:pt x="0" y="482848"/>
                </a:lnTo>
                <a:lnTo>
                  <a:pt x="0" y="375475"/>
                </a:lnTo>
                <a:lnTo>
                  <a:pt x="342570" y="375475"/>
                </a:lnTo>
                <a:lnTo>
                  <a:pt x="34257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8"/>
            </p:custDataLst>
          </p:nvPr>
        </p:nvSpPr>
        <p:spPr>
          <a:xfrm>
            <a:off x="755650" y="345440"/>
            <a:ext cx="4029075" cy="571500"/>
          </a:xfrm>
          <a:prstGeom prst="rect">
            <a:avLst/>
          </a:prstGeom>
          <a:noFill/>
        </p:spPr>
        <p:txBody>
          <a:bodyPr wrap="square" lIns="47625" tIns="19050" rIns="47625" bIns="19050" rtlCol="0" anchor="ctr" anchorCtr="0">
            <a:normAutofit fontScale="87500" lnSpcReduction="20000"/>
          </a:bodyPr>
          <a:lstStyle/>
          <a:p>
            <a:pPr marL="0" indent="0" algn="l">
              <a:lnSpc>
                <a:spcPct val="100000"/>
              </a:lnSpc>
              <a:spcBef>
                <a:spcPct val="0"/>
              </a:spcBef>
              <a:spcAft>
                <a:spcPct val="0"/>
              </a:spcAft>
              <a:buSzTx/>
              <a:buNone/>
            </a:pPr>
            <a:r>
              <a:rPr lang="zh-CN" altLang="zh-CN" sz="4000" b="1" spc="220">
                <a:solidFill>
                  <a:schemeClr val="accent1"/>
                </a:solidFill>
                <a:latin typeface="微软雅黑" panose="020b0503020204020204" pitchFamily="34" charset="-122"/>
                <a:ea typeface="微软雅黑" panose="020b0503020204020204" pitchFamily="34" charset="-122"/>
                <a:sym typeface="+mn-ea"/>
              </a:rPr>
              <a:t>学习活动三：品语言</a:t>
            </a:r>
          </a:p>
        </p:txBody>
      </p:sp>
      <p:sp>
        <p:nvSpPr>
          <p:cNvPr id="17" name="Title 6"/>
          <p:cNvSpPr txBox="1"/>
          <p:nvPr>
            <p:custDataLst>
              <p:tags r:id="rId9"/>
            </p:custDataLst>
          </p:nvPr>
        </p:nvSpPr>
        <p:spPr>
          <a:xfrm>
            <a:off x="6804025" y="354965"/>
            <a:ext cx="1576705" cy="571500"/>
          </a:xfrm>
          <a:prstGeom prst="rect">
            <a:avLst/>
          </a:prstGeom>
          <a:noFill/>
          <a:ln w="3175">
            <a:noFill/>
            <a:prstDash val="dash"/>
          </a:ln>
        </p:spPr>
        <p:txBody>
          <a:bodyPr wrap="square" lIns="47625" tIns="19050" rIns="47625" bIns="1905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sz="32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准确性</a:t>
            </a:r>
          </a:p>
        </p:txBody>
      </p:sp>
      <p:sp>
        <p:nvSpPr>
          <p:cNvPr id="3" name="矩形 2"/>
          <p:cNvSpPr/>
          <p:nvPr/>
        </p:nvSpPr>
        <p:spPr>
          <a:xfrm>
            <a:off x="126365" y="1131570"/>
            <a:ext cx="8929370" cy="1967230"/>
          </a:xfrm>
          <a:prstGeom prst="rect">
            <a:avLst/>
          </a:prstGeom>
        </p:spPr>
        <p:txBody>
          <a:bodyPr wrap="square" lIns="121898" tIns="60948" rIns="121898" bIns="60948">
            <a:spAutoFit/>
          </a:bodyPr>
          <a:lstStyle/>
          <a:p>
            <a:pPr indent="0" eaLnBrk="1" fontAlgn="auto" latinLnBrk="0" hangingPunct="1">
              <a:lnSpc>
                <a:spcPct val="150000"/>
              </a:lnSpc>
            </a:pPr>
            <a:r>
              <a:rPr lang="zh-CN" sz="2000" b="1">
                <a:solidFill>
                  <a:schemeClr val="tx1"/>
                </a:solidFill>
                <a:latin typeface="新宋体" panose="02010609030101010101" charset="-122"/>
                <a:ea typeface="新宋体" panose="02010609030101010101" charset="-122"/>
                <a:cs typeface="黑体" panose="02010609060101010101" charset="-122"/>
                <a:sym typeface="+mn-ea"/>
              </a:rPr>
              <a:t>②</a:t>
            </a:r>
            <a:r>
              <a:rPr lang="zh-CN" sz="2000" b="1">
                <a:solidFill>
                  <a:srgbClr val="FF0000"/>
                </a:solidFill>
                <a:latin typeface="黑体" panose="02010609060101010101" charset="-122"/>
                <a:ea typeface="黑体" panose="02010609060101010101" charset="-122"/>
                <a:cs typeface="黑体" panose="02010609060101010101" charset="-122"/>
                <a:sym typeface="+mn-ea"/>
              </a:rPr>
              <a:t>一般的说来</a:t>
            </a:r>
            <a:r>
              <a:rPr lang="zh-CN" sz="2000" b="1">
                <a:latin typeface="黑体" panose="02010609060101010101" charset="-122"/>
                <a:ea typeface="黑体" panose="02010609060101010101" charset="-122"/>
                <a:cs typeface="黑体" panose="02010609060101010101" charset="-122"/>
                <a:sym typeface="+mn-ea"/>
              </a:rPr>
              <a:t>，成功了的就是正确的，失败了的就是错误的，</a:t>
            </a:r>
            <a:r>
              <a:rPr lang="zh-CN" sz="2000" b="1">
                <a:solidFill>
                  <a:srgbClr val="FF0000"/>
                </a:solidFill>
                <a:latin typeface="黑体" panose="02010609060101010101" charset="-122"/>
                <a:ea typeface="黑体" panose="02010609060101010101" charset="-122"/>
                <a:cs typeface="黑体" panose="02010609060101010101" charset="-122"/>
                <a:sym typeface="+mn-ea"/>
              </a:rPr>
              <a:t>特别是</a:t>
            </a:r>
            <a:r>
              <a:rPr lang="zh-CN" sz="2000" b="1">
                <a:latin typeface="黑体" panose="02010609060101010101" charset="-122"/>
                <a:ea typeface="黑体" panose="02010609060101010101" charset="-122"/>
                <a:cs typeface="黑体" panose="02010609060101010101" charset="-122"/>
                <a:sym typeface="+mn-ea"/>
              </a:rPr>
              <a:t>人类对自然界的斗争是如此。在社会斗争中，代表先进阶级的势力，有时候有些失败，</a:t>
            </a:r>
            <a:r>
              <a:rPr lang="zh-CN" sz="2000" b="1">
                <a:solidFill>
                  <a:srgbClr val="FF0000"/>
                </a:solidFill>
                <a:latin typeface="黑体" panose="02010609060101010101" charset="-122"/>
                <a:ea typeface="黑体" panose="02010609060101010101" charset="-122"/>
                <a:cs typeface="黑体" panose="02010609060101010101" charset="-122"/>
                <a:sym typeface="+mn-ea"/>
              </a:rPr>
              <a:t>并不是</a:t>
            </a:r>
            <a:r>
              <a:rPr lang="zh-CN" sz="2000" b="1">
                <a:latin typeface="黑体" panose="02010609060101010101" charset="-122"/>
                <a:ea typeface="黑体" panose="02010609060101010101" charset="-122"/>
                <a:cs typeface="黑体" panose="02010609060101010101" charset="-122"/>
                <a:sym typeface="+mn-ea"/>
              </a:rPr>
              <a:t>因为思想不正确，</a:t>
            </a:r>
            <a:r>
              <a:rPr lang="zh-CN" sz="2000" b="1">
                <a:solidFill>
                  <a:srgbClr val="FF0000"/>
                </a:solidFill>
                <a:latin typeface="黑体" panose="02010609060101010101" charset="-122"/>
                <a:ea typeface="黑体" panose="02010609060101010101" charset="-122"/>
                <a:cs typeface="黑体" panose="02010609060101010101" charset="-122"/>
                <a:sym typeface="+mn-ea"/>
              </a:rPr>
              <a:t>而是</a:t>
            </a:r>
            <a:r>
              <a:rPr lang="zh-CN" sz="2000" b="1">
                <a:latin typeface="黑体" panose="02010609060101010101" charset="-122"/>
                <a:ea typeface="黑体" panose="02010609060101010101" charset="-122"/>
                <a:cs typeface="黑体" panose="02010609060101010101" charset="-122"/>
                <a:sym typeface="+mn-ea"/>
              </a:rPr>
              <a:t>因为在斗争力量的对比上，先进势力这一方，暂时还不如反动势力那一方，所以暂时失败了，但是以后总有一天会要成功的。</a:t>
            </a:r>
          </a:p>
        </p:txBody>
      </p:sp>
      <p:sp>
        <p:nvSpPr>
          <p:cNvPr id="6" name="文本框 5"/>
          <p:cNvSpPr txBox="1"/>
          <p:nvPr/>
        </p:nvSpPr>
        <p:spPr>
          <a:xfrm>
            <a:off x="223520" y="3234690"/>
            <a:ext cx="8748395" cy="1846580"/>
          </a:xfrm>
          <a:prstGeom prst="rect">
            <a:avLst/>
          </a:prstGeom>
          <a:noFill/>
          <a:ln w="28575" cmpd="sng">
            <a:solidFill>
              <a:schemeClr val="accent1">
                <a:lumMod val="60000"/>
                <a:lumOff val="40000"/>
              </a:schemeClr>
            </a:solidFill>
            <a:prstDash val="solid"/>
          </a:ln>
        </p:spPr>
        <p:txBody>
          <a:bodyPr wrap="square" lIns="0" tIns="0" rIns="0" bIns="0" rtlCol="0">
            <a:spAutoFit/>
          </a:bodyPr>
          <a:lstStyle/>
          <a:p>
            <a:pPr algn="l" eaLnBrk="1"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一般的说来”“特别是”讲的是一般规律，实践的成败与思想正确与否是一致的。但在社会斗争中，有时出现特殊情况，用“并不是……而是……”句式指明先进势力暂时失败的原因；又用“有时候”“暂时”“总有一天”等词语，十分精确地论述了失败是暂时的，胜利是必然的。</a:t>
            </a:r>
            <a:endParaRPr lang="zh-CN" sz="2000" b="1">
              <a:latin typeface="黑体" panose="02010609060101010101" charset="-122"/>
              <a:ea typeface="黑体" panose="02010609060101010101" charset="-122"/>
              <a:cs typeface="黑体" panose="02010609060101010101" charset="-122"/>
            </a:endParaRPr>
          </a:p>
        </p:txBody>
      </p:sp>
    </p:spTree>
    <p:custDataLst>
      <p:tags r:id="rId10"/>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3"/>
            </p:custDataLst>
          </p:nvPr>
        </p:nvSpPr>
        <p:spPr>
          <a:xfrm>
            <a:off x="154305" y="195580"/>
            <a:ext cx="8303895" cy="8001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323533" y="411560"/>
            <a:ext cx="159544" cy="337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5"/>
            </p:custDataLst>
          </p:nvPr>
        </p:nvCxnSpPr>
        <p:spPr>
          <a:xfrm flipH="1">
            <a:off x="5147945" y="411321"/>
            <a:ext cx="0" cy="319088"/>
          </a:xfrm>
          <a:prstGeom prst="line">
            <a:avLst/>
          </a:prstGeom>
          <a:ln w="12700">
            <a:solidFill>
              <a:srgbClr val="B2B2B2"/>
            </a:solidFill>
            <a:prstDash val="dash"/>
          </a:ln>
        </p:spPr>
        <p:style>
          <a:lnRef idx="1">
            <a:schemeClr val="dk1"/>
          </a:lnRef>
          <a:fillRef idx="0">
            <a:schemeClr val="dk1"/>
          </a:fillRef>
          <a:effectRef idx="0">
            <a:schemeClr val="dk1"/>
          </a:effectRef>
          <a:fontRef idx="minor">
            <a:schemeClr val="tx1"/>
          </a:fontRef>
        </p:style>
      </p:cxnSp>
      <p:sp>
        <p:nvSpPr>
          <p:cNvPr id="14" name="矩形 13"/>
          <p:cNvSpPr/>
          <p:nvPr>
            <p:custDataLst>
              <p:tags r:id="rId6"/>
            </p:custDataLst>
          </p:nvPr>
        </p:nvSpPr>
        <p:spPr>
          <a:xfrm>
            <a:off x="154305" y="1092835"/>
            <a:ext cx="8741410" cy="405511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15" name="任意多边形: 形状 15"/>
          <p:cNvSpPr/>
          <p:nvPr>
            <p:custDataLst>
              <p:tags r:id="rId7"/>
            </p:custDataLst>
          </p:nvPr>
        </p:nvSpPr>
        <p:spPr>
          <a:xfrm rot="16200000">
            <a:off x="8328975" y="62098"/>
            <a:ext cx="337457" cy="362136"/>
          </a:xfrm>
          <a:custGeom>
            <a:gdLst>
              <a:gd name="connsiteX0" fmla="*/ 449943 w 449943"/>
              <a:gd name="connsiteY0" fmla="*/ 0 h 482848"/>
              <a:gd name="connsiteX1" fmla="*/ 449943 w 449943"/>
              <a:gd name="connsiteY1" fmla="*/ 375475 h 482848"/>
              <a:gd name="connsiteX2" fmla="*/ 449943 w 449943"/>
              <a:gd name="connsiteY2" fmla="*/ 449943 h 482848"/>
              <a:gd name="connsiteX3" fmla="*/ 449943 w 449943"/>
              <a:gd name="connsiteY3" fmla="*/ 482848 h 482848"/>
              <a:gd name="connsiteX4" fmla="*/ 0 w 449943"/>
              <a:gd name="connsiteY4" fmla="*/ 482848 h 482848"/>
              <a:gd name="connsiteX5" fmla="*/ 0 w 449943"/>
              <a:gd name="connsiteY5" fmla="*/ 375475 h 482848"/>
              <a:gd name="connsiteX6" fmla="*/ 342570 w 449943"/>
              <a:gd name="connsiteY6" fmla="*/ 375475 h 482848"/>
              <a:gd name="connsiteX7" fmla="*/ 342570 w 449943"/>
              <a:gd name="connsiteY7" fmla="*/ 0 h 482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42" h="482848">
                <a:moveTo>
                  <a:pt x="449943" y="0"/>
                </a:moveTo>
                <a:lnTo>
                  <a:pt x="449943" y="375475"/>
                </a:lnTo>
                <a:lnTo>
                  <a:pt x="449943" y="449943"/>
                </a:lnTo>
                <a:lnTo>
                  <a:pt x="449943" y="482848"/>
                </a:lnTo>
                <a:lnTo>
                  <a:pt x="0" y="482848"/>
                </a:lnTo>
                <a:lnTo>
                  <a:pt x="0" y="375475"/>
                </a:lnTo>
                <a:lnTo>
                  <a:pt x="342570" y="375475"/>
                </a:lnTo>
                <a:lnTo>
                  <a:pt x="34257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8"/>
            </p:custDataLst>
          </p:nvPr>
        </p:nvSpPr>
        <p:spPr>
          <a:xfrm>
            <a:off x="755650" y="345440"/>
            <a:ext cx="4029075" cy="571500"/>
          </a:xfrm>
          <a:prstGeom prst="rect">
            <a:avLst/>
          </a:prstGeom>
          <a:noFill/>
        </p:spPr>
        <p:txBody>
          <a:bodyPr wrap="square" lIns="47625" tIns="19050" rIns="47625" bIns="19050" rtlCol="0" anchor="ctr" anchorCtr="0">
            <a:normAutofit fontScale="87500" lnSpcReduction="20000"/>
          </a:bodyPr>
          <a:lstStyle/>
          <a:p>
            <a:pPr marL="0" indent="0" algn="l">
              <a:lnSpc>
                <a:spcPct val="100000"/>
              </a:lnSpc>
              <a:spcBef>
                <a:spcPct val="0"/>
              </a:spcBef>
              <a:spcAft>
                <a:spcPct val="0"/>
              </a:spcAft>
              <a:buSzTx/>
              <a:buNone/>
            </a:pPr>
            <a:r>
              <a:rPr lang="zh-CN" altLang="zh-CN" sz="4000" b="1" spc="220">
                <a:solidFill>
                  <a:schemeClr val="accent1"/>
                </a:solidFill>
                <a:latin typeface="微软雅黑" panose="020b0503020204020204" pitchFamily="34" charset="-122"/>
                <a:ea typeface="微软雅黑" panose="020b0503020204020204" pitchFamily="34" charset="-122"/>
                <a:sym typeface="+mn-ea"/>
              </a:rPr>
              <a:t>学习活动三：品语言</a:t>
            </a:r>
          </a:p>
        </p:txBody>
      </p:sp>
      <p:sp>
        <p:nvSpPr>
          <p:cNvPr id="17" name="Title 6"/>
          <p:cNvSpPr txBox="1"/>
          <p:nvPr>
            <p:custDataLst>
              <p:tags r:id="rId9"/>
            </p:custDataLst>
          </p:nvPr>
        </p:nvSpPr>
        <p:spPr>
          <a:xfrm>
            <a:off x="6804025" y="354965"/>
            <a:ext cx="1576705" cy="571500"/>
          </a:xfrm>
          <a:prstGeom prst="rect">
            <a:avLst/>
          </a:prstGeom>
          <a:noFill/>
          <a:ln w="3175">
            <a:noFill/>
            <a:prstDash val="dash"/>
          </a:ln>
        </p:spPr>
        <p:txBody>
          <a:bodyPr wrap="square" lIns="47625" tIns="19050" rIns="47625" bIns="1905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sz="32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准确性</a:t>
            </a:r>
          </a:p>
        </p:txBody>
      </p:sp>
      <p:sp>
        <p:nvSpPr>
          <p:cNvPr id="100" name="文本框 99"/>
          <p:cNvSpPr txBox="1"/>
          <p:nvPr/>
        </p:nvSpPr>
        <p:spPr>
          <a:xfrm>
            <a:off x="228600" y="1220470"/>
            <a:ext cx="8258810" cy="553085"/>
          </a:xfrm>
          <a:prstGeom prst="rect">
            <a:avLst/>
          </a:prstGeom>
          <a:noFill/>
          <a:ln w="9525">
            <a:noFill/>
          </a:ln>
        </p:spPr>
        <p:txBody>
          <a:bodyPr wrap="square">
            <a:spAutoFit/>
          </a:bodyPr>
          <a:lstStyle/>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③而无产阶级认识世界的目的，</a:t>
            </a:r>
            <a:r>
              <a:rPr lang="zh-CN" sz="2000" b="1">
                <a:solidFill>
                  <a:srgbClr val="FF0000"/>
                </a:solidFill>
                <a:latin typeface="黑体" panose="02010609060101010101" charset="-122"/>
                <a:ea typeface="黑体" panose="02010609060101010101" charset="-122"/>
                <a:cs typeface="黑体" panose="02010609060101010101" charset="-122"/>
                <a:sym typeface="+mn-ea"/>
              </a:rPr>
              <a:t>只是</a:t>
            </a:r>
            <a:r>
              <a:rPr lang="zh-CN" sz="2000" b="1">
                <a:latin typeface="黑体" panose="02010609060101010101" charset="-122"/>
                <a:ea typeface="黑体" panose="02010609060101010101" charset="-122"/>
                <a:cs typeface="黑体" panose="02010609060101010101" charset="-122"/>
                <a:sym typeface="+mn-ea"/>
              </a:rPr>
              <a:t>为了改造世界，此外</a:t>
            </a:r>
            <a:r>
              <a:rPr lang="zh-CN" sz="2000" b="1">
                <a:solidFill>
                  <a:srgbClr val="FF0000"/>
                </a:solidFill>
                <a:latin typeface="黑体" panose="02010609060101010101" charset="-122"/>
                <a:ea typeface="黑体" panose="02010609060101010101" charset="-122"/>
                <a:cs typeface="黑体" panose="02010609060101010101" charset="-122"/>
                <a:sym typeface="+mn-ea"/>
              </a:rPr>
              <a:t>再无别的目的。</a:t>
            </a:r>
          </a:p>
        </p:txBody>
      </p:sp>
      <p:sp>
        <p:nvSpPr>
          <p:cNvPr id="2" name="文本框 1"/>
          <p:cNvSpPr txBox="1"/>
          <p:nvPr/>
        </p:nvSpPr>
        <p:spPr>
          <a:xfrm>
            <a:off x="212725" y="1851660"/>
            <a:ext cx="8617585" cy="923290"/>
          </a:xfrm>
          <a:prstGeom prst="rect">
            <a:avLst/>
          </a:prstGeom>
          <a:noFill/>
          <a:ln w="28575" cmpd="sng">
            <a:solidFill>
              <a:schemeClr val="accent1">
                <a:lumMod val="60000"/>
                <a:lumOff val="40000"/>
              </a:schemeClr>
            </a:solidFill>
            <a:prstDash val="solid"/>
          </a:ln>
        </p:spPr>
        <p:txBody>
          <a:bodyPr wrap="square" lIns="0" tIns="0" rIns="0" bIns="0" rtlCol="0">
            <a:spAutoFit/>
          </a:bodyPr>
          <a:lstStyle/>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“只是”“再无别的目的”，强调了人们认识世界的根本目的是为了改造世界。</a:t>
            </a:r>
            <a:endParaRPr lang="zh-CN" sz="2000" b="1">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228600" y="2874010"/>
            <a:ext cx="8474710" cy="923290"/>
          </a:xfrm>
          <a:prstGeom prst="rect">
            <a:avLst/>
          </a:prstGeom>
          <a:noFill/>
        </p:spPr>
        <p:txBody>
          <a:bodyPr wrap="square" lIns="0" tIns="0" rIns="0" bIns="0" rtlCol="0">
            <a:spAutoFit/>
          </a:bodyPr>
          <a:lstStyle/>
          <a:p>
            <a:pPr algn="l" eaLnBrk="1" latinLnBrk="0" hangingPunct="1">
              <a:lnSpc>
                <a:spcPct val="150000"/>
              </a:lnSpc>
              <a:buClrTx/>
              <a:buSzTx/>
              <a:buFontTx/>
            </a:pPr>
            <a:r>
              <a:rPr lang="zh-CN" sz="2000" b="1">
                <a:latin typeface="新宋体" panose="02010609030101010101" charset="-122"/>
                <a:ea typeface="新宋体" panose="02010609030101010101" charset="-122"/>
                <a:cs typeface="黑体" panose="02010609060101010101" charset="-122"/>
                <a:sym typeface="+mn-ea"/>
              </a:rPr>
              <a:t>④</a:t>
            </a:r>
            <a:r>
              <a:rPr lang="zh-CN" sz="2000" b="1">
                <a:latin typeface="黑体" panose="02010609060101010101" charset="-122"/>
                <a:ea typeface="黑体" panose="02010609060101010101" charset="-122"/>
                <a:cs typeface="黑体" panose="02010609060101010101" charset="-122"/>
                <a:sym typeface="+mn-ea"/>
              </a:rPr>
              <a:t>一个正确的认识，</a:t>
            </a:r>
            <a:r>
              <a:rPr lang="zh-CN" sz="2000" b="1">
                <a:solidFill>
                  <a:srgbClr val="FF0000"/>
                </a:solidFill>
                <a:latin typeface="黑体" panose="02010609060101010101" charset="-122"/>
                <a:ea typeface="黑体" panose="02010609060101010101" charset="-122"/>
                <a:cs typeface="黑体" panose="02010609060101010101" charset="-122"/>
                <a:sym typeface="+mn-ea"/>
              </a:rPr>
              <a:t>往往</a:t>
            </a:r>
            <a:r>
              <a:rPr lang="zh-CN" sz="2000" b="1">
                <a:latin typeface="黑体" panose="02010609060101010101" charset="-122"/>
                <a:ea typeface="黑体" panose="02010609060101010101" charset="-122"/>
                <a:cs typeface="黑体" panose="02010609060101010101" charset="-122"/>
                <a:sym typeface="+mn-ea"/>
              </a:rPr>
              <a:t>需要经过由物质到精神，由精神到物质，即由实践到认识，由认识到实践这样多次的</a:t>
            </a:r>
            <a:r>
              <a:rPr lang="zh-CN" sz="2000" b="1">
                <a:solidFill>
                  <a:srgbClr val="FF0000"/>
                </a:solidFill>
                <a:latin typeface="黑体" panose="02010609060101010101" charset="-122"/>
                <a:ea typeface="黑体" panose="02010609060101010101" charset="-122"/>
                <a:cs typeface="黑体" panose="02010609060101010101" charset="-122"/>
                <a:sym typeface="+mn-ea"/>
              </a:rPr>
              <a:t>反复</a:t>
            </a:r>
            <a:r>
              <a:rPr lang="zh-CN" sz="2000" b="1">
                <a:latin typeface="黑体" panose="02010609060101010101" charset="-122"/>
                <a:ea typeface="黑体" panose="02010609060101010101" charset="-122"/>
                <a:cs typeface="黑体" panose="02010609060101010101" charset="-122"/>
                <a:sym typeface="+mn-ea"/>
              </a:rPr>
              <a:t>，才能够完成。</a:t>
            </a:r>
            <a:endParaRPr lang="zh-CN" sz="2000" b="1">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228600" y="4011930"/>
            <a:ext cx="8584565" cy="923290"/>
          </a:xfrm>
          <a:prstGeom prst="rect">
            <a:avLst/>
          </a:prstGeom>
          <a:noFill/>
          <a:ln w="28575" cmpd="sng">
            <a:solidFill>
              <a:schemeClr val="accent3"/>
            </a:solidFill>
            <a:prstDash val="solid"/>
          </a:ln>
        </p:spPr>
        <p:txBody>
          <a:bodyPr wrap="square" lIns="0" tIns="0" rIns="0" bIns="0" rtlCol="0">
            <a:spAutoFit/>
          </a:bodyPr>
          <a:lstStyle/>
          <a:p>
            <a:pPr algn="l" eaLnBrk="1"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“往往”既说明这种情况经常出现，又说明这种情况并不是一概如此。“反复”说明正确的认识并不是一蹴而就的。</a:t>
            </a:r>
            <a:endParaRPr lang="zh-CN" altLang="en-US" sz="1600" b="1" smtClean="0">
              <a:solidFill>
                <a:schemeClr val="accent6"/>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edge">
                                      <p:cBhvr>
                                        <p:cTn id="13" dur="2000"/>
                                        <p:tgtEl>
                                          <p:spTgt spid="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edge">
                                      <p:cBhvr>
                                        <p:cTn id="2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4" grpId="0"/>
      <p:bldP spid="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3"/>
            </p:custDataLst>
          </p:nvPr>
        </p:nvSpPr>
        <p:spPr>
          <a:xfrm>
            <a:off x="457200" y="685800"/>
            <a:ext cx="8229600" cy="8001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667703" y="917020"/>
            <a:ext cx="159544" cy="337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5"/>
            </p:custDataLst>
          </p:nvPr>
        </p:nvCxnSpPr>
        <p:spPr>
          <a:xfrm flipH="1">
            <a:off x="5172075" y="926306"/>
            <a:ext cx="0" cy="319088"/>
          </a:xfrm>
          <a:prstGeom prst="line">
            <a:avLst/>
          </a:prstGeom>
          <a:ln w="12700">
            <a:solidFill>
              <a:srgbClr val="B2B2B2"/>
            </a:solidFill>
            <a:prstDash val="dash"/>
          </a:ln>
        </p:spPr>
        <p:style>
          <a:lnRef idx="1">
            <a:schemeClr val="dk1"/>
          </a:lnRef>
          <a:fillRef idx="0">
            <a:schemeClr val="dk1"/>
          </a:fillRef>
          <a:effectRef idx="0">
            <a:schemeClr val="dk1"/>
          </a:effectRef>
          <a:fontRef idx="minor">
            <a:schemeClr val="tx1"/>
          </a:fontRef>
        </p:style>
      </p:cxnSp>
      <p:sp>
        <p:nvSpPr>
          <p:cNvPr id="14" name="矩形 13"/>
          <p:cNvSpPr/>
          <p:nvPr>
            <p:custDataLst>
              <p:tags r:id="rId6"/>
            </p:custDataLst>
          </p:nvPr>
        </p:nvSpPr>
        <p:spPr>
          <a:xfrm>
            <a:off x="457835" y="1600200"/>
            <a:ext cx="8284845" cy="345122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15" name="任意多边形: 形状 15"/>
          <p:cNvSpPr/>
          <p:nvPr>
            <p:custDataLst>
              <p:tags r:id="rId7"/>
            </p:custDataLst>
          </p:nvPr>
        </p:nvSpPr>
        <p:spPr>
          <a:xfrm rot="16200000">
            <a:off x="8470580" y="522473"/>
            <a:ext cx="337457" cy="362136"/>
          </a:xfrm>
          <a:custGeom>
            <a:gdLst>
              <a:gd name="connsiteX0" fmla="*/ 449943 w 449943"/>
              <a:gd name="connsiteY0" fmla="*/ 0 h 482848"/>
              <a:gd name="connsiteX1" fmla="*/ 449943 w 449943"/>
              <a:gd name="connsiteY1" fmla="*/ 375475 h 482848"/>
              <a:gd name="connsiteX2" fmla="*/ 449943 w 449943"/>
              <a:gd name="connsiteY2" fmla="*/ 449943 h 482848"/>
              <a:gd name="connsiteX3" fmla="*/ 449943 w 449943"/>
              <a:gd name="connsiteY3" fmla="*/ 482848 h 482848"/>
              <a:gd name="connsiteX4" fmla="*/ 0 w 449943"/>
              <a:gd name="connsiteY4" fmla="*/ 482848 h 482848"/>
              <a:gd name="connsiteX5" fmla="*/ 0 w 449943"/>
              <a:gd name="connsiteY5" fmla="*/ 375475 h 482848"/>
              <a:gd name="connsiteX6" fmla="*/ 342570 w 449943"/>
              <a:gd name="connsiteY6" fmla="*/ 375475 h 482848"/>
              <a:gd name="connsiteX7" fmla="*/ 342570 w 449943"/>
              <a:gd name="connsiteY7" fmla="*/ 0 h 482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42" h="482848">
                <a:moveTo>
                  <a:pt x="449943" y="0"/>
                </a:moveTo>
                <a:lnTo>
                  <a:pt x="449943" y="375475"/>
                </a:lnTo>
                <a:lnTo>
                  <a:pt x="449943" y="449943"/>
                </a:lnTo>
                <a:lnTo>
                  <a:pt x="449943" y="482848"/>
                </a:lnTo>
                <a:lnTo>
                  <a:pt x="0" y="482848"/>
                </a:lnTo>
                <a:lnTo>
                  <a:pt x="0" y="375475"/>
                </a:lnTo>
                <a:lnTo>
                  <a:pt x="342570" y="375475"/>
                </a:lnTo>
                <a:lnTo>
                  <a:pt x="34257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8"/>
            </p:custDataLst>
          </p:nvPr>
        </p:nvSpPr>
        <p:spPr>
          <a:xfrm>
            <a:off x="1028700" y="800100"/>
            <a:ext cx="4029075" cy="571500"/>
          </a:xfrm>
          <a:prstGeom prst="rect">
            <a:avLst/>
          </a:prstGeom>
          <a:noFill/>
        </p:spPr>
        <p:txBody>
          <a:bodyPr wrap="square" lIns="47625" tIns="19050" rIns="47625" bIns="19050" rtlCol="0" anchor="ctr" anchorCtr="0">
            <a:normAutofit fontScale="87500" lnSpcReduction="20000"/>
          </a:bodyPr>
          <a:lstStyle/>
          <a:p>
            <a:pPr marL="0" indent="0" algn="l">
              <a:lnSpc>
                <a:spcPct val="100000"/>
              </a:lnSpc>
              <a:spcBef>
                <a:spcPct val="0"/>
              </a:spcBef>
              <a:spcAft>
                <a:spcPct val="0"/>
              </a:spcAft>
              <a:buSzTx/>
              <a:buNone/>
            </a:pPr>
            <a:r>
              <a:rPr lang="zh-CN" altLang="zh-CN" sz="4000" b="1" spc="220">
                <a:solidFill>
                  <a:schemeClr val="accent1"/>
                </a:solidFill>
                <a:latin typeface="微软雅黑" panose="020b0503020204020204" pitchFamily="34" charset="-122"/>
                <a:ea typeface="微软雅黑" panose="020b0503020204020204" pitchFamily="34" charset="-122"/>
                <a:sym typeface="+mn-ea"/>
              </a:rPr>
              <a:t>学习活动三：品语言</a:t>
            </a:r>
          </a:p>
        </p:txBody>
      </p:sp>
      <p:sp>
        <p:nvSpPr>
          <p:cNvPr id="8" name="矩形 7"/>
          <p:cNvSpPr>
            <a:spLocks noChangeArrowheads="1"/>
          </p:cNvSpPr>
          <p:nvPr/>
        </p:nvSpPr>
        <p:spPr bwMode="auto">
          <a:xfrm>
            <a:off x="7092315" y="800100"/>
            <a:ext cx="1455420" cy="590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sz="3200" b="1">
                <a:solidFill>
                  <a:srgbClr val="FF0000"/>
                </a:solidFill>
                <a:latin typeface="微软雅黑" panose="020b0503020204020204" pitchFamily="34" charset="-122"/>
                <a:ea typeface="微软雅黑" panose="020b0503020204020204" pitchFamily="34" charset="-122"/>
                <a:cs typeface="黑体" panose="02010609060101010101" charset="-122"/>
                <a:sym typeface="+mn-ea"/>
              </a:rPr>
              <a:t>通俗性</a:t>
            </a:r>
          </a:p>
        </p:txBody>
      </p:sp>
      <p:sp>
        <p:nvSpPr>
          <p:cNvPr id="4" name="矩形 3"/>
          <p:cNvSpPr/>
          <p:nvPr/>
        </p:nvSpPr>
        <p:spPr>
          <a:xfrm>
            <a:off x="611505" y="1635760"/>
            <a:ext cx="7827645" cy="3352165"/>
          </a:xfrm>
          <a:prstGeom prst="rect">
            <a:avLst/>
          </a:prstGeom>
        </p:spPr>
        <p:txBody>
          <a:bodyPr wrap="square" lIns="121898" tIns="60948" rIns="121898" bIns="60948">
            <a:spAutoFit/>
          </a:bodyPr>
          <a:lstStyle/>
          <a:p>
            <a:pPr indent="0" eaLnBrk="1" fontAlgn="auto" latinLnBrk="0" hangingPunct="1">
              <a:lnSpc>
                <a:spcPct val="150000"/>
              </a:lnSpc>
            </a:pPr>
            <a:r>
              <a:rPr lang="zh-CN" sz="2000" b="1">
                <a:latin typeface="新宋体" panose="02010609030101010101" charset="-122"/>
                <a:ea typeface="新宋体" panose="02010609030101010101" charset="-122"/>
                <a:cs typeface="黑体" panose="02010609060101010101" charset="-122"/>
                <a:sym typeface="+mn-ea"/>
              </a:rPr>
              <a:t>①</a:t>
            </a:r>
            <a:r>
              <a:rPr lang="zh-CN" sz="2000" b="1">
                <a:latin typeface="黑体" panose="02010609060101010101" charset="-122"/>
                <a:ea typeface="黑体" panose="02010609060101010101" charset="-122"/>
                <a:cs typeface="黑体" panose="02010609060101010101" charset="-122"/>
                <a:sym typeface="+mn-ea"/>
              </a:rPr>
              <a:t>文章的标题《人的正确思想是从哪里来的</a:t>
            </a:r>
            <a:r>
              <a:rPr lang="zh-CN" sz="2000" b="1">
                <a:solidFill>
                  <a:schemeClr val="tx1"/>
                </a:solidFill>
                <a:latin typeface="黑体" panose="02010609060101010101" charset="-122"/>
                <a:ea typeface="黑体" panose="02010609060101010101" charset="-122"/>
                <a:cs typeface="黑体" panose="02010609060101010101" charset="-122"/>
                <a:sym typeface="+mn-ea"/>
              </a:rPr>
              <a:t>？</a:t>
            </a:r>
            <a:r>
              <a:rPr lang="zh-CN" sz="2000" b="1">
                <a:latin typeface="黑体" panose="02010609060101010101" charset="-122"/>
                <a:ea typeface="黑体" panose="02010609060101010101" charset="-122"/>
                <a:cs typeface="黑体" panose="02010609060101010101" charset="-122"/>
                <a:sym typeface="+mn-ea"/>
              </a:rPr>
              <a:t>》用一个疑问句，既反映文章的内容，又受写作对象、时间、目的、要求等因素制约。这个标题包含两层意思：一是人的思想是从哪里来的？二是人的正确思想是从哪里来的？这与课文讲的两次飞跃紧密联系。</a:t>
            </a: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这个标题是针对后文“现在我们的同志中，有很多人还不懂得这个认识论的道理”的现实而提出问题的，是1963年写给农村工作者读的，因此语言通俗易懂；用疑问句，有引起读者注意和深思的作用。</a:t>
            </a:r>
          </a:p>
        </p:txBody>
      </p:sp>
    </p:spTree>
    <p:custDataLst>
      <p:tags r:id="rId9"/>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 calcmode="lin" valueType="num">
                                      <p:cBhvr additive="base">
                                        <p:cTn id="2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3"/>
            </p:custDataLst>
          </p:nvPr>
        </p:nvSpPr>
        <p:spPr>
          <a:xfrm>
            <a:off x="219075" y="123190"/>
            <a:ext cx="8387715" cy="8001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611188" y="348060"/>
            <a:ext cx="159544" cy="337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5"/>
            </p:custDataLst>
          </p:nvPr>
        </p:nvCxnSpPr>
        <p:spPr>
          <a:xfrm flipH="1">
            <a:off x="5220335" y="389096"/>
            <a:ext cx="0" cy="319088"/>
          </a:xfrm>
          <a:prstGeom prst="line">
            <a:avLst/>
          </a:prstGeom>
          <a:ln w="12700">
            <a:solidFill>
              <a:srgbClr val="B2B2B2"/>
            </a:solidFill>
            <a:prstDash val="dash"/>
          </a:ln>
        </p:spPr>
        <p:style>
          <a:lnRef idx="1">
            <a:schemeClr val="dk1"/>
          </a:lnRef>
          <a:fillRef idx="0">
            <a:schemeClr val="dk1"/>
          </a:fillRef>
          <a:effectRef idx="0">
            <a:schemeClr val="dk1"/>
          </a:effectRef>
          <a:fontRef idx="minor">
            <a:schemeClr val="tx1"/>
          </a:fontRef>
        </p:style>
      </p:cxnSp>
      <p:sp>
        <p:nvSpPr>
          <p:cNvPr id="14" name="矩形 13"/>
          <p:cNvSpPr/>
          <p:nvPr>
            <p:custDataLst>
              <p:tags r:id="rId6"/>
            </p:custDataLst>
          </p:nvPr>
        </p:nvSpPr>
        <p:spPr>
          <a:xfrm>
            <a:off x="219075" y="988060"/>
            <a:ext cx="8705850" cy="414782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15" name="任意多边形: 形状 15"/>
          <p:cNvSpPr/>
          <p:nvPr>
            <p:custDataLst>
              <p:tags r:id="rId7"/>
            </p:custDataLst>
          </p:nvPr>
        </p:nvSpPr>
        <p:spPr>
          <a:xfrm rot="16200000">
            <a:off x="8493440" y="39238"/>
            <a:ext cx="337457" cy="362136"/>
          </a:xfrm>
          <a:custGeom>
            <a:gdLst>
              <a:gd name="connsiteX0" fmla="*/ 449943 w 449943"/>
              <a:gd name="connsiteY0" fmla="*/ 0 h 482848"/>
              <a:gd name="connsiteX1" fmla="*/ 449943 w 449943"/>
              <a:gd name="connsiteY1" fmla="*/ 375475 h 482848"/>
              <a:gd name="connsiteX2" fmla="*/ 449943 w 449943"/>
              <a:gd name="connsiteY2" fmla="*/ 449943 h 482848"/>
              <a:gd name="connsiteX3" fmla="*/ 449943 w 449943"/>
              <a:gd name="connsiteY3" fmla="*/ 482848 h 482848"/>
              <a:gd name="connsiteX4" fmla="*/ 0 w 449943"/>
              <a:gd name="connsiteY4" fmla="*/ 482848 h 482848"/>
              <a:gd name="connsiteX5" fmla="*/ 0 w 449943"/>
              <a:gd name="connsiteY5" fmla="*/ 375475 h 482848"/>
              <a:gd name="connsiteX6" fmla="*/ 342570 w 449943"/>
              <a:gd name="connsiteY6" fmla="*/ 375475 h 482848"/>
              <a:gd name="connsiteX7" fmla="*/ 342570 w 449943"/>
              <a:gd name="connsiteY7" fmla="*/ 0 h 482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42" h="482848">
                <a:moveTo>
                  <a:pt x="449943" y="0"/>
                </a:moveTo>
                <a:lnTo>
                  <a:pt x="449943" y="375475"/>
                </a:lnTo>
                <a:lnTo>
                  <a:pt x="449943" y="449943"/>
                </a:lnTo>
                <a:lnTo>
                  <a:pt x="449943" y="482848"/>
                </a:lnTo>
                <a:lnTo>
                  <a:pt x="0" y="482848"/>
                </a:lnTo>
                <a:lnTo>
                  <a:pt x="0" y="375475"/>
                </a:lnTo>
                <a:lnTo>
                  <a:pt x="342570" y="375475"/>
                </a:lnTo>
                <a:lnTo>
                  <a:pt x="34257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8"/>
            </p:custDataLst>
          </p:nvPr>
        </p:nvSpPr>
        <p:spPr>
          <a:xfrm>
            <a:off x="981075" y="231140"/>
            <a:ext cx="4029075" cy="571500"/>
          </a:xfrm>
          <a:prstGeom prst="rect">
            <a:avLst/>
          </a:prstGeom>
          <a:noFill/>
        </p:spPr>
        <p:txBody>
          <a:bodyPr wrap="square" lIns="47625" tIns="19050" rIns="47625" bIns="19050" rtlCol="0" anchor="ctr" anchorCtr="0">
            <a:normAutofit fontScale="87500" lnSpcReduction="20000"/>
          </a:bodyPr>
          <a:lstStyle/>
          <a:p>
            <a:pPr marL="0" indent="0" algn="l">
              <a:lnSpc>
                <a:spcPct val="100000"/>
              </a:lnSpc>
              <a:spcBef>
                <a:spcPct val="0"/>
              </a:spcBef>
              <a:spcAft>
                <a:spcPct val="0"/>
              </a:spcAft>
              <a:buSzTx/>
              <a:buNone/>
            </a:pPr>
            <a:r>
              <a:rPr lang="zh-CN" altLang="zh-CN" sz="4000" b="1" spc="220">
                <a:solidFill>
                  <a:schemeClr val="accent1"/>
                </a:solidFill>
                <a:latin typeface="微软雅黑" panose="020b0503020204020204" pitchFamily="34" charset="-122"/>
                <a:ea typeface="微软雅黑" panose="020b0503020204020204" pitchFamily="34" charset="-122"/>
                <a:sym typeface="+mn-ea"/>
              </a:rPr>
              <a:t>学习活动三：品语言</a:t>
            </a:r>
          </a:p>
        </p:txBody>
      </p:sp>
      <p:sp>
        <p:nvSpPr>
          <p:cNvPr id="8" name="矩形 7"/>
          <p:cNvSpPr>
            <a:spLocks noChangeArrowheads="1"/>
          </p:cNvSpPr>
          <p:nvPr/>
        </p:nvSpPr>
        <p:spPr bwMode="auto">
          <a:xfrm>
            <a:off x="6804025" y="227965"/>
            <a:ext cx="1455420" cy="590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sz="3200" b="1">
                <a:solidFill>
                  <a:srgbClr val="FF0000"/>
                </a:solidFill>
                <a:latin typeface="微软雅黑" panose="020b0503020204020204" pitchFamily="34" charset="-122"/>
                <a:ea typeface="微软雅黑" panose="020b0503020204020204" pitchFamily="34" charset="-122"/>
                <a:cs typeface="黑体" panose="02010609060101010101" charset="-122"/>
                <a:sym typeface="+mn-ea"/>
              </a:rPr>
              <a:t>通俗性</a:t>
            </a:r>
          </a:p>
        </p:txBody>
      </p:sp>
      <p:sp>
        <p:nvSpPr>
          <p:cNvPr id="2" name="矩形 1"/>
          <p:cNvSpPr/>
          <p:nvPr/>
        </p:nvSpPr>
        <p:spPr>
          <a:xfrm>
            <a:off x="276225" y="915670"/>
            <a:ext cx="8689340" cy="4275455"/>
          </a:xfrm>
          <a:prstGeom prst="rect">
            <a:avLst/>
          </a:prstGeom>
        </p:spPr>
        <p:txBody>
          <a:bodyPr wrap="square" lIns="121898" tIns="60948" rIns="121898" bIns="60948">
            <a:spAutoFit/>
          </a:bodyPr>
          <a:lstStyle/>
          <a:p>
            <a:pPr indent="0" eaLnBrk="1" fontAlgn="auto" latinLnBrk="0" hangingPunct="1">
              <a:lnSpc>
                <a:spcPct val="150000"/>
              </a:lnSpc>
            </a:pPr>
            <a:r>
              <a:rPr lang="zh-CN" sz="2000" b="1">
                <a:latin typeface="新宋体" panose="02010609030101010101" charset="-122"/>
                <a:ea typeface="新宋体" panose="02010609030101010101" charset="-122"/>
                <a:cs typeface="黑体" panose="02010609060101010101" charset="-122"/>
                <a:sym typeface="+mn-ea"/>
              </a:rPr>
              <a:t>②</a:t>
            </a:r>
            <a:r>
              <a:rPr lang="zh-CN" sz="2000" b="1">
                <a:latin typeface="黑体" panose="02010609060101010101" charset="-122"/>
                <a:ea typeface="黑体" panose="02010609060101010101" charset="-122"/>
                <a:cs typeface="黑体" panose="02010609060101010101" charset="-122"/>
                <a:sym typeface="+mn-ea"/>
              </a:rPr>
              <a:t>文章开头的</a:t>
            </a:r>
            <a:r>
              <a:rPr lang="zh-CN" sz="2000" b="1">
                <a:solidFill>
                  <a:srgbClr val="FF0000"/>
                </a:solidFill>
                <a:latin typeface="黑体" panose="02010609060101010101" charset="-122"/>
                <a:ea typeface="黑体" panose="02010609060101010101" charset="-122"/>
                <a:cs typeface="黑体" panose="02010609060101010101" charset="-122"/>
                <a:sym typeface="+mn-ea"/>
              </a:rPr>
              <a:t>三问三答</a:t>
            </a:r>
            <a:r>
              <a:rPr lang="zh-CN" sz="2000" b="1">
                <a:latin typeface="黑体" panose="02010609060101010101" charset="-122"/>
                <a:ea typeface="黑体" panose="02010609060101010101" charset="-122"/>
                <a:cs typeface="黑体" panose="02010609060101010101" charset="-122"/>
                <a:sym typeface="+mn-ea"/>
              </a:rPr>
              <a:t>，用的是群众最为熟悉的语言，表达的却是极其严密的哲学观点。第一问是总领、应题，答案在最后，正是本文的中心论点。中间插进二问，正好是对客观唯心主义和主观唯心主义的否定，不搬用名词术语，深入浅出。</a:t>
            </a:r>
          </a:p>
          <a:p>
            <a:pPr indent="0" eaLnBrk="1" fontAlgn="auto" latinLnBrk="0" hangingPunct="1">
              <a:lnSpc>
                <a:spcPct val="150000"/>
              </a:lnSpc>
            </a:pPr>
            <a:r>
              <a:rPr lang="zh-CN" sz="2000" b="1">
                <a:latin typeface="新宋体" panose="02010609030101010101" charset="-122"/>
                <a:ea typeface="新宋体" panose="02010609030101010101" charset="-122"/>
                <a:cs typeface="黑体" panose="02010609060101010101" charset="-122"/>
                <a:sym typeface="+mn-ea"/>
              </a:rPr>
              <a:t>③</a:t>
            </a:r>
            <a:r>
              <a:rPr lang="zh-CN" sz="2000" b="1">
                <a:latin typeface="黑体" panose="02010609060101010101" charset="-122"/>
                <a:ea typeface="黑体" panose="02010609060101010101" charset="-122"/>
                <a:cs typeface="黑体" panose="02010609060101010101" charset="-122"/>
                <a:sym typeface="+mn-ea"/>
              </a:rPr>
              <a:t>文中使用了三组相应的概念：存在-思想、实践-认识、物质-精神。这三组概念在表达哲学观点时，有时是相通的，有时在使用范围和特定内涵却又有一定的差别。作者在文中为了通俗地说明问题，用“物质”和“精神”这一组概念贯串全文，能通用的都加以说明；不能通用的就使用特定概念。这样，表达既通俗易懂，又准确清楚。</a:t>
            </a:r>
          </a:p>
        </p:txBody>
      </p:sp>
    </p:spTree>
    <p:custDataLst>
      <p:tags r:id="rId9"/>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0" presetClass="entr" presetSubtype="0" fill="hold"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wedge">
                                      <p:cBhvr>
                                        <p:cTn id="18" dur="2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2"/>
            </p:custDataLst>
          </p:nvPr>
        </p:nvSpPr>
        <p:spPr>
          <a:xfrm>
            <a:off x="3333750" y="753110"/>
            <a:ext cx="2860675" cy="5334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zh-HK" sz="4400" b="1" spc="220">
                <a:solidFill>
                  <a:schemeClr val="accent1"/>
                </a:solidFill>
                <a:latin typeface="微软雅黑" panose="020b0503020204020204" pitchFamily="34" charset="-122"/>
                <a:ea typeface="微软雅黑" panose="020b0503020204020204" pitchFamily="34" charset="-122"/>
                <a:sym typeface="+mn-ea"/>
              </a:rPr>
              <a:t>总结提升</a:t>
            </a:r>
          </a:p>
        </p:txBody>
      </p:sp>
      <p:pic>
        <p:nvPicPr>
          <p:cNvPr id="2" name="图片 1" descr="C:/Users/ADMINI~1/AppData/Local/Temp/picturecompress_20210819083654/output_8.pngoutput_8"/>
          <p:cNvPicPr>
            <a:picLocks noChangeAspect="1"/>
          </p:cNvPicPr>
          <p:nvPr>
            <p:custDataLst>
              <p:tags r:id="rId4"/>
            </p:custDataLst>
          </p:nvPr>
        </p:nvPicPr>
        <p:blipFill>
          <a:blip r:embed="rId3"/>
          <a:stretch>
            <a:fillRect/>
          </a:stretch>
        </p:blipFill>
        <p:spPr>
          <a:xfrm>
            <a:off x="1371600" y="1601366"/>
            <a:ext cx="6515147" cy="2170557"/>
          </a:xfrm>
          <a:custGeom>
            <a:cxnLst>
              <a:cxn ang="3">
                <a:pos x="hc" y="t"/>
              </a:cxn>
              <a:cxn ang="cd2">
                <a:pos x="l" y="vc"/>
              </a:cxn>
              <a:cxn ang="cd4">
                <a:pos x="hc" y="b"/>
              </a:cxn>
              <a:cxn ang="0">
                <a:pos x="r" y="vc"/>
              </a:cxn>
            </a:cxnLst>
            <a:rect l="l" t="t" r="r" b="b"/>
            <a:pathLst>
              <a:path w="13680" h="4320">
                <a:moveTo>
                  <a:pt x="0" y="0"/>
                </a:moveTo>
                <a:lnTo>
                  <a:pt x="13680" y="0"/>
                </a:lnTo>
                <a:lnTo>
                  <a:pt x="13680" y="4320"/>
                </a:lnTo>
                <a:lnTo>
                  <a:pt x="0" y="4320"/>
                </a:lnTo>
                <a:lnTo>
                  <a:pt x="0" y="0"/>
                </a:lnTo>
                <a:close/>
              </a:path>
            </a:pathLst>
          </a:custGeom>
        </p:spPr>
      </p:pic>
    </p:spTree>
    <p:custDataLst>
      <p:tags r:id="rId5"/>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3"/>
            </p:custDataLst>
          </p:nvPr>
        </p:nvSpPr>
        <p:spPr>
          <a:xfrm>
            <a:off x="4457736" y="0"/>
            <a:ext cx="457204"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8" name="图片 7"/>
          <p:cNvPicPr>
            <a:picLocks noChangeAspect="1"/>
          </p:cNvPicPr>
          <p:nvPr>
            <p:custDataLst>
              <p:tags r:id="rId5"/>
            </p:custDataLst>
          </p:nvPr>
        </p:nvPicPr>
        <p:blipFill>
          <a:blip r:embed="rId4"/>
          <a:srcRect l="18704" r="18704"/>
          <a:stretch>
            <a:fillRect/>
          </a:stretch>
        </p:blipFill>
        <p:spPr>
          <a:xfrm>
            <a:off x="0" y="0"/>
            <a:ext cx="4457729" cy="5143538"/>
          </a:xfrm>
          <a:custGeom>
            <a:cxnLst>
              <a:cxn ang="3">
                <a:pos x="hc" y="t"/>
              </a:cxn>
              <a:cxn ang="cd2">
                <a:pos x="l" y="vc"/>
              </a:cxn>
              <a:cxn ang="cd4">
                <a:pos x="hc" y="b"/>
              </a:cxn>
              <a:cxn ang="0">
                <a:pos x="r" y="vc"/>
              </a:cxn>
            </a:cxnLst>
            <a:rect l="l" t="t" r="r" b="b"/>
            <a:pathLst>
              <a:path w="9360" h="10800">
                <a:moveTo>
                  <a:pt x="0" y="0"/>
                </a:moveTo>
                <a:lnTo>
                  <a:pt x="9360" y="0"/>
                </a:lnTo>
                <a:lnTo>
                  <a:pt x="9360" y="10800"/>
                </a:lnTo>
                <a:lnTo>
                  <a:pt x="0" y="10800"/>
                </a:lnTo>
                <a:lnTo>
                  <a:pt x="0" y="0"/>
                </a:lnTo>
                <a:close/>
              </a:path>
            </a:pathLst>
          </a:custGeom>
        </p:spPr>
      </p:pic>
      <p:sp>
        <p:nvSpPr>
          <p:cNvPr id="12" name="文本框 11"/>
          <p:cNvSpPr txBox="1"/>
          <p:nvPr>
            <p:custDataLst>
              <p:tags r:id="rId6"/>
            </p:custDataLst>
          </p:nvPr>
        </p:nvSpPr>
        <p:spPr>
          <a:xfrm>
            <a:off x="5372143" y="571505"/>
            <a:ext cx="3429019" cy="5715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zh-CN" sz="3600" b="1" spc="220">
                <a:solidFill>
                  <a:schemeClr val="accent1"/>
                </a:solidFill>
                <a:latin typeface="微软雅黑" panose="020b0503020204020204" pitchFamily="34" charset="-122"/>
                <a:ea typeface="微软雅黑" panose="020b0503020204020204" pitchFamily="34" charset="-122"/>
                <a:sym typeface="+mn-ea"/>
              </a:rPr>
              <a:t>总结提升</a:t>
            </a:r>
          </a:p>
        </p:txBody>
      </p:sp>
      <p:sp>
        <p:nvSpPr>
          <p:cNvPr id="7" name="矩形 6"/>
          <p:cNvSpPr/>
          <p:nvPr>
            <p:custDataLst>
              <p:tags r:id="rId7"/>
            </p:custDataLst>
          </p:nvPr>
        </p:nvSpPr>
        <p:spPr>
          <a:xfrm>
            <a:off x="4914940" y="1371611"/>
            <a:ext cx="3886231" cy="571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 name="文本框 4"/>
          <p:cNvSpPr txBox="1"/>
          <p:nvPr/>
        </p:nvSpPr>
        <p:spPr>
          <a:xfrm>
            <a:off x="5133975" y="1623060"/>
            <a:ext cx="3900170" cy="308991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81000" lvl="0" indent="-381000" algn="l" fontAlgn="ctr">
              <a:lnSpc>
                <a:spcPct val="120000"/>
              </a:lnSpc>
              <a:spcBef>
                <a:spcPct val="0"/>
              </a:spcBef>
              <a:spcAft>
                <a:spcPts val="800"/>
              </a:spcAft>
              <a:buFont typeface="Wingdings" panose="05000000000000000000" charset="0"/>
              <a:buChar char="l"/>
            </a:pPr>
            <a:r>
              <a:rPr lang="zh-CN" sz="1900" b="1" spc="140">
                <a:ln w="3175">
                  <a:noFill/>
                  <a:prstDash val="dash"/>
                </a:ln>
                <a:solidFill>
                  <a:schemeClr val="dk1">
                    <a:lumMod val="75000"/>
                    <a:lumOff val="25000"/>
                  </a:schemeClr>
                </a:solidFill>
                <a:latin typeface="黑体" panose="02010609060101010101" charset="-122"/>
                <a:ea typeface="黑体" panose="02010609060101010101" charset="-122"/>
                <a:cs typeface="微软雅黑" panose="020b0503020204020204" pitchFamily="34" charset="-122"/>
                <a:sym typeface="+mn-ea"/>
              </a:rPr>
              <a:t>刘少奇《论共产党员的修养》</a:t>
            </a:r>
          </a:p>
          <a:p>
            <a:pPr marL="381000" lvl="0" indent="-381000" algn="l" fontAlgn="ctr">
              <a:lnSpc>
                <a:spcPct val="120000"/>
              </a:lnSpc>
              <a:spcBef>
                <a:spcPct val="0"/>
              </a:spcBef>
              <a:spcAft>
                <a:spcPts val="800"/>
              </a:spcAft>
              <a:buFont typeface="Wingdings" panose="05000000000000000000" charset="0"/>
              <a:buChar char="l"/>
            </a:pPr>
            <a:r>
              <a:rPr lang="zh-CN" sz="1900" b="1" spc="140">
                <a:ln w="3175">
                  <a:noFill/>
                  <a:prstDash val="dash"/>
                </a:ln>
                <a:solidFill>
                  <a:schemeClr val="dk1">
                    <a:lumMod val="75000"/>
                    <a:lumOff val="25000"/>
                  </a:schemeClr>
                </a:solidFill>
                <a:latin typeface="黑体" panose="02010609060101010101" charset="-122"/>
                <a:ea typeface="黑体" panose="02010609060101010101" charset="-122"/>
                <a:cs typeface="微软雅黑" panose="020b0503020204020204" pitchFamily="34" charset="-122"/>
                <a:sym typeface="+mn-ea"/>
              </a:rPr>
              <a:t>邓小平《在全国科学大会开幕式上的讲话》</a:t>
            </a:r>
          </a:p>
          <a:p>
            <a:pPr marL="381000" lvl="0" indent="-381000" algn="l" fontAlgn="ctr">
              <a:lnSpc>
                <a:spcPct val="150000"/>
              </a:lnSpc>
              <a:spcBef>
                <a:spcPct val="0"/>
              </a:spcBef>
              <a:spcAft>
                <a:spcPts val="800"/>
              </a:spcAft>
              <a:buFont typeface="Wingdings" panose="05000000000000000000" charset="0"/>
              <a:buChar char="l"/>
            </a:pPr>
            <a:r>
              <a:rPr lang="zh-CN" sz="1900" b="1" spc="140">
                <a:ln w="3175">
                  <a:noFill/>
                  <a:prstDash val="dash"/>
                </a:ln>
                <a:solidFill>
                  <a:schemeClr val="dk1">
                    <a:lumMod val="75000"/>
                    <a:lumOff val="25000"/>
                  </a:schemeClr>
                </a:solidFill>
                <a:latin typeface="黑体" panose="02010609060101010101" charset="-122"/>
                <a:ea typeface="黑体" panose="02010609060101010101" charset="-122"/>
                <a:cs typeface="微软雅黑" panose="020b0503020204020204" pitchFamily="34" charset="-122"/>
                <a:sym typeface="+mn-ea"/>
              </a:rPr>
              <a:t>习近平《在党史学习教育动员大会上的讲话》</a:t>
            </a:r>
          </a:p>
          <a:p>
            <a:pPr marL="381000" lvl="0" indent="-381000" algn="l" fontAlgn="ctr">
              <a:lnSpc>
                <a:spcPct val="120000"/>
              </a:lnSpc>
              <a:spcBef>
                <a:spcPct val="0"/>
              </a:spcBef>
              <a:spcAft>
                <a:spcPts val="800"/>
              </a:spcAft>
              <a:buFont typeface="Wingdings" panose="05000000000000000000" charset="0"/>
              <a:buChar char="l"/>
            </a:pPr>
            <a:r>
              <a:rPr lang="zh-CN" sz="1900" b="1" spc="140">
                <a:ln w="3175">
                  <a:noFill/>
                  <a:prstDash val="dash"/>
                </a:ln>
                <a:solidFill>
                  <a:schemeClr val="dk1">
                    <a:lumMod val="75000"/>
                    <a:lumOff val="25000"/>
                  </a:schemeClr>
                </a:solidFill>
                <a:latin typeface="黑体" panose="02010609060101010101" charset="-122"/>
                <a:ea typeface="黑体" panose="02010609060101010101" charset="-122"/>
                <a:cs typeface="微软雅黑" panose="020b0503020204020204" pitchFamily="34" charset="-122"/>
                <a:sym typeface="+mn-ea"/>
              </a:rPr>
              <a:t>习近平《学习马克思主义基本理论是共产党人的必修课》</a:t>
            </a:r>
          </a:p>
        </p:txBody>
      </p:sp>
    </p:spTree>
    <p:custDataLst>
      <p:tags r:id="rId8"/>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2"/>
            </p:custDataLst>
          </p:nvPr>
        </p:nvSpPr>
        <p:spPr>
          <a:xfrm>
            <a:off x="1809126" y="698126"/>
            <a:ext cx="5943648" cy="533664"/>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zh-HK" sz="4300" b="1" spc="220">
                <a:solidFill>
                  <a:schemeClr val="accent1"/>
                </a:solidFill>
                <a:latin typeface="微软雅黑" panose="020b0503020204020204" pitchFamily="34" charset="-122"/>
                <a:ea typeface="微软雅黑" panose="020b0503020204020204" pitchFamily="34" charset="-122"/>
                <a:sym typeface="+mn-ea"/>
              </a:rPr>
              <a:t>学习活动四：集语录</a:t>
            </a:r>
          </a:p>
        </p:txBody>
      </p:sp>
      <p:pic>
        <p:nvPicPr>
          <p:cNvPr id="2" name="图片 1" descr="C:/Users/ADMINI~1/AppData/Local/Temp/picturecompress_20210819083654/output_9.pngoutput_9"/>
          <p:cNvPicPr>
            <a:picLocks noChangeAspect="1"/>
          </p:cNvPicPr>
          <p:nvPr>
            <p:custDataLst>
              <p:tags r:id="rId4"/>
            </p:custDataLst>
          </p:nvPr>
        </p:nvPicPr>
        <p:blipFill>
          <a:blip r:embed="rId3"/>
          <a:stretch>
            <a:fillRect/>
          </a:stretch>
        </p:blipFill>
        <p:spPr>
          <a:xfrm>
            <a:off x="1371600" y="1601366"/>
            <a:ext cx="6515147" cy="2170557"/>
          </a:xfrm>
          <a:custGeom>
            <a:cxnLst>
              <a:cxn ang="3">
                <a:pos x="hc" y="t"/>
              </a:cxn>
              <a:cxn ang="cd2">
                <a:pos x="l" y="vc"/>
              </a:cxn>
              <a:cxn ang="cd4">
                <a:pos x="hc" y="b"/>
              </a:cxn>
              <a:cxn ang="0">
                <a:pos x="r" y="vc"/>
              </a:cxn>
            </a:cxnLst>
            <a:rect l="l" t="t" r="r" b="b"/>
            <a:pathLst>
              <a:path w="13680" h="4320">
                <a:moveTo>
                  <a:pt x="0" y="0"/>
                </a:moveTo>
                <a:lnTo>
                  <a:pt x="13680" y="0"/>
                </a:lnTo>
                <a:lnTo>
                  <a:pt x="13680" y="4320"/>
                </a:lnTo>
                <a:lnTo>
                  <a:pt x="0" y="4320"/>
                </a:lnTo>
                <a:lnTo>
                  <a:pt x="0" y="0"/>
                </a:lnTo>
                <a:close/>
              </a:path>
            </a:pathLst>
          </a:custGeom>
        </p:spPr>
      </p:pic>
    </p:spTree>
    <p:custDataLst>
      <p:tags r:id="rId5"/>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圆角 4"/>
          <p:cNvSpPr/>
          <p:nvPr>
            <p:custDataLst>
              <p:tags r:id="rId3"/>
            </p:custDataLst>
          </p:nvPr>
        </p:nvSpPr>
        <p:spPr>
          <a:xfrm>
            <a:off x="715082" y="1476162"/>
            <a:ext cx="2147540" cy="3148648"/>
          </a:xfrm>
          <a:prstGeom prst="roundRect">
            <a:avLst>
              <a:gd name="adj" fmla="val 3895"/>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custDataLst>
              <p:tags r:id="rId4"/>
            </p:custDataLst>
          </p:nvPr>
        </p:nvSpPr>
        <p:spPr>
          <a:xfrm>
            <a:off x="630328" y="2067759"/>
            <a:ext cx="2384360" cy="7000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装饰"/>
          <p:cNvSpPr/>
          <p:nvPr>
            <p:custDataLst>
              <p:tags r:id="rId5"/>
            </p:custDataLst>
          </p:nvPr>
        </p:nvSpPr>
        <p:spPr>
          <a:xfrm>
            <a:off x="2858691" y="2715784"/>
            <a:ext cx="122865" cy="118689"/>
          </a:xfrm>
          <a:custGeom>
            <a:gdLst>
              <a:gd name="connsiteX0" fmla="*/ 0 w 144954"/>
              <a:gd name="connsiteY0" fmla="*/ 0 h 140028"/>
              <a:gd name="connsiteX1" fmla="*/ 144954 w 144954"/>
              <a:gd name="connsiteY1" fmla="*/ 0 h 140028"/>
              <a:gd name="connsiteX2" fmla="*/ 0 w 144954"/>
              <a:gd name="connsiteY2" fmla="*/ 140028 h 140028"/>
            </a:gdLst>
            <a:cxnLst>
              <a:cxn ang="0">
                <a:pos x="connsiteX0" y="connsiteY0"/>
              </a:cxn>
              <a:cxn ang="0">
                <a:pos x="connsiteX1" y="connsiteY1"/>
              </a:cxn>
              <a:cxn ang="0">
                <a:pos x="connsiteX2" y="connsiteY2"/>
              </a:cxn>
            </a:cxnLst>
            <a:rect l="l" t="t" r="r" b="b"/>
            <a:pathLst>
              <a:path w="144954" h="140028">
                <a:moveTo>
                  <a:pt x="0" y="0"/>
                </a:moveTo>
                <a:lnTo>
                  <a:pt x="144954" y="0"/>
                </a:lnTo>
                <a:lnTo>
                  <a:pt x="0" y="14002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4" name="装饰"/>
          <p:cNvSpPr/>
          <p:nvPr>
            <p:custDataLst>
              <p:tags r:id="rId6"/>
            </p:custDataLst>
          </p:nvPr>
        </p:nvSpPr>
        <p:spPr>
          <a:xfrm>
            <a:off x="611705" y="2767854"/>
            <a:ext cx="122865" cy="118689"/>
          </a:xfrm>
          <a:custGeom>
            <a:gdLst>
              <a:gd name="connsiteX0" fmla="*/ 0 w 144954"/>
              <a:gd name="connsiteY0" fmla="*/ 0 h 140028"/>
              <a:gd name="connsiteX1" fmla="*/ 144954 w 144954"/>
              <a:gd name="connsiteY1" fmla="*/ 0 h 140028"/>
              <a:gd name="connsiteX2" fmla="*/ 144954 w 144954"/>
              <a:gd name="connsiteY2" fmla="*/ 140028 h 140028"/>
            </a:gdLst>
            <a:cxnLst>
              <a:cxn ang="0">
                <a:pos x="connsiteX0" y="connsiteY0"/>
              </a:cxn>
              <a:cxn ang="0">
                <a:pos x="connsiteX1" y="connsiteY1"/>
              </a:cxn>
              <a:cxn ang="0">
                <a:pos x="connsiteX2" y="connsiteY2"/>
              </a:cxn>
            </a:cxnLst>
            <a:rect l="l" t="t" r="r" b="b"/>
            <a:pathLst>
              <a:path w="144954" h="140028">
                <a:moveTo>
                  <a:pt x="0" y="0"/>
                </a:moveTo>
                <a:lnTo>
                  <a:pt x="144954" y="0"/>
                </a:lnTo>
                <a:lnTo>
                  <a:pt x="144954" y="140028"/>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正文"/>
          <p:cNvSpPr txBox="1"/>
          <p:nvPr>
            <p:custDataLst>
              <p:tags r:id="rId7"/>
            </p:custDataLst>
          </p:nvPr>
        </p:nvSpPr>
        <p:spPr>
          <a:xfrm>
            <a:off x="836573" y="3075630"/>
            <a:ext cx="1905829" cy="1163271"/>
          </a:xfrm>
          <a:prstGeom prst="rect">
            <a:avLst/>
          </a:prstGeom>
          <a:noFill/>
        </p:spPr>
        <p:txBody>
          <a:bodyPr wrap="square" rtlCol="0" anchor="ctr">
            <a:noAutofit/>
          </a:bodyPr>
          <a:lstStyle/>
          <a:p>
            <a:pPr marL="0" lvl="0" indent="0" algn="l">
              <a:lnSpc>
                <a:spcPct val="120000"/>
              </a:lnSpc>
              <a:spcBef>
                <a:spcPct val="0"/>
              </a:spcBef>
              <a:spcAft>
                <a:spcPts val="800"/>
              </a:spcAft>
              <a:buSzTx/>
            </a:pPr>
            <a:r>
              <a:rPr lang="zh-CN" sz="2000" b="1" spc="80">
                <a:solidFill>
                  <a:schemeClr val="tx1">
                    <a:lumMod val="65000"/>
                    <a:lumOff val="35000"/>
                  </a:schemeClr>
                </a:solidFill>
                <a:latin typeface="黑体" panose="02010609060101010101" charset="-122"/>
                <a:ea typeface="黑体" panose="02010609060101010101" charset="-122"/>
                <a:sym typeface="+mn-ea"/>
              </a:rPr>
              <a:t>一组搜集毛泽东的经典语录，摘抄分享</a:t>
            </a:r>
          </a:p>
        </p:txBody>
      </p:sp>
      <p:sp>
        <p:nvSpPr>
          <p:cNvPr id="16"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8"/>
            </p:custDataLst>
          </p:nvPr>
        </p:nvSpPr>
        <p:spPr>
          <a:xfrm>
            <a:off x="1528515" y="1574923"/>
            <a:ext cx="601410" cy="536073"/>
          </a:xfrm>
          <a:prstGeom prst="rect">
            <a:avLst/>
          </a:prstGeom>
          <a:noFill/>
        </p:spPr>
        <p:txBody>
          <a:bodyPr wrap="square" rtlCol="0" anchor="ctr">
            <a:normAutofit/>
          </a:bodyPr>
          <a:lstStyle/>
          <a:p>
            <a:pPr marL="0">
              <a:lnSpc>
                <a:spcPct val="100000"/>
              </a:lnSpc>
              <a:spcBef>
                <a:spcPct val="0"/>
              </a:spcBef>
              <a:spcAft>
                <a:spcPts val="800"/>
              </a:spcAft>
            </a:pPr>
            <a:r>
              <a:rPr lang="en-US" sz="2200" b="1" spc="140">
                <a:solidFill>
                  <a:schemeClr val="tx1">
                    <a:lumMod val="65000"/>
                    <a:lumOff val="35000"/>
                  </a:schemeClr>
                </a:solidFill>
                <a:latin typeface="Arial" panose="020b0604020202020204" pitchFamily="34" charset="0"/>
                <a:ea typeface="微软雅黑" panose="020b0503020204020204" pitchFamily="34" charset="-122"/>
                <a:cs typeface="Montserrat Black"/>
              </a:rPr>
              <a:t>01</a:t>
            </a:r>
          </a:p>
        </p:txBody>
      </p:sp>
      <p:sp>
        <p:nvSpPr>
          <p:cNvPr id="19" name="矩形: 圆角 18"/>
          <p:cNvSpPr/>
          <p:nvPr>
            <p:custDataLst>
              <p:tags r:id="rId9"/>
            </p:custDataLst>
          </p:nvPr>
        </p:nvSpPr>
        <p:spPr>
          <a:xfrm>
            <a:off x="3542077" y="1476162"/>
            <a:ext cx="2147540" cy="3148648"/>
          </a:xfrm>
          <a:prstGeom prst="roundRect">
            <a:avLst>
              <a:gd name="adj" fmla="val 3895"/>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矩形 19"/>
          <p:cNvSpPr/>
          <p:nvPr>
            <p:custDataLst>
              <p:tags r:id="rId10"/>
            </p:custDataLst>
          </p:nvPr>
        </p:nvSpPr>
        <p:spPr>
          <a:xfrm>
            <a:off x="3423668" y="2067759"/>
            <a:ext cx="2384360" cy="7000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8" name="装饰"/>
          <p:cNvSpPr/>
          <p:nvPr>
            <p:custDataLst>
              <p:tags r:id="rId11"/>
            </p:custDataLst>
          </p:nvPr>
        </p:nvSpPr>
        <p:spPr>
          <a:xfrm>
            <a:off x="5689493" y="2715789"/>
            <a:ext cx="122868" cy="118689"/>
          </a:xfrm>
          <a:custGeom>
            <a:gdLst>
              <a:gd name="connsiteX0" fmla="*/ 144959 w 144959"/>
              <a:gd name="connsiteY0" fmla="*/ 0 h 140028"/>
              <a:gd name="connsiteX1" fmla="*/ 0 w 144959"/>
              <a:gd name="connsiteY1" fmla="*/ 140028 h 140028"/>
              <a:gd name="connsiteX2" fmla="*/ 2 w 144959"/>
              <a:gd name="connsiteY2" fmla="*/ 1 h 140028"/>
            </a:gdLst>
            <a:cxnLst>
              <a:cxn ang="0">
                <a:pos x="connsiteX0" y="connsiteY0"/>
              </a:cxn>
              <a:cxn ang="0">
                <a:pos x="connsiteX1" y="connsiteY1"/>
              </a:cxn>
              <a:cxn ang="0">
                <a:pos x="connsiteX2" y="connsiteY2"/>
              </a:cxn>
            </a:cxnLst>
            <a:rect l="l" t="t" r="r" b="b"/>
            <a:pathLst>
              <a:path w="144959" h="140028">
                <a:moveTo>
                  <a:pt x="144959" y="0"/>
                </a:moveTo>
                <a:lnTo>
                  <a:pt x="0" y="140028"/>
                </a:lnTo>
                <a:lnTo>
                  <a:pt x="2" y="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37" name="装饰"/>
          <p:cNvSpPr/>
          <p:nvPr>
            <p:custDataLst>
              <p:tags r:id="rId12"/>
            </p:custDataLst>
          </p:nvPr>
        </p:nvSpPr>
        <p:spPr>
          <a:xfrm>
            <a:off x="3424094" y="2715784"/>
            <a:ext cx="122865" cy="118689"/>
          </a:xfrm>
          <a:custGeom>
            <a:gdLst>
              <a:gd name="connsiteX0" fmla="*/ 0 w 144954"/>
              <a:gd name="connsiteY0" fmla="*/ 0 h 140028"/>
              <a:gd name="connsiteX1" fmla="*/ 144954 w 144954"/>
              <a:gd name="connsiteY1" fmla="*/ 0 h 140028"/>
              <a:gd name="connsiteX2" fmla="*/ 144954 w 144954"/>
              <a:gd name="connsiteY2" fmla="*/ 140028 h 140028"/>
            </a:gdLst>
            <a:cxnLst>
              <a:cxn ang="0">
                <a:pos x="connsiteX0" y="connsiteY0"/>
              </a:cxn>
              <a:cxn ang="0">
                <a:pos x="connsiteX1" y="connsiteY1"/>
              </a:cxn>
              <a:cxn ang="0">
                <a:pos x="connsiteX2" y="connsiteY2"/>
              </a:cxn>
            </a:cxnLst>
            <a:rect l="l" t="t" r="r" b="b"/>
            <a:pathLst>
              <a:path w="144954" h="140028">
                <a:moveTo>
                  <a:pt x="0" y="0"/>
                </a:moveTo>
                <a:lnTo>
                  <a:pt x="144954" y="0"/>
                </a:lnTo>
                <a:lnTo>
                  <a:pt x="144954" y="14002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 name="正文"/>
          <p:cNvSpPr txBox="1"/>
          <p:nvPr>
            <p:custDataLst>
              <p:tags r:id="rId13"/>
            </p:custDataLst>
          </p:nvPr>
        </p:nvSpPr>
        <p:spPr>
          <a:xfrm>
            <a:off x="3577590" y="2929890"/>
            <a:ext cx="2143125" cy="1503045"/>
          </a:xfrm>
          <a:prstGeom prst="rect">
            <a:avLst/>
          </a:prstGeom>
          <a:noFill/>
        </p:spPr>
        <p:txBody>
          <a:bodyPr wrap="square" rtlCol="0" anchor="ctr">
            <a:noAutofit/>
          </a:bodyPr>
          <a:lstStyle/>
          <a:p>
            <a:pPr marL="0" lvl="0" algn="l">
              <a:lnSpc>
                <a:spcPct val="120000"/>
              </a:lnSpc>
              <a:spcBef>
                <a:spcPct val="0"/>
              </a:spcBef>
              <a:spcAft>
                <a:spcPts val="800"/>
              </a:spcAft>
              <a:buClrTx/>
              <a:buSzTx/>
              <a:buFontTx/>
            </a:pPr>
            <a:r>
              <a:rPr lang="zh-CN" sz="2000" b="1" spc="80">
                <a:solidFill>
                  <a:schemeClr val="tx1">
                    <a:lumMod val="65000"/>
                    <a:lumOff val="35000"/>
                  </a:schemeClr>
                </a:solidFill>
                <a:latin typeface="黑体" panose="02010609060101010101" charset="-122"/>
                <a:ea typeface="黑体" panose="02010609060101010101" charset="-122"/>
                <a:sym typeface="+mn-ea"/>
              </a:rPr>
              <a:t>二组搜集习近平引用过的毛泽东名言，摘抄并指明习近平在什么情况下引用的</a:t>
            </a:r>
          </a:p>
        </p:txBody>
      </p:sp>
      <p:sp>
        <p:nvSpPr>
          <p:cNvPr id="25"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14"/>
            </p:custDataLst>
          </p:nvPr>
        </p:nvSpPr>
        <p:spPr>
          <a:xfrm>
            <a:off x="4355510" y="1574923"/>
            <a:ext cx="601410" cy="536073"/>
          </a:xfrm>
          <a:prstGeom prst="rect">
            <a:avLst/>
          </a:prstGeom>
          <a:noFill/>
        </p:spPr>
        <p:txBody>
          <a:bodyPr wrap="square" rtlCol="0" anchor="ctr">
            <a:normAutofit/>
          </a:bodyPr>
          <a:lstStyle/>
          <a:p>
            <a:pPr marL="0">
              <a:lnSpc>
                <a:spcPct val="100000"/>
              </a:lnSpc>
              <a:spcBef>
                <a:spcPct val="0"/>
              </a:spcBef>
              <a:spcAft>
                <a:spcPts val="800"/>
              </a:spcAft>
            </a:pPr>
            <a:r>
              <a:rPr lang="en-US" sz="2200" b="1" spc="140">
                <a:solidFill>
                  <a:schemeClr val="tx1">
                    <a:lumMod val="65000"/>
                    <a:lumOff val="35000"/>
                  </a:schemeClr>
                </a:solidFill>
                <a:latin typeface="Arial" panose="020b0604020202020204" pitchFamily="34" charset="0"/>
                <a:ea typeface="微软雅黑" panose="020b0503020204020204" pitchFamily="34" charset="-122"/>
                <a:cs typeface="Montserrat Black"/>
              </a:rPr>
              <a:t>02</a:t>
            </a:r>
          </a:p>
        </p:txBody>
      </p:sp>
      <p:sp>
        <p:nvSpPr>
          <p:cNvPr id="27" name="矩形: 圆角 26"/>
          <p:cNvSpPr/>
          <p:nvPr>
            <p:custDataLst>
              <p:tags r:id="rId15"/>
            </p:custDataLst>
          </p:nvPr>
        </p:nvSpPr>
        <p:spPr>
          <a:xfrm>
            <a:off x="6369072" y="1476162"/>
            <a:ext cx="2147540" cy="3148648"/>
          </a:xfrm>
          <a:prstGeom prst="roundRect">
            <a:avLst>
              <a:gd name="adj" fmla="val 3895"/>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 name="矩形 27"/>
          <p:cNvSpPr/>
          <p:nvPr>
            <p:custDataLst>
              <p:tags r:id="rId16"/>
            </p:custDataLst>
          </p:nvPr>
        </p:nvSpPr>
        <p:spPr>
          <a:xfrm>
            <a:off x="6250662" y="2067759"/>
            <a:ext cx="2384360" cy="70009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6" name="装饰"/>
          <p:cNvSpPr/>
          <p:nvPr>
            <p:custDataLst>
              <p:tags r:id="rId17"/>
            </p:custDataLst>
          </p:nvPr>
        </p:nvSpPr>
        <p:spPr>
          <a:xfrm>
            <a:off x="8520297" y="2715791"/>
            <a:ext cx="122865" cy="118690"/>
          </a:xfrm>
          <a:custGeom>
            <a:gdLst>
              <a:gd name="connsiteX0" fmla="*/ 2 w 144954"/>
              <a:gd name="connsiteY0" fmla="*/ 0 h 140029"/>
              <a:gd name="connsiteX1" fmla="*/ 144954 w 144954"/>
              <a:gd name="connsiteY1" fmla="*/ 1 h 140029"/>
              <a:gd name="connsiteX2" fmla="*/ 0 w 144954"/>
              <a:gd name="connsiteY2" fmla="*/ 140029 h 140029"/>
            </a:gdLst>
            <a:cxnLst>
              <a:cxn ang="0">
                <a:pos x="connsiteX0" y="connsiteY0"/>
              </a:cxn>
              <a:cxn ang="0">
                <a:pos x="connsiteX1" y="connsiteY1"/>
              </a:cxn>
              <a:cxn ang="0">
                <a:pos x="connsiteX2" y="connsiteY2"/>
              </a:cxn>
            </a:cxnLst>
            <a:rect l="l" t="t" r="r" b="b"/>
            <a:pathLst>
              <a:path w="144954" h="140029">
                <a:moveTo>
                  <a:pt x="2" y="0"/>
                </a:moveTo>
                <a:lnTo>
                  <a:pt x="144954" y="1"/>
                </a:lnTo>
                <a:lnTo>
                  <a:pt x="0" y="140029"/>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350"/>
          </a:p>
        </p:txBody>
      </p:sp>
      <p:sp>
        <p:nvSpPr>
          <p:cNvPr id="80" name="装饰"/>
          <p:cNvSpPr/>
          <p:nvPr>
            <p:custDataLst>
              <p:tags r:id="rId18"/>
            </p:custDataLst>
          </p:nvPr>
        </p:nvSpPr>
        <p:spPr>
          <a:xfrm>
            <a:off x="6250453" y="2715784"/>
            <a:ext cx="122865" cy="118689"/>
          </a:xfrm>
          <a:custGeom>
            <a:gdLst>
              <a:gd name="connsiteX0" fmla="*/ 0 w 144954"/>
              <a:gd name="connsiteY0" fmla="*/ 0 h 140028"/>
              <a:gd name="connsiteX1" fmla="*/ 144954 w 144954"/>
              <a:gd name="connsiteY1" fmla="*/ 0 h 140028"/>
              <a:gd name="connsiteX2" fmla="*/ 144954 w 144954"/>
              <a:gd name="connsiteY2" fmla="*/ 140028 h 140028"/>
            </a:gdLst>
            <a:cxnLst>
              <a:cxn ang="0">
                <a:pos x="connsiteX0" y="connsiteY0"/>
              </a:cxn>
              <a:cxn ang="0">
                <a:pos x="connsiteX1" y="connsiteY1"/>
              </a:cxn>
              <a:cxn ang="0">
                <a:pos x="connsiteX2" y="connsiteY2"/>
              </a:cxn>
            </a:cxnLst>
            <a:rect l="l" t="t" r="r" b="b"/>
            <a:pathLst>
              <a:path w="144954" h="140028">
                <a:moveTo>
                  <a:pt x="0" y="0"/>
                </a:moveTo>
                <a:lnTo>
                  <a:pt x="144954" y="0"/>
                </a:lnTo>
                <a:lnTo>
                  <a:pt x="144954" y="140028"/>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正文"/>
          <p:cNvSpPr txBox="1"/>
          <p:nvPr>
            <p:custDataLst>
              <p:tags r:id="rId19"/>
            </p:custDataLst>
          </p:nvPr>
        </p:nvSpPr>
        <p:spPr>
          <a:xfrm>
            <a:off x="6489927" y="3101665"/>
            <a:ext cx="1905829" cy="1163271"/>
          </a:xfrm>
          <a:prstGeom prst="rect">
            <a:avLst/>
          </a:prstGeom>
          <a:noFill/>
        </p:spPr>
        <p:txBody>
          <a:bodyPr wrap="square" rtlCol="0" anchor="ctr">
            <a:noAutofit/>
          </a:bodyPr>
          <a:lstStyle/>
          <a:p>
            <a:pPr marL="0" lvl="0" indent="0" algn="l">
              <a:lnSpc>
                <a:spcPct val="120000"/>
              </a:lnSpc>
              <a:spcBef>
                <a:spcPct val="0"/>
              </a:spcBef>
              <a:spcAft>
                <a:spcPts val="800"/>
              </a:spcAft>
              <a:buSzTx/>
            </a:pPr>
            <a:r>
              <a:rPr lang="zh-CN" sz="2000" b="1" spc="80">
                <a:solidFill>
                  <a:schemeClr val="tx1">
                    <a:lumMod val="65000"/>
                    <a:lumOff val="35000"/>
                  </a:schemeClr>
                </a:solidFill>
                <a:latin typeface="黑体" panose="02010609060101010101" charset="-122"/>
                <a:ea typeface="黑体" panose="02010609060101010101" charset="-122"/>
                <a:sym typeface="+mn-ea"/>
              </a:rPr>
              <a:t>三组搜集古今中外有关实践的名言，摘抄分享</a:t>
            </a:r>
          </a:p>
        </p:txBody>
      </p:sp>
      <p:sp>
        <p:nvSpPr>
          <p:cNvPr id="33" name="序号1" descr="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
          <p:cNvSpPr txBox="1"/>
          <p:nvPr>
            <p:custDataLst>
              <p:tags r:id="rId20"/>
            </p:custDataLst>
          </p:nvPr>
        </p:nvSpPr>
        <p:spPr>
          <a:xfrm>
            <a:off x="7182504" y="1574923"/>
            <a:ext cx="601410" cy="536073"/>
          </a:xfrm>
          <a:prstGeom prst="rect">
            <a:avLst/>
          </a:prstGeom>
          <a:noFill/>
        </p:spPr>
        <p:txBody>
          <a:bodyPr wrap="square" rtlCol="0" anchor="ctr">
            <a:normAutofit/>
          </a:bodyPr>
          <a:lstStyle/>
          <a:p>
            <a:pPr marL="0">
              <a:lnSpc>
                <a:spcPct val="100000"/>
              </a:lnSpc>
              <a:spcBef>
                <a:spcPct val="0"/>
              </a:spcBef>
              <a:spcAft>
                <a:spcPts val="800"/>
              </a:spcAft>
            </a:pPr>
            <a:r>
              <a:rPr lang="en-US" sz="2200" b="1" spc="140">
                <a:solidFill>
                  <a:schemeClr val="tx1">
                    <a:lumMod val="65000"/>
                    <a:lumOff val="35000"/>
                  </a:schemeClr>
                </a:solidFill>
                <a:latin typeface="Arial" panose="020b0604020202020204" pitchFamily="34" charset="0"/>
                <a:ea typeface="微软雅黑" panose="020b0503020204020204" pitchFamily="34" charset="-122"/>
                <a:cs typeface="Montserrat Black"/>
              </a:rPr>
              <a:t>03</a:t>
            </a:r>
          </a:p>
        </p:txBody>
      </p:sp>
      <p:sp>
        <p:nvSpPr>
          <p:cNvPr id="36" name="标题"/>
          <p:cNvSpPr/>
          <p:nvPr>
            <p:custDataLst>
              <p:tags r:id="rId21"/>
            </p:custDataLst>
          </p:nvPr>
        </p:nvSpPr>
        <p:spPr>
          <a:xfrm>
            <a:off x="2443521" y="300683"/>
            <a:ext cx="4256958" cy="733425"/>
          </a:xfrm>
          <a:prstGeom prst="rect">
            <a:avLst/>
          </a:prstGeom>
        </p:spPr>
        <p:txBody>
          <a:bodyPr wrap="square" anchor="ctr">
            <a:normAutofit fontScale="87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ctr">
              <a:lnSpc>
                <a:spcPct val="100000"/>
              </a:lnSpc>
              <a:spcBef>
                <a:spcPct val="0"/>
              </a:spcBef>
              <a:spcAft>
                <a:spcPct val="0"/>
              </a:spcAft>
              <a:buSzTx/>
              <a:buNone/>
            </a:pPr>
            <a:r>
              <a:rPr lang="zh-CN" altLang="zh-CN" sz="3800" b="1" spc="220">
                <a:solidFill>
                  <a:schemeClr val="accent1"/>
                </a:solidFill>
                <a:latin typeface="Arial" panose="020b0604020202020204" pitchFamily="34" charset="0"/>
                <a:ea typeface="微软雅黑" panose="020b0503020204020204" pitchFamily="34" charset="-122"/>
                <a:sym typeface="+mn-ea"/>
              </a:rPr>
              <a:t>学习活动四：集语录</a:t>
            </a:r>
          </a:p>
        </p:txBody>
      </p:sp>
    </p:spTree>
    <p:custDataLst>
      <p:tags r:id="rId22"/>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edge">
                                      <p:cBhvr>
                                        <p:cTn id="12" dur="2000"/>
                                        <p:tgtEl>
                                          <p:spTgt spid="2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diamond(in)">
                                      <p:cBhvr>
                                        <p:cTn id="17"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31"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2"/>
            </p:custDataLst>
          </p:nvPr>
        </p:nvSpPr>
        <p:spPr>
          <a:xfrm>
            <a:off x="1943111" y="731146"/>
            <a:ext cx="5943648" cy="533664"/>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zh-CN" sz="4400" b="1" spc="220">
                <a:solidFill>
                  <a:schemeClr val="accent1"/>
                </a:solidFill>
                <a:latin typeface="微软雅黑" panose="020b0503020204020204" pitchFamily="34" charset="-122"/>
                <a:ea typeface="微软雅黑" panose="020b0503020204020204" pitchFamily="34" charset="-122"/>
                <a:sym typeface="+mn-ea"/>
              </a:rPr>
              <a:t>学习活动三：品语言</a:t>
            </a:r>
          </a:p>
        </p:txBody>
      </p:sp>
      <p:pic>
        <p:nvPicPr>
          <p:cNvPr id="2" name="图片 1" descr="C:/Users/ADMINI~1/AppData/Local/Temp/picturecompress_20210819083654/output_5.pngoutput_5"/>
          <p:cNvPicPr>
            <a:picLocks noChangeAspect="1"/>
          </p:cNvPicPr>
          <p:nvPr>
            <p:custDataLst>
              <p:tags r:id="rId4"/>
            </p:custDataLst>
          </p:nvPr>
        </p:nvPicPr>
        <p:blipFill>
          <a:blip r:embed="rId3"/>
          <a:stretch>
            <a:fillRect/>
          </a:stretch>
        </p:blipFill>
        <p:spPr>
          <a:xfrm>
            <a:off x="1371600" y="1601366"/>
            <a:ext cx="6515147" cy="2170557"/>
          </a:xfrm>
          <a:custGeom>
            <a:cxnLst>
              <a:cxn ang="3">
                <a:pos x="hc" y="t"/>
              </a:cxn>
              <a:cxn ang="cd2">
                <a:pos x="l" y="vc"/>
              </a:cxn>
              <a:cxn ang="cd4">
                <a:pos x="hc" y="b"/>
              </a:cxn>
              <a:cxn ang="0">
                <a:pos x="r" y="vc"/>
              </a:cxn>
            </a:cxnLst>
            <a:rect l="l" t="t" r="r" b="b"/>
            <a:pathLst>
              <a:path w="13680" h="4320">
                <a:moveTo>
                  <a:pt x="0" y="0"/>
                </a:moveTo>
                <a:lnTo>
                  <a:pt x="13680" y="0"/>
                </a:lnTo>
                <a:lnTo>
                  <a:pt x="13680" y="4320"/>
                </a:lnTo>
                <a:lnTo>
                  <a:pt x="0" y="4320"/>
                </a:lnTo>
                <a:lnTo>
                  <a:pt x="0" y="0"/>
                </a:lnTo>
                <a:close/>
              </a:path>
            </a:pathLst>
          </a:custGeom>
        </p:spPr>
      </p:pic>
    </p:spTree>
    <p:custDataLst>
      <p:tags r:id="rId5"/>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custDataLst>
              <p:tags r:id="rId3"/>
            </p:custDataLst>
          </p:nvPr>
        </p:nvSpPr>
        <p:spPr>
          <a:xfrm>
            <a:off x="0" y="0"/>
            <a:ext cx="9144000" cy="684086"/>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olidFill>
                <a:schemeClr val="lt1"/>
              </a:solidFill>
              <a:latin typeface="微软雅黑" panose="020b0503020204020204" pitchFamily="34" charset="-122"/>
              <a:ea typeface="微软雅黑" panose="020b0503020204020204" pitchFamily="34" charset="-122"/>
              <a:sym typeface="+mn-ea"/>
            </a:endParaRPr>
          </a:p>
        </p:txBody>
      </p:sp>
      <p:sp>
        <p:nvSpPr>
          <p:cNvPr id="8" name="矩形 11"/>
          <p:cNvSpPr/>
          <p:nvPr>
            <p:custDataLst>
              <p:tags r:id="rId4"/>
            </p:custDataLst>
          </p:nvPr>
        </p:nvSpPr>
        <p:spPr>
          <a:xfrm>
            <a:off x="0" y="1816735"/>
            <a:ext cx="9144000" cy="29502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0" name="矩形 12"/>
          <p:cNvSpPr/>
          <p:nvPr>
            <p:custDataLst>
              <p:tags r:id="rId5"/>
            </p:custDataLst>
          </p:nvPr>
        </p:nvSpPr>
        <p:spPr>
          <a:xfrm>
            <a:off x="5436235" y="1085215"/>
            <a:ext cx="3486150" cy="3886200"/>
          </a:xfrm>
          <a:prstGeom prst="rect">
            <a:avLst/>
          </a:prstGeom>
          <a:solidFill>
            <a:schemeClr val="lt1"/>
          </a:solidFill>
          <a:ln>
            <a:noFill/>
          </a:ln>
          <a:effectLst>
            <a:outerShdw blurRad="254000" dir="5400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6"/>
            </p:custDataLst>
          </p:nvPr>
        </p:nvSpPr>
        <p:spPr>
          <a:xfrm>
            <a:off x="342867" y="114301"/>
            <a:ext cx="8458267" cy="4572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zh-CN" sz="3600" b="1" spc="160">
                <a:solidFill>
                  <a:schemeClr val="accent1"/>
                </a:solidFill>
                <a:latin typeface="微软雅黑" panose="020b0503020204020204" pitchFamily="34" charset="-122"/>
                <a:ea typeface="微软雅黑" panose="020b0503020204020204" pitchFamily="34" charset="-122"/>
                <a:sym typeface="+mn-ea"/>
              </a:rPr>
              <a:t>学习活动四：集语录</a:t>
            </a:r>
          </a:p>
        </p:txBody>
      </p:sp>
      <p:pic>
        <p:nvPicPr>
          <p:cNvPr id="14" name="图片 13"/>
          <p:cNvPicPr preferRelativeResize="0">
            <a:picLocks noChangeAspect="1"/>
          </p:cNvPicPr>
          <p:nvPr>
            <p:custDataLst>
              <p:tags r:id="rId9"/>
            </p:custDataLst>
          </p:nvPr>
        </p:nvPicPr>
        <p:blipFill>
          <a:blip r:embed="rId8"/>
          <a:srcRect t="-16575" b="-16575"/>
          <a:stretch>
            <a:fillRect/>
          </a:stretch>
        </p:blipFill>
        <p:spPr>
          <a:xfrm>
            <a:off x="5734056" y="1804048"/>
            <a:ext cx="2855614" cy="2855614"/>
          </a:xfrm>
          <a:custGeom>
            <a:cxnLst>
              <a:cxn ang="3">
                <a:pos x="hc" y="t"/>
              </a:cxn>
              <a:cxn ang="cd2">
                <a:pos x="l" y="vc"/>
              </a:cxn>
              <a:cxn ang="cd4">
                <a:pos x="hc" y="b"/>
              </a:cxn>
              <a:cxn ang="0">
                <a:pos x="r" y="vc"/>
              </a:cxn>
            </a:cxnLst>
            <a:rect l="l" t="t" r="r" b="b"/>
            <a:pathLst>
              <a:path w="5520" h="5520">
                <a:moveTo>
                  <a:pt x="0" y="0"/>
                </a:moveTo>
                <a:lnTo>
                  <a:pt x="5520" y="0"/>
                </a:lnTo>
                <a:lnTo>
                  <a:pt x="5520" y="5520"/>
                </a:lnTo>
                <a:lnTo>
                  <a:pt x="0" y="5520"/>
                </a:lnTo>
                <a:lnTo>
                  <a:pt x="0" y="0"/>
                </a:lnTo>
                <a:close/>
              </a:path>
            </a:pathLst>
          </a:custGeom>
          <a:blipFill rotWithShape="1">
            <a:blip r:embed="rId7"/>
            <a:stretch>
              <a:fillRect/>
            </a:stretch>
          </a:blipFill>
        </p:spPr>
      </p:pic>
      <p:sp>
        <p:nvSpPr>
          <p:cNvPr id="5" name="文本框 4"/>
          <p:cNvSpPr txBox="1"/>
          <p:nvPr/>
        </p:nvSpPr>
        <p:spPr>
          <a:xfrm>
            <a:off x="189230" y="2600960"/>
            <a:ext cx="4824095" cy="129540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ct val="0"/>
              </a:spcBef>
              <a:spcAft>
                <a:spcPts val="800"/>
              </a:spcAft>
              <a:buFont typeface="Wingdings" panose="05000000000000000000" charset="0"/>
              <a:buChar char="l"/>
            </a:pPr>
            <a:r>
              <a:rPr lang="zh-CN" sz="1900" b="1" spc="16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sym typeface="+mn-ea"/>
              </a:rPr>
              <a:t>没有调查就没有发言权。</a:t>
            </a:r>
          </a:p>
          <a:p>
            <a:pPr marL="279400" lvl="0" indent="-279400" algn="l" fontAlgn="ctr">
              <a:lnSpc>
                <a:spcPct val="120000"/>
              </a:lnSpc>
              <a:spcBef>
                <a:spcPct val="0"/>
              </a:spcBef>
              <a:spcAft>
                <a:spcPts val="800"/>
              </a:spcAft>
              <a:buFont typeface="Wingdings" panose="05000000000000000000" charset="0"/>
              <a:buChar char="l"/>
            </a:pPr>
            <a:r>
              <a:rPr lang="zh-CN" sz="1900" b="1" spc="16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sym typeface="+mn-ea"/>
              </a:rPr>
              <a:t>虚心使人进步，骄傲使人落后。</a:t>
            </a:r>
          </a:p>
          <a:p>
            <a:pPr marL="279400" lvl="0" indent="-279400" algn="l" fontAlgn="ctr">
              <a:lnSpc>
                <a:spcPct val="120000"/>
              </a:lnSpc>
              <a:spcBef>
                <a:spcPct val="0"/>
              </a:spcBef>
              <a:spcAft>
                <a:spcPts val="800"/>
              </a:spcAft>
              <a:buFont typeface="Wingdings" panose="05000000000000000000" charset="0"/>
              <a:buChar char="l"/>
            </a:pPr>
            <a:r>
              <a:rPr lang="zh-CN" sz="1900" b="1" spc="16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sym typeface="+mn-ea"/>
              </a:rPr>
              <a:t>世界是你们的，也是我们的，但是归根结底是你们的。</a:t>
            </a:r>
          </a:p>
          <a:p>
            <a:pPr marL="279400" lvl="0" indent="-279400" algn="l" fontAlgn="ctr">
              <a:lnSpc>
                <a:spcPct val="120000"/>
              </a:lnSpc>
              <a:spcBef>
                <a:spcPct val="0"/>
              </a:spcBef>
              <a:spcAft>
                <a:spcPts val="800"/>
              </a:spcAft>
              <a:buFont typeface="Wingdings" panose="05000000000000000000" charset="0"/>
              <a:buChar char="l"/>
            </a:pPr>
            <a:r>
              <a:rPr lang="zh-CN" sz="1900" b="1" spc="16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sym typeface="+mn-ea"/>
              </a:rPr>
              <a:t>你们青年人朝气蓬勃，正在兴旺时期，好像早晨八九点钟的太阳。希望寄托在你们身上。</a:t>
            </a:r>
          </a:p>
        </p:txBody>
      </p:sp>
    </p:spTree>
    <p:custDataLst>
      <p:tags r:id="rId10"/>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custDataLst>
              <p:tags r:id="rId3"/>
            </p:custDataLst>
          </p:nvPr>
        </p:nvSpPr>
        <p:spPr>
          <a:xfrm>
            <a:off x="0" y="6"/>
            <a:ext cx="3178776" cy="51434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22" name="任意多边形: 形状 21"/>
          <p:cNvSpPr/>
          <p:nvPr>
            <p:custDataLst>
              <p:tags r:id="rId4"/>
            </p:custDataLst>
          </p:nvPr>
        </p:nvSpPr>
        <p:spPr>
          <a:xfrm>
            <a:off x="3178773" y="-4"/>
            <a:ext cx="3793528" cy="4319810"/>
          </a:xfrm>
          <a:custGeom>
            <a:gdLst>
              <a:gd name="connsiteX0" fmla="*/ 3126891 w 5058037"/>
              <a:gd name="connsiteY0" fmla="*/ 0 h 5759747"/>
              <a:gd name="connsiteX1" fmla="*/ 5058037 w 5058037"/>
              <a:gd name="connsiteY1" fmla="*/ 0 h 5759747"/>
              <a:gd name="connsiteX2" fmla="*/ 0 w 5058037"/>
              <a:gd name="connsiteY2" fmla="*/ 5759747 h 5759747"/>
              <a:gd name="connsiteX3" fmla="*/ 0 w 5058037"/>
              <a:gd name="connsiteY3" fmla="*/ 3560690 h 5759747"/>
            </a:gdLst>
            <a:cxnLst>
              <a:cxn ang="0">
                <a:pos x="connsiteX0" y="connsiteY0"/>
              </a:cxn>
              <a:cxn ang="0">
                <a:pos x="connsiteX1" y="connsiteY1"/>
              </a:cxn>
              <a:cxn ang="0">
                <a:pos x="connsiteX2" y="connsiteY2"/>
              </a:cxn>
              <a:cxn ang="0">
                <a:pos x="connsiteX3" y="connsiteY3"/>
              </a:cxn>
            </a:cxnLst>
            <a:rect l="l" t="t" r="r" b="b"/>
            <a:pathLst>
              <a:path w="5058037" h="5759747">
                <a:moveTo>
                  <a:pt x="3126891" y="0"/>
                </a:moveTo>
                <a:lnTo>
                  <a:pt x="5058037" y="0"/>
                </a:lnTo>
                <a:lnTo>
                  <a:pt x="0" y="5759747"/>
                </a:lnTo>
                <a:lnTo>
                  <a:pt x="0" y="3560690"/>
                </a:lnTo>
                <a:close/>
              </a:path>
            </a:pathLst>
          </a:custGeom>
          <a:solidFill>
            <a:schemeClr val="accent1">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9" name="任意多边形: 形状 18"/>
          <p:cNvSpPr/>
          <p:nvPr>
            <p:custDataLst>
              <p:tags r:id="rId5"/>
            </p:custDataLst>
          </p:nvPr>
        </p:nvSpPr>
        <p:spPr>
          <a:xfrm>
            <a:off x="5421911" y="905035"/>
            <a:ext cx="3722090" cy="4238461"/>
          </a:xfrm>
          <a:custGeom>
            <a:gdLst>
              <a:gd name="connsiteX0" fmla="*/ 4962786 w 4962786"/>
              <a:gd name="connsiteY0" fmla="*/ 0 h 5651281"/>
              <a:gd name="connsiteX1" fmla="*/ 4962786 w 4962786"/>
              <a:gd name="connsiteY1" fmla="*/ 2199057 h 5651281"/>
              <a:gd name="connsiteX2" fmla="*/ 1931146 w 4962786"/>
              <a:gd name="connsiteY2" fmla="*/ 5651281 h 5651281"/>
              <a:gd name="connsiteX3" fmla="*/ 0 w 4962786"/>
              <a:gd name="connsiteY3" fmla="*/ 5651281 h 5651281"/>
            </a:gdLst>
            <a:cxnLst>
              <a:cxn ang="0">
                <a:pos x="connsiteX0" y="connsiteY0"/>
              </a:cxn>
              <a:cxn ang="0">
                <a:pos x="connsiteX1" y="connsiteY1"/>
              </a:cxn>
              <a:cxn ang="0">
                <a:pos x="connsiteX2" y="connsiteY2"/>
              </a:cxn>
              <a:cxn ang="0">
                <a:pos x="connsiteX3" y="connsiteY3"/>
              </a:cxn>
            </a:cxnLst>
            <a:rect l="l" t="t" r="r" b="b"/>
            <a:pathLst>
              <a:path w="4962786" h="5651281">
                <a:moveTo>
                  <a:pt x="4962786" y="0"/>
                </a:moveTo>
                <a:lnTo>
                  <a:pt x="4962786" y="2199057"/>
                </a:lnTo>
                <a:lnTo>
                  <a:pt x="1931146" y="5651281"/>
                </a:lnTo>
                <a:lnTo>
                  <a:pt x="0" y="5651281"/>
                </a:lnTo>
                <a:close/>
              </a:path>
            </a:pathLst>
          </a:custGeom>
          <a:solidFill>
            <a:schemeClr val="accent1">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平行四边形 15"/>
          <p:cNvSpPr/>
          <p:nvPr>
            <p:custDataLst>
              <p:tags r:id="rId6"/>
            </p:custDataLst>
          </p:nvPr>
        </p:nvSpPr>
        <p:spPr>
          <a:xfrm>
            <a:off x="3178773" y="-5"/>
            <a:ext cx="5965227" cy="5143500"/>
          </a:xfrm>
          <a:prstGeom prst="parallelogram">
            <a:avLst>
              <a:gd name="adj" fmla="val 87817"/>
            </a:avLst>
          </a:prstGeom>
          <a:solidFill>
            <a:schemeClr val="accent1">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custDataLst>
              <p:tags r:id="rId7"/>
            </p:custDataLst>
          </p:nvPr>
        </p:nvSpPr>
        <p:spPr>
          <a:xfrm>
            <a:off x="3178774" y="537926"/>
            <a:ext cx="5965226" cy="4067642"/>
          </a:xfrm>
          <a:prstGeom prst="rect">
            <a:avLst/>
          </a:prstGeom>
          <a:solidFill>
            <a:schemeClr val="l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custDataLst>
              <p:tags r:id="rId8"/>
            </p:custDataLst>
          </p:nvPr>
        </p:nvSpPr>
        <p:spPr>
          <a:xfrm>
            <a:off x="3261360" y="845820"/>
            <a:ext cx="5815965" cy="3451860"/>
          </a:xfrm>
          <a:prstGeom prst="rect">
            <a:avLst/>
          </a:prstGeom>
        </p:spPr>
        <p:txBody>
          <a:bodyPr anchor="ctr">
            <a:normAutofit fontScale="9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a:lnSpc>
                <a:spcPct val="120000"/>
              </a:lnSpc>
              <a:spcBef>
                <a:spcPct val="0"/>
              </a:spcBef>
              <a:spcAft>
                <a:spcPts val="800"/>
              </a:spcAft>
              <a:buClr>
                <a:schemeClr val="accent1">
                  <a:lumMod val="20000"/>
                  <a:lumOff val="80000"/>
                </a:schemeClr>
              </a:buClr>
              <a:buSzTx/>
              <a:buFont typeface="Wingdings" panose="05000000000000000000" pitchFamily="2" charset="2"/>
              <a:buNone/>
            </a:pPr>
            <a:r>
              <a:rPr lang="zh-CN" sz="2200" b="1" spc="140">
                <a:solidFill>
                  <a:schemeClr val="tx1">
                    <a:lumMod val="75000"/>
                    <a:lumOff val="25000"/>
                  </a:schemeClr>
                </a:solidFill>
                <a:latin typeface="Arial" panose="020b0604020202020204" pitchFamily="34" charset="0"/>
                <a:ea typeface="微软雅黑" panose="020b0503020204020204" pitchFamily="34" charset="-122"/>
                <a:sym typeface="+mn-ea"/>
              </a:rPr>
              <a:t>“知”就是识别人才。这个问题包括什么是人才和如何识别人才两个方面。我国古代谓德、量、才、志、绩者为人才。所谓德，主要指政治操守好。现在对德的要求，可以用毛泽东同志的一句话来概括：“懂得马克思列宁主义，有政治远见，有工作能力，富于牺牲精神，能独立解决问题，在困难中不动摇，忠心耿耿地为民族、为阶级、为党而工作。” </a:t>
            </a:r>
          </a:p>
          <a:p>
            <a:pPr marL="381000" lvl="1" indent="0" algn="l" eaLnBrk="1" fontAlgn="auto" latinLnBrk="0" hangingPunct="1">
              <a:lnSpc>
                <a:spcPct val="120000"/>
              </a:lnSpc>
              <a:spcBef>
                <a:spcPct val="0"/>
              </a:spcBef>
              <a:spcAft>
                <a:spcPts val="800"/>
              </a:spcAft>
              <a:buClr>
                <a:schemeClr val="accent1">
                  <a:lumMod val="20000"/>
                  <a:lumOff val="80000"/>
                </a:schemeClr>
              </a:buClr>
              <a:buSzTx/>
              <a:buFont typeface="Wingdings" panose="05000000000000000000" pitchFamily="2" charset="2"/>
              <a:buNone/>
            </a:pPr>
            <a:r>
              <a:rPr lang="zh-CN" sz="2000" b="1" spc="140">
                <a:solidFill>
                  <a:schemeClr val="tx1">
                    <a:lumMod val="75000"/>
                    <a:lumOff val="25000"/>
                  </a:schemeClr>
                </a:solidFill>
                <a:latin typeface="Arial" panose="020b0604020202020204" pitchFamily="34" charset="0"/>
                <a:ea typeface="微软雅黑" panose="020b0503020204020204" pitchFamily="34" charset="-122"/>
                <a:sym typeface="+mn-ea"/>
              </a:rPr>
              <a:t>                              ——习近平《摆脱贫困》</a:t>
            </a:r>
          </a:p>
        </p:txBody>
      </p:sp>
      <p:sp>
        <p:nvSpPr>
          <p:cNvPr id="2" name="文本框 1"/>
          <p:cNvSpPr txBox="1"/>
          <p:nvPr>
            <p:custDataLst>
              <p:tags r:id="rId9"/>
            </p:custDataLst>
          </p:nvPr>
        </p:nvSpPr>
        <p:spPr>
          <a:xfrm>
            <a:off x="266784" y="1251753"/>
            <a:ext cx="2645204" cy="1577429"/>
          </a:xfrm>
          <a:prstGeom prst="rect">
            <a:avLst/>
          </a:prstGeom>
          <a:noFill/>
        </p:spPr>
        <p:txBody>
          <a:bodyPr wrap="square" rtlCol="0" anchor="b" anchorCtr="0">
            <a:normAutofit fontScale="90000"/>
          </a:bodyPr>
          <a:lstStyle/>
          <a:p>
            <a:pPr marL="0" indent="0" algn="l">
              <a:lnSpc>
                <a:spcPct val="100000"/>
              </a:lnSpc>
              <a:spcBef>
                <a:spcPct val="0"/>
              </a:spcBef>
              <a:spcAft>
                <a:spcPct val="0"/>
              </a:spcAft>
              <a:buSzTx/>
              <a:buNone/>
            </a:pPr>
            <a:r>
              <a:rPr lang="zh-CN" altLang="zh-CN" sz="3800" b="1" spc="220">
                <a:solidFill>
                  <a:schemeClr val="lt1"/>
                </a:solidFill>
                <a:latin typeface="Arial" panose="020b0604020202020204" pitchFamily="34" charset="0"/>
                <a:ea typeface="微软雅黑" panose="020b0503020204020204" pitchFamily="34" charset="-122"/>
                <a:sym typeface="+mn-ea"/>
              </a:rPr>
              <a:t>学习活动四：集语录</a:t>
            </a:r>
          </a:p>
        </p:txBody>
      </p:sp>
    </p:spTree>
    <p:custDataLst>
      <p:tags r:id="rId10"/>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矩形 15"/>
          <p:cNvSpPr/>
          <p:nvPr>
            <p:custDataLst>
              <p:tags r:id="rId3"/>
            </p:custDataLst>
          </p:nvPr>
        </p:nvSpPr>
        <p:spPr>
          <a:xfrm>
            <a:off x="412233" y="1374352"/>
            <a:ext cx="8522271" cy="3374908"/>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bg1"/>
              </a:solidFill>
              <a:latin typeface="Arial" panose="020b0604020202020204" pitchFamily="34" charset="0"/>
              <a:ea typeface="微软雅黑" panose="020b0503020204020204" pitchFamily="34" charset="-122"/>
            </a:endParaRPr>
          </a:p>
        </p:txBody>
      </p:sp>
      <p:sp>
        <p:nvSpPr>
          <p:cNvPr id="17" name="矩形 16"/>
          <p:cNvSpPr/>
          <p:nvPr>
            <p:custDataLst>
              <p:tags r:id="rId4"/>
            </p:custDataLst>
          </p:nvPr>
        </p:nvSpPr>
        <p:spPr>
          <a:xfrm>
            <a:off x="250190" y="1254125"/>
            <a:ext cx="8490585" cy="3397885"/>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200" b="1">
              <a:solidFill>
                <a:schemeClr val="bg1"/>
              </a:solidFill>
              <a:latin typeface="Arial" panose="020b0604020202020204" pitchFamily="34" charset="0"/>
              <a:ea typeface="微软雅黑" panose="020b0503020204020204" pitchFamily="34" charset="-122"/>
            </a:endParaRPr>
          </a:p>
        </p:txBody>
      </p:sp>
      <p:sp>
        <p:nvSpPr>
          <p:cNvPr id="91" name="任意多边形: 形状 90"/>
          <p:cNvSpPr/>
          <p:nvPr>
            <p:custDataLst>
              <p:tags r:id="rId5"/>
            </p:custDataLst>
          </p:nvPr>
        </p:nvSpPr>
        <p:spPr>
          <a:xfrm>
            <a:off x="8064341" y="4358683"/>
            <a:ext cx="946310" cy="494348"/>
          </a:xfrm>
          <a:custGeom>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4" name="任意多边形: 形状 13"/>
          <p:cNvSpPr>
            <a:spLocks noChangeAspect="1"/>
          </p:cNvSpPr>
          <p:nvPr>
            <p:custDataLst>
              <p:tags r:id="rId6"/>
            </p:custDataLst>
          </p:nvPr>
        </p:nvSpPr>
        <p:spPr>
          <a:xfrm rot="10800000">
            <a:off x="8528426" y="582672"/>
            <a:ext cx="211557" cy="429297"/>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5" name="任意多边形: 形状 14"/>
          <p:cNvSpPr>
            <a:spLocks noChangeAspect="1"/>
          </p:cNvSpPr>
          <p:nvPr>
            <p:custDataLst>
              <p:tags r:id="rId7"/>
            </p:custDataLst>
          </p:nvPr>
        </p:nvSpPr>
        <p:spPr>
          <a:xfrm rot="10800000">
            <a:off x="8248009" y="582672"/>
            <a:ext cx="211557" cy="429297"/>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2" name="任意多边形: 形状 11"/>
          <p:cNvSpPr>
            <a:spLocks noChangeAspect="1"/>
          </p:cNvSpPr>
          <p:nvPr>
            <p:custDataLst>
              <p:tags r:id="rId8"/>
            </p:custDataLst>
          </p:nvPr>
        </p:nvSpPr>
        <p:spPr>
          <a:xfrm rot="10800000">
            <a:off x="8452763" y="507009"/>
            <a:ext cx="211557" cy="429297"/>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13" name="任意多边形: 形状 12"/>
          <p:cNvSpPr>
            <a:spLocks noChangeAspect="1"/>
          </p:cNvSpPr>
          <p:nvPr>
            <p:custDataLst>
              <p:tags r:id="rId9"/>
            </p:custDataLst>
          </p:nvPr>
        </p:nvSpPr>
        <p:spPr>
          <a:xfrm rot="10800000">
            <a:off x="8172346" y="507009"/>
            <a:ext cx="211557" cy="429297"/>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sz="1350">
              <a:latin typeface="Arial" panose="020b0604020202020204" pitchFamily="34" charset="0"/>
              <a:ea typeface="微软雅黑" panose="020b0503020204020204" pitchFamily="34" charset="-122"/>
            </a:endParaRPr>
          </a:p>
        </p:txBody>
      </p:sp>
      <p:sp>
        <p:nvSpPr>
          <p:cNvPr id="93" name="文本框 92"/>
          <p:cNvSpPr txBox="1"/>
          <p:nvPr>
            <p:custDataLst>
              <p:tags r:id="rId10"/>
            </p:custDataLst>
          </p:nvPr>
        </p:nvSpPr>
        <p:spPr>
          <a:xfrm>
            <a:off x="426085" y="1438275"/>
            <a:ext cx="8139430" cy="3122930"/>
          </a:xfrm>
          <a:prstGeom prst="rect">
            <a:avLst/>
          </a:prstGeom>
          <a:noFill/>
        </p:spPr>
        <p:txBody>
          <a:bodyPr wrap="square" lIns="67500" tIns="35100" rIns="67500" bIns="35100" rtlCol="0" anchor="ctr" anchorCtr="0">
            <a:noAutofit/>
          </a:bodyPr>
          <a:lstStyle>
            <a:defPPr>
              <a:defRPr lang="zh-CN"/>
            </a:defPPr>
            <a:lvl1pPr fontAlgn="auto">
              <a:lnSpc>
                <a:spcPct val="130000"/>
              </a:lnSpc>
              <a:spcAft>
                <a:spcPts val="1000"/>
              </a:spcAft>
              <a:defRPr sz="1600" spc="150"/>
            </a:lvl1pPr>
          </a:lstStyle>
          <a:p>
            <a:pPr marL="0" lvl="0" indent="-355600" algn="l" fontAlgn="ctr">
              <a:lnSpc>
                <a:spcPct val="120000"/>
              </a:lnSpc>
              <a:spcBef>
                <a:spcPct val="0"/>
              </a:spcBef>
              <a:spcAft>
                <a:spcPts val="800"/>
              </a:spcAft>
              <a:buClr>
                <a:schemeClr val="accent2"/>
              </a:buClr>
              <a:buSzTx/>
              <a:buFont typeface="WPS-Bullets" pitchFamily="2" charset="0"/>
              <a:buNone/>
            </a:pPr>
            <a:r>
              <a:rPr lang="zh-CN" sz="2000" b="1" spc="18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rPr>
              <a:t>过去有在下面蹲点一周半月的做法，“解剖麻雀”等典型调查的方法曾被广泛运用，这种精神要学习、要弘扬，但现在工作节奏这么快，信息渠道那么宽，通讯工具那么发达，又要照顾面上的情况，改进方法和手段也是应该的，不宜妄自菲薄。我们既要抓点、搞好典型调查，同时也要注重提高调查研究对象的广泛性，不能以点盖面，以偏概全，只见树木，不见森林。毛泽东同志很重视典型调查，是进行典型调查的行家里手，但是他也审慎地看到典型调查成果适用范围有限，告诫我们“不要陷于狭隘的经验论”。          </a:t>
            </a:r>
            <a:r>
              <a:rPr lang="en-US" altLang="zh-CN" sz="2000" b="1" spc="18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rPr>
              <a:t>  </a:t>
            </a:r>
            <a:r>
              <a:rPr lang="zh-CN" sz="2000" b="1" spc="180">
                <a:solidFill>
                  <a:schemeClr val="tx1">
                    <a:lumMod val="75000"/>
                    <a:lumOff val="25000"/>
                  </a:schemeClr>
                </a:solidFill>
                <a:latin typeface="黑体" panose="02010609060101010101" charset="-122"/>
                <a:ea typeface="黑体" panose="02010609060101010101" charset="-122"/>
                <a:cs typeface="黑体" panose="02010609060101010101" charset="-122"/>
                <a:sym typeface="+mn-ea"/>
              </a:rPr>
              <a:t>——习近平在省委政策研究室调研时的讲话</a:t>
            </a:r>
          </a:p>
        </p:txBody>
      </p:sp>
      <p:sp>
        <p:nvSpPr>
          <p:cNvPr id="94" name="文本框 93"/>
          <p:cNvSpPr txBox="1"/>
          <p:nvPr>
            <p:custDataLst>
              <p:tags r:id="rId11"/>
            </p:custDataLst>
          </p:nvPr>
        </p:nvSpPr>
        <p:spPr>
          <a:xfrm>
            <a:off x="412433" y="484346"/>
            <a:ext cx="7486650" cy="472440"/>
          </a:xfrm>
          <a:prstGeom prst="rect">
            <a:avLst/>
          </a:prstGeom>
          <a:noFill/>
        </p:spPr>
        <p:txBody>
          <a:bodyPr wrap="square" lIns="67500" tIns="35100" rIns="67500" bIns="35100" rtlCol="0">
            <a:normAutofit fontScale="85000" lnSpcReduction="10000"/>
          </a:bodyPr>
          <a:lstStyle/>
          <a:p>
            <a:pPr marL="0" indent="0" algn="l">
              <a:lnSpc>
                <a:spcPct val="100000"/>
              </a:lnSpc>
              <a:spcBef>
                <a:spcPct val="0"/>
              </a:spcBef>
              <a:spcAft>
                <a:spcPct val="0"/>
              </a:spcAft>
              <a:buSzTx/>
              <a:buNone/>
            </a:pPr>
            <a:r>
              <a:rPr lang="zh-CN" altLang="zh-CN" sz="3200" b="1" spc="160">
                <a:solidFill>
                  <a:schemeClr val="accent1"/>
                </a:solidFill>
                <a:latin typeface="Arial" panose="020b0604020202020204" pitchFamily="34" charset="0"/>
                <a:ea typeface="微软雅黑" panose="020b0503020204020204" pitchFamily="34" charset="-122"/>
                <a:sym typeface="+mn-ea"/>
              </a:rPr>
              <a:t>学习活动四：集语录</a:t>
            </a:r>
          </a:p>
        </p:txBody>
      </p:sp>
    </p:spTree>
    <p:custDataLst>
      <p:tags r:id="rId12"/>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edge">
                                      <p:cBhvr>
                                        <p:cTn id="7" dur="20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amond(in)">
                                      <p:cBhvr>
                                        <p:cTn id="12" dur="2000"/>
                                        <p:tgtEl>
                                          <p:spTgt spid="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circle(in)">
                                      <p:cBhvr>
                                        <p:cTn id="17" dur="20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9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custDataLst>
              <p:tags r:id="rId3"/>
            </p:custDataLst>
          </p:nvPr>
        </p:nvSpPr>
        <p:spPr>
          <a:xfrm>
            <a:off x="436960" y="636746"/>
            <a:ext cx="8286274" cy="4142899"/>
          </a:xfrm>
          <a:prstGeom prst="rect">
            <a:avLst/>
          </a:prstGeom>
          <a:solidFill>
            <a:schemeClr val="bg1"/>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custDataLst>
              <p:tags r:id="rId4"/>
            </p:custDataLst>
          </p:nvPr>
        </p:nvSpPr>
        <p:spPr>
          <a:xfrm>
            <a:off x="1610201" y="351949"/>
            <a:ext cx="5939790" cy="590550"/>
          </a:xfrm>
          <a:prstGeom prst="rect">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 name="标题 1"/>
          <p:cNvSpPr>
            <a:spLocks noGrp="1"/>
          </p:cNvSpPr>
          <p:nvPr>
            <p:custDataLst>
              <p:tags r:id="rId5"/>
            </p:custDataLst>
          </p:nvPr>
        </p:nvSpPr>
        <p:spPr>
          <a:xfrm>
            <a:off x="1609964" y="351473"/>
            <a:ext cx="5940266" cy="591026"/>
          </a:xfrm>
          <a:prstGeom prst="rect">
            <a:avLst/>
          </a:prstGeom>
        </p:spPr>
        <p:txBody>
          <a:bodyPr vert="horz" lIns="68580" tIns="34290" rIns="68580" bIns="34290" rtlCol="0" anchor="ctr" anchorCtr="0">
            <a:normAutofit fontScale="95000" lnSpcReduction="10000"/>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a:lstStyle>
          <a:p>
            <a:pPr marL="0" indent="0" algn="ctr">
              <a:lnSpc>
                <a:spcPct val="100000"/>
              </a:lnSpc>
              <a:spcBef>
                <a:spcPct val="0"/>
              </a:spcBef>
              <a:spcAft>
                <a:spcPct val="0"/>
              </a:spcAft>
              <a:buSzTx/>
              <a:buNone/>
            </a:pPr>
            <a:r>
              <a:rPr lang="zh-CN" altLang="zh-CN" sz="3800" spc="220">
                <a:solidFill>
                  <a:schemeClr val="lt1"/>
                </a:solidFill>
                <a:latin typeface="Arial" panose="020b0604020202020204" pitchFamily="34" charset="0"/>
                <a:ea typeface="微软雅黑" panose="020b0503020204020204" pitchFamily="34" charset="-122"/>
                <a:sym typeface="+mn-ea"/>
              </a:rPr>
              <a:t>学习活动四：集语录</a:t>
            </a:r>
          </a:p>
        </p:txBody>
      </p:sp>
      <p:sp>
        <p:nvSpPr>
          <p:cNvPr id="10" name="文本框 9"/>
          <p:cNvSpPr txBox="1"/>
          <p:nvPr>
            <p:custDataLst>
              <p:tags r:id="rId6"/>
            </p:custDataLst>
          </p:nvPr>
        </p:nvSpPr>
        <p:spPr>
          <a:xfrm>
            <a:off x="780098" y="1330481"/>
            <a:ext cx="7583805" cy="2763950"/>
          </a:xfrm>
          <a:prstGeom prst="rect">
            <a:avLst/>
          </a:prstGeom>
          <a:noFill/>
        </p:spPr>
        <p:txBody>
          <a:bodyPr vert="horz" lIns="67500" tIns="35100" rIns="67500" bIns="35100" rtlCol="0" anchor="ctr">
            <a:normAutofit fontScale="97500" lnSpcReduction="10000"/>
          </a:bodyPr>
          <a:lstStyle>
            <a:lvl1pPr marL="285750" indent="-285750" fontAlgn="auto">
              <a:lnSpc>
                <a:spcPct val="150000"/>
              </a:lnSpc>
              <a:spcBef>
                <a:spcPct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ct val="0"/>
              </a:spcBef>
              <a:spcAft>
                <a:spcPts val="1000"/>
              </a:spcAft>
              <a:buFont typeface="Arial" panose="020b0604020202020204" pitchFamily="34" charset="0"/>
              <a:buChar char="•"/>
              <a:tabLst>
                <a:tab pos="1609725"/>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l">
              <a:lnSpc>
                <a:spcPct val="120000"/>
              </a:lnSpc>
              <a:buClr>
                <a:schemeClr val="tx1">
                  <a:lumMod val="95000"/>
                  <a:lumOff val="5000"/>
                </a:schemeClr>
              </a:buClr>
              <a:buSzTx/>
              <a:buFont typeface="+mj-ea"/>
              <a:buNone/>
            </a:pPr>
            <a:r>
              <a:rPr lang="zh-CN" sz="2200" b="1" spc="140">
                <a:solidFill>
                  <a:schemeClr val="tx1">
                    <a:lumMod val="85000"/>
                    <a:lumOff val="15000"/>
                  </a:schemeClr>
                </a:solidFill>
                <a:latin typeface="Arial" panose="020b0604020202020204" pitchFamily="34" charset="0"/>
                <a:ea typeface="微软雅黑" panose="020b0503020204020204" pitchFamily="34" charset="-122"/>
                <a:sym typeface="+mn-ea"/>
              </a:rPr>
              <a:t>毛泽东同志指出：“按照实际情况，决定工作方针，这是一切共产党员所必须牢牢记住的最基本的工作方法。我们所犯的错误，研究其发生的原因，都是由于我们离开了当时当地的实际情况，主观地决定自己的工作方针。这一点，应当引为全体同志的教训。”领导干部追求和创造政绩的实践，应该是符合实际、遵循规律的实践。</a:t>
            </a:r>
          </a:p>
          <a:p>
            <a:pPr marL="381000" lvl="1" indent="0" algn="r" eaLnBrk="1" fontAlgn="auto" latinLnBrk="0" hangingPunct="1">
              <a:lnSpc>
                <a:spcPct val="120000"/>
              </a:lnSpc>
              <a:spcAft>
                <a:spcPts val="800"/>
              </a:spcAft>
              <a:buClr>
                <a:schemeClr val="tx1">
                  <a:lumMod val="95000"/>
                  <a:lumOff val="5000"/>
                </a:schemeClr>
              </a:buClr>
              <a:buSzTx/>
              <a:buFont typeface="+mj-ea"/>
              <a:buNone/>
            </a:pPr>
            <a:r>
              <a:rPr lang="zh-CN" sz="2000" b="1" spc="140">
                <a:solidFill>
                  <a:schemeClr val="tx1">
                    <a:lumMod val="85000"/>
                    <a:lumOff val="15000"/>
                  </a:schemeClr>
                </a:solidFill>
                <a:latin typeface="Arial" panose="020b0604020202020204" pitchFamily="34" charset="0"/>
                <a:ea typeface="微软雅黑" panose="020b0503020204020204" pitchFamily="34" charset="-122"/>
                <a:sym typeface="+mn-ea"/>
              </a:rPr>
              <a:t>——习近平在省委党校2004年秋季开学典礼上的讲话</a:t>
            </a:r>
          </a:p>
        </p:txBody>
      </p:sp>
      <p:sp>
        <p:nvSpPr>
          <p:cNvPr id="5" name="矩形 4"/>
          <p:cNvSpPr/>
          <p:nvPr>
            <p:custDataLst>
              <p:tags r:id="rId7"/>
            </p:custDataLst>
          </p:nvPr>
        </p:nvSpPr>
        <p:spPr>
          <a:xfrm>
            <a:off x="309086" y="2024063"/>
            <a:ext cx="248126" cy="1095375"/>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custDataLst>
              <p:tags r:id="rId8"/>
            </p:custDataLst>
          </p:nvPr>
        </p:nvSpPr>
        <p:spPr>
          <a:xfrm>
            <a:off x="8590121" y="2024063"/>
            <a:ext cx="248126" cy="1095375"/>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9"/>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ircle(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任意多边形 5"/>
          <p:cNvSpPr/>
          <p:nvPr>
            <p:custDataLst>
              <p:tags r:id="rId3"/>
            </p:custDataLst>
          </p:nvPr>
        </p:nvSpPr>
        <p:spPr>
          <a:xfrm>
            <a:off x="0" y="449104"/>
            <a:ext cx="6515100" cy="4229134"/>
          </a:xfrm>
          <a:custGeom>
            <a:gdLst>
              <a:gd name="connsiteX0" fmla="*/ 0 w 13680"/>
              <a:gd name="connsiteY0" fmla="*/ 0 h 8852"/>
              <a:gd name="connsiteX1" fmla="*/ 13680 w 13680"/>
              <a:gd name="connsiteY1" fmla="*/ 0 h 8852"/>
              <a:gd name="connsiteX2" fmla="*/ 8716 w 13680"/>
              <a:gd name="connsiteY2" fmla="*/ 8852 h 8852"/>
              <a:gd name="connsiteX3" fmla="*/ 0 w 13680"/>
              <a:gd name="connsiteY3" fmla="*/ 8846 h 8852"/>
              <a:gd name="connsiteX4" fmla="*/ 0 w 13680"/>
              <a:gd name="connsiteY4" fmla="*/ 0 h 88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13680" h="8852">
                <a:moveTo>
                  <a:pt x="0" y="0"/>
                </a:moveTo>
                <a:lnTo>
                  <a:pt x="13680" y="0"/>
                </a:lnTo>
                <a:lnTo>
                  <a:pt x="8716" y="8852"/>
                </a:lnTo>
                <a:lnTo>
                  <a:pt x="0" y="8846"/>
                </a:lnTo>
                <a:lnTo>
                  <a:pt x="0" y="0"/>
                </a:lnTo>
                <a:close/>
              </a:path>
            </a:pathLst>
          </a:cu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7" name="图片 6" descr="D:\meihua_service_cache\jpg/404e4f37f20004bb993e384f14fc8446.jpg404e4f37f20004bb993e384f14fc8446"/>
          <p:cNvPicPr>
            <a:picLocks noChangeAspect="1"/>
          </p:cNvPicPr>
          <p:nvPr>
            <p:custDataLst>
              <p:tags r:id="rId5"/>
            </p:custDataLst>
          </p:nvPr>
        </p:nvPicPr>
        <p:blipFill>
          <a:blip r:embed="rId4"/>
          <a:srcRect t="20635" b="20635"/>
          <a:stretch>
            <a:fillRect/>
          </a:stretch>
        </p:blipFill>
        <p:spPr>
          <a:xfrm>
            <a:off x="4343365" y="449104"/>
            <a:ext cx="4800635" cy="4229129"/>
          </a:xfrm>
          <a:custGeom>
            <a:cxnLst>
              <a:cxn ang="3">
                <a:pos x="hc" y="t"/>
              </a:cxn>
              <a:cxn ang="cd2">
                <a:pos x="l" y="vc"/>
              </a:cxn>
              <a:cxn ang="cd4">
                <a:pos x="hc" y="b"/>
              </a:cxn>
              <a:cxn ang="0">
                <a:pos x="r" y="vc"/>
              </a:cxn>
            </a:cxnLst>
            <a:rect l="l" t="t" r="r" b="b"/>
            <a:pathLst>
              <a:path w="10080" h="8880">
                <a:moveTo>
                  <a:pt x="4964" y="0"/>
                </a:moveTo>
                <a:lnTo>
                  <a:pt x="4964" y="0"/>
                </a:lnTo>
                <a:lnTo>
                  <a:pt x="10080" y="4"/>
                </a:lnTo>
                <a:lnTo>
                  <a:pt x="10080" y="8880"/>
                </a:lnTo>
                <a:lnTo>
                  <a:pt x="0" y="8880"/>
                </a:lnTo>
                <a:lnTo>
                  <a:pt x="4964" y="0"/>
                </a:lnTo>
                <a:close/>
              </a:path>
            </a:pathLst>
          </a:custGeom>
        </p:spPr>
      </p:pic>
      <p:sp>
        <p:nvSpPr>
          <p:cNvPr id="8" name="文本框 7"/>
          <p:cNvSpPr txBox="1"/>
          <p:nvPr>
            <p:custDataLst>
              <p:tags r:id="rId6"/>
            </p:custDataLst>
          </p:nvPr>
        </p:nvSpPr>
        <p:spPr>
          <a:xfrm>
            <a:off x="1438910" y="627380"/>
            <a:ext cx="4563110" cy="457200"/>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zh-CN" sz="3600" b="1" spc="160">
                <a:solidFill>
                  <a:schemeClr val="accent1"/>
                </a:solidFill>
                <a:latin typeface="微软雅黑" panose="020b0503020204020204" pitchFamily="34" charset="-122"/>
                <a:ea typeface="微软雅黑" panose="020b0503020204020204" pitchFamily="34" charset="-122"/>
                <a:sym typeface="+mn-ea"/>
              </a:rPr>
              <a:t>学习活动四：集语录</a:t>
            </a:r>
          </a:p>
        </p:txBody>
      </p:sp>
      <p:sp>
        <p:nvSpPr>
          <p:cNvPr id="5" name="文本框 4"/>
          <p:cNvSpPr txBox="1"/>
          <p:nvPr/>
        </p:nvSpPr>
        <p:spPr>
          <a:xfrm>
            <a:off x="179705" y="2312670"/>
            <a:ext cx="4154805" cy="129540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ct val="0"/>
              </a:spcBef>
              <a:spcAft>
                <a:spcPts val="800"/>
              </a:spcAft>
              <a:buFont typeface="Wingdings" panose="05000000000000000000" charset="0"/>
              <a:buChar char="l"/>
            </a:pPr>
            <a:r>
              <a:rPr lang="zh-CN" sz="19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理论所不能解决的疑难问题，实践将为你解决。——费尔巴哈</a:t>
            </a:r>
          </a:p>
          <a:p>
            <a:pPr marL="279400" lvl="0" indent="-279400" algn="l" fontAlgn="ctr">
              <a:lnSpc>
                <a:spcPct val="120000"/>
              </a:lnSpc>
              <a:spcBef>
                <a:spcPct val="0"/>
              </a:spcBef>
              <a:spcAft>
                <a:spcPts val="800"/>
              </a:spcAft>
              <a:buFont typeface="Wingdings" panose="05000000000000000000" charset="0"/>
              <a:buChar char="l"/>
            </a:pPr>
            <a:r>
              <a:rPr lang="zh-CN" sz="19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知识是珍宝，但实践是得到它的钥匙。——托马斯•富勒</a:t>
            </a:r>
          </a:p>
          <a:p>
            <a:pPr marL="279400" lvl="0" indent="-279400" algn="l" fontAlgn="ctr">
              <a:lnSpc>
                <a:spcPct val="120000"/>
              </a:lnSpc>
              <a:spcBef>
                <a:spcPct val="0"/>
              </a:spcBef>
              <a:spcAft>
                <a:spcPts val="800"/>
              </a:spcAft>
              <a:buFont typeface="Wingdings" panose="05000000000000000000" charset="0"/>
              <a:buChar char="l"/>
            </a:pPr>
            <a:r>
              <a:rPr lang="zh-CN" sz="19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用理论来推动实践，用实践来修正或补充理论。——廖沫沙</a:t>
            </a:r>
          </a:p>
          <a:p>
            <a:pPr marL="279400" lvl="0" indent="-279400" algn="l" fontAlgn="ctr">
              <a:lnSpc>
                <a:spcPct val="120000"/>
              </a:lnSpc>
              <a:spcBef>
                <a:spcPct val="0"/>
              </a:spcBef>
              <a:spcAft>
                <a:spcPts val="800"/>
              </a:spcAft>
              <a:buFont typeface="Wingdings" panose="05000000000000000000" charset="0"/>
              <a:buChar char="l"/>
            </a:pPr>
            <a:r>
              <a:rPr lang="zh-CN" sz="19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要学会游泳，就必须下水。</a:t>
            </a:r>
          </a:p>
          <a:p>
            <a:pPr lvl="0" algn="r" fontAlgn="ctr">
              <a:lnSpc>
                <a:spcPct val="120000"/>
              </a:lnSpc>
              <a:spcBef>
                <a:spcPct val="0"/>
              </a:spcBef>
              <a:spcAft>
                <a:spcPts val="800"/>
              </a:spcAft>
              <a:buFont typeface="Wingdings" panose="05000000000000000000" charset="0"/>
            </a:pPr>
            <a:r>
              <a:rPr lang="zh-CN" sz="19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——列宁</a:t>
            </a:r>
          </a:p>
        </p:txBody>
      </p:sp>
    </p:spTree>
    <p:custDataLst>
      <p:tags r:id="rId7"/>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2"/>
            </p:custDataLst>
          </p:nvPr>
        </p:nvSpPr>
        <p:spPr>
          <a:xfrm>
            <a:off x="1809126" y="698126"/>
            <a:ext cx="5943648" cy="533664"/>
          </a:xfrm>
          <a:prstGeom prst="rect">
            <a:avLst/>
          </a:prstGeom>
          <a:noFill/>
        </p:spPr>
        <p:txBody>
          <a:bodyPr wrap="square" lIns="47625" tIns="19050" rIns="47625" bIns="19050" rtlCol="0" anchor="ctr" anchorCtr="0">
            <a:noAutofit/>
          </a:bodyPr>
          <a:lstStyle/>
          <a:p>
            <a:pPr marL="0" indent="0" algn="l">
              <a:lnSpc>
                <a:spcPct val="100000"/>
              </a:lnSpc>
              <a:spcBef>
                <a:spcPct val="0"/>
              </a:spcBef>
              <a:spcAft>
                <a:spcPct val="0"/>
              </a:spcAft>
              <a:buSzTx/>
              <a:buNone/>
            </a:pPr>
            <a:r>
              <a:rPr lang="zh-CN" altLang="zh-HK" sz="4300" b="1" spc="220">
                <a:solidFill>
                  <a:schemeClr val="accent1"/>
                </a:solidFill>
                <a:latin typeface="微软雅黑" panose="020b0503020204020204" pitchFamily="34" charset="-122"/>
                <a:ea typeface="微软雅黑" panose="020b0503020204020204" pitchFamily="34" charset="-122"/>
                <a:sym typeface="+mn-ea"/>
              </a:rPr>
              <a:t>学习活动五：谈感悟</a:t>
            </a:r>
          </a:p>
        </p:txBody>
      </p:sp>
      <p:pic>
        <p:nvPicPr>
          <p:cNvPr id="2" name="图片 1" descr="C:/Users/ADMINI~1/AppData/Local/Temp/picturecompress_20210819083654/output_10.pngoutput_10"/>
          <p:cNvPicPr>
            <a:picLocks noChangeAspect="1"/>
          </p:cNvPicPr>
          <p:nvPr>
            <p:custDataLst>
              <p:tags r:id="rId4"/>
            </p:custDataLst>
          </p:nvPr>
        </p:nvPicPr>
        <p:blipFill>
          <a:blip r:embed="rId3"/>
          <a:stretch>
            <a:fillRect/>
          </a:stretch>
        </p:blipFill>
        <p:spPr>
          <a:xfrm>
            <a:off x="1371600" y="1601366"/>
            <a:ext cx="6515147" cy="2170557"/>
          </a:xfrm>
          <a:custGeom>
            <a:cxnLst>
              <a:cxn ang="3">
                <a:pos x="hc" y="t"/>
              </a:cxn>
              <a:cxn ang="cd2">
                <a:pos x="l" y="vc"/>
              </a:cxn>
              <a:cxn ang="cd4">
                <a:pos x="hc" y="b"/>
              </a:cxn>
              <a:cxn ang="0">
                <a:pos x="r" y="vc"/>
              </a:cxn>
            </a:cxnLst>
            <a:rect l="l" t="t" r="r" b="b"/>
            <a:pathLst>
              <a:path w="13680" h="4320">
                <a:moveTo>
                  <a:pt x="0" y="0"/>
                </a:moveTo>
                <a:lnTo>
                  <a:pt x="13680" y="0"/>
                </a:lnTo>
                <a:lnTo>
                  <a:pt x="13680" y="4320"/>
                </a:lnTo>
                <a:lnTo>
                  <a:pt x="0" y="4320"/>
                </a:lnTo>
                <a:lnTo>
                  <a:pt x="0" y="0"/>
                </a:lnTo>
                <a:close/>
              </a:path>
            </a:pathLst>
          </a:custGeom>
        </p:spPr>
      </p:pic>
    </p:spTree>
    <p:custDataLst>
      <p:tags r:id="rId5"/>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custDataLst>
              <p:tags r:id="rId3"/>
            </p:custDataLst>
          </p:nvPr>
        </p:nvSpPr>
        <p:spPr>
          <a:xfrm>
            <a:off x="0" y="0"/>
            <a:ext cx="4572000" cy="5143500"/>
          </a:xfrm>
          <a:prstGeom prst="rect">
            <a:avLst/>
          </a:prstGeom>
          <a:solidFill>
            <a:srgbClr val="F2F2F2"/>
          </a:solidFill>
          <a:ln w="12700" cap="flat" cmpd="sng" algn="ctr">
            <a:noFill/>
            <a:prstDash val="solid"/>
            <a:miter lim="800000"/>
          </a:ln>
          <a:effectLst/>
        </p:spPr>
        <p:txBody>
          <a:bodyPr wrap="square" rtlCol="0" anchor="ctr">
            <a:noAutofit/>
          </a:bodyPr>
          <a:lstStyle/>
          <a:p>
            <a:pPr lvl="0" algn="ctr"/>
            <a:endParaRPr lang="en-US" altLang="zh-CN" sz="135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等腰三角形 7"/>
          <p:cNvSpPr/>
          <p:nvPr>
            <p:custDataLst>
              <p:tags r:id="rId4"/>
            </p:custDataLst>
          </p:nvPr>
        </p:nvSpPr>
        <p:spPr>
          <a:xfrm flipV="1">
            <a:off x="4333875" y="0"/>
            <a:ext cx="476254" cy="285752"/>
          </a:xfrm>
          <a:prstGeom prst="triangle">
            <a:avLst/>
          </a:prstGeom>
          <a:solidFill>
            <a:srgbClr val="266CBA"/>
          </a:solidFill>
          <a:ln w="12700" cap="flat" cmpd="sng" algn="ctr">
            <a:noFill/>
            <a:prstDash val="solid"/>
            <a:miter lim="800000"/>
          </a:ln>
          <a:effectLst/>
        </p:spPr>
        <p:txBody>
          <a:bodyPr rtlCol="0" anchor="ctr"/>
          <a:lstStyle/>
          <a:p>
            <a:pPr algn="ctr"/>
            <a:endParaRPr lang="zh-CN" altLang="en-US" sz="135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等腰三角形 6"/>
          <p:cNvSpPr/>
          <p:nvPr>
            <p:custDataLst>
              <p:tags r:id="rId5"/>
            </p:custDataLst>
          </p:nvPr>
        </p:nvSpPr>
        <p:spPr>
          <a:xfrm>
            <a:off x="4333875" y="4857750"/>
            <a:ext cx="476254" cy="285752"/>
          </a:xfrm>
          <a:prstGeom prst="triangle">
            <a:avLst/>
          </a:prstGeom>
          <a:solidFill>
            <a:srgbClr val="266CBA"/>
          </a:solidFill>
          <a:ln w="12700" cap="flat" cmpd="sng" algn="ctr">
            <a:noFill/>
            <a:prstDash val="solid"/>
            <a:miter lim="800000"/>
          </a:ln>
          <a:effectLst/>
        </p:spPr>
        <p:txBody>
          <a:bodyPr rtlCol="0" anchor="ctr"/>
          <a:lstStyle/>
          <a:p>
            <a:pPr algn="ctr"/>
            <a:endParaRPr lang="zh-CN" altLang="en-US" sz="135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菱形 12"/>
          <p:cNvSpPr/>
          <p:nvPr>
            <p:custDataLst>
              <p:tags r:id="rId6"/>
            </p:custDataLst>
          </p:nvPr>
        </p:nvSpPr>
        <p:spPr>
          <a:xfrm>
            <a:off x="3298367" y="1240991"/>
            <a:ext cx="2547257" cy="2547257"/>
          </a:xfrm>
          <a:prstGeom prst="diamond">
            <a:avLst/>
          </a:prstGeom>
          <a:solidFill>
            <a:srgbClr val="266CBA"/>
          </a:solidFill>
          <a:ln w="12700" cap="flat" cmpd="sng" algn="ctr">
            <a:noFill/>
            <a:prstDash val="solid"/>
            <a:miter lim="800000"/>
          </a:ln>
          <a:effectLst/>
        </p:spPr>
        <p:txBody>
          <a:bodyPr rtlCol="0" anchor="ctr"/>
          <a:lstStyle/>
          <a:p>
            <a:pPr algn="ctr"/>
            <a:endParaRPr lang="zh-CN" altLang="en-US" sz="135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文本框 9"/>
          <p:cNvSpPr txBox="1"/>
          <p:nvPr>
            <p:custDataLst>
              <p:tags r:id="rId7"/>
            </p:custDataLst>
          </p:nvPr>
        </p:nvSpPr>
        <p:spPr>
          <a:xfrm>
            <a:off x="3543256" y="2023131"/>
            <a:ext cx="2057410" cy="982980"/>
          </a:xfrm>
          <a:prstGeom prst="rect">
            <a:avLst/>
          </a:prstGeom>
          <a:noFill/>
        </p:spPr>
        <p:txBody>
          <a:bodyPr wrap="square" lIns="47625" tIns="19050" rIns="47625" bIns="19050" rtlCol="0" anchor="ctr" anchorCtr="0">
            <a:normAutofit fontScale="75000" lnSpcReduction="10000"/>
          </a:bodyPr>
          <a:lstStyle/>
          <a:p>
            <a:pPr marL="0" indent="0" algn="ctr">
              <a:lnSpc>
                <a:spcPct val="100000"/>
              </a:lnSpc>
              <a:spcBef>
                <a:spcPct val="0"/>
              </a:spcBef>
              <a:spcAft>
                <a:spcPct val="0"/>
              </a:spcAft>
              <a:buSzTx/>
              <a:buNone/>
            </a:pPr>
            <a:r>
              <a:rPr lang="zh-CN" altLang="zh-CN" sz="3800" b="1" spc="220">
                <a:solidFill>
                  <a:schemeClr val="lt1"/>
                </a:solidFill>
                <a:latin typeface="微软雅黑" panose="020b0503020204020204" pitchFamily="34" charset="-122"/>
                <a:ea typeface="微软雅黑" panose="020b0503020204020204" pitchFamily="34" charset="-122"/>
                <a:sym typeface="微软雅黑" panose="020b0503020204020204" pitchFamily="34" charset="-122"/>
              </a:rPr>
              <a:t>学习活动五：谈感悟</a:t>
            </a:r>
          </a:p>
        </p:txBody>
      </p:sp>
      <p:sp>
        <p:nvSpPr>
          <p:cNvPr id="12" name="Title 6"/>
          <p:cNvSpPr txBox="1"/>
          <p:nvPr>
            <p:custDataLst>
              <p:tags r:id="rId8"/>
            </p:custDataLst>
          </p:nvPr>
        </p:nvSpPr>
        <p:spPr>
          <a:xfrm>
            <a:off x="198755" y="888365"/>
            <a:ext cx="3011805" cy="344106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rgbClr val="000000"/>
                </a:solidFill>
                <a:effectLst/>
                <a:latin typeface="Arial" panose="020b0604020202020204" pitchFamily="34" charset="0"/>
                <a:ea typeface="微软雅黑" panose="020b0503020204020204" pitchFamily="34" charset="-122"/>
                <a:cs typeface="Segoe UI" panose="020b0502040204020203" pitchFamily="34" charset="0"/>
              </a:defRPr>
            </a:lvl1pPr>
          </a:lstStyle>
          <a:p>
            <a:pPr marL="381000" lvl="0" indent="0" algn="l" fontAlgn="ctr">
              <a:lnSpc>
                <a:spcPct val="150000"/>
              </a:lnSpc>
              <a:spcBef>
                <a:spcPct val="0"/>
              </a:spcBef>
              <a:spcAft>
                <a:spcPts val="800"/>
              </a:spcAft>
              <a:buSzTx/>
              <a:buFont typeface="Wingdings" panose="05000000000000000000" charset="0"/>
            </a:pPr>
            <a:r>
              <a:rPr lang="zh-CN" sz="2400" b="1" spc="14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讨论这两篇文章的共同点，联系自己的学习生活实际，写一篇学习心得。</a:t>
            </a:r>
            <a:endParaRPr lang="zh-CN" sz="2400" b="1" spc="14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hlinkClick r:id="rId9" action="ppaction://hlinkfile"/>
            </a:endParaRPr>
          </a:p>
        </p:txBody>
      </p:sp>
      <p:pic>
        <p:nvPicPr>
          <p:cNvPr id="14" name="图片 13"/>
          <p:cNvPicPr>
            <a:picLocks noChangeAspect="1"/>
          </p:cNvPicPr>
          <p:nvPr>
            <p:custDataLst>
              <p:tags r:id="rId11"/>
            </p:custDataLst>
          </p:nvPr>
        </p:nvPicPr>
        <p:blipFill>
          <a:blip r:embed="rId10"/>
          <a:srcRect l="11747" r="11747"/>
          <a:stretch>
            <a:fillRect/>
          </a:stretch>
        </p:blipFill>
        <p:spPr>
          <a:xfrm>
            <a:off x="5944870" y="812800"/>
            <a:ext cx="2628900" cy="2769870"/>
          </a:xfrm>
          <a:custGeom>
            <a:cxnLst>
              <a:cxn ang="3">
                <a:pos x="hc" y="t"/>
              </a:cxn>
              <a:cxn ang="cd2">
                <a:pos x="l" y="vc"/>
              </a:cxn>
              <a:cxn ang="cd4">
                <a:pos x="hc" y="b"/>
              </a:cxn>
              <a:cxn ang="0">
                <a:pos x="r" y="vc"/>
              </a:cxn>
            </a:cxnLst>
            <a:rect l="l" t="t" r="r" b="b"/>
            <a:pathLst>
              <a:path w="5520" h="4560">
                <a:moveTo>
                  <a:pt x="0" y="0"/>
                </a:moveTo>
                <a:lnTo>
                  <a:pt x="5520" y="0"/>
                </a:lnTo>
                <a:lnTo>
                  <a:pt x="5520" y="4560"/>
                </a:lnTo>
                <a:lnTo>
                  <a:pt x="0" y="4560"/>
                </a:lnTo>
                <a:lnTo>
                  <a:pt x="0" y="0"/>
                </a:lnTo>
                <a:close/>
              </a:path>
            </a:pathLst>
          </a:custGeom>
        </p:spPr>
      </p:pic>
      <p:sp>
        <p:nvSpPr>
          <p:cNvPr id="2" name="文本框 1"/>
          <p:cNvSpPr txBox="1"/>
          <p:nvPr/>
        </p:nvSpPr>
        <p:spPr>
          <a:xfrm>
            <a:off x="5944870" y="3867785"/>
            <a:ext cx="2499360" cy="645160"/>
          </a:xfrm>
          <a:prstGeom prst="rect">
            <a:avLst/>
          </a:prstGeom>
          <a:noFill/>
        </p:spPr>
        <p:txBody>
          <a:bodyPr wrap="none" rtlCol="0" anchor="t">
            <a:spAutoFit/>
          </a:bodyPr>
          <a:lstStyle/>
          <a:p>
            <a:pPr marL="381000" lvl="1" indent="0" algn="l" fontAlgn="auto">
              <a:lnSpc>
                <a:spcPct val="150000"/>
              </a:lnSpc>
              <a:spcBef>
                <a:spcPct val="0"/>
              </a:spcBef>
              <a:spcAft>
                <a:spcPts val="800"/>
              </a:spcAft>
              <a:buSzTx/>
              <a:buNone/>
            </a:pPr>
            <a:r>
              <a:rPr lang="zh-CN" sz="2400" b="1" spc="140">
                <a:ln w="3175">
                  <a:noFill/>
                  <a:prstDash val="dash"/>
                </a:ln>
                <a:solidFill>
                  <a:srgbClr val="000000">
                    <a:lumMod val="75000"/>
                    <a:lumOff val="25000"/>
                  </a:srgb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hlinkClick r:id="rId9" action="ppaction://hlinkfile"/>
              </a:rPr>
              <a:t>学习心得示例</a:t>
            </a:r>
            <a:endParaRPr lang="zh-CN" altLang="en-US" sz="2400"/>
          </a:p>
        </p:txBody>
      </p:sp>
    </p:spTree>
    <p:custDataLst>
      <p:tags r:id="rId12"/>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20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ircle(in)">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 name="矩形 29"/>
          <p:cNvSpPr/>
          <p:nvPr>
            <p:custDataLst>
              <p:tags r:id="rId2"/>
            </p:custDataLst>
          </p:nvPr>
        </p:nvSpPr>
        <p:spPr>
          <a:xfrm>
            <a:off x="0" y="-9525"/>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1" name="任意多边形: 形状 11"/>
          <p:cNvSpPr/>
          <p:nvPr>
            <p:custDataLst>
              <p:tags r:id="rId3"/>
            </p:custDataLst>
          </p:nvPr>
        </p:nvSpPr>
        <p:spPr>
          <a:xfrm>
            <a:off x="530543" y="-9525"/>
            <a:ext cx="8372475" cy="5143500"/>
          </a:xfrm>
          <a:custGeom>
            <a:gdLst>
              <a:gd name="connsiteX0" fmla="*/ 1391964 w 11162996"/>
              <a:gd name="connsiteY0" fmla="*/ 0 h 6841459"/>
              <a:gd name="connsiteX1" fmla="*/ 9771032 w 11162996"/>
              <a:gd name="connsiteY1" fmla="*/ 0 h 6841459"/>
              <a:gd name="connsiteX2" fmla="*/ 9888453 w 11162996"/>
              <a:gd name="connsiteY2" fmla="*/ 135555 h 6841459"/>
              <a:gd name="connsiteX3" fmla="*/ 11162996 w 11162996"/>
              <a:gd name="connsiteY3" fmla="*/ 3685906 h 6841459"/>
              <a:gd name="connsiteX4" fmla="*/ 10209764 w 11162996"/>
              <a:gd name="connsiteY4" fmla="*/ 6806575 h 6841459"/>
              <a:gd name="connsiteX5" fmla="*/ 10184957 w 11162996"/>
              <a:gd name="connsiteY5" fmla="*/ 6841459 h 6841459"/>
              <a:gd name="connsiteX6" fmla="*/ 978039 w 11162996"/>
              <a:gd name="connsiteY6" fmla="*/ 6841459 h 6841459"/>
              <a:gd name="connsiteX7" fmla="*/ 953232 w 11162996"/>
              <a:gd name="connsiteY7" fmla="*/ 6806575 h 6841459"/>
              <a:gd name="connsiteX8" fmla="*/ 0 w 11162996"/>
              <a:gd name="connsiteY8" fmla="*/ 3685906 h 6841459"/>
              <a:gd name="connsiteX9" fmla="*/ 1274543 w 11162996"/>
              <a:gd name="connsiteY9" fmla="*/ 135555 h 68414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162996" h="6841458">
                <a:moveTo>
                  <a:pt x="1391964" y="0"/>
                </a:moveTo>
                <a:lnTo>
                  <a:pt x="9771032" y="0"/>
                </a:lnTo>
                <a:lnTo>
                  <a:pt x="9888453" y="135555"/>
                </a:lnTo>
                <a:cubicBezTo>
                  <a:pt x="10684687" y="1100367"/>
                  <a:pt x="11162996" y="2337279"/>
                  <a:pt x="11162996" y="3685906"/>
                </a:cubicBezTo>
                <a:cubicBezTo>
                  <a:pt x="11162996" y="4841872"/>
                  <a:pt x="10811585" y="5915762"/>
                  <a:pt x="10209764" y="6806575"/>
                </a:cubicBezTo>
                <a:lnTo>
                  <a:pt x="10184957" y="6841459"/>
                </a:lnTo>
                <a:lnTo>
                  <a:pt x="978039" y="6841459"/>
                </a:lnTo>
                <a:lnTo>
                  <a:pt x="953232" y="6806575"/>
                </a:lnTo>
                <a:cubicBezTo>
                  <a:pt x="351411" y="5915762"/>
                  <a:pt x="0" y="4841872"/>
                  <a:pt x="0" y="3685906"/>
                </a:cubicBezTo>
                <a:cubicBezTo>
                  <a:pt x="0" y="2337279"/>
                  <a:pt x="478309" y="1100367"/>
                  <a:pt x="1274543" y="135555"/>
                </a:cubicBezTo>
                <a:close/>
              </a:path>
            </a:pathLst>
          </a:cu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2" name="椭圆 31"/>
          <p:cNvSpPr/>
          <p:nvPr>
            <p:custDataLst>
              <p:tags r:id="rId4"/>
            </p:custDataLst>
          </p:nvPr>
        </p:nvSpPr>
        <p:spPr>
          <a:xfrm>
            <a:off x="822008" y="613886"/>
            <a:ext cx="582454" cy="582930"/>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3" name="椭圆 32"/>
          <p:cNvSpPr/>
          <p:nvPr>
            <p:custDataLst>
              <p:tags r:id="rId5"/>
            </p:custDataLst>
          </p:nvPr>
        </p:nvSpPr>
        <p:spPr>
          <a:xfrm>
            <a:off x="1005364" y="708184"/>
            <a:ext cx="582454" cy="58293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36" name="椭圆 35"/>
          <p:cNvSpPr/>
          <p:nvPr>
            <p:custDataLst>
              <p:tags r:id="rId6"/>
            </p:custDataLst>
          </p:nvPr>
        </p:nvSpPr>
        <p:spPr>
          <a:xfrm>
            <a:off x="1131094" y="4422458"/>
            <a:ext cx="573881" cy="573881"/>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grpSp>
        <p:nvGrpSpPr>
          <p:cNvPr id="2" name="组合 1"/>
          <p:cNvGrpSpPr/>
          <p:nvPr>
            <p:custDataLst>
              <p:tags r:id="rId7"/>
            </p:custDataLst>
          </p:nvPr>
        </p:nvGrpSpPr>
        <p:grpSpPr>
          <a:xfrm>
            <a:off x="7510463" y="3678079"/>
            <a:ext cx="1333024" cy="1265873"/>
            <a:chOff x="14021" y="6063"/>
            <a:chExt cx="4548" cy="4318"/>
          </a:xfrm>
        </p:grpSpPr>
        <p:sp>
          <p:nvSpPr>
            <p:cNvPr id="3" name="椭圆 2"/>
            <p:cNvSpPr/>
            <p:nvPr>
              <p:custDataLst>
                <p:tags r:id="rId8"/>
              </p:custDataLst>
            </p:nvPr>
          </p:nvSpPr>
          <p:spPr>
            <a:xfrm>
              <a:off x="14999" y="6811"/>
              <a:ext cx="3571" cy="3571"/>
            </a:xfrm>
            <a:prstGeom prst="ellipse">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5" name="椭圆 4"/>
            <p:cNvSpPr/>
            <p:nvPr>
              <p:custDataLst>
                <p:tags r:id="rId9"/>
              </p:custDataLst>
            </p:nvPr>
          </p:nvSpPr>
          <p:spPr>
            <a:xfrm>
              <a:off x="14021" y="6063"/>
              <a:ext cx="2650" cy="2650"/>
            </a:xfrm>
            <a:prstGeom prst="ellipse">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grpSp>
      <p:sp>
        <p:nvSpPr>
          <p:cNvPr id="37" name="矩形 36"/>
          <p:cNvSpPr/>
          <p:nvPr>
            <p:custDataLst>
              <p:tags r:id="rId10"/>
            </p:custDataLst>
          </p:nvPr>
        </p:nvSpPr>
        <p:spPr>
          <a:xfrm>
            <a:off x="2017776" y="1836878"/>
            <a:ext cx="5108456" cy="34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11"/>
            </p:custDataLst>
          </p:nvPr>
        </p:nvSpPr>
        <p:spPr>
          <a:xfrm>
            <a:off x="1142976" y="800089"/>
            <a:ext cx="6858048" cy="842963"/>
          </a:xfrm>
          <a:prstGeom prst="rect">
            <a:avLst/>
          </a:prstGeom>
          <a:noFill/>
        </p:spPr>
        <p:txBody>
          <a:bodyPr wrap="square" lIns="47625" tIns="19050" rIns="47625" bIns="19050" rtlCol="0" anchor="ctr" anchorCtr="0">
            <a:normAutofit fontScale="97500" lnSpcReduction="10000"/>
          </a:bodyPr>
          <a:lstStyle/>
          <a:p>
            <a:pPr marL="0" indent="0" algn="ctr">
              <a:lnSpc>
                <a:spcPct val="100000"/>
              </a:lnSpc>
              <a:spcBef>
                <a:spcPct val="0"/>
              </a:spcBef>
              <a:spcAft>
                <a:spcPct val="0"/>
              </a:spcAft>
              <a:buSzTx/>
              <a:buNone/>
            </a:pPr>
            <a:r>
              <a:rPr lang="zh-CN" altLang="zh-HK" sz="5400" b="1" spc="380">
                <a:solidFill>
                  <a:schemeClr val="accent1"/>
                </a:solidFill>
                <a:latin typeface="微软雅黑" panose="020b0503020204020204" pitchFamily="34" charset="-122"/>
                <a:ea typeface="微软雅黑" panose="020b0503020204020204" pitchFamily="34" charset="-122"/>
                <a:sym typeface="+mn-ea"/>
              </a:rPr>
              <a:t>延伸拓展</a:t>
            </a:r>
          </a:p>
        </p:txBody>
      </p:sp>
      <p:pic>
        <p:nvPicPr>
          <p:cNvPr id="8" name="图片 7" descr="C:/Users/ADMINI~1/AppData/Local/Temp/picturecompress_20210819083654/output_11.pngoutput_11"/>
          <p:cNvPicPr>
            <a:picLocks noChangeAspect="1"/>
          </p:cNvPicPr>
          <p:nvPr>
            <p:custDataLst>
              <p:tags r:id="rId13"/>
            </p:custDataLst>
          </p:nvPr>
        </p:nvPicPr>
        <p:blipFill>
          <a:blip r:embed="rId12"/>
          <a:stretch>
            <a:fillRect/>
          </a:stretch>
        </p:blipFill>
        <p:spPr>
          <a:xfrm>
            <a:off x="1142977" y="2100264"/>
            <a:ext cx="6858047" cy="2243147"/>
          </a:xfrm>
          <a:custGeom>
            <a:cxnLst>
              <a:cxn ang="3">
                <a:pos x="hc" y="t"/>
              </a:cxn>
              <a:cxn ang="cd2">
                <a:pos x="l" y="vc"/>
              </a:cxn>
              <a:cxn ang="cd4">
                <a:pos x="hc" y="b"/>
              </a:cxn>
              <a:cxn ang="0">
                <a:pos x="r" y="vc"/>
              </a:cxn>
            </a:cxnLst>
            <a:rect l="l" t="t" r="r" b="b"/>
            <a:pathLst>
              <a:path w="14400" h="4080">
                <a:moveTo>
                  <a:pt x="0" y="0"/>
                </a:moveTo>
                <a:lnTo>
                  <a:pt x="14400" y="0"/>
                </a:lnTo>
                <a:lnTo>
                  <a:pt x="14400" y="4080"/>
                </a:lnTo>
                <a:lnTo>
                  <a:pt x="0" y="4080"/>
                </a:lnTo>
                <a:lnTo>
                  <a:pt x="0" y="0"/>
                </a:lnTo>
                <a:close/>
              </a:path>
            </a:pathLst>
          </a:custGeom>
        </p:spPr>
      </p:pic>
    </p:spTree>
    <p:custDataLst>
      <p:tags r:id="rId14"/>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0"/>
          <p:cNvSpPr/>
          <p:nvPr>
            <p:custDataLst>
              <p:tags r:id="rId3"/>
            </p:custDataLst>
          </p:nvPr>
        </p:nvSpPr>
        <p:spPr>
          <a:xfrm>
            <a:off x="35560" y="241935"/>
            <a:ext cx="9144074" cy="1033463"/>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12" name="图形 166"/>
          <p:cNvPicPr>
            <a:picLocks noChangeAspect="1"/>
          </p:cNvPicPr>
          <p:nvPr>
            <p:custDataLst>
              <p:tags r:id="rId6"/>
            </p:custDataLst>
          </p:nvPr>
        </p:nvPicPr>
        <p:blipFill>
          <a:blip r:embed="rId4">
            <a:extLst>
              <a:ext uri="{96DAC541-7B7A-43D3-8B79-37D633B846F1}">
                <asvg:svgBlip xmlns:asvg="http://schemas.microsoft.com/office/drawing/2016/SVG/main" xmlns="" r:embed="rId5"/>
              </a:ext>
            </a:extLst>
          </a:blip>
          <a:stretch>
            <a:fillRect/>
          </a:stretch>
        </p:blipFill>
        <p:spPr>
          <a:xfrm>
            <a:off x="6300347" y="353536"/>
            <a:ext cx="2576989" cy="810578"/>
          </a:xfrm>
          <a:prstGeom prst="rect">
            <a:avLst/>
          </a:prstGeom>
        </p:spPr>
      </p:pic>
      <p:sp>
        <p:nvSpPr>
          <p:cNvPr id="5" name="文本框 4"/>
          <p:cNvSpPr txBox="1"/>
          <p:nvPr>
            <p:custDataLst>
              <p:tags r:id="rId7"/>
            </p:custDataLst>
          </p:nvPr>
        </p:nvSpPr>
        <p:spPr>
          <a:xfrm>
            <a:off x="467364" y="483717"/>
            <a:ext cx="5257838" cy="571500"/>
          </a:xfrm>
          <a:prstGeom prst="rect">
            <a:avLst/>
          </a:prstGeom>
          <a:noFill/>
        </p:spPr>
        <p:txBody>
          <a:bodyPr wrap="square" lIns="47625" tIns="19050" rIns="47625" bIns="19050" rtlCol="0" anchor="ctr" anchorCtr="0">
            <a:normAutofit fontScale="95000" lnSpcReduction="10000"/>
          </a:bodyPr>
          <a:lstStyle/>
          <a:p>
            <a:pPr marL="0" indent="0" algn="l">
              <a:lnSpc>
                <a:spcPct val="100000"/>
              </a:lnSpc>
              <a:spcBef>
                <a:spcPct val="0"/>
              </a:spcBef>
              <a:spcAft>
                <a:spcPct val="0"/>
              </a:spcAft>
              <a:buSzTx/>
              <a:buNone/>
            </a:pPr>
            <a:r>
              <a:rPr lang="zh-CN" altLang="zh-HK" sz="3800" b="1" spc="220">
                <a:solidFill>
                  <a:schemeClr val="lt1"/>
                </a:solidFill>
                <a:latin typeface="微软雅黑" panose="020b0503020204020204" pitchFamily="34" charset="-122"/>
                <a:ea typeface="微软雅黑" panose="020b0503020204020204" pitchFamily="34" charset="-122"/>
                <a:sym typeface="+mn-ea"/>
              </a:rPr>
              <a:t>延伸拓展</a:t>
            </a:r>
          </a:p>
        </p:txBody>
      </p:sp>
      <p:sp>
        <p:nvSpPr>
          <p:cNvPr id="3" name="文本框 2"/>
          <p:cNvSpPr txBox="1"/>
          <p:nvPr/>
        </p:nvSpPr>
        <p:spPr>
          <a:xfrm>
            <a:off x="251460" y="1564005"/>
            <a:ext cx="8473440" cy="3415030"/>
          </a:xfrm>
          <a:prstGeom prst="rect">
            <a:avLst/>
          </a:prstGeom>
          <a:noFill/>
          <a:ln w="9525">
            <a:noFill/>
          </a:ln>
        </p:spPr>
        <p:txBody>
          <a:bodyPr wrap="square">
            <a:spAutoFit/>
          </a:bodyPr>
          <a:lstStyle/>
          <a:p>
            <a:pPr indent="0" eaLnBrk="1" fontAlgn="auto" latinLnBrk="0" hangingPunct="1">
              <a:lnSpc>
                <a:spcPct val="150000"/>
              </a:lnSpc>
            </a:pPr>
            <a:r>
              <a:rPr lang="zh-CN" sz="2400" b="1">
                <a:latin typeface="黑体" panose="02010609060101010101" charset="-122"/>
                <a:ea typeface="黑体" panose="02010609060101010101" charset="-122"/>
                <a:cs typeface="黑体" panose="02010609060101010101" charset="-122"/>
                <a:sym typeface="+mn-ea"/>
              </a:rPr>
              <a:t>人非生而知之者，我们获取知识，一靠学习，二靠实践。如果离开实践，学习就成了无源之水、无本之木。党的十八大以来，以习近平同志为核心的党中央，不断开展学习活动，努力构建具有时代特色和创新精神的马克思主义学习型政党。</a:t>
            </a:r>
            <a:r>
              <a:rPr lang="zh-CN" sz="2400" b="1">
                <a:solidFill>
                  <a:srgbClr val="FF0000"/>
                </a:solidFill>
                <a:latin typeface="黑体" panose="02010609060101010101" charset="-122"/>
                <a:ea typeface="黑体" panose="02010609060101010101" charset="-122"/>
                <a:cs typeface="黑体" panose="02010609060101010101" charset="-122"/>
                <a:sym typeface="+mn-ea"/>
              </a:rPr>
              <a:t>试联系课文和党中央倡导的“三严三实”专题教育活动，阐述我们应该树立怎样的学习观。 </a:t>
            </a:r>
          </a:p>
        </p:txBody>
      </p:sp>
    </p:spTree>
    <p:custDataLst>
      <p:tags r:id="rId8"/>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0"/>
          <p:cNvSpPr/>
          <p:nvPr>
            <p:custDataLst>
              <p:tags r:id="rId3"/>
            </p:custDataLst>
          </p:nvPr>
        </p:nvSpPr>
        <p:spPr>
          <a:xfrm>
            <a:off x="0" y="130810"/>
            <a:ext cx="9144074" cy="1033463"/>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12" name="图形 166"/>
          <p:cNvPicPr>
            <a:picLocks noChangeAspect="1"/>
          </p:cNvPicPr>
          <p:nvPr>
            <p:custDataLst>
              <p:tags r:id="rId6"/>
            </p:custDataLst>
          </p:nvPr>
        </p:nvPicPr>
        <p:blipFill>
          <a:blip r:embed="rId4">
            <a:extLst>
              <a:ext uri="{96DAC541-7B7A-43D3-8B79-37D633B846F1}">
                <asvg:svgBlip xmlns:asvg="http://schemas.microsoft.com/office/drawing/2016/SVG/main" xmlns="" r:embed="rId5"/>
              </a:ext>
            </a:extLst>
          </a:blip>
          <a:stretch>
            <a:fillRect/>
          </a:stretch>
        </p:blipFill>
        <p:spPr>
          <a:xfrm>
            <a:off x="6273677" y="242411"/>
            <a:ext cx="2576989" cy="810578"/>
          </a:xfrm>
          <a:prstGeom prst="rect">
            <a:avLst/>
          </a:prstGeom>
        </p:spPr>
      </p:pic>
      <p:sp>
        <p:nvSpPr>
          <p:cNvPr id="5" name="文本框 4"/>
          <p:cNvSpPr txBox="1"/>
          <p:nvPr>
            <p:custDataLst>
              <p:tags r:id="rId7"/>
            </p:custDataLst>
          </p:nvPr>
        </p:nvSpPr>
        <p:spPr>
          <a:xfrm>
            <a:off x="459744" y="305917"/>
            <a:ext cx="5257838" cy="571500"/>
          </a:xfrm>
          <a:prstGeom prst="rect">
            <a:avLst/>
          </a:prstGeom>
          <a:noFill/>
        </p:spPr>
        <p:txBody>
          <a:bodyPr wrap="square" lIns="47625" tIns="19050" rIns="47625" bIns="19050" rtlCol="0" anchor="ctr" anchorCtr="0">
            <a:normAutofit fontScale="95000" lnSpcReduction="10000"/>
          </a:bodyPr>
          <a:lstStyle/>
          <a:p>
            <a:pPr marL="0" indent="0" algn="l">
              <a:lnSpc>
                <a:spcPct val="100000"/>
              </a:lnSpc>
              <a:spcBef>
                <a:spcPct val="0"/>
              </a:spcBef>
              <a:spcAft>
                <a:spcPct val="0"/>
              </a:spcAft>
              <a:buSzTx/>
              <a:buNone/>
            </a:pPr>
            <a:r>
              <a:rPr lang="zh-CN" altLang="zh-HK" sz="3800" b="1" spc="220">
                <a:solidFill>
                  <a:schemeClr val="lt1"/>
                </a:solidFill>
                <a:latin typeface="微软雅黑" panose="020b0503020204020204" pitchFamily="34" charset="-122"/>
                <a:ea typeface="微软雅黑" panose="020b0503020204020204" pitchFamily="34" charset="-122"/>
                <a:sym typeface="+mn-ea"/>
              </a:rPr>
              <a:t>延伸拓展</a:t>
            </a:r>
          </a:p>
        </p:txBody>
      </p:sp>
      <p:sp>
        <p:nvSpPr>
          <p:cNvPr id="100" name="文本框 99"/>
          <p:cNvSpPr txBox="1"/>
          <p:nvPr/>
        </p:nvSpPr>
        <p:spPr>
          <a:xfrm>
            <a:off x="179705" y="1261110"/>
            <a:ext cx="8670925" cy="3784600"/>
          </a:xfrm>
          <a:prstGeom prst="rect">
            <a:avLst/>
          </a:prstGeom>
          <a:noFill/>
          <a:ln w="28575" cmpd="sng">
            <a:solidFill>
              <a:srgbClr val="7030A0"/>
            </a:solidFill>
            <a:prstDash val="solid"/>
          </a:ln>
        </p:spPr>
        <p:txBody>
          <a:bodyPr wrap="square">
            <a:spAutoFit/>
          </a:bodyPr>
          <a:lstStyle/>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三严三实”专题教育活动是一次重大而生动的学习与实践。深入开展学习活动，首先要解决的是学习问题，比如要解决一知半解的态度、脱离实际的态度、生吞活剥的态度、夸夸其谈的态度。我们要有科学认真的态度，不能把学习当做装点门面的途径，“无实事求是之意，有哗众取宠之心”。</a:t>
            </a: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观点一：</a:t>
            </a:r>
            <a:r>
              <a:rPr lang="zh-CN" sz="2000" b="1">
                <a:solidFill>
                  <a:srgbClr val="FF0000"/>
                </a:solidFill>
                <a:latin typeface="黑体" panose="02010609060101010101" charset="-122"/>
                <a:ea typeface="黑体" panose="02010609060101010101" charset="-122"/>
                <a:cs typeface="黑体" panose="02010609060101010101" charset="-122"/>
                <a:sym typeface="+mn-ea"/>
              </a:rPr>
              <a:t>树立理论联系实践的学习观</a:t>
            </a:r>
            <a:r>
              <a:rPr lang="zh-CN" sz="2000" b="1">
                <a:latin typeface="黑体" panose="02010609060101010101" charset="-122"/>
                <a:ea typeface="黑体" panose="02010609060101010101" charset="-122"/>
                <a:cs typeface="黑体" panose="02010609060101010101" charset="-122"/>
                <a:sym typeface="+mn-ea"/>
              </a:rPr>
              <a:t>。面对跨世纪的宏图和历史赋予的重任，我们不仅要认识到理论联系实际的重要性，更要真切地感受到学习“有的放矢的态度”的迫切性。我们一定要注重理论与实际相结合，而不是成为一个只拥有一纸文凭，而没有真才实学的学生。 </a:t>
            </a:r>
          </a:p>
        </p:txBody>
      </p:sp>
    </p:spTree>
    <p:custDataLst>
      <p:tags r:id="rId8"/>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nodeType="clickEffect">
                                  <p:stCondLst>
                                    <p:cond delay="0"/>
                                  </p:stCondLst>
                                  <p:childTnLst>
                                    <p:set>
                                      <p:cBhvr>
                                        <p:cTn id="15" dur="1" fill="hold">
                                          <p:stCondLst>
                                            <p:cond delay="0"/>
                                          </p:stCondLst>
                                        </p:cTn>
                                        <p:tgtEl>
                                          <p:spTgt spid="10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custDataLst>
              <p:tags r:id="rId3"/>
            </p:custDataLst>
          </p:nvPr>
        </p:nvSpPr>
        <p:spPr>
          <a:xfrm>
            <a:off x="467440" y="640556"/>
            <a:ext cx="8286274" cy="4142899"/>
          </a:xfrm>
          <a:prstGeom prst="rect">
            <a:avLst/>
          </a:prstGeom>
          <a:solidFill>
            <a:schemeClr val="bg1"/>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custDataLst>
              <p:tags r:id="rId4"/>
            </p:custDataLst>
          </p:nvPr>
        </p:nvSpPr>
        <p:spPr>
          <a:xfrm>
            <a:off x="1610201" y="351949"/>
            <a:ext cx="5939790" cy="590550"/>
          </a:xfrm>
          <a:prstGeom prst="rect">
            <a:avLst/>
          </a:prstGeom>
          <a:solidFill>
            <a:schemeClr val="accent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 name="标题 1"/>
          <p:cNvSpPr>
            <a:spLocks noGrp="1"/>
          </p:cNvSpPr>
          <p:nvPr>
            <p:custDataLst>
              <p:tags r:id="rId5"/>
            </p:custDataLst>
          </p:nvPr>
        </p:nvSpPr>
        <p:spPr>
          <a:xfrm>
            <a:off x="1609964" y="351473"/>
            <a:ext cx="5940266" cy="591026"/>
          </a:xfrm>
          <a:prstGeom prst="rect">
            <a:avLst/>
          </a:prstGeom>
        </p:spPr>
        <p:txBody>
          <a:bodyPr vert="horz" lIns="68580" tIns="34290" rIns="68580" bIns="3429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a:lstStyle>
          <a:p>
            <a:pPr marL="0" indent="0" algn="ctr">
              <a:lnSpc>
                <a:spcPct val="100000"/>
              </a:lnSpc>
              <a:spcBef>
                <a:spcPct val="0"/>
              </a:spcBef>
              <a:spcAft>
                <a:spcPct val="0"/>
              </a:spcAft>
              <a:buSzTx/>
              <a:buNone/>
            </a:pPr>
            <a:r>
              <a:rPr lang="zh-CN" altLang="zh-CN" sz="3200" spc="160">
                <a:solidFill>
                  <a:schemeClr val="lt1"/>
                </a:solidFill>
                <a:latin typeface="Arial" panose="020b0604020202020204" pitchFamily="34" charset="0"/>
                <a:ea typeface="微软雅黑" panose="020b0503020204020204" pitchFamily="34" charset="-122"/>
                <a:sym typeface="+mn-ea"/>
              </a:rPr>
              <a:t>学习活动三：品语言</a:t>
            </a:r>
          </a:p>
        </p:txBody>
      </p:sp>
      <p:sp>
        <p:nvSpPr>
          <p:cNvPr id="10" name="文本框 9"/>
          <p:cNvSpPr txBox="1"/>
          <p:nvPr>
            <p:custDataLst>
              <p:tags r:id="rId6"/>
            </p:custDataLst>
          </p:nvPr>
        </p:nvSpPr>
        <p:spPr>
          <a:xfrm>
            <a:off x="780098" y="1330481"/>
            <a:ext cx="7583805" cy="2763950"/>
          </a:xfrm>
          <a:prstGeom prst="rect">
            <a:avLst/>
          </a:prstGeom>
          <a:noFill/>
        </p:spPr>
        <p:txBody>
          <a:bodyPr vert="horz" lIns="67500" tIns="35100" rIns="67500" bIns="35100" rtlCol="0" anchor="ctr">
            <a:noAutofit/>
          </a:bodyPr>
          <a:lstStyle>
            <a:lvl1pPr marL="285750" indent="-285750" fontAlgn="auto">
              <a:lnSpc>
                <a:spcPct val="150000"/>
              </a:lnSpc>
              <a:spcBef>
                <a:spcPct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ct val="0"/>
              </a:spcBef>
              <a:spcAft>
                <a:spcPts val="1000"/>
              </a:spcAft>
              <a:buFont typeface="Arial" panose="020b0604020202020204" pitchFamily="34" charset="0"/>
              <a:buChar char="•"/>
              <a:tabLst>
                <a:tab pos="1609725"/>
              </a:tabLst>
              <a:defRPr sz="1600" u="none" strike="noStrike" cap="none" spc="150" normalizeH="0" baseline="0">
                <a:uFillTx/>
                <a:latin typeface="微软雅黑" panose="020b0503020204020204" pitchFamily="34" charset="-122"/>
                <a:ea typeface="微软雅黑" panose="020b0503020204020204" pitchFamily="34" charset="-122"/>
              </a:defRPr>
            </a:lvl2pPr>
            <a:lvl3pPr marL="11430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3pPr>
            <a:lvl4pPr marL="16002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4pPr>
            <a:lvl5pPr marL="2057400" indent="-228600" fontAlgn="auto">
              <a:lnSpc>
                <a:spcPct val="130000"/>
              </a:lnSpc>
              <a:spcBef>
                <a:spcPct val="0"/>
              </a:spcBef>
              <a:spcAft>
                <a:spcPts val="1000"/>
              </a:spcAft>
              <a:buFont typeface="Arial" panose="020b0604020202020204" pitchFamily="34" charset="0"/>
              <a:buChar char="•"/>
              <a:defRPr sz="1600" u="none" strike="noStrike" cap="none" spc="150" normalizeH="0" baseline="0">
                <a:uFillTx/>
                <a:latin typeface="微软雅黑" panose="020b0503020204020204" pitchFamily="34" charset="-122"/>
                <a:ea typeface="微软雅黑" panose="020b0503020204020204"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0" indent="0" algn="l">
              <a:lnSpc>
                <a:spcPct val="120000"/>
              </a:lnSpc>
              <a:buClr>
                <a:schemeClr val="tx1">
                  <a:lumMod val="95000"/>
                  <a:lumOff val="5000"/>
                </a:schemeClr>
              </a:buClr>
              <a:buSzTx/>
              <a:buFont typeface="+mj-ea"/>
              <a:buNone/>
            </a:pPr>
            <a:r>
              <a:rPr lang="zh-CN" sz="2000" b="1" spc="200">
                <a:solidFill>
                  <a:schemeClr val="tx1">
                    <a:lumMod val="85000"/>
                    <a:lumOff val="15000"/>
                  </a:schemeClr>
                </a:solidFill>
                <a:latin typeface="Arial" panose="020b0604020202020204" pitchFamily="34" charset="0"/>
                <a:ea typeface="微软雅黑" panose="020b0503020204020204" pitchFamily="34" charset="-122"/>
                <a:sym typeface="+mn-ea"/>
              </a:rPr>
              <a:t>语言</a:t>
            </a:r>
            <a:r>
              <a:rPr lang="zh-CN" sz="2000" b="1" spc="200">
                <a:solidFill>
                  <a:srgbClr val="FF0000"/>
                </a:solidFill>
                <a:latin typeface="Arial" panose="020b0604020202020204" pitchFamily="34" charset="0"/>
                <a:ea typeface="微软雅黑" panose="020b0503020204020204" pitchFamily="34" charset="-122"/>
                <a:sym typeface="+mn-ea"/>
              </a:rPr>
              <a:t>准确</a:t>
            </a:r>
            <a:r>
              <a:rPr lang="zh-CN" sz="2000" b="1" spc="200">
                <a:solidFill>
                  <a:schemeClr val="tx1">
                    <a:lumMod val="85000"/>
                    <a:lumOff val="15000"/>
                  </a:schemeClr>
                </a:solidFill>
                <a:latin typeface="Arial" panose="020b0604020202020204" pitchFamily="34" charset="0"/>
                <a:ea typeface="微软雅黑" panose="020b0503020204020204" pitchFamily="34" charset="-122"/>
                <a:sym typeface="+mn-ea"/>
              </a:rPr>
              <a:t>组：精读两篇文章，找出一些用词准确的句子并进行交流分享。</a:t>
            </a:r>
          </a:p>
          <a:p>
            <a:pPr marL="0" lvl="0" indent="0" algn="l">
              <a:lnSpc>
                <a:spcPct val="120000"/>
              </a:lnSpc>
              <a:buClr>
                <a:schemeClr val="tx1">
                  <a:lumMod val="95000"/>
                  <a:lumOff val="5000"/>
                </a:schemeClr>
              </a:buClr>
              <a:buSzTx/>
              <a:buFont typeface="+mj-ea"/>
              <a:buNone/>
            </a:pPr>
            <a:r>
              <a:rPr lang="zh-CN" sz="2000" b="1" spc="200">
                <a:solidFill>
                  <a:schemeClr val="tx1">
                    <a:lumMod val="85000"/>
                    <a:lumOff val="15000"/>
                  </a:schemeClr>
                </a:solidFill>
                <a:latin typeface="Arial" panose="020b0604020202020204" pitchFamily="34" charset="0"/>
                <a:ea typeface="微软雅黑" panose="020b0503020204020204" pitchFamily="34" charset="-122"/>
                <a:sym typeface="+mn-ea"/>
              </a:rPr>
              <a:t>语言</a:t>
            </a:r>
            <a:r>
              <a:rPr lang="zh-CN" sz="2000" b="1" spc="200">
                <a:solidFill>
                  <a:srgbClr val="FF0000"/>
                </a:solidFill>
                <a:latin typeface="Arial" panose="020b0604020202020204" pitchFamily="34" charset="0"/>
                <a:ea typeface="微软雅黑" panose="020b0503020204020204" pitchFamily="34" charset="-122"/>
                <a:sym typeface="+mn-ea"/>
              </a:rPr>
              <a:t>生动</a:t>
            </a:r>
            <a:r>
              <a:rPr lang="zh-CN" sz="2000" b="1" spc="200">
                <a:solidFill>
                  <a:schemeClr val="tx1">
                    <a:lumMod val="85000"/>
                    <a:lumOff val="15000"/>
                  </a:schemeClr>
                </a:solidFill>
                <a:latin typeface="Arial" panose="020b0604020202020204" pitchFamily="34" charset="0"/>
                <a:ea typeface="微软雅黑" panose="020b0503020204020204" pitchFamily="34" charset="-122"/>
                <a:sym typeface="+mn-ea"/>
              </a:rPr>
              <a:t>组：精读《改造我们的学习》，找出一些语言生动的句子并进行交流分享。</a:t>
            </a:r>
          </a:p>
          <a:p>
            <a:pPr marL="0" lvl="0" indent="0" algn="l">
              <a:lnSpc>
                <a:spcPct val="120000"/>
              </a:lnSpc>
              <a:buClr>
                <a:schemeClr val="tx1">
                  <a:lumMod val="95000"/>
                  <a:lumOff val="5000"/>
                </a:schemeClr>
              </a:buClr>
              <a:buSzTx/>
              <a:buFont typeface="+mj-ea"/>
              <a:buNone/>
            </a:pPr>
            <a:r>
              <a:rPr lang="zh-CN" sz="2000" b="1" spc="200">
                <a:solidFill>
                  <a:schemeClr val="tx1">
                    <a:lumMod val="85000"/>
                    <a:lumOff val="15000"/>
                  </a:schemeClr>
                </a:solidFill>
                <a:latin typeface="Arial" panose="020b0604020202020204" pitchFamily="34" charset="0"/>
                <a:ea typeface="微软雅黑" panose="020b0503020204020204" pitchFamily="34" charset="-122"/>
                <a:sym typeface="+mn-ea"/>
              </a:rPr>
              <a:t>语言</a:t>
            </a:r>
            <a:r>
              <a:rPr lang="zh-CN" sz="2000" b="1" spc="200">
                <a:solidFill>
                  <a:srgbClr val="FF0000"/>
                </a:solidFill>
                <a:latin typeface="Arial" panose="020b0604020202020204" pitchFamily="34" charset="0"/>
                <a:ea typeface="微软雅黑" panose="020b0503020204020204" pitchFamily="34" charset="-122"/>
                <a:sym typeface="+mn-ea"/>
              </a:rPr>
              <a:t>通俗</a:t>
            </a:r>
            <a:r>
              <a:rPr lang="zh-CN" sz="2000" b="1" spc="200">
                <a:solidFill>
                  <a:schemeClr val="tx1">
                    <a:lumMod val="85000"/>
                    <a:lumOff val="15000"/>
                  </a:schemeClr>
                </a:solidFill>
                <a:latin typeface="Arial" panose="020b0604020202020204" pitchFamily="34" charset="0"/>
                <a:ea typeface="微软雅黑" panose="020b0503020204020204" pitchFamily="34" charset="-122"/>
                <a:sym typeface="+mn-ea"/>
              </a:rPr>
              <a:t>组：精读《人的正确思想是从哪里来的？》找出一些通俗易懂的词语或句子，进行交流分享，体会文章的语言特色。</a:t>
            </a:r>
          </a:p>
        </p:txBody>
      </p:sp>
      <p:sp>
        <p:nvSpPr>
          <p:cNvPr id="5" name="矩形 4"/>
          <p:cNvSpPr/>
          <p:nvPr>
            <p:custDataLst>
              <p:tags r:id="rId7"/>
            </p:custDataLst>
          </p:nvPr>
        </p:nvSpPr>
        <p:spPr>
          <a:xfrm>
            <a:off x="309086" y="2024063"/>
            <a:ext cx="248126" cy="1095375"/>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custDataLst>
              <p:tags r:id="rId8"/>
            </p:custDataLst>
          </p:nvPr>
        </p:nvSpPr>
        <p:spPr>
          <a:xfrm>
            <a:off x="8590121" y="2024063"/>
            <a:ext cx="248126" cy="1095375"/>
          </a:xfrm>
          <a:prstGeom prst="rect">
            <a:avLst/>
          </a:prstGeom>
          <a:solidFill>
            <a:schemeClr val="accent1">
              <a:lumMod val="7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20000"/>
              </a:lnSpc>
            </a:pPr>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Tree>
    <p:custDataLst>
      <p:tags r:id="rId9"/>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edge">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0"/>
          <p:cNvSpPr/>
          <p:nvPr>
            <p:custDataLst>
              <p:tags r:id="rId3"/>
            </p:custDataLst>
          </p:nvPr>
        </p:nvSpPr>
        <p:spPr>
          <a:xfrm>
            <a:off x="0" y="343535"/>
            <a:ext cx="9144074" cy="1033463"/>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pic>
        <p:nvPicPr>
          <p:cNvPr id="12" name="图形 166"/>
          <p:cNvPicPr>
            <a:picLocks noChangeAspect="1"/>
          </p:cNvPicPr>
          <p:nvPr>
            <p:custDataLst>
              <p:tags r:id="rId6"/>
            </p:custDataLst>
          </p:nvPr>
        </p:nvPicPr>
        <p:blipFill>
          <a:blip r:embed="rId4">
            <a:extLst>
              <a:ext uri="{96DAC541-7B7A-43D3-8B79-37D633B846F1}">
                <asvg:svgBlip xmlns:asvg="http://schemas.microsoft.com/office/drawing/2016/SVG/main" xmlns="" r:embed="rId5"/>
              </a:ext>
            </a:extLst>
          </a:blip>
          <a:stretch>
            <a:fillRect/>
          </a:stretch>
        </p:blipFill>
        <p:spPr>
          <a:xfrm>
            <a:off x="6330827" y="455136"/>
            <a:ext cx="2576989" cy="810578"/>
          </a:xfrm>
          <a:prstGeom prst="rect">
            <a:avLst/>
          </a:prstGeom>
        </p:spPr>
      </p:pic>
      <p:sp>
        <p:nvSpPr>
          <p:cNvPr id="5" name="文本框 4"/>
          <p:cNvSpPr txBox="1"/>
          <p:nvPr>
            <p:custDataLst>
              <p:tags r:id="rId7"/>
            </p:custDataLst>
          </p:nvPr>
        </p:nvSpPr>
        <p:spPr>
          <a:xfrm>
            <a:off x="457204" y="574522"/>
            <a:ext cx="5257838" cy="571500"/>
          </a:xfrm>
          <a:prstGeom prst="rect">
            <a:avLst/>
          </a:prstGeom>
          <a:noFill/>
        </p:spPr>
        <p:txBody>
          <a:bodyPr wrap="square" lIns="47625" tIns="19050" rIns="47625" bIns="19050" rtlCol="0" anchor="ctr" anchorCtr="0">
            <a:normAutofit fontScale="95000" lnSpcReduction="10000"/>
          </a:bodyPr>
          <a:lstStyle/>
          <a:p>
            <a:pPr marL="0" indent="0" algn="l">
              <a:lnSpc>
                <a:spcPct val="100000"/>
              </a:lnSpc>
              <a:spcBef>
                <a:spcPct val="0"/>
              </a:spcBef>
              <a:spcAft>
                <a:spcPct val="0"/>
              </a:spcAft>
              <a:buSzTx/>
              <a:buNone/>
            </a:pPr>
            <a:r>
              <a:rPr lang="zh-CN" altLang="zh-HK" sz="3800" b="1" spc="220">
                <a:solidFill>
                  <a:schemeClr val="lt1"/>
                </a:solidFill>
                <a:latin typeface="微软雅黑" panose="020b0503020204020204" pitchFamily="34" charset="-122"/>
                <a:ea typeface="微软雅黑" panose="020b0503020204020204" pitchFamily="34" charset="-122"/>
                <a:sym typeface="+mn-ea"/>
              </a:rPr>
              <a:t>延伸拓展</a:t>
            </a:r>
          </a:p>
        </p:txBody>
      </p:sp>
      <p:sp>
        <p:nvSpPr>
          <p:cNvPr id="7" name="Title 6"/>
          <p:cNvSpPr txBox="1"/>
          <p:nvPr>
            <p:custDataLst>
              <p:tags r:id="rId8"/>
            </p:custDataLst>
          </p:nvPr>
        </p:nvSpPr>
        <p:spPr>
          <a:xfrm>
            <a:off x="168275" y="1510030"/>
            <a:ext cx="8807450" cy="3480435"/>
          </a:xfrm>
          <a:prstGeom prst="rect">
            <a:avLst/>
          </a:prstGeom>
          <a:noFill/>
          <a:ln w="28575" cmpd="sng">
            <a:solidFill>
              <a:schemeClr val="accent4"/>
            </a:solidFill>
            <a:prstDash val="solid"/>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sz="20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观点二：</a:t>
            </a:r>
            <a:r>
              <a:rPr lang="zh-CN" sz="20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树立实事求是的优良学风</a:t>
            </a:r>
            <a:r>
              <a:rPr lang="zh-CN" sz="20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求知求学必须讲究实证，求索真相，踏踏实实，知之为知之，不知为不知。从校园到社会，各种诚信缺失的现象屡见不鲜，放眼今天的校园，考试作弊、学风浮躁、作业抄袭等现象十分突出。因此，我们不仅要在实事求是思想路线的教育中倡导严谨的学风，还需要进一步弘扬踏实做事、诚信做人的重要品质。</a:t>
            </a:r>
          </a:p>
          <a:p>
            <a:pPr marL="0" lvl="0" indent="-285750" algn="l" fontAlgn="ctr">
              <a:lnSpc>
                <a:spcPct val="120000"/>
              </a:lnSpc>
              <a:spcBef>
                <a:spcPct val="0"/>
              </a:spcBef>
              <a:spcAft>
                <a:spcPts val="800"/>
              </a:spcAft>
              <a:buSzTx/>
              <a:buFont typeface="Wingdings" panose="05000000000000000000" charset="0"/>
              <a:buNone/>
            </a:pPr>
            <a:r>
              <a:rPr lang="zh-CN" sz="20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观点三：</a:t>
            </a:r>
            <a:r>
              <a:rPr lang="zh-CN" sz="20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树立独立思考的学习观</a:t>
            </a:r>
            <a:r>
              <a:rPr lang="zh-CN" sz="20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当今社会，我们每天都要面对海量的信息，这些信息真假混杂，令人难辨，这就需要我们独立思考，透过现象看本质，做到不信谣、不传谣。我们要多一分理智，多一点责任，多一点思考，头脑清晰，明辨是非。</a:t>
            </a:r>
          </a:p>
        </p:txBody>
      </p:sp>
      <p:pic>
        <p:nvPicPr>
          <p:cNvPr id="13" name="New picture"/>
          <p:cNvPicPr/>
          <p:nvPr/>
        </p:nvPicPr>
        <p:blipFill>
          <a:blip r:embed="rId9"/>
          <a:stretch>
            <a:fillRect/>
          </a:stretch>
        </p:blipFill>
        <p:spPr>
          <a:xfrm>
            <a:off x="10617200" y="10337800"/>
            <a:ext cx="368300" cy="266700"/>
          </a:xfrm>
          <a:prstGeom prst="cube">
            <a:avLst/>
          </a:prstGeom>
        </p:spPr>
      </p:pic>
    </p:spTree>
    <p:custDataLst>
      <p:tags r:id="rId10"/>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3"/>
            </p:custDataLst>
          </p:nvPr>
        </p:nvSpPr>
        <p:spPr>
          <a:xfrm>
            <a:off x="457200" y="685800"/>
            <a:ext cx="8229600" cy="8001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667703" y="917020"/>
            <a:ext cx="159544" cy="337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5"/>
            </p:custDataLst>
          </p:nvPr>
        </p:nvCxnSpPr>
        <p:spPr>
          <a:xfrm flipH="1">
            <a:off x="5172075" y="926306"/>
            <a:ext cx="0" cy="319088"/>
          </a:xfrm>
          <a:prstGeom prst="line">
            <a:avLst/>
          </a:prstGeom>
          <a:ln w="12700">
            <a:solidFill>
              <a:srgbClr val="B2B2B2"/>
            </a:solidFill>
            <a:prstDash val="dash"/>
          </a:ln>
        </p:spPr>
        <p:style>
          <a:lnRef idx="1">
            <a:schemeClr val="dk1"/>
          </a:lnRef>
          <a:fillRef idx="0">
            <a:schemeClr val="dk1"/>
          </a:fillRef>
          <a:effectRef idx="0">
            <a:schemeClr val="dk1"/>
          </a:effectRef>
          <a:fontRef idx="minor">
            <a:schemeClr val="tx1"/>
          </a:fontRef>
        </p:style>
      </p:cxnSp>
      <p:sp>
        <p:nvSpPr>
          <p:cNvPr id="14" name="矩形 13"/>
          <p:cNvSpPr/>
          <p:nvPr>
            <p:custDataLst>
              <p:tags r:id="rId6"/>
            </p:custDataLst>
          </p:nvPr>
        </p:nvSpPr>
        <p:spPr>
          <a:xfrm>
            <a:off x="457200" y="1600200"/>
            <a:ext cx="4286250" cy="335026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15" name="任意多边形: 形状 15"/>
          <p:cNvSpPr/>
          <p:nvPr>
            <p:custDataLst>
              <p:tags r:id="rId7"/>
            </p:custDataLst>
          </p:nvPr>
        </p:nvSpPr>
        <p:spPr>
          <a:xfrm rot="16200000">
            <a:off x="8470580" y="522473"/>
            <a:ext cx="337457" cy="362136"/>
          </a:xfrm>
          <a:custGeom>
            <a:gdLst>
              <a:gd name="connsiteX0" fmla="*/ 449943 w 449943"/>
              <a:gd name="connsiteY0" fmla="*/ 0 h 482848"/>
              <a:gd name="connsiteX1" fmla="*/ 449943 w 449943"/>
              <a:gd name="connsiteY1" fmla="*/ 375475 h 482848"/>
              <a:gd name="connsiteX2" fmla="*/ 449943 w 449943"/>
              <a:gd name="connsiteY2" fmla="*/ 449943 h 482848"/>
              <a:gd name="connsiteX3" fmla="*/ 449943 w 449943"/>
              <a:gd name="connsiteY3" fmla="*/ 482848 h 482848"/>
              <a:gd name="connsiteX4" fmla="*/ 0 w 449943"/>
              <a:gd name="connsiteY4" fmla="*/ 482848 h 482848"/>
              <a:gd name="connsiteX5" fmla="*/ 0 w 449943"/>
              <a:gd name="connsiteY5" fmla="*/ 375475 h 482848"/>
              <a:gd name="connsiteX6" fmla="*/ 342570 w 449943"/>
              <a:gd name="connsiteY6" fmla="*/ 375475 h 482848"/>
              <a:gd name="connsiteX7" fmla="*/ 342570 w 449943"/>
              <a:gd name="connsiteY7" fmla="*/ 0 h 482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42" h="482848">
                <a:moveTo>
                  <a:pt x="449943" y="0"/>
                </a:moveTo>
                <a:lnTo>
                  <a:pt x="449943" y="375475"/>
                </a:lnTo>
                <a:lnTo>
                  <a:pt x="449943" y="449943"/>
                </a:lnTo>
                <a:lnTo>
                  <a:pt x="449943" y="482848"/>
                </a:lnTo>
                <a:lnTo>
                  <a:pt x="0" y="482848"/>
                </a:lnTo>
                <a:lnTo>
                  <a:pt x="0" y="375475"/>
                </a:lnTo>
                <a:lnTo>
                  <a:pt x="342570" y="375475"/>
                </a:lnTo>
                <a:lnTo>
                  <a:pt x="34257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8"/>
            </p:custDataLst>
          </p:nvPr>
        </p:nvSpPr>
        <p:spPr>
          <a:xfrm>
            <a:off x="1028700" y="800100"/>
            <a:ext cx="4029075" cy="571500"/>
          </a:xfrm>
          <a:prstGeom prst="rect">
            <a:avLst/>
          </a:prstGeom>
          <a:noFill/>
        </p:spPr>
        <p:txBody>
          <a:bodyPr wrap="square" lIns="47625" tIns="19050" rIns="47625" bIns="19050" rtlCol="0" anchor="ctr" anchorCtr="0">
            <a:normAutofit fontScale="87500" lnSpcReduction="20000"/>
          </a:bodyPr>
          <a:lstStyle/>
          <a:p>
            <a:pPr marL="0" indent="0" algn="l">
              <a:lnSpc>
                <a:spcPct val="100000"/>
              </a:lnSpc>
              <a:spcBef>
                <a:spcPct val="0"/>
              </a:spcBef>
              <a:spcAft>
                <a:spcPct val="0"/>
              </a:spcAft>
              <a:buSzTx/>
              <a:buNone/>
            </a:pPr>
            <a:r>
              <a:rPr lang="zh-CN" altLang="zh-CN" sz="4000" b="1" spc="220">
                <a:solidFill>
                  <a:schemeClr val="accent1"/>
                </a:solidFill>
                <a:latin typeface="微软雅黑" panose="020b0503020204020204" pitchFamily="34" charset="-122"/>
                <a:ea typeface="微软雅黑" panose="020b0503020204020204" pitchFamily="34" charset="-122"/>
                <a:sym typeface="+mn-ea"/>
              </a:rPr>
              <a:t>学习活动三：品语言</a:t>
            </a:r>
          </a:p>
        </p:txBody>
      </p:sp>
      <p:sp>
        <p:nvSpPr>
          <p:cNvPr id="17" name="Title 6"/>
          <p:cNvSpPr txBox="1"/>
          <p:nvPr>
            <p:custDataLst>
              <p:tags r:id="rId9"/>
            </p:custDataLst>
          </p:nvPr>
        </p:nvSpPr>
        <p:spPr>
          <a:xfrm>
            <a:off x="7020560" y="843915"/>
            <a:ext cx="1576705" cy="571500"/>
          </a:xfrm>
          <a:prstGeom prst="rect">
            <a:avLst/>
          </a:prstGeom>
          <a:noFill/>
          <a:ln w="3175">
            <a:noFill/>
            <a:prstDash val="dash"/>
          </a:ln>
        </p:spPr>
        <p:txBody>
          <a:bodyPr wrap="square" lIns="47625" tIns="19050" rIns="47625" bIns="1905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sz="32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准确性</a:t>
            </a:r>
          </a:p>
        </p:txBody>
      </p:sp>
      <p:sp>
        <p:nvSpPr>
          <p:cNvPr id="18" name="Title 6"/>
          <p:cNvSpPr txBox="1"/>
          <p:nvPr>
            <p:custDataLst>
              <p:tags r:id="rId10"/>
            </p:custDataLst>
          </p:nvPr>
        </p:nvSpPr>
        <p:spPr>
          <a:xfrm>
            <a:off x="539591" y="1681480"/>
            <a:ext cx="3828574" cy="694839"/>
          </a:xfrm>
          <a:prstGeom prst="rect">
            <a:avLst/>
          </a:prstGeom>
          <a:noFill/>
          <a:ln w="3175">
            <a:noFill/>
            <a:prstDash val="dash"/>
          </a:ln>
        </p:spPr>
        <p:txBody>
          <a:bodyPr wrap="square" lIns="47625" tIns="19050" rIns="47625" bIns="19050" anchor="b"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ct val="0"/>
              </a:spcBef>
              <a:spcAft>
                <a:spcPct val="0"/>
              </a:spcAft>
              <a:buSzTx/>
              <a:buFontTx/>
              <a:buNone/>
            </a:pPr>
            <a:r>
              <a:rPr kumimoji="0" lang="zh-CN" sz="2800" b="1" i="0" spc="220" noProof="0">
                <a:ln w="3175">
                  <a:noFill/>
                  <a:prstDash val="dash"/>
                </a:ln>
                <a:solidFill>
                  <a:schemeClr val="accent6"/>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用词恰当</a:t>
            </a:r>
          </a:p>
        </p:txBody>
      </p:sp>
      <p:sp>
        <p:nvSpPr>
          <p:cNvPr id="19" name="Title 6"/>
          <p:cNvSpPr txBox="1"/>
          <p:nvPr>
            <p:custDataLst>
              <p:tags r:id="rId11"/>
            </p:custDataLst>
          </p:nvPr>
        </p:nvSpPr>
        <p:spPr>
          <a:xfrm>
            <a:off x="494030" y="2571750"/>
            <a:ext cx="4212590" cy="213931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81000" lvl="0" indent="-381000" algn="l" fontAlgn="ctr">
              <a:lnSpc>
                <a:spcPct val="120000"/>
              </a:lnSpc>
              <a:spcBef>
                <a:spcPct val="0"/>
              </a:spcBef>
              <a:spcAft>
                <a:spcPts val="800"/>
              </a:spcAft>
              <a:buSzTx/>
              <a:buFont typeface="Wingdings" panose="05000000000000000000" charset="0"/>
              <a:buChar char="l"/>
            </a:pPr>
            <a:r>
              <a:rPr lang="zh-CN" sz="1900" b="1"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中国共产党的二十年，就是马克思列宁主义的普遍真理和中国革命的具体实践日益结合的二十年。</a:t>
            </a:r>
          </a:p>
          <a:p>
            <a:pPr marL="381000" lvl="0" indent="-381000" algn="l" fontAlgn="ctr">
              <a:lnSpc>
                <a:spcPct val="120000"/>
              </a:lnSpc>
              <a:spcBef>
                <a:spcPct val="0"/>
              </a:spcBef>
              <a:spcAft>
                <a:spcPts val="800"/>
              </a:spcAft>
              <a:buSzTx/>
              <a:buFont typeface="Wingdings" panose="05000000000000000000" charset="0"/>
              <a:buChar char="l"/>
            </a:pPr>
            <a:r>
              <a:rPr lang="zh-CN" sz="1900" b="1"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“日益”客观地写出了马列主义与中国革命实践逐步结合的过程。</a:t>
            </a:r>
          </a:p>
        </p:txBody>
      </p:sp>
      <p:pic>
        <p:nvPicPr>
          <p:cNvPr id="20" name="图片 19" descr="C:/Users/ADMINI~1/AppData/Local/Temp/picturecompress_20210819083654/output_6.jpgoutput_6"/>
          <p:cNvPicPr>
            <a:picLocks noChangeAspect="1"/>
          </p:cNvPicPr>
          <p:nvPr>
            <p:custDataLst>
              <p:tags r:id="rId13"/>
            </p:custDataLst>
          </p:nvPr>
        </p:nvPicPr>
        <p:blipFill>
          <a:blip r:embed="rId12"/>
          <a:stretch>
            <a:fillRect/>
          </a:stretch>
        </p:blipFill>
        <p:spPr>
          <a:xfrm>
            <a:off x="4907267" y="1871980"/>
            <a:ext cx="3881133" cy="2812434"/>
          </a:xfrm>
          <a:custGeom>
            <a:cxnLst>
              <a:cxn ang="3">
                <a:pos x="hc" y="t"/>
              </a:cxn>
              <a:cxn ang="cd2">
                <a:pos x="l" y="vc"/>
              </a:cxn>
              <a:cxn ang="cd4">
                <a:pos x="hc" y="b"/>
              </a:cxn>
              <a:cxn ang="0">
                <a:pos x="r" y="vc"/>
              </a:cxn>
            </a:cxnLst>
            <a:rect l="l" t="t" r="r" b="b"/>
            <a:pathLst>
              <a:path w="6960" h="6000">
                <a:moveTo>
                  <a:pt x="0" y="0"/>
                </a:moveTo>
                <a:lnTo>
                  <a:pt x="6960" y="0"/>
                </a:lnTo>
                <a:lnTo>
                  <a:pt x="6960" y="6000"/>
                </a:lnTo>
                <a:lnTo>
                  <a:pt x="0" y="6000"/>
                </a:lnTo>
                <a:lnTo>
                  <a:pt x="0" y="0"/>
                </a:lnTo>
                <a:close/>
              </a:path>
            </a:pathLst>
          </a:custGeom>
        </p:spPr>
      </p:pic>
    </p:spTree>
    <p:custDataLst>
      <p:tags r:id="rId14"/>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80">
                                          <p:stCondLst>
                                            <p:cond delay="0"/>
                                          </p:stCondLst>
                                        </p:cTn>
                                        <p:tgtEl>
                                          <p:spTgt spid="18"/>
                                        </p:tgtEl>
                                      </p:cBhvr>
                                    </p:animEffect>
                                    <p:anim calcmode="lin" valueType="num">
                                      <p:cBhvr>
                                        <p:cTn id="1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8" dur="26">
                                          <p:stCondLst>
                                            <p:cond delay="650"/>
                                          </p:stCondLst>
                                        </p:cTn>
                                        <p:tgtEl>
                                          <p:spTgt spid="18"/>
                                        </p:tgtEl>
                                      </p:cBhvr>
                                      <p:to x="100000" y="60000"/>
                                    </p:animScale>
                                    <p:animScale>
                                      <p:cBhvr>
                                        <p:cTn id="19" dur="166" decel="50000">
                                          <p:stCondLst>
                                            <p:cond delay="676"/>
                                          </p:stCondLst>
                                        </p:cTn>
                                        <p:tgtEl>
                                          <p:spTgt spid="18"/>
                                        </p:tgtEl>
                                      </p:cBhvr>
                                      <p:to x="100000" y="100000"/>
                                    </p:animScale>
                                    <p:animScale>
                                      <p:cBhvr>
                                        <p:cTn id="20" dur="26">
                                          <p:stCondLst>
                                            <p:cond delay="1312"/>
                                          </p:stCondLst>
                                        </p:cTn>
                                        <p:tgtEl>
                                          <p:spTgt spid="18"/>
                                        </p:tgtEl>
                                      </p:cBhvr>
                                      <p:to x="100000" y="80000"/>
                                    </p:animScale>
                                    <p:animScale>
                                      <p:cBhvr>
                                        <p:cTn id="21" dur="166" decel="50000">
                                          <p:stCondLst>
                                            <p:cond delay="1338"/>
                                          </p:stCondLst>
                                        </p:cTn>
                                        <p:tgtEl>
                                          <p:spTgt spid="18"/>
                                        </p:tgtEl>
                                      </p:cBhvr>
                                      <p:to x="100000" y="100000"/>
                                    </p:animScale>
                                    <p:animScale>
                                      <p:cBhvr>
                                        <p:cTn id="22" dur="26">
                                          <p:stCondLst>
                                            <p:cond delay="1642"/>
                                          </p:stCondLst>
                                        </p:cTn>
                                        <p:tgtEl>
                                          <p:spTgt spid="18"/>
                                        </p:tgtEl>
                                      </p:cBhvr>
                                      <p:to x="100000" y="90000"/>
                                    </p:animScale>
                                    <p:animScale>
                                      <p:cBhvr>
                                        <p:cTn id="23" dur="166" decel="50000">
                                          <p:stCondLst>
                                            <p:cond delay="1668"/>
                                          </p:stCondLst>
                                        </p:cTn>
                                        <p:tgtEl>
                                          <p:spTgt spid="18"/>
                                        </p:tgtEl>
                                      </p:cBhvr>
                                      <p:to x="100000" y="100000"/>
                                    </p:animScale>
                                    <p:animScale>
                                      <p:cBhvr>
                                        <p:cTn id="24" dur="26">
                                          <p:stCondLst>
                                            <p:cond delay="1808"/>
                                          </p:stCondLst>
                                        </p:cTn>
                                        <p:tgtEl>
                                          <p:spTgt spid="18"/>
                                        </p:tgtEl>
                                      </p:cBhvr>
                                      <p:to x="100000" y="95000"/>
                                    </p:animScale>
                                    <p:animScale>
                                      <p:cBhvr>
                                        <p:cTn id="25" dur="166" decel="50000">
                                          <p:stCondLst>
                                            <p:cond delay="1834"/>
                                          </p:stCondLst>
                                        </p:cTn>
                                        <p:tgtEl>
                                          <p:spTgt spid="18"/>
                                        </p:tgtEl>
                                      </p:cBhvr>
                                      <p:to x="100000" y="100000"/>
                                    </p:animScale>
                                  </p:childTnLst>
                                </p:cTn>
                              </p:par>
                            </p:childTnLst>
                          </p:cTn>
                        </p:par>
                      </p:childTnLst>
                    </p:cTn>
                  </p:par>
                  <p:par>
                    <p:cTn id="26" fill="hold" nodeType="clickPar">
                      <p:stCondLst>
                        <p:cond delay="indefinite"/>
                      </p:stCondLst>
                      <p:childTnLst>
                        <p:par>
                          <p:cTn id="27" fill="hold" nodeType="afterGroup">
                            <p:stCondLst>
                              <p:cond delay="0"/>
                            </p:stCondLst>
                            <p:childTnLst>
                              <p:par>
                                <p:cTn id="28" presetID="21" presetClass="entr" presetSubtype="1" fill="hold" nodeType="clickEffect">
                                  <p:stCondLst>
                                    <p:cond delay="0"/>
                                  </p:stCondLst>
                                  <p:childTnLst>
                                    <p:set>
                                      <p:cBhvr>
                                        <p:cTn id="29" dur="1" fill="hold">
                                          <p:stCondLst>
                                            <p:cond delay="0"/>
                                          </p:stCondLst>
                                        </p:cTn>
                                        <p:tgtEl>
                                          <p:spTgt spid="19">
                                            <p:txEl>
                                              <p:pRg st="0" end="0"/>
                                            </p:txEl>
                                          </p:spTgt>
                                        </p:tgtEl>
                                        <p:attrNameLst>
                                          <p:attrName>style.visibility</p:attrName>
                                        </p:attrNameLst>
                                      </p:cBhvr>
                                      <p:to>
                                        <p:strVal val="visible"/>
                                      </p:to>
                                    </p:set>
                                    <p:animEffect transition="in" filter="wheel(1)">
                                      <p:cBhvr>
                                        <p:cTn id="30" dur="2000"/>
                                        <p:tgtEl>
                                          <p:spTgt spid="19">
                                            <p:txEl>
                                              <p:pRg st="0" end="0"/>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nodeType="clickEffect">
                                  <p:stCondLst>
                                    <p:cond delay="0"/>
                                  </p:stCondLst>
                                  <p:childTnLst>
                                    <p:set>
                                      <p:cBhvr>
                                        <p:cTn id="34"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3"/>
            </p:custDataLst>
          </p:nvPr>
        </p:nvSpPr>
        <p:spPr>
          <a:xfrm>
            <a:off x="180340" y="195580"/>
            <a:ext cx="8277860" cy="8001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323533" y="411560"/>
            <a:ext cx="159544" cy="337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5"/>
            </p:custDataLst>
          </p:nvPr>
        </p:nvCxnSpPr>
        <p:spPr>
          <a:xfrm flipH="1">
            <a:off x="5147945" y="411321"/>
            <a:ext cx="0" cy="319088"/>
          </a:xfrm>
          <a:prstGeom prst="line">
            <a:avLst/>
          </a:prstGeom>
          <a:ln w="12700">
            <a:solidFill>
              <a:srgbClr val="B2B2B2"/>
            </a:solidFill>
            <a:prstDash val="dash"/>
          </a:ln>
        </p:spPr>
        <p:style>
          <a:lnRef idx="1">
            <a:schemeClr val="dk1"/>
          </a:lnRef>
          <a:fillRef idx="0">
            <a:schemeClr val="dk1"/>
          </a:fillRef>
          <a:effectRef idx="0">
            <a:schemeClr val="dk1"/>
          </a:effectRef>
          <a:fontRef idx="minor">
            <a:schemeClr val="tx1"/>
          </a:fontRef>
        </p:style>
      </p:cxnSp>
      <p:sp>
        <p:nvSpPr>
          <p:cNvPr id="14" name="矩形 13"/>
          <p:cNvSpPr/>
          <p:nvPr>
            <p:custDataLst>
              <p:tags r:id="rId6"/>
            </p:custDataLst>
          </p:nvPr>
        </p:nvSpPr>
        <p:spPr>
          <a:xfrm>
            <a:off x="154305" y="1092835"/>
            <a:ext cx="8901430" cy="405511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15" name="任意多边形: 形状 15"/>
          <p:cNvSpPr/>
          <p:nvPr>
            <p:custDataLst>
              <p:tags r:id="rId7"/>
            </p:custDataLst>
          </p:nvPr>
        </p:nvSpPr>
        <p:spPr>
          <a:xfrm rot="16200000">
            <a:off x="8328975" y="62098"/>
            <a:ext cx="337457" cy="362136"/>
          </a:xfrm>
          <a:custGeom>
            <a:gdLst>
              <a:gd name="connsiteX0" fmla="*/ 449943 w 449943"/>
              <a:gd name="connsiteY0" fmla="*/ 0 h 482848"/>
              <a:gd name="connsiteX1" fmla="*/ 449943 w 449943"/>
              <a:gd name="connsiteY1" fmla="*/ 375475 h 482848"/>
              <a:gd name="connsiteX2" fmla="*/ 449943 w 449943"/>
              <a:gd name="connsiteY2" fmla="*/ 449943 h 482848"/>
              <a:gd name="connsiteX3" fmla="*/ 449943 w 449943"/>
              <a:gd name="connsiteY3" fmla="*/ 482848 h 482848"/>
              <a:gd name="connsiteX4" fmla="*/ 0 w 449943"/>
              <a:gd name="connsiteY4" fmla="*/ 482848 h 482848"/>
              <a:gd name="connsiteX5" fmla="*/ 0 w 449943"/>
              <a:gd name="connsiteY5" fmla="*/ 375475 h 482848"/>
              <a:gd name="connsiteX6" fmla="*/ 342570 w 449943"/>
              <a:gd name="connsiteY6" fmla="*/ 375475 h 482848"/>
              <a:gd name="connsiteX7" fmla="*/ 342570 w 449943"/>
              <a:gd name="connsiteY7" fmla="*/ 0 h 482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42" h="482848">
                <a:moveTo>
                  <a:pt x="449943" y="0"/>
                </a:moveTo>
                <a:lnTo>
                  <a:pt x="449943" y="375475"/>
                </a:lnTo>
                <a:lnTo>
                  <a:pt x="449943" y="449943"/>
                </a:lnTo>
                <a:lnTo>
                  <a:pt x="449943" y="482848"/>
                </a:lnTo>
                <a:lnTo>
                  <a:pt x="0" y="482848"/>
                </a:lnTo>
                <a:lnTo>
                  <a:pt x="0" y="375475"/>
                </a:lnTo>
                <a:lnTo>
                  <a:pt x="342570" y="375475"/>
                </a:lnTo>
                <a:lnTo>
                  <a:pt x="34257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8"/>
            </p:custDataLst>
          </p:nvPr>
        </p:nvSpPr>
        <p:spPr>
          <a:xfrm>
            <a:off x="755650" y="345440"/>
            <a:ext cx="4029075" cy="571500"/>
          </a:xfrm>
          <a:prstGeom prst="rect">
            <a:avLst/>
          </a:prstGeom>
          <a:noFill/>
        </p:spPr>
        <p:txBody>
          <a:bodyPr wrap="square" lIns="47625" tIns="19050" rIns="47625" bIns="19050" rtlCol="0" anchor="ctr" anchorCtr="0">
            <a:normAutofit fontScale="87500" lnSpcReduction="20000"/>
          </a:bodyPr>
          <a:lstStyle/>
          <a:p>
            <a:pPr marL="0" indent="0" algn="l">
              <a:lnSpc>
                <a:spcPct val="100000"/>
              </a:lnSpc>
              <a:spcBef>
                <a:spcPct val="0"/>
              </a:spcBef>
              <a:spcAft>
                <a:spcPct val="0"/>
              </a:spcAft>
              <a:buSzTx/>
              <a:buNone/>
            </a:pPr>
            <a:r>
              <a:rPr lang="zh-CN" altLang="zh-CN" sz="4000" b="1" spc="220">
                <a:solidFill>
                  <a:schemeClr val="accent1"/>
                </a:solidFill>
                <a:latin typeface="微软雅黑" panose="020b0503020204020204" pitchFamily="34" charset="-122"/>
                <a:ea typeface="微软雅黑" panose="020b0503020204020204" pitchFamily="34" charset="-122"/>
                <a:sym typeface="+mn-ea"/>
              </a:rPr>
              <a:t>学习活动三：品语言</a:t>
            </a:r>
          </a:p>
        </p:txBody>
      </p:sp>
      <p:sp>
        <p:nvSpPr>
          <p:cNvPr id="17" name="Title 6"/>
          <p:cNvSpPr txBox="1"/>
          <p:nvPr>
            <p:custDataLst>
              <p:tags r:id="rId9"/>
            </p:custDataLst>
          </p:nvPr>
        </p:nvSpPr>
        <p:spPr>
          <a:xfrm>
            <a:off x="6804025" y="354965"/>
            <a:ext cx="1576705" cy="571500"/>
          </a:xfrm>
          <a:prstGeom prst="rect">
            <a:avLst/>
          </a:prstGeom>
          <a:noFill/>
          <a:ln w="3175">
            <a:noFill/>
            <a:prstDash val="dash"/>
          </a:ln>
        </p:spPr>
        <p:txBody>
          <a:bodyPr wrap="square" lIns="47625" tIns="19050" rIns="47625" bIns="1905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sz="32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准确性</a:t>
            </a:r>
          </a:p>
        </p:txBody>
      </p:sp>
      <p:sp>
        <p:nvSpPr>
          <p:cNvPr id="100" name="文本框 99"/>
          <p:cNvSpPr txBox="1"/>
          <p:nvPr/>
        </p:nvSpPr>
        <p:spPr>
          <a:xfrm>
            <a:off x="123190" y="1131570"/>
            <a:ext cx="8963660" cy="1014730"/>
          </a:xfrm>
          <a:prstGeom prst="rect">
            <a:avLst/>
          </a:prstGeom>
          <a:noFill/>
          <a:ln w="9525">
            <a:noFill/>
          </a:ln>
        </p:spPr>
        <p:txBody>
          <a:bodyPr wrap="square">
            <a:spAutoFit/>
          </a:bodyPr>
          <a:lstStyle/>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我党在幼年时期，我们对于马克思列宁主义的认识和对于中国革命的认识是何等</a:t>
            </a:r>
            <a:r>
              <a:rPr lang="zh-CN" sz="2000" b="1">
                <a:solidFill>
                  <a:srgbClr val="FF0000"/>
                </a:solidFill>
                <a:latin typeface="黑体" panose="02010609060101010101" charset="-122"/>
                <a:ea typeface="黑体" panose="02010609060101010101" charset="-122"/>
                <a:cs typeface="黑体" panose="02010609060101010101" charset="-122"/>
                <a:sym typeface="+mn-ea"/>
              </a:rPr>
              <a:t>肤浅</a:t>
            </a:r>
            <a:r>
              <a:rPr lang="zh-CN" sz="2000" b="1">
                <a:latin typeface="黑体" panose="02010609060101010101" charset="-122"/>
                <a:ea typeface="黑体" panose="02010609060101010101" charset="-122"/>
                <a:cs typeface="黑体" panose="02010609060101010101" charset="-122"/>
                <a:sym typeface="+mn-ea"/>
              </a:rPr>
              <a:t>，何等</a:t>
            </a:r>
            <a:r>
              <a:rPr lang="zh-CN" sz="2000" b="1">
                <a:solidFill>
                  <a:srgbClr val="FF0000"/>
                </a:solidFill>
                <a:latin typeface="黑体" panose="02010609060101010101" charset="-122"/>
                <a:ea typeface="黑体" panose="02010609060101010101" charset="-122"/>
                <a:cs typeface="黑体" panose="02010609060101010101" charset="-122"/>
                <a:sym typeface="+mn-ea"/>
              </a:rPr>
              <a:t>贫乏</a:t>
            </a:r>
            <a:r>
              <a:rPr lang="zh-CN" sz="2000" b="1">
                <a:latin typeface="黑体" panose="02010609060101010101" charset="-122"/>
                <a:ea typeface="黑体" panose="02010609060101010101" charset="-122"/>
                <a:cs typeface="黑体" panose="02010609060101010101" charset="-122"/>
                <a:sym typeface="+mn-ea"/>
              </a:rPr>
              <a:t>，则现在我们对于这些的认识是</a:t>
            </a:r>
            <a:r>
              <a:rPr lang="zh-CN" sz="2000" b="1">
                <a:solidFill>
                  <a:srgbClr val="FF0000"/>
                </a:solidFill>
                <a:latin typeface="黑体" panose="02010609060101010101" charset="-122"/>
                <a:ea typeface="黑体" panose="02010609060101010101" charset="-122"/>
                <a:cs typeface="黑体" panose="02010609060101010101" charset="-122"/>
                <a:sym typeface="+mn-ea"/>
              </a:rPr>
              <a:t>深刻</a:t>
            </a:r>
            <a:r>
              <a:rPr lang="zh-CN" sz="2000" b="1">
                <a:latin typeface="黑体" panose="02010609060101010101" charset="-122"/>
                <a:ea typeface="黑体" panose="02010609060101010101" charset="-122"/>
                <a:cs typeface="黑体" panose="02010609060101010101" charset="-122"/>
                <a:sym typeface="+mn-ea"/>
              </a:rPr>
              <a:t>得多，</a:t>
            </a:r>
            <a:r>
              <a:rPr lang="zh-CN" sz="2000" b="1">
                <a:solidFill>
                  <a:srgbClr val="FF0000"/>
                </a:solidFill>
                <a:latin typeface="黑体" panose="02010609060101010101" charset="-122"/>
                <a:ea typeface="黑体" panose="02010609060101010101" charset="-122"/>
                <a:cs typeface="黑体" panose="02010609060101010101" charset="-122"/>
                <a:sym typeface="+mn-ea"/>
              </a:rPr>
              <a:t>丰富</a:t>
            </a:r>
            <a:r>
              <a:rPr lang="zh-CN" sz="2000" b="1">
                <a:latin typeface="黑体" panose="02010609060101010101" charset="-122"/>
                <a:ea typeface="黑体" panose="02010609060101010101" charset="-122"/>
                <a:cs typeface="黑体" panose="02010609060101010101" charset="-122"/>
                <a:sym typeface="+mn-ea"/>
              </a:rPr>
              <a:t>得多了。</a:t>
            </a:r>
          </a:p>
        </p:txBody>
      </p:sp>
      <p:sp>
        <p:nvSpPr>
          <p:cNvPr id="2" name="文本框 1"/>
          <p:cNvSpPr txBox="1"/>
          <p:nvPr/>
        </p:nvSpPr>
        <p:spPr>
          <a:xfrm>
            <a:off x="154305" y="2139315"/>
            <a:ext cx="8855710" cy="1846580"/>
          </a:xfrm>
          <a:prstGeom prst="rect">
            <a:avLst/>
          </a:prstGeom>
          <a:solidFill>
            <a:schemeClr val="bg1"/>
          </a:solidFill>
          <a:ln w="28575" cmpd="sng">
            <a:solidFill>
              <a:schemeClr val="accent1">
                <a:lumMod val="60000"/>
                <a:lumOff val="40000"/>
              </a:schemeClr>
            </a:solidFill>
            <a:prstDash val="solid"/>
          </a:ln>
        </p:spPr>
        <p:txBody>
          <a:bodyPr wrap="square" lIns="0" tIns="0" rIns="0" bIns="0" rtlCol="0">
            <a:spAutoFit/>
          </a:bodyPr>
          <a:lstStyle/>
          <a:p>
            <a:pPr indent="0" algn="l"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肤浅”“深刻”是用以表明认识程度的一组反义词，“贫乏”“丰富”是用以表示认识广度的一组反义词，说明两者的差距之大。而且在“肤浅”“贫乏”之前加上了“何等”二字，说明其严重的程度，后面用了“得多”二字准确地反映了客观的实际情况。</a:t>
            </a:r>
            <a:endParaRPr lang="zh-CN" sz="2000" b="1">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228600" y="4083685"/>
            <a:ext cx="3318510" cy="461645"/>
          </a:xfrm>
          <a:prstGeom prst="rect">
            <a:avLst/>
          </a:prstGeom>
          <a:noFill/>
        </p:spPr>
        <p:txBody>
          <a:bodyPr wrap="none" lIns="0" tIns="0" rIns="0" bIns="0" rtlCol="0">
            <a:spAutoFit/>
          </a:bodyPr>
          <a:lstStyle/>
          <a:p>
            <a:pPr algn="l" eaLnBrk="1" latinLnBrk="0" hangingPunct="1">
              <a:lnSpc>
                <a:spcPct val="150000"/>
              </a:lnSpc>
              <a:buClrTx/>
              <a:buSzTx/>
              <a:buFontTx/>
            </a:pPr>
            <a:r>
              <a:rPr lang="zh-CN" sz="2000" b="1">
                <a:latin typeface="黑体" panose="02010609060101010101" charset="-122"/>
                <a:ea typeface="黑体" panose="02010609060101010101" charset="-122"/>
                <a:cs typeface="黑体" panose="02010609060101010101" charset="-122"/>
                <a:sym typeface="+mn-ea"/>
              </a:rPr>
              <a:t>但是错误</a:t>
            </a:r>
            <a:r>
              <a:rPr lang="zh-CN" sz="2000" b="1">
                <a:solidFill>
                  <a:srgbClr val="FF0000"/>
                </a:solidFill>
                <a:latin typeface="黑体" panose="02010609060101010101" charset="-122"/>
                <a:ea typeface="黑体" panose="02010609060101010101" charset="-122"/>
                <a:cs typeface="黑体" panose="02010609060101010101" charset="-122"/>
                <a:sym typeface="+mn-ea"/>
              </a:rPr>
              <a:t>常常</a:t>
            </a:r>
            <a:r>
              <a:rPr lang="zh-CN" sz="2000" b="1">
                <a:latin typeface="黑体" panose="02010609060101010101" charset="-122"/>
                <a:ea typeface="黑体" panose="02010609060101010101" charset="-122"/>
                <a:cs typeface="黑体" panose="02010609060101010101" charset="-122"/>
                <a:sym typeface="+mn-ea"/>
              </a:rPr>
              <a:t>是正确的先导。</a:t>
            </a:r>
            <a:endParaRPr lang="zh-CN" sz="2000" b="1">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179705" y="4643120"/>
            <a:ext cx="8776970" cy="461645"/>
          </a:xfrm>
          <a:prstGeom prst="rect">
            <a:avLst/>
          </a:prstGeom>
          <a:noFill/>
          <a:ln w="28575" cmpd="sng">
            <a:solidFill>
              <a:schemeClr val="accent3"/>
            </a:solidFill>
            <a:prstDash val="solid"/>
          </a:ln>
        </p:spPr>
        <p:txBody>
          <a:bodyPr wrap="square" lIns="0" tIns="0" rIns="0" bIns="0" rtlCol="0">
            <a:spAutoFit/>
          </a:bodyPr>
          <a:lstStyle/>
          <a:p>
            <a:pPr algn="l" eaLnBrk="1"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如不用“常常”，就会把这一特称判断变成全称判断，就会犯以偏概全的毛病。</a:t>
            </a:r>
            <a:endParaRPr lang="zh-CN" altLang="en-US" sz="1600" b="1" smtClean="0">
              <a:solidFill>
                <a:schemeClr val="accent6"/>
              </a:solidFill>
              <a:latin typeface="微软雅黑" panose="020b0503020204020204" pitchFamily="34" charset="-122"/>
              <a:ea typeface="微软雅黑" panose="020b0503020204020204" pitchFamily="34" charset="-122"/>
            </a:endParaRPr>
          </a:p>
        </p:txBody>
      </p:sp>
    </p:spTree>
    <p:custDataLst>
      <p:tags r:id="rId10"/>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edge">
                                      <p:cBhvr>
                                        <p:cTn id="13" dur="2000"/>
                                        <p:tgtEl>
                                          <p:spTgt spid="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edge">
                                      <p:cBhvr>
                                        <p:cTn id="2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4" grpId="0"/>
      <p:bldP spid="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3"/>
            </p:custDataLst>
          </p:nvPr>
        </p:nvSpPr>
        <p:spPr>
          <a:xfrm>
            <a:off x="154305" y="195580"/>
            <a:ext cx="8303895" cy="8001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323533" y="411560"/>
            <a:ext cx="159544" cy="337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5"/>
            </p:custDataLst>
          </p:nvPr>
        </p:nvCxnSpPr>
        <p:spPr>
          <a:xfrm flipH="1">
            <a:off x="5147945" y="411321"/>
            <a:ext cx="0" cy="319088"/>
          </a:xfrm>
          <a:prstGeom prst="line">
            <a:avLst/>
          </a:prstGeom>
          <a:ln w="12700">
            <a:solidFill>
              <a:srgbClr val="B2B2B2"/>
            </a:solidFill>
            <a:prstDash val="dash"/>
          </a:ln>
        </p:spPr>
        <p:style>
          <a:lnRef idx="1">
            <a:schemeClr val="dk1"/>
          </a:lnRef>
          <a:fillRef idx="0">
            <a:schemeClr val="dk1"/>
          </a:fillRef>
          <a:effectRef idx="0">
            <a:schemeClr val="dk1"/>
          </a:effectRef>
          <a:fontRef idx="minor">
            <a:schemeClr val="tx1"/>
          </a:fontRef>
        </p:style>
      </p:cxnSp>
      <p:sp>
        <p:nvSpPr>
          <p:cNvPr id="14" name="矩形 13"/>
          <p:cNvSpPr/>
          <p:nvPr>
            <p:custDataLst>
              <p:tags r:id="rId6"/>
            </p:custDataLst>
          </p:nvPr>
        </p:nvSpPr>
        <p:spPr>
          <a:xfrm>
            <a:off x="154305" y="1092835"/>
            <a:ext cx="8901430" cy="405511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15" name="任意多边形: 形状 15"/>
          <p:cNvSpPr/>
          <p:nvPr>
            <p:custDataLst>
              <p:tags r:id="rId7"/>
            </p:custDataLst>
          </p:nvPr>
        </p:nvSpPr>
        <p:spPr>
          <a:xfrm rot="16200000">
            <a:off x="8328975" y="62098"/>
            <a:ext cx="337457" cy="362136"/>
          </a:xfrm>
          <a:custGeom>
            <a:gdLst>
              <a:gd name="connsiteX0" fmla="*/ 449943 w 449943"/>
              <a:gd name="connsiteY0" fmla="*/ 0 h 482848"/>
              <a:gd name="connsiteX1" fmla="*/ 449943 w 449943"/>
              <a:gd name="connsiteY1" fmla="*/ 375475 h 482848"/>
              <a:gd name="connsiteX2" fmla="*/ 449943 w 449943"/>
              <a:gd name="connsiteY2" fmla="*/ 449943 h 482848"/>
              <a:gd name="connsiteX3" fmla="*/ 449943 w 449943"/>
              <a:gd name="connsiteY3" fmla="*/ 482848 h 482848"/>
              <a:gd name="connsiteX4" fmla="*/ 0 w 449943"/>
              <a:gd name="connsiteY4" fmla="*/ 482848 h 482848"/>
              <a:gd name="connsiteX5" fmla="*/ 0 w 449943"/>
              <a:gd name="connsiteY5" fmla="*/ 375475 h 482848"/>
              <a:gd name="connsiteX6" fmla="*/ 342570 w 449943"/>
              <a:gd name="connsiteY6" fmla="*/ 375475 h 482848"/>
              <a:gd name="connsiteX7" fmla="*/ 342570 w 449943"/>
              <a:gd name="connsiteY7" fmla="*/ 0 h 482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42" h="482848">
                <a:moveTo>
                  <a:pt x="449943" y="0"/>
                </a:moveTo>
                <a:lnTo>
                  <a:pt x="449943" y="375475"/>
                </a:lnTo>
                <a:lnTo>
                  <a:pt x="449943" y="449943"/>
                </a:lnTo>
                <a:lnTo>
                  <a:pt x="449943" y="482848"/>
                </a:lnTo>
                <a:lnTo>
                  <a:pt x="0" y="482848"/>
                </a:lnTo>
                <a:lnTo>
                  <a:pt x="0" y="375475"/>
                </a:lnTo>
                <a:lnTo>
                  <a:pt x="342570" y="375475"/>
                </a:lnTo>
                <a:lnTo>
                  <a:pt x="34257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8"/>
            </p:custDataLst>
          </p:nvPr>
        </p:nvSpPr>
        <p:spPr>
          <a:xfrm>
            <a:off x="755650" y="345440"/>
            <a:ext cx="4029075" cy="571500"/>
          </a:xfrm>
          <a:prstGeom prst="rect">
            <a:avLst/>
          </a:prstGeom>
          <a:noFill/>
        </p:spPr>
        <p:txBody>
          <a:bodyPr wrap="square" lIns="47625" tIns="19050" rIns="47625" bIns="19050" rtlCol="0" anchor="ctr" anchorCtr="0">
            <a:normAutofit fontScale="87500" lnSpcReduction="20000"/>
          </a:bodyPr>
          <a:lstStyle/>
          <a:p>
            <a:pPr marL="0" indent="0" algn="l">
              <a:lnSpc>
                <a:spcPct val="100000"/>
              </a:lnSpc>
              <a:spcBef>
                <a:spcPct val="0"/>
              </a:spcBef>
              <a:spcAft>
                <a:spcPct val="0"/>
              </a:spcAft>
              <a:buSzTx/>
              <a:buNone/>
            </a:pPr>
            <a:r>
              <a:rPr lang="zh-CN" altLang="zh-CN" sz="4000" b="1" spc="220">
                <a:solidFill>
                  <a:schemeClr val="accent1"/>
                </a:solidFill>
                <a:latin typeface="微软雅黑" panose="020b0503020204020204" pitchFamily="34" charset="-122"/>
                <a:ea typeface="微软雅黑" panose="020b0503020204020204" pitchFamily="34" charset="-122"/>
                <a:sym typeface="+mn-ea"/>
              </a:rPr>
              <a:t>学习活动三：品语言</a:t>
            </a:r>
          </a:p>
        </p:txBody>
      </p:sp>
      <p:sp>
        <p:nvSpPr>
          <p:cNvPr id="17" name="Title 6"/>
          <p:cNvSpPr txBox="1"/>
          <p:nvPr>
            <p:custDataLst>
              <p:tags r:id="rId9"/>
            </p:custDataLst>
          </p:nvPr>
        </p:nvSpPr>
        <p:spPr>
          <a:xfrm>
            <a:off x="6804025" y="354965"/>
            <a:ext cx="1576705" cy="571500"/>
          </a:xfrm>
          <a:prstGeom prst="rect">
            <a:avLst/>
          </a:prstGeom>
          <a:noFill/>
          <a:ln w="3175">
            <a:noFill/>
            <a:prstDash val="dash"/>
          </a:ln>
        </p:spPr>
        <p:txBody>
          <a:bodyPr wrap="square" lIns="47625" tIns="19050" rIns="47625" bIns="1905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sz="3200" b="1" spc="160">
                <a:ln w="3175">
                  <a:noFill/>
                  <a:prstDash val="dash"/>
                </a:ln>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准确性</a:t>
            </a:r>
          </a:p>
        </p:txBody>
      </p:sp>
      <p:sp>
        <p:nvSpPr>
          <p:cNvPr id="3" name="文本框 2"/>
          <p:cNvSpPr txBox="1"/>
          <p:nvPr/>
        </p:nvSpPr>
        <p:spPr>
          <a:xfrm>
            <a:off x="228600" y="987425"/>
            <a:ext cx="8963660" cy="645160"/>
          </a:xfrm>
          <a:prstGeom prst="rect">
            <a:avLst/>
          </a:prstGeom>
          <a:noFill/>
          <a:ln w="9525">
            <a:noFill/>
          </a:ln>
        </p:spPr>
        <p:txBody>
          <a:bodyPr wrap="square">
            <a:spAutoFit/>
          </a:bodyPr>
          <a:lstStyle/>
          <a:p>
            <a:pPr indent="0" eaLnBrk="1" fontAlgn="auto" latinLnBrk="0" hangingPunct="1">
              <a:lnSpc>
                <a:spcPct val="150000"/>
              </a:lnSpc>
            </a:pPr>
            <a:r>
              <a:rPr lang="zh-CN" sz="2400" b="1">
                <a:solidFill>
                  <a:schemeClr val="accent6"/>
                </a:solidFill>
                <a:latin typeface="微软雅黑" panose="020b0503020204020204" pitchFamily="34" charset="-122"/>
                <a:ea typeface="微软雅黑" panose="020b0503020204020204" pitchFamily="34" charset="-122"/>
                <a:cs typeface="黑体" panose="02010609060101010101" charset="-122"/>
                <a:sym typeface="+mn-ea"/>
              </a:rPr>
              <a:t>用词分寸掌握得好</a:t>
            </a:r>
          </a:p>
        </p:txBody>
      </p:sp>
      <p:sp>
        <p:nvSpPr>
          <p:cNvPr id="6" name="文本框 5"/>
          <p:cNvSpPr txBox="1"/>
          <p:nvPr/>
        </p:nvSpPr>
        <p:spPr>
          <a:xfrm>
            <a:off x="287655" y="2427605"/>
            <a:ext cx="7160895" cy="461645"/>
          </a:xfrm>
          <a:prstGeom prst="rect">
            <a:avLst/>
          </a:prstGeom>
          <a:noFill/>
          <a:ln w="28575" cmpd="sng">
            <a:solidFill>
              <a:schemeClr val="accent1">
                <a:lumMod val="60000"/>
                <a:lumOff val="40000"/>
              </a:schemeClr>
            </a:solidFill>
            <a:prstDash val="solid"/>
          </a:ln>
        </p:spPr>
        <p:txBody>
          <a:bodyPr wrap="square" lIns="0" tIns="0" rIns="0" bIns="0" rtlCol="0">
            <a:spAutoFit/>
          </a:bodyPr>
          <a:lstStyle/>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“基本”表明说的并不是所有的任务，而是主要的根本的任务。</a:t>
            </a:r>
            <a:endParaRPr lang="zh-CN" sz="2000" b="1">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233680" y="3003550"/>
            <a:ext cx="8776970" cy="923290"/>
          </a:xfrm>
          <a:prstGeom prst="rect">
            <a:avLst/>
          </a:prstGeom>
          <a:noFill/>
        </p:spPr>
        <p:txBody>
          <a:bodyPr wrap="square" lIns="0" tIns="0" rIns="0" bIns="0" rtlCol="0">
            <a:spAutoFit/>
          </a:bodyPr>
          <a:lstStyle/>
          <a:p>
            <a:pPr algn="l" eaLnBrk="1" latinLnBrk="0" hangingPunct="1">
              <a:lnSpc>
                <a:spcPct val="150000"/>
              </a:lnSpc>
              <a:buClrTx/>
              <a:buSzTx/>
              <a:buFontTx/>
            </a:pPr>
            <a:r>
              <a:rPr lang="zh-CN" sz="2000" b="1">
                <a:latin typeface="黑体" panose="02010609060101010101" charset="-122"/>
                <a:ea typeface="黑体" panose="02010609060101010101" charset="-122"/>
                <a:cs typeface="黑体" panose="02010609060101010101" charset="-122"/>
                <a:sym typeface="+mn-ea"/>
              </a:rPr>
              <a:t>当然，上面所说的是我们党内的</a:t>
            </a:r>
            <a:r>
              <a:rPr lang="zh-CN" sz="2000" b="1">
                <a:solidFill>
                  <a:srgbClr val="FF0000"/>
                </a:solidFill>
                <a:latin typeface="黑体" panose="02010609060101010101" charset="-122"/>
                <a:ea typeface="黑体" panose="02010609060101010101" charset="-122"/>
                <a:cs typeface="黑体" panose="02010609060101010101" charset="-122"/>
                <a:sym typeface="+mn-ea"/>
              </a:rPr>
              <a:t>极坏的典型</a:t>
            </a:r>
            <a:r>
              <a:rPr lang="zh-CN" sz="2000" b="1">
                <a:latin typeface="黑体" panose="02010609060101010101" charset="-122"/>
                <a:ea typeface="黑体" panose="02010609060101010101" charset="-122"/>
                <a:cs typeface="黑体" panose="02010609060101010101" charset="-122"/>
                <a:sym typeface="+mn-ea"/>
              </a:rPr>
              <a:t>，不是说</a:t>
            </a:r>
            <a:r>
              <a:rPr lang="zh-CN" sz="2000" b="1">
                <a:solidFill>
                  <a:srgbClr val="FF0000"/>
                </a:solidFill>
                <a:latin typeface="黑体" panose="02010609060101010101" charset="-122"/>
                <a:ea typeface="黑体" panose="02010609060101010101" charset="-122"/>
                <a:cs typeface="黑体" panose="02010609060101010101" charset="-122"/>
                <a:sym typeface="+mn-ea"/>
              </a:rPr>
              <a:t>普遍</a:t>
            </a:r>
            <a:r>
              <a:rPr lang="zh-CN" sz="2000" b="1">
                <a:latin typeface="黑体" panose="02010609060101010101" charset="-122"/>
                <a:ea typeface="黑体" panose="02010609060101010101" charset="-122"/>
                <a:cs typeface="黑体" panose="02010609060101010101" charset="-122"/>
                <a:sym typeface="+mn-ea"/>
              </a:rPr>
              <a:t>如此。但是确实存在着这种典型，而且为数</a:t>
            </a:r>
            <a:r>
              <a:rPr lang="zh-CN" sz="2000" b="1">
                <a:solidFill>
                  <a:srgbClr val="FF0000"/>
                </a:solidFill>
                <a:latin typeface="黑体" panose="02010609060101010101" charset="-122"/>
                <a:ea typeface="黑体" panose="02010609060101010101" charset="-122"/>
                <a:cs typeface="黑体" panose="02010609060101010101" charset="-122"/>
                <a:sym typeface="+mn-ea"/>
              </a:rPr>
              <a:t>相当地</a:t>
            </a:r>
            <a:r>
              <a:rPr lang="zh-CN" sz="2000" b="1">
                <a:latin typeface="黑体" panose="02010609060101010101" charset="-122"/>
                <a:ea typeface="黑体" panose="02010609060101010101" charset="-122"/>
                <a:cs typeface="黑体" panose="02010609060101010101" charset="-122"/>
                <a:sym typeface="+mn-ea"/>
              </a:rPr>
              <a:t>多，为害</a:t>
            </a:r>
            <a:r>
              <a:rPr lang="zh-CN" sz="2000" b="1">
                <a:solidFill>
                  <a:srgbClr val="FF0000"/>
                </a:solidFill>
                <a:latin typeface="黑体" panose="02010609060101010101" charset="-122"/>
                <a:ea typeface="黑体" panose="02010609060101010101" charset="-122"/>
                <a:cs typeface="黑体" panose="02010609060101010101" charset="-122"/>
                <a:sym typeface="+mn-ea"/>
              </a:rPr>
              <a:t>相当地</a:t>
            </a:r>
            <a:r>
              <a:rPr lang="zh-CN" sz="2000" b="1">
                <a:latin typeface="黑体" panose="02010609060101010101" charset="-122"/>
                <a:ea typeface="黑体" panose="02010609060101010101" charset="-122"/>
                <a:cs typeface="黑体" panose="02010609060101010101" charset="-122"/>
                <a:sym typeface="+mn-ea"/>
              </a:rPr>
              <a:t>大，不可等闲视之的。</a:t>
            </a:r>
            <a:endParaRPr lang="zh-CN" sz="2000" b="1">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216535" y="4156075"/>
            <a:ext cx="8776970" cy="923290"/>
          </a:xfrm>
          <a:prstGeom prst="rect">
            <a:avLst/>
          </a:prstGeom>
          <a:noFill/>
          <a:ln w="28575" cmpd="sng">
            <a:solidFill>
              <a:schemeClr val="accent3"/>
            </a:solidFill>
            <a:prstDash val="solid"/>
          </a:ln>
        </p:spPr>
        <p:txBody>
          <a:bodyPr wrap="square" lIns="0" tIns="0" rIns="0" bIns="0" rtlCol="0">
            <a:spAutoFit/>
          </a:bodyPr>
          <a:lstStyle/>
          <a:p>
            <a:pPr algn="l" eaLnBrk="1"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先强调是“极坏的典型”不是“普遍”的，然后又用了两个“相当地”，这样既表明了不是一片漆黑，同时又使人看到了问题的严重性。</a:t>
            </a:r>
            <a:endParaRPr lang="zh-CN" altLang="en-US" sz="1600" b="1" smtClean="0">
              <a:solidFill>
                <a:schemeClr val="accent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251460" y="1779270"/>
            <a:ext cx="7658100" cy="461645"/>
          </a:xfrm>
          <a:prstGeom prst="rect">
            <a:avLst/>
          </a:prstGeom>
          <a:noFill/>
        </p:spPr>
        <p:txBody>
          <a:bodyPr wrap="none" lIns="0" tIns="0" rIns="0" bIns="0" rtlCol="0">
            <a:spAutoFit/>
          </a:bodyPr>
          <a:lstStyle/>
          <a:p>
            <a:pPr algn="l" eaLnBrk="1"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共产党领导机关的</a:t>
            </a:r>
            <a:r>
              <a:rPr lang="zh-CN" sz="2000" b="1">
                <a:solidFill>
                  <a:srgbClr val="FF0000"/>
                </a:solidFill>
                <a:latin typeface="黑体" panose="02010609060101010101" charset="-122"/>
                <a:ea typeface="黑体" panose="02010609060101010101" charset="-122"/>
                <a:cs typeface="黑体" panose="02010609060101010101" charset="-122"/>
                <a:sym typeface="+mn-ea"/>
              </a:rPr>
              <a:t>基本</a:t>
            </a:r>
            <a:r>
              <a:rPr lang="zh-CN" sz="2000" b="1">
                <a:latin typeface="黑体" panose="02010609060101010101" charset="-122"/>
                <a:ea typeface="黑体" panose="02010609060101010101" charset="-122"/>
                <a:cs typeface="黑体" panose="02010609060101010101" charset="-122"/>
                <a:sym typeface="+mn-ea"/>
              </a:rPr>
              <a:t>任务，就在于了解情况和掌握政策两件大事。</a:t>
            </a:r>
            <a:endParaRPr lang="zh-CN" sz="2000" b="1">
              <a:latin typeface="黑体" panose="02010609060101010101" charset="-122"/>
              <a:ea typeface="黑体" panose="02010609060101010101" charset="-122"/>
              <a:cs typeface="黑体" panose="02010609060101010101" charset="-122"/>
            </a:endParaRPr>
          </a:p>
        </p:txBody>
      </p:sp>
    </p:spTree>
    <p:custDataLst>
      <p:tags r:id="rId10"/>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edge">
                                      <p:cBhvr>
                                        <p:cTn id="19" dur="2000"/>
                                        <p:tgtEl>
                                          <p:spTgt spid="6"/>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0"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edge">
                                      <p:cBhvr>
                                        <p:cTn id="3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3"/>
            </p:custDataLst>
          </p:nvPr>
        </p:nvSpPr>
        <p:spPr>
          <a:xfrm>
            <a:off x="323850" y="685800"/>
            <a:ext cx="8362950" cy="8001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667703" y="917020"/>
            <a:ext cx="159544" cy="337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5"/>
            </p:custDataLst>
          </p:nvPr>
        </p:nvCxnSpPr>
        <p:spPr>
          <a:xfrm flipH="1">
            <a:off x="5172075" y="926306"/>
            <a:ext cx="0" cy="319088"/>
          </a:xfrm>
          <a:prstGeom prst="line">
            <a:avLst/>
          </a:prstGeom>
          <a:ln w="12700">
            <a:solidFill>
              <a:srgbClr val="B2B2B2"/>
            </a:solidFill>
            <a:prstDash val="dash"/>
          </a:ln>
        </p:spPr>
        <p:style>
          <a:lnRef idx="1">
            <a:schemeClr val="dk1"/>
          </a:lnRef>
          <a:fillRef idx="0">
            <a:schemeClr val="dk1"/>
          </a:fillRef>
          <a:effectRef idx="0">
            <a:schemeClr val="dk1"/>
          </a:effectRef>
          <a:fontRef idx="minor">
            <a:schemeClr val="tx1"/>
          </a:fontRef>
        </p:style>
      </p:cxnSp>
      <p:sp>
        <p:nvSpPr>
          <p:cNvPr id="14" name="矩形 13"/>
          <p:cNvSpPr/>
          <p:nvPr>
            <p:custDataLst>
              <p:tags r:id="rId6"/>
            </p:custDataLst>
          </p:nvPr>
        </p:nvSpPr>
        <p:spPr>
          <a:xfrm>
            <a:off x="267970" y="1600200"/>
            <a:ext cx="6142990" cy="346583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15" name="任意多边形: 形状 15"/>
          <p:cNvSpPr/>
          <p:nvPr>
            <p:custDataLst>
              <p:tags r:id="rId7"/>
            </p:custDataLst>
          </p:nvPr>
        </p:nvSpPr>
        <p:spPr>
          <a:xfrm rot="16200000">
            <a:off x="8470580" y="522473"/>
            <a:ext cx="337457" cy="362136"/>
          </a:xfrm>
          <a:custGeom>
            <a:gdLst>
              <a:gd name="connsiteX0" fmla="*/ 449943 w 449943"/>
              <a:gd name="connsiteY0" fmla="*/ 0 h 482848"/>
              <a:gd name="connsiteX1" fmla="*/ 449943 w 449943"/>
              <a:gd name="connsiteY1" fmla="*/ 375475 h 482848"/>
              <a:gd name="connsiteX2" fmla="*/ 449943 w 449943"/>
              <a:gd name="connsiteY2" fmla="*/ 449943 h 482848"/>
              <a:gd name="connsiteX3" fmla="*/ 449943 w 449943"/>
              <a:gd name="connsiteY3" fmla="*/ 482848 h 482848"/>
              <a:gd name="connsiteX4" fmla="*/ 0 w 449943"/>
              <a:gd name="connsiteY4" fmla="*/ 482848 h 482848"/>
              <a:gd name="connsiteX5" fmla="*/ 0 w 449943"/>
              <a:gd name="connsiteY5" fmla="*/ 375475 h 482848"/>
              <a:gd name="connsiteX6" fmla="*/ 342570 w 449943"/>
              <a:gd name="connsiteY6" fmla="*/ 375475 h 482848"/>
              <a:gd name="connsiteX7" fmla="*/ 342570 w 449943"/>
              <a:gd name="connsiteY7" fmla="*/ 0 h 482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42" h="482848">
                <a:moveTo>
                  <a:pt x="449943" y="0"/>
                </a:moveTo>
                <a:lnTo>
                  <a:pt x="449943" y="375475"/>
                </a:lnTo>
                <a:lnTo>
                  <a:pt x="449943" y="449943"/>
                </a:lnTo>
                <a:lnTo>
                  <a:pt x="449943" y="482848"/>
                </a:lnTo>
                <a:lnTo>
                  <a:pt x="0" y="482848"/>
                </a:lnTo>
                <a:lnTo>
                  <a:pt x="0" y="375475"/>
                </a:lnTo>
                <a:lnTo>
                  <a:pt x="342570" y="375475"/>
                </a:lnTo>
                <a:lnTo>
                  <a:pt x="34257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8"/>
            </p:custDataLst>
          </p:nvPr>
        </p:nvSpPr>
        <p:spPr>
          <a:xfrm>
            <a:off x="1028700" y="800100"/>
            <a:ext cx="4029075" cy="571500"/>
          </a:xfrm>
          <a:prstGeom prst="rect">
            <a:avLst/>
          </a:prstGeom>
          <a:noFill/>
        </p:spPr>
        <p:txBody>
          <a:bodyPr wrap="square" lIns="47625" tIns="19050" rIns="47625" bIns="19050" rtlCol="0" anchor="ctr" anchorCtr="0">
            <a:normAutofit fontScale="87500" lnSpcReduction="20000"/>
          </a:bodyPr>
          <a:lstStyle/>
          <a:p>
            <a:pPr marL="0" indent="0" algn="l">
              <a:lnSpc>
                <a:spcPct val="100000"/>
              </a:lnSpc>
              <a:spcBef>
                <a:spcPct val="0"/>
              </a:spcBef>
              <a:spcAft>
                <a:spcPct val="0"/>
              </a:spcAft>
              <a:buSzTx/>
              <a:buNone/>
            </a:pPr>
            <a:r>
              <a:rPr lang="zh-CN" altLang="zh-CN" sz="4000" b="1" spc="220">
                <a:solidFill>
                  <a:schemeClr val="accent1"/>
                </a:solidFill>
                <a:latin typeface="微软雅黑" panose="020b0503020204020204" pitchFamily="34" charset="-122"/>
                <a:ea typeface="微软雅黑" panose="020b0503020204020204" pitchFamily="34" charset="-122"/>
                <a:sym typeface="+mn-ea"/>
              </a:rPr>
              <a:t>学习活动三：品语言</a:t>
            </a:r>
          </a:p>
        </p:txBody>
      </p:sp>
      <p:sp>
        <p:nvSpPr>
          <p:cNvPr id="2" name="文本框 1"/>
          <p:cNvSpPr txBox="1"/>
          <p:nvPr/>
        </p:nvSpPr>
        <p:spPr>
          <a:xfrm>
            <a:off x="7020560" y="872490"/>
            <a:ext cx="1219200" cy="492125"/>
          </a:xfrm>
          <a:prstGeom prst="rect">
            <a:avLst/>
          </a:prstGeom>
          <a:noFill/>
        </p:spPr>
        <p:txBody>
          <a:bodyPr wrap="none" lIns="0" tIns="0" rIns="0" bIns="0" rtlCol="0" anchor="t">
            <a:spAutoFit/>
          </a:bodyPr>
          <a:lstStyle/>
          <a:p>
            <a:r>
              <a:rPr lang="zh-CN" sz="3200" b="1">
                <a:solidFill>
                  <a:srgbClr val="FF0000"/>
                </a:solidFill>
                <a:latin typeface="微软雅黑" panose="020b0503020204020204" pitchFamily="34" charset="-122"/>
                <a:ea typeface="微软雅黑" panose="020b0503020204020204" pitchFamily="34" charset="-122"/>
                <a:cs typeface="黑体" panose="02010609060101010101" charset="-122"/>
                <a:sym typeface="+mn-ea"/>
              </a:rPr>
              <a:t>鲜明性</a:t>
            </a:r>
            <a:endParaRPr lang="zh-CN" altLang="en-US" sz="3200" b="1" smtClean="0">
              <a:solidFill>
                <a:srgbClr val="FF0000"/>
              </a:solidFill>
              <a:latin typeface="微软雅黑" panose="020b0503020204020204" pitchFamily="34" charset="-122"/>
              <a:ea typeface="微软雅黑" panose="020b0503020204020204" pitchFamily="34" charset="-122"/>
              <a:cs typeface="黑体" panose="02010609060101010101" charset="-122"/>
              <a:sym typeface="+mn-ea"/>
            </a:endParaRPr>
          </a:p>
        </p:txBody>
      </p:sp>
      <p:sp>
        <p:nvSpPr>
          <p:cNvPr id="4" name="矩形 3"/>
          <p:cNvSpPr/>
          <p:nvPr/>
        </p:nvSpPr>
        <p:spPr>
          <a:xfrm>
            <a:off x="323850" y="1700530"/>
            <a:ext cx="6227445" cy="3352165"/>
          </a:xfrm>
          <a:prstGeom prst="rect">
            <a:avLst/>
          </a:prstGeom>
        </p:spPr>
        <p:txBody>
          <a:bodyPr wrap="square" lIns="121898" tIns="60948" rIns="121898" bIns="60948">
            <a:spAutoFit/>
          </a:bodyPr>
          <a:lstStyle/>
          <a:p>
            <a:pPr indent="0" eaLnBrk="1" fontAlgn="auto" latinLnBrk="0" hangingPunct="1">
              <a:lnSpc>
                <a:spcPct val="150000"/>
              </a:lnSpc>
            </a:pPr>
            <a:r>
              <a:rPr lang="zh-CN" sz="2000" b="1">
                <a:solidFill>
                  <a:schemeClr val="accent6"/>
                </a:solidFill>
                <a:latin typeface="微软雅黑" panose="020b0503020204020204" pitchFamily="34" charset="-122"/>
                <a:ea typeface="微软雅黑" panose="020b0503020204020204" pitchFamily="34" charset="-122"/>
                <a:cs typeface="黑体" panose="02010609060101010101" charset="-122"/>
                <a:sym typeface="+mn-ea"/>
              </a:rPr>
              <a:t>善于进行正反对比</a:t>
            </a:r>
            <a:endParaRPr lang="zh-CN" sz="2000" b="1">
              <a:latin typeface="微软雅黑" panose="020b0503020204020204" pitchFamily="34" charset="-122"/>
              <a:ea typeface="微软雅黑" panose="020b0503020204020204" pitchFamily="34" charset="-122"/>
              <a:cs typeface="黑体" panose="02010609060101010101" charset="-122"/>
              <a:sym typeface="+mn-ea"/>
            </a:endParaRPr>
          </a:p>
          <a:p>
            <a:pPr indent="0" eaLnBrk="1" fontAlgn="auto" latinLnBrk="0" hangingPunct="1">
              <a:lnSpc>
                <a:spcPct val="150000"/>
              </a:lnSpc>
            </a:pPr>
            <a:r>
              <a:rPr lang="zh-CN" sz="2000" b="1">
                <a:solidFill>
                  <a:schemeClr val="accent6"/>
                </a:solidFill>
                <a:latin typeface="微软雅黑" panose="020b0503020204020204" pitchFamily="34" charset="-122"/>
                <a:ea typeface="微软雅黑" panose="020b0503020204020204" pitchFamily="34" charset="-122"/>
                <a:cs typeface="黑体" panose="02010609060101010101" charset="-122"/>
                <a:sym typeface="+mn-ea"/>
              </a:rPr>
              <a:t>爱憎分明的态度</a:t>
            </a: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标题中的“改造”不能改为“改进”或者“改善”，因为“改进”“改善”是在原基础上改进一步，“改造”是彻底改变，改掉旧的，建立新的。“改造”的程度重于“改进”“改善”等，而且要破旧立新，反映出毛泽东对教条主义深恶痛绝，希望彻底改造。</a:t>
            </a:r>
            <a:endParaRPr altLang="zh-CN" sz="2000" kern="100">
              <a:solidFill>
                <a:srgbClr val="0070C0"/>
              </a:solidFill>
              <a:latin typeface="黑体" panose="02010609060101010101" charset="-122"/>
              <a:ea typeface="黑体" panose="02010609060101010101" charset="-122"/>
              <a:cs typeface="微软雅黑" panose="020b0503020204020204" pitchFamily="34" charset="-122"/>
            </a:endParaRPr>
          </a:p>
        </p:txBody>
      </p:sp>
      <p:pic>
        <p:nvPicPr>
          <p:cNvPr id="5" name="图片 4" descr="C:/Users/ADMINI~1/AppData/Local/Temp/picturecompress_20210819083654/output_7.jpgoutput_7"/>
          <p:cNvPicPr>
            <a:picLocks noChangeAspect="1"/>
          </p:cNvPicPr>
          <p:nvPr/>
        </p:nvPicPr>
        <p:blipFill>
          <a:blip r:embed="rId9"/>
          <a:stretch>
            <a:fillRect/>
          </a:stretch>
        </p:blipFill>
        <p:spPr>
          <a:xfrm flipH="1">
            <a:off x="6551295" y="1650365"/>
            <a:ext cx="2511425" cy="3365500"/>
          </a:xfrm>
          <a:prstGeom prst="rect">
            <a:avLst/>
          </a:prstGeom>
        </p:spPr>
      </p:pic>
    </p:spTree>
    <p:custDataLst>
      <p:tags r:id="rId10"/>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 calcmode="lin" valueType="num">
                                      <p:cBhvr additive="base">
                                        <p:cTn id="2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4">
                                            <p:txEl>
                                              <p:pRg st="2" end="2"/>
                                            </p:txEl>
                                          </p:spTgt>
                                        </p:tgtEl>
                                        <p:attrNameLst>
                                          <p:attrName>style.visibility</p:attrName>
                                        </p:attrNameLst>
                                      </p:cBhvr>
                                      <p:to>
                                        <p:strVal val="visible"/>
                                      </p:to>
                                    </p:set>
                                    <p:anim calcmode="lin" valueType="num">
                                      <p:cBhvr additive="base">
                                        <p:cTn id="2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3"/>
            </p:custDataLst>
          </p:nvPr>
        </p:nvSpPr>
        <p:spPr>
          <a:xfrm>
            <a:off x="299085" y="685800"/>
            <a:ext cx="8387715" cy="8001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667703" y="917020"/>
            <a:ext cx="159544" cy="337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5"/>
            </p:custDataLst>
          </p:nvPr>
        </p:nvCxnSpPr>
        <p:spPr>
          <a:xfrm flipH="1">
            <a:off x="5172075" y="926306"/>
            <a:ext cx="0" cy="319088"/>
          </a:xfrm>
          <a:prstGeom prst="line">
            <a:avLst/>
          </a:prstGeom>
          <a:ln w="12700">
            <a:solidFill>
              <a:srgbClr val="B2B2B2"/>
            </a:solidFill>
            <a:prstDash val="dash"/>
          </a:ln>
        </p:spPr>
        <p:style>
          <a:lnRef idx="1">
            <a:schemeClr val="dk1"/>
          </a:lnRef>
          <a:fillRef idx="0">
            <a:schemeClr val="dk1"/>
          </a:fillRef>
          <a:effectRef idx="0">
            <a:schemeClr val="dk1"/>
          </a:effectRef>
          <a:fontRef idx="minor">
            <a:schemeClr val="tx1"/>
          </a:fontRef>
        </p:style>
      </p:cxnSp>
      <p:sp>
        <p:nvSpPr>
          <p:cNvPr id="14" name="矩形 13"/>
          <p:cNvSpPr/>
          <p:nvPr>
            <p:custDataLst>
              <p:tags r:id="rId6"/>
            </p:custDataLst>
          </p:nvPr>
        </p:nvSpPr>
        <p:spPr>
          <a:xfrm>
            <a:off x="267970" y="1600200"/>
            <a:ext cx="8679815" cy="346583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15" name="任意多边形: 形状 15"/>
          <p:cNvSpPr/>
          <p:nvPr>
            <p:custDataLst>
              <p:tags r:id="rId7"/>
            </p:custDataLst>
          </p:nvPr>
        </p:nvSpPr>
        <p:spPr>
          <a:xfrm rot="16200000">
            <a:off x="8470580" y="522473"/>
            <a:ext cx="337457" cy="362136"/>
          </a:xfrm>
          <a:custGeom>
            <a:gdLst>
              <a:gd name="connsiteX0" fmla="*/ 449943 w 449943"/>
              <a:gd name="connsiteY0" fmla="*/ 0 h 482848"/>
              <a:gd name="connsiteX1" fmla="*/ 449943 w 449943"/>
              <a:gd name="connsiteY1" fmla="*/ 375475 h 482848"/>
              <a:gd name="connsiteX2" fmla="*/ 449943 w 449943"/>
              <a:gd name="connsiteY2" fmla="*/ 449943 h 482848"/>
              <a:gd name="connsiteX3" fmla="*/ 449943 w 449943"/>
              <a:gd name="connsiteY3" fmla="*/ 482848 h 482848"/>
              <a:gd name="connsiteX4" fmla="*/ 0 w 449943"/>
              <a:gd name="connsiteY4" fmla="*/ 482848 h 482848"/>
              <a:gd name="connsiteX5" fmla="*/ 0 w 449943"/>
              <a:gd name="connsiteY5" fmla="*/ 375475 h 482848"/>
              <a:gd name="connsiteX6" fmla="*/ 342570 w 449943"/>
              <a:gd name="connsiteY6" fmla="*/ 375475 h 482848"/>
              <a:gd name="connsiteX7" fmla="*/ 342570 w 449943"/>
              <a:gd name="connsiteY7" fmla="*/ 0 h 482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42" h="482848">
                <a:moveTo>
                  <a:pt x="449943" y="0"/>
                </a:moveTo>
                <a:lnTo>
                  <a:pt x="449943" y="375475"/>
                </a:lnTo>
                <a:lnTo>
                  <a:pt x="449943" y="449943"/>
                </a:lnTo>
                <a:lnTo>
                  <a:pt x="449943" y="482848"/>
                </a:lnTo>
                <a:lnTo>
                  <a:pt x="0" y="482848"/>
                </a:lnTo>
                <a:lnTo>
                  <a:pt x="0" y="375475"/>
                </a:lnTo>
                <a:lnTo>
                  <a:pt x="342570" y="375475"/>
                </a:lnTo>
                <a:lnTo>
                  <a:pt x="34257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8"/>
            </p:custDataLst>
          </p:nvPr>
        </p:nvSpPr>
        <p:spPr>
          <a:xfrm>
            <a:off x="1028700" y="800100"/>
            <a:ext cx="4029075" cy="571500"/>
          </a:xfrm>
          <a:prstGeom prst="rect">
            <a:avLst/>
          </a:prstGeom>
          <a:noFill/>
        </p:spPr>
        <p:txBody>
          <a:bodyPr wrap="square" lIns="47625" tIns="19050" rIns="47625" bIns="19050" rtlCol="0" anchor="ctr" anchorCtr="0">
            <a:normAutofit fontScale="87500" lnSpcReduction="20000"/>
          </a:bodyPr>
          <a:lstStyle/>
          <a:p>
            <a:pPr marL="0" indent="0" algn="l">
              <a:lnSpc>
                <a:spcPct val="100000"/>
              </a:lnSpc>
              <a:spcBef>
                <a:spcPct val="0"/>
              </a:spcBef>
              <a:spcAft>
                <a:spcPct val="0"/>
              </a:spcAft>
              <a:buSzTx/>
              <a:buNone/>
            </a:pPr>
            <a:r>
              <a:rPr lang="zh-CN" altLang="zh-CN" sz="4000" b="1" spc="220">
                <a:solidFill>
                  <a:schemeClr val="accent1"/>
                </a:solidFill>
                <a:latin typeface="微软雅黑" panose="020b0503020204020204" pitchFamily="34" charset="-122"/>
                <a:ea typeface="微软雅黑" panose="020b0503020204020204" pitchFamily="34" charset="-122"/>
                <a:sym typeface="+mn-ea"/>
              </a:rPr>
              <a:t>学习活动三：品语言</a:t>
            </a:r>
          </a:p>
        </p:txBody>
      </p:sp>
      <p:sp>
        <p:nvSpPr>
          <p:cNvPr id="8" name="矩形 7"/>
          <p:cNvSpPr>
            <a:spLocks noChangeArrowheads="1"/>
          </p:cNvSpPr>
          <p:nvPr/>
        </p:nvSpPr>
        <p:spPr bwMode="auto">
          <a:xfrm>
            <a:off x="7020560" y="843915"/>
            <a:ext cx="1230630" cy="590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sz="3200" b="1">
                <a:solidFill>
                  <a:srgbClr val="FF0000"/>
                </a:solidFill>
                <a:latin typeface="微软雅黑" panose="020b0503020204020204" pitchFamily="34" charset="-122"/>
                <a:ea typeface="微软雅黑" panose="020b0503020204020204" pitchFamily="34" charset="-122"/>
                <a:cs typeface="黑体" panose="02010609060101010101" charset="-122"/>
                <a:sym typeface="+mn-ea"/>
              </a:rPr>
              <a:t>生动性</a:t>
            </a:r>
          </a:p>
        </p:txBody>
      </p:sp>
      <p:sp>
        <p:nvSpPr>
          <p:cNvPr id="3" name="矩形 2"/>
          <p:cNvSpPr/>
          <p:nvPr/>
        </p:nvSpPr>
        <p:spPr>
          <a:xfrm>
            <a:off x="299085" y="1713865"/>
            <a:ext cx="8648700" cy="3352165"/>
          </a:xfrm>
          <a:prstGeom prst="rect">
            <a:avLst/>
          </a:prstGeom>
        </p:spPr>
        <p:txBody>
          <a:bodyPr wrap="square" lIns="121898" tIns="60948" rIns="121898" bIns="60948">
            <a:spAutoFit/>
          </a:bodyPr>
          <a:lstStyle/>
          <a:p>
            <a:pPr indent="0" eaLnBrk="1" fontAlgn="auto" latinLnBrk="0" hangingPunct="1">
              <a:lnSpc>
                <a:spcPct val="150000"/>
              </a:lnSpc>
            </a:pPr>
            <a:r>
              <a:rPr lang="zh-CN" sz="2000" b="1">
                <a:solidFill>
                  <a:schemeClr val="accent6"/>
                </a:solidFill>
                <a:latin typeface="黑体" panose="02010609060101010101" charset="-122"/>
                <a:ea typeface="黑体" panose="02010609060101010101" charset="-122"/>
                <a:cs typeface="黑体" panose="02010609060101010101" charset="-122"/>
                <a:sym typeface="+mn-ea"/>
              </a:rPr>
              <a:t>善于使用口语和成语</a:t>
            </a:r>
            <a:endParaRPr lang="zh-CN" sz="2000" b="1">
              <a:latin typeface="黑体" panose="02010609060101010101" charset="-122"/>
              <a:ea typeface="黑体" panose="02010609060101010101" charset="-122"/>
              <a:cs typeface="黑体" panose="02010609060101010101" charset="-122"/>
              <a:sym typeface="+mn-ea"/>
            </a:endParaRP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“闭塞眼睛捉麻雀”“瞎子摸鱼”──主观主义不作调查研究，对现状茫然无知。</a:t>
            </a: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“言必称希腊”“对于自己的祖宗，则对不住，忘记了。”──主观主义者不注重研究历史，使文章显得活泼，有风趣。</a:t>
            </a: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“粗枝大叶”“夸夸其谈”“生吞活剥”“一知半解”──形容主观主义的不细心调查，空谈理论，无知、教条，很形象、深刻。</a:t>
            </a:r>
          </a:p>
        </p:txBody>
      </p:sp>
    </p:spTree>
    <p:custDataLst>
      <p:tags r:id="rId9"/>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0" presetClass="entr" presetSubtype="0"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edge">
                                      <p:cBhvr>
                                        <p:cTn id="23" dur="2000"/>
                                        <p:tgtEl>
                                          <p:spTgt spid="3">
                                            <p:txEl>
                                              <p:pRg st="1" end="1"/>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0"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edge">
                                      <p:cBhvr>
                                        <p:cTn id="28" dur="2000"/>
                                        <p:tgtEl>
                                          <p:spTgt spid="3">
                                            <p:txEl>
                                              <p:pRg st="2" end="2"/>
                                            </p:txEl>
                                          </p:spTgt>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0"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wedge">
                                      <p:cBhvr>
                                        <p:cTn id="33"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3"/>
            </p:custDataLst>
          </p:nvPr>
        </p:nvSpPr>
        <p:spPr>
          <a:xfrm>
            <a:off x="267970" y="685800"/>
            <a:ext cx="8418830" cy="8001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2" name="矩形 11"/>
          <p:cNvSpPr/>
          <p:nvPr>
            <p:custDataLst>
              <p:tags r:id="rId4"/>
            </p:custDataLst>
          </p:nvPr>
        </p:nvSpPr>
        <p:spPr>
          <a:xfrm>
            <a:off x="667703" y="917020"/>
            <a:ext cx="159544" cy="337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cxnSp>
        <p:nvCxnSpPr>
          <p:cNvPr id="13" name="直接连接符 12"/>
          <p:cNvCxnSpPr/>
          <p:nvPr>
            <p:custDataLst>
              <p:tags r:id="rId5"/>
            </p:custDataLst>
          </p:nvPr>
        </p:nvCxnSpPr>
        <p:spPr>
          <a:xfrm flipH="1">
            <a:off x="5172075" y="926306"/>
            <a:ext cx="0" cy="319088"/>
          </a:xfrm>
          <a:prstGeom prst="line">
            <a:avLst/>
          </a:prstGeom>
          <a:ln w="12700">
            <a:solidFill>
              <a:srgbClr val="B2B2B2"/>
            </a:solidFill>
            <a:prstDash val="dash"/>
          </a:ln>
        </p:spPr>
        <p:style>
          <a:lnRef idx="1">
            <a:schemeClr val="dk1"/>
          </a:lnRef>
          <a:fillRef idx="0">
            <a:schemeClr val="dk1"/>
          </a:fillRef>
          <a:effectRef idx="0">
            <a:schemeClr val="dk1"/>
          </a:effectRef>
          <a:fontRef idx="minor">
            <a:schemeClr val="tx1"/>
          </a:fontRef>
        </p:style>
      </p:cxnSp>
      <p:sp>
        <p:nvSpPr>
          <p:cNvPr id="14" name="矩形 13"/>
          <p:cNvSpPr/>
          <p:nvPr>
            <p:custDataLst>
              <p:tags r:id="rId6"/>
            </p:custDataLst>
          </p:nvPr>
        </p:nvSpPr>
        <p:spPr>
          <a:xfrm>
            <a:off x="267970" y="1600200"/>
            <a:ext cx="8679815" cy="346583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350">
              <a:solidFill>
                <a:schemeClr val="lt1"/>
              </a:solidFill>
              <a:latin typeface="微软雅黑" panose="020b0503020204020204" pitchFamily="34" charset="-122"/>
              <a:ea typeface="微软雅黑" panose="020b0503020204020204" pitchFamily="34" charset="-122"/>
              <a:sym typeface="+mn-ea"/>
            </a:endParaRPr>
          </a:p>
        </p:txBody>
      </p:sp>
      <p:sp>
        <p:nvSpPr>
          <p:cNvPr id="15" name="任意多边形: 形状 15"/>
          <p:cNvSpPr/>
          <p:nvPr>
            <p:custDataLst>
              <p:tags r:id="rId7"/>
            </p:custDataLst>
          </p:nvPr>
        </p:nvSpPr>
        <p:spPr>
          <a:xfrm rot="16200000">
            <a:off x="8470580" y="522473"/>
            <a:ext cx="337457" cy="362136"/>
          </a:xfrm>
          <a:custGeom>
            <a:gdLst>
              <a:gd name="connsiteX0" fmla="*/ 449943 w 449943"/>
              <a:gd name="connsiteY0" fmla="*/ 0 h 482848"/>
              <a:gd name="connsiteX1" fmla="*/ 449943 w 449943"/>
              <a:gd name="connsiteY1" fmla="*/ 375475 h 482848"/>
              <a:gd name="connsiteX2" fmla="*/ 449943 w 449943"/>
              <a:gd name="connsiteY2" fmla="*/ 449943 h 482848"/>
              <a:gd name="connsiteX3" fmla="*/ 449943 w 449943"/>
              <a:gd name="connsiteY3" fmla="*/ 482848 h 482848"/>
              <a:gd name="connsiteX4" fmla="*/ 0 w 449943"/>
              <a:gd name="connsiteY4" fmla="*/ 482848 h 482848"/>
              <a:gd name="connsiteX5" fmla="*/ 0 w 449943"/>
              <a:gd name="connsiteY5" fmla="*/ 375475 h 482848"/>
              <a:gd name="connsiteX6" fmla="*/ 342570 w 449943"/>
              <a:gd name="connsiteY6" fmla="*/ 375475 h 482848"/>
              <a:gd name="connsiteX7" fmla="*/ 342570 w 449943"/>
              <a:gd name="connsiteY7" fmla="*/ 0 h 48284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942" h="482848">
                <a:moveTo>
                  <a:pt x="449943" y="0"/>
                </a:moveTo>
                <a:lnTo>
                  <a:pt x="449943" y="375475"/>
                </a:lnTo>
                <a:lnTo>
                  <a:pt x="449943" y="449943"/>
                </a:lnTo>
                <a:lnTo>
                  <a:pt x="449943" y="482848"/>
                </a:lnTo>
                <a:lnTo>
                  <a:pt x="0" y="482848"/>
                </a:lnTo>
                <a:lnTo>
                  <a:pt x="0" y="375475"/>
                </a:lnTo>
                <a:lnTo>
                  <a:pt x="342570" y="375475"/>
                </a:lnTo>
                <a:lnTo>
                  <a:pt x="34257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8"/>
            </p:custDataLst>
          </p:nvPr>
        </p:nvSpPr>
        <p:spPr>
          <a:xfrm>
            <a:off x="1028700" y="800100"/>
            <a:ext cx="4029075" cy="571500"/>
          </a:xfrm>
          <a:prstGeom prst="rect">
            <a:avLst/>
          </a:prstGeom>
          <a:noFill/>
        </p:spPr>
        <p:txBody>
          <a:bodyPr wrap="square" lIns="47625" tIns="19050" rIns="47625" bIns="19050" rtlCol="0" anchor="ctr" anchorCtr="0">
            <a:normAutofit fontScale="87500" lnSpcReduction="20000"/>
          </a:bodyPr>
          <a:lstStyle/>
          <a:p>
            <a:pPr marL="0" indent="0" algn="l">
              <a:lnSpc>
                <a:spcPct val="100000"/>
              </a:lnSpc>
              <a:spcBef>
                <a:spcPct val="0"/>
              </a:spcBef>
              <a:spcAft>
                <a:spcPct val="0"/>
              </a:spcAft>
              <a:buSzTx/>
              <a:buNone/>
            </a:pPr>
            <a:r>
              <a:rPr lang="zh-CN" altLang="zh-CN" sz="4000" b="1" spc="220">
                <a:solidFill>
                  <a:schemeClr val="accent1"/>
                </a:solidFill>
                <a:latin typeface="微软雅黑" panose="020b0503020204020204" pitchFamily="34" charset="-122"/>
                <a:ea typeface="微软雅黑" panose="020b0503020204020204" pitchFamily="34" charset="-122"/>
                <a:sym typeface="+mn-ea"/>
              </a:rPr>
              <a:t>学习活动三：品语言</a:t>
            </a:r>
          </a:p>
        </p:txBody>
      </p:sp>
      <p:sp>
        <p:nvSpPr>
          <p:cNvPr id="8" name="矩形 7"/>
          <p:cNvSpPr>
            <a:spLocks noChangeArrowheads="1"/>
          </p:cNvSpPr>
          <p:nvPr/>
        </p:nvSpPr>
        <p:spPr bwMode="auto">
          <a:xfrm>
            <a:off x="7020560" y="843915"/>
            <a:ext cx="1230630" cy="590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sz="3200" b="1">
                <a:solidFill>
                  <a:srgbClr val="FF0000"/>
                </a:solidFill>
                <a:latin typeface="微软雅黑" panose="020b0503020204020204" pitchFamily="34" charset="-122"/>
                <a:ea typeface="微软雅黑" panose="020b0503020204020204" pitchFamily="34" charset="-122"/>
                <a:cs typeface="黑体" panose="02010609060101010101" charset="-122"/>
                <a:sym typeface="+mn-ea"/>
              </a:rPr>
              <a:t>生动性</a:t>
            </a:r>
          </a:p>
        </p:txBody>
      </p:sp>
      <p:sp>
        <p:nvSpPr>
          <p:cNvPr id="100" name="文本框 99"/>
          <p:cNvSpPr txBox="1"/>
          <p:nvPr/>
        </p:nvSpPr>
        <p:spPr>
          <a:xfrm>
            <a:off x="410845" y="1707515"/>
            <a:ext cx="8321675" cy="2861310"/>
          </a:xfrm>
          <a:prstGeom prst="rect">
            <a:avLst/>
          </a:prstGeom>
          <a:noFill/>
          <a:ln w="9525">
            <a:noFill/>
          </a:ln>
        </p:spPr>
        <p:txBody>
          <a:bodyPr wrap="square">
            <a:spAutoFit/>
          </a:bodyPr>
          <a:lstStyle/>
          <a:p>
            <a:pPr indent="0" eaLnBrk="1" fontAlgn="auto" latinLnBrk="0" hangingPunct="1">
              <a:lnSpc>
                <a:spcPct val="150000"/>
              </a:lnSpc>
            </a:pPr>
            <a:r>
              <a:rPr lang="zh-CN" sz="2000" b="1">
                <a:solidFill>
                  <a:schemeClr val="accent6"/>
                </a:solidFill>
                <a:latin typeface="黑体" panose="02010609060101010101" charset="-122"/>
                <a:ea typeface="黑体" panose="02010609060101010101" charset="-122"/>
                <a:cs typeface="黑体" panose="02010609060101010101" charset="-122"/>
                <a:sym typeface="+mn-ea"/>
              </a:rPr>
              <a:t>灵活使用文言词语</a:t>
            </a:r>
            <a:endParaRPr lang="zh-CN" sz="2000" b="1">
              <a:latin typeface="黑体" panose="02010609060101010101" charset="-122"/>
              <a:ea typeface="黑体" panose="02010609060101010101" charset="-122"/>
              <a:cs typeface="黑体" panose="02010609060101010101" charset="-122"/>
              <a:sym typeface="+mn-ea"/>
            </a:endParaRP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“无实事求是之意，有哗众取宠之心”“为之一新”“等闲视之”“若明若暗”“诸如此类”“懂得甚少”──言简意赅，富于表现力。  </a:t>
            </a:r>
          </a:p>
          <a:p>
            <a:pPr indent="0" eaLnBrk="1" fontAlgn="auto" latinLnBrk="0" hangingPunct="1">
              <a:lnSpc>
                <a:spcPct val="150000"/>
              </a:lnSpc>
            </a:pPr>
            <a:r>
              <a:rPr lang="zh-CN" sz="2000" b="1">
                <a:solidFill>
                  <a:schemeClr val="accent6"/>
                </a:solidFill>
                <a:latin typeface="黑体" panose="02010609060101010101" charset="-122"/>
                <a:ea typeface="黑体" panose="02010609060101010101" charset="-122"/>
                <a:cs typeface="黑体" panose="02010609060101010101" charset="-122"/>
                <a:sym typeface="+mn-ea"/>
              </a:rPr>
              <a:t>出色运用多种修辞手法</a:t>
            </a:r>
            <a:endParaRPr lang="zh-CN" sz="2000" b="1">
              <a:latin typeface="黑体" panose="02010609060101010101" charset="-122"/>
              <a:ea typeface="黑体" panose="02010609060101010101" charset="-122"/>
              <a:cs typeface="黑体" panose="02010609060101010101" charset="-122"/>
              <a:sym typeface="+mn-ea"/>
            </a:endParaRPr>
          </a:p>
          <a:p>
            <a:pPr indent="0" eaLnBrk="1" fontAlgn="auto" latinLnBrk="0" hangingPunct="1">
              <a:lnSpc>
                <a:spcPct val="150000"/>
              </a:lnSpc>
            </a:pPr>
            <a:r>
              <a:rPr lang="zh-CN" sz="2000" b="1">
                <a:solidFill>
                  <a:srgbClr val="FF0000"/>
                </a:solidFill>
                <a:latin typeface="黑体" panose="02010609060101010101" charset="-122"/>
                <a:ea typeface="黑体" panose="02010609060101010101" charset="-122"/>
                <a:cs typeface="黑体" panose="02010609060101010101" charset="-122"/>
                <a:sym typeface="+mn-ea"/>
              </a:rPr>
              <a:t>比喻</a:t>
            </a:r>
            <a:r>
              <a:rPr lang="zh-CN" sz="2000" b="1">
                <a:latin typeface="黑体" panose="02010609060101010101" charset="-122"/>
                <a:ea typeface="黑体" panose="02010609060101010101" charset="-122"/>
                <a:cs typeface="黑体" panose="02010609060101010101" charset="-122"/>
                <a:sym typeface="+mn-ea"/>
              </a:rPr>
              <a:t>: “留声机”──留学生一切照抄外国；</a:t>
            </a:r>
          </a:p>
          <a:p>
            <a:pPr indent="0" eaLnBrk="1" fontAlgn="auto" latinLnBrk="0" hangingPunct="1">
              <a:lnSpc>
                <a:spcPct val="150000"/>
              </a:lnSpc>
            </a:pPr>
            <a:r>
              <a:rPr lang="zh-CN" sz="2000" b="1">
                <a:latin typeface="黑体" panose="02010609060101010101" charset="-122"/>
                <a:ea typeface="黑体" panose="02010609060101010101" charset="-122"/>
                <a:cs typeface="黑体" panose="02010609060101010101" charset="-122"/>
                <a:sym typeface="+mn-ea"/>
              </a:rPr>
              <a:t> </a:t>
            </a:r>
            <a:r>
              <a:rPr lang="en-US" altLang="zh-CN" sz="2000" b="1">
                <a:latin typeface="黑体" panose="02010609060101010101" charset="-122"/>
                <a:ea typeface="黑体" panose="02010609060101010101" charset="-122"/>
                <a:cs typeface="黑体" panose="02010609060101010101" charset="-122"/>
                <a:sym typeface="+mn-ea"/>
              </a:rPr>
              <a:t>     </a:t>
            </a:r>
            <a:r>
              <a:rPr lang="zh-CN" sz="2000" b="1">
                <a:latin typeface="黑体" panose="02010609060101010101" charset="-122"/>
                <a:ea typeface="黑体" panose="02010609060101010101" charset="-122"/>
                <a:cs typeface="黑体" panose="02010609060101010101" charset="-122"/>
                <a:sym typeface="+mn-ea"/>
              </a:rPr>
              <a:t>“钦差大臣”“瞎子摸鱼”──主观主义者不了解实际乱发号令。</a:t>
            </a:r>
          </a:p>
        </p:txBody>
      </p:sp>
    </p:spTree>
    <p:custDataLst>
      <p:tags r:id="rId9"/>
    </p:custDataLst>
  </p:cSld>
  <p:clrMapOvr>
    <a:masterClrMapping/>
  </p:clrMapOvr>
  <mc:AlternateContent>
    <mc:Choice xmlns:p14="http://schemas.microsoft.com/office/powerpoint/2010/main" Requires="p14">
      <p:transition spd="slow" advTm="3087" p14:dur="1400">
        <p14:doors dir="vert"/>
      </p:transition>
    </mc:Choice>
    <mc:Fallback>
      <p:transition spd="slow" advTm="3087">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additive="base">
                                        <p:cTn id="12"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0" presetClass="entr" presetSubtype="0" fill="hold" nodeType="click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Effect transition="in" filter="wedge">
                                      <p:cBhvr>
                                        <p:cTn id="18" dur="2000"/>
                                        <p:tgtEl>
                                          <p:spTgt spid="100">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00">
                                            <p:txEl>
                                              <p:pRg st="2" end="2"/>
                                            </p:txEl>
                                          </p:spTgt>
                                        </p:tgtEl>
                                        <p:attrNameLst>
                                          <p:attrName>style.visibility</p:attrName>
                                        </p:attrNameLst>
                                      </p:cBhvr>
                                      <p:to>
                                        <p:strVal val="visible"/>
                                      </p:to>
                                    </p:set>
                                    <p:anim calcmode="lin" valueType="num">
                                      <p:cBhvr additive="base">
                                        <p:cTn id="23"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0" presetClass="entr" presetSubtype="0" fill="hold" nodeType="clickEffect">
                                  <p:stCondLst>
                                    <p:cond delay="0"/>
                                  </p:stCondLst>
                                  <p:childTnLst>
                                    <p:set>
                                      <p:cBhvr>
                                        <p:cTn id="28" dur="1" fill="hold">
                                          <p:stCondLst>
                                            <p:cond delay="0"/>
                                          </p:stCondLst>
                                        </p:cTn>
                                        <p:tgtEl>
                                          <p:spTgt spid="100">
                                            <p:txEl>
                                              <p:pRg st="3" end="3"/>
                                            </p:txEl>
                                          </p:spTgt>
                                        </p:tgtEl>
                                        <p:attrNameLst>
                                          <p:attrName>style.visibility</p:attrName>
                                        </p:attrNameLst>
                                      </p:cBhvr>
                                      <p:to>
                                        <p:strVal val="visible"/>
                                      </p:to>
                                    </p:set>
                                    <p:animEffect transition="in" filter="wedge">
                                      <p:cBhvr>
                                        <p:cTn id="29" dur="2000"/>
                                        <p:tgtEl>
                                          <p:spTgt spid="100">
                                            <p:txEl>
                                              <p:pRg st="3" end="3"/>
                                            </p:txEl>
                                          </p:spTgt>
                                        </p:tgtEl>
                                      </p:cBhvr>
                                    </p:animEffect>
                                  </p:childTnLst>
                                </p:cTn>
                              </p:par>
                              <p:par>
                                <p:cTn id="30" presetID="20" presetClass="entr" presetSubtype="0" fill="hold" nodeType="withEffect">
                                  <p:stCondLst>
                                    <p:cond delay="0"/>
                                  </p:stCondLst>
                                  <p:childTnLst>
                                    <p:set>
                                      <p:cBhvr>
                                        <p:cTn id="31" dur="1" fill="hold">
                                          <p:stCondLst>
                                            <p:cond delay="0"/>
                                          </p:stCondLst>
                                        </p:cTn>
                                        <p:tgtEl>
                                          <p:spTgt spid="100">
                                            <p:txEl>
                                              <p:pRg st="4" end="4"/>
                                            </p:txEl>
                                          </p:spTgt>
                                        </p:tgtEl>
                                        <p:attrNameLst>
                                          <p:attrName>style.visibility</p:attrName>
                                        </p:attrNameLst>
                                      </p:cBhvr>
                                      <p:to>
                                        <p:strVal val="visible"/>
                                      </p:to>
                                    </p:set>
                                    <p:animEffect transition="in" filter="wedge">
                                      <p:cBhvr>
                                        <p:cTn id="32" dur="2000"/>
                                        <p:tgtEl>
                                          <p:spTgt spid="10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2.xml><?xml version="1.0" encoding="utf-8"?>
<p:tagLst xmlns:p="http://schemas.openxmlformats.org/presentationml/2006/main">
  <p:tag name="KSO_WM_BEAUTIFY_FLAG" val="#wm#"/>
  <p:tag name="KSO_WM_TAG_VERSION" val="1.0"/>
  <p:tag name="KSO_WM_TEMPLATE_CATEGORY" val="diagram"/>
  <p:tag name="KSO_WM_TEMPLATE_INDEX" val="20214798"/>
  <p:tag name="KSO_WM_UNIT_COMPATIBLE" val="0"/>
  <p:tag name="KSO_WM_UNIT_DIAGRAM_ISNUMVISUAL" val="0"/>
  <p:tag name="KSO_WM_UNIT_DIAGRAM_ISREFERUNIT" val="0"/>
  <p:tag name="KSO_WM_UNIT_HIGHLIGHT" val="0"/>
  <p:tag name="KSO_WM_UNIT_ID" val="_0**"/>
  <p:tag name="KSO_WM_UNIT_LAYERLEVEL" val="1"/>
</p:tagLst>
</file>

<file path=ppt/tags/tag103.xml><?xml version="1.0" encoding="utf-8"?>
<p:tagLst xmlns:p="http://schemas.openxmlformats.org/presentationml/2006/main">
  <p:tag name="KSO_WM_BEAUTIFY_FLAG" val="#wm#"/>
  <p:tag name="KSO_WM_TAG_VERSION" val="1.0"/>
  <p:tag name="KSO_WM_TEMPLATE_CATEGORY" val="diagram"/>
  <p:tag name="KSO_WM_TEMPLATE_INDEX" val="20214798"/>
  <p:tag name="KSO_WM_UNIT_COMPATIBLE" val="0"/>
  <p:tag name="KSO_WM_UNIT_DIAGRAM_ISNUMVISUAL" val="0"/>
  <p:tag name="KSO_WM_UNIT_DIAGRAM_ISREFERUNIT" val="0"/>
  <p:tag name="KSO_WM_UNIT_HIGHLIGHT" val="0"/>
  <p:tag name="KSO_WM_UNIT_ID" val="_0**"/>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7.xml><?xml version="1.0" encoding="utf-8"?>
<p:tagLst xmlns:p="http://schemas.openxmlformats.org/presentationml/2006/main">
  <p:tag name="KSO_WM_BEAUTIFY_FLAG" val="#wm#"/>
  <p:tag name="KSO_WM_TAG_VERSION" val="1.0"/>
  <p:tag name="KSO_WM_TEMPLATE_CATEGORY" val="diagram"/>
  <p:tag name="KSO_WM_TEMPLATE_INDEX" val="20214798"/>
</p:tagLst>
</file>

<file path=ppt/tags/tag108.xml><?xml version="1.0" encoding="utf-8"?>
<p:tagLst xmlns:p="http://schemas.openxmlformats.org/presentationml/2006/main">
  <p:tag name="KSO_WM_ASSEMBLE_CHIP_INDEX" val="8f818371ca6e430d9cc46fdc0af25308"/>
  <p:tag name="KSO_WM_BEAUTIFY_FLAG" val="#wm#"/>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3f4054ed1e2fb81496"/>
  <p:tag name="KSO_WM_TEMPLATE_ASSEMBLE_XID" val="6065703f4054ed1e2fb81496"/>
  <p:tag name="KSO_WM_TEMPLATE_CATEGORY" val="diagram"/>
  <p:tag name="KSO_WM_TEMPLATE_INDEX" val="20217034"/>
  <p:tag name="KSO_WM_UNIT_BLOCK" val="0"/>
  <p:tag name="KSO_WM_UNIT_COMPATIBLE" val="0"/>
  <p:tag name="KSO_WM_UNIT_DEC_AREA_ID" val="fcfb6491c6474251baf080c86c85736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109.xml><?xml version="1.0" encoding="utf-8"?>
<p:tagLst xmlns:p="http://schemas.openxmlformats.org/presentationml/2006/main">
  <p:tag name="KSO_WM_BEAUTIFY_FLAG" val="#wm#"/>
  <p:tag name="KSO_WM_CHIP_GROUPID" val="5fadf23c998712faa657ab9b"/>
  <p:tag name="KSO_WM_CHIP_XID" val="5fadf23c998712faa657ab9c"/>
  <p:tag name="KSO_WM_TAG_VERSION" val="1.0"/>
  <p:tag name="KSO_WM_TEMPLATE_ASSEMBLE_GROUPID" val="6065703f4054ed1e2fb81496"/>
  <p:tag name="KSO_WM_TEMPLATE_ASSEMBLE_XID" val="6065703f4054ed1e2fb81496"/>
  <p:tag name="KSO_WM_TEMPLATE_CATEGORY" val="diagram"/>
  <p:tag name="KSO_WM_TEMPLATE_INDEX" val="20217034"/>
  <p:tag name="KSO_WM_UNIT_BLOCK" val="0"/>
  <p:tag name="KSO_WM_UNIT_COMPATIBLE" val="0"/>
  <p:tag name="KSO_WM_UNIT_DEC_AREA_ID" val="fd846e3714d9467994bd464714eb6ba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034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0"/>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fill_id&quot;:&quot;54af87c18ac942a5aeb3bac38f8644f5&quot;,&quot;fill_align&quot;:&quot;cm&quot;,&quot;chip_types&quot;:[&quot;picture&quot;]},{&quot;text_align&quot;:&quot;lb&quot;,&quot;text_direction&quot;:&quot;horizontal&quot;,&quot;support_big_font&quot;:true,&quot;picture_toward&quot;:0,&quot;picture_dockside&quot;:[],&quot;fill_id&quot;:&quot;444a7d36fbb94b9b9947a9b2c3dbafa1&quot;,&quot;fill_align&quot;:&quot;lb&quot;,&quot;chip_types&quot;:[&quot;text&quot;]}]]"/>
  <p:tag name="KSO_WM_CHIP_GROUPID" val="5fadf23c998712faa657ab9b"/>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df23c998712faa657ab9c"/>
  <p:tag name="KSO_WM_SLIDE_BACKGROUND_TYPE" val="general"/>
  <p:tag name="KSO_WM_SLIDE_BK_DARK_LIGHT" val="2"/>
  <p:tag name="KSO_WM_SLIDE_ID" val="diagram20217034_1"/>
  <p:tag name="KSO_WM_SLIDE_INDEX" val="1"/>
  <p:tag name="KSO_WM_SLIDE_ITEM_CNT" val="0"/>
  <p:tag name="KSO_WM_SLIDE_LAYOUT" val="d_f"/>
  <p:tag name="KSO_WM_SLIDE_LAYOUT_CNT" val="1_1"/>
  <p:tag name="KSO_WM_SLIDE_LAYOUT_INFO" val="{&quot;direction&quot;:1,&quot;id&quot;:&quot;2021-04-01T16:15:35&quot;,&quot;maxSize&quot;:{&quot;size1&quot;:61.299999999999997},&quot;minSize&quot;:{&quot;size1&quot;:41.200000000000003},&quot;normalSize&quot;:{&quot;size1&quot;:61.299895833333338},&quot;subLayout&quot;:[{&quot;id&quot;:&quot;2021-04-01T16:15:35&quot;,&quot;margin&quot;:{&quot;bottom&quot;:1.6929999589920044,&quot;left&quot;:1.6929999589920044,&quot;right&quot;:1.6929999589920044,&quot;top&quot;:1.6929999589920044},&quot;type&quot;:0},{&quot;id&quot;:&quot;2021-04-01T16:15:35&quot;,&quot;margin&quot;:{&quot;bottom&quot;:1.6929999589920044,&quot;left&quot;:0.026000002399086952,&quot;right&quot;:2.1159999370574951,&quot;top&quot;:1.6929999589920044},&quot;type&quot;:0}],&quot;type&quot;:0}"/>
  <p:tag name="KSO_WM_SLIDE_POSITION" val="72*95"/>
  <p:tag name="KSO_WM_SLIDE_RATIO" val="1.777778"/>
  <p:tag name="KSO_WM_SLIDE_SIZE" val="887*348"/>
  <p:tag name="KSO_WM_SLIDE_SUBTYPE" val="picTxt"/>
  <p:tag name="KSO_WM_SLIDE_SUPPORT_FEATURE_TYPE" val="8"/>
  <p:tag name="KSO_WM_SLIDE_TYPE" val="text"/>
  <p:tag name="KSO_WM_TAG_VERSION" val="1.0"/>
  <p:tag name="KSO_WM_TEMPLATE_ASSEMBLE_GROUPID" val="6065703f4054ed1e2fb81496"/>
  <p:tag name="KSO_WM_TEMPLATE_ASSEMBLE_XID" val="6065703f4054ed1e2fb81496"/>
  <p:tag name="KSO_WM_TEMPLATE_CATEGORY" val="diagram"/>
  <p:tag name="KSO_WM_TEMPLATE_COLOR_TYPE" val="1"/>
  <p:tag name="KSO_WM_TEMPLATE_INDEX" val="20217034"/>
  <p:tag name="KSO_WM_TEMPLATE_MASTER_TYPE" val="0"/>
  <p:tag name="KSO_WM_TEMPLATE_SUBCATEGORY" val="21"/>
</p:tagLst>
</file>

<file path=ppt/tags/tag111.xml><?xml version="1.0" encoding="utf-8"?>
<p:tagLst xmlns:p="http://schemas.openxmlformats.org/presentationml/2006/main">
  <p:tag name="KSO_WM_ASSEMBLE_CHIP_INDEX" val="944e1ad5eab84d15bb8152b0e120e00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b4054ed1e2fb7f9b4"/>
  <p:tag name="KSO_WM_TEMPLATE_ASSEMBLE_XID" val="60656e7b4054ed1e2fb7f9b4"/>
  <p:tag name="KSO_WM_TEMPLATE_CATEGORY" val="diagram"/>
  <p:tag name="KSO_WM_TEMPLATE_INDEX" val="20208611"/>
  <p:tag name="KSO_WM_UNIT_BLOCK" val="0"/>
  <p:tag name="KSO_WM_UNIT_COMPATIBLE" val="0"/>
  <p:tag name="KSO_WM_UNIT_DEC_AREA_ID" val="86804887256f421f8d3ae95ea41b11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11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7"/>
</p:tagLst>
</file>

<file path=ppt/tags/tag112.xml><?xml version="1.0" encoding="utf-8"?>
<p:tagLst xmlns:p="http://schemas.openxmlformats.org/presentationml/2006/main">
  <p:tag name="KSO_WM_ASSEMBLE_CHIP_INDEX" val="0a7bd976e7db44ea8a9d0c1cf724ef19"/>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7b4054ed1e2fb7f9b4"/>
  <p:tag name="KSO_WM_TEMPLATE_ASSEMBLE_XID" val="60656e7b4054ed1e2fb7f9b4"/>
  <p:tag name="KSO_WM_TEMPLATE_CATEGORY" val="diagram"/>
  <p:tag name="KSO_WM_TEMPLATE_INDEX" val="20208611"/>
  <p:tag name="KSO_WM_UNIT_COMPATIBLE" val="1"/>
  <p:tag name="KSO_WM_UNIT_DEC_AREA_ID" val="dedc20925cdc4725a4c327288dd916a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611_1*d*1"/>
  <p:tag name="KSO_WM_UNIT_INDEX" val="1"/>
  <p:tag name="KSO_WM_UNIT_LAYERLEVEL" val="1"/>
  <p:tag name="KSO_WM_UNIT_PLACING_PICTURE" val="0a7bd976e7db44ea8a9d0c1cf724ef19"/>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761*2411"/>
</p:tagLst>
</file>

<file path=ppt/tags/tag113.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c4c25ca0ca5c40f185466383f79d5c7d&quot;,&quot;fill_align&quot;:&quot;lm&quot;,&quot;chip_types&quot;:[&quot;header&quot;]},{&quot;text_align&quot;:&quot;lm&quot;,&quot;text_direction&quot;:&quot;horizontal&quot;,&quot;support_big_font&quot;:false,&quot;fill_id&quot;:&quot;d48b62735a09469bb829c88fb0d6fc75&quot;,&quot;fill_align&quot;:&quot;lm&quot;,&quot;chip_types&quot;:[&quot;diagram&quot;,&quot;pictext&quot;,&quot;text&quot;,&quot;picture&quot;,&quot;chart&quot;,&quot;table&quot;,&quot;video&quot;]}]]"/>
  <p:tag name="KSO_WM_CHIP_GROUPID" val="5ef20bd7a491bb0086638afb"/>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d7a491bb0086638afc"/>
  <p:tag name="KSO_WM_SLIDE_BACKGROUND" val="[&quot;general&quot;]"/>
  <p:tag name="KSO_WM_SLIDE_BACKGROUND_TYPE" val="general"/>
  <p:tag name="KSO_WM_SLIDE_BK_DARK_LIGHT" val="2"/>
  <p:tag name="KSO_WM_SLIDE_CAN_ADD_NAVIGATION" val="1"/>
  <p:tag name="KSO_WM_SLIDE_ID" val="diagram20208611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33&quot;,&quot;maxSize&quot;:{&quot;size1&quot;:31.100000000000001},&quot;minSize&quot;:{&quot;size1&quot;:26.699999999999999},&quot;normalSize&quot;:{&quot;size1&quot;:26.700185185185187},&quot;subLayout&quot;:[{&quot;id&quot;:&quot;2021-04-01T15:01:33&quot;,&quot;margin&quot;:{&quot;bottom&quot;:0.026000002399086952,&quot;left&quot;:5.0799999237060547,&quot;right&quot;:6.7729997634887695,&quot;top&quot;:2.9630000591278076},&quot;type&quot;:0},{&quot;id&quot;:&quot;2021-04-01T15:01:33&quot;,&quot;margin&quot;:{&quot;bottom&quot;:4.2329998016357422,&quot;left&quot;:5.0799999237060547,&quot;right&quot;:4.6560001373291016,&quot;top&quot;:0.84700000286102295},&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60656e7b4054ed1e2fb7f9b4"/>
  <p:tag name="KSO_WM_TEMPLATE_ASSEMBLE_XID" val="60656e7b4054ed1e2fb7f9b4"/>
  <p:tag name="KSO_WM_TEMPLATE_CATEGORY" val="diagram"/>
  <p:tag name="KSO_WM_TEMPLATE_COLOR_TYPE" val="1"/>
  <p:tag name="KSO_WM_TEMPLATE_INDEX" val="20208611"/>
  <p:tag name="KSO_WM_TEMPLATE_MASTER_TYPE" val="0"/>
  <p:tag name="KSO_WM_TEMPLATE_SUBCATEGORY" val="21"/>
</p:tagLst>
</file>

<file path=ppt/tags/tag114.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671_1*i*1"/>
  <p:tag name="KSO_WM_UNIT_INDEX" val="1"/>
  <p:tag name="KSO_WM_UNIT_LAYERLEVEL" val="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i"/>
</p:tagLst>
</file>

<file path=ppt/tags/tag115.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671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116.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HIGHLIGHT" val="0"/>
  <p:tag name="KSO_WM_UNIT_ID" val="diagram20203671_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4"/>
  <p:tag name="KSO_WM_UNIT_TEXT_FILL_FORE_SCHEMECOLOR_INDEX_BRIGHTNESS" val="0"/>
  <p:tag name="KSO_WM_UNIT_TEXT_FILL_TYPE" val="1"/>
  <p:tag name="KSO_WM_UNIT_TYPE" val="a"/>
  <p:tag name="KSO_WM_UNIT_VALUE" val="12"/>
</p:tagLst>
</file>

<file path=ppt/tags/tag117.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HIGHLIGHT" val="0"/>
  <p:tag name="KSO_WM_UNIT_ID" val="diagram20203671_1*f*1"/>
  <p:tag name="KSO_WM_UNIT_INDEX" val="1"/>
  <p:tag name="KSO_WM_UNIT_LAYERLEVEL" val="1"/>
  <p:tag name="KSO_WM_UNIT_NOCLEAR" val="0"/>
  <p:tag name="KSO_WM_UNIT_PRESET_TEXT" val="单击此处添加文本具体内容，简明扼要地阐述你的观点。&#10;单击此处添加文本具体内容，简明扼要地阐述你的观点。&#10;单击此处添加文本具体内容，简明扼要地阐述你的观点。&#10;单击此处添加文本具体内容，简明扼要地阐述你的观点。&#10;单击此处添加文本具体内容，简明扼要地阐述你的观点。"/>
  <p:tag name="KSO_WM_UNIT_SUBTYPE" val="a"/>
  <p:tag name="KSO_WM_UNIT_TEXT_FILL_FORE_SCHEMECOLOR_INDEX" val="13"/>
  <p:tag name="KSO_WM_UNIT_TEXT_FILL_FORE_SCHEMECOLOR_INDEX_BRIGHTNESS" val="0.15"/>
  <p:tag name="KSO_WM_UNIT_TEXT_FILL_TYPE" val="1"/>
  <p:tag name="KSO_WM_UNIT_TYPE" val="f"/>
  <p:tag name="KSO_WM_UNIT_VALUE" val="1144"/>
</p:tagLst>
</file>

<file path=ppt/tags/tag118.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03671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119.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03671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SLIDE_ID" val="diagram20203671_1"/>
  <p:tag name="KSO_WM_SLIDE_INDEX" val="1"/>
  <p:tag name="KSO_WM_SLIDE_ITEM_CNT" val="0"/>
  <p:tag name="KSO_WM_SLIDE_LAYOUT" val="a_f"/>
  <p:tag name="KSO_WM_SLIDE_LAYOUT_CNT" val="1_1"/>
  <p:tag name="KSO_WM_SLIDE_POSITION" val="32*36"/>
  <p:tag name="KSO_WM_SLIDE_SIZE" val="895*464"/>
  <p:tag name="KSO_WM_SLIDE_SUBTYPE" val="pureTxt"/>
  <p:tag name="KSO_WM_SLIDE_TYPE" val="text"/>
  <p:tag name="KSO_WM_TAG_VERSION" val="1.0"/>
  <p:tag name="KSO_WM_TEMPLATE_CATEGORY" val="diagram"/>
  <p:tag name="KSO_WM_TEMPLATE_COLOR_TYPE" val="1"/>
  <p:tag name="KSO_WM_TEMPLATE_INDEX" val="20203671"/>
  <p:tag name="KSO_WM_TEMPLATE_MASTER_TYPE" val="0"/>
  <p:tag name="KSO_WM_TEMPLATE_SUBCATEGORY" val="0"/>
  <p:tag name="TIMING" val="|0.8|0.8|0.4|0.5"/>
</p:tagLst>
</file>

<file path=ppt/tags/tag121.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22"/>
  <p:tag name="KSO_WM_UNIT_BLOCK" val="0"/>
  <p:tag name="KSO_WM_UNIT_COLOR_SCHEME_PARENT_PAGE" val="0_1"/>
  <p:tag name="KSO_WM_UNIT_COLOR_SCHEME_SHAPE_ID" val="22"/>
  <p:tag name="KSO_WM_UNIT_COMPATIBLE" val="0"/>
  <p:tag name="KSO_WM_UNIT_DEC_AREA_ID" val="f5c6f94092a24a709b4f1641e0b832b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92"/>
</p:tagLst>
</file>

<file path=ppt/tags/tag122.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1"/>
  <p:tag name="KSO_WM_UNIT_BLOCK" val="0"/>
  <p:tag name="KSO_WM_UNIT_COLOR_SCHEME_PARENT_PAGE" val="0_1"/>
  <p:tag name="KSO_WM_UNIT_COLOR_SCHEME_SHAPE_ID" val="41"/>
  <p:tag name="KSO_WM_UNIT_COMPATIBLE" val="0"/>
  <p:tag name="KSO_WM_UNIT_DEC_AREA_ID" val="984e79478dea41598389b445d2766bd9"/>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0"/>
</p:tagLst>
</file>

<file path=ppt/tags/tag123.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51"/>
  <p:tag name="KSO_WM_UNIT_BLOCK" val="0"/>
  <p:tag name="KSO_WM_UNIT_COLOR_SCHEME_PARENT_PAGE" val="0_1"/>
  <p:tag name="KSO_WM_UNIT_COLOR_SCHEME_SHAPE_ID" val="51"/>
  <p:tag name="KSO_WM_UNIT_COMPATIBLE" val="0"/>
  <p:tag name="KSO_WM_UNIT_DEC_AREA_ID" val="ab70d8c0a30f4674927d92a168e2c9da"/>
  <p:tag name="KSO_WM_UNIT_DECOLORIZATION" val="1"/>
  <p:tag name="KSO_WM_UNIT_DECORATE_INFO" val="{&quot;DecorateInfoH&quot;:{&quot;IsAbs&quot;:true},&quot;DecorateInfoW&quot;:{&quot;IsAbs&quot;:true},&quot;DecorateInfoX&quot;:{&quot;IsAbs&quot;:true,&quot;Pos&quot;:2},&quot;DecorateInfoY&quot;:{&quot;IsAbs&quot;:true,&quot;Pos&quot;:1},&quot;ReferentInfo&quot;:{&quot;Id&quot;:&quot;0e99de0b2fed4cba9352a3a3911482b9&quot;,&quot;X&quot;:{&quot;Pos&quot;:2},&quot;Y&quot;:{&quot;Pos&quot;:1}},&quot;whChangeMode&quot;:0}"/>
  <p:tag name="KSO_WM_UNIT_DIAGRAM_ISNUMVISUAL" val="0"/>
  <p:tag name="KSO_WM_UNIT_DIAGRAM_ISREFERUNIT" val="0"/>
  <p:tag name="KSO_WM_UNIT_HIGHLIGHT" val="0"/>
  <p:tag name="KSO_WM_UNIT_ID" val="diagram20208623_1*i*3"/>
  <p:tag name="KSO_WM_UNIT_INDEX" val="3"/>
  <p:tag name="KSO_WM_UNIT_LAYERLEVEL" val="1"/>
  <p:tag name="KSO_WM_UNIT_SM_LIMIT_TYPE" val="0"/>
  <p:tag name="KSO_WM_UNIT_TYPE" val="i"/>
</p:tagLst>
</file>

<file path=ppt/tags/tag124.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6"/>
  <p:tag name="KSO_WM_UNIT_BLOCK" val="0"/>
  <p:tag name="KSO_WM_UNIT_COLOR_SCHEME_PARENT_PAGE" val="0_1"/>
  <p:tag name="KSO_WM_UNIT_COLOR_SCHEME_SHAPE_ID" val="46"/>
  <p:tag name="KSO_WM_UNIT_COMPATIBLE" val="0"/>
  <p:tag name="KSO_WM_UNIT_DEC_AREA_ID" val="d4d0bee935b942c08bd53e9c62ddd4fc"/>
  <p:tag name="KSO_WM_UNIT_DECORATE_INFO" val="{&quot;DecorateInfoH&quot;:{&quot;IsAbs&quot;:true},&quot;DecorateInfoW&quot;:{&quot;IsAbs&quot;:true},&quot;DecorateInfoX&quot;:{&quot;IsAbs&quot;:true,&quot;Pos&quot;:2},&quot;DecorateInfoY&quot;:{&quot;IsAbs&quot;:true,&quot;Pos&quot;:1},&quot;ReferentInfo&quot;:{&quot;Id&quot;:&quot;7ec9028d4d1344cda8cec8301becbfc0;6216a6eebb674781ad2cfc27fd0e108f&quot;,&quot;X&quot;:{&quot;Pos&quot;:2},&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92"/>
</p:tagLst>
</file>

<file path=ppt/tags/tag125.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2"/>
  <p:tag name="KSO_WM_UNIT_BLOCK" val="0"/>
  <p:tag name="KSO_WM_UNIT_COLOR_SCHEME_PARENT_PAGE" val="0_1"/>
  <p:tag name="KSO_WM_UNIT_COLOR_SCHEME_SHAPE_ID" val="42"/>
  <p:tag name="KSO_WM_UNIT_COMPATIBLE" val="0"/>
  <p:tag name="KSO_WM_UNIT_DEC_AREA_ID" val="108ee4b73aa643149fb0edb85c42342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126.xml><?xml version="1.0" encoding="utf-8"?>
<p:tagLst xmlns:p="http://schemas.openxmlformats.org/presentationml/2006/main">
  <p:tag name="KSO_WM_ASSEMBLE_CHIP_INDEX" val="80af6890a1a34cd4b28037f612131977"/>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0e99de0b2fed4cba9352a3a3911482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2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0"/>
</p:tagLst>
</file>

<file path=ppt/tags/tag127.xml><?xml version="1.0" encoding="utf-8"?>
<p:tagLst xmlns:p="http://schemas.openxmlformats.org/presentationml/2006/main">
  <p:tag name="KSO_WM_ASSEMBLE_CHIP_INDEX" val="5de5963253444470a8deebabe1f7f09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ac441d6ed74d49ae868317397845179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623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8"/>
</p:tagLst>
</file>

<file path=ppt/tags/tag128.xml><?xml version="1.0" encoding="utf-8"?>
<p:tagLst xmlns:p="http://schemas.openxmlformats.org/presentationml/2006/main">
  <p:tag name="KSO_WM_ASSEMBLE_CHIP_INDEX" val="288326cb5b344d74a217b48ba2ceb745"/>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7ec9028d4d1344cda8cec8301becbfc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8;24;2"/>
  <p:tag name="KSO_WM_UNIT_DIAGRAM_ISNUMVISUAL" val="0"/>
  <p:tag name="KSO_WM_UNIT_DIAGRAM_ISREFERUNIT" val="0"/>
  <p:tag name="KSO_WM_UNIT_HIGHLIGHT" val="0"/>
  <p:tag name="KSO_WM_UNIT_ID" val="diagram20208623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h_a"/>
  <p:tag name="KSO_WM_UNIT_VALUE" val="23"/>
</p:tagLst>
</file>

<file path=ppt/tags/tag129.xml><?xml version="1.0" encoding="utf-8"?>
<p:tagLst xmlns:p="http://schemas.openxmlformats.org/presentationml/2006/main">
  <p:tag name="KSO_WM_ASSEMBLE_CHIP_INDEX" val="288326cb5b344d74a217b48ba2ceb745"/>
  <p:tag name="KSO_WM_BEAUTIFY_FLAG" val="#wm#"/>
  <p:tag name="KSO_WM_CHIP_FILLAREA_FILL_RULE" val="{&quot;fill_align&quot;:&quot;cm&quot;,&quot;fill_mode&quot;:&quot;full&quot;,&quot;sacle_strategy&quot;:&quot;smart&quot;}"/>
  <p:tag name="KSO_WM_CHIP_GROUPID" val="5e6b05b36848fb12bee65ad8"/>
  <p:tag name="KSO_WM_CHIP_XID" val="5e6b05b36848fb12bee65ada"/>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6216a6eebb674781ad2cfc27fd0e10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623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138"/>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ASSEMBLE_CHIP_INDEX" val="2b3a7764e83048959e91b3223b5e2fe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COMPATIBLE" val="1"/>
  <p:tag name="KSO_WM_UNIT_DEC_AREA_ID" val="0a8220e801a0454f8b660cd3d5d4602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623_1*d*1"/>
  <p:tag name="KSO_WM_UNIT_INDEX" val="1"/>
  <p:tag name="KSO_WM_UNIT_LAYERLEVEL" val="1"/>
  <p:tag name="KSO_WM_UNIT_PICTURE_CLIP_FLAG" val="0"/>
  <p:tag name="KSO_WM_UNIT_PLACING_PICTURE" val="2b3a7764e83048959e91b3223b5e2fe8"/>
  <p:tag name="KSO_WM_UNIT_PLACING_PICTURE_COLLAGE_VIEWPORT" val="{&quot;height&quot;:4429.029921259842,&quot;width&quot;:6112.020651481232}"/>
  <p:tag name="KSO_WM_UNIT_PLACING_PICTURE_INFO" val="{&quot;code&quot;:&quot;&quot;,&quot;full_picture&quot;:false,&quot;scheme&quot;:&quot;&quot;,&quot;spacing&quot;:5}"/>
  <p:tag name="KSO_WM_UNIT_SM_LIMIT_TYPE" val="2"/>
  <p:tag name="KSO_WM_UNIT_TYPE" val="d"/>
  <p:tag name="KSO_WM_UNIT_VALUE" val="1058*1227"/>
</p:tagLst>
</file>

<file path=ppt/tags/tag131.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50fe169b0b434645b09d31bac26c5194&quot;,&quot;fill_align&quot;:&quot;lm&quot;,&quot;chip_types&quot;:[&quot;header&quot;]},{&quot;text_align&quot;:&quot;lm&quot;,&quot;text_direction&quot;:&quot;horizontal&quot;,&quot;support_big_font&quot;:false,&quot;fill_id&quot;:&quot;999c6cd7b05a480f9a6118e791af76e0&quot;,&quot;fill_align&quot;:&quot;lm&quot;,&quot;chip_types&quot;:[&quot;text&quot;]},{&quot;text_align&quot;:&quot;lm&quot;,&quot;text_direction&quot;:&quot;horizontal&quot;,&quot;support_big_font&quot;:false,&quot;fill_id&quot;:&quot;201ca630a5394571bfc2c2894fdfbc2f&quot;,&quot;fill_align&quot;:&quot;cm&quot;,&quot;chip_types&quot;:[&quot;text&quot;]},{&quot;text_align&quot;:&quot;cm&quot;,&quot;text_direction&quot;:&quot;horizontal&quot;,&quot;support_features&quot;:[&quot;collage&quot;],&quot;support_big_font&quot;:false,&quot;fill_id&quot;:&quot;b6e786412cb749de87a9150c6318bff7&quot;,&quot;fill_align&quot;:&quot;cm&quot;,&quot;chip_types&quot;:[&quot;picture&quot;]}]]"/>
  <p:tag name="KSO_WM_CHIP_GROUPID" val="5ef20b19a491bb0086638ad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19a491bb0086638adb"/>
  <p:tag name="KSO_WM_SLIDE_BACKGROUND" val="[&quot;general&quot;]"/>
  <p:tag name="KSO_WM_SLIDE_BACKGROUND_TYPE" val="general"/>
  <p:tag name="KSO_WM_SLIDE_BK_DARK_LIGHT" val="2"/>
  <p:tag name="KSO_WM_SLIDE_CAN_ADD_NAVIGATION" val="1"/>
  <p:tag name="KSO_WM_SLIDE_ID" val="diagram20208623_1"/>
  <p:tag name="KSO_WM_SLIDE_INDEX" val="1"/>
  <p:tag name="KSO_WM_SLIDE_ITEM_CNT" val="0"/>
  <p:tag name="KSO_WM_SLIDE_LAYOUT" val="a_d_f_h"/>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1-04-01T15:01:40&quot;,&quot;maxSize&quot;:{&quot;size1&quot;:31},&quot;minSize&quot;:{&quot;size1&quot;:31},&quot;normalSize&quot;:{&quot;size1&quot;:31},&quot;subLayout&quot;:[{&quot;direction&quot;:1,&quot;id&quot;:&quot;2021-04-01T15:01:40&quot;,&quot;maxSize&quot;:{&quot;size1&quot;:66.200000000000003},&quot;minSize&quot;:{&quot;size1&quot;:41.200000000000003},&quot;normalSize&quot;:{&quot;size1&quot;:55.362499999999997},&quot;subLayout&quot;:[{&quot;id&quot;:&quot;2021-04-01T15:01:40&quot;,&quot;margin&quot;:{&quot;bottom&quot;:0.81999999284744263,&quot;left&quot;:3.809999942779541,&quot;right&quot;:0.026000002399086952,&quot;top&quot;:2.9630000591278076},&quot;type&quot;:0},{&quot;id&quot;:&quot;2021-04-01T15:01:40&quot;,&quot;margin&quot;:{&quot;bottom&quot;:0.81999999284744263,&quot;left&quot;:0.81999999284744263,&quot;right&quot;:2.5399999618530273,&quot;top&quot;:2.9630000591278076},&quot;type&quot;:0}],&quot;type&quot;:0},{&quot;direction&quot;:1,&quot;id&quot;:&quot;2021-04-01T15:01:40&quot;,&quot;maxSize&quot;:{&quot;size1&quot;:66.200000000000003},&quot;minSize&quot;:{&quot;size1&quot;:41.200000000000003},&quot;normalSize&quot;:{&quot;size1&quot;:49.42499999999999},&quot;subLayout&quot;:[{&quot;id&quot;:&quot;2021-04-01T15:01:40&quot;,&quot;margin&quot;:{&quot;bottom&quot;:3.3870000839233398,&quot;left&quot;:2.5399999618530273,&quot;right&quot;:0.026000002399086952,&quot;top&quot;:0.87300002574920654},&quot;maxSize&quot;:{&quot;size1&quot;:34.064329508332492},&quot;minSize&quot;:{&quot;size1&quot;:18.164329508332489},&quot;normalSize&quot;:{&quot;size1&quot;:26.537652106292764},&quot;subLayout&quot;:[{&quot;id&quot;:&quot;2021-04-01T15:01:40&quot;,&quot;margin&quot;:{&quot;bottom&quot;:0.046929933130741119,&quot;left&quot;:2.5399999618530273,&quot;right&quot;:0.026000002399086952,&quot;top&quot;:0.87300002574920654},&quot;type&quot;:0},{&quot;id&quot;:&quot;2021-04-01T15:01:40&quot;,&quot;margin&quot;:{&quot;bottom&quot;:3.3870000839233398,&quot;left&quot;:2.5399999618530273,&quot;right&quot;:0.026000002399086952,&quot;top&quot;:0.14886212348937988},&quot;type&quot;:0}],&quot;type&quot;:0},{&quot;id&quot;:&quot;2021-04-01T15:01:40&quot;,&quot;margin&quot;:{&quot;bottom&quot;:2.5399999618530273,&quot;left&quot;:0.81999999284744263,&quot;right&quot;:1.6929999589920044,&quot;top&quot;:0.026000002399086952},&quot;type&quot;:0}],&quot;type&quot;:0}],&quot;type&quot;:0}"/>
  <p:tag name="KSO_WM_SLIDE_POSITION" val="72*239.3"/>
  <p:tag name="KSO_WM_SLIDE_RATIO" val="1.777778"/>
  <p:tag name="KSO_WM_SLIDE_SIZE" val="467.949*204.702"/>
  <p:tag name="KSO_WM_SLIDE_SUBTYPE" val="picTxt"/>
  <p:tag name="KSO_WM_SLIDE_SUPPORT_FEATURE_TYPE" val="1"/>
  <p:tag name="KSO_WM_SLIDE_TYPE" val="text"/>
  <p:tag name="KSO_WM_TAG_VERSION" val="1.0"/>
  <p:tag name="KSO_WM_TEMPLATE_ASSEMBLE_GROUPID" val="60656e7c4054ed1e2fb7f9c1"/>
  <p:tag name="KSO_WM_TEMPLATE_ASSEMBLE_XID" val="60656e7c4054ed1e2fb7f9c1"/>
  <p:tag name="KSO_WM_TEMPLATE_CATEGORY" val="diagram"/>
  <p:tag name="KSO_WM_TEMPLATE_COLOR_TYPE" val="1"/>
  <p:tag name="KSO_WM_TEMPLATE_INDEX" val="20208623"/>
  <p:tag name="KSO_WM_TEMPLATE_MASTER_TYPE" val="0"/>
  <p:tag name="KSO_WM_TEMPLATE_SUBCATEGORY" val="21"/>
  <p:tag name="TIMING" val="|0.8|0.8|0.4|0.5"/>
</p:tagLst>
</file>

<file path=ppt/tags/tag132.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22"/>
  <p:tag name="KSO_WM_UNIT_BLOCK" val="0"/>
  <p:tag name="KSO_WM_UNIT_COLOR_SCHEME_PARENT_PAGE" val="0_1"/>
  <p:tag name="KSO_WM_UNIT_COLOR_SCHEME_SHAPE_ID" val="22"/>
  <p:tag name="KSO_WM_UNIT_COMPATIBLE" val="0"/>
  <p:tag name="KSO_WM_UNIT_DEC_AREA_ID" val="f5c6f94092a24a709b4f1641e0b832b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92"/>
</p:tagLst>
</file>

<file path=ppt/tags/tag133.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1"/>
  <p:tag name="KSO_WM_UNIT_BLOCK" val="0"/>
  <p:tag name="KSO_WM_UNIT_COLOR_SCHEME_PARENT_PAGE" val="0_1"/>
  <p:tag name="KSO_WM_UNIT_COLOR_SCHEME_SHAPE_ID" val="41"/>
  <p:tag name="KSO_WM_UNIT_COMPATIBLE" val="0"/>
  <p:tag name="KSO_WM_UNIT_DEC_AREA_ID" val="984e79478dea41598389b445d2766bd9"/>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0"/>
</p:tagLst>
</file>

<file path=ppt/tags/tag134.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51"/>
  <p:tag name="KSO_WM_UNIT_BLOCK" val="0"/>
  <p:tag name="KSO_WM_UNIT_COLOR_SCHEME_PARENT_PAGE" val="0_1"/>
  <p:tag name="KSO_WM_UNIT_COLOR_SCHEME_SHAPE_ID" val="51"/>
  <p:tag name="KSO_WM_UNIT_COMPATIBLE" val="0"/>
  <p:tag name="KSO_WM_UNIT_DEC_AREA_ID" val="ab70d8c0a30f4674927d92a168e2c9da"/>
  <p:tag name="KSO_WM_UNIT_DECOLORIZATION" val="1"/>
  <p:tag name="KSO_WM_UNIT_DECORATE_INFO" val="{&quot;DecorateInfoH&quot;:{&quot;IsAbs&quot;:true},&quot;DecorateInfoW&quot;:{&quot;IsAbs&quot;:true},&quot;DecorateInfoX&quot;:{&quot;IsAbs&quot;:true,&quot;Pos&quot;:2},&quot;DecorateInfoY&quot;:{&quot;IsAbs&quot;:true,&quot;Pos&quot;:1},&quot;ReferentInfo&quot;:{&quot;Id&quot;:&quot;0e99de0b2fed4cba9352a3a3911482b9&quot;,&quot;X&quot;:{&quot;Pos&quot;:2},&quot;Y&quot;:{&quot;Pos&quot;:1}},&quot;whChangeMode&quot;:0}"/>
  <p:tag name="KSO_WM_UNIT_DIAGRAM_ISNUMVISUAL" val="0"/>
  <p:tag name="KSO_WM_UNIT_DIAGRAM_ISREFERUNIT" val="0"/>
  <p:tag name="KSO_WM_UNIT_HIGHLIGHT" val="0"/>
  <p:tag name="KSO_WM_UNIT_ID" val="diagram20208623_1*i*3"/>
  <p:tag name="KSO_WM_UNIT_INDEX" val="3"/>
  <p:tag name="KSO_WM_UNIT_LAYERLEVEL" val="1"/>
  <p:tag name="KSO_WM_UNIT_SM_LIMIT_TYPE" val="0"/>
  <p:tag name="KSO_WM_UNIT_TYPE" val="i"/>
</p:tagLst>
</file>

<file path=ppt/tags/tag135.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6"/>
  <p:tag name="KSO_WM_UNIT_BLOCK" val="0"/>
  <p:tag name="KSO_WM_UNIT_COLOR_SCHEME_PARENT_PAGE" val="0_1"/>
  <p:tag name="KSO_WM_UNIT_COLOR_SCHEME_SHAPE_ID" val="46"/>
  <p:tag name="KSO_WM_UNIT_COMPATIBLE" val="0"/>
  <p:tag name="KSO_WM_UNIT_DEC_AREA_ID" val="d4d0bee935b942c08bd53e9c62ddd4fc"/>
  <p:tag name="KSO_WM_UNIT_DECORATE_INFO" val="{&quot;DecorateInfoH&quot;:{&quot;IsAbs&quot;:true},&quot;DecorateInfoW&quot;:{&quot;IsAbs&quot;:true},&quot;DecorateInfoX&quot;:{&quot;IsAbs&quot;:true,&quot;Pos&quot;:2},&quot;DecorateInfoY&quot;:{&quot;IsAbs&quot;:true,&quot;Pos&quot;:1},&quot;ReferentInfo&quot;:{&quot;Id&quot;:&quot;7ec9028d4d1344cda8cec8301becbfc0;6216a6eebb674781ad2cfc27fd0e108f&quot;,&quot;X&quot;:{&quot;Pos&quot;:2},&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92"/>
</p:tagLst>
</file>

<file path=ppt/tags/tag136.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2"/>
  <p:tag name="KSO_WM_UNIT_BLOCK" val="0"/>
  <p:tag name="KSO_WM_UNIT_COLOR_SCHEME_PARENT_PAGE" val="0_1"/>
  <p:tag name="KSO_WM_UNIT_COLOR_SCHEME_SHAPE_ID" val="42"/>
  <p:tag name="KSO_WM_UNIT_COMPATIBLE" val="0"/>
  <p:tag name="KSO_WM_UNIT_DEC_AREA_ID" val="108ee4b73aa643149fb0edb85c42342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137.xml><?xml version="1.0" encoding="utf-8"?>
<p:tagLst xmlns:p="http://schemas.openxmlformats.org/presentationml/2006/main">
  <p:tag name="KSO_WM_ASSEMBLE_CHIP_INDEX" val="80af6890a1a34cd4b28037f612131977"/>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0e99de0b2fed4cba9352a3a3911482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2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0"/>
</p:tagLst>
</file>

<file path=ppt/tags/tag138.xml><?xml version="1.0" encoding="utf-8"?>
<p:tagLst xmlns:p="http://schemas.openxmlformats.org/presentationml/2006/main">
  <p:tag name="KSO_WM_ASSEMBLE_CHIP_INDEX" val="5de5963253444470a8deebabe1f7f09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ac441d6ed74d49ae868317397845179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623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8"/>
</p:tagLst>
</file>

<file path=ppt/tags/tag13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50fe169b0b434645b09d31bac26c5194&quot;,&quot;fill_align&quot;:&quot;lm&quot;,&quot;chip_types&quot;:[&quot;header&quot;]},{&quot;text_align&quot;:&quot;lm&quot;,&quot;text_direction&quot;:&quot;horizontal&quot;,&quot;support_big_font&quot;:false,&quot;fill_id&quot;:&quot;999c6cd7b05a480f9a6118e791af76e0&quot;,&quot;fill_align&quot;:&quot;lm&quot;,&quot;chip_types&quot;:[&quot;text&quot;]},{&quot;text_align&quot;:&quot;lm&quot;,&quot;text_direction&quot;:&quot;horizontal&quot;,&quot;support_big_font&quot;:false,&quot;fill_id&quot;:&quot;201ca630a5394571bfc2c2894fdfbc2f&quot;,&quot;fill_align&quot;:&quot;cm&quot;,&quot;chip_types&quot;:[&quot;text&quot;]},{&quot;text_align&quot;:&quot;cm&quot;,&quot;text_direction&quot;:&quot;horizontal&quot;,&quot;support_features&quot;:[&quot;collage&quot;],&quot;support_big_font&quot;:false,&quot;fill_id&quot;:&quot;b6e786412cb749de87a9150c6318bff7&quot;,&quot;fill_align&quot;:&quot;cm&quot;,&quot;chip_types&quot;:[&quot;picture&quot;]}]]"/>
  <p:tag name="KSO_WM_CHIP_GROUPID" val="5ef20b19a491bb0086638ad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19a491bb0086638adb"/>
  <p:tag name="KSO_WM_SLIDE_BACKGROUND" val="[&quot;general&quot;]"/>
  <p:tag name="KSO_WM_SLIDE_BACKGROUND_TYPE" val="general"/>
  <p:tag name="KSO_WM_SLIDE_BK_DARK_LIGHT" val="2"/>
  <p:tag name="KSO_WM_SLIDE_CAN_ADD_NAVIGATION" val="1"/>
  <p:tag name="KSO_WM_SLIDE_ID" val="diagram20208623_1"/>
  <p:tag name="KSO_WM_SLIDE_INDEX" val="1"/>
  <p:tag name="KSO_WM_SLIDE_ITEM_CNT" val="0"/>
  <p:tag name="KSO_WM_SLIDE_LAYOUT" val="a_d_f_h"/>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1-04-01T15:01:40&quot;,&quot;maxSize&quot;:{&quot;size1&quot;:31},&quot;minSize&quot;:{&quot;size1&quot;:31},&quot;normalSize&quot;:{&quot;size1&quot;:31},&quot;subLayout&quot;:[{&quot;direction&quot;:1,&quot;id&quot;:&quot;2021-04-01T15:01:40&quot;,&quot;maxSize&quot;:{&quot;size1&quot;:66.200000000000003},&quot;minSize&quot;:{&quot;size1&quot;:41.200000000000003},&quot;normalSize&quot;:{&quot;size1&quot;:55.362499999999997},&quot;subLayout&quot;:[{&quot;id&quot;:&quot;2021-04-01T15:01:40&quot;,&quot;margin&quot;:{&quot;bottom&quot;:0.81999999284744263,&quot;left&quot;:3.809999942779541,&quot;right&quot;:0.026000002399086952,&quot;top&quot;:2.9630000591278076},&quot;type&quot;:0},{&quot;id&quot;:&quot;2021-04-01T15:01:40&quot;,&quot;margin&quot;:{&quot;bottom&quot;:0.81999999284744263,&quot;left&quot;:0.81999999284744263,&quot;right&quot;:2.5399999618530273,&quot;top&quot;:2.9630000591278076},&quot;type&quot;:0}],&quot;type&quot;:0},{&quot;direction&quot;:1,&quot;id&quot;:&quot;2021-04-01T15:01:40&quot;,&quot;maxSize&quot;:{&quot;size1&quot;:66.200000000000003},&quot;minSize&quot;:{&quot;size1&quot;:41.200000000000003},&quot;normalSize&quot;:{&quot;size1&quot;:49.42499999999999},&quot;subLayout&quot;:[{&quot;id&quot;:&quot;2021-04-01T15:01:40&quot;,&quot;margin&quot;:{&quot;bottom&quot;:3.3870000839233398,&quot;left&quot;:2.5399999618530273,&quot;right&quot;:0.026000002399086952,&quot;top&quot;:0.87300002574920654},&quot;maxSize&quot;:{&quot;size1&quot;:34.064329508332492},&quot;minSize&quot;:{&quot;size1&quot;:18.164329508332489},&quot;normalSize&quot;:{&quot;size1&quot;:26.537652106292764},&quot;subLayout&quot;:[{&quot;id&quot;:&quot;2021-04-01T15:01:40&quot;,&quot;margin&quot;:{&quot;bottom&quot;:0.046929933130741119,&quot;left&quot;:2.5399999618530273,&quot;right&quot;:0.026000002399086952,&quot;top&quot;:0.87300002574920654},&quot;type&quot;:0},{&quot;id&quot;:&quot;2021-04-01T15:01:40&quot;,&quot;margin&quot;:{&quot;bottom&quot;:3.3870000839233398,&quot;left&quot;:2.5399999618530273,&quot;right&quot;:0.026000002399086952,&quot;top&quot;:0.14886212348937988},&quot;type&quot;:0}],&quot;type&quot;:0},{&quot;id&quot;:&quot;2021-04-01T15:01:40&quot;,&quot;margin&quot;:{&quot;bottom&quot;:2.5399999618530273,&quot;left&quot;:0.81999999284744263,&quot;right&quot;:1.6929999589920044,&quot;top&quot;:0.026000002399086952},&quot;type&quot;:0}],&quot;type&quot;:0}],&quot;type&quot;:0}"/>
  <p:tag name="KSO_WM_SLIDE_POSITION" val="72*239.3"/>
  <p:tag name="KSO_WM_SLIDE_RATIO" val="1.777778"/>
  <p:tag name="KSO_WM_SLIDE_SIZE" val="467.949*204.702"/>
  <p:tag name="KSO_WM_SLIDE_SUBTYPE" val="picTxt"/>
  <p:tag name="KSO_WM_SLIDE_SUPPORT_FEATURE_TYPE" val="1"/>
  <p:tag name="KSO_WM_SLIDE_TYPE" val="text"/>
  <p:tag name="KSO_WM_TAG_VERSION" val="1.0"/>
  <p:tag name="KSO_WM_TEMPLATE_ASSEMBLE_GROUPID" val="60656e7c4054ed1e2fb7f9c1"/>
  <p:tag name="KSO_WM_TEMPLATE_ASSEMBLE_XID" val="60656e7c4054ed1e2fb7f9c1"/>
  <p:tag name="KSO_WM_TEMPLATE_CATEGORY" val="diagram"/>
  <p:tag name="KSO_WM_TEMPLATE_COLOR_TYPE" val="1"/>
  <p:tag name="KSO_WM_TEMPLATE_INDEX" val="20208623"/>
  <p:tag name="KSO_WM_TEMPLATE_MASTER_TYPE" val="0"/>
  <p:tag name="KSO_WM_TEMPLATE_SUBCATEGORY" val="21"/>
  <p:tag name="TIMING" val="|0.8|0.8|0.4|0.5"/>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22"/>
  <p:tag name="KSO_WM_UNIT_BLOCK" val="0"/>
  <p:tag name="KSO_WM_UNIT_COLOR_SCHEME_PARENT_PAGE" val="0_1"/>
  <p:tag name="KSO_WM_UNIT_COLOR_SCHEME_SHAPE_ID" val="22"/>
  <p:tag name="KSO_WM_UNIT_COMPATIBLE" val="0"/>
  <p:tag name="KSO_WM_UNIT_DEC_AREA_ID" val="f5c6f94092a24a709b4f1641e0b832b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92"/>
</p:tagLst>
</file>

<file path=ppt/tags/tag141.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1"/>
  <p:tag name="KSO_WM_UNIT_BLOCK" val="0"/>
  <p:tag name="KSO_WM_UNIT_COLOR_SCHEME_PARENT_PAGE" val="0_1"/>
  <p:tag name="KSO_WM_UNIT_COLOR_SCHEME_SHAPE_ID" val="41"/>
  <p:tag name="KSO_WM_UNIT_COMPATIBLE" val="0"/>
  <p:tag name="KSO_WM_UNIT_DEC_AREA_ID" val="984e79478dea41598389b445d2766bd9"/>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0"/>
</p:tagLst>
</file>

<file path=ppt/tags/tag142.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51"/>
  <p:tag name="KSO_WM_UNIT_BLOCK" val="0"/>
  <p:tag name="KSO_WM_UNIT_COLOR_SCHEME_PARENT_PAGE" val="0_1"/>
  <p:tag name="KSO_WM_UNIT_COLOR_SCHEME_SHAPE_ID" val="51"/>
  <p:tag name="KSO_WM_UNIT_COMPATIBLE" val="0"/>
  <p:tag name="KSO_WM_UNIT_DEC_AREA_ID" val="ab70d8c0a30f4674927d92a168e2c9da"/>
  <p:tag name="KSO_WM_UNIT_DECOLORIZATION" val="1"/>
  <p:tag name="KSO_WM_UNIT_DECORATE_INFO" val="{&quot;DecorateInfoH&quot;:{&quot;IsAbs&quot;:true},&quot;DecorateInfoW&quot;:{&quot;IsAbs&quot;:true},&quot;DecorateInfoX&quot;:{&quot;IsAbs&quot;:true,&quot;Pos&quot;:2},&quot;DecorateInfoY&quot;:{&quot;IsAbs&quot;:true,&quot;Pos&quot;:1},&quot;ReferentInfo&quot;:{&quot;Id&quot;:&quot;0e99de0b2fed4cba9352a3a3911482b9&quot;,&quot;X&quot;:{&quot;Pos&quot;:2},&quot;Y&quot;:{&quot;Pos&quot;:1}},&quot;whChangeMode&quot;:0}"/>
  <p:tag name="KSO_WM_UNIT_DIAGRAM_ISNUMVISUAL" val="0"/>
  <p:tag name="KSO_WM_UNIT_DIAGRAM_ISREFERUNIT" val="0"/>
  <p:tag name="KSO_WM_UNIT_HIGHLIGHT" val="0"/>
  <p:tag name="KSO_WM_UNIT_ID" val="diagram20208623_1*i*3"/>
  <p:tag name="KSO_WM_UNIT_INDEX" val="3"/>
  <p:tag name="KSO_WM_UNIT_LAYERLEVEL" val="1"/>
  <p:tag name="KSO_WM_UNIT_SM_LIMIT_TYPE" val="0"/>
  <p:tag name="KSO_WM_UNIT_TYPE" val="i"/>
</p:tagLst>
</file>

<file path=ppt/tags/tag143.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6"/>
  <p:tag name="KSO_WM_UNIT_BLOCK" val="0"/>
  <p:tag name="KSO_WM_UNIT_COLOR_SCHEME_PARENT_PAGE" val="0_1"/>
  <p:tag name="KSO_WM_UNIT_COLOR_SCHEME_SHAPE_ID" val="46"/>
  <p:tag name="KSO_WM_UNIT_COMPATIBLE" val="0"/>
  <p:tag name="KSO_WM_UNIT_DEC_AREA_ID" val="d4d0bee935b942c08bd53e9c62ddd4fc"/>
  <p:tag name="KSO_WM_UNIT_DECORATE_INFO" val="{&quot;DecorateInfoH&quot;:{&quot;IsAbs&quot;:true},&quot;DecorateInfoW&quot;:{&quot;IsAbs&quot;:true},&quot;DecorateInfoX&quot;:{&quot;IsAbs&quot;:true,&quot;Pos&quot;:2},&quot;DecorateInfoY&quot;:{&quot;IsAbs&quot;:true,&quot;Pos&quot;:1},&quot;ReferentInfo&quot;:{&quot;Id&quot;:&quot;7ec9028d4d1344cda8cec8301becbfc0;6216a6eebb674781ad2cfc27fd0e108f&quot;,&quot;X&quot;:{&quot;Pos&quot;:2},&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92"/>
</p:tagLst>
</file>

<file path=ppt/tags/tag144.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2"/>
  <p:tag name="KSO_WM_UNIT_BLOCK" val="0"/>
  <p:tag name="KSO_WM_UNIT_COLOR_SCHEME_PARENT_PAGE" val="0_1"/>
  <p:tag name="KSO_WM_UNIT_COLOR_SCHEME_SHAPE_ID" val="42"/>
  <p:tag name="KSO_WM_UNIT_COMPATIBLE" val="0"/>
  <p:tag name="KSO_WM_UNIT_DEC_AREA_ID" val="108ee4b73aa643149fb0edb85c42342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145.xml><?xml version="1.0" encoding="utf-8"?>
<p:tagLst xmlns:p="http://schemas.openxmlformats.org/presentationml/2006/main">
  <p:tag name="KSO_WM_ASSEMBLE_CHIP_INDEX" val="80af6890a1a34cd4b28037f612131977"/>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0e99de0b2fed4cba9352a3a3911482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2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0"/>
</p:tagLst>
</file>

<file path=ppt/tags/tag146.xml><?xml version="1.0" encoding="utf-8"?>
<p:tagLst xmlns:p="http://schemas.openxmlformats.org/presentationml/2006/main">
  <p:tag name="KSO_WM_ASSEMBLE_CHIP_INDEX" val="5de5963253444470a8deebabe1f7f09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ac441d6ed74d49ae868317397845179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623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8"/>
</p:tagLst>
</file>

<file path=ppt/tags/tag147.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50fe169b0b434645b09d31bac26c5194&quot;,&quot;fill_align&quot;:&quot;lm&quot;,&quot;chip_types&quot;:[&quot;header&quot;]},{&quot;text_align&quot;:&quot;lm&quot;,&quot;text_direction&quot;:&quot;horizontal&quot;,&quot;support_big_font&quot;:false,&quot;fill_id&quot;:&quot;999c6cd7b05a480f9a6118e791af76e0&quot;,&quot;fill_align&quot;:&quot;lm&quot;,&quot;chip_types&quot;:[&quot;text&quot;]},{&quot;text_align&quot;:&quot;lm&quot;,&quot;text_direction&quot;:&quot;horizontal&quot;,&quot;support_big_font&quot;:false,&quot;fill_id&quot;:&quot;201ca630a5394571bfc2c2894fdfbc2f&quot;,&quot;fill_align&quot;:&quot;cm&quot;,&quot;chip_types&quot;:[&quot;text&quot;]},{&quot;text_align&quot;:&quot;cm&quot;,&quot;text_direction&quot;:&quot;horizontal&quot;,&quot;support_features&quot;:[&quot;collage&quot;],&quot;support_big_font&quot;:false,&quot;fill_id&quot;:&quot;b6e786412cb749de87a9150c6318bff7&quot;,&quot;fill_align&quot;:&quot;cm&quot;,&quot;chip_types&quot;:[&quot;picture&quot;]}]]"/>
  <p:tag name="KSO_WM_CHIP_GROUPID" val="5ef20b19a491bb0086638ad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19a491bb0086638adb"/>
  <p:tag name="KSO_WM_SLIDE_BACKGROUND" val="[&quot;general&quot;]"/>
  <p:tag name="KSO_WM_SLIDE_BACKGROUND_TYPE" val="general"/>
  <p:tag name="KSO_WM_SLIDE_BK_DARK_LIGHT" val="2"/>
  <p:tag name="KSO_WM_SLIDE_CAN_ADD_NAVIGATION" val="1"/>
  <p:tag name="KSO_WM_SLIDE_ID" val="diagram20208623_1"/>
  <p:tag name="KSO_WM_SLIDE_INDEX" val="1"/>
  <p:tag name="KSO_WM_SLIDE_ITEM_CNT" val="0"/>
  <p:tag name="KSO_WM_SLIDE_LAYOUT" val="a_d_f_h"/>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1-04-01T15:01:40&quot;,&quot;maxSize&quot;:{&quot;size1&quot;:31},&quot;minSize&quot;:{&quot;size1&quot;:31},&quot;normalSize&quot;:{&quot;size1&quot;:31},&quot;subLayout&quot;:[{&quot;direction&quot;:1,&quot;id&quot;:&quot;2021-04-01T15:01:40&quot;,&quot;maxSize&quot;:{&quot;size1&quot;:66.200000000000003},&quot;minSize&quot;:{&quot;size1&quot;:41.200000000000003},&quot;normalSize&quot;:{&quot;size1&quot;:55.362499999999997},&quot;subLayout&quot;:[{&quot;id&quot;:&quot;2021-04-01T15:01:40&quot;,&quot;margin&quot;:{&quot;bottom&quot;:0.81999999284744263,&quot;left&quot;:3.809999942779541,&quot;right&quot;:0.026000002399086952,&quot;top&quot;:2.9630000591278076},&quot;type&quot;:0},{&quot;id&quot;:&quot;2021-04-01T15:01:40&quot;,&quot;margin&quot;:{&quot;bottom&quot;:0.81999999284744263,&quot;left&quot;:0.81999999284744263,&quot;right&quot;:2.5399999618530273,&quot;top&quot;:2.9630000591278076},&quot;type&quot;:0}],&quot;type&quot;:0},{&quot;direction&quot;:1,&quot;id&quot;:&quot;2021-04-01T15:01:40&quot;,&quot;maxSize&quot;:{&quot;size1&quot;:66.200000000000003},&quot;minSize&quot;:{&quot;size1&quot;:41.200000000000003},&quot;normalSize&quot;:{&quot;size1&quot;:49.42499999999999},&quot;subLayout&quot;:[{&quot;id&quot;:&quot;2021-04-01T15:01:40&quot;,&quot;margin&quot;:{&quot;bottom&quot;:3.3870000839233398,&quot;left&quot;:2.5399999618530273,&quot;right&quot;:0.026000002399086952,&quot;top&quot;:0.87300002574920654},&quot;maxSize&quot;:{&quot;size1&quot;:34.064329508332492},&quot;minSize&quot;:{&quot;size1&quot;:18.164329508332489},&quot;normalSize&quot;:{&quot;size1&quot;:26.537652106292764},&quot;subLayout&quot;:[{&quot;id&quot;:&quot;2021-04-01T15:01:40&quot;,&quot;margin&quot;:{&quot;bottom&quot;:0.046929933130741119,&quot;left&quot;:2.5399999618530273,&quot;right&quot;:0.026000002399086952,&quot;top&quot;:0.87300002574920654},&quot;type&quot;:0},{&quot;id&quot;:&quot;2021-04-01T15:01:40&quot;,&quot;margin&quot;:{&quot;bottom&quot;:3.3870000839233398,&quot;left&quot;:2.5399999618530273,&quot;right&quot;:0.026000002399086952,&quot;top&quot;:0.14886212348937988},&quot;type&quot;:0}],&quot;type&quot;:0},{&quot;id&quot;:&quot;2021-04-01T15:01:40&quot;,&quot;margin&quot;:{&quot;bottom&quot;:2.5399999618530273,&quot;left&quot;:0.81999999284744263,&quot;right&quot;:1.6929999589920044,&quot;top&quot;:0.026000002399086952},&quot;type&quot;:0}],&quot;type&quot;:0}],&quot;type&quot;:0}"/>
  <p:tag name="KSO_WM_SLIDE_POSITION" val="72*239.3"/>
  <p:tag name="KSO_WM_SLIDE_RATIO" val="1.777778"/>
  <p:tag name="KSO_WM_SLIDE_SIZE" val="467.949*204.702"/>
  <p:tag name="KSO_WM_SLIDE_SUBTYPE" val="picTxt"/>
  <p:tag name="KSO_WM_SLIDE_SUPPORT_FEATURE_TYPE" val="1"/>
  <p:tag name="KSO_WM_SLIDE_TYPE" val="text"/>
  <p:tag name="KSO_WM_TAG_VERSION" val="1.0"/>
  <p:tag name="KSO_WM_TEMPLATE_ASSEMBLE_GROUPID" val="60656e7c4054ed1e2fb7f9c1"/>
  <p:tag name="KSO_WM_TEMPLATE_ASSEMBLE_XID" val="60656e7c4054ed1e2fb7f9c1"/>
  <p:tag name="KSO_WM_TEMPLATE_CATEGORY" val="diagram"/>
  <p:tag name="KSO_WM_TEMPLATE_COLOR_TYPE" val="1"/>
  <p:tag name="KSO_WM_TEMPLATE_INDEX" val="20208623"/>
  <p:tag name="KSO_WM_TEMPLATE_MASTER_TYPE" val="0"/>
  <p:tag name="KSO_WM_TEMPLATE_SUBCATEGORY" val="21"/>
  <p:tag name="TIMING" val="|0.8|0.8|0.4|0.5"/>
</p:tagLst>
</file>

<file path=ppt/tags/tag148.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22"/>
  <p:tag name="KSO_WM_UNIT_BLOCK" val="0"/>
  <p:tag name="KSO_WM_UNIT_COLOR_SCHEME_PARENT_PAGE" val="0_1"/>
  <p:tag name="KSO_WM_UNIT_COLOR_SCHEME_SHAPE_ID" val="22"/>
  <p:tag name="KSO_WM_UNIT_COMPATIBLE" val="0"/>
  <p:tag name="KSO_WM_UNIT_DEC_AREA_ID" val="f5c6f94092a24a709b4f1641e0b832b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92"/>
</p:tagLst>
</file>

<file path=ppt/tags/tag149.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1"/>
  <p:tag name="KSO_WM_UNIT_BLOCK" val="0"/>
  <p:tag name="KSO_WM_UNIT_COLOR_SCHEME_PARENT_PAGE" val="0_1"/>
  <p:tag name="KSO_WM_UNIT_COLOR_SCHEME_SHAPE_ID" val="41"/>
  <p:tag name="KSO_WM_UNIT_COMPATIBLE" val="0"/>
  <p:tag name="KSO_WM_UNIT_DEC_AREA_ID" val="984e79478dea41598389b445d2766bd9"/>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0"/>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51"/>
  <p:tag name="KSO_WM_UNIT_BLOCK" val="0"/>
  <p:tag name="KSO_WM_UNIT_COLOR_SCHEME_PARENT_PAGE" val="0_1"/>
  <p:tag name="KSO_WM_UNIT_COLOR_SCHEME_SHAPE_ID" val="51"/>
  <p:tag name="KSO_WM_UNIT_COMPATIBLE" val="0"/>
  <p:tag name="KSO_WM_UNIT_DEC_AREA_ID" val="ab70d8c0a30f4674927d92a168e2c9da"/>
  <p:tag name="KSO_WM_UNIT_DECOLORIZATION" val="1"/>
  <p:tag name="KSO_WM_UNIT_DECORATE_INFO" val="{&quot;DecorateInfoH&quot;:{&quot;IsAbs&quot;:true},&quot;DecorateInfoW&quot;:{&quot;IsAbs&quot;:true},&quot;DecorateInfoX&quot;:{&quot;IsAbs&quot;:true,&quot;Pos&quot;:2},&quot;DecorateInfoY&quot;:{&quot;IsAbs&quot;:true,&quot;Pos&quot;:1},&quot;ReferentInfo&quot;:{&quot;Id&quot;:&quot;0e99de0b2fed4cba9352a3a3911482b9&quot;,&quot;X&quot;:{&quot;Pos&quot;:2},&quot;Y&quot;:{&quot;Pos&quot;:1}},&quot;whChangeMode&quot;:0}"/>
  <p:tag name="KSO_WM_UNIT_DIAGRAM_ISNUMVISUAL" val="0"/>
  <p:tag name="KSO_WM_UNIT_DIAGRAM_ISREFERUNIT" val="0"/>
  <p:tag name="KSO_WM_UNIT_HIGHLIGHT" val="0"/>
  <p:tag name="KSO_WM_UNIT_ID" val="diagram20208623_1*i*3"/>
  <p:tag name="KSO_WM_UNIT_INDEX" val="3"/>
  <p:tag name="KSO_WM_UNIT_LAYERLEVEL" val="1"/>
  <p:tag name="KSO_WM_UNIT_SM_LIMIT_TYPE" val="0"/>
  <p:tag name="KSO_WM_UNIT_TYPE" val="i"/>
</p:tagLst>
</file>

<file path=ppt/tags/tag151.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6"/>
  <p:tag name="KSO_WM_UNIT_BLOCK" val="0"/>
  <p:tag name="KSO_WM_UNIT_COLOR_SCHEME_PARENT_PAGE" val="0_1"/>
  <p:tag name="KSO_WM_UNIT_COLOR_SCHEME_SHAPE_ID" val="46"/>
  <p:tag name="KSO_WM_UNIT_COMPATIBLE" val="0"/>
  <p:tag name="KSO_WM_UNIT_DEC_AREA_ID" val="d4d0bee935b942c08bd53e9c62ddd4fc"/>
  <p:tag name="KSO_WM_UNIT_DECORATE_INFO" val="{&quot;DecorateInfoH&quot;:{&quot;IsAbs&quot;:true},&quot;DecorateInfoW&quot;:{&quot;IsAbs&quot;:true},&quot;DecorateInfoX&quot;:{&quot;IsAbs&quot;:true,&quot;Pos&quot;:2},&quot;DecorateInfoY&quot;:{&quot;IsAbs&quot;:true,&quot;Pos&quot;:1},&quot;ReferentInfo&quot;:{&quot;Id&quot;:&quot;7ec9028d4d1344cda8cec8301becbfc0;6216a6eebb674781ad2cfc27fd0e108f&quot;,&quot;X&quot;:{&quot;Pos&quot;:2},&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92"/>
</p:tagLst>
</file>

<file path=ppt/tags/tag152.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2"/>
  <p:tag name="KSO_WM_UNIT_BLOCK" val="0"/>
  <p:tag name="KSO_WM_UNIT_COLOR_SCHEME_PARENT_PAGE" val="0_1"/>
  <p:tag name="KSO_WM_UNIT_COLOR_SCHEME_SHAPE_ID" val="42"/>
  <p:tag name="KSO_WM_UNIT_COMPATIBLE" val="0"/>
  <p:tag name="KSO_WM_UNIT_DEC_AREA_ID" val="108ee4b73aa643149fb0edb85c42342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153.xml><?xml version="1.0" encoding="utf-8"?>
<p:tagLst xmlns:p="http://schemas.openxmlformats.org/presentationml/2006/main">
  <p:tag name="KSO_WM_ASSEMBLE_CHIP_INDEX" val="80af6890a1a34cd4b28037f612131977"/>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0e99de0b2fed4cba9352a3a3911482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2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0"/>
</p:tagLst>
</file>

<file path=ppt/tags/tag154.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50fe169b0b434645b09d31bac26c5194&quot;,&quot;fill_align&quot;:&quot;lm&quot;,&quot;chip_types&quot;:[&quot;header&quot;]},{&quot;text_align&quot;:&quot;lm&quot;,&quot;text_direction&quot;:&quot;horizontal&quot;,&quot;support_big_font&quot;:false,&quot;fill_id&quot;:&quot;999c6cd7b05a480f9a6118e791af76e0&quot;,&quot;fill_align&quot;:&quot;lm&quot;,&quot;chip_types&quot;:[&quot;text&quot;]},{&quot;text_align&quot;:&quot;lm&quot;,&quot;text_direction&quot;:&quot;horizontal&quot;,&quot;support_big_font&quot;:false,&quot;fill_id&quot;:&quot;201ca630a5394571bfc2c2894fdfbc2f&quot;,&quot;fill_align&quot;:&quot;cm&quot;,&quot;chip_types&quot;:[&quot;text&quot;]},{&quot;text_align&quot;:&quot;cm&quot;,&quot;text_direction&quot;:&quot;horizontal&quot;,&quot;support_features&quot;:[&quot;collage&quot;],&quot;support_big_font&quot;:false,&quot;fill_id&quot;:&quot;b6e786412cb749de87a9150c6318bff7&quot;,&quot;fill_align&quot;:&quot;cm&quot;,&quot;chip_types&quot;:[&quot;picture&quot;]}]]"/>
  <p:tag name="KSO_WM_CHIP_GROUPID" val="5ef20b19a491bb0086638ad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19a491bb0086638adb"/>
  <p:tag name="KSO_WM_SLIDE_BACKGROUND" val="[&quot;general&quot;]"/>
  <p:tag name="KSO_WM_SLIDE_BACKGROUND_TYPE" val="general"/>
  <p:tag name="KSO_WM_SLIDE_BK_DARK_LIGHT" val="2"/>
  <p:tag name="KSO_WM_SLIDE_CAN_ADD_NAVIGATION" val="1"/>
  <p:tag name="KSO_WM_SLIDE_ID" val="diagram20208623_1"/>
  <p:tag name="KSO_WM_SLIDE_INDEX" val="1"/>
  <p:tag name="KSO_WM_SLIDE_ITEM_CNT" val="0"/>
  <p:tag name="KSO_WM_SLIDE_LAYOUT" val="a_d_f_h"/>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1-04-01T15:01:40&quot;,&quot;maxSize&quot;:{&quot;size1&quot;:31},&quot;minSize&quot;:{&quot;size1&quot;:31},&quot;normalSize&quot;:{&quot;size1&quot;:31},&quot;subLayout&quot;:[{&quot;direction&quot;:1,&quot;id&quot;:&quot;2021-04-01T15:01:40&quot;,&quot;maxSize&quot;:{&quot;size1&quot;:66.200000000000003},&quot;minSize&quot;:{&quot;size1&quot;:41.200000000000003},&quot;normalSize&quot;:{&quot;size1&quot;:55.362499999999997},&quot;subLayout&quot;:[{&quot;id&quot;:&quot;2021-04-01T15:01:40&quot;,&quot;margin&quot;:{&quot;bottom&quot;:0.81999999284744263,&quot;left&quot;:3.809999942779541,&quot;right&quot;:0.026000002399086952,&quot;top&quot;:2.9630000591278076},&quot;type&quot;:0},{&quot;id&quot;:&quot;2021-04-01T15:01:40&quot;,&quot;margin&quot;:{&quot;bottom&quot;:0.81999999284744263,&quot;left&quot;:0.81999999284744263,&quot;right&quot;:2.5399999618530273,&quot;top&quot;:2.9630000591278076},&quot;type&quot;:0}],&quot;type&quot;:0},{&quot;direction&quot;:1,&quot;id&quot;:&quot;2021-04-01T15:01:40&quot;,&quot;maxSize&quot;:{&quot;size1&quot;:66.200000000000003},&quot;minSize&quot;:{&quot;size1&quot;:41.200000000000003},&quot;normalSize&quot;:{&quot;size1&quot;:49.42499999999999},&quot;subLayout&quot;:[{&quot;id&quot;:&quot;2021-04-01T15:01:40&quot;,&quot;margin&quot;:{&quot;bottom&quot;:3.3870000839233398,&quot;left&quot;:2.5399999618530273,&quot;right&quot;:0.026000002399086952,&quot;top&quot;:0.87300002574920654},&quot;maxSize&quot;:{&quot;size1&quot;:34.064329508332492},&quot;minSize&quot;:{&quot;size1&quot;:18.164329508332489},&quot;normalSize&quot;:{&quot;size1&quot;:26.537652106292764},&quot;subLayout&quot;:[{&quot;id&quot;:&quot;2021-04-01T15:01:40&quot;,&quot;margin&quot;:{&quot;bottom&quot;:0.046929933130741119,&quot;left&quot;:2.5399999618530273,&quot;right&quot;:0.026000002399086952,&quot;top&quot;:0.87300002574920654},&quot;type&quot;:0},{&quot;id&quot;:&quot;2021-04-01T15:01:40&quot;,&quot;margin&quot;:{&quot;bottom&quot;:3.3870000839233398,&quot;left&quot;:2.5399999618530273,&quot;right&quot;:0.026000002399086952,&quot;top&quot;:0.14886212348937988},&quot;type&quot;:0}],&quot;type&quot;:0},{&quot;id&quot;:&quot;2021-04-01T15:01:40&quot;,&quot;margin&quot;:{&quot;bottom&quot;:2.5399999618530273,&quot;left&quot;:0.81999999284744263,&quot;right&quot;:1.6929999589920044,&quot;top&quot;:0.026000002399086952},&quot;type&quot;:0}],&quot;type&quot;:0}],&quot;type&quot;:0}"/>
  <p:tag name="KSO_WM_SLIDE_POSITION" val="72*239.3"/>
  <p:tag name="KSO_WM_SLIDE_RATIO" val="1.777778"/>
  <p:tag name="KSO_WM_SLIDE_SIZE" val="467.949*204.702"/>
  <p:tag name="KSO_WM_SLIDE_SUBTYPE" val="picTxt"/>
  <p:tag name="KSO_WM_SLIDE_SUPPORT_FEATURE_TYPE" val="1"/>
  <p:tag name="KSO_WM_SLIDE_TYPE" val="text"/>
  <p:tag name="KSO_WM_TAG_VERSION" val="1.0"/>
  <p:tag name="KSO_WM_TEMPLATE_ASSEMBLE_GROUPID" val="60656e7c4054ed1e2fb7f9c1"/>
  <p:tag name="KSO_WM_TEMPLATE_ASSEMBLE_XID" val="60656e7c4054ed1e2fb7f9c1"/>
  <p:tag name="KSO_WM_TEMPLATE_CATEGORY" val="diagram"/>
  <p:tag name="KSO_WM_TEMPLATE_COLOR_TYPE" val="1"/>
  <p:tag name="KSO_WM_TEMPLATE_INDEX" val="20208623"/>
  <p:tag name="KSO_WM_TEMPLATE_MASTER_TYPE" val="0"/>
  <p:tag name="KSO_WM_TEMPLATE_SUBCATEGORY" val="21"/>
  <p:tag name="TIMING" val="|0.8|0.8|0.4|0.5"/>
</p:tagLst>
</file>

<file path=ppt/tags/tag155.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22"/>
  <p:tag name="KSO_WM_UNIT_BLOCK" val="0"/>
  <p:tag name="KSO_WM_UNIT_COLOR_SCHEME_PARENT_PAGE" val="0_1"/>
  <p:tag name="KSO_WM_UNIT_COLOR_SCHEME_SHAPE_ID" val="22"/>
  <p:tag name="KSO_WM_UNIT_COMPATIBLE" val="0"/>
  <p:tag name="KSO_WM_UNIT_DEC_AREA_ID" val="f5c6f94092a24a709b4f1641e0b832b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92"/>
</p:tagLst>
</file>

<file path=ppt/tags/tag156.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1"/>
  <p:tag name="KSO_WM_UNIT_BLOCK" val="0"/>
  <p:tag name="KSO_WM_UNIT_COLOR_SCHEME_PARENT_PAGE" val="0_1"/>
  <p:tag name="KSO_WM_UNIT_COLOR_SCHEME_SHAPE_ID" val="41"/>
  <p:tag name="KSO_WM_UNIT_COMPATIBLE" val="0"/>
  <p:tag name="KSO_WM_UNIT_DEC_AREA_ID" val="984e79478dea41598389b445d2766bd9"/>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0"/>
</p:tagLst>
</file>

<file path=ppt/tags/tag157.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51"/>
  <p:tag name="KSO_WM_UNIT_BLOCK" val="0"/>
  <p:tag name="KSO_WM_UNIT_COLOR_SCHEME_PARENT_PAGE" val="0_1"/>
  <p:tag name="KSO_WM_UNIT_COLOR_SCHEME_SHAPE_ID" val="51"/>
  <p:tag name="KSO_WM_UNIT_COMPATIBLE" val="0"/>
  <p:tag name="KSO_WM_UNIT_DEC_AREA_ID" val="ab70d8c0a30f4674927d92a168e2c9da"/>
  <p:tag name="KSO_WM_UNIT_DECOLORIZATION" val="1"/>
  <p:tag name="KSO_WM_UNIT_DECORATE_INFO" val="{&quot;DecorateInfoH&quot;:{&quot;IsAbs&quot;:true},&quot;DecorateInfoW&quot;:{&quot;IsAbs&quot;:true},&quot;DecorateInfoX&quot;:{&quot;IsAbs&quot;:true,&quot;Pos&quot;:2},&quot;DecorateInfoY&quot;:{&quot;IsAbs&quot;:true,&quot;Pos&quot;:1},&quot;ReferentInfo&quot;:{&quot;Id&quot;:&quot;0e99de0b2fed4cba9352a3a3911482b9&quot;,&quot;X&quot;:{&quot;Pos&quot;:2},&quot;Y&quot;:{&quot;Pos&quot;:1}},&quot;whChangeMode&quot;:0}"/>
  <p:tag name="KSO_WM_UNIT_DIAGRAM_ISNUMVISUAL" val="0"/>
  <p:tag name="KSO_WM_UNIT_DIAGRAM_ISREFERUNIT" val="0"/>
  <p:tag name="KSO_WM_UNIT_HIGHLIGHT" val="0"/>
  <p:tag name="KSO_WM_UNIT_ID" val="diagram20208623_1*i*3"/>
  <p:tag name="KSO_WM_UNIT_INDEX" val="3"/>
  <p:tag name="KSO_WM_UNIT_LAYERLEVEL" val="1"/>
  <p:tag name="KSO_WM_UNIT_SM_LIMIT_TYPE" val="0"/>
  <p:tag name="KSO_WM_UNIT_TYPE" val="i"/>
</p:tagLst>
</file>

<file path=ppt/tags/tag158.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6"/>
  <p:tag name="KSO_WM_UNIT_BLOCK" val="0"/>
  <p:tag name="KSO_WM_UNIT_COLOR_SCHEME_PARENT_PAGE" val="0_1"/>
  <p:tag name="KSO_WM_UNIT_COLOR_SCHEME_SHAPE_ID" val="46"/>
  <p:tag name="KSO_WM_UNIT_COMPATIBLE" val="0"/>
  <p:tag name="KSO_WM_UNIT_DEC_AREA_ID" val="d4d0bee935b942c08bd53e9c62ddd4fc"/>
  <p:tag name="KSO_WM_UNIT_DECORATE_INFO" val="{&quot;DecorateInfoH&quot;:{&quot;IsAbs&quot;:true},&quot;DecorateInfoW&quot;:{&quot;IsAbs&quot;:true},&quot;DecorateInfoX&quot;:{&quot;IsAbs&quot;:true,&quot;Pos&quot;:2},&quot;DecorateInfoY&quot;:{&quot;IsAbs&quot;:true,&quot;Pos&quot;:1},&quot;ReferentInfo&quot;:{&quot;Id&quot;:&quot;7ec9028d4d1344cda8cec8301becbfc0;6216a6eebb674781ad2cfc27fd0e108f&quot;,&quot;X&quot;:{&quot;Pos&quot;:2},&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92"/>
</p:tagLst>
</file>

<file path=ppt/tags/tag159.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2"/>
  <p:tag name="KSO_WM_UNIT_BLOCK" val="0"/>
  <p:tag name="KSO_WM_UNIT_COLOR_SCHEME_PARENT_PAGE" val="0_1"/>
  <p:tag name="KSO_WM_UNIT_COLOR_SCHEME_SHAPE_ID" val="42"/>
  <p:tag name="KSO_WM_UNIT_COMPATIBLE" val="0"/>
  <p:tag name="KSO_WM_UNIT_DEC_AREA_ID" val="108ee4b73aa643149fb0edb85c42342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ASSEMBLE_CHIP_INDEX" val="80af6890a1a34cd4b28037f612131977"/>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0e99de0b2fed4cba9352a3a3911482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2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0"/>
</p:tagLst>
</file>

<file path=ppt/tags/tag161.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50fe169b0b434645b09d31bac26c5194&quot;,&quot;fill_align&quot;:&quot;lm&quot;,&quot;chip_types&quot;:[&quot;header&quot;]},{&quot;text_align&quot;:&quot;lm&quot;,&quot;text_direction&quot;:&quot;horizontal&quot;,&quot;support_big_font&quot;:false,&quot;fill_id&quot;:&quot;999c6cd7b05a480f9a6118e791af76e0&quot;,&quot;fill_align&quot;:&quot;lm&quot;,&quot;chip_types&quot;:[&quot;text&quot;]},{&quot;text_align&quot;:&quot;lm&quot;,&quot;text_direction&quot;:&quot;horizontal&quot;,&quot;support_big_font&quot;:false,&quot;fill_id&quot;:&quot;201ca630a5394571bfc2c2894fdfbc2f&quot;,&quot;fill_align&quot;:&quot;cm&quot;,&quot;chip_types&quot;:[&quot;text&quot;]},{&quot;text_align&quot;:&quot;cm&quot;,&quot;text_direction&quot;:&quot;horizontal&quot;,&quot;support_features&quot;:[&quot;collage&quot;],&quot;support_big_font&quot;:false,&quot;fill_id&quot;:&quot;b6e786412cb749de87a9150c6318bff7&quot;,&quot;fill_align&quot;:&quot;cm&quot;,&quot;chip_types&quot;:[&quot;picture&quot;]}]]"/>
  <p:tag name="KSO_WM_CHIP_GROUPID" val="5ef20b19a491bb0086638ad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19a491bb0086638adb"/>
  <p:tag name="KSO_WM_SLIDE_BACKGROUND" val="[&quot;general&quot;]"/>
  <p:tag name="KSO_WM_SLIDE_BACKGROUND_TYPE" val="general"/>
  <p:tag name="KSO_WM_SLIDE_BK_DARK_LIGHT" val="2"/>
  <p:tag name="KSO_WM_SLIDE_CAN_ADD_NAVIGATION" val="1"/>
  <p:tag name="KSO_WM_SLIDE_ID" val="diagram20208623_1"/>
  <p:tag name="KSO_WM_SLIDE_INDEX" val="1"/>
  <p:tag name="KSO_WM_SLIDE_ITEM_CNT" val="0"/>
  <p:tag name="KSO_WM_SLIDE_LAYOUT" val="a_d_f_h"/>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1-04-01T15:01:40&quot;,&quot;maxSize&quot;:{&quot;size1&quot;:31},&quot;minSize&quot;:{&quot;size1&quot;:31},&quot;normalSize&quot;:{&quot;size1&quot;:31},&quot;subLayout&quot;:[{&quot;direction&quot;:1,&quot;id&quot;:&quot;2021-04-01T15:01:40&quot;,&quot;maxSize&quot;:{&quot;size1&quot;:66.200000000000003},&quot;minSize&quot;:{&quot;size1&quot;:41.200000000000003},&quot;normalSize&quot;:{&quot;size1&quot;:55.362499999999997},&quot;subLayout&quot;:[{&quot;id&quot;:&quot;2021-04-01T15:01:40&quot;,&quot;margin&quot;:{&quot;bottom&quot;:0.81999999284744263,&quot;left&quot;:3.809999942779541,&quot;right&quot;:0.026000002399086952,&quot;top&quot;:2.9630000591278076},&quot;type&quot;:0},{&quot;id&quot;:&quot;2021-04-01T15:01:40&quot;,&quot;margin&quot;:{&quot;bottom&quot;:0.81999999284744263,&quot;left&quot;:0.81999999284744263,&quot;right&quot;:2.5399999618530273,&quot;top&quot;:2.9630000591278076},&quot;type&quot;:0}],&quot;type&quot;:0},{&quot;direction&quot;:1,&quot;id&quot;:&quot;2021-04-01T15:01:40&quot;,&quot;maxSize&quot;:{&quot;size1&quot;:66.200000000000003},&quot;minSize&quot;:{&quot;size1&quot;:41.200000000000003},&quot;normalSize&quot;:{&quot;size1&quot;:49.42499999999999},&quot;subLayout&quot;:[{&quot;id&quot;:&quot;2021-04-01T15:01:40&quot;,&quot;margin&quot;:{&quot;bottom&quot;:3.3870000839233398,&quot;left&quot;:2.5399999618530273,&quot;right&quot;:0.026000002399086952,&quot;top&quot;:0.87300002574920654},&quot;maxSize&quot;:{&quot;size1&quot;:34.064329508332492},&quot;minSize&quot;:{&quot;size1&quot;:18.164329508332489},&quot;normalSize&quot;:{&quot;size1&quot;:26.537652106292764},&quot;subLayout&quot;:[{&quot;id&quot;:&quot;2021-04-01T15:01:40&quot;,&quot;margin&quot;:{&quot;bottom&quot;:0.046929933130741119,&quot;left&quot;:2.5399999618530273,&quot;right&quot;:0.026000002399086952,&quot;top&quot;:0.87300002574920654},&quot;type&quot;:0},{&quot;id&quot;:&quot;2021-04-01T15:01:40&quot;,&quot;margin&quot;:{&quot;bottom&quot;:3.3870000839233398,&quot;left&quot;:2.5399999618530273,&quot;right&quot;:0.026000002399086952,&quot;top&quot;:0.14886212348937988},&quot;type&quot;:0}],&quot;type&quot;:0},{&quot;id&quot;:&quot;2021-04-01T15:01:40&quot;,&quot;margin&quot;:{&quot;bottom&quot;:2.5399999618530273,&quot;left&quot;:0.81999999284744263,&quot;right&quot;:1.6929999589920044,&quot;top&quot;:0.026000002399086952},&quot;type&quot;:0}],&quot;type&quot;:0}],&quot;type&quot;:0}"/>
  <p:tag name="KSO_WM_SLIDE_POSITION" val="72*239.3"/>
  <p:tag name="KSO_WM_SLIDE_RATIO" val="1.777778"/>
  <p:tag name="KSO_WM_SLIDE_SIZE" val="467.949*204.702"/>
  <p:tag name="KSO_WM_SLIDE_SUBTYPE" val="picTxt"/>
  <p:tag name="KSO_WM_SLIDE_SUPPORT_FEATURE_TYPE" val="1"/>
  <p:tag name="KSO_WM_SLIDE_TYPE" val="text"/>
  <p:tag name="KSO_WM_TAG_VERSION" val="1.0"/>
  <p:tag name="KSO_WM_TEMPLATE_ASSEMBLE_GROUPID" val="60656e7c4054ed1e2fb7f9c1"/>
  <p:tag name="KSO_WM_TEMPLATE_ASSEMBLE_XID" val="60656e7c4054ed1e2fb7f9c1"/>
  <p:tag name="KSO_WM_TEMPLATE_CATEGORY" val="diagram"/>
  <p:tag name="KSO_WM_TEMPLATE_COLOR_TYPE" val="1"/>
  <p:tag name="KSO_WM_TEMPLATE_INDEX" val="20208623"/>
  <p:tag name="KSO_WM_TEMPLATE_MASTER_TYPE" val="0"/>
  <p:tag name="KSO_WM_TEMPLATE_SUBCATEGORY" val="21"/>
  <p:tag name="TIMING" val="|0.8|0.8|0.4|0.5"/>
</p:tagLst>
</file>

<file path=ppt/tags/tag162.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22"/>
  <p:tag name="KSO_WM_UNIT_BLOCK" val="0"/>
  <p:tag name="KSO_WM_UNIT_COLOR_SCHEME_PARENT_PAGE" val="0_1"/>
  <p:tag name="KSO_WM_UNIT_COLOR_SCHEME_SHAPE_ID" val="22"/>
  <p:tag name="KSO_WM_UNIT_COMPATIBLE" val="0"/>
  <p:tag name="KSO_WM_UNIT_DEC_AREA_ID" val="f5c6f94092a24a709b4f1641e0b832b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92"/>
</p:tagLst>
</file>

<file path=ppt/tags/tag163.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1"/>
  <p:tag name="KSO_WM_UNIT_BLOCK" val="0"/>
  <p:tag name="KSO_WM_UNIT_COLOR_SCHEME_PARENT_PAGE" val="0_1"/>
  <p:tag name="KSO_WM_UNIT_COLOR_SCHEME_SHAPE_ID" val="41"/>
  <p:tag name="KSO_WM_UNIT_COMPATIBLE" val="0"/>
  <p:tag name="KSO_WM_UNIT_DEC_AREA_ID" val="984e79478dea41598389b445d2766bd9"/>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0"/>
</p:tagLst>
</file>

<file path=ppt/tags/tag164.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51"/>
  <p:tag name="KSO_WM_UNIT_BLOCK" val="0"/>
  <p:tag name="KSO_WM_UNIT_COLOR_SCHEME_PARENT_PAGE" val="0_1"/>
  <p:tag name="KSO_WM_UNIT_COLOR_SCHEME_SHAPE_ID" val="51"/>
  <p:tag name="KSO_WM_UNIT_COMPATIBLE" val="0"/>
  <p:tag name="KSO_WM_UNIT_DEC_AREA_ID" val="ab70d8c0a30f4674927d92a168e2c9da"/>
  <p:tag name="KSO_WM_UNIT_DECOLORIZATION" val="1"/>
  <p:tag name="KSO_WM_UNIT_DECORATE_INFO" val="{&quot;DecorateInfoH&quot;:{&quot;IsAbs&quot;:true},&quot;DecorateInfoW&quot;:{&quot;IsAbs&quot;:true},&quot;DecorateInfoX&quot;:{&quot;IsAbs&quot;:true,&quot;Pos&quot;:2},&quot;DecorateInfoY&quot;:{&quot;IsAbs&quot;:true,&quot;Pos&quot;:1},&quot;ReferentInfo&quot;:{&quot;Id&quot;:&quot;0e99de0b2fed4cba9352a3a3911482b9&quot;,&quot;X&quot;:{&quot;Pos&quot;:2},&quot;Y&quot;:{&quot;Pos&quot;:1}},&quot;whChangeMode&quot;:0}"/>
  <p:tag name="KSO_WM_UNIT_DIAGRAM_ISNUMVISUAL" val="0"/>
  <p:tag name="KSO_WM_UNIT_DIAGRAM_ISREFERUNIT" val="0"/>
  <p:tag name="KSO_WM_UNIT_HIGHLIGHT" val="0"/>
  <p:tag name="KSO_WM_UNIT_ID" val="diagram20208623_1*i*3"/>
  <p:tag name="KSO_WM_UNIT_INDEX" val="3"/>
  <p:tag name="KSO_WM_UNIT_LAYERLEVEL" val="1"/>
  <p:tag name="KSO_WM_UNIT_SM_LIMIT_TYPE" val="0"/>
  <p:tag name="KSO_WM_UNIT_TYPE" val="i"/>
</p:tagLst>
</file>

<file path=ppt/tags/tag165.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6"/>
  <p:tag name="KSO_WM_UNIT_BLOCK" val="0"/>
  <p:tag name="KSO_WM_UNIT_COLOR_SCHEME_PARENT_PAGE" val="0_1"/>
  <p:tag name="KSO_WM_UNIT_COLOR_SCHEME_SHAPE_ID" val="46"/>
  <p:tag name="KSO_WM_UNIT_COMPATIBLE" val="0"/>
  <p:tag name="KSO_WM_UNIT_DEC_AREA_ID" val="d4d0bee935b942c08bd53e9c62ddd4fc"/>
  <p:tag name="KSO_WM_UNIT_DECORATE_INFO" val="{&quot;DecorateInfoH&quot;:{&quot;IsAbs&quot;:true},&quot;DecorateInfoW&quot;:{&quot;IsAbs&quot;:true},&quot;DecorateInfoX&quot;:{&quot;IsAbs&quot;:true,&quot;Pos&quot;:2},&quot;DecorateInfoY&quot;:{&quot;IsAbs&quot;:true,&quot;Pos&quot;:1},&quot;ReferentInfo&quot;:{&quot;Id&quot;:&quot;7ec9028d4d1344cda8cec8301becbfc0;6216a6eebb674781ad2cfc27fd0e108f&quot;,&quot;X&quot;:{&quot;Pos&quot;:2},&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92"/>
</p:tagLst>
</file>

<file path=ppt/tags/tag166.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2"/>
  <p:tag name="KSO_WM_UNIT_BLOCK" val="0"/>
  <p:tag name="KSO_WM_UNIT_COLOR_SCHEME_PARENT_PAGE" val="0_1"/>
  <p:tag name="KSO_WM_UNIT_COLOR_SCHEME_SHAPE_ID" val="42"/>
  <p:tag name="KSO_WM_UNIT_COMPATIBLE" val="0"/>
  <p:tag name="KSO_WM_UNIT_DEC_AREA_ID" val="108ee4b73aa643149fb0edb85c42342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167.xml><?xml version="1.0" encoding="utf-8"?>
<p:tagLst xmlns:p="http://schemas.openxmlformats.org/presentationml/2006/main">
  <p:tag name="KSO_WM_ASSEMBLE_CHIP_INDEX" val="80af6890a1a34cd4b28037f612131977"/>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0e99de0b2fed4cba9352a3a3911482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2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0"/>
</p:tagLst>
</file>

<file path=ppt/tags/tag16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50fe169b0b434645b09d31bac26c5194&quot;,&quot;fill_align&quot;:&quot;lm&quot;,&quot;chip_types&quot;:[&quot;header&quot;]},{&quot;text_align&quot;:&quot;lm&quot;,&quot;text_direction&quot;:&quot;horizontal&quot;,&quot;support_big_font&quot;:false,&quot;fill_id&quot;:&quot;999c6cd7b05a480f9a6118e791af76e0&quot;,&quot;fill_align&quot;:&quot;lm&quot;,&quot;chip_types&quot;:[&quot;text&quot;]},{&quot;text_align&quot;:&quot;lm&quot;,&quot;text_direction&quot;:&quot;horizontal&quot;,&quot;support_big_font&quot;:false,&quot;fill_id&quot;:&quot;201ca630a5394571bfc2c2894fdfbc2f&quot;,&quot;fill_align&quot;:&quot;cm&quot;,&quot;chip_types&quot;:[&quot;text&quot;]},{&quot;text_align&quot;:&quot;cm&quot;,&quot;text_direction&quot;:&quot;horizontal&quot;,&quot;support_features&quot;:[&quot;collage&quot;],&quot;support_big_font&quot;:false,&quot;fill_id&quot;:&quot;b6e786412cb749de87a9150c6318bff7&quot;,&quot;fill_align&quot;:&quot;cm&quot;,&quot;chip_types&quot;:[&quot;picture&quot;]}]]"/>
  <p:tag name="KSO_WM_CHIP_GROUPID" val="5ef20b19a491bb0086638ad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19a491bb0086638adb"/>
  <p:tag name="KSO_WM_SLIDE_BACKGROUND" val="[&quot;general&quot;]"/>
  <p:tag name="KSO_WM_SLIDE_BACKGROUND_TYPE" val="general"/>
  <p:tag name="KSO_WM_SLIDE_BK_DARK_LIGHT" val="2"/>
  <p:tag name="KSO_WM_SLIDE_CAN_ADD_NAVIGATION" val="1"/>
  <p:tag name="KSO_WM_SLIDE_ID" val="diagram20208623_1"/>
  <p:tag name="KSO_WM_SLIDE_INDEX" val="1"/>
  <p:tag name="KSO_WM_SLIDE_ITEM_CNT" val="0"/>
  <p:tag name="KSO_WM_SLIDE_LAYOUT" val="a_d_f_h"/>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1-04-01T15:01:40&quot;,&quot;maxSize&quot;:{&quot;size1&quot;:31},&quot;minSize&quot;:{&quot;size1&quot;:31},&quot;normalSize&quot;:{&quot;size1&quot;:31},&quot;subLayout&quot;:[{&quot;direction&quot;:1,&quot;id&quot;:&quot;2021-04-01T15:01:40&quot;,&quot;maxSize&quot;:{&quot;size1&quot;:66.200000000000003},&quot;minSize&quot;:{&quot;size1&quot;:41.200000000000003},&quot;normalSize&quot;:{&quot;size1&quot;:55.362499999999997},&quot;subLayout&quot;:[{&quot;id&quot;:&quot;2021-04-01T15:01:40&quot;,&quot;margin&quot;:{&quot;bottom&quot;:0.81999999284744263,&quot;left&quot;:3.809999942779541,&quot;right&quot;:0.026000002399086952,&quot;top&quot;:2.9630000591278076},&quot;type&quot;:0},{&quot;id&quot;:&quot;2021-04-01T15:01:40&quot;,&quot;margin&quot;:{&quot;bottom&quot;:0.81999999284744263,&quot;left&quot;:0.81999999284744263,&quot;right&quot;:2.5399999618530273,&quot;top&quot;:2.9630000591278076},&quot;type&quot;:0}],&quot;type&quot;:0},{&quot;direction&quot;:1,&quot;id&quot;:&quot;2021-04-01T15:01:40&quot;,&quot;maxSize&quot;:{&quot;size1&quot;:66.200000000000003},&quot;minSize&quot;:{&quot;size1&quot;:41.200000000000003},&quot;normalSize&quot;:{&quot;size1&quot;:49.42499999999999},&quot;subLayout&quot;:[{&quot;id&quot;:&quot;2021-04-01T15:01:40&quot;,&quot;margin&quot;:{&quot;bottom&quot;:3.3870000839233398,&quot;left&quot;:2.5399999618530273,&quot;right&quot;:0.026000002399086952,&quot;top&quot;:0.87300002574920654},&quot;maxSize&quot;:{&quot;size1&quot;:34.064329508332492},&quot;minSize&quot;:{&quot;size1&quot;:18.164329508332489},&quot;normalSize&quot;:{&quot;size1&quot;:26.537652106292764},&quot;subLayout&quot;:[{&quot;id&quot;:&quot;2021-04-01T15:01:40&quot;,&quot;margin&quot;:{&quot;bottom&quot;:0.046929933130741119,&quot;left&quot;:2.5399999618530273,&quot;right&quot;:0.026000002399086952,&quot;top&quot;:0.87300002574920654},&quot;type&quot;:0},{&quot;id&quot;:&quot;2021-04-01T15:01:40&quot;,&quot;margin&quot;:{&quot;bottom&quot;:3.3870000839233398,&quot;left&quot;:2.5399999618530273,&quot;right&quot;:0.026000002399086952,&quot;top&quot;:0.14886212348937988},&quot;type&quot;:0}],&quot;type&quot;:0},{&quot;id&quot;:&quot;2021-04-01T15:01:40&quot;,&quot;margin&quot;:{&quot;bottom&quot;:2.5399999618530273,&quot;left&quot;:0.81999999284744263,&quot;right&quot;:1.6929999589920044,&quot;top&quot;:0.026000002399086952},&quot;type&quot;:0}],&quot;type&quot;:0}],&quot;type&quot;:0}"/>
  <p:tag name="KSO_WM_SLIDE_POSITION" val="72*239.3"/>
  <p:tag name="KSO_WM_SLIDE_RATIO" val="1.777778"/>
  <p:tag name="KSO_WM_SLIDE_SIZE" val="467.949*204.702"/>
  <p:tag name="KSO_WM_SLIDE_SUBTYPE" val="picTxt"/>
  <p:tag name="KSO_WM_SLIDE_SUPPORT_FEATURE_TYPE" val="1"/>
  <p:tag name="KSO_WM_SLIDE_TYPE" val="text"/>
  <p:tag name="KSO_WM_TAG_VERSION" val="1.0"/>
  <p:tag name="KSO_WM_TEMPLATE_ASSEMBLE_GROUPID" val="60656e7c4054ed1e2fb7f9c1"/>
  <p:tag name="KSO_WM_TEMPLATE_ASSEMBLE_XID" val="60656e7c4054ed1e2fb7f9c1"/>
  <p:tag name="KSO_WM_TEMPLATE_CATEGORY" val="diagram"/>
  <p:tag name="KSO_WM_TEMPLATE_COLOR_TYPE" val="1"/>
  <p:tag name="KSO_WM_TEMPLATE_INDEX" val="20208623"/>
  <p:tag name="KSO_WM_TEMPLATE_MASTER_TYPE" val="0"/>
  <p:tag name="KSO_WM_TEMPLATE_SUBCATEGORY" val="21"/>
  <p:tag name="TIMING" val="|0.8|0.8|0.4|0.5"/>
</p:tagLst>
</file>

<file path=ppt/tags/tag169.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22"/>
  <p:tag name="KSO_WM_UNIT_BLOCK" val="0"/>
  <p:tag name="KSO_WM_UNIT_COLOR_SCHEME_PARENT_PAGE" val="0_1"/>
  <p:tag name="KSO_WM_UNIT_COLOR_SCHEME_SHAPE_ID" val="22"/>
  <p:tag name="KSO_WM_UNIT_COMPATIBLE" val="0"/>
  <p:tag name="KSO_WM_UNIT_DEC_AREA_ID" val="f5c6f94092a24a709b4f1641e0b832b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92"/>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1"/>
  <p:tag name="KSO_WM_UNIT_BLOCK" val="0"/>
  <p:tag name="KSO_WM_UNIT_COLOR_SCHEME_PARENT_PAGE" val="0_1"/>
  <p:tag name="KSO_WM_UNIT_COLOR_SCHEME_SHAPE_ID" val="41"/>
  <p:tag name="KSO_WM_UNIT_COMPATIBLE" val="0"/>
  <p:tag name="KSO_WM_UNIT_DEC_AREA_ID" val="984e79478dea41598389b445d2766bd9"/>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0"/>
</p:tagLst>
</file>

<file path=ppt/tags/tag171.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51"/>
  <p:tag name="KSO_WM_UNIT_BLOCK" val="0"/>
  <p:tag name="KSO_WM_UNIT_COLOR_SCHEME_PARENT_PAGE" val="0_1"/>
  <p:tag name="KSO_WM_UNIT_COLOR_SCHEME_SHAPE_ID" val="51"/>
  <p:tag name="KSO_WM_UNIT_COMPATIBLE" val="0"/>
  <p:tag name="KSO_WM_UNIT_DEC_AREA_ID" val="ab70d8c0a30f4674927d92a168e2c9da"/>
  <p:tag name="KSO_WM_UNIT_DECOLORIZATION" val="1"/>
  <p:tag name="KSO_WM_UNIT_DECORATE_INFO" val="{&quot;DecorateInfoH&quot;:{&quot;IsAbs&quot;:true},&quot;DecorateInfoW&quot;:{&quot;IsAbs&quot;:true},&quot;DecorateInfoX&quot;:{&quot;IsAbs&quot;:true,&quot;Pos&quot;:2},&quot;DecorateInfoY&quot;:{&quot;IsAbs&quot;:true,&quot;Pos&quot;:1},&quot;ReferentInfo&quot;:{&quot;Id&quot;:&quot;0e99de0b2fed4cba9352a3a3911482b9&quot;,&quot;X&quot;:{&quot;Pos&quot;:2},&quot;Y&quot;:{&quot;Pos&quot;:1}},&quot;whChangeMode&quot;:0}"/>
  <p:tag name="KSO_WM_UNIT_DIAGRAM_ISNUMVISUAL" val="0"/>
  <p:tag name="KSO_WM_UNIT_DIAGRAM_ISREFERUNIT" val="0"/>
  <p:tag name="KSO_WM_UNIT_HIGHLIGHT" val="0"/>
  <p:tag name="KSO_WM_UNIT_ID" val="diagram20208623_1*i*3"/>
  <p:tag name="KSO_WM_UNIT_INDEX" val="3"/>
  <p:tag name="KSO_WM_UNIT_LAYERLEVEL" val="1"/>
  <p:tag name="KSO_WM_UNIT_SM_LIMIT_TYPE" val="0"/>
  <p:tag name="KSO_WM_UNIT_TYPE" val="i"/>
</p:tagLst>
</file>

<file path=ppt/tags/tag172.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6"/>
  <p:tag name="KSO_WM_UNIT_BLOCK" val="0"/>
  <p:tag name="KSO_WM_UNIT_COLOR_SCHEME_PARENT_PAGE" val="0_1"/>
  <p:tag name="KSO_WM_UNIT_COLOR_SCHEME_SHAPE_ID" val="46"/>
  <p:tag name="KSO_WM_UNIT_COMPATIBLE" val="0"/>
  <p:tag name="KSO_WM_UNIT_DEC_AREA_ID" val="d4d0bee935b942c08bd53e9c62ddd4fc"/>
  <p:tag name="KSO_WM_UNIT_DECORATE_INFO" val="{&quot;DecorateInfoH&quot;:{&quot;IsAbs&quot;:true},&quot;DecorateInfoW&quot;:{&quot;IsAbs&quot;:true},&quot;DecorateInfoX&quot;:{&quot;IsAbs&quot;:true,&quot;Pos&quot;:2},&quot;DecorateInfoY&quot;:{&quot;IsAbs&quot;:true,&quot;Pos&quot;:1},&quot;ReferentInfo&quot;:{&quot;Id&quot;:&quot;7ec9028d4d1344cda8cec8301becbfc0;6216a6eebb674781ad2cfc27fd0e108f&quot;,&quot;X&quot;:{&quot;Pos&quot;:2},&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92"/>
</p:tagLst>
</file>

<file path=ppt/tags/tag173.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2"/>
  <p:tag name="KSO_WM_UNIT_BLOCK" val="0"/>
  <p:tag name="KSO_WM_UNIT_COLOR_SCHEME_PARENT_PAGE" val="0_1"/>
  <p:tag name="KSO_WM_UNIT_COLOR_SCHEME_SHAPE_ID" val="42"/>
  <p:tag name="KSO_WM_UNIT_COMPATIBLE" val="0"/>
  <p:tag name="KSO_WM_UNIT_DEC_AREA_ID" val="108ee4b73aa643149fb0edb85c42342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174.xml><?xml version="1.0" encoding="utf-8"?>
<p:tagLst xmlns:p="http://schemas.openxmlformats.org/presentationml/2006/main">
  <p:tag name="KSO_WM_ASSEMBLE_CHIP_INDEX" val="80af6890a1a34cd4b28037f612131977"/>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0e99de0b2fed4cba9352a3a3911482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2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0"/>
</p:tagLst>
</file>

<file path=ppt/tags/tag175.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50fe169b0b434645b09d31bac26c5194&quot;,&quot;fill_align&quot;:&quot;lm&quot;,&quot;chip_types&quot;:[&quot;header&quot;]},{&quot;text_align&quot;:&quot;lm&quot;,&quot;text_direction&quot;:&quot;horizontal&quot;,&quot;support_big_font&quot;:false,&quot;fill_id&quot;:&quot;999c6cd7b05a480f9a6118e791af76e0&quot;,&quot;fill_align&quot;:&quot;lm&quot;,&quot;chip_types&quot;:[&quot;text&quot;]},{&quot;text_align&quot;:&quot;lm&quot;,&quot;text_direction&quot;:&quot;horizontal&quot;,&quot;support_big_font&quot;:false,&quot;fill_id&quot;:&quot;201ca630a5394571bfc2c2894fdfbc2f&quot;,&quot;fill_align&quot;:&quot;cm&quot;,&quot;chip_types&quot;:[&quot;text&quot;]},{&quot;text_align&quot;:&quot;cm&quot;,&quot;text_direction&quot;:&quot;horizontal&quot;,&quot;support_features&quot;:[&quot;collage&quot;],&quot;support_big_font&quot;:false,&quot;fill_id&quot;:&quot;b6e786412cb749de87a9150c6318bff7&quot;,&quot;fill_align&quot;:&quot;cm&quot;,&quot;chip_types&quot;:[&quot;picture&quot;]}]]"/>
  <p:tag name="KSO_WM_CHIP_GROUPID" val="5ef20b19a491bb0086638ad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19a491bb0086638adb"/>
  <p:tag name="KSO_WM_SLIDE_BACKGROUND" val="[&quot;general&quot;]"/>
  <p:tag name="KSO_WM_SLIDE_BACKGROUND_TYPE" val="general"/>
  <p:tag name="KSO_WM_SLIDE_BK_DARK_LIGHT" val="2"/>
  <p:tag name="KSO_WM_SLIDE_CAN_ADD_NAVIGATION" val="1"/>
  <p:tag name="KSO_WM_SLIDE_ID" val="diagram20208623_1"/>
  <p:tag name="KSO_WM_SLIDE_INDEX" val="1"/>
  <p:tag name="KSO_WM_SLIDE_ITEM_CNT" val="0"/>
  <p:tag name="KSO_WM_SLIDE_LAYOUT" val="a_d_f_h"/>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1-04-01T15:01:40&quot;,&quot;maxSize&quot;:{&quot;size1&quot;:31},&quot;minSize&quot;:{&quot;size1&quot;:31},&quot;normalSize&quot;:{&quot;size1&quot;:31},&quot;subLayout&quot;:[{&quot;direction&quot;:1,&quot;id&quot;:&quot;2021-04-01T15:01:40&quot;,&quot;maxSize&quot;:{&quot;size1&quot;:66.200000000000003},&quot;minSize&quot;:{&quot;size1&quot;:41.200000000000003},&quot;normalSize&quot;:{&quot;size1&quot;:55.362499999999997},&quot;subLayout&quot;:[{&quot;id&quot;:&quot;2021-04-01T15:01:40&quot;,&quot;margin&quot;:{&quot;bottom&quot;:0.81999999284744263,&quot;left&quot;:3.809999942779541,&quot;right&quot;:0.026000002399086952,&quot;top&quot;:2.9630000591278076},&quot;type&quot;:0},{&quot;id&quot;:&quot;2021-04-01T15:01:40&quot;,&quot;margin&quot;:{&quot;bottom&quot;:0.81999999284744263,&quot;left&quot;:0.81999999284744263,&quot;right&quot;:2.5399999618530273,&quot;top&quot;:2.9630000591278076},&quot;type&quot;:0}],&quot;type&quot;:0},{&quot;direction&quot;:1,&quot;id&quot;:&quot;2021-04-01T15:01:40&quot;,&quot;maxSize&quot;:{&quot;size1&quot;:66.200000000000003},&quot;minSize&quot;:{&quot;size1&quot;:41.200000000000003},&quot;normalSize&quot;:{&quot;size1&quot;:49.42499999999999},&quot;subLayout&quot;:[{&quot;id&quot;:&quot;2021-04-01T15:01:40&quot;,&quot;margin&quot;:{&quot;bottom&quot;:3.3870000839233398,&quot;left&quot;:2.5399999618530273,&quot;right&quot;:0.026000002399086952,&quot;top&quot;:0.87300002574920654},&quot;maxSize&quot;:{&quot;size1&quot;:34.064329508332492},&quot;minSize&quot;:{&quot;size1&quot;:18.164329508332489},&quot;normalSize&quot;:{&quot;size1&quot;:26.537652106292764},&quot;subLayout&quot;:[{&quot;id&quot;:&quot;2021-04-01T15:01:40&quot;,&quot;margin&quot;:{&quot;bottom&quot;:0.046929933130741119,&quot;left&quot;:2.5399999618530273,&quot;right&quot;:0.026000002399086952,&quot;top&quot;:0.87300002574920654},&quot;type&quot;:0},{&quot;id&quot;:&quot;2021-04-01T15:01:40&quot;,&quot;margin&quot;:{&quot;bottom&quot;:3.3870000839233398,&quot;left&quot;:2.5399999618530273,&quot;right&quot;:0.026000002399086952,&quot;top&quot;:0.14886212348937988},&quot;type&quot;:0}],&quot;type&quot;:0},{&quot;id&quot;:&quot;2021-04-01T15:01:40&quot;,&quot;margin&quot;:{&quot;bottom&quot;:2.5399999618530273,&quot;left&quot;:0.81999999284744263,&quot;right&quot;:1.6929999589920044,&quot;top&quot;:0.026000002399086952},&quot;type&quot;:0}],&quot;type&quot;:0}],&quot;type&quot;:0}"/>
  <p:tag name="KSO_WM_SLIDE_POSITION" val="72*239.3"/>
  <p:tag name="KSO_WM_SLIDE_RATIO" val="1.777778"/>
  <p:tag name="KSO_WM_SLIDE_SIZE" val="467.949*204.702"/>
  <p:tag name="KSO_WM_SLIDE_SUBTYPE" val="picTxt"/>
  <p:tag name="KSO_WM_SLIDE_SUPPORT_FEATURE_TYPE" val="1"/>
  <p:tag name="KSO_WM_SLIDE_TYPE" val="text"/>
  <p:tag name="KSO_WM_TAG_VERSION" val="1.0"/>
  <p:tag name="KSO_WM_TEMPLATE_ASSEMBLE_GROUPID" val="60656e7c4054ed1e2fb7f9c1"/>
  <p:tag name="KSO_WM_TEMPLATE_ASSEMBLE_XID" val="60656e7c4054ed1e2fb7f9c1"/>
  <p:tag name="KSO_WM_TEMPLATE_CATEGORY" val="diagram"/>
  <p:tag name="KSO_WM_TEMPLATE_COLOR_TYPE" val="1"/>
  <p:tag name="KSO_WM_TEMPLATE_INDEX" val="20208623"/>
  <p:tag name="KSO_WM_TEMPLATE_MASTER_TYPE" val="0"/>
  <p:tag name="KSO_WM_TEMPLATE_SUBCATEGORY" val="21"/>
  <p:tag name="TIMING" val="|0.8|0.8|0.4|0.5"/>
</p:tagLst>
</file>

<file path=ppt/tags/tag176.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22"/>
  <p:tag name="KSO_WM_UNIT_BLOCK" val="0"/>
  <p:tag name="KSO_WM_UNIT_COLOR_SCHEME_PARENT_PAGE" val="0_1"/>
  <p:tag name="KSO_WM_UNIT_COLOR_SCHEME_SHAPE_ID" val="22"/>
  <p:tag name="KSO_WM_UNIT_COMPATIBLE" val="0"/>
  <p:tag name="KSO_WM_UNIT_DEC_AREA_ID" val="f5c6f94092a24a709b4f1641e0b832b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92"/>
</p:tagLst>
</file>

<file path=ppt/tags/tag177.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1"/>
  <p:tag name="KSO_WM_UNIT_BLOCK" val="0"/>
  <p:tag name="KSO_WM_UNIT_COLOR_SCHEME_PARENT_PAGE" val="0_1"/>
  <p:tag name="KSO_WM_UNIT_COLOR_SCHEME_SHAPE_ID" val="41"/>
  <p:tag name="KSO_WM_UNIT_COMPATIBLE" val="0"/>
  <p:tag name="KSO_WM_UNIT_DEC_AREA_ID" val="984e79478dea41598389b445d2766bd9"/>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0"/>
</p:tagLst>
</file>

<file path=ppt/tags/tag178.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51"/>
  <p:tag name="KSO_WM_UNIT_BLOCK" val="0"/>
  <p:tag name="KSO_WM_UNIT_COLOR_SCHEME_PARENT_PAGE" val="0_1"/>
  <p:tag name="KSO_WM_UNIT_COLOR_SCHEME_SHAPE_ID" val="51"/>
  <p:tag name="KSO_WM_UNIT_COMPATIBLE" val="0"/>
  <p:tag name="KSO_WM_UNIT_DEC_AREA_ID" val="ab70d8c0a30f4674927d92a168e2c9da"/>
  <p:tag name="KSO_WM_UNIT_DECOLORIZATION" val="1"/>
  <p:tag name="KSO_WM_UNIT_DECORATE_INFO" val="{&quot;DecorateInfoH&quot;:{&quot;IsAbs&quot;:true},&quot;DecorateInfoW&quot;:{&quot;IsAbs&quot;:true},&quot;DecorateInfoX&quot;:{&quot;IsAbs&quot;:true,&quot;Pos&quot;:2},&quot;DecorateInfoY&quot;:{&quot;IsAbs&quot;:true,&quot;Pos&quot;:1},&quot;ReferentInfo&quot;:{&quot;Id&quot;:&quot;0e99de0b2fed4cba9352a3a3911482b9&quot;,&quot;X&quot;:{&quot;Pos&quot;:2},&quot;Y&quot;:{&quot;Pos&quot;:1}},&quot;whChangeMode&quot;:0}"/>
  <p:tag name="KSO_WM_UNIT_DIAGRAM_ISNUMVISUAL" val="0"/>
  <p:tag name="KSO_WM_UNIT_DIAGRAM_ISREFERUNIT" val="0"/>
  <p:tag name="KSO_WM_UNIT_HIGHLIGHT" val="0"/>
  <p:tag name="KSO_WM_UNIT_ID" val="diagram20208623_1*i*3"/>
  <p:tag name="KSO_WM_UNIT_INDEX" val="3"/>
  <p:tag name="KSO_WM_UNIT_LAYERLEVEL" val="1"/>
  <p:tag name="KSO_WM_UNIT_SM_LIMIT_TYPE" val="0"/>
  <p:tag name="KSO_WM_UNIT_TYPE" val="i"/>
</p:tagLst>
</file>

<file path=ppt/tags/tag179.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6"/>
  <p:tag name="KSO_WM_UNIT_BLOCK" val="0"/>
  <p:tag name="KSO_WM_UNIT_COLOR_SCHEME_PARENT_PAGE" val="0_1"/>
  <p:tag name="KSO_WM_UNIT_COLOR_SCHEME_SHAPE_ID" val="46"/>
  <p:tag name="KSO_WM_UNIT_COMPATIBLE" val="0"/>
  <p:tag name="KSO_WM_UNIT_DEC_AREA_ID" val="d4d0bee935b942c08bd53e9c62ddd4fc"/>
  <p:tag name="KSO_WM_UNIT_DECORATE_INFO" val="{&quot;DecorateInfoH&quot;:{&quot;IsAbs&quot;:true},&quot;DecorateInfoW&quot;:{&quot;IsAbs&quot;:true},&quot;DecorateInfoX&quot;:{&quot;IsAbs&quot;:true,&quot;Pos&quot;:2},&quot;DecorateInfoY&quot;:{&quot;IsAbs&quot;:true,&quot;Pos&quot;:1},&quot;ReferentInfo&quot;:{&quot;Id&quot;:&quot;7ec9028d4d1344cda8cec8301becbfc0;6216a6eebb674781ad2cfc27fd0e108f&quot;,&quot;X&quot;:{&quot;Pos&quot;:2},&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92"/>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2"/>
  <p:tag name="KSO_WM_UNIT_BLOCK" val="0"/>
  <p:tag name="KSO_WM_UNIT_COLOR_SCHEME_PARENT_PAGE" val="0_1"/>
  <p:tag name="KSO_WM_UNIT_COLOR_SCHEME_SHAPE_ID" val="42"/>
  <p:tag name="KSO_WM_UNIT_COMPATIBLE" val="0"/>
  <p:tag name="KSO_WM_UNIT_DEC_AREA_ID" val="108ee4b73aa643149fb0edb85c42342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181.xml><?xml version="1.0" encoding="utf-8"?>
<p:tagLst xmlns:p="http://schemas.openxmlformats.org/presentationml/2006/main">
  <p:tag name="KSO_WM_ASSEMBLE_CHIP_INDEX" val="80af6890a1a34cd4b28037f612131977"/>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0e99de0b2fed4cba9352a3a3911482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2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0"/>
</p:tagLst>
</file>

<file path=ppt/tags/tag182.xml><?xml version="1.0" encoding="utf-8"?>
<p:tagLst xmlns:p="http://schemas.openxmlformats.org/presentationml/2006/main">
  <p:tag name="KSO_WM_ASSEMBLE_CHIP_INDEX" val="5de5963253444470a8deebabe1f7f09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ac441d6ed74d49ae868317397845179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623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8"/>
</p:tagLst>
</file>

<file path=ppt/tags/tag183.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50fe169b0b434645b09d31bac26c5194&quot;,&quot;fill_align&quot;:&quot;lm&quot;,&quot;chip_types&quot;:[&quot;header&quot;]},{&quot;text_align&quot;:&quot;lm&quot;,&quot;text_direction&quot;:&quot;horizontal&quot;,&quot;support_big_font&quot;:false,&quot;fill_id&quot;:&quot;999c6cd7b05a480f9a6118e791af76e0&quot;,&quot;fill_align&quot;:&quot;lm&quot;,&quot;chip_types&quot;:[&quot;text&quot;]},{&quot;text_align&quot;:&quot;lm&quot;,&quot;text_direction&quot;:&quot;horizontal&quot;,&quot;support_big_font&quot;:false,&quot;fill_id&quot;:&quot;201ca630a5394571bfc2c2894fdfbc2f&quot;,&quot;fill_align&quot;:&quot;cm&quot;,&quot;chip_types&quot;:[&quot;text&quot;]},{&quot;text_align&quot;:&quot;cm&quot;,&quot;text_direction&quot;:&quot;horizontal&quot;,&quot;support_features&quot;:[&quot;collage&quot;],&quot;support_big_font&quot;:false,&quot;fill_id&quot;:&quot;b6e786412cb749de87a9150c6318bff7&quot;,&quot;fill_align&quot;:&quot;cm&quot;,&quot;chip_types&quot;:[&quot;picture&quot;]}]]"/>
  <p:tag name="KSO_WM_CHIP_GROUPID" val="5ef20b19a491bb0086638ad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19a491bb0086638adb"/>
  <p:tag name="KSO_WM_SLIDE_BACKGROUND" val="[&quot;general&quot;]"/>
  <p:tag name="KSO_WM_SLIDE_BACKGROUND_TYPE" val="general"/>
  <p:tag name="KSO_WM_SLIDE_BK_DARK_LIGHT" val="2"/>
  <p:tag name="KSO_WM_SLIDE_CAN_ADD_NAVIGATION" val="1"/>
  <p:tag name="KSO_WM_SLIDE_ID" val="diagram20208623_1"/>
  <p:tag name="KSO_WM_SLIDE_INDEX" val="1"/>
  <p:tag name="KSO_WM_SLIDE_ITEM_CNT" val="0"/>
  <p:tag name="KSO_WM_SLIDE_LAYOUT" val="a_d_f_h"/>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1-04-01T15:01:40&quot;,&quot;maxSize&quot;:{&quot;size1&quot;:31},&quot;minSize&quot;:{&quot;size1&quot;:31},&quot;normalSize&quot;:{&quot;size1&quot;:31},&quot;subLayout&quot;:[{&quot;direction&quot;:1,&quot;id&quot;:&quot;2021-04-01T15:01:40&quot;,&quot;maxSize&quot;:{&quot;size1&quot;:66.200000000000003},&quot;minSize&quot;:{&quot;size1&quot;:41.200000000000003},&quot;normalSize&quot;:{&quot;size1&quot;:55.362499999999997},&quot;subLayout&quot;:[{&quot;id&quot;:&quot;2021-04-01T15:01:40&quot;,&quot;margin&quot;:{&quot;bottom&quot;:0.81999999284744263,&quot;left&quot;:3.809999942779541,&quot;right&quot;:0.026000002399086952,&quot;top&quot;:2.9630000591278076},&quot;type&quot;:0},{&quot;id&quot;:&quot;2021-04-01T15:01:40&quot;,&quot;margin&quot;:{&quot;bottom&quot;:0.81999999284744263,&quot;left&quot;:0.81999999284744263,&quot;right&quot;:2.5399999618530273,&quot;top&quot;:2.9630000591278076},&quot;type&quot;:0}],&quot;type&quot;:0},{&quot;direction&quot;:1,&quot;id&quot;:&quot;2021-04-01T15:01:40&quot;,&quot;maxSize&quot;:{&quot;size1&quot;:66.200000000000003},&quot;minSize&quot;:{&quot;size1&quot;:41.200000000000003},&quot;normalSize&quot;:{&quot;size1&quot;:49.42499999999999},&quot;subLayout&quot;:[{&quot;id&quot;:&quot;2021-04-01T15:01:40&quot;,&quot;margin&quot;:{&quot;bottom&quot;:3.3870000839233398,&quot;left&quot;:2.5399999618530273,&quot;right&quot;:0.026000002399086952,&quot;top&quot;:0.87300002574920654},&quot;maxSize&quot;:{&quot;size1&quot;:34.064329508332492},&quot;minSize&quot;:{&quot;size1&quot;:18.164329508332489},&quot;normalSize&quot;:{&quot;size1&quot;:26.537652106292764},&quot;subLayout&quot;:[{&quot;id&quot;:&quot;2021-04-01T15:01:40&quot;,&quot;margin&quot;:{&quot;bottom&quot;:0.046929933130741119,&quot;left&quot;:2.5399999618530273,&quot;right&quot;:0.026000002399086952,&quot;top&quot;:0.87300002574920654},&quot;type&quot;:0},{&quot;id&quot;:&quot;2021-04-01T15:01:40&quot;,&quot;margin&quot;:{&quot;bottom&quot;:3.3870000839233398,&quot;left&quot;:2.5399999618530273,&quot;right&quot;:0.026000002399086952,&quot;top&quot;:0.14886212348937988},&quot;type&quot;:0}],&quot;type&quot;:0},{&quot;id&quot;:&quot;2021-04-01T15:01:40&quot;,&quot;margin&quot;:{&quot;bottom&quot;:2.5399999618530273,&quot;left&quot;:0.81999999284744263,&quot;right&quot;:1.6929999589920044,&quot;top&quot;:0.026000002399086952},&quot;type&quot;:0}],&quot;type&quot;:0}],&quot;type&quot;:0}"/>
  <p:tag name="KSO_WM_SLIDE_POSITION" val="72*239.3"/>
  <p:tag name="KSO_WM_SLIDE_RATIO" val="1.777778"/>
  <p:tag name="KSO_WM_SLIDE_SIZE" val="467.949*204.702"/>
  <p:tag name="KSO_WM_SLIDE_SUBTYPE" val="picTxt"/>
  <p:tag name="KSO_WM_SLIDE_SUPPORT_FEATURE_TYPE" val="1"/>
  <p:tag name="KSO_WM_SLIDE_TYPE" val="text"/>
  <p:tag name="KSO_WM_TAG_VERSION" val="1.0"/>
  <p:tag name="KSO_WM_TEMPLATE_ASSEMBLE_GROUPID" val="60656e7c4054ed1e2fb7f9c1"/>
  <p:tag name="KSO_WM_TEMPLATE_ASSEMBLE_XID" val="60656e7c4054ed1e2fb7f9c1"/>
  <p:tag name="KSO_WM_TEMPLATE_CATEGORY" val="diagram"/>
  <p:tag name="KSO_WM_TEMPLATE_COLOR_TYPE" val="1"/>
  <p:tag name="KSO_WM_TEMPLATE_INDEX" val="20208623"/>
  <p:tag name="KSO_WM_TEMPLATE_MASTER_TYPE" val="0"/>
  <p:tag name="KSO_WM_TEMPLATE_SUBCATEGORY" val="21"/>
  <p:tag name="TIMING" val="|0.8|0.8|0.4|0.5"/>
</p:tagLst>
</file>

<file path=ppt/tags/tag184.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22"/>
  <p:tag name="KSO_WM_UNIT_BLOCK" val="0"/>
  <p:tag name="KSO_WM_UNIT_COLOR_SCHEME_PARENT_PAGE" val="0_1"/>
  <p:tag name="KSO_WM_UNIT_COLOR_SCHEME_SHAPE_ID" val="22"/>
  <p:tag name="KSO_WM_UNIT_COMPATIBLE" val="0"/>
  <p:tag name="KSO_WM_UNIT_DEC_AREA_ID" val="f5c6f94092a24a709b4f1641e0b832b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92"/>
</p:tagLst>
</file>

<file path=ppt/tags/tag185.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1"/>
  <p:tag name="KSO_WM_UNIT_BLOCK" val="0"/>
  <p:tag name="KSO_WM_UNIT_COLOR_SCHEME_PARENT_PAGE" val="0_1"/>
  <p:tag name="KSO_WM_UNIT_COLOR_SCHEME_SHAPE_ID" val="41"/>
  <p:tag name="KSO_WM_UNIT_COMPATIBLE" val="0"/>
  <p:tag name="KSO_WM_UNIT_DEC_AREA_ID" val="984e79478dea41598389b445d2766bd9"/>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0"/>
</p:tagLst>
</file>

<file path=ppt/tags/tag186.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51"/>
  <p:tag name="KSO_WM_UNIT_BLOCK" val="0"/>
  <p:tag name="KSO_WM_UNIT_COLOR_SCHEME_PARENT_PAGE" val="0_1"/>
  <p:tag name="KSO_WM_UNIT_COLOR_SCHEME_SHAPE_ID" val="51"/>
  <p:tag name="KSO_WM_UNIT_COMPATIBLE" val="0"/>
  <p:tag name="KSO_WM_UNIT_DEC_AREA_ID" val="ab70d8c0a30f4674927d92a168e2c9da"/>
  <p:tag name="KSO_WM_UNIT_DECOLORIZATION" val="1"/>
  <p:tag name="KSO_WM_UNIT_DECORATE_INFO" val="{&quot;DecorateInfoH&quot;:{&quot;IsAbs&quot;:true},&quot;DecorateInfoW&quot;:{&quot;IsAbs&quot;:true},&quot;DecorateInfoX&quot;:{&quot;IsAbs&quot;:true,&quot;Pos&quot;:2},&quot;DecorateInfoY&quot;:{&quot;IsAbs&quot;:true,&quot;Pos&quot;:1},&quot;ReferentInfo&quot;:{&quot;Id&quot;:&quot;0e99de0b2fed4cba9352a3a3911482b9&quot;,&quot;X&quot;:{&quot;Pos&quot;:2},&quot;Y&quot;:{&quot;Pos&quot;:1}},&quot;whChangeMode&quot;:0}"/>
  <p:tag name="KSO_WM_UNIT_DIAGRAM_ISNUMVISUAL" val="0"/>
  <p:tag name="KSO_WM_UNIT_DIAGRAM_ISREFERUNIT" val="0"/>
  <p:tag name="KSO_WM_UNIT_HIGHLIGHT" val="0"/>
  <p:tag name="KSO_WM_UNIT_ID" val="diagram20208623_1*i*3"/>
  <p:tag name="KSO_WM_UNIT_INDEX" val="3"/>
  <p:tag name="KSO_WM_UNIT_LAYERLEVEL" val="1"/>
  <p:tag name="KSO_WM_UNIT_SM_LIMIT_TYPE" val="0"/>
  <p:tag name="KSO_WM_UNIT_TYPE" val="i"/>
</p:tagLst>
</file>

<file path=ppt/tags/tag187.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6"/>
  <p:tag name="KSO_WM_UNIT_BLOCK" val="0"/>
  <p:tag name="KSO_WM_UNIT_COLOR_SCHEME_PARENT_PAGE" val="0_1"/>
  <p:tag name="KSO_WM_UNIT_COLOR_SCHEME_SHAPE_ID" val="46"/>
  <p:tag name="KSO_WM_UNIT_COMPATIBLE" val="0"/>
  <p:tag name="KSO_WM_UNIT_DEC_AREA_ID" val="d4d0bee935b942c08bd53e9c62ddd4fc"/>
  <p:tag name="KSO_WM_UNIT_DECORATE_INFO" val="{&quot;DecorateInfoH&quot;:{&quot;IsAbs&quot;:true},&quot;DecorateInfoW&quot;:{&quot;IsAbs&quot;:true},&quot;DecorateInfoX&quot;:{&quot;IsAbs&quot;:true,&quot;Pos&quot;:2},&quot;DecorateInfoY&quot;:{&quot;IsAbs&quot;:true,&quot;Pos&quot;:1},&quot;ReferentInfo&quot;:{&quot;Id&quot;:&quot;7ec9028d4d1344cda8cec8301becbfc0;6216a6eebb674781ad2cfc27fd0e108f&quot;,&quot;X&quot;:{&quot;Pos&quot;:2},&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92"/>
</p:tagLst>
</file>

<file path=ppt/tags/tag188.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2"/>
  <p:tag name="KSO_WM_UNIT_BLOCK" val="0"/>
  <p:tag name="KSO_WM_UNIT_COLOR_SCHEME_PARENT_PAGE" val="0_1"/>
  <p:tag name="KSO_WM_UNIT_COLOR_SCHEME_SHAPE_ID" val="42"/>
  <p:tag name="KSO_WM_UNIT_COMPATIBLE" val="0"/>
  <p:tag name="KSO_WM_UNIT_DEC_AREA_ID" val="108ee4b73aa643149fb0edb85c42342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189.xml><?xml version="1.0" encoding="utf-8"?>
<p:tagLst xmlns:p="http://schemas.openxmlformats.org/presentationml/2006/main">
  <p:tag name="KSO_WM_ASSEMBLE_CHIP_INDEX" val="80af6890a1a34cd4b28037f612131977"/>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0e99de0b2fed4cba9352a3a3911482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2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0"/>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ASSEMBLE_CHIP_INDEX" val="5de5963253444470a8deebabe1f7f09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ac441d6ed74d49ae868317397845179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623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8"/>
</p:tagLst>
</file>

<file path=ppt/tags/tag191.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50fe169b0b434645b09d31bac26c5194&quot;,&quot;fill_align&quot;:&quot;lm&quot;,&quot;chip_types&quot;:[&quot;header&quot;]},{&quot;text_align&quot;:&quot;lm&quot;,&quot;text_direction&quot;:&quot;horizontal&quot;,&quot;support_big_font&quot;:false,&quot;fill_id&quot;:&quot;999c6cd7b05a480f9a6118e791af76e0&quot;,&quot;fill_align&quot;:&quot;lm&quot;,&quot;chip_types&quot;:[&quot;text&quot;]},{&quot;text_align&quot;:&quot;lm&quot;,&quot;text_direction&quot;:&quot;horizontal&quot;,&quot;support_big_font&quot;:false,&quot;fill_id&quot;:&quot;201ca630a5394571bfc2c2894fdfbc2f&quot;,&quot;fill_align&quot;:&quot;cm&quot;,&quot;chip_types&quot;:[&quot;text&quot;]},{&quot;text_align&quot;:&quot;cm&quot;,&quot;text_direction&quot;:&quot;horizontal&quot;,&quot;support_features&quot;:[&quot;collage&quot;],&quot;support_big_font&quot;:false,&quot;fill_id&quot;:&quot;b6e786412cb749de87a9150c6318bff7&quot;,&quot;fill_align&quot;:&quot;cm&quot;,&quot;chip_types&quot;:[&quot;picture&quot;]}]]"/>
  <p:tag name="KSO_WM_CHIP_GROUPID" val="5ef20b19a491bb0086638ad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19a491bb0086638adb"/>
  <p:tag name="KSO_WM_SLIDE_BACKGROUND" val="[&quot;general&quot;]"/>
  <p:tag name="KSO_WM_SLIDE_BACKGROUND_TYPE" val="general"/>
  <p:tag name="KSO_WM_SLIDE_BK_DARK_LIGHT" val="2"/>
  <p:tag name="KSO_WM_SLIDE_CAN_ADD_NAVIGATION" val="1"/>
  <p:tag name="KSO_WM_SLIDE_ID" val="diagram20208623_1"/>
  <p:tag name="KSO_WM_SLIDE_INDEX" val="1"/>
  <p:tag name="KSO_WM_SLIDE_ITEM_CNT" val="0"/>
  <p:tag name="KSO_WM_SLIDE_LAYOUT" val="a_d_f_h"/>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1-04-01T15:01:40&quot;,&quot;maxSize&quot;:{&quot;size1&quot;:31},&quot;minSize&quot;:{&quot;size1&quot;:31},&quot;normalSize&quot;:{&quot;size1&quot;:31},&quot;subLayout&quot;:[{&quot;direction&quot;:1,&quot;id&quot;:&quot;2021-04-01T15:01:40&quot;,&quot;maxSize&quot;:{&quot;size1&quot;:66.200000000000003},&quot;minSize&quot;:{&quot;size1&quot;:41.200000000000003},&quot;normalSize&quot;:{&quot;size1&quot;:55.362499999999997},&quot;subLayout&quot;:[{&quot;id&quot;:&quot;2021-04-01T15:01:40&quot;,&quot;margin&quot;:{&quot;bottom&quot;:0.81999999284744263,&quot;left&quot;:3.809999942779541,&quot;right&quot;:0.026000002399086952,&quot;top&quot;:2.9630000591278076},&quot;type&quot;:0},{&quot;id&quot;:&quot;2021-04-01T15:01:40&quot;,&quot;margin&quot;:{&quot;bottom&quot;:0.81999999284744263,&quot;left&quot;:0.81999999284744263,&quot;right&quot;:2.5399999618530273,&quot;top&quot;:2.9630000591278076},&quot;type&quot;:0}],&quot;type&quot;:0},{&quot;direction&quot;:1,&quot;id&quot;:&quot;2021-04-01T15:01:40&quot;,&quot;maxSize&quot;:{&quot;size1&quot;:66.200000000000003},&quot;minSize&quot;:{&quot;size1&quot;:41.200000000000003},&quot;normalSize&quot;:{&quot;size1&quot;:49.42499999999999},&quot;subLayout&quot;:[{&quot;id&quot;:&quot;2021-04-01T15:01:40&quot;,&quot;margin&quot;:{&quot;bottom&quot;:3.3870000839233398,&quot;left&quot;:2.5399999618530273,&quot;right&quot;:0.026000002399086952,&quot;top&quot;:0.87300002574920654},&quot;maxSize&quot;:{&quot;size1&quot;:34.064329508332492},&quot;minSize&quot;:{&quot;size1&quot;:18.164329508332489},&quot;normalSize&quot;:{&quot;size1&quot;:26.537652106292764},&quot;subLayout&quot;:[{&quot;id&quot;:&quot;2021-04-01T15:01:40&quot;,&quot;margin&quot;:{&quot;bottom&quot;:0.046929933130741119,&quot;left&quot;:2.5399999618530273,&quot;right&quot;:0.026000002399086952,&quot;top&quot;:0.87300002574920654},&quot;type&quot;:0},{&quot;id&quot;:&quot;2021-04-01T15:01:40&quot;,&quot;margin&quot;:{&quot;bottom&quot;:3.3870000839233398,&quot;left&quot;:2.5399999618530273,&quot;right&quot;:0.026000002399086952,&quot;top&quot;:0.14886212348937988},&quot;type&quot;:0}],&quot;type&quot;:0},{&quot;id&quot;:&quot;2021-04-01T15:01:40&quot;,&quot;margin&quot;:{&quot;bottom&quot;:2.5399999618530273,&quot;left&quot;:0.81999999284744263,&quot;right&quot;:1.6929999589920044,&quot;top&quot;:0.026000002399086952},&quot;type&quot;:0}],&quot;type&quot;:0}],&quot;type&quot;:0}"/>
  <p:tag name="KSO_WM_SLIDE_POSITION" val="72*239.3"/>
  <p:tag name="KSO_WM_SLIDE_RATIO" val="1.777778"/>
  <p:tag name="KSO_WM_SLIDE_SIZE" val="467.949*204.702"/>
  <p:tag name="KSO_WM_SLIDE_SUBTYPE" val="picTxt"/>
  <p:tag name="KSO_WM_SLIDE_SUPPORT_FEATURE_TYPE" val="1"/>
  <p:tag name="KSO_WM_SLIDE_TYPE" val="text"/>
  <p:tag name="KSO_WM_TAG_VERSION" val="1.0"/>
  <p:tag name="KSO_WM_TEMPLATE_ASSEMBLE_GROUPID" val="60656e7c4054ed1e2fb7f9c1"/>
  <p:tag name="KSO_WM_TEMPLATE_ASSEMBLE_XID" val="60656e7c4054ed1e2fb7f9c1"/>
  <p:tag name="KSO_WM_TEMPLATE_CATEGORY" val="diagram"/>
  <p:tag name="KSO_WM_TEMPLATE_COLOR_TYPE" val="1"/>
  <p:tag name="KSO_WM_TEMPLATE_INDEX" val="20208623"/>
  <p:tag name="KSO_WM_TEMPLATE_MASTER_TYPE" val="0"/>
  <p:tag name="KSO_WM_TEMPLATE_SUBCATEGORY" val="21"/>
  <p:tag name="TIMING" val="|0.8|0.8|0.4|0.5"/>
</p:tagLst>
</file>

<file path=ppt/tags/tag192.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22"/>
  <p:tag name="KSO_WM_UNIT_BLOCK" val="0"/>
  <p:tag name="KSO_WM_UNIT_COLOR_SCHEME_PARENT_PAGE" val="0_1"/>
  <p:tag name="KSO_WM_UNIT_COLOR_SCHEME_SHAPE_ID" val="22"/>
  <p:tag name="KSO_WM_UNIT_COMPATIBLE" val="0"/>
  <p:tag name="KSO_WM_UNIT_DEC_AREA_ID" val="f5c6f94092a24a709b4f1641e0b832b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92"/>
</p:tagLst>
</file>

<file path=ppt/tags/tag193.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1"/>
  <p:tag name="KSO_WM_UNIT_BLOCK" val="0"/>
  <p:tag name="KSO_WM_UNIT_COLOR_SCHEME_PARENT_PAGE" val="0_1"/>
  <p:tag name="KSO_WM_UNIT_COLOR_SCHEME_SHAPE_ID" val="41"/>
  <p:tag name="KSO_WM_UNIT_COMPATIBLE" val="0"/>
  <p:tag name="KSO_WM_UNIT_DEC_AREA_ID" val="984e79478dea41598389b445d2766bd9"/>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0"/>
</p:tagLst>
</file>

<file path=ppt/tags/tag194.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51"/>
  <p:tag name="KSO_WM_UNIT_BLOCK" val="0"/>
  <p:tag name="KSO_WM_UNIT_COLOR_SCHEME_PARENT_PAGE" val="0_1"/>
  <p:tag name="KSO_WM_UNIT_COLOR_SCHEME_SHAPE_ID" val="51"/>
  <p:tag name="KSO_WM_UNIT_COMPATIBLE" val="0"/>
  <p:tag name="KSO_WM_UNIT_DEC_AREA_ID" val="ab70d8c0a30f4674927d92a168e2c9da"/>
  <p:tag name="KSO_WM_UNIT_DECOLORIZATION" val="1"/>
  <p:tag name="KSO_WM_UNIT_DECORATE_INFO" val="{&quot;DecorateInfoH&quot;:{&quot;IsAbs&quot;:true},&quot;DecorateInfoW&quot;:{&quot;IsAbs&quot;:true},&quot;DecorateInfoX&quot;:{&quot;IsAbs&quot;:true,&quot;Pos&quot;:2},&quot;DecorateInfoY&quot;:{&quot;IsAbs&quot;:true,&quot;Pos&quot;:1},&quot;ReferentInfo&quot;:{&quot;Id&quot;:&quot;0e99de0b2fed4cba9352a3a3911482b9&quot;,&quot;X&quot;:{&quot;Pos&quot;:2},&quot;Y&quot;:{&quot;Pos&quot;:1}},&quot;whChangeMode&quot;:0}"/>
  <p:tag name="KSO_WM_UNIT_DIAGRAM_ISNUMVISUAL" val="0"/>
  <p:tag name="KSO_WM_UNIT_DIAGRAM_ISREFERUNIT" val="0"/>
  <p:tag name="KSO_WM_UNIT_HIGHLIGHT" val="0"/>
  <p:tag name="KSO_WM_UNIT_ID" val="diagram20208623_1*i*3"/>
  <p:tag name="KSO_WM_UNIT_INDEX" val="3"/>
  <p:tag name="KSO_WM_UNIT_LAYERLEVEL" val="1"/>
  <p:tag name="KSO_WM_UNIT_SM_LIMIT_TYPE" val="0"/>
  <p:tag name="KSO_WM_UNIT_TYPE" val="i"/>
</p:tagLst>
</file>

<file path=ppt/tags/tag195.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6"/>
  <p:tag name="KSO_WM_UNIT_BLOCK" val="0"/>
  <p:tag name="KSO_WM_UNIT_COLOR_SCHEME_PARENT_PAGE" val="0_1"/>
  <p:tag name="KSO_WM_UNIT_COLOR_SCHEME_SHAPE_ID" val="46"/>
  <p:tag name="KSO_WM_UNIT_COMPATIBLE" val="0"/>
  <p:tag name="KSO_WM_UNIT_DEC_AREA_ID" val="d4d0bee935b942c08bd53e9c62ddd4fc"/>
  <p:tag name="KSO_WM_UNIT_DECORATE_INFO" val="{&quot;DecorateInfoH&quot;:{&quot;IsAbs&quot;:true},&quot;DecorateInfoW&quot;:{&quot;IsAbs&quot;:true},&quot;DecorateInfoX&quot;:{&quot;IsAbs&quot;:true,&quot;Pos&quot;:2},&quot;DecorateInfoY&quot;:{&quot;IsAbs&quot;:true,&quot;Pos&quot;:1},&quot;ReferentInfo&quot;:{&quot;Id&quot;:&quot;7ec9028d4d1344cda8cec8301becbfc0;6216a6eebb674781ad2cfc27fd0e108f&quot;,&quot;X&quot;:{&quot;Pos&quot;:2},&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92"/>
</p:tagLst>
</file>

<file path=ppt/tags/tag196.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2"/>
  <p:tag name="KSO_WM_UNIT_BLOCK" val="0"/>
  <p:tag name="KSO_WM_UNIT_COLOR_SCHEME_PARENT_PAGE" val="0_1"/>
  <p:tag name="KSO_WM_UNIT_COLOR_SCHEME_SHAPE_ID" val="42"/>
  <p:tag name="KSO_WM_UNIT_COMPATIBLE" val="0"/>
  <p:tag name="KSO_WM_UNIT_DEC_AREA_ID" val="108ee4b73aa643149fb0edb85c42342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197.xml><?xml version="1.0" encoding="utf-8"?>
<p:tagLst xmlns:p="http://schemas.openxmlformats.org/presentationml/2006/main">
  <p:tag name="KSO_WM_ASSEMBLE_CHIP_INDEX" val="80af6890a1a34cd4b28037f612131977"/>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0e99de0b2fed4cba9352a3a3911482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2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0"/>
</p:tagLst>
</file>

<file path=ppt/tags/tag198.xml><?xml version="1.0" encoding="utf-8"?>
<p:tagLst xmlns:p="http://schemas.openxmlformats.org/presentationml/2006/main">
  <p:tag name="KSO_WM_ASSEMBLE_CHIP_INDEX" val="5de5963253444470a8deebabe1f7f09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ac441d6ed74d49ae868317397845179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8623_1*f*1"/>
  <p:tag name="KSO_WM_UNIT_INDEX" val="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38"/>
</p:tagLst>
</file>

<file path=ppt/tags/tag19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50fe169b0b434645b09d31bac26c5194&quot;,&quot;fill_align&quot;:&quot;lm&quot;,&quot;chip_types&quot;:[&quot;header&quot;]},{&quot;text_align&quot;:&quot;lm&quot;,&quot;text_direction&quot;:&quot;horizontal&quot;,&quot;support_big_font&quot;:false,&quot;fill_id&quot;:&quot;999c6cd7b05a480f9a6118e791af76e0&quot;,&quot;fill_align&quot;:&quot;lm&quot;,&quot;chip_types&quot;:[&quot;text&quot;]},{&quot;text_align&quot;:&quot;lm&quot;,&quot;text_direction&quot;:&quot;horizontal&quot;,&quot;support_big_font&quot;:false,&quot;fill_id&quot;:&quot;201ca630a5394571bfc2c2894fdfbc2f&quot;,&quot;fill_align&quot;:&quot;cm&quot;,&quot;chip_types&quot;:[&quot;text&quot;]},{&quot;text_align&quot;:&quot;cm&quot;,&quot;text_direction&quot;:&quot;horizontal&quot;,&quot;support_features&quot;:[&quot;collage&quot;],&quot;support_big_font&quot;:false,&quot;fill_id&quot;:&quot;b6e786412cb749de87a9150c6318bff7&quot;,&quot;fill_align&quot;:&quot;cm&quot;,&quot;chip_types&quot;:[&quot;picture&quot;]}]]"/>
  <p:tag name="KSO_WM_CHIP_GROUPID" val="5ef20b19a491bb0086638ad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19a491bb0086638adb"/>
  <p:tag name="KSO_WM_SLIDE_BACKGROUND" val="[&quot;general&quot;]"/>
  <p:tag name="KSO_WM_SLIDE_BACKGROUND_TYPE" val="general"/>
  <p:tag name="KSO_WM_SLIDE_BK_DARK_LIGHT" val="2"/>
  <p:tag name="KSO_WM_SLIDE_CAN_ADD_NAVIGATION" val="1"/>
  <p:tag name="KSO_WM_SLIDE_ID" val="diagram20208623_1"/>
  <p:tag name="KSO_WM_SLIDE_INDEX" val="1"/>
  <p:tag name="KSO_WM_SLIDE_ITEM_CNT" val="0"/>
  <p:tag name="KSO_WM_SLIDE_LAYOUT" val="a_d_f_h"/>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1-04-01T15:01:40&quot;,&quot;maxSize&quot;:{&quot;size1&quot;:31},&quot;minSize&quot;:{&quot;size1&quot;:31},&quot;normalSize&quot;:{&quot;size1&quot;:31},&quot;subLayout&quot;:[{&quot;direction&quot;:1,&quot;id&quot;:&quot;2021-04-01T15:01:40&quot;,&quot;maxSize&quot;:{&quot;size1&quot;:66.200000000000003},&quot;minSize&quot;:{&quot;size1&quot;:41.200000000000003},&quot;normalSize&quot;:{&quot;size1&quot;:55.362499999999997},&quot;subLayout&quot;:[{&quot;id&quot;:&quot;2021-04-01T15:01:40&quot;,&quot;margin&quot;:{&quot;bottom&quot;:0.81999999284744263,&quot;left&quot;:3.809999942779541,&quot;right&quot;:0.026000002399086952,&quot;top&quot;:2.9630000591278076},&quot;type&quot;:0},{&quot;id&quot;:&quot;2021-04-01T15:01:40&quot;,&quot;margin&quot;:{&quot;bottom&quot;:0.81999999284744263,&quot;left&quot;:0.81999999284744263,&quot;right&quot;:2.5399999618530273,&quot;top&quot;:2.9630000591278076},&quot;type&quot;:0}],&quot;type&quot;:0},{&quot;direction&quot;:1,&quot;id&quot;:&quot;2021-04-01T15:01:40&quot;,&quot;maxSize&quot;:{&quot;size1&quot;:66.200000000000003},&quot;minSize&quot;:{&quot;size1&quot;:41.200000000000003},&quot;normalSize&quot;:{&quot;size1&quot;:49.42499999999999},&quot;subLayout&quot;:[{&quot;id&quot;:&quot;2021-04-01T15:01:40&quot;,&quot;margin&quot;:{&quot;bottom&quot;:3.3870000839233398,&quot;left&quot;:2.5399999618530273,&quot;right&quot;:0.026000002399086952,&quot;top&quot;:0.87300002574920654},&quot;maxSize&quot;:{&quot;size1&quot;:34.064329508332492},&quot;minSize&quot;:{&quot;size1&quot;:18.164329508332489},&quot;normalSize&quot;:{&quot;size1&quot;:26.537652106292764},&quot;subLayout&quot;:[{&quot;id&quot;:&quot;2021-04-01T15:01:40&quot;,&quot;margin&quot;:{&quot;bottom&quot;:0.046929933130741119,&quot;left&quot;:2.5399999618530273,&quot;right&quot;:0.026000002399086952,&quot;top&quot;:0.87300002574920654},&quot;type&quot;:0},{&quot;id&quot;:&quot;2021-04-01T15:01:40&quot;,&quot;margin&quot;:{&quot;bottom&quot;:3.3870000839233398,&quot;left&quot;:2.5399999618530273,&quot;right&quot;:0.026000002399086952,&quot;top&quot;:0.14886212348937988},&quot;type&quot;:0}],&quot;type&quot;:0},{&quot;id&quot;:&quot;2021-04-01T15:01:40&quot;,&quot;margin&quot;:{&quot;bottom&quot;:2.5399999618530273,&quot;left&quot;:0.81999999284744263,&quot;right&quot;:1.6929999589920044,&quot;top&quot;:0.026000002399086952},&quot;type&quot;:0}],&quot;type&quot;:0}],&quot;type&quot;:0}"/>
  <p:tag name="KSO_WM_SLIDE_POSITION" val="72*239.3"/>
  <p:tag name="KSO_WM_SLIDE_RATIO" val="1.777778"/>
  <p:tag name="KSO_WM_SLIDE_SIZE" val="467.949*204.702"/>
  <p:tag name="KSO_WM_SLIDE_SUBTYPE" val="picTxt"/>
  <p:tag name="KSO_WM_SLIDE_SUPPORT_FEATURE_TYPE" val="1"/>
  <p:tag name="KSO_WM_SLIDE_TYPE" val="text"/>
  <p:tag name="KSO_WM_TAG_VERSION" val="1.0"/>
  <p:tag name="KSO_WM_TEMPLATE_ASSEMBLE_GROUPID" val="60656e7c4054ed1e2fb7f9c1"/>
  <p:tag name="KSO_WM_TEMPLATE_ASSEMBLE_XID" val="60656e7c4054ed1e2fb7f9c1"/>
  <p:tag name="KSO_WM_TEMPLATE_CATEGORY" val="diagram"/>
  <p:tag name="KSO_WM_TEMPLATE_COLOR_TYPE" val="1"/>
  <p:tag name="KSO_WM_TEMPLATE_INDEX" val="20208623"/>
  <p:tag name="KSO_WM_TEMPLATE_MASTER_TYPE" val="0"/>
  <p:tag name="KSO_WM_TEMPLATE_SUBCATEGORY" val="21"/>
  <p:tag name="TIMING" val="|0.8|0.8|0.4|0.5"/>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22"/>
  <p:tag name="KSO_WM_UNIT_BLOCK" val="0"/>
  <p:tag name="KSO_WM_UNIT_COLOR_SCHEME_PARENT_PAGE" val="0_1"/>
  <p:tag name="KSO_WM_UNIT_COLOR_SCHEME_SHAPE_ID" val="22"/>
  <p:tag name="KSO_WM_UNIT_COMPATIBLE" val="0"/>
  <p:tag name="KSO_WM_UNIT_DEC_AREA_ID" val="f5c6f94092a24a709b4f1641e0b832b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92"/>
</p:tagLst>
</file>

<file path=ppt/tags/tag201.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1"/>
  <p:tag name="KSO_WM_UNIT_BLOCK" val="0"/>
  <p:tag name="KSO_WM_UNIT_COLOR_SCHEME_PARENT_PAGE" val="0_1"/>
  <p:tag name="KSO_WM_UNIT_COLOR_SCHEME_SHAPE_ID" val="41"/>
  <p:tag name="KSO_WM_UNIT_COMPATIBLE" val="0"/>
  <p:tag name="KSO_WM_UNIT_DEC_AREA_ID" val="984e79478dea41598389b445d2766bd9"/>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0"/>
</p:tagLst>
</file>

<file path=ppt/tags/tag202.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51"/>
  <p:tag name="KSO_WM_UNIT_BLOCK" val="0"/>
  <p:tag name="KSO_WM_UNIT_COLOR_SCHEME_PARENT_PAGE" val="0_1"/>
  <p:tag name="KSO_WM_UNIT_COLOR_SCHEME_SHAPE_ID" val="51"/>
  <p:tag name="KSO_WM_UNIT_COMPATIBLE" val="0"/>
  <p:tag name="KSO_WM_UNIT_DEC_AREA_ID" val="ab70d8c0a30f4674927d92a168e2c9da"/>
  <p:tag name="KSO_WM_UNIT_DECOLORIZATION" val="1"/>
  <p:tag name="KSO_WM_UNIT_DECORATE_INFO" val="{&quot;DecorateInfoH&quot;:{&quot;IsAbs&quot;:true},&quot;DecorateInfoW&quot;:{&quot;IsAbs&quot;:true},&quot;DecorateInfoX&quot;:{&quot;IsAbs&quot;:true,&quot;Pos&quot;:2},&quot;DecorateInfoY&quot;:{&quot;IsAbs&quot;:true,&quot;Pos&quot;:1},&quot;ReferentInfo&quot;:{&quot;Id&quot;:&quot;0e99de0b2fed4cba9352a3a3911482b9&quot;,&quot;X&quot;:{&quot;Pos&quot;:2},&quot;Y&quot;:{&quot;Pos&quot;:1}},&quot;whChangeMode&quot;:0}"/>
  <p:tag name="KSO_WM_UNIT_DIAGRAM_ISNUMVISUAL" val="0"/>
  <p:tag name="KSO_WM_UNIT_DIAGRAM_ISREFERUNIT" val="0"/>
  <p:tag name="KSO_WM_UNIT_HIGHLIGHT" val="0"/>
  <p:tag name="KSO_WM_UNIT_ID" val="diagram20208623_1*i*3"/>
  <p:tag name="KSO_WM_UNIT_INDEX" val="3"/>
  <p:tag name="KSO_WM_UNIT_LAYERLEVEL" val="1"/>
  <p:tag name="KSO_WM_UNIT_SM_LIMIT_TYPE" val="0"/>
  <p:tag name="KSO_WM_UNIT_TYPE" val="i"/>
</p:tagLst>
</file>

<file path=ppt/tags/tag203.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6"/>
  <p:tag name="KSO_WM_UNIT_BLOCK" val="0"/>
  <p:tag name="KSO_WM_UNIT_COLOR_SCHEME_PARENT_PAGE" val="0_1"/>
  <p:tag name="KSO_WM_UNIT_COLOR_SCHEME_SHAPE_ID" val="46"/>
  <p:tag name="KSO_WM_UNIT_COMPATIBLE" val="0"/>
  <p:tag name="KSO_WM_UNIT_DEC_AREA_ID" val="d4d0bee935b942c08bd53e9c62ddd4fc"/>
  <p:tag name="KSO_WM_UNIT_DECORATE_INFO" val="{&quot;DecorateInfoH&quot;:{&quot;IsAbs&quot;:true},&quot;DecorateInfoW&quot;:{&quot;IsAbs&quot;:true},&quot;DecorateInfoX&quot;:{&quot;IsAbs&quot;:true,&quot;Pos&quot;:2},&quot;DecorateInfoY&quot;:{&quot;IsAbs&quot;:true,&quot;Pos&quot;:1},&quot;ReferentInfo&quot;:{&quot;Id&quot;:&quot;7ec9028d4d1344cda8cec8301becbfc0;6216a6eebb674781ad2cfc27fd0e108f&quot;,&quot;X&quot;:{&quot;Pos&quot;:2},&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92"/>
</p:tagLst>
</file>

<file path=ppt/tags/tag204.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2"/>
  <p:tag name="KSO_WM_UNIT_BLOCK" val="0"/>
  <p:tag name="KSO_WM_UNIT_COLOR_SCHEME_PARENT_PAGE" val="0_1"/>
  <p:tag name="KSO_WM_UNIT_COLOR_SCHEME_SHAPE_ID" val="42"/>
  <p:tag name="KSO_WM_UNIT_COMPATIBLE" val="0"/>
  <p:tag name="KSO_WM_UNIT_DEC_AREA_ID" val="108ee4b73aa643149fb0edb85c42342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205.xml><?xml version="1.0" encoding="utf-8"?>
<p:tagLst xmlns:p="http://schemas.openxmlformats.org/presentationml/2006/main">
  <p:tag name="KSO_WM_ASSEMBLE_CHIP_INDEX" val="80af6890a1a34cd4b28037f612131977"/>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0e99de0b2fed4cba9352a3a3911482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2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0"/>
</p:tagLst>
</file>

<file path=ppt/tags/tag20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50fe169b0b434645b09d31bac26c5194&quot;,&quot;fill_align&quot;:&quot;lm&quot;,&quot;chip_types&quot;:[&quot;header&quot;]},{&quot;text_align&quot;:&quot;lm&quot;,&quot;text_direction&quot;:&quot;horizontal&quot;,&quot;support_big_font&quot;:false,&quot;fill_id&quot;:&quot;999c6cd7b05a480f9a6118e791af76e0&quot;,&quot;fill_align&quot;:&quot;lm&quot;,&quot;chip_types&quot;:[&quot;text&quot;]},{&quot;text_align&quot;:&quot;lm&quot;,&quot;text_direction&quot;:&quot;horizontal&quot;,&quot;support_big_font&quot;:false,&quot;fill_id&quot;:&quot;201ca630a5394571bfc2c2894fdfbc2f&quot;,&quot;fill_align&quot;:&quot;cm&quot;,&quot;chip_types&quot;:[&quot;text&quot;]},{&quot;text_align&quot;:&quot;cm&quot;,&quot;text_direction&quot;:&quot;horizontal&quot;,&quot;support_features&quot;:[&quot;collage&quot;],&quot;support_big_font&quot;:false,&quot;fill_id&quot;:&quot;b6e786412cb749de87a9150c6318bff7&quot;,&quot;fill_align&quot;:&quot;cm&quot;,&quot;chip_types&quot;:[&quot;picture&quot;]}]]"/>
  <p:tag name="KSO_WM_CHIP_GROUPID" val="5ef20b19a491bb0086638ad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19a491bb0086638adb"/>
  <p:tag name="KSO_WM_SLIDE_BACKGROUND" val="[&quot;general&quot;]"/>
  <p:tag name="KSO_WM_SLIDE_BACKGROUND_TYPE" val="general"/>
  <p:tag name="KSO_WM_SLIDE_BK_DARK_LIGHT" val="2"/>
  <p:tag name="KSO_WM_SLIDE_CAN_ADD_NAVIGATION" val="1"/>
  <p:tag name="KSO_WM_SLIDE_ID" val="diagram20208623_1"/>
  <p:tag name="KSO_WM_SLIDE_INDEX" val="1"/>
  <p:tag name="KSO_WM_SLIDE_ITEM_CNT" val="0"/>
  <p:tag name="KSO_WM_SLIDE_LAYOUT" val="a_d_f_h"/>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1-04-01T15:01:40&quot;,&quot;maxSize&quot;:{&quot;size1&quot;:31},&quot;minSize&quot;:{&quot;size1&quot;:31},&quot;normalSize&quot;:{&quot;size1&quot;:31},&quot;subLayout&quot;:[{&quot;direction&quot;:1,&quot;id&quot;:&quot;2021-04-01T15:01:40&quot;,&quot;maxSize&quot;:{&quot;size1&quot;:66.200000000000003},&quot;minSize&quot;:{&quot;size1&quot;:41.200000000000003},&quot;normalSize&quot;:{&quot;size1&quot;:55.362499999999997},&quot;subLayout&quot;:[{&quot;id&quot;:&quot;2021-04-01T15:01:40&quot;,&quot;margin&quot;:{&quot;bottom&quot;:0.81999999284744263,&quot;left&quot;:3.809999942779541,&quot;right&quot;:0.026000002399086952,&quot;top&quot;:2.9630000591278076},&quot;type&quot;:0},{&quot;id&quot;:&quot;2021-04-01T15:01:40&quot;,&quot;margin&quot;:{&quot;bottom&quot;:0.81999999284744263,&quot;left&quot;:0.81999999284744263,&quot;right&quot;:2.5399999618530273,&quot;top&quot;:2.9630000591278076},&quot;type&quot;:0}],&quot;type&quot;:0},{&quot;direction&quot;:1,&quot;id&quot;:&quot;2021-04-01T15:01:40&quot;,&quot;maxSize&quot;:{&quot;size1&quot;:66.200000000000003},&quot;minSize&quot;:{&quot;size1&quot;:41.200000000000003},&quot;normalSize&quot;:{&quot;size1&quot;:49.42499999999999},&quot;subLayout&quot;:[{&quot;id&quot;:&quot;2021-04-01T15:01:40&quot;,&quot;margin&quot;:{&quot;bottom&quot;:3.3870000839233398,&quot;left&quot;:2.5399999618530273,&quot;right&quot;:0.026000002399086952,&quot;top&quot;:0.87300002574920654},&quot;maxSize&quot;:{&quot;size1&quot;:34.064329508332492},&quot;minSize&quot;:{&quot;size1&quot;:18.164329508332489},&quot;normalSize&quot;:{&quot;size1&quot;:26.537652106292764},&quot;subLayout&quot;:[{&quot;id&quot;:&quot;2021-04-01T15:01:40&quot;,&quot;margin&quot;:{&quot;bottom&quot;:0.046929933130741119,&quot;left&quot;:2.5399999618530273,&quot;right&quot;:0.026000002399086952,&quot;top&quot;:0.87300002574920654},&quot;type&quot;:0},{&quot;id&quot;:&quot;2021-04-01T15:01:40&quot;,&quot;margin&quot;:{&quot;bottom&quot;:3.3870000839233398,&quot;left&quot;:2.5399999618530273,&quot;right&quot;:0.026000002399086952,&quot;top&quot;:0.14886212348937988},&quot;type&quot;:0}],&quot;type&quot;:0},{&quot;id&quot;:&quot;2021-04-01T15:01:40&quot;,&quot;margin&quot;:{&quot;bottom&quot;:2.5399999618530273,&quot;left&quot;:0.81999999284744263,&quot;right&quot;:1.6929999589920044,&quot;top&quot;:0.026000002399086952},&quot;type&quot;:0}],&quot;type&quot;:0}],&quot;type&quot;:0}"/>
  <p:tag name="KSO_WM_SLIDE_POSITION" val="72*239.3"/>
  <p:tag name="KSO_WM_SLIDE_RATIO" val="1.777778"/>
  <p:tag name="KSO_WM_SLIDE_SIZE" val="467.949*204.702"/>
  <p:tag name="KSO_WM_SLIDE_SUBTYPE" val="picTxt"/>
  <p:tag name="KSO_WM_SLIDE_SUPPORT_FEATURE_TYPE" val="1"/>
  <p:tag name="KSO_WM_SLIDE_TYPE" val="text"/>
  <p:tag name="KSO_WM_TAG_VERSION" val="1.0"/>
  <p:tag name="KSO_WM_TEMPLATE_ASSEMBLE_GROUPID" val="60656e7c4054ed1e2fb7f9c1"/>
  <p:tag name="KSO_WM_TEMPLATE_ASSEMBLE_XID" val="60656e7c4054ed1e2fb7f9c1"/>
  <p:tag name="KSO_WM_TEMPLATE_CATEGORY" val="diagram"/>
  <p:tag name="KSO_WM_TEMPLATE_COLOR_TYPE" val="1"/>
  <p:tag name="KSO_WM_TEMPLATE_INDEX" val="20208623"/>
  <p:tag name="KSO_WM_TEMPLATE_MASTER_TYPE" val="0"/>
  <p:tag name="KSO_WM_TEMPLATE_SUBCATEGORY" val="21"/>
  <p:tag name="TIMING" val="|0.8|0.8|0.4|0.5"/>
</p:tagLst>
</file>

<file path=ppt/tags/tag207.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22"/>
  <p:tag name="KSO_WM_UNIT_BLOCK" val="0"/>
  <p:tag name="KSO_WM_UNIT_COLOR_SCHEME_PARENT_PAGE" val="0_1"/>
  <p:tag name="KSO_WM_UNIT_COLOR_SCHEME_SHAPE_ID" val="22"/>
  <p:tag name="KSO_WM_UNIT_COMPATIBLE" val="0"/>
  <p:tag name="KSO_WM_UNIT_DEC_AREA_ID" val="f5c6f94092a24a709b4f1641e0b832b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92"/>
</p:tagLst>
</file>

<file path=ppt/tags/tag208.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1"/>
  <p:tag name="KSO_WM_UNIT_BLOCK" val="0"/>
  <p:tag name="KSO_WM_UNIT_COLOR_SCHEME_PARENT_PAGE" val="0_1"/>
  <p:tag name="KSO_WM_UNIT_COLOR_SCHEME_SHAPE_ID" val="41"/>
  <p:tag name="KSO_WM_UNIT_COMPATIBLE" val="0"/>
  <p:tag name="KSO_WM_UNIT_DEC_AREA_ID" val="984e79478dea41598389b445d2766bd9"/>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0"/>
</p:tagLst>
</file>

<file path=ppt/tags/tag209.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51"/>
  <p:tag name="KSO_WM_UNIT_BLOCK" val="0"/>
  <p:tag name="KSO_WM_UNIT_COLOR_SCHEME_PARENT_PAGE" val="0_1"/>
  <p:tag name="KSO_WM_UNIT_COLOR_SCHEME_SHAPE_ID" val="51"/>
  <p:tag name="KSO_WM_UNIT_COMPATIBLE" val="0"/>
  <p:tag name="KSO_WM_UNIT_DEC_AREA_ID" val="ab70d8c0a30f4674927d92a168e2c9da"/>
  <p:tag name="KSO_WM_UNIT_DECOLORIZATION" val="1"/>
  <p:tag name="KSO_WM_UNIT_DECORATE_INFO" val="{&quot;DecorateInfoH&quot;:{&quot;IsAbs&quot;:true},&quot;DecorateInfoW&quot;:{&quot;IsAbs&quot;:true},&quot;DecorateInfoX&quot;:{&quot;IsAbs&quot;:true,&quot;Pos&quot;:2},&quot;DecorateInfoY&quot;:{&quot;IsAbs&quot;:true,&quot;Pos&quot;:1},&quot;ReferentInfo&quot;:{&quot;Id&quot;:&quot;0e99de0b2fed4cba9352a3a3911482b9&quot;,&quot;X&quot;:{&quot;Pos&quot;:2},&quot;Y&quot;:{&quot;Pos&quot;:1}},&quot;whChangeMode&quot;:0}"/>
  <p:tag name="KSO_WM_UNIT_DIAGRAM_ISNUMVISUAL" val="0"/>
  <p:tag name="KSO_WM_UNIT_DIAGRAM_ISREFERUNIT" val="0"/>
  <p:tag name="KSO_WM_UNIT_HIGHLIGHT" val="0"/>
  <p:tag name="KSO_WM_UNIT_ID" val="diagram20208623_1*i*3"/>
  <p:tag name="KSO_WM_UNIT_INDEX" val="3"/>
  <p:tag name="KSO_WM_UNIT_LAYERLEVEL" val="1"/>
  <p:tag name="KSO_WM_UNIT_SM_LIMIT_TYPE" val="0"/>
  <p:tag name="KSO_WM_UNIT_TYPE" val="i"/>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6"/>
  <p:tag name="KSO_WM_UNIT_BLOCK" val="0"/>
  <p:tag name="KSO_WM_UNIT_COLOR_SCHEME_PARENT_PAGE" val="0_1"/>
  <p:tag name="KSO_WM_UNIT_COLOR_SCHEME_SHAPE_ID" val="46"/>
  <p:tag name="KSO_WM_UNIT_COMPATIBLE" val="0"/>
  <p:tag name="KSO_WM_UNIT_DEC_AREA_ID" val="d4d0bee935b942c08bd53e9c62ddd4fc"/>
  <p:tag name="KSO_WM_UNIT_DECORATE_INFO" val="{&quot;DecorateInfoH&quot;:{&quot;IsAbs&quot;:true},&quot;DecorateInfoW&quot;:{&quot;IsAbs&quot;:true},&quot;DecorateInfoX&quot;:{&quot;IsAbs&quot;:true,&quot;Pos&quot;:2},&quot;DecorateInfoY&quot;:{&quot;IsAbs&quot;:true,&quot;Pos&quot;:1},&quot;ReferentInfo&quot;:{&quot;Id&quot;:&quot;7ec9028d4d1344cda8cec8301becbfc0;6216a6eebb674781ad2cfc27fd0e108f&quot;,&quot;X&quot;:{&quot;Pos&quot;:2},&quot;Y&quot;:{&quot;Pos&quot;:1}},&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FOIL_COLOR" val="1"/>
  <p:tag name="KSO_WM_UNIT_HIGHLIGHT" val="0"/>
  <p:tag name="KSO_WM_UNIT_ID" val="diagram20208623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92"/>
</p:tagLst>
</file>

<file path=ppt/tags/tag211.xml><?xml version="1.0" encoding="utf-8"?>
<p:tagLst xmlns:p="http://schemas.openxmlformats.org/presentationml/2006/main">
  <p:tag name="KSO_WM_BEAUTIFY_FLAG" val="#wm#"/>
  <p:tag name="KSO_WM_CHIP_GROUPID" val="5ef20b19a491bb0086638ada"/>
  <p:tag name="KSO_WM_CHIP_XID" val="5ef20b19a491bb0086638adb"/>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ADJUSTLAYOUT_ID" val="42"/>
  <p:tag name="KSO_WM_UNIT_BLOCK" val="0"/>
  <p:tag name="KSO_WM_UNIT_COLOR_SCHEME_PARENT_PAGE" val="0_1"/>
  <p:tag name="KSO_WM_UNIT_COLOR_SCHEME_SHAPE_ID" val="42"/>
  <p:tag name="KSO_WM_UNIT_COMPATIBLE" val="0"/>
  <p:tag name="KSO_WM_UNIT_DEC_AREA_ID" val="108ee4b73aa643149fb0edb85c42342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862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
</p:tagLst>
</file>

<file path=ppt/tags/tag212.xml><?xml version="1.0" encoding="utf-8"?>
<p:tagLst xmlns:p="http://schemas.openxmlformats.org/presentationml/2006/main">
  <p:tag name="KSO_WM_ASSEMBLE_CHIP_INDEX" val="80af6890a1a34cd4b28037f612131977"/>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c4054ed1e2fb7f9c1"/>
  <p:tag name="KSO_WM_TEMPLATE_ASSEMBLE_XID" val="60656e7c4054ed1e2fb7f9c1"/>
  <p:tag name="KSO_WM_TEMPLATE_CATEGORY" val="diagram"/>
  <p:tag name="KSO_WM_TEMPLATE_INDEX" val="20208623"/>
  <p:tag name="KSO_WM_UNIT_BLOCK" val="0"/>
  <p:tag name="KSO_WM_UNIT_COMPATIBLE" val="0"/>
  <p:tag name="KSO_WM_UNIT_DEC_AREA_ID" val="0e99de0b2fed4cba9352a3a3911482b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23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0"/>
</p:tagLst>
</file>

<file path=ppt/tags/tag213.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50fe169b0b434645b09d31bac26c5194&quot;,&quot;fill_align&quot;:&quot;lm&quot;,&quot;chip_types&quot;:[&quot;header&quot;]},{&quot;text_align&quot;:&quot;lm&quot;,&quot;text_direction&quot;:&quot;horizontal&quot;,&quot;support_big_font&quot;:false,&quot;fill_id&quot;:&quot;999c6cd7b05a480f9a6118e791af76e0&quot;,&quot;fill_align&quot;:&quot;lm&quot;,&quot;chip_types&quot;:[&quot;text&quot;]},{&quot;text_align&quot;:&quot;lm&quot;,&quot;text_direction&quot;:&quot;horizontal&quot;,&quot;support_big_font&quot;:false,&quot;fill_id&quot;:&quot;201ca630a5394571bfc2c2894fdfbc2f&quot;,&quot;fill_align&quot;:&quot;cm&quot;,&quot;chip_types&quot;:[&quot;text&quot;]},{&quot;text_align&quot;:&quot;cm&quot;,&quot;text_direction&quot;:&quot;horizontal&quot;,&quot;support_features&quot;:[&quot;collage&quot;],&quot;support_big_font&quot;:false,&quot;fill_id&quot;:&quot;b6e786412cb749de87a9150c6318bff7&quot;,&quot;fill_align&quot;:&quot;cm&quot;,&quot;chip_types&quot;:[&quot;picture&quot;]}]]"/>
  <p:tag name="KSO_WM_CHIP_GROUPID" val="5ef20b19a491bb0086638ad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19a491bb0086638adb"/>
  <p:tag name="KSO_WM_SLIDE_BACKGROUND" val="[&quot;general&quot;]"/>
  <p:tag name="KSO_WM_SLIDE_BACKGROUND_TYPE" val="general"/>
  <p:tag name="KSO_WM_SLIDE_BK_DARK_LIGHT" val="2"/>
  <p:tag name="KSO_WM_SLIDE_CAN_ADD_NAVIGATION" val="1"/>
  <p:tag name="KSO_WM_SLIDE_ID" val="diagram20208623_1"/>
  <p:tag name="KSO_WM_SLIDE_INDEX" val="1"/>
  <p:tag name="KSO_WM_SLIDE_ITEM_CNT" val="0"/>
  <p:tag name="KSO_WM_SLIDE_LAYOUT" val="a_d_f_h"/>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1-04-01T15:01:40&quot;,&quot;maxSize&quot;:{&quot;size1&quot;:31},&quot;minSize&quot;:{&quot;size1&quot;:31},&quot;normalSize&quot;:{&quot;size1&quot;:31},&quot;subLayout&quot;:[{&quot;direction&quot;:1,&quot;id&quot;:&quot;2021-04-01T15:01:40&quot;,&quot;maxSize&quot;:{&quot;size1&quot;:66.200000000000003},&quot;minSize&quot;:{&quot;size1&quot;:41.200000000000003},&quot;normalSize&quot;:{&quot;size1&quot;:55.362499999999997},&quot;subLayout&quot;:[{&quot;id&quot;:&quot;2021-04-01T15:01:40&quot;,&quot;margin&quot;:{&quot;bottom&quot;:0.81999999284744263,&quot;left&quot;:3.809999942779541,&quot;right&quot;:0.026000002399086952,&quot;top&quot;:2.9630000591278076},&quot;type&quot;:0},{&quot;id&quot;:&quot;2021-04-01T15:01:40&quot;,&quot;margin&quot;:{&quot;bottom&quot;:0.81999999284744263,&quot;left&quot;:0.81999999284744263,&quot;right&quot;:2.5399999618530273,&quot;top&quot;:2.9630000591278076},&quot;type&quot;:0}],&quot;type&quot;:0},{&quot;direction&quot;:1,&quot;id&quot;:&quot;2021-04-01T15:01:40&quot;,&quot;maxSize&quot;:{&quot;size1&quot;:66.200000000000003},&quot;minSize&quot;:{&quot;size1&quot;:41.200000000000003},&quot;normalSize&quot;:{&quot;size1&quot;:49.42499999999999},&quot;subLayout&quot;:[{&quot;id&quot;:&quot;2021-04-01T15:01:40&quot;,&quot;margin&quot;:{&quot;bottom&quot;:3.3870000839233398,&quot;left&quot;:2.5399999618530273,&quot;right&quot;:0.026000002399086952,&quot;top&quot;:0.87300002574920654},&quot;maxSize&quot;:{&quot;size1&quot;:34.064329508332492},&quot;minSize&quot;:{&quot;size1&quot;:18.164329508332489},&quot;normalSize&quot;:{&quot;size1&quot;:26.537652106292764},&quot;subLayout&quot;:[{&quot;id&quot;:&quot;2021-04-01T15:01:40&quot;,&quot;margin&quot;:{&quot;bottom&quot;:0.046929933130741119,&quot;left&quot;:2.5399999618530273,&quot;right&quot;:0.026000002399086952,&quot;top&quot;:0.87300002574920654},&quot;type&quot;:0},{&quot;id&quot;:&quot;2021-04-01T15:01:40&quot;,&quot;margin&quot;:{&quot;bottom&quot;:3.3870000839233398,&quot;left&quot;:2.5399999618530273,&quot;right&quot;:0.026000002399086952,&quot;top&quot;:0.14886212348937988},&quot;type&quot;:0}],&quot;type&quot;:0},{&quot;id&quot;:&quot;2021-04-01T15:01:40&quot;,&quot;margin&quot;:{&quot;bottom&quot;:2.5399999618530273,&quot;left&quot;:0.81999999284744263,&quot;right&quot;:1.6929999589920044,&quot;top&quot;:0.026000002399086952},&quot;type&quot;:0}],&quot;type&quot;:0}],&quot;type&quot;:0}"/>
  <p:tag name="KSO_WM_SLIDE_POSITION" val="72*239.3"/>
  <p:tag name="KSO_WM_SLIDE_RATIO" val="1.777778"/>
  <p:tag name="KSO_WM_SLIDE_SIZE" val="467.949*204.702"/>
  <p:tag name="KSO_WM_SLIDE_SUBTYPE" val="picTxt"/>
  <p:tag name="KSO_WM_SLIDE_SUPPORT_FEATURE_TYPE" val="1"/>
  <p:tag name="KSO_WM_SLIDE_TYPE" val="text"/>
  <p:tag name="KSO_WM_TAG_VERSION" val="1.0"/>
  <p:tag name="KSO_WM_TEMPLATE_ASSEMBLE_GROUPID" val="60656e7c4054ed1e2fb7f9c1"/>
  <p:tag name="KSO_WM_TEMPLATE_ASSEMBLE_XID" val="60656e7c4054ed1e2fb7f9c1"/>
  <p:tag name="KSO_WM_TEMPLATE_CATEGORY" val="diagram"/>
  <p:tag name="KSO_WM_TEMPLATE_COLOR_TYPE" val="1"/>
  <p:tag name="KSO_WM_TEMPLATE_INDEX" val="20208623"/>
  <p:tag name="KSO_WM_TEMPLATE_MASTER_TYPE" val="0"/>
  <p:tag name="KSO_WM_TEMPLATE_SUBCATEGORY" val="21"/>
  <p:tag name="TIMING" val="|0.8|0.8|0.4|0.5"/>
</p:tagLst>
</file>

<file path=ppt/tags/tag214.xml><?xml version="1.0" encoding="utf-8"?>
<p:tagLst xmlns:p="http://schemas.openxmlformats.org/presentationml/2006/main">
  <p:tag name="KSO_WM_ASSEMBLE_CHIP_INDEX" val="944e1ad5eab84d15bb8152b0e120e00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b4054ed1e2fb7f9b4"/>
  <p:tag name="KSO_WM_TEMPLATE_ASSEMBLE_XID" val="60656e7b4054ed1e2fb7f9b4"/>
  <p:tag name="KSO_WM_TEMPLATE_CATEGORY" val="diagram"/>
  <p:tag name="KSO_WM_TEMPLATE_INDEX" val="20208611"/>
  <p:tag name="KSO_WM_UNIT_BLOCK" val="0"/>
  <p:tag name="KSO_WM_UNIT_COMPATIBLE" val="0"/>
  <p:tag name="KSO_WM_UNIT_DEC_AREA_ID" val="86804887256f421f8d3ae95ea41b11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11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7"/>
</p:tagLst>
</file>

<file path=ppt/tags/tag215.xml><?xml version="1.0" encoding="utf-8"?>
<p:tagLst xmlns:p="http://schemas.openxmlformats.org/presentationml/2006/main">
  <p:tag name="KSO_WM_ASSEMBLE_CHIP_INDEX" val="0a7bd976e7db44ea8a9d0c1cf724ef19"/>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7b4054ed1e2fb7f9b4"/>
  <p:tag name="KSO_WM_TEMPLATE_ASSEMBLE_XID" val="60656e7b4054ed1e2fb7f9b4"/>
  <p:tag name="KSO_WM_TEMPLATE_CATEGORY" val="diagram"/>
  <p:tag name="KSO_WM_TEMPLATE_INDEX" val="20208611"/>
  <p:tag name="KSO_WM_UNIT_COMPATIBLE" val="1"/>
  <p:tag name="KSO_WM_UNIT_DEC_AREA_ID" val="dedc20925cdc4725a4c327288dd916a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611_1*d*1"/>
  <p:tag name="KSO_WM_UNIT_INDEX" val="1"/>
  <p:tag name="KSO_WM_UNIT_LAYERLEVEL" val="1"/>
  <p:tag name="KSO_WM_UNIT_PLACING_PICTURE" val="0a7bd976e7db44ea8a9d0c1cf724ef19"/>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761*2411"/>
</p:tagLst>
</file>

<file path=ppt/tags/tag21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c4c25ca0ca5c40f185466383f79d5c7d&quot;,&quot;fill_align&quot;:&quot;lm&quot;,&quot;chip_types&quot;:[&quot;header&quot;]},{&quot;text_align&quot;:&quot;lm&quot;,&quot;text_direction&quot;:&quot;horizontal&quot;,&quot;support_big_font&quot;:false,&quot;fill_id&quot;:&quot;d48b62735a09469bb829c88fb0d6fc75&quot;,&quot;fill_align&quot;:&quot;lm&quot;,&quot;chip_types&quot;:[&quot;diagram&quot;,&quot;pictext&quot;,&quot;text&quot;,&quot;picture&quot;,&quot;chart&quot;,&quot;table&quot;,&quot;video&quot;]}]]"/>
  <p:tag name="KSO_WM_CHIP_GROUPID" val="5ef20bd7a491bb0086638afb"/>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d7a491bb0086638afc"/>
  <p:tag name="KSO_WM_SLIDE_BACKGROUND" val="[&quot;general&quot;]"/>
  <p:tag name="KSO_WM_SLIDE_BACKGROUND_TYPE" val="general"/>
  <p:tag name="KSO_WM_SLIDE_BK_DARK_LIGHT" val="2"/>
  <p:tag name="KSO_WM_SLIDE_CAN_ADD_NAVIGATION" val="1"/>
  <p:tag name="KSO_WM_SLIDE_ID" val="diagram20208611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33&quot;,&quot;maxSize&quot;:{&quot;size1&quot;:31.100000000000001},&quot;minSize&quot;:{&quot;size1&quot;:26.699999999999999},&quot;normalSize&quot;:{&quot;size1&quot;:26.700185185185187},&quot;subLayout&quot;:[{&quot;id&quot;:&quot;2021-04-01T15:01:33&quot;,&quot;margin&quot;:{&quot;bottom&quot;:0.026000002399086952,&quot;left&quot;:5.0799999237060547,&quot;right&quot;:6.7729997634887695,&quot;top&quot;:2.9630000591278076},&quot;type&quot;:0},{&quot;id&quot;:&quot;2021-04-01T15:01:33&quot;,&quot;margin&quot;:{&quot;bottom&quot;:4.2329998016357422,&quot;left&quot;:5.0799999237060547,&quot;right&quot;:4.6560001373291016,&quot;top&quot;:0.84700000286102295},&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60656e7b4054ed1e2fb7f9b4"/>
  <p:tag name="KSO_WM_TEMPLATE_ASSEMBLE_XID" val="60656e7b4054ed1e2fb7f9b4"/>
  <p:tag name="KSO_WM_TEMPLATE_CATEGORY" val="diagram"/>
  <p:tag name="KSO_WM_TEMPLATE_COLOR_TYPE" val="1"/>
  <p:tag name="KSO_WM_TEMPLATE_INDEX" val="20208611"/>
  <p:tag name="KSO_WM_TEMPLATE_MASTER_TYPE" val="0"/>
  <p:tag name="KSO_WM_TEMPLATE_SUBCATEGORY" val="21"/>
</p:tagLst>
</file>

<file path=ppt/tags/tag217.xml><?xml version="1.0" encoding="utf-8"?>
<p:tagLst xmlns:p="http://schemas.openxmlformats.org/presentationml/2006/main">
  <p:tag name="KSO_WM_BEAUTIFY_FLAG" val="#wm#"/>
  <p:tag name="KSO_WM_CHIP_GROUPID" val="5f0e75e18050c250ba65b23b"/>
  <p:tag name="KSO_WM_CHIP_XID" val="5f0e75e18050c250ba65b23c"/>
  <p:tag name="KSO_WM_TAG_VERSION" val="1.0"/>
  <p:tag name="KSO_WM_TEMPLATE_ASSEMBLE_GROUPID" val="60656e8f4054ed1e2fb7fb7d"/>
  <p:tag name="KSO_WM_TEMPLATE_ASSEMBLE_XID" val="60656e8f4054ed1e2fb7fb7d"/>
  <p:tag name="KSO_WM_TEMPLATE_CATEGORY" val="diagram"/>
  <p:tag name="KSO_WM_TEMPLATE_INDEX" val="20209276"/>
  <p:tag name="KSO_WM_UNIT_BLOCK" val="0"/>
  <p:tag name="KSO_WM_UNIT_COMPATIBLE" val="0"/>
  <p:tag name="KSO_WM_UNIT_DEC_AREA_ID" val="f4cfcd21f37c4688897bee1ea04df35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276_1*i*1"/>
  <p:tag name="KSO_WM_UNIT_INDEX" val="1"/>
  <p:tag name="KSO_WM_UNIT_LAYERLEVEL" val="1"/>
  <p:tag name="KSO_WM_UNIT_SM_LIMIT_TYPE" val="1"/>
  <p:tag name="KSO_WM_UNIT_TYPE" val="i"/>
  <p:tag name="KSO_WM_UNIT_VALUE" val="50"/>
</p:tagLst>
</file>

<file path=ppt/tags/tag218.xml><?xml version="1.0" encoding="utf-8"?>
<p:tagLst xmlns:p="http://schemas.openxmlformats.org/presentationml/2006/main">
  <p:tag name="KSO_WM_ASSEMBLE_CHIP_INDEX" val="529b204358f94b8d8fb4db3b5c423ba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8f4054ed1e2fb7fb7d"/>
  <p:tag name="KSO_WM_TEMPLATE_ASSEMBLE_XID" val="60656e8f4054ed1e2fb7fb7d"/>
  <p:tag name="KSO_WM_TEMPLATE_CATEGORY" val="diagram"/>
  <p:tag name="KSO_WM_TEMPLATE_INDEX" val="20209276"/>
  <p:tag name="KSO_WM_UNIT_COMPATIBLE" val="0"/>
  <p:tag name="KSO_WM_UNIT_DEC_AREA_ID" val="c082174db2f34edeb6e356c834f919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9276_1*d*1"/>
  <p:tag name="KSO_WM_UNIT_INDEX" val="1"/>
  <p:tag name="KSO_WM_UNIT_LAYERLEVEL" val="1"/>
  <p:tag name="KSO_WM_UNIT_PICTURE_CLIP_FLAG" val="0"/>
  <p:tag name="KSO_WM_UNIT_PLACING_PICTURE" val="529b204358f94b8d8fb4db3b5c423ba1"/>
  <p:tag name="KSO_WM_UNIT_SM_LIMIT_TYPE" val="2"/>
  <p:tag name="KSO_WM_UNIT_TYPE" val="d"/>
  <p:tag name="KSO_WM_UNIT_VALUE" val="1904*1650"/>
</p:tagLst>
</file>

<file path=ppt/tags/tag219.xml><?xml version="1.0" encoding="utf-8"?>
<p:tagLst xmlns:p="http://schemas.openxmlformats.org/presentationml/2006/main">
  <p:tag name="KSO_WM_ASSEMBLE_CHIP_INDEX" val="962257eb86764c92af8ac20a1e3229ad"/>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8f4054ed1e2fb7fb7d"/>
  <p:tag name="KSO_WM_TEMPLATE_ASSEMBLE_XID" val="60656e8f4054ed1e2fb7fb7d"/>
  <p:tag name="KSO_WM_TEMPLATE_CATEGORY" val="diagram"/>
  <p:tag name="KSO_WM_TEMPLATE_INDEX" val="20209276"/>
  <p:tag name="KSO_WM_UNIT_BLOCK" val="0"/>
  <p:tag name="KSO_WM_UNIT_COMPATIBLE" val="0"/>
  <p:tag name="KSO_WM_UNIT_DEC_AREA_ID" val="a00d4af82a344a2e8806c19b8f836a8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276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0"/>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CHIP_GROUPID" val="5f0e75e18050c250ba65b23b"/>
  <p:tag name="KSO_WM_CHIP_XID" val="5f0e75e18050c250ba65b23c"/>
  <p:tag name="KSO_WM_TAG_VERSION" val="1.0"/>
  <p:tag name="KSO_WM_TEMPLATE_ASSEMBLE_GROUPID" val="60656e8f4054ed1e2fb7fb7d"/>
  <p:tag name="KSO_WM_TEMPLATE_ASSEMBLE_XID" val="60656e8f4054ed1e2fb7fb7d"/>
  <p:tag name="KSO_WM_TEMPLATE_CATEGORY" val="diagram"/>
  <p:tag name="KSO_WM_TEMPLATE_INDEX" val="20209276"/>
  <p:tag name="KSO_WM_UNIT_BLOCK" val="0"/>
  <p:tag name="KSO_WM_UNIT_COMPATIBLE" val="0"/>
  <p:tag name="KSO_WM_UNIT_DEC_AREA_ID" val="1253078ae0ed461a9107540b600b9141"/>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276_1*i*2"/>
  <p:tag name="KSO_WM_UNIT_INDEX" val="2"/>
  <p:tag name="KSO_WM_UNIT_LAYERLEVEL" val="1"/>
  <p:tag name="KSO_WM_UNIT_SM_LIMIT_TYPE" val="1"/>
  <p:tag name="KSO_WM_UNIT_TYPE" val="i"/>
  <p:tag name="KSO_WM_UNIT_VALUE" val="22"/>
</p:tagLst>
</file>

<file path=ppt/tags/tag221.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support_big_font&quot;:false,&quot;picture_toward&quot;:0,&quot;picture_dockside&quot;:[],&quot;fill_id&quot;:&quot;7368d924d8834938a5657b5971117650&quot;,&quot;fill_align&quot;:&quot;cm&quot;,&quot;chip_types&quot;:[&quot;picture&quot;]},{&quot;text_align&quot;:&quot;lm&quot;,&quot;text_direction&quot;:&quot;horizontal&quot;,&quot;support_big_font&quot;:false,&quot;picture_toward&quot;:0,&quot;picture_dockside&quot;:[],&quot;fill_id&quot;:&quot;e006a14fd9b24caaa59fba1b56fc0dc7&quot;,&quot;fill_align&quot;:&quot;lm&quot;,&quot;chip_types&quot;:[&quot;header&quot;]},{&quot;text_align&quot;:&quot;lm&quot;,&quot;text_direction&quot;:&quot;horizontal&quot;,&quot;support_big_font&quot;:false,&quot;picture_toward&quot;:0,&quot;picture_dockside&quot;:[],&quot;fill_id&quot;:&quot;99bfd099682846d692a3807cf321a332&quot;,&quot;fill_align&quot;:&quot;lm&quot;,&quot;chip_types&quot;:[&quot;diagram&quot;,&quot;text&quot;,&quot;picture&quot;,&quot;chart&quot;,&quot;table&quot;]}]]"/>
  <p:tag name="KSO_WM_CHIP_GROUPID" val="5f0e75e18050c250ba65b23b"/>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e75e18050c250ba65b23c"/>
  <p:tag name="KSO_WM_SLIDE_BACKGROUND_TYPE" val="general"/>
  <p:tag name="KSO_WM_SLIDE_BK_DARK_LIGHT" val="2"/>
  <p:tag name="KSO_WM_SLIDE_CAN_ADD_NAVIGATION" val="1"/>
  <p:tag name="KSO_WM_SLIDE_ID" val="diagram20209276_1"/>
  <p:tag name="KSO_WM_SLIDE_INDEX" val="1"/>
  <p:tag name="KSO_WM_SLIDE_ITEM_CNT" val="0"/>
  <p:tag name="KSO_WM_SLIDE_LAYOUT" val="a_d_f"/>
  <p:tag name="KSO_WM_SLIDE_LAYOUT_CNT" val="1_1_1"/>
  <p:tag name="KSO_WM_SLIDE_LAYOUT_INFO" val="{&quot;direction&quot;:1,&quot;id&quot;:&quot;2021-04-01T15:06:34&quot;,&quot;maxSize&quot;:{&quot;size1&quot;:58.700000000000003},&quot;minSize&quot;:{&quot;size1&quot;:58.700000000000003},&quot;normalSize&quot;:{&quot;size1&quot;:58.700000000000003},&quot;subLayout&quot;:[{&quot;id&quot;:&quot;2021-04-01T15:06:34&quot;,&quot;margin&quot;:{&quot;bottom&quot;:0,&quot;left&quot;:0,&quot;right&quot;:3.3870000839233398,&quot;top&quot;:0},&quot;type&quot;:0},{&quot;id&quot;:&quot;2021-04-01T15:06:34&quot;,&quot;maxSize&quot;:{&quot;size1&quot;:24.399999999999999},&quot;minSize&quot;:{&quot;size1&quot;:24.300000000000001},&quot;normalSize&quot;:{&quot;size1&quot;:24.399999999999999},&quot;subLayout&quot;:[{&quot;id&quot;:&quot;2021-04-01T15:06:34&quot;,&quot;margin&quot;:{&quot;bottom&quot;:0.026000002399086952,&quot;left&quot;:0.026000002399086952,&quot;right&quot;:1.2699999809265137,&quot;top&quot;:1.2699999809265137},&quot;type&quot;:0},{&quot;id&quot;:&quot;2021-04-01T15:06:34&quot;,&quot;margin&quot;:{&quot;bottom&quot;:1.6929999589920044,&quot;left&quot;:0.026000002399086952,&quot;right&quot;:1.2699999809265137,&quot;top&quot;:2.1170001029968262},&quot;type&quot;:0}],&quot;type&quot;:0}],&quot;type&quot;:0}"/>
  <p:tag name="KSO_WM_SLIDE_POSITION" val="0*0"/>
  <p:tag name="KSO_WM_SLIDE_RATIO" val="1.777778"/>
  <p:tag name="KSO_WM_SLIDE_SIZE" val="924*540"/>
  <p:tag name="KSO_WM_SLIDE_SUBTYPE" val="picTxt"/>
  <p:tag name="KSO_WM_SLIDE_SUPPORT_FEATURE_TYPE" val="1"/>
  <p:tag name="KSO_WM_SLIDE_TYPE" val="text"/>
  <p:tag name="KSO_WM_TAG_VERSION" val="1.0"/>
  <p:tag name="KSO_WM_TEMPLATE_ASSEMBLE_GROUPID" val="60656e8f4054ed1e2fb7fb7d"/>
  <p:tag name="KSO_WM_TEMPLATE_ASSEMBLE_XID" val="60656e8f4054ed1e2fb7fb7d"/>
  <p:tag name="KSO_WM_TEMPLATE_CATEGORY" val="diagram"/>
  <p:tag name="KSO_WM_TEMPLATE_COLOR_TYPE" val="1"/>
  <p:tag name="KSO_WM_TEMPLATE_INDEX" val="20209276"/>
  <p:tag name="KSO_WM_TEMPLATE_MASTER_TYPE" val="0"/>
  <p:tag name="KSO_WM_TEMPLATE_SUBCATEGORY" val="21"/>
  <p:tag name="TIMING" val="|0.8|0.8|0.4|0.5"/>
</p:tagLst>
</file>

<file path=ppt/tags/tag222.xml><?xml version="1.0" encoding="utf-8"?>
<p:tagLst xmlns:p="http://schemas.openxmlformats.org/presentationml/2006/main">
  <p:tag name="KSO_WM_ASSEMBLE_CHIP_INDEX" val="944e1ad5eab84d15bb8152b0e120e00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b4054ed1e2fb7f9b4"/>
  <p:tag name="KSO_WM_TEMPLATE_ASSEMBLE_XID" val="60656e7b4054ed1e2fb7f9b4"/>
  <p:tag name="KSO_WM_TEMPLATE_CATEGORY" val="diagram"/>
  <p:tag name="KSO_WM_TEMPLATE_INDEX" val="20208611"/>
  <p:tag name="KSO_WM_UNIT_BLOCK" val="0"/>
  <p:tag name="KSO_WM_UNIT_COMPATIBLE" val="0"/>
  <p:tag name="KSO_WM_UNIT_DEC_AREA_ID" val="86804887256f421f8d3ae95ea41b11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11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7"/>
</p:tagLst>
</file>

<file path=ppt/tags/tag223.xml><?xml version="1.0" encoding="utf-8"?>
<p:tagLst xmlns:p="http://schemas.openxmlformats.org/presentationml/2006/main">
  <p:tag name="KSO_WM_ASSEMBLE_CHIP_INDEX" val="0a7bd976e7db44ea8a9d0c1cf724ef19"/>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7b4054ed1e2fb7f9b4"/>
  <p:tag name="KSO_WM_TEMPLATE_ASSEMBLE_XID" val="60656e7b4054ed1e2fb7f9b4"/>
  <p:tag name="KSO_WM_TEMPLATE_CATEGORY" val="diagram"/>
  <p:tag name="KSO_WM_TEMPLATE_INDEX" val="20208611"/>
  <p:tag name="KSO_WM_UNIT_COMPATIBLE" val="1"/>
  <p:tag name="KSO_WM_UNIT_DEC_AREA_ID" val="dedc20925cdc4725a4c327288dd916a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611_1*d*1"/>
  <p:tag name="KSO_WM_UNIT_INDEX" val="1"/>
  <p:tag name="KSO_WM_UNIT_LAYERLEVEL" val="1"/>
  <p:tag name="KSO_WM_UNIT_PLACING_PICTURE" val="0a7bd976e7db44ea8a9d0c1cf724ef19"/>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761*2411"/>
</p:tagLst>
</file>

<file path=ppt/tags/tag224.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c4c25ca0ca5c40f185466383f79d5c7d&quot;,&quot;fill_align&quot;:&quot;lm&quot;,&quot;chip_types&quot;:[&quot;header&quot;]},{&quot;text_align&quot;:&quot;lm&quot;,&quot;text_direction&quot;:&quot;horizontal&quot;,&quot;support_big_font&quot;:false,&quot;fill_id&quot;:&quot;d48b62735a09469bb829c88fb0d6fc75&quot;,&quot;fill_align&quot;:&quot;lm&quot;,&quot;chip_types&quot;:[&quot;diagram&quot;,&quot;pictext&quot;,&quot;text&quot;,&quot;picture&quot;,&quot;chart&quot;,&quot;table&quot;,&quot;video&quot;]}]]"/>
  <p:tag name="KSO_WM_CHIP_GROUPID" val="5ef20bd7a491bb0086638afb"/>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d7a491bb0086638afc"/>
  <p:tag name="KSO_WM_SLIDE_BACKGROUND" val="[&quot;general&quot;]"/>
  <p:tag name="KSO_WM_SLIDE_BACKGROUND_TYPE" val="general"/>
  <p:tag name="KSO_WM_SLIDE_BK_DARK_LIGHT" val="2"/>
  <p:tag name="KSO_WM_SLIDE_CAN_ADD_NAVIGATION" val="1"/>
  <p:tag name="KSO_WM_SLIDE_ID" val="diagram20208611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33&quot;,&quot;maxSize&quot;:{&quot;size1&quot;:31.100000000000001},&quot;minSize&quot;:{&quot;size1&quot;:26.699999999999999},&quot;normalSize&quot;:{&quot;size1&quot;:26.700185185185187},&quot;subLayout&quot;:[{&quot;id&quot;:&quot;2021-04-01T15:01:33&quot;,&quot;margin&quot;:{&quot;bottom&quot;:0.026000002399086952,&quot;left&quot;:5.0799999237060547,&quot;right&quot;:6.7729997634887695,&quot;top&quot;:2.9630000591278076},&quot;type&quot;:0},{&quot;id&quot;:&quot;2021-04-01T15:01:33&quot;,&quot;margin&quot;:{&quot;bottom&quot;:4.2329998016357422,&quot;left&quot;:5.0799999237060547,&quot;right&quot;:4.6560001373291016,&quot;top&quot;:0.84700000286102295},&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60656e7b4054ed1e2fb7f9b4"/>
  <p:tag name="KSO_WM_TEMPLATE_ASSEMBLE_XID" val="60656e7b4054ed1e2fb7f9b4"/>
  <p:tag name="KSO_WM_TEMPLATE_CATEGORY" val="diagram"/>
  <p:tag name="KSO_WM_TEMPLATE_COLOR_TYPE" val="1"/>
  <p:tag name="KSO_WM_TEMPLATE_INDEX" val="20208611"/>
  <p:tag name="KSO_WM_TEMPLATE_MASTER_TYPE" val="0"/>
  <p:tag name="KSO_WM_TEMPLATE_SUBCATEGORY" val="21"/>
</p:tagLst>
</file>

<file path=ppt/tags/tag22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HIGHLIGHT" val="0"/>
  <p:tag name="KSO_WM_UNIT_ID" val="diagram20215672_2*l_h_i*1_1_2"/>
  <p:tag name="KSO_WM_UNIT_INDEX" val="1_1_2"/>
  <p:tag name="KSO_WM_UNIT_LAYERLEVEL" val="1_1_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2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672_2*l_h_i*1_1_3"/>
  <p:tag name="KSO_WM_UNIT_INDEX" val="1_1_3"/>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2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672_2*l_h_i*1_1_4"/>
  <p:tag name="KSO_WM_UNIT_INDEX" val="1_1_4"/>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2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672_2*l_h_i*1_1_5"/>
  <p:tag name="KSO_WM_UNIT_INDEX" val="1_1_5"/>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2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HIGHLIGHT" val="0"/>
  <p:tag name="KSO_WM_UNIT_ID" val="diagram20215672_2*l_h_f*1_1_1"/>
  <p:tag name="KSO_WM_UNIT_INDEX" val="1_1_1"/>
  <p:tag name="KSO_WM_UNIT_LAYERLEVEL" val="1_1_1"/>
  <p:tag name="KSO_WM_UNIT_NOCLEAR" val="0"/>
  <p:tag name="KSO_WM_UNIT_PRESET_TEXT" val="单击此处输入你的正文，文字是您思想的提炼，为了最终演示发布的良好效果。"/>
  <p:tag name="KSO_WM_UNIT_SUBTYPE" val="a"/>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44"/>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HIGHLIGHT" val="0"/>
  <p:tag name="KSO_WM_UNIT_ID" val="diagram20215672_2*l_h_i*1_1_1"/>
  <p:tag name="KSO_WM_UNIT_INDEX" val="1_1_1"/>
  <p:tag name="KSO_WM_UNIT_LAYERLEVEL" val="1_1_1"/>
  <p:tag name="KSO_WM_UNIT_SUBTYPE" val="d"/>
  <p:tag name="KSO_WM_UNIT_TEXT_FILL_FORE_SCHEMECOLOR_INDEX" val="13"/>
  <p:tag name="KSO_WM_UNIT_TEXT_FILL_FORE_SCHEMECOLOR_INDEX_BRIGHTNESS" val="0.35"/>
  <p:tag name="KSO_WM_UNIT_TEXT_FILL_TYPE" val="1"/>
  <p:tag name="KSO_WM_UNIT_TYPE" val="l_h_i"/>
  <p:tag name="KSO_WM_UNIT_USESOURCEFORMAT_APPLY" val="1"/>
</p:tagLst>
</file>

<file path=ppt/tags/tag23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HIGHLIGHT" val="0"/>
  <p:tag name="KSO_WM_UNIT_ID" val="diagram20215672_2*l_h_i*1_2_2"/>
  <p:tag name="KSO_WM_UNIT_INDEX" val="1_2_2"/>
  <p:tag name="KSO_WM_UNIT_LAYERLEVEL" val="1_1_1"/>
  <p:tag name="KSO_WM_UNIT_LINE_FILL_TYPE" val="2"/>
  <p:tag name="KSO_WM_UNIT_LINE_FORE_SCHEMECOLOR_INDEX" val="7"/>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3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15672_2*l_h_i*1_2_3"/>
  <p:tag name="KSO_WM_UNIT_INDEX" val="1_2_3"/>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3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15672_2*l_h_i*1_2_4"/>
  <p:tag name="KSO_WM_UNIT_INDEX" val="1_2_4"/>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34.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FILL_FORE_SCHEMECOLOR_INDEX" val="7"/>
  <p:tag name="KSO_WM_UNIT_FILL_FORE_SCHEMECOLOR_INDEX_BRIGHTNESS" val="0"/>
  <p:tag name="KSO_WM_UNIT_FILL_TYPE" val="1"/>
  <p:tag name="KSO_WM_UNIT_HIGHLIGHT" val="0"/>
  <p:tag name="KSO_WM_UNIT_ID" val="diagram20215672_2*l_h_i*1_2_5"/>
  <p:tag name="KSO_WM_UNIT_INDEX" val="1_2_5"/>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3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HIGHLIGHT" val="0"/>
  <p:tag name="KSO_WM_UNIT_ID" val="diagram20215672_2*l_h_f*1_2_1"/>
  <p:tag name="KSO_WM_UNIT_INDEX" val="1_2_1"/>
  <p:tag name="KSO_WM_UNIT_LAYERLEVEL" val="1_1_1"/>
  <p:tag name="KSO_WM_UNIT_NOCLEAR" val="0"/>
  <p:tag name="KSO_WM_UNIT_PRESET_TEXT" val="单击此处输入你的正文，文字是您思想的提炼，为了最终演示发布的良好效果。"/>
  <p:tag name="KSO_WM_UNIT_SUBTYPE" val="a"/>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44"/>
</p:tagLst>
</file>

<file path=ppt/tags/tag23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HIGHLIGHT" val="0"/>
  <p:tag name="KSO_WM_UNIT_ID" val="diagram20215672_2*l_h_i*1_2_1"/>
  <p:tag name="KSO_WM_UNIT_INDEX" val="1_2_1"/>
  <p:tag name="KSO_WM_UNIT_LAYERLEVEL" val="1_1_1"/>
  <p:tag name="KSO_WM_UNIT_SUBTYPE" val="d"/>
  <p:tag name="KSO_WM_UNIT_TEXT_FILL_FORE_SCHEMECOLOR_INDEX" val="13"/>
  <p:tag name="KSO_WM_UNIT_TEXT_FILL_FORE_SCHEMECOLOR_INDEX_BRIGHTNESS" val="0.35"/>
  <p:tag name="KSO_WM_UNIT_TEXT_FILL_TYPE" val="1"/>
  <p:tag name="KSO_WM_UNIT_TYPE" val="l_h_i"/>
  <p:tag name="KSO_WM_UNIT_USESOURCEFORMAT_APPLY" val="1"/>
</p:tagLst>
</file>

<file path=ppt/tags/tag23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HIGHLIGHT" val="0"/>
  <p:tag name="KSO_WM_UNIT_ID" val="diagram20215672_2*l_h_i*1_3_2"/>
  <p:tag name="KSO_WM_UNIT_INDEX" val="1_3_2"/>
  <p:tag name="KSO_WM_UNIT_LAYERLEVEL" val="1_1_1"/>
  <p:tag name="KSO_WM_UNIT_LINE_FILL_TYPE" val="2"/>
  <p:tag name="KSO_WM_UNIT_LINE_FORE_SCHEMECOLOR_INDEX" val="10"/>
  <p:tag name="KSO_WM_UNIT_LINE_FORE_SCHEMECOLOR_INDEX_BRIGHTNESS" val="0"/>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3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FILL_FORE_SCHEMECOLOR_INDEX" val="10"/>
  <p:tag name="KSO_WM_UNIT_FILL_FORE_SCHEMECOLOR_INDEX_BRIGHTNESS" val="0"/>
  <p:tag name="KSO_WM_UNIT_FILL_TYPE" val="1"/>
  <p:tag name="KSO_WM_UNIT_HIGHLIGHT" val="0"/>
  <p:tag name="KSO_WM_UNIT_ID" val="diagram20215672_2*l_h_i*1_3_3"/>
  <p:tag name="KSO_WM_UNIT_INDEX" val="1_3_3"/>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3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FILL_FORE_SCHEMECOLOR_INDEX" val="10"/>
  <p:tag name="KSO_WM_UNIT_FILL_FORE_SCHEMECOLOR_INDEX_BRIGHTNESS" val="0"/>
  <p:tag name="KSO_WM_UNIT_FILL_TYPE" val="1"/>
  <p:tag name="KSO_WM_UNIT_HIGHLIGHT" val="0"/>
  <p:tag name="KSO_WM_UNIT_ID" val="diagram20215672_2*l_h_i*1_3_4"/>
  <p:tag name="KSO_WM_UNIT_INDEX" val="1_3_4"/>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FILL_FORE_SCHEMECOLOR_INDEX" val="10"/>
  <p:tag name="KSO_WM_UNIT_FILL_FORE_SCHEMECOLOR_INDEX_BRIGHTNESS" val="0"/>
  <p:tag name="KSO_WM_UNIT_FILL_TYPE" val="1"/>
  <p:tag name="KSO_WM_UNIT_HIGHLIGHT" val="0"/>
  <p:tag name="KSO_WM_UNIT_ID" val="diagram20215672_2*l_h_i*1_3_5"/>
  <p:tag name="KSO_WM_UNIT_INDEX" val="1_3_5"/>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41.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HIGHLIGHT" val="0"/>
  <p:tag name="KSO_WM_UNIT_ID" val="diagram20215672_2*l_h_f*1_3_1"/>
  <p:tag name="KSO_WM_UNIT_INDEX" val="1_3_1"/>
  <p:tag name="KSO_WM_UNIT_LAYERLEVEL" val="1_1_1"/>
  <p:tag name="KSO_WM_UNIT_NOCLEAR" val="0"/>
  <p:tag name="KSO_WM_UNIT_PRESET_TEXT" val="单击此处输入你的正文，文字是您思想的提炼，为了最终演示发布的良好效果。"/>
  <p:tag name="KSO_WM_UNIT_SUBTYPE" val="a"/>
  <p:tag name="KSO_WM_UNIT_TEXT_FILL_FORE_SCHEMECOLOR_INDEX" val="13"/>
  <p:tag name="KSO_WM_UNIT_TEXT_FILL_FORE_SCHEMECOLOR_INDEX_BRIGHTNESS" val="0.35"/>
  <p:tag name="KSO_WM_UNIT_TEXT_FILL_TYPE" val="1"/>
  <p:tag name="KSO_WM_UNIT_TYPE" val="l_h_f"/>
  <p:tag name="KSO_WM_UNIT_USESOURCEFORMAT_APPLY" val="1"/>
  <p:tag name="KSO_WM_UNIT_VALUE" val="44"/>
</p:tagLst>
</file>

<file path=ppt/tags/tag24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HIGHLIGHT" val="0"/>
  <p:tag name="KSO_WM_UNIT_ID" val="diagram20215672_2*l_h_i*1_3_1"/>
  <p:tag name="KSO_WM_UNIT_INDEX" val="1_3_1"/>
  <p:tag name="KSO_WM_UNIT_LAYERLEVEL" val="1_1_1"/>
  <p:tag name="KSO_WM_UNIT_SUBTYPE" val="d"/>
  <p:tag name="KSO_WM_UNIT_TEXT_FILL_FORE_SCHEMECOLOR_INDEX" val="13"/>
  <p:tag name="KSO_WM_UNIT_TEXT_FILL_FORE_SCHEMECOLOR_INDEX_BRIGHTNESS" val="0.35"/>
  <p:tag name="KSO_WM_UNIT_TEXT_FILL_TYPE" val="1"/>
  <p:tag name="KSO_WM_UNIT_TYPE" val="l_h_i"/>
  <p:tag name="KSO_WM_UNIT_USESOURCEFORMAT_APPLY" val="1"/>
</p:tagLst>
</file>

<file path=ppt/tags/tag24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72"/>
  <p:tag name="KSO_WM_UNIT_COMPATIBLE" val="0"/>
  <p:tag name="KSO_WM_UNIT_DIAGRAM_ISNUMVISUAL" val="0"/>
  <p:tag name="KSO_WM_UNIT_DIAGRAM_ISREFERUNIT" val="0"/>
  <p:tag name="KSO_WM_UNIT_HIGHLIGHT" val="0"/>
  <p:tag name="KSO_WM_UNIT_ID" val="diagram20215672_2*a*1"/>
  <p:tag name="KSO_WM_UNIT_INDEX" val="1"/>
  <p:tag name="KSO_WM_UNIT_ISCONTENTSTITLE" val="0"/>
  <p:tag name="KSO_WM_UNIT_ISNUMDGMTITLE" val="0"/>
  <p:tag name="KSO_WM_UNIT_LAYERLEVEL" val="1"/>
  <p:tag name="KSO_WM_UNIT_NOCLEAR" val="0"/>
  <p:tag name="KSO_WM_UNIT_PRESET_TEXT" val="单击此处添加大标题"/>
  <p:tag name="KSO_WM_UNIT_TEXT_FILL_FORE_SCHEMECOLOR_INDEX" val="13"/>
  <p:tag name="KSO_WM_UNIT_TEXT_FILL_FORE_SCHEMECOLOR_INDEX_BRIGHTNESS" val="0.25"/>
  <p:tag name="KSO_WM_UNIT_TEXT_FILL_TYPE" val="1"/>
  <p:tag name="KSO_WM_UNIT_TYPE" val="a"/>
  <p:tag name="KSO_WM_UNIT_USESOURCEFORMAT_APPLY" val="1"/>
  <p:tag name="KSO_WM_UNIT_VALUE" val="13"/>
</p:tagLst>
</file>

<file path=ppt/tags/tag244.xml><?xml version="1.0" encoding="utf-8"?>
<p:tagLst xmlns:p="http://schemas.openxmlformats.org/presentationml/2006/main">
  <p:tag name="KSO_WM_BEAUTIFY_FLAG" val="#wm#"/>
  <p:tag name="KSO_WM_DIAGRAM_GROUP_CODE" val="l1-1"/>
  <p:tag name="KSO_WM_SLIDE_DIAGTYPE" val="l"/>
  <p:tag name="KSO_WM_SLIDE_ID" val="diagram20215672_2"/>
  <p:tag name="KSO_WM_SLIDE_INDEX" val="2"/>
  <p:tag name="KSO_WM_SLIDE_ITEM_CNT" val="3"/>
  <p:tag name="KSO_WM_SLIDE_LAYOUT" val="a_l"/>
  <p:tag name="KSO_WM_SLIDE_LAYOUT_CNT" val="1_1"/>
  <p:tag name="KSO_WM_SLIDE_POSITION" val="106.621*154.978"/>
  <p:tag name="KSO_WM_SLIDE_SIZE" val="746.758*292.5"/>
  <p:tag name="KSO_WM_SLIDE_SUBTYPE" val="diag"/>
  <p:tag name="KSO_WM_SLIDE_TYPE" val="text"/>
  <p:tag name="KSO_WM_TAG_VERSION" val="1.0"/>
  <p:tag name="KSO_WM_TEMPLATE_CATEGORY" val="diagram"/>
  <p:tag name="KSO_WM_TEMPLATE_COLOR_TYPE" val="0"/>
  <p:tag name="KSO_WM_TEMPLATE_INDEX" val="20215672"/>
  <p:tag name="KSO_WM_TEMPLATE_MASTER_TYPE" val="0"/>
  <p:tag name="KSO_WM_TEMPLATE_SUBCATEGORY" val="0"/>
  <p:tag name="TIMING" val="|0.8|0.8|0.4|0.5"/>
</p:tagLst>
</file>

<file path=ppt/tags/tag245.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f4c4054ed1e2fb80756"/>
  <p:tag name="KSO_WM_TEMPLATE_ASSEMBLE_XID" val="60656f4c4054ed1e2fb80756"/>
  <p:tag name="KSO_WM_TEMPLATE_CATEGORY" val="diagram"/>
  <p:tag name="KSO_WM_TEMPLATE_INDEX" val="2021237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370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246.xml><?xml version="1.0" encoding="utf-8"?>
<p:tagLst xmlns:p="http://schemas.openxmlformats.org/presentationml/2006/main">
  <p:tag name="KSO_WM_BEAUTIFY_FLAG" val="#wm#"/>
  <p:tag name="KSO_WM_CHIP_GROUPID" val="5f2944e945e1f15ec24fd3ab"/>
  <p:tag name="KSO_WM_CHIP_XID" val="5f2944e945e1f15ec24fd3ac"/>
  <p:tag name="KSO_WM_TAG_VERSION" val="1.0"/>
  <p:tag name="KSO_WM_TEMPLATE_ASSEMBLE_GROUPID" val="60656f4c4054ed1e2fb80756"/>
  <p:tag name="KSO_WM_TEMPLATE_ASSEMBLE_XID" val="60656f4c4054ed1e2fb80756"/>
  <p:tag name="KSO_WM_TEMPLATE_CATEGORY" val="diagram"/>
  <p:tag name="KSO_WM_TEMPLATE_INDEX" val="20212370"/>
  <p:tag name="KSO_WM_UNIT_BLOCK" val="0"/>
  <p:tag name="KSO_WM_UNIT_COMPATIBLE" val="0"/>
  <p:tag name="KSO_WM_UNIT_DEC_AREA_ID" val="da76a0dea3384520b4aa815a417c947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370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530"/>
</p:tagLst>
</file>

<file path=ppt/tags/tag247.xml><?xml version="1.0" encoding="utf-8"?>
<p:tagLst xmlns:p="http://schemas.openxmlformats.org/presentationml/2006/main">
  <p:tag name="KSO_WM_BEAUTIFY_FLAG" val="#wm#"/>
  <p:tag name="KSO_WM_CHIP_GROUPID" val="5f2944e945e1f15ec24fd3ab"/>
  <p:tag name="KSO_WM_CHIP_XID" val="5f2944e945e1f15ec24fd3ac"/>
  <p:tag name="KSO_WM_TAG_VERSION" val="1.0"/>
  <p:tag name="KSO_WM_TEMPLATE_ASSEMBLE_GROUPID" val="60656f4c4054ed1e2fb80756"/>
  <p:tag name="KSO_WM_TEMPLATE_ASSEMBLE_XID" val="60656f4c4054ed1e2fb80756"/>
  <p:tag name="KSO_WM_TEMPLATE_CATEGORY" val="diagram"/>
  <p:tag name="KSO_WM_TEMPLATE_INDEX" val="20212370"/>
  <p:tag name="KSO_WM_UNIT_BLOCK" val="0"/>
  <p:tag name="KSO_WM_UNIT_COMPATIBLE" val="0"/>
  <p:tag name="KSO_WM_UNIT_DEC_AREA_ID" val="f4c9c6fec23f4359982bc4d5cad12fd0"/>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370_1*i*3"/>
  <p:tag name="KSO_WM_UNIT_INDEX" val="3"/>
  <p:tag name="KSO_WM_UNIT_LAYERLEVEL" val="1"/>
  <p:tag name="KSO_WM_UNIT_SHADOW_SCHEMECOLOR_INDEX" val="13"/>
  <p:tag name="KSO_WM_UNIT_SHADOW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06"/>
</p:tagLst>
</file>

<file path=ppt/tags/tag248.xml><?xml version="1.0" encoding="utf-8"?>
<p:tagLst xmlns:p="http://schemas.openxmlformats.org/presentationml/2006/main">
  <p:tag name="KSO_WM_ASSEMBLE_CHIP_INDEX" val="0656597b90e04e6fb8f11619d22d2399"/>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f4c4054ed1e2fb80756"/>
  <p:tag name="KSO_WM_TEMPLATE_ASSEMBLE_XID" val="60656f4c4054ed1e2fb80756"/>
  <p:tag name="KSO_WM_TEMPLATE_CATEGORY" val="diagram"/>
  <p:tag name="KSO_WM_TEMPLATE_INDEX" val="20212370"/>
  <p:tag name="KSO_WM_UNIT_BLOCK" val="0"/>
  <p:tag name="KSO_WM_UNIT_COMPATIBLE" val="0"/>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37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249.xml><?xml version="1.0" encoding="utf-8"?>
<p:tagLst xmlns:p="http://schemas.openxmlformats.org/presentationml/2006/main">
  <p:tag name="KSO_WM_ASSEMBLE_CHIP_INDEX" val="edb09371af464558a872a3921a7f5353"/>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f4c4054ed1e2fb80756"/>
  <p:tag name="KSO_WM_TEMPLATE_ASSEMBLE_XID" val="60656f4c4054ed1e2fb80756"/>
  <p:tag name="KSO_WM_TEMPLATE_CATEGORY" val="diagram"/>
  <p:tag name="KSO_WM_TEMPLATE_INDEX" val="20212370"/>
  <p:tag name="KSO_WM_UNIT_COMPATIBLE" val="1"/>
  <p:tag name="KSO_WM_UNIT_DEC_AREA_ID" val="30b49538ff494f09860d523bafeba52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370_1*d*1"/>
  <p:tag name="KSO_WM_UNIT_INDEX" val="1"/>
  <p:tag name="KSO_WM_UNIT_LAYERLEVEL" val="1"/>
  <p:tag name="KSO_WM_UNIT_PICTURE_CLIP_FLAG" val="0"/>
  <p:tag name="KSO_WM_UNIT_PLACING_PICTURE" val="edb09371af464558a872a3921a7f5353"/>
  <p:tag name="KSO_WM_UNIT_PLACING_PICTURE_COLLAGE_VIEWPORT" val="{&quot;height&quot;:4497.029921259842,&quot;width&quot;:4497.029921259842}"/>
  <p:tag name="KSO_WM_UNIT_PLACING_PICTURE_INFO" val="{&quot;code&quot;:&quot;&quot;,&quot;full_picture&quot;:false,&quot;scheme&quot;:&quot;&quot;,&quot;spacing&quot;:5}"/>
  <p:tag name="KSO_WM_UNIT_SM_LIMIT_TYPE" val="2"/>
  <p:tag name="KSO_WM_UNIT_SUPPORT_UNIT_TYPE" val="[&quot;d&quot;,&quot;α&quot;,&quot;β&quot;,&quot;θ&quot;]"/>
  <p:tag name="KSO_WM_UNIT_TYPE" val="d"/>
  <p:tag name="KSO_WM_UNIT_VALUE" val="973*973"/>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GROUPID" val="5f2944e945e1f15ec24fd3a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SLIDE_BACKGROUND" val="[&quot;navigation&quot;]"/>
  <p:tag name="KSO_WM_SLIDE_BACKGROUND_TYPE" val="navigation"/>
  <p:tag name="KSO_WM_SLIDE_BK_DARK_LIGHT" val="2"/>
  <p:tag name="KSO_WM_SLIDE_CAN_ADD_NAVIGATION" val="1"/>
  <p:tag name="KSO_WM_SLIDE_ID" val="diagram20212370_1"/>
  <p:tag name="KSO_WM_SLIDE_INDEX" val="1"/>
  <p:tag name="KSO_WM_SLIDE_ITEM_CNT" val="0"/>
  <p:tag name="KSO_WM_SLIDE_LAYOUT" val="a_d_f"/>
  <p:tag name="KSO_WM_SLIDE_LAYOUT_CNT" val="1_1_1"/>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POSITION" val="0*0"/>
  <p:tag name="KSO_WM_SLIDE_RATIO" val="1.777778"/>
  <p:tag name="KSO_WM_SLIDE_SIZE" val="960*492"/>
  <p:tag name="KSO_WM_SLIDE_SUBTYPE" val="picTxt"/>
  <p:tag name="KSO_WM_SLIDE_SUPPORT_FEATURE_TYPE" val="3"/>
  <p:tag name="KSO_WM_SLIDE_TYPE" val="text"/>
  <p:tag name="KSO_WM_TAG_VERSION" val="1.0"/>
  <p:tag name="KSO_WM_TEMPLATE_ASSEMBLE_GROUPID" val="60656f4c4054ed1e2fb80756"/>
  <p:tag name="KSO_WM_TEMPLATE_ASSEMBLE_XID" val="60656f4c4054ed1e2fb80756"/>
  <p:tag name="KSO_WM_TEMPLATE_CATEGORY" val="diagram"/>
  <p:tag name="KSO_WM_TEMPLATE_COLOR_TYPE" val="1"/>
  <p:tag name="KSO_WM_TEMPLATE_INDEX" val="20212370"/>
  <p:tag name="KSO_WM_TEMPLATE_MASTER_TYPE" val="0"/>
  <p:tag name="KSO_WM_TEMPLATE_SUBCATEGORY" val="21"/>
  <p:tag name="KSO_WM_TEMPLATE_THUMBS_INDEX" val="1、4、7、12、13、14、15、16、17、18、20、24、25、28、33、36、40、43、44"/>
  <p:tag name="TIMING" val="|0.8|0.8|0.4|0.5"/>
</p:tagLst>
</file>

<file path=ppt/tags/tag251.xml><?xml version="1.0" encoding="utf-8"?>
<p:tagLst xmlns:p="http://schemas.openxmlformats.org/presentationml/2006/main">
  <p:tag name="KSO_WM_BEAUTIFY_FLAG" val="#wm#"/>
  <p:tag name="KSO_WM_TAG_VERSION" val="1.0"/>
  <p:tag name="KSO_WM_TEMPLATE_CATEGORY" val="diagram"/>
  <p:tag name="KSO_WM_TEMPLATE_INDEX" val="2020520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5201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252.xml><?xml version="1.0" encoding="utf-8"?>
<p:tagLst xmlns:p="http://schemas.openxmlformats.org/presentationml/2006/main">
  <p:tag name="KSO_WM_BEAUTIFY_FLAG" val="#wm#"/>
  <p:tag name="KSO_WM_TAG_VERSION" val="1.0"/>
  <p:tag name="KSO_WM_TEMPLATE_CATEGORY" val="diagram"/>
  <p:tag name="KSO_WM_TEMPLATE_INDEX" val="20205201"/>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201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53.xml><?xml version="1.0" encoding="utf-8"?>
<p:tagLst xmlns:p="http://schemas.openxmlformats.org/presentationml/2006/main">
  <p:tag name="KSO_WM_BEAUTIFY_FLAG" val="#wm#"/>
  <p:tag name="KSO_WM_TAG_VERSION" val="1.0"/>
  <p:tag name="KSO_WM_TEMPLATE_CATEGORY" val="diagram"/>
  <p:tag name="KSO_WM_TEMPLATE_INDEX" val="20205201"/>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201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254.xml><?xml version="1.0" encoding="utf-8"?>
<p:tagLst xmlns:p="http://schemas.openxmlformats.org/presentationml/2006/main">
  <p:tag name="KSO_WM_BEAUTIFY_FLAG" val="#wm#"/>
  <p:tag name="KSO_WM_TAG_VERSION" val="1.0"/>
  <p:tag name="KSO_WM_TEMPLATE_CATEGORY" val="diagram"/>
  <p:tag name="KSO_WM_TEMPLATE_INDEX" val="20205201"/>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205201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255.xml><?xml version="1.0" encoding="utf-8"?>
<p:tagLst xmlns:p="http://schemas.openxmlformats.org/presentationml/2006/main">
  <p:tag name="KSO_WM_BEAUTIFY_FLAG" val="#wm#"/>
  <p:tag name="KSO_WM_TAG_VERSION" val="1.0"/>
  <p:tag name="KSO_WM_TEMPLATE_CATEGORY" val="diagram"/>
  <p:tag name="KSO_WM_TEMPLATE_INDEX" val="20205201"/>
  <p:tag name="KSO_WM_UNIT_COMPATIBLE" val="0"/>
  <p:tag name="KSO_WM_UNIT_DIAGRAM_ISNUMVISUAL" val="0"/>
  <p:tag name="KSO_WM_UNIT_DIAGRAM_ISREFERUNIT" val="0"/>
  <p:tag name="KSO_WM_UNIT_FILL_FORE_SCHEMECOLOR_INDEX" val="16"/>
  <p:tag name="KSO_WM_UNIT_FILL_FORE_SCHEMECOLOR_INDEX_BRIGHTNESS" val="-0.05"/>
  <p:tag name="KSO_WM_UNIT_FILL_TYPE" val="1"/>
  <p:tag name="KSO_WM_UNIT_HIGHLIGHT" val="0"/>
  <p:tag name="KSO_WM_UNIT_ID" val="diagram20205201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256.xml><?xml version="1.0" encoding="utf-8"?>
<p:tagLst xmlns:p="http://schemas.openxmlformats.org/presentationml/2006/main">
  <p:tag name="KSO_WM_BEAUTIFY_FLAG" val="#wm#"/>
  <p:tag name="KSO_WM_TAG_VERSION" val="1.0"/>
  <p:tag name="KSO_WM_TEMPLATE_CATEGORY" val="diagram"/>
  <p:tag name="KSO_WM_TEMPLATE_INDEX" val="20205201"/>
  <p:tag name="KSO_WM_UNIT_COMPATIBLE" val="0"/>
  <p:tag name="KSO_WM_UNIT_DIAGRAM_ISNUMVISUAL" val="0"/>
  <p:tag name="KSO_WM_UNIT_DIAGRAM_ISREFERUNIT" val="0"/>
  <p:tag name="KSO_WM_UNIT_HIGHLIGHT" val="0"/>
  <p:tag name="KSO_WM_UNIT_ID" val="diagram20205201_1*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10;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TEXT_FILL_FORE_SCHEMECOLOR_INDEX" val="13"/>
  <p:tag name="KSO_WM_UNIT_TEXT_FILL_FORE_SCHEMECOLOR_INDEX_BRIGHTNESS" val="0.25"/>
  <p:tag name="KSO_WM_UNIT_TEXT_FILL_TYPE" val="1"/>
  <p:tag name="KSO_WM_UNIT_TYPE" val="f"/>
  <p:tag name="KSO_WM_UNIT_VALUE" val="629"/>
</p:tagLst>
</file>

<file path=ppt/tags/tag257.xml><?xml version="1.0" encoding="utf-8"?>
<p:tagLst xmlns:p="http://schemas.openxmlformats.org/presentationml/2006/main">
  <p:tag name="KSO_WM_BEAUTIFY_FLAG" val="#wm#"/>
  <p:tag name="KSO_WM_TAG_VERSION" val="1.0"/>
  <p:tag name="KSO_WM_TEMPLATE_CATEGORY" val="diagram"/>
  <p:tag name="KSO_WM_TEMPLATE_INDEX" val="20205201"/>
  <p:tag name="KSO_WM_UNIT_COMPATIBLE" val="0"/>
  <p:tag name="KSO_WM_UNIT_DIAGRAM_ISNUMVISUAL" val="0"/>
  <p:tag name="KSO_WM_UNIT_DIAGRAM_ISREFERUNIT" val="0"/>
  <p:tag name="KSO_WM_UNIT_HIGHLIGHT" val="0"/>
  <p:tag name="KSO_WM_UNIT_ID" val="diagram20205201_1*a*1"/>
  <p:tag name="KSO_WM_UNIT_INDEX" val="1"/>
  <p:tag name="KSO_WM_UNIT_ISCONTENTSTITLE" val="0"/>
  <p:tag name="KSO_WM_UNIT_ISNUMDGMTITLE" val="0"/>
  <p:tag name="KSO_WM_UNIT_LAYERLEVEL" val="1"/>
  <p:tag name="KSO_WM_UNIT_NOCLEAR" val="0"/>
  <p:tag name="KSO_WM_UNIT_PRESET_TEXT" val="单击此处&#10;添加大标题"/>
  <p:tag name="KSO_WM_UNIT_TEXT_FILL_FORE_SCHEMECOLOR_INDEX" val="14"/>
  <p:tag name="KSO_WM_UNIT_TEXT_FILL_FORE_SCHEMECOLOR_INDEX_BRIGHTNESS" val="0"/>
  <p:tag name="KSO_WM_UNIT_TEXT_FILL_TYPE" val="1"/>
  <p:tag name="KSO_WM_UNIT_TYPE" val="a"/>
  <p:tag name="KSO_WM_UNIT_VALUE" val="10"/>
</p:tagLst>
</file>

<file path=ppt/tags/tag258.xml><?xml version="1.0" encoding="utf-8"?>
<p:tagLst xmlns:p="http://schemas.openxmlformats.org/presentationml/2006/main">
  <p:tag name="KSO_WM_BEAUTIFY_FLAG" val="#wm#"/>
  <p:tag name="KSO_WM_SLIDE_ID" val="diagram20205201_1"/>
  <p:tag name="KSO_WM_SLIDE_INDEX" val="1"/>
  <p:tag name="KSO_WM_SLIDE_ITEM_CNT" val="0"/>
  <p:tag name="KSO_WM_SLIDE_LAYOUT" val="a_b_f"/>
  <p:tag name="KSO_WM_SLIDE_LAYOUT_CNT" val="1_1_1"/>
  <p:tag name="KSO_WM_SLIDE_POSITION" val="0*0"/>
  <p:tag name="KSO_WM_SLIDE_SIZE" val="959*540"/>
  <p:tag name="KSO_WM_SLIDE_SUBTYPE" val="pureTxt"/>
  <p:tag name="KSO_WM_SLIDE_TYPE" val="text"/>
  <p:tag name="KSO_WM_TAG_VERSION" val="1.0"/>
  <p:tag name="KSO_WM_TEMPLATE_CATEGORY" val="diagram"/>
  <p:tag name="KSO_WM_TEMPLATE_COLOR_TYPE" val="1"/>
  <p:tag name="KSO_WM_TEMPLATE_INDEX" val="20205201"/>
  <p:tag name="KSO_WM_TEMPLATE_MASTER_TYPE" val="0"/>
  <p:tag name="KSO_WM_TEMPLATE_SUBCATEGORY" val="0"/>
  <p:tag name="TIMING" val="|0.8|0.8|0.4|0.5"/>
</p:tagLst>
</file>

<file path=ppt/tags/tag259.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755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261.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5"/>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262.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263.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264.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2"/>
  <p:tag name="KSO_WM_UNIT_COMPATIBLE" val="0"/>
  <p:tag name="KSO_WM_UNIT_DIAGRAM_ISNUMVISUAL" val="0"/>
  <p:tag name="KSO_WM_UNIT_DIAGRAM_ISREFERUNIT" val="0"/>
  <p:tag name="KSO_WM_UNIT_HIGHLIGHT" val="0"/>
  <p:tag name="KSO_WM_UNIT_ID" val="diagram20194755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265.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3"/>
  <p:tag name="KSO_WM_UNIT_COMPATIBLE" val="0"/>
  <p:tag name="KSO_WM_UNIT_DIAGRAM_ISNUMVISUAL" val="0"/>
  <p:tag name="KSO_WM_UNIT_DIAGRAM_ISREFERUNIT" val="0"/>
  <p:tag name="KSO_WM_UNIT_HIGHLIGHT" val="0"/>
  <p:tag name="KSO_WM_UNIT_ID" val="diagram20194755_1*i*7"/>
  <p:tag name="KSO_WM_UNIT_INDEX" val="7"/>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266.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INDEX" val="1"/>
  <p:tag name="KSO_WM_UNIT_LAYERLEVEL" val="1"/>
  <p:tag name="KSO_WM_UNIT_NOCLEAR" val="1"/>
  <p:tag name="KSO_WM_UNIT_PRESET_TEXT" val="单击此处添加小标题：&#10;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0;我们为您  标注了最  适合的位  置您输入  的文字到  这里时就  是最佳视&#10;为了能让  您有更直  观的字数  感受并进  一步方便    &#10;单击此处添加小标题：&#10;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468"/>
</p:tagLst>
</file>

<file path=ppt/tags/tag267.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4755_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3"/>
  <p:tag name="KSO_WM_UNIT_TEXT_FILL_FORE_SCHEMECOLOR_INDEX_BRIGHTNESS" val="0.25"/>
  <p:tag name="KSO_WM_UNIT_TEXT_FILL_TYPE" val="1"/>
  <p:tag name="KSO_WM_UNIT_TEXT_PART_ID_V2" val="a-3-2"/>
  <p:tag name="KSO_WM_UNIT_TYPE" val="a"/>
  <p:tag name="KSO_WM_UNIT_VALUE" val="17"/>
</p:tagLst>
</file>

<file path=ppt/tags/tag268.xml><?xml version="1.0" encoding="utf-8"?>
<p:tagLst xmlns:p="http://schemas.openxmlformats.org/presentationml/2006/main">
  <p:tag name="KSO_WM_BEAUTIFY_FLAG" val="#wm#"/>
  <p:tag name="KSO_WM_SLIDE_COLORSCHEME_VERSION" val="3.2"/>
  <p:tag name="KSO_WM_SLIDE_ID" val="diagram20194755_1"/>
  <p:tag name="KSO_WM_SLIDE_INDEX" val="1"/>
  <p:tag name="KSO_WM_SLIDE_ITEM_CNT" val="0"/>
  <p:tag name="KSO_WM_SLIDE_LAYOUT" val="a_f"/>
  <p:tag name="KSO_WM_SLIDE_LAYOUT_CNT" val="1_1"/>
  <p:tag name="KSO_WM_SLIDE_POSITION" val="26*50"/>
  <p:tag name="KSO_WM_SLIDE_SIZE" val="919*458"/>
  <p:tag name="KSO_WM_SLIDE_SUBTYPE" val="pureTxt"/>
  <p:tag name="KSO_WM_SLIDE_TYPE" val="text"/>
  <p:tag name="KSO_WM_TAG_VERSION" val="1.0"/>
  <p:tag name="KSO_WM_TEMPLATE_CATEGORY" val="diagram"/>
  <p:tag name="KSO_WM_TEMPLATE_COLOR_TYPE" val="1"/>
  <p:tag name="KSO_WM_TEMPLATE_INDEX" val="20194755"/>
  <p:tag name="KSO_WM_TEMPLATE_MASTER_TYPE" val="0"/>
  <p:tag name="KSO_WM_TEMPLATE_SUBCATEGORY" val="0"/>
  <p:tag name="TIMING" val="|0.8|0.8|0.4|0.5"/>
</p:tagLst>
</file>

<file path=ppt/tags/tag269.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3671_1*i*1"/>
  <p:tag name="KSO_WM_UNIT_INDEX" val="1"/>
  <p:tag name="KSO_WM_UNIT_LAYERLEVEL" val="1"/>
  <p:tag name="KSO_WM_UNIT_LINE_FILL_TYPE" val="2"/>
  <p:tag name="KSO_WM_UNIT_LINE_FORE_SCHEMECOLOR_INDEX" val="5"/>
  <p:tag name="KSO_WM_UNIT_LINE_FORE_SCHEMECOLOR_INDEX_BRIGHTNESS" val="-0.25"/>
  <p:tag name="KSO_WM_UNIT_TEXT_FILL_FORE_SCHEMECOLOR_INDEX" val="2"/>
  <p:tag name="KSO_WM_UNIT_TEXT_FILL_FORE_SCHEMECOLOR_INDEX_BRIGHTNESS" val="0"/>
  <p:tag name="KSO_WM_UNIT_TEXT_FILL_TYPE" val="1"/>
  <p:tag name="KSO_WM_UNIT_TYPE" val="i"/>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3671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71.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HIGHLIGHT" val="0"/>
  <p:tag name="KSO_WM_UNIT_ID" val="diagram20203671_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4"/>
  <p:tag name="KSO_WM_UNIT_TEXT_FILL_FORE_SCHEMECOLOR_INDEX_BRIGHTNESS" val="0"/>
  <p:tag name="KSO_WM_UNIT_TEXT_FILL_TYPE" val="1"/>
  <p:tag name="KSO_WM_UNIT_TYPE" val="a"/>
  <p:tag name="KSO_WM_UNIT_VALUE" val="12"/>
</p:tagLst>
</file>

<file path=ppt/tags/tag272.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HIGHLIGHT" val="0"/>
  <p:tag name="KSO_WM_UNIT_ID" val="diagram20203671_1*f*1"/>
  <p:tag name="KSO_WM_UNIT_INDEX" val="1"/>
  <p:tag name="KSO_WM_UNIT_LAYERLEVEL" val="1"/>
  <p:tag name="KSO_WM_UNIT_NOCLEAR" val="0"/>
  <p:tag name="KSO_WM_UNIT_PRESET_TEXT" val="单击此处添加文本具体内容，简明扼要地阐述你的观点。&#10;单击此处添加文本具体内容，简明扼要地阐述你的观点。&#10;单击此处添加文本具体内容，简明扼要地阐述你的观点。&#10;单击此处添加文本具体内容，简明扼要地阐述你的观点。&#10;单击此处添加文本具体内容，简明扼要地阐述你的观点。"/>
  <p:tag name="KSO_WM_UNIT_SUBTYPE" val="a"/>
  <p:tag name="KSO_WM_UNIT_TEXT_FILL_FORE_SCHEMECOLOR_INDEX" val="13"/>
  <p:tag name="KSO_WM_UNIT_TEXT_FILL_FORE_SCHEMECOLOR_INDEX_BRIGHTNESS" val="0.15"/>
  <p:tag name="KSO_WM_UNIT_TEXT_FILL_TYPE" val="1"/>
  <p:tag name="KSO_WM_UNIT_TYPE" val="f"/>
  <p:tag name="KSO_WM_UNIT_VALUE" val="1144"/>
</p:tagLst>
</file>

<file path=ppt/tags/tag273.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03671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274.xml><?xml version="1.0" encoding="utf-8"?>
<p:tagLst xmlns:p="http://schemas.openxmlformats.org/presentationml/2006/main">
  <p:tag name="KSO_WM_BEAUTIFY_FLAG" val="#wm#"/>
  <p:tag name="KSO_WM_TAG_VERSION" val="1.0"/>
  <p:tag name="KSO_WM_TEMPLATE_CATEGORY" val="diagram"/>
  <p:tag name="KSO_WM_TEMPLATE_INDEX" val="20203671"/>
  <p:tag name="KSO_WM_UNIT_COMPATIBLE" val="0"/>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03671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275.xml><?xml version="1.0" encoding="utf-8"?>
<p:tagLst xmlns:p="http://schemas.openxmlformats.org/presentationml/2006/main">
  <p:tag name="KSO_WM_BEAUTIFY_FLAG" val="#wm#"/>
  <p:tag name="KSO_WM_SLIDE_ID" val="diagram20203671_1"/>
  <p:tag name="KSO_WM_SLIDE_INDEX" val="1"/>
  <p:tag name="KSO_WM_SLIDE_ITEM_CNT" val="0"/>
  <p:tag name="KSO_WM_SLIDE_LAYOUT" val="a_f"/>
  <p:tag name="KSO_WM_SLIDE_LAYOUT_CNT" val="1_1"/>
  <p:tag name="KSO_WM_SLIDE_POSITION" val="32*36"/>
  <p:tag name="KSO_WM_SLIDE_SIZE" val="895*464"/>
  <p:tag name="KSO_WM_SLIDE_SUBTYPE" val="pureTxt"/>
  <p:tag name="KSO_WM_SLIDE_TYPE" val="text"/>
  <p:tag name="KSO_WM_TAG_VERSION" val="1.0"/>
  <p:tag name="KSO_WM_TEMPLATE_CATEGORY" val="diagram"/>
  <p:tag name="KSO_WM_TEMPLATE_COLOR_TYPE" val="1"/>
  <p:tag name="KSO_WM_TEMPLATE_INDEX" val="20203671"/>
  <p:tag name="KSO_WM_TEMPLATE_MASTER_TYPE" val="0"/>
  <p:tag name="KSO_WM_TEMPLATE_SUBCATEGORY" val="0"/>
  <p:tag name="TIMING" val="|0.8|0.8|0.4|0.5"/>
</p:tagLst>
</file>

<file path=ppt/tags/tag276.xml><?xml version="1.0" encoding="utf-8"?>
<p:tagLst xmlns:p="http://schemas.openxmlformats.org/presentationml/2006/main">
  <p:tag name="KSO_WM_BEAUTIFY_FLAG" val="#wm#"/>
  <p:tag name="KSO_WM_CHIP_GROUPID" val="5e9e66a173d2384101fd9d0e"/>
  <p:tag name="KSO_WM_CHIP_XID" val="5e9e66a173d2384101fd9d0f"/>
  <p:tag name="KSO_WM_TAG_VERSION" val="1.0"/>
  <p:tag name="KSO_WM_TEMPLATE_ASSEMBLE_GROUPID" val="60656f254054ed1e2fb80455"/>
  <p:tag name="KSO_WM_TEMPLATE_ASSEMBLE_XID" val="60656f254054ed1e2fb80455"/>
  <p:tag name="KSO_WM_TEMPLATE_CATEGORY" val="diagram"/>
  <p:tag name="KSO_WM_TEMPLATE_INDEX" val="20212041"/>
  <p:tag name="KSO_WM_UNIT_BLOCK" val="0"/>
  <p:tag name="KSO_WM_UNIT_COMPATIBLE" val="0"/>
  <p:tag name="KSO_WM_UNIT_DEC_AREA_ID" val="b14e93ed7c5f427cbc4731a7afec612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041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760"/>
</p:tagLst>
</file>

<file path=ppt/tags/tag277.xml><?xml version="1.0" encoding="utf-8"?>
<p:tagLst xmlns:p="http://schemas.openxmlformats.org/presentationml/2006/main">
  <p:tag name="KSO_WM_ASSEMBLE_CHIP_INDEX" val="29336f5e79d64957be02618c78316e46"/>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f254054ed1e2fb80455"/>
  <p:tag name="KSO_WM_TEMPLATE_ASSEMBLE_XID" val="60656f254054ed1e2fb80455"/>
  <p:tag name="KSO_WM_TEMPLATE_CATEGORY" val="diagram"/>
  <p:tag name="KSO_WM_TEMPLATE_INDEX" val="20212041"/>
  <p:tag name="KSO_WM_UNIT_COMPATIBLE" val="1"/>
  <p:tag name="KSO_WM_UNIT_DEC_AREA_ID" val="36a85af9096e40f7908624bb2f3d4e7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041_1*d*1"/>
  <p:tag name="KSO_WM_UNIT_INDEX" val="1"/>
  <p:tag name="KSO_WM_UNIT_LAYERLEVEL" val="1"/>
  <p:tag name="KSO_WM_UNIT_PLACING_PICTURE" val="29336f5e79d64957be02618c78316e46"/>
  <p:tag name="KSO_WM_UNIT_SM_LIMIT_TYPE" val="2"/>
  <p:tag name="KSO_WM_UNIT_TYPE" val="d"/>
  <p:tag name="KSO_WM_UNIT_VALUE" val="1565*1777"/>
</p:tagLst>
</file>

<file path=ppt/tags/tag278.xml><?xml version="1.0" encoding="utf-8"?>
<p:tagLst xmlns:p="http://schemas.openxmlformats.org/presentationml/2006/main">
  <p:tag name="KSO_WM_ASSEMBLE_CHIP_INDEX" val="505b6a605f6e4636ae8cbcca8474513e"/>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f254054ed1e2fb80455"/>
  <p:tag name="KSO_WM_TEMPLATE_ASSEMBLE_XID" val="60656f254054ed1e2fb80455"/>
  <p:tag name="KSO_WM_TEMPLATE_CATEGORY" val="diagram"/>
  <p:tag name="KSO_WM_TEMPLATE_INDEX" val="20212041"/>
  <p:tag name="KSO_WM_UNIT_BLOCK" val="0"/>
  <p:tag name="KSO_WM_UNIT_COMPATIBLE" val="0"/>
  <p:tag name="KSO_WM_UNIT_DEC_AREA_ID" val="4f0535153abe49dfb30ba37e989ee79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041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3"/>
</p:tagLst>
</file>

<file path=ppt/tags/tag279.xml><?xml version="1.0" encoding="utf-8"?>
<p:tagLst xmlns:p="http://schemas.openxmlformats.org/presentationml/2006/main">
  <p:tag name="KSO_WM_BEAUTIFY_FLAG" val="#wm#"/>
  <p:tag name="KSO_WM_CHIP_FILLPROP" val="[[{&quot;fill_id&quot;:&quot;2084ea48b9ca4b45af5bba9719be9354&quot;,&quot;fill_align&quot;:&quot;cm&quot;,&quot;text_align&quot;:&quot;cm&quot;,&quot;text_direction&quot;:&quot;horizontal&quot;,&quot;chip_types&quot;:[&quot;picture&quot;]},{&quot;fill_id&quot;:&quot;285c99399d7648f49992511c251248ae&quot;,&quot;fill_align&quot;:&quot;lm&quot;,&quot;text_align&quot;:&quot;lm&quot;,&quot;text_direction&quot;:&quot;horizontal&quot;,&quot;chip_types&quot;:[&quot;text&quot;,&quot;header&quot;]},{&quot;fill_id&quot;:&quot;16b3e48135a644cf955f5eb06283f29c&quot;,&quot;fill_align&quot;:&quot;lm&quot;,&quot;text_align&quot;:&quot;lm&quot;,&quot;text_direction&quot;:&quot;horizontal&quot;,&quot;chip_types&quot;:[&quot;text&quot;]}]]"/>
  <p:tag name="KSO_WM_CHIP_GROUPID" val="5e9e66a173d2384101fd9d0e"/>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66a173d2384101fd9d0f"/>
  <p:tag name="KSO_WM_SLIDE_BACKGROUND" val="[&quot;general&quot;]"/>
  <p:tag name="KSO_WM_SLIDE_BACKGROUND_TYPE" val="general"/>
  <p:tag name="KSO_WM_SLIDE_BK_DARK_LIGHT" val="2"/>
  <p:tag name="KSO_WM_SLIDE_CAN_ADD_NAVIGATION" val="1"/>
  <p:tag name="KSO_WM_SLIDE_ID" val="diagram2021204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30:43&quot;,&quot;maxSize&quot;:{&quot;size1&quot;:42.200000000000003},&quot;minSize&quot;:{&quot;size1&quot;:33.299999999999997},&quot;normalSize&quot;:{&quot;size1&quot;:37.799999999999997},&quot;subLayout&quot;:[{&quot;id&quot;:&quot;2021-04-01T15:30:43&quot;,&quot;margin&quot;:{&quot;bottom&quot;:0,&quot;left&quot;:2.5399999618530273,&quot;right&quot;:18.202999114990234,&quot;top&quot;:4.6570000648498535},&quot;type&quot;:0},{&quot;id&quot;:&quot;2021-04-01T15:30:43&quot;,&quot;margin&quot;:{&quot;bottom&quot;:5.0799999237060547,&quot;left&quot;:2.5399999618530273,&quot;right&quot;:18.202999114990234,&quot;top&quot;:0.42300000786781311},&quot;type&quot;:0}],&quot;type&quot;:0}"/>
  <p:tag name="KSO_WM_SLIDE_POSITION" val="0*47"/>
  <p:tag name="KSO_WM_SLIDE_RATIO" val="1.777778"/>
  <p:tag name="KSO_WM_SLIDE_SIZE" val="959*444"/>
  <p:tag name="KSO_WM_SLIDE_SUBTYPE" val="picTxt"/>
  <p:tag name="KSO_WM_SLIDE_SUPPORT_FEATURE_TYPE" val="0"/>
  <p:tag name="KSO_WM_SLIDE_TYPE" val="text"/>
  <p:tag name="KSO_WM_TAG_VERSION" val="1.0"/>
  <p:tag name="KSO_WM_TEMPLATE_ASSEMBLE_GROUPID" val="60656f254054ed1e2fb80455"/>
  <p:tag name="KSO_WM_TEMPLATE_ASSEMBLE_XID" val="60656f254054ed1e2fb80455"/>
  <p:tag name="KSO_WM_TEMPLATE_CATEGORY" val="diagram"/>
  <p:tag name="KSO_WM_TEMPLATE_COLOR_TYPE" val="1"/>
  <p:tag name="KSO_WM_TEMPLATE_INDEX" val="20212041"/>
  <p:tag name="KSO_WM_TEMPLATE_MASTER_TYPE" val="0"/>
  <p:tag name="KSO_WM_TEMPLATE_SUBCATEGORY" val="21"/>
  <p:tag name="TIMING" val="|0.8|0.8|0.4|0.5"/>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KSO_WM_ASSEMBLE_CHIP_INDEX" val="944e1ad5eab84d15bb8152b0e120e00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7b4054ed1e2fb7f9b4"/>
  <p:tag name="KSO_WM_TEMPLATE_ASSEMBLE_XID" val="60656e7b4054ed1e2fb7f9b4"/>
  <p:tag name="KSO_WM_TEMPLATE_CATEGORY" val="diagram"/>
  <p:tag name="KSO_WM_TEMPLATE_INDEX" val="20208611"/>
  <p:tag name="KSO_WM_UNIT_BLOCK" val="0"/>
  <p:tag name="KSO_WM_UNIT_COMPATIBLE" val="0"/>
  <p:tag name="KSO_WM_UNIT_DEC_AREA_ID" val="86804887256f421f8d3ae95ea41b11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8611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7"/>
</p:tagLst>
</file>

<file path=ppt/tags/tag281.xml><?xml version="1.0" encoding="utf-8"?>
<p:tagLst xmlns:p="http://schemas.openxmlformats.org/presentationml/2006/main">
  <p:tag name="KSO_WM_ASSEMBLE_CHIP_INDEX" val="0a7bd976e7db44ea8a9d0c1cf724ef19"/>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7b4054ed1e2fb7f9b4"/>
  <p:tag name="KSO_WM_TEMPLATE_ASSEMBLE_XID" val="60656e7b4054ed1e2fb7f9b4"/>
  <p:tag name="KSO_WM_TEMPLATE_CATEGORY" val="diagram"/>
  <p:tag name="KSO_WM_TEMPLATE_INDEX" val="20208611"/>
  <p:tag name="KSO_WM_UNIT_COMPATIBLE" val="1"/>
  <p:tag name="KSO_WM_UNIT_DEC_AREA_ID" val="dedc20925cdc4725a4c327288dd916a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8611_1*d*1"/>
  <p:tag name="KSO_WM_UNIT_INDEX" val="1"/>
  <p:tag name="KSO_WM_UNIT_LAYERLEVEL" val="1"/>
  <p:tag name="KSO_WM_UNIT_PLACING_PICTURE" val="0a7bd976e7db44ea8a9d0c1cf724ef19"/>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761*2411"/>
</p:tagLst>
</file>

<file path=ppt/tags/tag28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c4c25ca0ca5c40f185466383f79d5c7d&quot;,&quot;fill_align&quot;:&quot;lm&quot;,&quot;chip_types&quot;:[&quot;header&quot;]},{&quot;text_align&quot;:&quot;lm&quot;,&quot;text_direction&quot;:&quot;horizontal&quot;,&quot;support_big_font&quot;:false,&quot;fill_id&quot;:&quot;d48b62735a09469bb829c88fb0d6fc75&quot;,&quot;fill_align&quot;:&quot;lm&quot;,&quot;chip_types&quot;:[&quot;diagram&quot;,&quot;pictext&quot;,&quot;text&quot;,&quot;picture&quot;,&quot;chart&quot;,&quot;table&quot;,&quot;video&quot;]}]]"/>
  <p:tag name="KSO_WM_CHIP_GROUPID" val="5ef20bd7a491bb0086638afb"/>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bd7a491bb0086638afc"/>
  <p:tag name="KSO_WM_SLIDE_BACKGROUND" val="[&quot;general&quot;]"/>
  <p:tag name="KSO_WM_SLIDE_BACKGROUND_TYPE" val="general"/>
  <p:tag name="KSO_WM_SLIDE_BK_DARK_LIGHT" val="2"/>
  <p:tag name="KSO_WM_SLIDE_CAN_ADD_NAVIGATION" val="1"/>
  <p:tag name="KSO_WM_SLIDE_ID" val="diagram20208611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01:33&quot;,&quot;maxSize&quot;:{&quot;size1&quot;:31.100000000000001},&quot;minSize&quot;:{&quot;size1&quot;:26.699999999999999},&quot;normalSize&quot;:{&quot;size1&quot;:26.700185185185187},&quot;subLayout&quot;:[{&quot;id&quot;:&quot;2021-04-01T15:01:33&quot;,&quot;margin&quot;:{&quot;bottom&quot;:0.026000002399086952,&quot;left&quot;:5.0799999237060547,&quot;right&quot;:6.7729997634887695,&quot;top&quot;:2.9630000591278076},&quot;type&quot;:0},{&quot;id&quot;:&quot;2021-04-01T15:01:33&quot;,&quot;margin&quot;:{&quot;bottom&quot;:4.2329998016357422,&quot;left&quot;:5.0799999237060547,&quot;right&quot;:4.6560001373291016,&quot;top&quot;:0.84700000286102295},&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60656e7b4054ed1e2fb7f9b4"/>
  <p:tag name="KSO_WM_TEMPLATE_ASSEMBLE_XID" val="60656e7b4054ed1e2fb7f9b4"/>
  <p:tag name="KSO_WM_TEMPLATE_CATEGORY" val="diagram"/>
  <p:tag name="KSO_WM_TEMPLATE_COLOR_TYPE" val="1"/>
  <p:tag name="KSO_WM_TEMPLATE_INDEX" val="20208611"/>
  <p:tag name="KSO_WM_TEMPLATE_MASTER_TYPE" val="0"/>
  <p:tag name="KSO_WM_TEMPLATE_SUBCATEGORY" val="21"/>
</p:tagLst>
</file>

<file path=ppt/tags/tag283.xml><?xml version="1.0" encoding="utf-8"?>
<p:tagLst xmlns:p="http://schemas.openxmlformats.org/presentationml/2006/main">
  <p:tag name="KSO_WM_BEAUTIFY_FLAG" val="#wm#"/>
  <p:tag name="KSO_WM_SLIDE_BACKGROUND_TYPE" val="leftRight"/>
  <p:tag name="KSO_WM_SLIDE_BK_DARK_LIGHT" val="2"/>
  <p:tag name="KSO_WM_TAG_VERSION" val="1.0"/>
  <p:tag name="KSO_WM_TEMPLATE_ASSEMBLE_GROUPID" val="60656ea64054ed1e2fb7fd09"/>
  <p:tag name="KSO_WM_TEMPLATE_ASSEMBLE_XID" val="60656ea64054ed1e2fb7fd09"/>
  <p:tag name="KSO_WM_TEMPLATE_CATEGORY" val="diagram"/>
  <p:tag name="KSO_WM_TEMPLATE_INDEX" val="2021285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850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650"/>
</p:tagLst>
</file>

<file path=ppt/tags/tag284.xml><?xml version="1.0" encoding="utf-8"?>
<p:tagLst xmlns:p="http://schemas.openxmlformats.org/presentationml/2006/main">
  <p:tag name="KSO_WM_BEAUTIFY_FLAG" val="#wm#"/>
  <p:tag name="KSO_WM_CHIP_GROUPID" val="5ed7466bafe44fab1839bd3a"/>
  <p:tag name="KSO_WM_CHIP_XID" val="5ed203c57ab0972fba70b229"/>
  <p:tag name="KSO_WM_TAG_VERSION" val="1.0"/>
  <p:tag name="KSO_WM_TEMPLATE_ASSEMBLE_GROUPID" val="60656ea64054ed1e2fb7fd09"/>
  <p:tag name="KSO_WM_TEMPLATE_ASSEMBLE_XID" val="60656ea64054ed1e2fb7fd09"/>
  <p:tag name="KSO_WM_TEMPLATE_CATEGORY" val="diagram"/>
  <p:tag name="KSO_WM_TEMPLATE_INDEX" val="20212850"/>
  <p:tag name="KSO_WM_UNIT_BLOCK" val="0"/>
  <p:tag name="KSO_WM_UNIT_COMPATIBLE" val="0"/>
  <p:tag name="KSO_WM_UNIT_DEC_AREA_ID" val="c29328e584124cc2a0dd0250f1a4fe0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850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285.xml><?xml version="1.0" encoding="utf-8"?>
<p:tagLst xmlns:p="http://schemas.openxmlformats.org/presentationml/2006/main">
  <p:tag name="KSO_WM_BEAUTIFY_FLAG" val="#wm#"/>
  <p:tag name="KSO_WM_CHIP_GROUPID" val="5ed7466bafe44fab1839bd3a"/>
  <p:tag name="KSO_WM_CHIP_XID" val="5ed203c57ab0972fba70b229"/>
  <p:tag name="KSO_WM_TAG_VERSION" val="1.0"/>
  <p:tag name="KSO_WM_TEMPLATE_ASSEMBLE_GROUPID" val="60656ea64054ed1e2fb7fd09"/>
  <p:tag name="KSO_WM_TEMPLATE_ASSEMBLE_XID" val="60656ea64054ed1e2fb7fd09"/>
  <p:tag name="KSO_WM_TEMPLATE_CATEGORY" val="diagram"/>
  <p:tag name="KSO_WM_TEMPLATE_INDEX" val="20212850"/>
  <p:tag name="KSO_WM_UNIT_BLOCK" val="0"/>
  <p:tag name="KSO_WM_UNIT_COMPATIBLE" val="0"/>
  <p:tag name="KSO_WM_UNIT_DEC_AREA_ID" val="c0200d132c754560be5c5585b8d458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850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286.xml><?xml version="1.0" encoding="utf-8"?>
<p:tagLst xmlns:p="http://schemas.openxmlformats.org/presentationml/2006/main">
  <p:tag name="KSO_WM_BEAUTIFY_FLAG" val="#wm#"/>
  <p:tag name="KSO_WM_CHIP_GROUPID" val="5ed7466bafe44fab1839bd3a"/>
  <p:tag name="KSO_WM_CHIP_XID" val="5ed203c57ab0972fba70b229"/>
  <p:tag name="KSO_WM_TAG_VERSION" val="1.0"/>
  <p:tag name="KSO_WM_TEMPLATE_ASSEMBLE_GROUPID" val="60656ea64054ed1e2fb7fd09"/>
  <p:tag name="KSO_WM_TEMPLATE_ASSEMBLE_XID" val="60656ea64054ed1e2fb7fd09"/>
  <p:tag name="KSO_WM_TEMPLATE_CATEGORY" val="diagram"/>
  <p:tag name="KSO_WM_TEMPLATE_INDEX" val="20212850"/>
  <p:tag name="KSO_WM_UNIT_BLOCK" val="0"/>
  <p:tag name="KSO_WM_UNIT_COMPATIBLE" val="0"/>
  <p:tag name="KSO_WM_UNIT_DEC_AREA_ID" val="73fa9746dca74bddabbb662d2854091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850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68"/>
</p:tagLst>
</file>

<file path=ppt/tags/tag287.xml><?xml version="1.0" encoding="utf-8"?>
<p:tagLst xmlns:p="http://schemas.openxmlformats.org/presentationml/2006/main">
  <p:tag name="KSO_WM_ASSEMBLE_CHIP_INDEX" val="d2660b2db15f4822beb50791e12b2871"/>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60656ea64054ed1e2fb7fd09"/>
  <p:tag name="KSO_WM_TEMPLATE_ASSEMBLE_XID" val="60656ea64054ed1e2fb7fd09"/>
  <p:tag name="KSO_WM_TEMPLATE_CATEGORY" val="diagram"/>
  <p:tag name="KSO_WM_TEMPLATE_INDEX" val="20212850"/>
  <p:tag name="KSO_WM_UNIT_BLOCK" val="0"/>
  <p:tag name="KSO_WM_UNIT_COMPATIBLE" val="0"/>
  <p:tag name="KSO_WM_UNIT_DEC_AREA_ID" val="f23e302a839a4841bd7f10dfee9ca9d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850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6"/>
</p:tagLst>
</file>

<file path=ppt/tags/tag288.xml><?xml version="1.0" encoding="utf-8"?>
<p:tagLst xmlns:p="http://schemas.openxmlformats.org/presentationml/2006/main">
  <p:tag name="KSO_WM_ASSEMBLE_CHIP_INDEX" val="2b7aa4ae43004174bfe1d154aed7cf9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a64054ed1e2fb7fd09"/>
  <p:tag name="KSO_WM_TEMPLATE_ASSEMBLE_XID" val="60656ea64054ed1e2fb7fd09"/>
  <p:tag name="KSO_WM_TEMPLATE_CATEGORY" val="diagram"/>
  <p:tag name="KSO_WM_TEMPLATE_INDEX" val="20212850"/>
  <p:tag name="KSO_WM_UNIT_BLOCK" val="0"/>
  <p:tag name="KSO_WM_UNIT_COMPATIBLE" val="0"/>
  <p:tag name="KSO_WM_UNIT_DEC_AREA_ID" val="0a65a82758a3474cae98181a9de6117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85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04"/>
</p:tagLst>
</file>

<file path=ppt/tags/tag289.xml><?xml version="1.0" encoding="utf-8"?>
<p:tagLst xmlns:p="http://schemas.openxmlformats.org/presentationml/2006/main">
  <p:tag name="KSO_WM_ASSEMBLE_CHIP_INDEX" val="257609fd2c98469fa69538d2607a42e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a64054ed1e2fb7fd09"/>
  <p:tag name="KSO_WM_TEMPLATE_ASSEMBLE_XID" val="60656ea64054ed1e2fb7fd09"/>
  <p:tag name="KSO_WM_TEMPLATE_CATEGORY" val="diagram"/>
  <p:tag name="KSO_WM_TEMPLATE_INDEX" val="20212850"/>
  <p:tag name="KSO_WM_UNIT_COMPATIBLE" val="0"/>
  <p:tag name="KSO_WM_UNIT_DEC_AREA_ID" val="4ed1ea8b8f4a4e26b65b73e334d0f24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850_1*d*1"/>
  <p:tag name="KSO_WM_UNIT_INDEX" val="1"/>
  <p:tag name="KSO_WM_UNIT_LAYERLEVEL" val="1"/>
  <p:tag name="KSO_WM_UNIT_PLACING_PICTURE" val="257609fd2c98469fa69538d2607a42e1"/>
  <p:tag name="KSO_WM_UNIT_SM_LIMIT_TYPE" val="2"/>
  <p:tag name="KSO_WM_UNIT_SUPPORT_UNIT_TYPE" val="[&quot;d&quot;,&quot;α&quot;,&quot;β&quot;,&quot;θ&quot;]"/>
  <p:tag name="KSO_WM_UNIT_TYPE" val="d"/>
  <p:tag name="KSO_WM_UNIT_VALUE" val="804*973"/>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KSO_WM_BEAUTIFY_FLAG" val="#wm#"/>
  <p:tag name="KSO_WM_CHIP_FILLPROP" val="[[{&quot;fill_id&quot;:&quot;91a4e7836c6d4155ad053c42651ba485&quot;,&quot;fill_align&quot;:&quot;cm&quot;,&quot;text_align&quot;:&quot;cm&quot;,&quot;text_direction&quot;:&quot;horizontal&quot;,&quot;chip_types&quot;:[&quot;header&quot;]},{&quot;fill_id&quot;:&quot;d8d47328ad0b4b23ad19654c6e197ee5&quot;,&quot;fill_align&quot;:&quot;cm&quot;,&quot;text_align&quot;:&quot;lm&quot;,&quot;text_direction&quot;:&quot;horizontal&quot;,&quot;chip_types&quot;:[&quot;text&quot;,&quot;picture&quot;]},{&quot;fill_id&quot;:&quot;d232afdae4364dcc930c0c19b5e28f45&quot;,&quot;fill_align&quot;:&quot;cm&quot;,&quot;text_align&quot;:&quot;lm&quot;,&quot;text_direction&quot;:&quot;horizontal&quot;,&quot;chip_types&quot;:[&quot;pictext&quot;,&quot;text&quot;,&quot;picture&quot;,&quot;chart&quot;,&quot;table&quot;,&quot;video&quot;],&quot;support_features&quot;:[&quot;collage&quot;,&quot;carousel&quot;]}]]"/>
  <p:tag name="KSO_WM_CHIP_GROUPID" val="5ed7466bafe44fab1839bd3a"/>
  <p:tag name="KSO_WM_CHIP_INFOS" val="{&quot;layout_type&quot;:&quot;leftright&quot;,&quot;layout_feature&quot;:2,&quot;tags&quot;:{&quot;style&quot;:[&quot;商务&quot;,&quot;简约&quot;,&quot;卡通&quot;,&quot;欧美风&quot;,&quot;黑板风&quot;,&quot;渐变风&quot;]},&quot;slide_type&quot;:[&quot;text&quot;],&quot;aspect_ratio&quot;:&quot;16:9&quot;,&quot;diagram&quot;:{&quot;type&quot;:[],&quot;direction&quot;:0,&quot;isSupportDecBetweenItems&quot;:false}}"/>
  <p:tag name="KSO_WM_CHIP_XID" val="5ed203c57ab0972fba70b229"/>
  <p:tag name="KSO_WM_SLIDE_BACKGROUND" val="[&quot;leftRight&quot;,&quot;general&quot;]"/>
  <p:tag name="KSO_WM_SLIDE_BACKGROUND_TYPE" val="leftRight"/>
  <p:tag name="KSO_WM_SLIDE_BK_DARK_LIGHT" val="2"/>
  <p:tag name="KSO_WM_SLIDE_ID" val="diagram2021285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5,&quot;rightAbs&quot;:false,&quot;top&quot;:0,&quot;topAbs&quot;:false,&quot;type&quot;:&quot;leftRight&quot;},{&quot;bottom&quot;:0,&quot;bottomAbs&quot;:false,&quot;left&quot;:0,&quot;leftAbs&quot;:false,&quot;right&quot;:0,&quot;rightAbs&quot;:false,&quot;top&quot;:0,&quot;topAbs&quot;:false,&quot;type&quot;:&quot;general&quot;}],&quot;direction&quot;:1,&quot;id&quot;:&quot;2021-04-01T15:10:48&quot;,&quot;maxSize&quot;:{&quot;size1&quot;:33.799614474654661},&quot;minSize&quot;:{&quot;size1&quot;:33.799614474654661},&quot;normalSize&quot;:{&quot;size1&quot;:33.799614474654661},&quot;subLayout&quot;:[{&quot;id&quot;:&quot;2021-04-01T15:10:48&quot;,&quot;margin&quot;:{&quot;bottom&quot;:2.9630000591278076,&quot;left&quot;:1.6929999589920044,&quot;right&quot;:0,&quot;top&quot;:2.9630000591278076},&quot;type&quot;:0},{&quot;direction&quot;:1,&quot;id&quot;:&quot;2021-04-01T15:10:48&quot;,&quot;maxSize&quot;:{&quot;size1&quot;:41.599417638821471},&quot;minSize&quot;:{&quot;size1&quot;:41.599417638821471},&quot;normalSize&quot;:{&quot;size1&quot;:41.599417638821471},&quot;subLayout&quot;:[{&quot;id&quot;:&quot;2021-04-01T15:10:48&quot;,&quot;margin&quot;:{&quot;bottom&quot;:7.1970000267028809,&quot;left&quot;:1.6929999589920044,&quot;right&quot;:0,&quot;top&quot;:6.3499999046325684},&quot;type&quot;:0},{&quot;id&quot;:&quot;2021-04-01T15:10:48&quot;,&quot;margin&quot;:{&quot;bottom&quot;:2.9630000591278076,&quot;left&quot;:1.6929999589920044,&quot;right&quot;:1.6929999589920044,&quot;top&quot;:2.9630000591278076},&quot;type&quot;:0}],&quot;type&quot;:0}],&quot;type&quot;:0}"/>
  <p:tag name="KSO_WM_SLIDE_POSITION" val="0*0"/>
  <p:tag name="KSO_WM_SLIDE_RATIO" val="1.777778"/>
  <p:tag name="KSO_WM_SLIDE_SIZE" val="912*540"/>
  <p:tag name="KSO_WM_SLIDE_SUBTYPE" val="picTxt"/>
  <p:tag name="KSO_WM_SLIDE_SUPPORT_FEATURE_TYPE" val="3"/>
  <p:tag name="KSO_WM_SLIDE_TYPE" val="text"/>
  <p:tag name="KSO_WM_TAG_VERSION" val="1.0"/>
  <p:tag name="KSO_WM_TEMPLATE_ASSEMBLE_GROUPID" val="60656ea64054ed1e2fb7fd09"/>
  <p:tag name="KSO_WM_TEMPLATE_ASSEMBLE_XID" val="60656ea64054ed1e2fb7fd09"/>
  <p:tag name="KSO_WM_TEMPLATE_CATEGORY" val="diagram"/>
  <p:tag name="KSO_WM_TEMPLATE_COLOR_TYPE" val="1"/>
  <p:tag name="KSO_WM_TEMPLATE_INDEX" val="20212850"/>
  <p:tag name="KSO_WM_TEMPLATE_MASTER_TYPE" val="0"/>
  <p:tag name="KSO_WM_TEMPLATE_SUBCATEGORY" val="21"/>
  <p:tag name="TIMING" val="|0.8|0.8|0.4|0.5"/>
</p:tagLst>
</file>

<file path=ppt/tags/tag291.xml><?xml version="1.0" encoding="utf-8"?>
<p:tagLst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60656e894054ed1e2fb7faf9"/>
  <p:tag name="KSO_WM_TEMPLATE_ASSEMBLE_XID" val="60656e894054ed1e2fb7faf9"/>
  <p:tag name="KSO_WM_TEMPLATE_CATEGORY" val="diagram"/>
  <p:tag name="KSO_WM_TEMPLATE_INDEX" val="20209020"/>
  <p:tag name="KSO_WM_UNIT_BLOCK" val="0"/>
  <p:tag name="KSO_WM_UNIT_COMPATIBLE" val="0"/>
  <p:tag name="KSO_WM_UNIT_DEC_AREA_ID" val="fca2ceed80a541c9a1ec9db3e1e1e7ad"/>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0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325"/>
</p:tagLst>
</file>

<file path=ppt/tags/tag292.xml><?xml version="1.0" encoding="utf-8"?>
<p:tagLst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60656e894054ed1e2fb7faf9"/>
  <p:tag name="KSO_WM_TEMPLATE_ASSEMBLE_XID" val="60656e894054ed1e2fb7faf9"/>
  <p:tag name="KSO_WM_TEMPLATE_CATEGORY" val="diagram"/>
  <p:tag name="KSO_WM_TEMPLATE_INDEX" val="20209020"/>
  <p:tag name="KSO_WM_UNIT_BLOCK" val="0"/>
  <p:tag name="KSO_WM_UNIT_COMPATIBLE" val="0"/>
  <p:tag name="KSO_WM_UNIT_DEC_AREA_ID" val="b40a289199e84838b84c250414e6c2d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9020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200"/>
</p:tagLst>
</file>

<file path=ppt/tags/tag293.xml><?xml version="1.0" encoding="utf-8"?>
<p:tagLst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60656e894054ed1e2fb7faf9"/>
  <p:tag name="KSO_WM_TEMPLATE_ASSEMBLE_XID" val="60656e894054ed1e2fb7faf9"/>
  <p:tag name="KSO_WM_TEMPLATE_CATEGORY" val="diagram"/>
  <p:tag name="KSO_WM_TEMPLATE_INDEX" val="20209020"/>
  <p:tag name="KSO_WM_UNIT_BLOCK" val="0"/>
  <p:tag name="KSO_WM_UNIT_COMPATIBLE" val="0"/>
  <p:tag name="KSO_WM_UNIT_DEC_AREA_ID" val="3231e35afa514dcaa57f7fb3297f539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09020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
</p:tagLst>
</file>

<file path=ppt/tags/tag294.xml><?xml version="1.0" encoding="utf-8"?>
<p:tagLst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60656e894054ed1e2fb7faf9"/>
  <p:tag name="KSO_WM_TEMPLATE_ASSEMBLE_XID" val="60656e894054ed1e2fb7faf9"/>
  <p:tag name="KSO_WM_TEMPLATE_CATEGORY" val="diagram"/>
  <p:tag name="KSO_WM_TEMPLATE_INDEX" val="20209020"/>
  <p:tag name="KSO_WM_UNIT_BLOCK" val="0"/>
  <p:tag name="KSO_WM_UNIT_COMPATIBLE" val="0"/>
  <p:tag name="KSO_WM_UNIT_DEC_AREA_ID" val="b194b2d2f353469ebba00dde1635462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0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
</p:tagLst>
</file>

<file path=ppt/tags/tag295.xml><?xml version="1.0" encoding="utf-8"?>
<p:tagLst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60656e894054ed1e2fb7faf9"/>
  <p:tag name="KSO_WM_TEMPLATE_ASSEMBLE_XID" val="60656e894054ed1e2fb7faf9"/>
  <p:tag name="KSO_WM_TEMPLATE_CATEGORY" val="diagram"/>
  <p:tag name="KSO_WM_TEMPLATE_INDEX" val="20209020"/>
  <p:tag name="KSO_WM_UNIT_BLOCK" val="0"/>
  <p:tag name="KSO_WM_UNIT_COMPATIBLE" val="0"/>
  <p:tag name="KSO_WM_UNIT_DEC_AREA_ID" val="0359c9aa6d164b778f9100a578dbe3b7"/>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0_1*i*5"/>
  <p:tag name="KSO_WM_UNIT_INDEX" val="5"/>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9"/>
</p:tagLst>
</file>

<file path=ppt/tags/tag296.xml><?xml version="1.0" encoding="utf-8"?>
<p:tagLst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60656e894054ed1e2fb7faf9"/>
  <p:tag name="KSO_WM_TEMPLATE_ASSEMBLE_XID" val="60656e894054ed1e2fb7faf9"/>
  <p:tag name="KSO_WM_TEMPLATE_CATEGORY" val="diagram"/>
  <p:tag name="KSO_WM_TEMPLATE_INDEX" val="20209020"/>
  <p:tag name="KSO_WM_UNIT_BLOCK" val="0"/>
  <p:tag name="KSO_WM_UNIT_COMPATIBLE" val="0"/>
  <p:tag name="KSO_WM_UNIT_DEC_AREA_ID" val="6a189283db0b4f20948332db44b83e3f"/>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9020_1*i*6"/>
  <p:tag name="KSO_WM_UNIT_INDEX" val="6"/>
  <p:tag name="KSO_WM_UNIT_LAYERLEVEL" val="1"/>
  <p:tag name="KSO_WM_UNIT_SM_LIMIT_TYPE" val="2"/>
  <p:tag name="KSO_WM_UNIT_TYPE" val="i"/>
</p:tagLst>
</file>

<file path=ppt/tags/tag297.xml><?xml version="1.0" encoding="utf-8"?>
<p:tagLst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60656e894054ed1e2fb7faf9"/>
  <p:tag name="KSO_WM_TEMPLATE_ASSEMBLE_XID" val="60656e894054ed1e2fb7faf9"/>
  <p:tag name="KSO_WM_TEMPLATE_CATEGORY" val="diagram"/>
  <p:tag name="KSO_WM_TEMPLATE_INDEX" val="20209020"/>
  <p:tag name="KSO_WM_UNIT_BLOCK" val="0"/>
  <p:tag name="KSO_WM_UNIT_COMPATIBLE" val="0"/>
  <p:tag name="KSO_WM_UNIT_DEC_AREA_ID" val="d81d101dc3ca492ca86759d2fe2fc555"/>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0_1*i*7"/>
  <p:tag name="KSO_WM_UNIT_INDEX" val="7"/>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0"/>
</p:tagLst>
</file>

<file path=ppt/tags/tag298.xml><?xml version="1.0" encoding="utf-8"?>
<p:tagLst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60656e894054ed1e2fb7faf9"/>
  <p:tag name="KSO_WM_TEMPLATE_ASSEMBLE_XID" val="60656e894054ed1e2fb7faf9"/>
  <p:tag name="KSO_WM_TEMPLATE_CATEGORY" val="diagram"/>
  <p:tag name="KSO_WM_TEMPLATE_INDEX" val="20209020"/>
  <p:tag name="KSO_WM_UNIT_BLOCK" val="0"/>
  <p:tag name="KSO_WM_UNIT_COMPATIBLE" val="0"/>
  <p:tag name="KSO_WM_UNIT_DEC_AREA_ID" val="6563c2c720f047c387bd6314ea79ee48"/>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0_1*i*8"/>
  <p:tag name="KSO_WM_UNIT_INDEX" val="8"/>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6"/>
</p:tagLst>
</file>

<file path=ppt/tags/tag299.xml><?xml version="1.0" encoding="utf-8"?>
<p:tagLst xmlns:p="http://schemas.openxmlformats.org/presentationml/2006/main">
  <p:tag name="KSO_WM_BEAUTIFY_FLAG" val="#wm#"/>
  <p:tag name="KSO_WM_CHIP_GROUPID" val="5efda24481ee359a788b1e25"/>
  <p:tag name="KSO_WM_CHIP_XID" val="5efda24481ee359a788b1e26"/>
  <p:tag name="KSO_WM_TAG_VERSION" val="1.0"/>
  <p:tag name="KSO_WM_TEMPLATE_ASSEMBLE_GROUPID" val="60656e894054ed1e2fb7faf9"/>
  <p:tag name="KSO_WM_TEMPLATE_ASSEMBLE_XID" val="60656e894054ed1e2fb7faf9"/>
  <p:tag name="KSO_WM_TEMPLATE_CATEGORY" val="diagram"/>
  <p:tag name="KSO_WM_TEMPLATE_INDEX" val="20209020"/>
  <p:tag name="KSO_WM_UNIT_BLOCK" val="0"/>
  <p:tag name="KSO_WM_UNIT_COMPATIBLE" val="0"/>
  <p:tag name="KSO_WM_UNIT_DEC_AREA_ID" val="ea6940274a914e3797be50a438070bcb"/>
  <p:tag name="KSO_WM_UNIT_DECORATE_INFO" val="{&quot;DecorateInfoH&quot;:{&quot;IsAbs&quot;:true},&quot;DecorateInfoW&quot;:{&quot;IsAbs&quot;:true},&quot;DecorateInfoX&quot;:{&quot;IsAbs&quot;:true,&quot;Pos&quot;:1},&quot;DecorateInfoY&quot;:{&quot;IsAbs&quot;:true,&quot;Pos&quot;:2},&quot;ReferentInfo&quot;:{&quot;Id&quot;:&quot;cff58485593e40bbbd6a5965eabb2da8&quot;,&quot;X&quot;:{&quot;Pos&quot;:1},&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020_1*i*9"/>
  <p:tag name="KSO_WM_UNIT_INDEX" val="9"/>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29"/>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0.xml><?xml version="1.0" encoding="utf-8"?>
<p:tagLst xmlns:p="http://schemas.openxmlformats.org/presentationml/2006/main">
  <p:tag name="KSO_WM_ASSEMBLE_CHIP_INDEX" val="44ab3c3a796241af903aec39d8fa9b92"/>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60656e894054ed1e2fb7faf9"/>
  <p:tag name="KSO_WM_TEMPLATE_ASSEMBLE_XID" val="60656e894054ed1e2fb7faf9"/>
  <p:tag name="KSO_WM_TEMPLATE_CATEGORY" val="diagram"/>
  <p:tag name="KSO_WM_TEMPLATE_INDEX" val="20209020"/>
  <p:tag name="KSO_WM_UNIT_BLOCK" val="0"/>
  <p:tag name="KSO_WM_UNIT_COMPATIBLE" val="0"/>
  <p:tag name="KSO_WM_UNIT_DEC_AREA_ID" val="8e3450252f894ad1a77c1390727fa84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02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36"/>
</p:tagLst>
</file>

<file path=ppt/tags/tag301.xml><?xml version="1.0" encoding="utf-8"?>
<p:tagLst xmlns:p="http://schemas.openxmlformats.org/presentationml/2006/main">
  <p:tag name="KSO_WM_ASSEMBLE_CHIP_INDEX" val="2a8a53b7d37b447ab8585a8dbd8916f8"/>
  <p:tag name="KSO_WM_BEAUTIFY_FLAG" val="#wm#"/>
  <p:tag name="KSO_WM_CHIP_FILLAREA_FILL_RULE" val="{&quot;fill_align&quot;:&quot;ct&quot;,&quot;fill_mode&quot;:&quot;full&quot;,&quot;sacle_strategy&quot;:&quot;smart&quot;}"/>
  <p:tag name="KSO_WM_CHIP_GROUPID" val="5e7310da9a230a26b9e88a19"/>
  <p:tag name="KSO_WM_CHIP_XID" val="5e7310da9a230a26b9e88a1a"/>
  <p:tag name="KSO_WM_TAG_VERSION" val="1.0"/>
  <p:tag name="KSO_WM_TEMPLATE_ASSEMBLE_GROUPID" val="60656e894054ed1e2fb7faf9"/>
  <p:tag name="KSO_WM_TEMPLATE_ASSEMBLE_XID" val="60656e894054ed1e2fb7faf9"/>
  <p:tag name="KSO_WM_TEMPLATE_CATEGORY" val="diagram"/>
  <p:tag name="KSO_WM_TEMPLATE_INDEX" val="20209020"/>
  <p:tag name="KSO_WM_UNIT_COMPATIBLE" val="1"/>
  <p:tag name="KSO_WM_UNIT_DEC_AREA_ID" val="cff58485593e40bbbd6a5965eabb2da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9020_1*d*1"/>
  <p:tag name="KSO_WM_UNIT_INDEX" val="1"/>
  <p:tag name="KSO_WM_UNIT_LAYERLEVEL" val="1"/>
  <p:tag name="KSO_WM_UNIT_PLACING_PICTURE" val="2a8a53b7d37b447ab8585a8dbd8916f8"/>
  <p:tag name="KSO_WM_UNIT_SM_LIMIT_TYPE" val="2"/>
  <p:tag name="KSO_WM_UNIT_SUPPORT_BIG_FONT" val="1"/>
  <p:tag name="KSO_WM_UNIT_SUPPORT_UNIT_TYPE" val="[&quot;l&quot;,&quot;m&quot;,&quot;n&quot;,&quot;o&quot;,&quot;p&quot;,&quot;q&quot;,&quot;r&quot;,&quot;δ&quot;,&quot;ε&quot;,&quot;ζ&quot;,&quot;η&quot;,&quot;d&quot;,&quot;α&quot;,&quot;β&quot;]"/>
  <p:tag name="KSO_WM_UNIT_TYPE" val="d"/>
  <p:tag name="KSO_WM_UNIT_VALUE" val="719*2538"/>
</p:tagLst>
</file>

<file path=ppt/tags/tag302.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true,&quot;fill_id&quot;:&quot;9811842a40b8444fb4328509459bb100&quot;,&quot;fill_align&quot;:&quot;cm&quot;,&quot;chip_types&quot;:[&quot;header&quot;]},{&quot;text_align&quot;:&quot;lt&quot;,&quot;text_direction&quot;:&quot;horizontal&quot;,&quot;support_features&quot;:[&quot;collage&quot;],&quot;support_big_font&quot;:true,&quot;fill_id&quot;:&quot;c90bd62ea9de4553978b48fdc8f8c728&quot;,&quot;fill_align&quot;:&quot;ct&quot;,&quot;chip_types&quot;:[&quot;diagram&quot;,&quot;pictext&quot;,&quot;text&quot;,&quot;picture&quot;,&quot;chart&quot;,&quot;table&quot;]}],[{&quot;text_align&quot;:&quot;lb&quot;,&quot;text_direction&quot;:&quot;horizontal&quot;,&quot;support_big_font&quot;:true,&quot;fill_id&quot;:&quot;9811842a40b8444fb4328509459bb100&quot;,&quot;fill_align&quot;:&quot;lb&quot;,&quot;chip_types&quot;:[&quot;text&quot;]},{&quot;text_align&quot;:&quot;lt&quot;,&quot;text_direction&quot;:&quot;horizontal&quot;,&quot;support_features&quot;:[&quot;collage&quot;],&quot;support_big_font&quot;:true,&quot;fill_id&quot;:&quot;c90bd62ea9de4553978b48fdc8f8c728&quot;,&quot;fill_align&quot;:&quot;lt&quot;,&quot;chip_types&quot;:[&quot;diagram&quot;,&quot;pictext&quot;,&quot;text&quot;,&quot;picture&quot;,&quot;chart&quot;,&quot;table&quot;]}]]"/>
  <p:tag name="KSO_WM_CHIP_GROUPID" val="5efda24481ee359a788b1e25"/>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da24481ee359a788b1e26"/>
  <p:tag name="KSO_WM_SLIDE_BACKGROUND_TYPE" val="general"/>
  <p:tag name="KSO_WM_SLIDE_BK_DARK_LIGHT" val="2"/>
  <p:tag name="KSO_WM_SLIDE_ID" val="diagram20209020_1"/>
  <p:tag name="KSO_WM_SLIDE_INDEX" val="1"/>
  <p:tag name="KSO_WM_SLIDE_ITEM_CNT" val="0"/>
  <p:tag name="KSO_WM_SLIDE_LAYOUT" val="a_d"/>
  <p:tag name="KSO_WM_SLIDE_LAYOUT_CNT" val="1_1"/>
  <p:tag name="KSO_WM_SLIDE_LAYOUT_INFO" val="{&quot;id&quot;:&quot;2021-04-01T15:05:06&quot;,&quot;maxSize&quot;:{&quot;size1&quot;:46.499649774528933},&quot;minSize&quot;:{&quot;size1&quot;:35.599649774528935},&quot;normalSize&quot;:{&quot;size1&quot;:40.666316441195605},&quot;subLayout&quot;:[{&quot;id&quot;:&quot;2021-04-01T15:05:06&quot;,&quot;margin&quot;:{&quot;bottom&quot;:1.6670000553131104,&quot;left&quot;:4.2329998016357422,&quot;right&quot;:4.2329998016357422,&quot;top&quot;:2.9630000591278076},&quot;type&quot;:0},{&quot;id&quot;:&quot;2021-04-01T15:05:06&quot;,&quot;margin&quot;:{&quot;bottom&quot;:2.9630000591278076,&quot;left&quot;:4.2329998016357422,&quot;right&quot;:4.2329998016357422,&quot;top&quot;:0.026000002399086952},&quot;type&quot;:0}],&quot;type&quot;:0}"/>
  <p:tag name="KSO_WM_SLIDE_POSITION" val="0*-1"/>
  <p:tag name="KSO_WM_SLIDE_RATIO" val="1.777778"/>
  <p:tag name="KSO_WM_SLIDE_SIZE" val="960*540"/>
  <p:tag name="KSO_WM_SLIDE_SUBTYPE" val="picTxt"/>
  <p:tag name="KSO_WM_SLIDE_SUPPORT_FEATURE_TYPE" val="1"/>
  <p:tag name="KSO_WM_SLIDE_TYPE" val="text"/>
  <p:tag name="KSO_WM_TAG_VERSION" val="1.0"/>
  <p:tag name="KSO_WM_TEMPLATE_ASSEMBLE_GROUPID" val="60656e894054ed1e2fb7faf9"/>
  <p:tag name="KSO_WM_TEMPLATE_ASSEMBLE_XID" val="60656e894054ed1e2fb7faf9"/>
  <p:tag name="KSO_WM_TEMPLATE_CATEGORY" val="diagram"/>
  <p:tag name="KSO_WM_TEMPLATE_COLOR_TYPE" val="1"/>
  <p:tag name="KSO_WM_TEMPLATE_INDEX" val="20209020"/>
  <p:tag name="KSO_WM_TEMPLATE_MASTER_TYPE" val="0"/>
  <p:tag name="KSO_WM_TEMPLATE_SUBCATEGORY" val="21"/>
</p:tagLst>
</file>

<file path=ppt/tags/tag303.xml><?xml version="1.0" encoding="utf-8"?>
<p:tagLst xmlns:p="http://schemas.openxmlformats.org/presentationml/2006/main">
  <p:tag name="KSO_WM_BEAUTIFY_FLAG" val="#wm#"/>
  <p:tag name="KSO_WM_CHIP_GROUPID" val="5f320d1c9c36e2348c3efb01"/>
  <p:tag name="KSO_WM_CHIP_XID" val="5f320d1c9c36e2348c3efb02"/>
  <p:tag name="KSO_WM_TAG_VERSION" val="1.0"/>
  <p:tag name="KSO_WM_TEMPLATE_ASSEMBLE_GROUPID" val="60656fa94054ed1e2fb80e9a"/>
  <p:tag name="KSO_WM_TEMPLATE_ASSEMBLE_XID" val="60656fa94054ed1e2fb80e9a"/>
  <p:tag name="KSO_WM_TEMPLATE_CATEGORY" val="diagram"/>
  <p:tag name="KSO_WM_TEMPLATE_INDEX" val="20217183"/>
  <p:tag name="KSO_WM_UNIT_BLOCK" val="0"/>
  <p:tag name="KSO_WM_UNIT_COMPATIBLE" val="0"/>
  <p:tag name="KSO_WM_UNIT_DEC_AREA_ID" val="fc88e76d59804ff7b1d4a6329109a5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183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65"/>
</p:tagLst>
</file>

<file path=ppt/tags/tag304.xml><?xml version="1.0" encoding="utf-8"?>
<p:tagLst xmlns:p="http://schemas.openxmlformats.org/presentationml/2006/main">
  <p:tag name="KSO_WM_CHIP_GROUPID" val="5f320d1c9c36e2348c3efb01"/>
  <p:tag name="KSO_WM_CHIP_XID" val="5f320d1c9c36e2348c3efb02"/>
  <p:tag name="KSO_WM_TEMPLATE_ASSEMBLE_GROUPID" val="60656fa94054ed1e2fb80e9a"/>
  <p:tag name="KSO_WM_TEMPLATE_ASSEMBLE_XID" val="60656fa94054ed1e2fb80e9a"/>
  <p:tag name="KSO_WM_TEMPLATE_CATEGORY" val="diagram"/>
  <p:tag name="KSO_WM_TEMPLATE_INDEX" val="20217183"/>
  <p:tag name="KSO_WM_UNIT_BLOCK" val="0"/>
  <p:tag name="KSO_WM_UNIT_DEC_AREA_ID" val="6b2c2dfce36d47eda45f609552964c30"/>
  <p:tag name="KSO_WM_UNIT_ID" val="diagram20217183_1**"/>
  <p:tag name="KSO_WM_UNIT_SM_LIMIT_TYPE" val="1"/>
</p:tagLst>
</file>

<file path=ppt/tags/tag305.xml><?xml version="1.0" encoding="utf-8"?>
<p:tagLst xmlns:p="http://schemas.openxmlformats.org/presentationml/2006/main">
  <p:tag name="KSO_WM_ASSEMBLE_CHIP_INDEX" val="f0d7afd8f90945bb8410fc42368d7d9a"/>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fa94054ed1e2fb80e9a"/>
  <p:tag name="KSO_WM_TEMPLATE_ASSEMBLE_XID" val="60656fa94054ed1e2fb80e9a"/>
  <p:tag name="KSO_WM_TEMPLATE_CATEGORY" val="diagram"/>
  <p:tag name="KSO_WM_TEMPLATE_INDEX" val="20217183"/>
  <p:tag name="KSO_WM_UNIT_BLOCK" val="0"/>
  <p:tag name="KSO_WM_UNIT_COMPATIBLE" val="0"/>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30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GROUPID" val="5f320d1c9c36e2348c3efb0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20d1c9c36e2348c3efb02"/>
  <p:tag name="KSO_WM_SLIDE_BACKGROUND_TYPE" val="general"/>
  <p:tag name="KSO_WM_SLIDE_BK_DARK_LIGHT" val="2"/>
  <p:tag name="KSO_WM_SLIDE_CAN_ADD_NAVIGATION" val="1"/>
  <p:tag name="KSO_WM_SLIDE_ID" val="diagram20217183_1"/>
  <p:tag name="KSO_WM_SLIDE_INDEX" val="1"/>
  <p:tag name="KSO_WM_SLIDE_ITEM_CNT" val="0"/>
  <p:tag name="KSO_WM_SLIDE_LAYOUT" val="a_d_f"/>
  <p:tag name="KSO_WM_SLIDE_LAYOUT_CNT" val="1_1_1"/>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 name="KSO_WM_SLIDE_POSITION" val="0*47"/>
  <p:tag name="KSO_WM_SLIDE_RATIO" val="1.777778"/>
  <p:tag name="KSO_WM_SLIDE_SIZE" val="960*445"/>
  <p:tag name="KSO_WM_SLIDE_SUBTYPE" val="picTxt"/>
  <p:tag name="KSO_WM_SLIDE_SUPPORT_FEATURE_TYPE" val="0"/>
  <p:tag name="KSO_WM_SLIDE_TYPE" val="text"/>
  <p:tag name="KSO_WM_TAG_VERSION" val="1.0"/>
  <p:tag name="KSO_WM_TEMPLATE_ASSEMBLE_GROUPID" val="60656fa94054ed1e2fb80e9a"/>
  <p:tag name="KSO_WM_TEMPLATE_ASSEMBLE_XID" val="60656fa94054ed1e2fb80e9a"/>
  <p:tag name="KSO_WM_TEMPLATE_CATEGORY" val="diagram"/>
  <p:tag name="KSO_WM_TEMPLATE_COLOR_TYPE" val="1"/>
  <p:tag name="KSO_WM_TEMPLATE_INDEX" val="20217183"/>
  <p:tag name="KSO_WM_TEMPLATE_MASTER_TYPE" val="0"/>
  <p:tag name="KSO_WM_TEMPLATE_SUBCATEGORY" val="21"/>
  <p:tag name="TIMING" val="|0.8|0.8|0.4|0.5"/>
</p:tagLst>
</file>

<file path=ppt/tags/tag307.xml><?xml version="1.0" encoding="utf-8"?>
<p:tagLst xmlns:p="http://schemas.openxmlformats.org/presentationml/2006/main">
  <p:tag name="KSO_WM_BEAUTIFY_FLAG" val="#wm#"/>
  <p:tag name="KSO_WM_CHIP_GROUPID" val="5f320d1c9c36e2348c3efb01"/>
  <p:tag name="KSO_WM_CHIP_XID" val="5f320d1c9c36e2348c3efb02"/>
  <p:tag name="KSO_WM_TAG_VERSION" val="1.0"/>
  <p:tag name="KSO_WM_TEMPLATE_ASSEMBLE_GROUPID" val="60656fa94054ed1e2fb80e9a"/>
  <p:tag name="KSO_WM_TEMPLATE_ASSEMBLE_XID" val="60656fa94054ed1e2fb80e9a"/>
  <p:tag name="KSO_WM_TEMPLATE_CATEGORY" val="diagram"/>
  <p:tag name="KSO_WM_TEMPLATE_INDEX" val="20217183"/>
  <p:tag name="KSO_WM_UNIT_BLOCK" val="0"/>
  <p:tag name="KSO_WM_UNIT_COMPATIBLE" val="0"/>
  <p:tag name="KSO_WM_UNIT_DEC_AREA_ID" val="fc88e76d59804ff7b1d4a6329109a5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183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65"/>
</p:tagLst>
</file>

<file path=ppt/tags/tag308.xml><?xml version="1.0" encoding="utf-8"?>
<p:tagLst xmlns:p="http://schemas.openxmlformats.org/presentationml/2006/main">
  <p:tag name="KSO_WM_CHIP_GROUPID" val="5f320d1c9c36e2348c3efb01"/>
  <p:tag name="KSO_WM_CHIP_XID" val="5f320d1c9c36e2348c3efb02"/>
  <p:tag name="KSO_WM_TEMPLATE_ASSEMBLE_GROUPID" val="60656fa94054ed1e2fb80e9a"/>
  <p:tag name="KSO_WM_TEMPLATE_ASSEMBLE_XID" val="60656fa94054ed1e2fb80e9a"/>
  <p:tag name="KSO_WM_TEMPLATE_CATEGORY" val="diagram"/>
  <p:tag name="KSO_WM_TEMPLATE_INDEX" val="20217183"/>
  <p:tag name="KSO_WM_UNIT_BLOCK" val="0"/>
  <p:tag name="KSO_WM_UNIT_DEC_AREA_ID" val="6b2c2dfce36d47eda45f609552964c30"/>
  <p:tag name="KSO_WM_UNIT_ID" val="diagram20217183_1**"/>
  <p:tag name="KSO_WM_UNIT_SM_LIMIT_TYPE" val="1"/>
</p:tagLst>
</file>

<file path=ppt/tags/tag309.xml><?xml version="1.0" encoding="utf-8"?>
<p:tagLst xmlns:p="http://schemas.openxmlformats.org/presentationml/2006/main">
  <p:tag name="KSO_WM_ASSEMBLE_CHIP_INDEX" val="f0d7afd8f90945bb8410fc42368d7d9a"/>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fa94054ed1e2fb80e9a"/>
  <p:tag name="KSO_WM_TEMPLATE_ASSEMBLE_XID" val="60656fa94054ed1e2fb80e9a"/>
  <p:tag name="KSO_WM_TEMPLATE_CATEGORY" val="diagram"/>
  <p:tag name="KSO_WM_TEMPLATE_INDEX" val="20217183"/>
  <p:tag name="KSO_WM_UNIT_BLOCK" val="0"/>
  <p:tag name="KSO_WM_UNIT_COMPATIBLE" val="0"/>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0.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GROUPID" val="5f320d1c9c36e2348c3efb0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20d1c9c36e2348c3efb02"/>
  <p:tag name="KSO_WM_SLIDE_BACKGROUND_TYPE" val="general"/>
  <p:tag name="KSO_WM_SLIDE_BK_DARK_LIGHT" val="2"/>
  <p:tag name="KSO_WM_SLIDE_CAN_ADD_NAVIGATION" val="1"/>
  <p:tag name="KSO_WM_SLIDE_ID" val="diagram20217183_1"/>
  <p:tag name="KSO_WM_SLIDE_INDEX" val="1"/>
  <p:tag name="KSO_WM_SLIDE_ITEM_CNT" val="0"/>
  <p:tag name="KSO_WM_SLIDE_LAYOUT" val="a_d_f"/>
  <p:tag name="KSO_WM_SLIDE_LAYOUT_CNT" val="1_1_1"/>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 name="KSO_WM_SLIDE_POSITION" val="0*47"/>
  <p:tag name="KSO_WM_SLIDE_RATIO" val="1.777778"/>
  <p:tag name="KSO_WM_SLIDE_SIZE" val="960*445"/>
  <p:tag name="KSO_WM_SLIDE_SUBTYPE" val="picTxt"/>
  <p:tag name="KSO_WM_SLIDE_SUPPORT_FEATURE_TYPE" val="0"/>
  <p:tag name="KSO_WM_SLIDE_TYPE" val="text"/>
  <p:tag name="KSO_WM_TAG_VERSION" val="1.0"/>
  <p:tag name="KSO_WM_TEMPLATE_ASSEMBLE_GROUPID" val="60656fa94054ed1e2fb80e9a"/>
  <p:tag name="KSO_WM_TEMPLATE_ASSEMBLE_XID" val="60656fa94054ed1e2fb80e9a"/>
  <p:tag name="KSO_WM_TEMPLATE_CATEGORY" val="diagram"/>
  <p:tag name="KSO_WM_TEMPLATE_COLOR_TYPE" val="1"/>
  <p:tag name="KSO_WM_TEMPLATE_INDEX" val="20217183"/>
  <p:tag name="KSO_WM_TEMPLATE_MASTER_TYPE" val="0"/>
  <p:tag name="KSO_WM_TEMPLATE_SUBCATEGORY" val="21"/>
  <p:tag name="TIMING" val="|0.8|0.8|0.4|0.5"/>
</p:tagLst>
</file>

<file path=ppt/tags/tag311.xml><?xml version="1.0" encoding="utf-8"?>
<p:tagLst xmlns:p="http://schemas.openxmlformats.org/presentationml/2006/main">
  <p:tag name="KSO_WM_BEAUTIFY_FLAG" val="#wm#"/>
  <p:tag name="KSO_WM_CHIP_GROUPID" val="5f320d1c9c36e2348c3efb01"/>
  <p:tag name="KSO_WM_CHIP_XID" val="5f320d1c9c36e2348c3efb02"/>
  <p:tag name="KSO_WM_TAG_VERSION" val="1.0"/>
  <p:tag name="KSO_WM_TEMPLATE_ASSEMBLE_GROUPID" val="60656fa94054ed1e2fb80e9a"/>
  <p:tag name="KSO_WM_TEMPLATE_ASSEMBLE_XID" val="60656fa94054ed1e2fb80e9a"/>
  <p:tag name="KSO_WM_TEMPLATE_CATEGORY" val="diagram"/>
  <p:tag name="KSO_WM_TEMPLATE_INDEX" val="20217183"/>
  <p:tag name="KSO_WM_UNIT_BLOCK" val="0"/>
  <p:tag name="KSO_WM_UNIT_COMPATIBLE" val="0"/>
  <p:tag name="KSO_WM_UNIT_DEC_AREA_ID" val="fc88e76d59804ff7b1d4a6329109a5c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183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65"/>
</p:tagLst>
</file>

<file path=ppt/tags/tag312.xml><?xml version="1.0" encoding="utf-8"?>
<p:tagLst xmlns:p="http://schemas.openxmlformats.org/presentationml/2006/main">
  <p:tag name="KSO_WM_CHIP_GROUPID" val="5f320d1c9c36e2348c3efb01"/>
  <p:tag name="KSO_WM_CHIP_XID" val="5f320d1c9c36e2348c3efb02"/>
  <p:tag name="KSO_WM_TEMPLATE_ASSEMBLE_GROUPID" val="60656fa94054ed1e2fb80e9a"/>
  <p:tag name="KSO_WM_TEMPLATE_ASSEMBLE_XID" val="60656fa94054ed1e2fb80e9a"/>
  <p:tag name="KSO_WM_TEMPLATE_CATEGORY" val="diagram"/>
  <p:tag name="KSO_WM_TEMPLATE_INDEX" val="20217183"/>
  <p:tag name="KSO_WM_UNIT_BLOCK" val="0"/>
  <p:tag name="KSO_WM_UNIT_DEC_AREA_ID" val="6b2c2dfce36d47eda45f609552964c30"/>
  <p:tag name="KSO_WM_UNIT_ID" val="diagram20217183_1**"/>
  <p:tag name="KSO_WM_UNIT_SM_LIMIT_TYPE" val="1"/>
</p:tagLst>
</file>

<file path=ppt/tags/tag313.xml><?xml version="1.0" encoding="utf-8"?>
<p:tagLst xmlns:p="http://schemas.openxmlformats.org/presentationml/2006/main">
  <p:tag name="KSO_WM_ASSEMBLE_CHIP_INDEX" val="f0d7afd8f90945bb8410fc42368d7d9a"/>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fa94054ed1e2fb80e9a"/>
  <p:tag name="KSO_WM_TEMPLATE_ASSEMBLE_XID" val="60656fa94054ed1e2fb80e9a"/>
  <p:tag name="KSO_WM_TEMPLATE_CATEGORY" val="diagram"/>
  <p:tag name="KSO_WM_TEMPLATE_INDEX" val="20217183"/>
  <p:tag name="KSO_WM_UNIT_BLOCK" val="0"/>
  <p:tag name="KSO_WM_UNIT_COMPATIBLE" val="0"/>
  <p:tag name="KSO_WM_UNIT_DEC_AREA_ID" val="f3c56d14c010492aa25edddc094a63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83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314.xml><?xml version="1.0" encoding="utf-8"?>
<p:tagLst xmlns:p="http://schemas.openxmlformats.org/presentationml/2006/main">
  <p:tag name="KSO_WM_ASSEMBLE_CHIP_INDEX" val="52bbd1e9598a4d1da3c8f0fb77197a9b"/>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fa94054ed1e2fb80e9a"/>
  <p:tag name="KSO_WM_TEMPLATE_ASSEMBLE_XID" val="60656fa94054ed1e2fb80e9a"/>
  <p:tag name="KSO_WM_TEMPLATE_CATEGORY" val="diagram"/>
  <p:tag name="KSO_WM_TEMPLATE_INDEX" val="20217183"/>
  <p:tag name="KSO_WM_UNIT_BLOCK" val="0"/>
  <p:tag name="KSO_WM_UNIT_COMPATIBLE" val="0"/>
  <p:tag name="KSO_WM_UNIT_DEC_AREA_ID" val="bde327aafe184e7dba4e48b051bad2f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8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76"/>
</p:tagLst>
</file>

<file path=ppt/tags/tag315.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b9ab8460162b46f3a45539a3624e23f5&quot;,&quot;fill_align&quot;:&quot;lm&quot;,&quot;chip_types&quot;:[&quot;header&quot;]},{&quot;text_align&quot;:&quot;cm&quot;,&quot;text_direction&quot;:&quot;horizontal&quot;,&quot;support_big_font&quot;:false,&quot;picture_toward&quot;:0,&quot;picture_dockside&quot;:[],&quot;fill_id&quot;:&quot;92cd73cfb04b4ecea3bda0d252a5f524&quot;,&quot;fill_align&quot;:&quot;cm&quot;,&quot;chip_types&quot;:[&quot;picture&quot;]},{&quot;text_align&quot;:&quot;lm&quot;,&quot;text_direction&quot;:&quot;horizontal&quot;,&quot;support_big_font&quot;:false,&quot;picture_toward&quot;:0,&quot;picture_dockside&quot;:[],&quot;fill_id&quot;:&quot;2eaf28af22184684b447d4f6f371e2c1&quot;,&quot;fill_align&quot;:&quot;lm&quot;,&quot;chip_types&quot;:[&quot;text&quot;]}]]"/>
  <p:tag name="KSO_WM_CHIP_GROUPID" val="5f320d1c9c36e2348c3efb01"/>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320d1c9c36e2348c3efb02"/>
  <p:tag name="KSO_WM_SLIDE_BACKGROUND_TYPE" val="general"/>
  <p:tag name="KSO_WM_SLIDE_BK_DARK_LIGHT" val="2"/>
  <p:tag name="KSO_WM_SLIDE_CAN_ADD_NAVIGATION" val="1"/>
  <p:tag name="KSO_WM_SLIDE_ID" val="diagram20217183_1"/>
  <p:tag name="KSO_WM_SLIDE_INDEX" val="1"/>
  <p:tag name="KSO_WM_SLIDE_ITEM_CNT" val="0"/>
  <p:tag name="KSO_WM_SLIDE_LAYOUT" val="a_d_f"/>
  <p:tag name="KSO_WM_SLIDE_LAYOUT_CNT" val="1_1_1"/>
  <p:tag name="KSO_WM_SLIDE_LAYOUT_INFO" val="{&quot;id&quot;:&quot;2021-04-01T15:59:01&quot;,&quot;maxSize&quot;:{&quot;size1&quot;:29},&quot;minSize&quot;:{&quot;size1&quot;:29},&quot;normalSize&quot;:{&quot;size1&quot;:29},&quot;subLayout&quot;:[{&quot;direction&quot;:1,&quot;id&quot;:&quot;2021-04-01T15:59:01&quot;,&quot;maxSize&quot;:{&quot;size1&quot;:62.600000000000001},&quot;minSize&quot;:{&quot;size1&quot;:62.600000000000001},&quot;normalSize&quot;:{&quot;size1&quot;:62.600000000000001},&quot;subLayout&quot;:[{&quot;id&quot;:&quot;2021-04-01T15:59:01&quot;,&quot;margin&quot;:{&quot;bottom&quot;:0.42300000786781311,&quot;left&quot;:1.6929999589920044,&quot;right&quot;:0.026000002399086952,&quot;top&quot;:2.1170001029968262},&quot;type&quot;:0},{&quot;id&quot;:&quot;2021-04-01T15:59:01&quot;,&quot;margin&quot;:{&quot;bottom&quot;:0.42300000786781311,&quot;left&quot;:2.2930002212524414,&quot;right&quot;:0.84700000286102295,&quot;top&quot;:2.1170001029968262},&quot;type&quot;:0}],&quot;type&quot;:0},{&quot;direction&quot;:1,&quot;id&quot;:&quot;2021-04-01T15:59:01&quot;,&quot;maxSize&quot;:{&quot;size1&quot;:48.699823488275676},&quot;minSize&quot;:{&quot;size1&quot;:48.699823488275676},&quot;normalSize&quot;:{&quot;size1&quot;:48.699823488275676},&quot;subLayout&quot;:[{&quot;id&quot;:&quot;2021-04-01T15:59:01&quot;,&quot;margin&quot;:{&quot;bottom&quot;:1.6670000553131104,&quot;left&quot;:1.6929999589920044,&quot;right&quot;:0.81999999284744263,&quot;top&quot;:0.83800005912780762},&quot;type&quot;:0},{&quot;id&quot;:&quot;2021-04-01T15:59:01&quot;,&quot;margin&quot;:{&quot;bottom&quot;:1.6929999589920044,&quot;left&quot;:0.026000002399086952,&quot;right&quot;:1.6929999589920044,&quot;top&quot;:0.84700000286102295},&quot;type&quot;:0}],&quot;type&quot;:0}],&quot;type&quot;:0}"/>
  <p:tag name="KSO_WM_SLIDE_POSITION" val="0*47"/>
  <p:tag name="KSO_WM_SLIDE_RATIO" val="1.777778"/>
  <p:tag name="KSO_WM_SLIDE_SIZE" val="960*445"/>
  <p:tag name="KSO_WM_SLIDE_SUBTYPE" val="picTxt"/>
  <p:tag name="KSO_WM_SLIDE_SUPPORT_FEATURE_TYPE" val="0"/>
  <p:tag name="KSO_WM_SLIDE_TYPE" val="text"/>
  <p:tag name="KSO_WM_TAG_VERSION" val="1.0"/>
  <p:tag name="KSO_WM_TEMPLATE_ASSEMBLE_GROUPID" val="60656fa94054ed1e2fb80e9a"/>
  <p:tag name="KSO_WM_TEMPLATE_ASSEMBLE_XID" val="60656fa94054ed1e2fb80e9a"/>
  <p:tag name="KSO_WM_TEMPLATE_CATEGORY" val="diagram"/>
  <p:tag name="KSO_WM_TEMPLATE_COLOR_TYPE" val="1"/>
  <p:tag name="KSO_WM_TEMPLATE_INDEX" val="20217183"/>
  <p:tag name="KSO_WM_TEMPLATE_MASTER_TYPE" val="0"/>
  <p:tag name="KSO_WM_TEMPLATE_SUBCATEGORY" val="21"/>
  <p:tag name="TIMING" val="|0.8|0.8|0.4|0.5"/>
</p:tagLst>
</file>

<file path=ppt/tags/tag316.xml><?xml version="1.0" encoding="utf-8"?>
<p:tagLst xmlns:p="http://schemas.openxmlformats.org/presentationml/2006/main">
  <p:tag name="AS_OS" val="Unix 3.10 unknown"/>
  <p:tag name="AS_RELEASE_DATE" val="2020.11.30"/>
  <p:tag name="AS_TITLE" val="Aspose.Slides for Java"/>
  <p:tag name="AS_VERSION" val="20.11"/>
  <p:tag name="ISPRING_PRESENTATION_TITLE" val="2222222"/>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6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6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8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6.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9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heme/theme1.xml><?xml version="1.0" encoding="utf-8"?>
<a:theme xmlns:r="http://schemas.openxmlformats.org/officeDocument/2006/relationships" xmlns:a="http://schemas.openxmlformats.org/drawingml/2006/main" name="Office 主题​​">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117</Paragraphs>
  <Slides>30</Slides>
  <Notes>24</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30</vt:i4>
      </vt:variant>
    </vt:vector>
  </HeadingPairs>
  <TitlesOfParts>
    <vt:vector baseType="lpstr" size="42">
      <vt:lpstr>Arial</vt:lpstr>
      <vt:lpstr>Calibri</vt:lpstr>
      <vt:lpstr>宋体</vt:lpstr>
      <vt:lpstr>微软雅黑</vt:lpstr>
      <vt:lpstr>Segoe UI</vt:lpstr>
      <vt:lpstr>Wingdings</vt:lpstr>
      <vt:lpstr>微软雅黑 Light</vt:lpstr>
      <vt:lpstr>黑体</vt:lpstr>
      <vt:lpstr>新宋体</vt:lpstr>
      <vt:lpstr>Montserrat Black</vt:lpstr>
      <vt:lpstr>WPS-Bullets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2022-03-23T08:18:30.977</cp:lastPrinted>
  <dcterms:created xsi:type="dcterms:W3CDTF">2022-03-23T08:18:30Z</dcterms:created>
  <dcterms:modified xsi:type="dcterms:W3CDTF">2022-03-23T00:18:32Z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