
<file path=[Content_Types].xml><?xml version="1.0" encoding="utf-8"?>
<Types xmlns="http://schemas.openxmlformats.org/package/2006/content-types">
  <Default Extension="jpeg" ContentType="image/jpeg"/>
  <Default Extension="JPG" ContentType="image/.jp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
  </p:notesMasterIdLst>
  <p:sldIdLst>
    <p:sldId id="262" r:id="rId3"/>
    <p:sldId id="311" r:id="rId4"/>
    <p:sldId id="283" r:id="rId5"/>
    <p:sldId id="282" r:id="rId6"/>
    <p:sldId id="265" r:id="rId7"/>
    <p:sldId id="258" r:id="rId8"/>
    <p:sldId id="259" r:id="rId9"/>
    <p:sldId id="339" r:id="rId10"/>
    <p:sldId id="340" r:id="rId12"/>
    <p:sldId id="344" r:id="rId13"/>
    <p:sldId id="345" r:id="rId14"/>
    <p:sldId id="346" r:id="rId15"/>
    <p:sldId id="261" r:id="rId16"/>
    <p:sldId id="268" r:id="rId17"/>
    <p:sldId id="270" r:id="rId18"/>
    <p:sldId id="373" r:id="rId19"/>
    <p:sldId id="271" r:id="rId20"/>
    <p:sldId id="348" r:id="rId21"/>
    <p:sldId id="349" r:id="rId22"/>
    <p:sldId id="351" r:id="rId23"/>
    <p:sldId id="305" r:id="rId24"/>
    <p:sldId id="306" r:id="rId25"/>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C SYSTEM" initials="M"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240" autoAdjust="0"/>
    <p:restoredTop sz="94660"/>
  </p:normalViewPr>
  <p:slideViewPr>
    <p:cSldViewPr snapToGrid="0" showGuides="1">
      <p:cViewPr varScale="1">
        <p:scale>
          <a:sx n="73" d="100"/>
          <a:sy n="73" d="100"/>
        </p:scale>
        <p:origin x="72" y="78"/>
      </p:cViewPr>
      <p:guideLst>
        <p:guide orient="horz" pos="2160"/>
        <p:guide pos="3939"/>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tags" Target="tags/tag174.xml"/><Relationship Id="rId3" Type="http://schemas.openxmlformats.org/officeDocument/2006/relationships/slide" Target="slides/slide1.xml"/><Relationship Id="rId29" Type="http://schemas.openxmlformats.org/officeDocument/2006/relationships/commentAuthors" Target="commentAuthors.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notesMaster" Target="notesMasters/notesMaster1.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tags" Target="../tags/tag173.xml"/><Relationship Id="rId5" Type="http://schemas.openxmlformats.org/officeDocument/2006/relationships/tags" Target="../tags/tag172.xml"/><Relationship Id="rId4" Type="http://schemas.openxmlformats.org/officeDocument/2006/relationships/tags" Target="../tags/tag171.xml"/><Relationship Id="rId3" Type="http://schemas.openxmlformats.org/officeDocument/2006/relationships/tags" Target="../tags/tag170.xml"/><Relationship Id="rId2" Type="http://schemas.openxmlformats.org/officeDocument/2006/relationships/tags" Target="../tags/tag169.xml"/><Relationship Id="rId1" Type="http://schemas.openxmlformats.org/officeDocument/2006/relationships/tags" Target="../tags/tag16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1"/>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2"/>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custDataLst>
              <p:tags r:id="rId3"/>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4"/>
            </p:custDataLst>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custDataLst>
              <p:tags r:id="rId5"/>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6"/>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5" Type="http://schemas.openxmlformats.org/officeDocument/2006/relationships/tags" Target="../tags/tag82.xml"/><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10.xml.rels><?xml version="1.0" encoding="UTF-8" standalone="yes"?>
<Relationships xmlns="http://schemas.openxmlformats.org/package/2006/relationships"><Relationship Id="rId5" Type="http://schemas.openxmlformats.org/officeDocument/2006/relationships/tags" Target="../tags/tag167.xml"/><Relationship Id="rId4" Type="http://schemas.openxmlformats.org/officeDocument/2006/relationships/tags" Target="../tags/tag166.xml"/><Relationship Id="rId3" Type="http://schemas.openxmlformats.org/officeDocument/2006/relationships/tags" Target="../tags/tag165.xml"/><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5" Type="http://schemas.openxmlformats.org/officeDocument/2006/relationships/tags" Target="../tags/tag89.xml"/><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5" Type="http://schemas.openxmlformats.org/officeDocument/2006/relationships/tags" Target="../tags/tag98.xml"/><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5" Type="http://schemas.openxmlformats.org/officeDocument/2006/relationships/tags" Target="../tags/tag107.xml"/><Relationship Id="rId4" Type="http://schemas.openxmlformats.org/officeDocument/2006/relationships/tags" Target="../tags/tag106.xml"/><Relationship Id="rId3" Type="http://schemas.openxmlformats.org/officeDocument/2006/relationships/tags" Target="../tags/tag105.xml"/><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tags" Target="../tags/tag112.xml"/><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5" Type="http://schemas.openxmlformats.org/officeDocument/2006/relationships/tags" Target="../tags/tag134.xml"/><Relationship Id="rId4" Type="http://schemas.openxmlformats.org/officeDocument/2006/relationships/tags" Target="../tags/tag133.xml"/><Relationship Id="rId3" Type="http://schemas.openxmlformats.org/officeDocument/2006/relationships/tags" Target="../tags/tag132.xml"/><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7.xml.rels><?xml version="1.0" encoding="UTF-8" standalone="yes"?>
<Relationships xmlns="http://schemas.openxmlformats.org/package/2006/relationships"><Relationship Id="rId5" Type="http://schemas.openxmlformats.org/officeDocument/2006/relationships/tags" Target="../tags/tag141.xml"/><Relationship Id="rId4" Type="http://schemas.openxmlformats.org/officeDocument/2006/relationships/tags" Target="../tags/tag140.xml"/><Relationship Id="rId3" Type="http://schemas.openxmlformats.org/officeDocument/2006/relationships/tags" Target="../tags/tag139.xml"/><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8.xml.rels><?xml version="1.0" encoding="UTF-8" standalone="yes"?>
<Relationships xmlns="http://schemas.openxmlformats.org/package/2006/relationships"><Relationship Id="rId5" Type="http://schemas.openxmlformats.org/officeDocument/2006/relationships/tags" Target="../tags/tag149.xml"/><Relationship Id="rId4" Type="http://schemas.openxmlformats.org/officeDocument/2006/relationships/tags" Target="../tags/tag148.xml"/><Relationship Id="rId3" Type="http://schemas.openxmlformats.org/officeDocument/2006/relationships/tags" Target="../tags/tag147.xml"/><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9.xml.rels><?xml version="1.0" encoding="UTF-8" standalone="yes"?>
<Relationships xmlns="http://schemas.openxmlformats.org/package/2006/relationships"><Relationship Id="rId5" Type="http://schemas.openxmlformats.org/officeDocument/2006/relationships/tags" Target="../tags/tag159.xml"/><Relationship Id="rId4" Type="http://schemas.openxmlformats.org/officeDocument/2006/relationships/tags" Target="../tags/tag158.xml"/><Relationship Id="rId3" Type="http://schemas.openxmlformats.org/officeDocument/2006/relationships/tags" Target="../tags/tag157.xml"/><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93EB8977-3604-4A78-9A64-23469B76DA5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93EB8977-3604-4A78-9A64-23469B76DA5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93EB8977-3604-4A78-9A64-23469B76DA5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93EB8977-3604-4A78-9A64-23469B76DA5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93EB8977-3604-4A78-9A64-23469B76DA5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93EB8977-3604-4A78-9A64-23469B76DA5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93EB8977-3604-4A78-9A64-23469B76DA5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93EB8977-3604-4A78-9A64-23469B76DA5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image" Target="../media/image1.png"/><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2" Type="http://schemas.openxmlformats.org/officeDocument/2006/relationships/image" Target="../media/image3.png"/><Relationship Id="rId11" Type="http://schemas.openxmlformats.org/officeDocument/2006/relationships/tags" Target="../tags/tag8.xml"/><Relationship Id="rId10"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image" Target="../media/image3.png"/><Relationship Id="rId6" Type="http://schemas.openxmlformats.org/officeDocument/2006/relationships/tags" Target="../tags/tag11.xml"/><Relationship Id="rId5" Type="http://schemas.openxmlformats.org/officeDocument/2006/relationships/image" Target="../media/image2.png"/><Relationship Id="rId4" Type="http://schemas.openxmlformats.org/officeDocument/2006/relationships/tags" Target="../tags/tag10.xml"/><Relationship Id="rId3" Type="http://schemas.openxmlformats.org/officeDocument/2006/relationships/image" Target="../media/image1.png"/><Relationship Id="rId2" Type="http://schemas.openxmlformats.org/officeDocument/2006/relationships/tags" Target="../tags/tag9.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image" Target="../media/image2.png"/><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image" Target="../media/image1.png"/><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0"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image" Target="../media/image1.png"/><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0"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6" Type="http://schemas.openxmlformats.org/officeDocument/2006/relationships/image" Target="../media/image2.png"/><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image" Target="../media/image1.png"/><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6" Type="http://schemas.openxmlformats.org/officeDocument/2006/relationships/image" Target="../media/image2.png"/><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image" Target="../media/image1.png"/><Relationship Id="rId2" Type="http://schemas.openxmlformats.org/officeDocument/2006/relationships/tags" Target="../tags/tag33.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tags" Target="../tags/tag40.xml"/><Relationship Id="rId8" Type="http://schemas.openxmlformats.org/officeDocument/2006/relationships/tags" Target="../tags/tag39.xml"/><Relationship Id="rId7" Type="http://schemas.openxmlformats.org/officeDocument/2006/relationships/image" Target="../media/image1.png"/><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image" Target="../media/image5.png"/><Relationship Id="rId3" Type="http://schemas.openxmlformats.org/officeDocument/2006/relationships/tags" Target="../tags/tag36.xml"/><Relationship Id="rId2" Type="http://schemas.openxmlformats.org/officeDocument/2006/relationships/image" Target="../media/image4.jpeg"/><Relationship Id="rId10"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7B92F644-B1BF-49A1-AB58-FB11D121B515}"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F1A8309A-F884-4F57-B24D-31267C0FE3DF}" type="slidenum">
              <a:rPr lang="zh-CN" altLang="en-US" smtClean="0"/>
            </a:fld>
            <a:endParaRPr lang="zh-CN" altLang="en-US"/>
          </a:p>
        </p:txBody>
      </p:sp>
      <p:pic>
        <p:nvPicPr>
          <p:cNvPr id="13" name="图片 12"/>
          <p:cNvPicPr>
            <a:picLocks noChangeAspect="1"/>
          </p:cNvPicPr>
          <p:nvPr userDrawn="1">
            <p:custDataLst>
              <p:tags r:id="rId7"/>
            </p:custDataLst>
          </p:nvPr>
        </p:nvPicPr>
        <p:blipFill>
          <a:blip r:embed="rId8"/>
          <a:stretch>
            <a:fillRect/>
          </a:stretch>
        </p:blipFill>
        <p:spPr>
          <a:xfrm>
            <a:off x="0" y="0"/>
            <a:ext cx="12192000" cy="6858000"/>
          </a:xfrm>
          <a:prstGeom prst="rect">
            <a:avLst/>
          </a:prstGeom>
        </p:spPr>
      </p:pic>
      <p:pic>
        <p:nvPicPr>
          <p:cNvPr id="7" name="图片 6"/>
          <p:cNvPicPr>
            <a:picLocks noChangeAspect="1"/>
          </p:cNvPicPr>
          <p:nvPr userDrawn="1">
            <p:custDataLst>
              <p:tags r:id="rId9"/>
            </p:custDataLst>
          </p:nvPr>
        </p:nvPicPr>
        <p:blipFill>
          <a:blip r:embed="rId10"/>
          <a:stretch>
            <a:fillRect/>
          </a:stretch>
        </p:blipFill>
        <p:spPr>
          <a:xfrm>
            <a:off x="5927944" y="635"/>
            <a:ext cx="6267231" cy="6358679"/>
          </a:xfrm>
          <a:prstGeom prst="rect">
            <a:avLst/>
          </a:prstGeom>
        </p:spPr>
      </p:pic>
      <p:pic>
        <p:nvPicPr>
          <p:cNvPr id="8" name="图片 7"/>
          <p:cNvPicPr>
            <a:picLocks noChangeAspect="1"/>
          </p:cNvPicPr>
          <p:nvPr userDrawn="1">
            <p:custDataLst>
              <p:tags r:id="rId11"/>
            </p:custDataLst>
          </p:nvPr>
        </p:nvPicPr>
        <p:blipFill>
          <a:blip r:embed="rId12"/>
          <a:stretch>
            <a:fillRect/>
          </a:stretch>
        </p:blipFill>
        <p:spPr>
          <a:xfrm>
            <a:off x="655" y="-1694"/>
            <a:ext cx="5944115" cy="6358679"/>
          </a:xfrm>
          <a:prstGeom prst="rect">
            <a:avLst/>
          </a:prstGeom>
        </p:spPr>
      </p:pic>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13" name="图片 12"/>
          <p:cNvPicPr>
            <a:picLocks noChangeAspect="1"/>
          </p:cNvPicPr>
          <p:nvPr userDrawn="1">
            <p:custDataLst>
              <p:tags r:id="rId2"/>
            </p:custDataLst>
          </p:nvPr>
        </p:nvPicPr>
        <p:blipFill>
          <a:blip r:embed="rId3"/>
          <a:stretch>
            <a:fillRect/>
          </a:stretch>
        </p:blipFill>
        <p:spPr>
          <a:xfrm>
            <a:off x="0" y="0"/>
            <a:ext cx="12192000" cy="6858000"/>
          </a:xfrm>
          <a:prstGeom prst="rect">
            <a:avLst/>
          </a:prstGeom>
        </p:spPr>
      </p:pic>
      <p:pic>
        <p:nvPicPr>
          <p:cNvPr id="9" name="图片 8"/>
          <p:cNvPicPr>
            <a:picLocks noChangeAspect="1"/>
          </p:cNvPicPr>
          <p:nvPr userDrawn="1">
            <p:custDataLst>
              <p:tags r:id="rId4"/>
            </p:custDataLst>
          </p:nvPr>
        </p:nvPicPr>
        <p:blipFill>
          <a:blip r:embed="rId5"/>
          <a:stretch>
            <a:fillRect/>
          </a:stretch>
        </p:blipFill>
        <p:spPr>
          <a:xfrm>
            <a:off x="5924769" y="0"/>
            <a:ext cx="6267231" cy="6358679"/>
          </a:xfrm>
          <a:prstGeom prst="rect">
            <a:avLst/>
          </a:prstGeom>
        </p:spPr>
      </p:pic>
      <p:pic>
        <p:nvPicPr>
          <p:cNvPr id="14" name="图片 13"/>
          <p:cNvPicPr>
            <a:picLocks noChangeAspect="1"/>
          </p:cNvPicPr>
          <p:nvPr userDrawn="1">
            <p:custDataLst>
              <p:tags r:id="rId6"/>
            </p:custDataLst>
          </p:nvPr>
        </p:nvPicPr>
        <p:blipFill>
          <a:blip r:embed="rId7"/>
          <a:stretch>
            <a:fillRect/>
          </a:stretch>
        </p:blipFill>
        <p:spPr>
          <a:xfrm>
            <a:off x="-2520" y="-2329"/>
            <a:ext cx="5944115" cy="6358679"/>
          </a:xfrm>
          <a:prstGeom prst="rect">
            <a:avLst/>
          </a:prstGeom>
        </p:spPr>
      </p:pic>
      <p:sp>
        <p:nvSpPr>
          <p:cNvPr id="4" name="日期占位符 3"/>
          <p:cNvSpPr>
            <a:spLocks noGrp="1"/>
          </p:cNvSpPr>
          <p:nvPr>
            <p:ph type="dt" sz="half" idx="10"/>
            <p:custDataLst>
              <p:tags r:id="rId8"/>
            </p:custDataLst>
          </p:nvPr>
        </p:nvSpPr>
        <p:spPr/>
        <p:txBody>
          <a:bodyPr/>
          <a:lstStyle/>
          <a:p>
            <a:fld id="{7B92F644-B1BF-49A1-AB58-FB11D121B515}"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a:lstStyle/>
          <a:p>
            <a:endParaRPr lang="zh-CN" altLang="en-US"/>
          </a:p>
        </p:txBody>
      </p:sp>
      <p:sp>
        <p:nvSpPr>
          <p:cNvPr id="6" name="灯片编号占位符 5"/>
          <p:cNvSpPr>
            <a:spLocks noGrp="1"/>
          </p:cNvSpPr>
          <p:nvPr>
            <p:ph type="sldNum" sz="quarter" idx="12"/>
            <p:custDataLst>
              <p:tags r:id="rId10"/>
            </p:custDataLst>
          </p:nvPr>
        </p:nvSpPr>
        <p:spPr/>
        <p:txBody>
          <a:bodyPr/>
          <a:lstStyle/>
          <a:p>
            <a:fld id="{F1A8309A-F884-4F57-B24D-31267C0FE3DF}" type="slidenum">
              <a:rPr lang="zh-CN" altLang="en-US" smtClean="0"/>
            </a:fld>
            <a:endParaRPr lang="zh-CN" altLang="en-US"/>
          </a:p>
        </p:txBody>
      </p:sp>
      <p:pic>
        <p:nvPicPr>
          <p:cNvPr id="2" name="图片 1"/>
          <p:cNvPicPr>
            <a:picLocks noChangeAspect="1"/>
          </p:cNvPicPr>
          <p:nvPr userDrawn="1">
            <p:custDataLst>
              <p:tags r:id="rId11"/>
            </p:custDataLst>
          </p:nvPr>
        </p:nvPicPr>
        <p:blipFill>
          <a:blip r:embed="rId5"/>
          <a:stretch>
            <a:fillRect/>
          </a:stretch>
        </p:blipFill>
        <p:spPr>
          <a:xfrm>
            <a:off x="5927944" y="635"/>
            <a:ext cx="6267231" cy="6358679"/>
          </a:xfrm>
          <a:prstGeom prst="rect">
            <a:avLst/>
          </a:prstGeom>
        </p:spPr>
      </p:pic>
      <p:pic>
        <p:nvPicPr>
          <p:cNvPr id="3" name="图片 2"/>
          <p:cNvPicPr>
            <a:picLocks noChangeAspect="1"/>
          </p:cNvPicPr>
          <p:nvPr userDrawn="1">
            <p:custDataLst>
              <p:tags r:id="rId12"/>
            </p:custDataLst>
          </p:nvPr>
        </p:nvPicPr>
        <p:blipFill>
          <a:blip r:embed="rId7"/>
          <a:stretch>
            <a:fillRect/>
          </a:stretch>
        </p:blipFill>
        <p:spPr>
          <a:xfrm>
            <a:off x="655" y="-1694"/>
            <a:ext cx="5944115" cy="6358679"/>
          </a:xfrm>
          <a:prstGeom prst="rect">
            <a:avLst/>
          </a:prstGeom>
        </p:spPr>
      </p:pic>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目录">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B92F644-B1BF-49A1-AB58-FB11D121B515}" type="datetimeFigureOut">
              <a:rPr lang="zh-CN" altLang="en-US" smtClean="0"/>
            </a:fld>
            <a:endParaRPr lang="zh-CN" altLang="en-US"/>
          </a:p>
        </p:txBody>
      </p:sp>
      <p:sp>
        <p:nvSpPr>
          <p:cNvPr id="4" name="灯片编号占位符 3"/>
          <p:cNvSpPr>
            <a:spLocks noGrp="1"/>
          </p:cNvSpPr>
          <p:nvPr>
            <p:ph type="sldNum" sz="quarter" idx="12"/>
            <p:custDataLst>
              <p:tags r:id="rId3"/>
            </p:custDataLst>
          </p:nvPr>
        </p:nvSpPr>
        <p:spPr/>
        <p:txBody>
          <a:bodyPr/>
          <a:lstStyle/>
          <a:p>
            <a:fld id="{F1A8309A-F884-4F57-B24D-31267C0FE3DF}" type="slidenum">
              <a:rPr lang="zh-CN" altLang="en-US" smtClean="0"/>
            </a:fld>
            <a:endParaRPr lang="zh-CN" altLang="en-US"/>
          </a:p>
        </p:txBody>
      </p:sp>
      <p:pic>
        <p:nvPicPr>
          <p:cNvPr id="5" name="图片 4"/>
          <p:cNvPicPr>
            <a:picLocks noChangeAspect="1"/>
          </p:cNvPicPr>
          <p:nvPr userDrawn="1">
            <p:custDataLst>
              <p:tags r:id="rId4"/>
            </p:custDataLst>
          </p:nvPr>
        </p:nvPicPr>
        <p:blipFill>
          <a:blip r:embed="rId5"/>
          <a:stretch>
            <a:fillRect/>
          </a:stretch>
        </p:blipFill>
        <p:spPr>
          <a:xfrm>
            <a:off x="0" y="0"/>
            <a:ext cx="12192000" cy="6858000"/>
          </a:xfrm>
          <a:prstGeom prst="rect">
            <a:avLst/>
          </a:prstGeom>
        </p:spPr>
      </p:pic>
      <p:sp>
        <p:nvSpPr>
          <p:cNvPr id="6" name="页脚占位符 5"/>
          <p:cNvSpPr>
            <a:spLocks noGrp="1"/>
          </p:cNvSpPr>
          <p:nvPr>
            <p:ph type="ftr" sz="quarter" idx="11"/>
            <p:custDataLst>
              <p:tags r:id="rId6"/>
            </p:custDataLst>
          </p:nvPr>
        </p:nvSpPr>
        <p:spPr/>
        <p:txBody>
          <a:bodyPr/>
          <a:lstStyle/>
          <a:p>
            <a:endParaRPr lang="zh-CN" altLang="en-US"/>
          </a:p>
        </p:txBody>
      </p:sp>
      <p:pic>
        <p:nvPicPr>
          <p:cNvPr id="15" name="图片 14"/>
          <p:cNvPicPr>
            <a:picLocks noChangeAspect="1"/>
          </p:cNvPicPr>
          <p:nvPr userDrawn="1">
            <p:custDataLst>
              <p:tags r:id="rId7"/>
            </p:custDataLst>
          </p:nvPr>
        </p:nvPicPr>
        <p:blipFill>
          <a:blip r:embed="rId8"/>
          <a:stretch>
            <a:fillRect/>
          </a:stretch>
        </p:blipFill>
        <p:spPr>
          <a:xfrm>
            <a:off x="5927944" y="635"/>
            <a:ext cx="6267231" cy="6358679"/>
          </a:xfrm>
          <a:prstGeom prst="rect">
            <a:avLst/>
          </a:prstGeom>
        </p:spPr>
      </p:pic>
      <p:pic>
        <p:nvPicPr>
          <p:cNvPr id="34" name="图片 33"/>
          <p:cNvPicPr>
            <a:picLocks noChangeAspect="1"/>
          </p:cNvPicPr>
          <p:nvPr userDrawn="1">
            <p:custDataLst>
              <p:tags r:id="rId9"/>
            </p:custDataLst>
          </p:nvPr>
        </p:nvPicPr>
        <p:blipFill>
          <a:blip r:embed="rId10"/>
          <a:stretch>
            <a:fillRect/>
          </a:stretch>
        </p:blipFill>
        <p:spPr>
          <a:xfrm>
            <a:off x="655" y="-1694"/>
            <a:ext cx="5944115" cy="6358679"/>
          </a:xfrm>
          <a:prstGeom prst="rect">
            <a:avLst/>
          </a:prstGeom>
        </p:spPr>
      </p:pic>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p:txBody>
          <a:bodyPr/>
          <a:lstStyle/>
          <a:p>
            <a:fld id="{BF8B5CA8-9620-4BDB-9378-415BE17D0F7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9B29C7A8-B27D-449C-A5DF-18F414099DEA}" type="slidenum">
              <a:rPr lang="zh-CN" altLang="en-US" smtClean="0"/>
            </a:fld>
            <a:endParaRPr lang="zh-CN" altLang="en-US"/>
          </a:p>
        </p:txBody>
      </p:sp>
      <p:pic>
        <p:nvPicPr>
          <p:cNvPr id="7" name="图片 6"/>
          <p:cNvPicPr>
            <a:picLocks noChangeAspect="1"/>
          </p:cNvPicPr>
          <p:nvPr userDrawn="1">
            <p:custDataLst>
              <p:tags r:id="rId7"/>
            </p:custDataLst>
          </p:nvPr>
        </p:nvPicPr>
        <p:blipFill>
          <a:blip r:embed="rId8"/>
          <a:stretch>
            <a:fillRect/>
          </a:stretch>
        </p:blipFill>
        <p:spPr>
          <a:xfrm>
            <a:off x="0" y="0"/>
            <a:ext cx="12192000" cy="6858000"/>
          </a:xfrm>
          <a:prstGeom prst="rect">
            <a:avLst/>
          </a:prstGeom>
        </p:spPr>
      </p:pic>
      <p:pic>
        <p:nvPicPr>
          <p:cNvPr id="15" name="图片 14"/>
          <p:cNvPicPr>
            <a:picLocks noChangeAspect="1"/>
          </p:cNvPicPr>
          <p:nvPr userDrawn="1">
            <p:custDataLst>
              <p:tags r:id="rId9"/>
            </p:custDataLst>
          </p:nvPr>
        </p:nvPicPr>
        <p:blipFill>
          <a:blip r:embed="rId10"/>
          <a:stretch>
            <a:fillRect/>
          </a:stretch>
        </p:blipFill>
        <p:spPr>
          <a:xfrm>
            <a:off x="5927944" y="635"/>
            <a:ext cx="6267231" cy="6358679"/>
          </a:xfrm>
          <a:prstGeom prst="rect">
            <a:avLst/>
          </a:prstGeom>
        </p:spPr>
      </p:pic>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p:cSld name="仅标题">
    <p:spTree>
      <p:nvGrpSpPr>
        <p:cNvPr id="1" name=""/>
        <p:cNvGrpSpPr/>
        <p:nvPr/>
      </p:nvGrpSpPr>
      <p:grpSpPr>
        <a:xfrm>
          <a:off x="0" y="0"/>
          <a:ext cx="0" cy="0"/>
          <a:chOff x="0" y="0"/>
          <a:chExt cx="0" cy="0"/>
        </a:xfrm>
      </p:grpSpPr>
      <p:pic>
        <p:nvPicPr>
          <p:cNvPr id="5" name="图片 4"/>
          <p:cNvPicPr>
            <a:picLocks noChangeAspect="1"/>
          </p:cNvPicPr>
          <p:nvPr userDrawn="1">
            <p:custDataLst>
              <p:tags r:id="rId2"/>
            </p:custDataLst>
          </p:nvPr>
        </p:nvPicPr>
        <p:blipFill>
          <a:blip r:embed="rId3"/>
          <a:stretch>
            <a:fillRect/>
          </a:stretch>
        </p:blipFill>
        <p:spPr>
          <a:xfrm>
            <a:off x="0" y="0"/>
            <a:ext cx="12192000" cy="6858000"/>
          </a:xfrm>
          <a:prstGeom prst="rect">
            <a:avLst/>
          </a:prstGeom>
        </p:spPr>
      </p:pic>
      <p:sp>
        <p:nvSpPr>
          <p:cNvPr id="6" name="页脚占位符 5"/>
          <p:cNvSpPr>
            <a:spLocks noGrp="1"/>
          </p:cNvSpPr>
          <p:nvPr>
            <p:ph type="ftr" sz="quarter" idx="11"/>
            <p:custDataLst>
              <p:tags r:id="rId4"/>
            </p:custDataLst>
          </p:nvPr>
        </p:nvSpPr>
        <p:spPr/>
        <p:txBody>
          <a:bodyPr/>
          <a:lstStyle/>
          <a:p>
            <a:endParaRPr lang="zh-CN" altLang="en-US"/>
          </a:p>
        </p:txBody>
      </p:sp>
      <p:pic>
        <p:nvPicPr>
          <p:cNvPr id="15" name="图片 14"/>
          <p:cNvPicPr>
            <a:picLocks noChangeAspect="1"/>
          </p:cNvPicPr>
          <p:nvPr userDrawn="1">
            <p:custDataLst>
              <p:tags r:id="rId5"/>
            </p:custDataLst>
          </p:nvPr>
        </p:nvPicPr>
        <p:blipFill>
          <a:blip r:embed="rId6"/>
          <a:stretch>
            <a:fillRect/>
          </a:stretch>
        </p:blipFill>
        <p:spPr>
          <a:xfrm>
            <a:off x="5927944" y="635"/>
            <a:ext cx="6267231" cy="6358679"/>
          </a:xfrm>
          <a:prstGeom prst="rect">
            <a:avLst/>
          </a:prstGeom>
        </p:spPr>
      </p:pic>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pic>
        <p:nvPicPr>
          <p:cNvPr id="5" name="图片 4"/>
          <p:cNvPicPr>
            <a:picLocks noChangeAspect="1"/>
          </p:cNvPicPr>
          <p:nvPr userDrawn="1">
            <p:custDataLst>
              <p:tags r:id="rId2"/>
            </p:custDataLst>
          </p:nvPr>
        </p:nvPicPr>
        <p:blipFill>
          <a:blip r:embed="rId3"/>
          <a:stretch>
            <a:fillRect/>
          </a:stretch>
        </p:blipFill>
        <p:spPr>
          <a:xfrm>
            <a:off x="0" y="0"/>
            <a:ext cx="12192000" cy="6858000"/>
          </a:xfrm>
          <a:prstGeom prst="rect">
            <a:avLst/>
          </a:prstGeom>
        </p:spPr>
      </p:pic>
      <p:sp>
        <p:nvSpPr>
          <p:cNvPr id="6" name="页脚占位符 5"/>
          <p:cNvSpPr>
            <a:spLocks noGrp="1"/>
          </p:cNvSpPr>
          <p:nvPr>
            <p:ph type="ftr" sz="quarter" idx="11"/>
            <p:custDataLst>
              <p:tags r:id="rId4"/>
            </p:custDataLst>
          </p:nvPr>
        </p:nvSpPr>
        <p:spPr/>
        <p:txBody>
          <a:bodyPr/>
          <a:lstStyle/>
          <a:p>
            <a:endParaRPr lang="zh-CN" altLang="en-US"/>
          </a:p>
        </p:txBody>
      </p:sp>
      <p:pic>
        <p:nvPicPr>
          <p:cNvPr id="15" name="图片 14"/>
          <p:cNvPicPr>
            <a:picLocks noChangeAspect="1"/>
          </p:cNvPicPr>
          <p:nvPr userDrawn="1">
            <p:custDataLst>
              <p:tags r:id="rId5"/>
            </p:custDataLst>
          </p:nvPr>
        </p:nvPicPr>
        <p:blipFill>
          <a:blip r:embed="rId6"/>
          <a:stretch>
            <a:fillRect/>
          </a:stretch>
        </p:blipFill>
        <p:spPr>
          <a:xfrm>
            <a:off x="5927944" y="635"/>
            <a:ext cx="6267231" cy="6358679"/>
          </a:xfrm>
          <a:prstGeom prst="rect">
            <a:avLst/>
          </a:prstGeom>
        </p:spPr>
      </p:pic>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空白">
    <p:bg>
      <p:bgPr>
        <a:blipFill dpi="0" rotWithShape="1">
          <a:blip r:embed="rId2">
            <a:lum/>
          </a:blip>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userDrawn="1">
            <p:custDataLst>
              <p:tags r:id="rId3"/>
            </p:custDataLst>
          </p:nvPr>
        </p:nvPicPr>
        <p:blipFill>
          <a:blip r:embed="rId4">
            <a:extLst>
              <a:ext uri="{28A0092B-C50C-407E-A947-70E740481C1C}">
                <a14:useLocalDpi xmlns:a14="http://schemas.microsoft.com/office/drawing/2010/main" val="0"/>
              </a:ext>
            </a:extLst>
          </a:blip>
          <a:stretch>
            <a:fillRect/>
          </a:stretch>
        </p:blipFill>
        <p:spPr>
          <a:xfrm flipH="1">
            <a:off x="156140" y="356490"/>
            <a:ext cx="1379955" cy="670643"/>
          </a:xfrm>
          <a:prstGeom prst="rect">
            <a:avLst/>
          </a:prstGeom>
        </p:spPr>
      </p:pic>
      <p:sp>
        <p:nvSpPr>
          <p:cNvPr id="4" name="文本占位符 3"/>
          <p:cNvSpPr>
            <a:spLocks noGrp="1"/>
          </p:cNvSpPr>
          <p:nvPr>
            <p:ph type="body" sz="quarter" idx="10"/>
            <p:custDataLst>
              <p:tags r:id="rId5"/>
            </p:custDataLst>
          </p:nvPr>
        </p:nvSpPr>
        <p:spPr>
          <a:xfrm>
            <a:off x="1316802" y="475053"/>
            <a:ext cx="5530403" cy="433517"/>
          </a:xfrm>
          <a:prstGeom prst="rect">
            <a:avLst/>
          </a:prstGeom>
        </p:spPr>
        <p:txBody>
          <a:bodyPr/>
          <a:lstStyle>
            <a:lvl1pPr marL="0" indent="0">
              <a:buNone/>
              <a:defRPr b="1"/>
            </a:lvl1pPr>
          </a:lstStyle>
          <a:p>
            <a:pPr lvl="0"/>
            <a:r>
              <a:rPr lang="zh-CN" altLang="en-US"/>
              <a:t>单击此处编辑母版文本样式</a:t>
            </a:r>
            <a:endParaRPr lang="zh-CN" altLang="en-US"/>
          </a:p>
        </p:txBody>
      </p:sp>
      <p:pic>
        <p:nvPicPr>
          <p:cNvPr id="5" name="图片 4"/>
          <p:cNvPicPr>
            <a:picLocks noChangeAspect="1"/>
          </p:cNvPicPr>
          <p:nvPr userDrawn="1">
            <p:custDataLst>
              <p:tags r:id="rId6"/>
            </p:custDataLst>
          </p:nvPr>
        </p:nvPicPr>
        <p:blipFill>
          <a:blip r:embed="rId7"/>
          <a:stretch>
            <a:fillRect/>
          </a:stretch>
        </p:blipFill>
        <p:spPr>
          <a:xfrm>
            <a:off x="0" y="0"/>
            <a:ext cx="12192000" cy="6858000"/>
          </a:xfrm>
          <a:prstGeom prst="rect">
            <a:avLst/>
          </a:prstGeom>
        </p:spPr>
      </p:pic>
      <p:sp>
        <p:nvSpPr>
          <p:cNvPr id="6" name="页脚占位符 5"/>
          <p:cNvSpPr>
            <a:spLocks noGrp="1"/>
          </p:cNvSpPr>
          <p:nvPr>
            <p:ph type="ftr" sz="quarter" idx="11"/>
            <p:custDataLst>
              <p:tags r:id="rId8"/>
            </p:custDataLst>
          </p:nvPr>
        </p:nvSpPr>
        <p:spPr/>
        <p:txBody>
          <a:bodyPr/>
          <a:lstStyle/>
          <a:p>
            <a:endParaRPr lang="zh-CN" altLang="en-US"/>
          </a:p>
        </p:txBody>
      </p:sp>
      <p:pic>
        <p:nvPicPr>
          <p:cNvPr id="15" name="图片 14"/>
          <p:cNvPicPr>
            <a:picLocks noChangeAspect="1"/>
          </p:cNvPicPr>
          <p:nvPr userDrawn="1">
            <p:custDataLst>
              <p:tags r:id="rId9"/>
            </p:custDataLst>
          </p:nvPr>
        </p:nvPicPr>
        <p:blipFill>
          <a:blip r:embed="rId10"/>
          <a:stretch>
            <a:fillRect/>
          </a:stretch>
        </p:blipFill>
        <p:spPr>
          <a:xfrm>
            <a:off x="5927944" y="635"/>
            <a:ext cx="6267231" cy="6358679"/>
          </a:xfrm>
          <a:prstGeom prst="rect">
            <a:avLst/>
          </a:prstGeom>
        </p:spPr>
      </p:pic>
    </p:spTree>
  </p:cSld>
  <p:clrMapOvr>
    <a:overrideClrMapping bg1="lt1" tx1="dk1" bg2="lt2" tx2="dk2" accent1="accent1" accent2="accent2" accent3="accent3" accent4="accent4" accent5="accent5" accent6="accent6" hlink="hlink" folHlink="folHlink"/>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tags" Target="../tags/tag42.xml"/><Relationship Id="rId8" Type="http://schemas.openxmlformats.org/officeDocument/2006/relationships/tags" Target="../tags/tag4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image" Target="../media/image3.png"/><Relationship Id="rId17" Type="http://schemas.openxmlformats.org/officeDocument/2006/relationships/tags" Target="../tags/tag48.xml"/><Relationship Id="rId16" Type="http://schemas.openxmlformats.org/officeDocument/2006/relationships/image" Target="../media/image2.png"/><Relationship Id="rId15" Type="http://schemas.openxmlformats.org/officeDocument/2006/relationships/tags" Target="../tags/tag47.xml"/><Relationship Id="rId14" Type="http://schemas.openxmlformats.org/officeDocument/2006/relationships/image" Target="../media/image1.png"/><Relationship Id="rId13" Type="http://schemas.openxmlformats.org/officeDocument/2006/relationships/tags" Target="../tags/tag46.xml"/><Relationship Id="rId12" Type="http://schemas.openxmlformats.org/officeDocument/2006/relationships/tags" Target="../tags/tag45.xml"/><Relationship Id="rId11" Type="http://schemas.openxmlformats.org/officeDocument/2006/relationships/tags" Target="../tags/tag44.xml"/><Relationship Id="rId10" Type="http://schemas.openxmlformats.org/officeDocument/2006/relationships/tags" Target="../tags/tag43.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8"/>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9"/>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custDataLst>
              <p:tags r:id="rId10"/>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B92F644-B1BF-49A1-AB58-FB11D121B515}" type="datetimeFigureOut">
              <a:rPr lang="zh-CN" altLang="en-US" smtClean="0"/>
            </a:fld>
            <a:endParaRPr lang="zh-CN" altLang="en-US"/>
          </a:p>
        </p:txBody>
      </p:sp>
      <p:sp>
        <p:nvSpPr>
          <p:cNvPr id="5" name="页脚占位符 4"/>
          <p:cNvSpPr>
            <a:spLocks noGrp="1"/>
          </p:cNvSpPr>
          <p:nvPr>
            <p:ph type="ftr" sz="quarter" idx="3"/>
            <p:custDataLst>
              <p:tags r:id="rId11"/>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2"/>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A8309A-F884-4F57-B24D-31267C0FE3DF}" type="slidenum">
              <a:rPr lang="zh-CN" altLang="en-US" smtClean="0"/>
            </a:fld>
            <a:endParaRPr lang="zh-CN" altLang="en-US"/>
          </a:p>
        </p:txBody>
      </p:sp>
      <p:pic>
        <p:nvPicPr>
          <p:cNvPr id="13" name="图片 12"/>
          <p:cNvPicPr>
            <a:picLocks noChangeAspect="1"/>
          </p:cNvPicPr>
          <p:nvPr userDrawn="1">
            <p:custDataLst>
              <p:tags r:id="rId13"/>
            </p:custDataLst>
          </p:nvPr>
        </p:nvPicPr>
        <p:blipFill>
          <a:blip r:embed="rId14"/>
          <a:stretch>
            <a:fillRect/>
          </a:stretch>
        </p:blipFill>
        <p:spPr>
          <a:xfrm>
            <a:off x="0" y="0"/>
            <a:ext cx="12192000" cy="6858000"/>
          </a:xfrm>
          <a:prstGeom prst="rect">
            <a:avLst/>
          </a:prstGeom>
        </p:spPr>
      </p:pic>
      <p:pic>
        <p:nvPicPr>
          <p:cNvPr id="7" name="图片 6"/>
          <p:cNvPicPr>
            <a:picLocks noChangeAspect="1"/>
          </p:cNvPicPr>
          <p:nvPr userDrawn="1">
            <p:custDataLst>
              <p:tags r:id="rId15"/>
            </p:custDataLst>
          </p:nvPr>
        </p:nvPicPr>
        <p:blipFill>
          <a:blip r:embed="rId16"/>
          <a:stretch>
            <a:fillRect/>
          </a:stretch>
        </p:blipFill>
        <p:spPr>
          <a:xfrm>
            <a:off x="5927944" y="635"/>
            <a:ext cx="6267231" cy="6358679"/>
          </a:xfrm>
          <a:prstGeom prst="rect">
            <a:avLst/>
          </a:prstGeom>
        </p:spPr>
      </p:pic>
      <p:pic>
        <p:nvPicPr>
          <p:cNvPr id="8" name="图片 7"/>
          <p:cNvPicPr>
            <a:picLocks noChangeAspect="1"/>
          </p:cNvPicPr>
          <p:nvPr userDrawn="1">
            <p:custDataLst>
              <p:tags r:id="rId17"/>
            </p:custDataLst>
          </p:nvPr>
        </p:nvPicPr>
        <p:blipFill>
          <a:blip r:embed="rId18"/>
          <a:stretch>
            <a:fillRect/>
          </a:stretch>
        </p:blipFill>
        <p:spPr>
          <a:xfrm>
            <a:off x="655" y="-1694"/>
            <a:ext cx="5944115" cy="635867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55.xml"/><Relationship Id="rId8" Type="http://schemas.openxmlformats.org/officeDocument/2006/relationships/image" Target="../media/image7.png"/><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image" Target="../media/image6.png"/><Relationship Id="rId17" Type="http://schemas.openxmlformats.org/officeDocument/2006/relationships/slideLayout" Target="../slideLayouts/slideLayout2.xml"/><Relationship Id="rId16" Type="http://schemas.openxmlformats.org/officeDocument/2006/relationships/themeOverride" Target="../theme/themeOverride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image" Target="../media/image8.png"/><Relationship Id="rId11" Type="http://schemas.openxmlformats.org/officeDocument/2006/relationships/tags" Target="../tags/tag57.xml"/><Relationship Id="rId10" Type="http://schemas.openxmlformats.org/officeDocument/2006/relationships/tags" Target="../tags/tag56.xml"/><Relationship Id="rId1" Type="http://schemas.openxmlformats.org/officeDocument/2006/relationships/tags" Target="../tags/tag49.xml"/></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NULL" TargetMode="External"/><Relationship Id="rId7" Type="http://schemas.openxmlformats.org/officeDocument/2006/relationships/image" Target="../media/image11.jpeg"/><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0" Type="http://schemas.openxmlformats.org/officeDocument/2006/relationships/notesSlide" Target="../notesSlides/notesSlide3.xml"/><Relationship Id="rId1" Type="http://schemas.openxmlformats.org/officeDocument/2006/relationships/tags" Target="../tags/tag90.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13.png"/><Relationship Id="rId7" Type="http://schemas.openxmlformats.org/officeDocument/2006/relationships/tags" Target="../tags/tag104.xml"/><Relationship Id="rId6" Type="http://schemas.openxmlformats.org/officeDocument/2006/relationships/image" Target="../media/image12.png"/><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0" Type="http://schemas.openxmlformats.org/officeDocument/2006/relationships/notesSlide" Target="../notesSlides/notesSlide4.xml"/><Relationship Id="rId1" Type="http://schemas.openxmlformats.org/officeDocument/2006/relationships/tags" Target="../tags/tag99.xml"/></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tags" Target="../tags/tag108.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6.xml"/><Relationship Id="rId1" Type="http://schemas.openxmlformats.org/officeDocument/2006/relationships/tags" Target="../tags/tag115.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8.xml"/><Relationship Id="rId1" Type="http://schemas.openxmlformats.org/officeDocument/2006/relationships/tags" Target="../tags/tag117.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0.xml"/><Relationship Id="rId1" Type="http://schemas.openxmlformats.org/officeDocument/2006/relationships/tags" Target="../tags/tag119.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4.xml"/></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131.xml"/><Relationship Id="rId7" Type="http://schemas.openxmlformats.org/officeDocument/2006/relationships/tags" Target="../tags/tag130.xml"/><Relationship Id="rId6" Type="http://schemas.openxmlformats.org/officeDocument/2006/relationships/tags" Target="../tags/tag129.xml"/><Relationship Id="rId5" Type="http://schemas.openxmlformats.org/officeDocument/2006/relationships/image" Target="../media/image15.png"/><Relationship Id="rId4" Type="http://schemas.openxmlformats.org/officeDocument/2006/relationships/tags" Target="../tags/tag128.xml"/><Relationship Id="rId3" Type="http://schemas.openxmlformats.org/officeDocument/2006/relationships/tags" Target="../tags/tag127.xml"/><Relationship Id="rId2" Type="http://schemas.openxmlformats.org/officeDocument/2006/relationships/tags" Target="../tags/tag126.xml"/><Relationship Id="rId10" Type="http://schemas.openxmlformats.org/officeDocument/2006/relationships/notesSlide" Target="../notesSlides/notesSlide6.xml"/><Relationship Id="rId1" Type="http://schemas.openxmlformats.org/officeDocument/2006/relationships/tags" Target="../tags/tag125.xml"/></Relationships>
</file>

<file path=ppt/slides/_rels/slide19.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1.xml"/><Relationship Id="rId5" Type="http://schemas.openxmlformats.org/officeDocument/2006/relationships/tags" Target="../tags/tag138.xml"/><Relationship Id="rId4" Type="http://schemas.openxmlformats.org/officeDocument/2006/relationships/image" Target="../media/image15.png"/><Relationship Id="rId3" Type="http://schemas.openxmlformats.org/officeDocument/2006/relationships/tags" Target="../tags/tag137.xml"/><Relationship Id="rId2" Type="http://schemas.openxmlformats.org/officeDocument/2006/relationships/tags" Target="../tags/tag136.xml"/><Relationship Id="rId1" Type="http://schemas.openxmlformats.org/officeDocument/2006/relationships/tags" Target="../tags/tag135.xml"/></Relationships>
</file>

<file path=ppt/slides/_rels/slide2.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66.xml"/><Relationship Id="rId7" Type="http://schemas.microsoft.com/office/2007/relationships/media" Target="../media/media1.mp3"/><Relationship Id="rId6" Type="http://schemas.openxmlformats.org/officeDocument/2006/relationships/audio" Target="../media/media1.mp3"/><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tags" Target="../tags/tag62.xml"/><Relationship Id="rId10" Type="http://schemas.openxmlformats.org/officeDocument/2006/relationships/slideLayout" Target="../slideLayouts/slideLayout2.xml"/><Relationship Id="rId1" Type="http://schemas.openxmlformats.org/officeDocument/2006/relationships/tags" Target="../tags/tag61.xml"/></Relationships>
</file>

<file path=ppt/slides/_rels/slide20.xml.rels><?xml version="1.0" encoding="UTF-8" standalone="yes"?>
<Relationships xmlns="http://schemas.openxmlformats.org/package/2006/relationships"><Relationship Id="rId8" Type="http://schemas.openxmlformats.org/officeDocument/2006/relationships/notesSlide" Target="../notesSlides/notesSlide8.xml"/><Relationship Id="rId7" Type="http://schemas.openxmlformats.org/officeDocument/2006/relationships/slideLayout" Target="../slideLayouts/slideLayout1.xml"/><Relationship Id="rId6" Type="http://schemas.openxmlformats.org/officeDocument/2006/relationships/tags" Target="../tags/tag146.xml"/><Relationship Id="rId5" Type="http://schemas.openxmlformats.org/officeDocument/2006/relationships/image" Target="../media/image15.png"/><Relationship Id="rId4" Type="http://schemas.openxmlformats.org/officeDocument/2006/relationships/tags" Target="../tags/tag145.xml"/><Relationship Id="rId3" Type="http://schemas.openxmlformats.org/officeDocument/2006/relationships/tags" Target="../tags/tag144.xml"/><Relationship Id="rId2" Type="http://schemas.openxmlformats.org/officeDocument/2006/relationships/tags" Target="../tags/tag143.xml"/><Relationship Id="rId1" Type="http://schemas.openxmlformats.org/officeDocument/2006/relationships/tags" Target="../tags/tag142.xml"/></Relationships>
</file>

<file path=ppt/slides/_rels/slide21.xml.rels><?xml version="1.0" encoding="UTF-8" standalone="yes"?>
<Relationships xmlns="http://schemas.openxmlformats.org/package/2006/relationships"><Relationship Id="rId9" Type="http://schemas.openxmlformats.org/officeDocument/2006/relationships/notesSlide" Target="../notesSlides/notesSlide9.xml"/><Relationship Id="rId8" Type="http://schemas.openxmlformats.org/officeDocument/2006/relationships/slideLayout" Target="../slideLayouts/slideLayout6.xml"/><Relationship Id="rId7" Type="http://schemas.openxmlformats.org/officeDocument/2006/relationships/tags" Target="../tags/tag156.xml"/><Relationship Id="rId6" Type="http://schemas.openxmlformats.org/officeDocument/2006/relationships/tags" Target="../tags/tag155.xml"/><Relationship Id="rId5" Type="http://schemas.openxmlformats.org/officeDocument/2006/relationships/tags" Target="../tags/tag154.xml"/><Relationship Id="rId4" Type="http://schemas.openxmlformats.org/officeDocument/2006/relationships/tags" Target="../tags/tag153.xml"/><Relationship Id="rId3" Type="http://schemas.openxmlformats.org/officeDocument/2006/relationships/tags" Target="../tags/tag152.xml"/><Relationship Id="rId2" Type="http://schemas.openxmlformats.org/officeDocument/2006/relationships/tags" Target="../tags/tag151.xml"/><Relationship Id="rId1" Type="http://schemas.openxmlformats.org/officeDocument/2006/relationships/tags" Target="../tags/tag150.xml"/></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10.xml"/><Relationship Id="rId7" Type="http://schemas.openxmlformats.org/officeDocument/2006/relationships/slideLayout" Target="../slideLayouts/slideLayout6.xml"/><Relationship Id="rId6" Type="http://schemas.openxmlformats.org/officeDocument/2006/relationships/image" Target="../media/image16.png"/><Relationship Id="rId5" Type="http://schemas.openxmlformats.org/officeDocument/2006/relationships/tags" Target="../tags/tag164.xml"/><Relationship Id="rId4" Type="http://schemas.openxmlformats.org/officeDocument/2006/relationships/tags" Target="../tags/tag163.xml"/><Relationship Id="rId3" Type="http://schemas.openxmlformats.org/officeDocument/2006/relationships/tags" Target="../tags/tag162.xml"/><Relationship Id="rId2" Type="http://schemas.openxmlformats.org/officeDocument/2006/relationships/tags" Target="../tags/tag161.xml"/><Relationship Id="rId1" Type="http://schemas.openxmlformats.org/officeDocument/2006/relationships/tags" Target="../tags/tag160.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67.xml"/></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0.png"/><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0.png"/><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tags" Target="../tags/tag7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5.xml"/><Relationship Id="rId1" Type="http://schemas.openxmlformats.org/officeDocument/2006/relationships/tags" Target="../tags/tag74.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7.xml"/><Relationship Id="rId1" Type="http://schemas.openxmlformats.org/officeDocument/2006/relationships/tags" Target="../tags/tag76.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79.xml"/><Relationship Id="rId1" Type="http://schemas.openxmlformats.org/officeDocument/2006/relationships/tags" Target="../tags/tag78.xml"/></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s>
</file>

<file path=ppt/slides/slide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图片 4"/>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文本框 15"/>
          <p:cNvSpPr txBox="1"/>
          <p:nvPr>
            <p:custDataLst>
              <p:tags r:id="rId3"/>
            </p:custDataLst>
          </p:nvPr>
        </p:nvSpPr>
        <p:spPr>
          <a:xfrm>
            <a:off x="2559254" y="2563463"/>
            <a:ext cx="543154" cy="736778"/>
          </a:xfrm>
          <a:custGeom>
            <a:avLst/>
            <a:gdLst/>
            <a:ahLst/>
            <a:cxnLst/>
            <a:rect l="l" t="t" r="r" b="b"/>
            <a:pathLst>
              <a:path w="543154" h="736778">
                <a:moveTo>
                  <a:pt x="390477" y="380530"/>
                </a:moveTo>
                <a:cubicBezTo>
                  <a:pt x="367404" y="380957"/>
                  <a:pt x="321764" y="384594"/>
                  <a:pt x="253555" y="391439"/>
                </a:cubicBezTo>
                <a:cubicBezTo>
                  <a:pt x="175603" y="399263"/>
                  <a:pt x="134112" y="404292"/>
                  <a:pt x="129083" y="406527"/>
                </a:cubicBezTo>
                <a:cubicBezTo>
                  <a:pt x="135230" y="421615"/>
                  <a:pt x="138303" y="457098"/>
                  <a:pt x="138303" y="512978"/>
                </a:cubicBezTo>
                <a:cubicBezTo>
                  <a:pt x="138303" y="536448"/>
                  <a:pt x="138024" y="553771"/>
                  <a:pt x="137465" y="564947"/>
                </a:cubicBezTo>
                <a:cubicBezTo>
                  <a:pt x="137465" y="572770"/>
                  <a:pt x="137325" y="581571"/>
                  <a:pt x="137046" y="591350"/>
                </a:cubicBezTo>
                <a:cubicBezTo>
                  <a:pt x="136766" y="601129"/>
                  <a:pt x="136906" y="611048"/>
                  <a:pt x="137465" y="621106"/>
                </a:cubicBezTo>
                <a:cubicBezTo>
                  <a:pt x="160376" y="613283"/>
                  <a:pt x="192087" y="608254"/>
                  <a:pt x="232600" y="606019"/>
                </a:cubicBezTo>
                <a:cubicBezTo>
                  <a:pt x="273113" y="603783"/>
                  <a:pt x="325780" y="602666"/>
                  <a:pt x="390601" y="602666"/>
                </a:cubicBezTo>
                <a:cubicBezTo>
                  <a:pt x="390601" y="591490"/>
                  <a:pt x="391160" y="577240"/>
                  <a:pt x="392278" y="559918"/>
                </a:cubicBezTo>
                <a:cubicBezTo>
                  <a:pt x="393395" y="542595"/>
                  <a:pt x="394233" y="529742"/>
                  <a:pt x="394792" y="521360"/>
                </a:cubicBezTo>
                <a:cubicBezTo>
                  <a:pt x="398145" y="471068"/>
                  <a:pt x="399821" y="433349"/>
                  <a:pt x="399821" y="408203"/>
                </a:cubicBezTo>
                <a:cubicBezTo>
                  <a:pt x="399821" y="395910"/>
                  <a:pt x="399542" y="386690"/>
                  <a:pt x="398983" y="380543"/>
                </a:cubicBezTo>
                <a:cubicBezTo>
                  <a:pt x="396608" y="380473"/>
                  <a:pt x="393773" y="380469"/>
                  <a:pt x="390477" y="380530"/>
                </a:cubicBezTo>
                <a:close/>
                <a:moveTo>
                  <a:pt x="374675" y="113157"/>
                </a:moveTo>
                <a:cubicBezTo>
                  <a:pt x="333324" y="113157"/>
                  <a:pt x="283172" y="116230"/>
                  <a:pt x="224218" y="122377"/>
                </a:cubicBezTo>
                <a:cubicBezTo>
                  <a:pt x="165265" y="128524"/>
                  <a:pt x="128803" y="135788"/>
                  <a:pt x="114833" y="144170"/>
                </a:cubicBezTo>
                <a:cubicBezTo>
                  <a:pt x="114275" y="152552"/>
                  <a:pt x="115252" y="183007"/>
                  <a:pt x="117767" y="235534"/>
                </a:cubicBezTo>
                <a:cubicBezTo>
                  <a:pt x="120282" y="288061"/>
                  <a:pt x="122098" y="317398"/>
                  <a:pt x="123215" y="323545"/>
                </a:cubicBezTo>
                <a:cubicBezTo>
                  <a:pt x="120980" y="326339"/>
                  <a:pt x="160376" y="322428"/>
                  <a:pt x="241402" y="311810"/>
                </a:cubicBezTo>
                <a:cubicBezTo>
                  <a:pt x="336956" y="298958"/>
                  <a:pt x="392557" y="293091"/>
                  <a:pt x="408203" y="294208"/>
                </a:cubicBezTo>
                <a:cubicBezTo>
                  <a:pt x="405968" y="291414"/>
                  <a:pt x="404851" y="280518"/>
                  <a:pt x="404851" y="261518"/>
                </a:cubicBezTo>
                <a:cubicBezTo>
                  <a:pt x="404851" y="250901"/>
                  <a:pt x="405409" y="231623"/>
                  <a:pt x="406527" y="203683"/>
                </a:cubicBezTo>
                <a:cubicBezTo>
                  <a:pt x="407645" y="176860"/>
                  <a:pt x="408203" y="157861"/>
                  <a:pt x="408203" y="146685"/>
                </a:cubicBezTo>
                <a:cubicBezTo>
                  <a:pt x="408203" y="131039"/>
                  <a:pt x="407365" y="120701"/>
                  <a:pt x="405689" y="115672"/>
                </a:cubicBezTo>
                <a:cubicBezTo>
                  <a:pt x="402336" y="113995"/>
                  <a:pt x="391998" y="113157"/>
                  <a:pt x="374675" y="113157"/>
                </a:cubicBezTo>
                <a:close/>
                <a:moveTo>
                  <a:pt x="416585" y="56159"/>
                </a:moveTo>
                <a:cubicBezTo>
                  <a:pt x="413233" y="58395"/>
                  <a:pt x="405968" y="60071"/>
                  <a:pt x="394792" y="61189"/>
                </a:cubicBezTo>
                <a:cubicBezTo>
                  <a:pt x="386969" y="62306"/>
                  <a:pt x="380962" y="63563"/>
                  <a:pt x="376771" y="64960"/>
                </a:cubicBezTo>
                <a:cubicBezTo>
                  <a:pt x="372580" y="66357"/>
                  <a:pt x="369646" y="68453"/>
                  <a:pt x="367970" y="71247"/>
                </a:cubicBezTo>
                <a:lnTo>
                  <a:pt x="374675" y="71247"/>
                </a:lnTo>
                <a:cubicBezTo>
                  <a:pt x="375793" y="72365"/>
                  <a:pt x="377609" y="73622"/>
                  <a:pt x="380124" y="75019"/>
                </a:cubicBezTo>
                <a:cubicBezTo>
                  <a:pt x="382638" y="76416"/>
                  <a:pt x="385013" y="77673"/>
                  <a:pt x="387248" y="78791"/>
                </a:cubicBezTo>
                <a:cubicBezTo>
                  <a:pt x="396189" y="77114"/>
                  <a:pt x="403174" y="75159"/>
                  <a:pt x="408203" y="72923"/>
                </a:cubicBezTo>
                <a:cubicBezTo>
                  <a:pt x="420497" y="69571"/>
                  <a:pt x="429717" y="67335"/>
                  <a:pt x="435864" y="66218"/>
                </a:cubicBezTo>
                <a:lnTo>
                  <a:pt x="437540" y="62027"/>
                </a:lnTo>
                <a:cubicBezTo>
                  <a:pt x="436423" y="61468"/>
                  <a:pt x="434467" y="59512"/>
                  <a:pt x="431673" y="56159"/>
                </a:cubicBezTo>
                <a:close/>
                <a:moveTo>
                  <a:pt x="15088" y="0"/>
                </a:moveTo>
                <a:cubicBezTo>
                  <a:pt x="24028" y="0"/>
                  <a:pt x="36043" y="4750"/>
                  <a:pt x="51130" y="14249"/>
                </a:cubicBezTo>
                <a:cubicBezTo>
                  <a:pt x="55042" y="17043"/>
                  <a:pt x="61747" y="23749"/>
                  <a:pt x="71247" y="34366"/>
                </a:cubicBezTo>
                <a:cubicBezTo>
                  <a:pt x="80188" y="44425"/>
                  <a:pt x="88011" y="52248"/>
                  <a:pt x="94717" y="57836"/>
                </a:cubicBezTo>
                <a:cubicBezTo>
                  <a:pt x="101422" y="63424"/>
                  <a:pt x="107848" y="66497"/>
                  <a:pt x="113995" y="67056"/>
                </a:cubicBezTo>
                <a:cubicBezTo>
                  <a:pt x="118466" y="64262"/>
                  <a:pt x="144170" y="59652"/>
                  <a:pt x="191110" y="53226"/>
                </a:cubicBezTo>
                <a:cubicBezTo>
                  <a:pt x="238049" y="46799"/>
                  <a:pt x="280238" y="41351"/>
                  <a:pt x="317678" y="36881"/>
                </a:cubicBezTo>
                <a:lnTo>
                  <a:pt x="345338" y="33528"/>
                </a:lnTo>
                <a:lnTo>
                  <a:pt x="367132" y="27661"/>
                </a:lnTo>
                <a:cubicBezTo>
                  <a:pt x="392836" y="20396"/>
                  <a:pt x="412115" y="16764"/>
                  <a:pt x="424967" y="16764"/>
                </a:cubicBezTo>
                <a:cubicBezTo>
                  <a:pt x="428320" y="16764"/>
                  <a:pt x="433349" y="17323"/>
                  <a:pt x="440055" y="18440"/>
                </a:cubicBezTo>
                <a:cubicBezTo>
                  <a:pt x="471348" y="18440"/>
                  <a:pt x="495097" y="24867"/>
                  <a:pt x="511302" y="37719"/>
                </a:cubicBezTo>
                <a:cubicBezTo>
                  <a:pt x="527507" y="50571"/>
                  <a:pt x="538124" y="66497"/>
                  <a:pt x="543154" y="85496"/>
                </a:cubicBezTo>
                <a:cubicBezTo>
                  <a:pt x="533654" y="104496"/>
                  <a:pt x="525412" y="168758"/>
                  <a:pt x="518427" y="278282"/>
                </a:cubicBezTo>
                <a:cubicBezTo>
                  <a:pt x="511442" y="387807"/>
                  <a:pt x="507949" y="480289"/>
                  <a:pt x="507949" y="555727"/>
                </a:cubicBezTo>
                <a:cubicBezTo>
                  <a:pt x="507949" y="574726"/>
                  <a:pt x="508508" y="589813"/>
                  <a:pt x="509626" y="600989"/>
                </a:cubicBezTo>
                <a:lnTo>
                  <a:pt x="509626" y="624459"/>
                </a:lnTo>
                <a:cubicBezTo>
                  <a:pt x="509626" y="629488"/>
                  <a:pt x="509486" y="635914"/>
                  <a:pt x="509206" y="643738"/>
                </a:cubicBezTo>
                <a:cubicBezTo>
                  <a:pt x="508927" y="651561"/>
                  <a:pt x="509067" y="661060"/>
                  <a:pt x="509626" y="672236"/>
                </a:cubicBezTo>
                <a:lnTo>
                  <a:pt x="493700" y="689000"/>
                </a:lnTo>
                <a:cubicBezTo>
                  <a:pt x="481406" y="702412"/>
                  <a:pt x="470370" y="712749"/>
                  <a:pt x="460591" y="720014"/>
                </a:cubicBezTo>
                <a:cubicBezTo>
                  <a:pt x="450812" y="727278"/>
                  <a:pt x="438658" y="732866"/>
                  <a:pt x="424129" y="736778"/>
                </a:cubicBezTo>
                <a:cubicBezTo>
                  <a:pt x="419100" y="731749"/>
                  <a:pt x="412115" y="722249"/>
                  <a:pt x="403174" y="708279"/>
                </a:cubicBezTo>
                <a:cubicBezTo>
                  <a:pt x="397027" y="698779"/>
                  <a:pt x="391579" y="691515"/>
                  <a:pt x="386829" y="686486"/>
                </a:cubicBezTo>
                <a:cubicBezTo>
                  <a:pt x="382079" y="681457"/>
                  <a:pt x="376072" y="678104"/>
                  <a:pt x="368808" y="676427"/>
                </a:cubicBezTo>
                <a:cubicBezTo>
                  <a:pt x="345338" y="680898"/>
                  <a:pt x="317119" y="683692"/>
                  <a:pt x="284150" y="684809"/>
                </a:cubicBezTo>
                <a:cubicBezTo>
                  <a:pt x="251181" y="685927"/>
                  <a:pt x="231343" y="686486"/>
                  <a:pt x="224638" y="686486"/>
                </a:cubicBezTo>
                <a:cubicBezTo>
                  <a:pt x="188874" y="687603"/>
                  <a:pt x="164567" y="688721"/>
                  <a:pt x="151714" y="689839"/>
                </a:cubicBezTo>
                <a:cubicBezTo>
                  <a:pt x="151155" y="705485"/>
                  <a:pt x="147104" y="716382"/>
                  <a:pt x="139560" y="722528"/>
                </a:cubicBezTo>
                <a:cubicBezTo>
                  <a:pt x="132016" y="728675"/>
                  <a:pt x="120142" y="731749"/>
                  <a:pt x="103937" y="731749"/>
                </a:cubicBezTo>
                <a:cubicBezTo>
                  <a:pt x="98908" y="728396"/>
                  <a:pt x="94018" y="725602"/>
                  <a:pt x="89268" y="723367"/>
                </a:cubicBezTo>
                <a:cubicBezTo>
                  <a:pt x="84518" y="721131"/>
                  <a:pt x="80747" y="719176"/>
                  <a:pt x="77953" y="717499"/>
                </a:cubicBezTo>
                <a:cubicBezTo>
                  <a:pt x="55601" y="708000"/>
                  <a:pt x="40792" y="697941"/>
                  <a:pt x="33528" y="687324"/>
                </a:cubicBezTo>
                <a:cubicBezTo>
                  <a:pt x="29616" y="680618"/>
                  <a:pt x="26683" y="646811"/>
                  <a:pt x="24727" y="585902"/>
                </a:cubicBezTo>
                <a:cubicBezTo>
                  <a:pt x="22771" y="524993"/>
                  <a:pt x="20676" y="433349"/>
                  <a:pt x="18440" y="310972"/>
                </a:cubicBezTo>
                <a:cubicBezTo>
                  <a:pt x="16205" y="156185"/>
                  <a:pt x="13691" y="70688"/>
                  <a:pt x="10897" y="54483"/>
                </a:cubicBezTo>
                <a:cubicBezTo>
                  <a:pt x="3632" y="39954"/>
                  <a:pt x="0" y="27661"/>
                  <a:pt x="0" y="17602"/>
                </a:cubicBezTo>
                <a:cubicBezTo>
                  <a:pt x="0" y="5867"/>
                  <a:pt x="5029" y="0"/>
                  <a:pt x="15088"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6600">
              <a:solidFill>
                <a:srgbClr val="000000"/>
              </a:solidFill>
              <a:latin typeface="江西拙楷" panose="02010600040101010101" pitchFamily="2" charset="-122"/>
              <a:ea typeface="江西拙楷" panose="02010600040101010101" pitchFamily="2" charset="-122"/>
            </a:endParaRPr>
          </a:p>
        </p:txBody>
      </p:sp>
      <p:sp>
        <p:nvSpPr>
          <p:cNvPr id="18" name="文本框 17"/>
          <p:cNvSpPr txBox="1"/>
          <p:nvPr>
            <p:custDataLst>
              <p:tags r:id="rId4"/>
            </p:custDataLst>
          </p:nvPr>
        </p:nvSpPr>
        <p:spPr>
          <a:xfrm>
            <a:off x="3925171" y="2523840"/>
            <a:ext cx="788746" cy="797966"/>
          </a:xfrm>
          <a:custGeom>
            <a:avLst/>
            <a:gdLst/>
            <a:ahLst/>
            <a:cxnLst/>
            <a:rect l="l" t="t" r="r" b="b"/>
            <a:pathLst>
              <a:path w="788746" h="797966">
                <a:moveTo>
                  <a:pt x="604342" y="474421"/>
                </a:moveTo>
                <a:cubicBezTo>
                  <a:pt x="606577" y="482803"/>
                  <a:pt x="612165" y="493560"/>
                  <a:pt x="621106" y="506692"/>
                </a:cubicBezTo>
                <a:cubicBezTo>
                  <a:pt x="630047" y="519823"/>
                  <a:pt x="635635" y="526389"/>
                  <a:pt x="637870" y="526389"/>
                </a:cubicBezTo>
                <a:cubicBezTo>
                  <a:pt x="637870" y="526389"/>
                  <a:pt x="638010" y="526250"/>
                  <a:pt x="638289" y="525970"/>
                </a:cubicBezTo>
                <a:cubicBezTo>
                  <a:pt x="638569" y="525691"/>
                  <a:pt x="638708" y="525551"/>
                  <a:pt x="638708" y="525551"/>
                </a:cubicBezTo>
                <a:cubicBezTo>
                  <a:pt x="638708" y="524434"/>
                  <a:pt x="637870" y="522198"/>
                  <a:pt x="636194" y="518846"/>
                </a:cubicBezTo>
                <a:cubicBezTo>
                  <a:pt x="631723" y="508787"/>
                  <a:pt x="628091" y="501662"/>
                  <a:pt x="625297" y="497471"/>
                </a:cubicBezTo>
                <a:cubicBezTo>
                  <a:pt x="622503" y="493280"/>
                  <a:pt x="619011" y="489229"/>
                  <a:pt x="614820" y="485318"/>
                </a:cubicBezTo>
                <a:cubicBezTo>
                  <a:pt x="610629" y="481406"/>
                  <a:pt x="607136" y="477774"/>
                  <a:pt x="604342" y="474421"/>
                </a:cubicBezTo>
                <a:close/>
                <a:moveTo>
                  <a:pt x="606857" y="420776"/>
                </a:moveTo>
                <a:cubicBezTo>
                  <a:pt x="615239" y="426364"/>
                  <a:pt x="624459" y="431393"/>
                  <a:pt x="634517" y="435864"/>
                </a:cubicBezTo>
                <a:cubicBezTo>
                  <a:pt x="651281" y="444246"/>
                  <a:pt x="663715" y="452069"/>
                  <a:pt x="671817" y="459333"/>
                </a:cubicBezTo>
                <a:cubicBezTo>
                  <a:pt x="679920" y="466598"/>
                  <a:pt x="683971" y="477774"/>
                  <a:pt x="683971" y="492861"/>
                </a:cubicBezTo>
                <a:cubicBezTo>
                  <a:pt x="680618" y="495097"/>
                  <a:pt x="674192" y="511581"/>
                  <a:pt x="664693" y="542315"/>
                </a:cubicBezTo>
                <a:cubicBezTo>
                  <a:pt x="655193" y="573049"/>
                  <a:pt x="646532" y="605180"/>
                  <a:pt x="638708" y="638708"/>
                </a:cubicBezTo>
                <a:cubicBezTo>
                  <a:pt x="630885" y="672236"/>
                  <a:pt x="626974" y="693471"/>
                  <a:pt x="626974" y="702411"/>
                </a:cubicBezTo>
                <a:cubicBezTo>
                  <a:pt x="629768" y="709676"/>
                  <a:pt x="632422" y="719315"/>
                  <a:pt x="634937" y="731329"/>
                </a:cubicBezTo>
                <a:cubicBezTo>
                  <a:pt x="637451" y="743343"/>
                  <a:pt x="638708" y="753821"/>
                  <a:pt x="638708" y="762762"/>
                </a:cubicBezTo>
                <a:cubicBezTo>
                  <a:pt x="638708" y="772261"/>
                  <a:pt x="637032" y="777849"/>
                  <a:pt x="633679" y="779526"/>
                </a:cubicBezTo>
                <a:cubicBezTo>
                  <a:pt x="625297" y="781761"/>
                  <a:pt x="615798" y="782879"/>
                  <a:pt x="605180" y="782879"/>
                </a:cubicBezTo>
                <a:cubicBezTo>
                  <a:pt x="592887" y="782879"/>
                  <a:pt x="581711" y="781761"/>
                  <a:pt x="571652" y="779526"/>
                </a:cubicBezTo>
                <a:cubicBezTo>
                  <a:pt x="556565" y="772820"/>
                  <a:pt x="533375" y="769467"/>
                  <a:pt x="502082" y="769467"/>
                </a:cubicBezTo>
                <a:cubicBezTo>
                  <a:pt x="482524" y="769467"/>
                  <a:pt x="458775" y="770864"/>
                  <a:pt x="430835" y="773658"/>
                </a:cubicBezTo>
                <a:cubicBezTo>
                  <a:pt x="402895" y="776452"/>
                  <a:pt x="374955" y="779526"/>
                  <a:pt x="347015" y="782879"/>
                </a:cubicBezTo>
                <a:cubicBezTo>
                  <a:pt x="267665" y="792937"/>
                  <a:pt x="209829" y="797966"/>
                  <a:pt x="173507" y="797966"/>
                </a:cubicBezTo>
                <a:cubicBezTo>
                  <a:pt x="166243" y="797966"/>
                  <a:pt x="156324" y="790562"/>
                  <a:pt x="143751" y="775754"/>
                </a:cubicBezTo>
                <a:cubicBezTo>
                  <a:pt x="131178" y="760946"/>
                  <a:pt x="119863" y="743204"/>
                  <a:pt x="109804" y="722528"/>
                </a:cubicBezTo>
                <a:cubicBezTo>
                  <a:pt x="128803" y="723646"/>
                  <a:pt x="145288" y="724205"/>
                  <a:pt x="159258" y="724205"/>
                </a:cubicBezTo>
                <a:cubicBezTo>
                  <a:pt x="192227" y="724205"/>
                  <a:pt x="221285" y="721411"/>
                  <a:pt x="246431" y="715823"/>
                </a:cubicBezTo>
                <a:lnTo>
                  <a:pt x="326060" y="708279"/>
                </a:lnTo>
                <a:cubicBezTo>
                  <a:pt x="359029" y="704926"/>
                  <a:pt x="394094" y="701853"/>
                  <a:pt x="431254" y="699059"/>
                </a:cubicBezTo>
                <a:cubicBezTo>
                  <a:pt x="468414" y="696265"/>
                  <a:pt x="499847" y="694868"/>
                  <a:pt x="525551" y="694868"/>
                </a:cubicBezTo>
                <a:cubicBezTo>
                  <a:pt x="527228" y="691515"/>
                  <a:pt x="528765" y="685647"/>
                  <a:pt x="530162" y="677265"/>
                </a:cubicBezTo>
                <a:cubicBezTo>
                  <a:pt x="531559" y="668883"/>
                  <a:pt x="532257" y="660781"/>
                  <a:pt x="532257" y="652958"/>
                </a:cubicBezTo>
                <a:cubicBezTo>
                  <a:pt x="532257" y="641223"/>
                  <a:pt x="530860" y="634238"/>
                  <a:pt x="528066" y="632003"/>
                </a:cubicBezTo>
                <a:cubicBezTo>
                  <a:pt x="432511" y="637591"/>
                  <a:pt x="385572" y="640385"/>
                  <a:pt x="387248" y="640385"/>
                </a:cubicBezTo>
                <a:cubicBezTo>
                  <a:pt x="362102" y="642061"/>
                  <a:pt x="336398" y="643737"/>
                  <a:pt x="310134" y="645414"/>
                </a:cubicBezTo>
                <a:lnTo>
                  <a:pt x="287503" y="647928"/>
                </a:lnTo>
                <a:cubicBezTo>
                  <a:pt x="237769" y="654634"/>
                  <a:pt x="202006" y="657987"/>
                  <a:pt x="180213" y="657987"/>
                </a:cubicBezTo>
                <a:cubicBezTo>
                  <a:pt x="170155" y="657987"/>
                  <a:pt x="164008" y="657428"/>
                  <a:pt x="161773" y="656310"/>
                </a:cubicBezTo>
                <a:lnTo>
                  <a:pt x="143332" y="627812"/>
                </a:lnTo>
                <a:cubicBezTo>
                  <a:pt x="126568" y="603224"/>
                  <a:pt x="118186" y="588416"/>
                  <a:pt x="118186" y="583387"/>
                </a:cubicBezTo>
                <a:cubicBezTo>
                  <a:pt x="118186" y="579475"/>
                  <a:pt x="121539" y="578358"/>
                  <a:pt x="128245" y="580034"/>
                </a:cubicBezTo>
                <a:cubicBezTo>
                  <a:pt x="132715" y="582269"/>
                  <a:pt x="144729" y="583387"/>
                  <a:pt x="164287" y="583387"/>
                </a:cubicBezTo>
                <a:cubicBezTo>
                  <a:pt x="178816" y="583387"/>
                  <a:pt x="200609" y="582828"/>
                  <a:pt x="229667" y="581711"/>
                </a:cubicBezTo>
                <a:lnTo>
                  <a:pt x="272415" y="580034"/>
                </a:lnTo>
                <a:cubicBezTo>
                  <a:pt x="342824" y="580034"/>
                  <a:pt x="392557" y="578777"/>
                  <a:pt x="421615" y="576262"/>
                </a:cubicBezTo>
                <a:cubicBezTo>
                  <a:pt x="450672" y="573748"/>
                  <a:pt x="494259" y="566902"/>
                  <a:pt x="552374" y="555726"/>
                </a:cubicBezTo>
                <a:cubicBezTo>
                  <a:pt x="552933" y="545109"/>
                  <a:pt x="553771" y="536587"/>
                  <a:pt x="554888" y="530161"/>
                </a:cubicBezTo>
                <a:cubicBezTo>
                  <a:pt x="556006" y="523735"/>
                  <a:pt x="556844" y="518287"/>
                  <a:pt x="557403" y="513816"/>
                </a:cubicBezTo>
                <a:cubicBezTo>
                  <a:pt x="550697" y="515493"/>
                  <a:pt x="505016" y="518287"/>
                  <a:pt x="420357" y="522198"/>
                </a:cubicBezTo>
                <a:cubicBezTo>
                  <a:pt x="335699" y="526110"/>
                  <a:pt x="295605" y="527228"/>
                  <a:pt x="300076" y="525551"/>
                </a:cubicBezTo>
                <a:lnTo>
                  <a:pt x="241402" y="529742"/>
                </a:lnTo>
                <a:cubicBezTo>
                  <a:pt x="181051" y="534771"/>
                  <a:pt x="145847" y="537007"/>
                  <a:pt x="135788" y="536448"/>
                </a:cubicBezTo>
                <a:cubicBezTo>
                  <a:pt x="128524" y="533654"/>
                  <a:pt x="119164" y="522059"/>
                  <a:pt x="107709" y="501662"/>
                </a:cubicBezTo>
                <a:cubicBezTo>
                  <a:pt x="96253" y="481266"/>
                  <a:pt x="89687" y="467715"/>
                  <a:pt x="88011" y="461010"/>
                </a:cubicBezTo>
                <a:cubicBezTo>
                  <a:pt x="91923" y="458775"/>
                  <a:pt x="95695" y="457238"/>
                  <a:pt x="99327" y="456400"/>
                </a:cubicBezTo>
                <a:cubicBezTo>
                  <a:pt x="102959" y="455561"/>
                  <a:pt x="107848" y="455142"/>
                  <a:pt x="113995" y="455142"/>
                </a:cubicBezTo>
                <a:cubicBezTo>
                  <a:pt x="120142" y="459054"/>
                  <a:pt x="146126" y="461010"/>
                  <a:pt x="191948" y="461010"/>
                </a:cubicBezTo>
                <a:cubicBezTo>
                  <a:pt x="240563" y="461010"/>
                  <a:pt x="299377" y="458775"/>
                  <a:pt x="368389" y="454304"/>
                </a:cubicBezTo>
                <a:cubicBezTo>
                  <a:pt x="437401" y="449834"/>
                  <a:pt x="493979" y="444525"/>
                  <a:pt x="538124" y="438378"/>
                </a:cubicBezTo>
                <a:lnTo>
                  <a:pt x="561594" y="430835"/>
                </a:lnTo>
                <a:cubicBezTo>
                  <a:pt x="564388" y="430276"/>
                  <a:pt x="570116" y="428599"/>
                  <a:pt x="578777" y="425805"/>
                </a:cubicBezTo>
                <a:cubicBezTo>
                  <a:pt x="587438" y="423011"/>
                  <a:pt x="596798" y="421335"/>
                  <a:pt x="606857" y="420776"/>
                </a:cubicBezTo>
                <a:close/>
                <a:moveTo>
                  <a:pt x="274930" y="342824"/>
                </a:moveTo>
                <a:cubicBezTo>
                  <a:pt x="286664" y="349529"/>
                  <a:pt x="297421" y="357771"/>
                  <a:pt x="307200" y="367550"/>
                </a:cubicBezTo>
                <a:cubicBezTo>
                  <a:pt x="316979" y="377329"/>
                  <a:pt x="321869" y="385851"/>
                  <a:pt x="321869" y="393116"/>
                </a:cubicBezTo>
                <a:cubicBezTo>
                  <a:pt x="321869" y="398704"/>
                  <a:pt x="318237" y="402615"/>
                  <a:pt x="310972" y="404850"/>
                </a:cubicBezTo>
                <a:cubicBezTo>
                  <a:pt x="305384" y="407644"/>
                  <a:pt x="282334" y="410578"/>
                  <a:pt x="241821" y="413651"/>
                </a:cubicBezTo>
                <a:cubicBezTo>
                  <a:pt x="201308" y="416725"/>
                  <a:pt x="179654" y="417423"/>
                  <a:pt x="176860" y="415747"/>
                </a:cubicBezTo>
                <a:cubicBezTo>
                  <a:pt x="166802" y="410159"/>
                  <a:pt x="157442" y="402895"/>
                  <a:pt x="148781" y="393954"/>
                </a:cubicBezTo>
                <a:cubicBezTo>
                  <a:pt x="140119" y="385013"/>
                  <a:pt x="136068" y="376352"/>
                  <a:pt x="136627" y="367970"/>
                </a:cubicBezTo>
                <a:cubicBezTo>
                  <a:pt x="144450" y="366852"/>
                  <a:pt x="150038" y="366293"/>
                  <a:pt x="153391" y="366293"/>
                </a:cubicBezTo>
                <a:cubicBezTo>
                  <a:pt x="191389" y="361264"/>
                  <a:pt x="218351" y="357352"/>
                  <a:pt x="234277" y="354558"/>
                </a:cubicBezTo>
                <a:cubicBezTo>
                  <a:pt x="250203" y="351764"/>
                  <a:pt x="263754" y="347853"/>
                  <a:pt x="274930" y="342824"/>
                </a:cubicBezTo>
                <a:close/>
                <a:moveTo>
                  <a:pt x="610210" y="318516"/>
                </a:moveTo>
                <a:cubicBezTo>
                  <a:pt x="621944" y="325221"/>
                  <a:pt x="632701" y="333464"/>
                  <a:pt x="642480" y="343243"/>
                </a:cubicBezTo>
                <a:cubicBezTo>
                  <a:pt x="652259" y="353022"/>
                  <a:pt x="657149" y="361543"/>
                  <a:pt x="657149" y="368808"/>
                </a:cubicBezTo>
                <a:cubicBezTo>
                  <a:pt x="657149" y="374396"/>
                  <a:pt x="653517" y="378307"/>
                  <a:pt x="646252" y="380543"/>
                </a:cubicBezTo>
                <a:cubicBezTo>
                  <a:pt x="640664" y="383337"/>
                  <a:pt x="617614" y="386270"/>
                  <a:pt x="577101" y="389344"/>
                </a:cubicBezTo>
                <a:cubicBezTo>
                  <a:pt x="536588" y="392417"/>
                  <a:pt x="514934" y="393116"/>
                  <a:pt x="512140" y="391439"/>
                </a:cubicBezTo>
                <a:cubicBezTo>
                  <a:pt x="502082" y="385851"/>
                  <a:pt x="492722" y="378587"/>
                  <a:pt x="484060" y="369646"/>
                </a:cubicBezTo>
                <a:cubicBezTo>
                  <a:pt x="475399" y="360705"/>
                  <a:pt x="471348" y="352044"/>
                  <a:pt x="471907" y="343662"/>
                </a:cubicBezTo>
                <a:cubicBezTo>
                  <a:pt x="479730" y="342544"/>
                  <a:pt x="485318" y="341985"/>
                  <a:pt x="488671" y="341985"/>
                </a:cubicBezTo>
                <a:cubicBezTo>
                  <a:pt x="526669" y="336956"/>
                  <a:pt x="553631" y="333045"/>
                  <a:pt x="569557" y="330251"/>
                </a:cubicBezTo>
                <a:cubicBezTo>
                  <a:pt x="585483" y="327457"/>
                  <a:pt x="599034" y="323545"/>
                  <a:pt x="610210" y="318516"/>
                </a:cubicBezTo>
                <a:close/>
                <a:moveTo>
                  <a:pt x="162611" y="305943"/>
                </a:moveTo>
                <a:cubicBezTo>
                  <a:pt x="163170" y="307619"/>
                  <a:pt x="163868" y="308457"/>
                  <a:pt x="164706" y="308457"/>
                </a:cubicBezTo>
                <a:cubicBezTo>
                  <a:pt x="165545" y="308457"/>
                  <a:pt x="166522" y="308737"/>
                  <a:pt x="167640" y="309296"/>
                </a:cubicBezTo>
                <a:cubicBezTo>
                  <a:pt x="165405" y="308178"/>
                  <a:pt x="163728" y="307060"/>
                  <a:pt x="162611" y="305943"/>
                </a:cubicBezTo>
                <a:close/>
                <a:moveTo>
                  <a:pt x="265709" y="259004"/>
                </a:moveTo>
                <a:cubicBezTo>
                  <a:pt x="277444" y="265709"/>
                  <a:pt x="288201" y="273951"/>
                  <a:pt x="297980" y="283730"/>
                </a:cubicBezTo>
                <a:cubicBezTo>
                  <a:pt x="307759" y="293509"/>
                  <a:pt x="312649" y="302031"/>
                  <a:pt x="312649" y="309296"/>
                </a:cubicBezTo>
                <a:cubicBezTo>
                  <a:pt x="312649" y="314884"/>
                  <a:pt x="309016" y="318795"/>
                  <a:pt x="301752" y="321030"/>
                </a:cubicBezTo>
                <a:cubicBezTo>
                  <a:pt x="296164" y="323824"/>
                  <a:pt x="273114" y="326758"/>
                  <a:pt x="232601" y="329831"/>
                </a:cubicBezTo>
                <a:cubicBezTo>
                  <a:pt x="192088" y="332905"/>
                  <a:pt x="170434" y="333603"/>
                  <a:pt x="167640" y="331927"/>
                </a:cubicBezTo>
                <a:cubicBezTo>
                  <a:pt x="157582" y="326339"/>
                  <a:pt x="148222" y="319075"/>
                  <a:pt x="139560" y="310134"/>
                </a:cubicBezTo>
                <a:cubicBezTo>
                  <a:pt x="130899" y="301193"/>
                  <a:pt x="126848" y="292532"/>
                  <a:pt x="127406" y="284150"/>
                </a:cubicBezTo>
                <a:cubicBezTo>
                  <a:pt x="135230" y="283032"/>
                  <a:pt x="140818" y="282473"/>
                  <a:pt x="144170" y="282473"/>
                </a:cubicBezTo>
                <a:cubicBezTo>
                  <a:pt x="182169" y="277444"/>
                  <a:pt x="209131" y="273532"/>
                  <a:pt x="225057" y="270738"/>
                </a:cubicBezTo>
                <a:cubicBezTo>
                  <a:pt x="240983" y="267944"/>
                  <a:pt x="254533" y="264033"/>
                  <a:pt x="265709" y="259004"/>
                </a:cubicBezTo>
                <a:close/>
                <a:moveTo>
                  <a:pt x="600989" y="234696"/>
                </a:moveTo>
                <a:cubicBezTo>
                  <a:pt x="612724" y="241401"/>
                  <a:pt x="623481" y="249644"/>
                  <a:pt x="633260" y="259423"/>
                </a:cubicBezTo>
                <a:cubicBezTo>
                  <a:pt x="643039" y="269202"/>
                  <a:pt x="647929" y="277723"/>
                  <a:pt x="647929" y="284988"/>
                </a:cubicBezTo>
                <a:cubicBezTo>
                  <a:pt x="647929" y="290576"/>
                  <a:pt x="644296" y="294487"/>
                  <a:pt x="637032" y="296723"/>
                </a:cubicBezTo>
                <a:cubicBezTo>
                  <a:pt x="631444" y="299517"/>
                  <a:pt x="608393" y="302450"/>
                  <a:pt x="567881" y="305524"/>
                </a:cubicBezTo>
                <a:cubicBezTo>
                  <a:pt x="527368" y="308597"/>
                  <a:pt x="505714" y="309296"/>
                  <a:pt x="502920" y="307619"/>
                </a:cubicBezTo>
                <a:cubicBezTo>
                  <a:pt x="492862" y="302031"/>
                  <a:pt x="483502" y="294767"/>
                  <a:pt x="474840" y="285826"/>
                </a:cubicBezTo>
                <a:cubicBezTo>
                  <a:pt x="466179" y="276885"/>
                  <a:pt x="462128" y="268224"/>
                  <a:pt x="462686" y="259842"/>
                </a:cubicBezTo>
                <a:cubicBezTo>
                  <a:pt x="470510" y="258724"/>
                  <a:pt x="476098" y="258165"/>
                  <a:pt x="479450" y="258165"/>
                </a:cubicBezTo>
                <a:cubicBezTo>
                  <a:pt x="517449" y="253136"/>
                  <a:pt x="544411" y="249225"/>
                  <a:pt x="560337" y="246431"/>
                </a:cubicBezTo>
                <a:cubicBezTo>
                  <a:pt x="576262" y="243637"/>
                  <a:pt x="589813" y="239725"/>
                  <a:pt x="600989" y="234696"/>
                </a:cubicBezTo>
                <a:close/>
                <a:moveTo>
                  <a:pt x="632003" y="0"/>
                </a:moveTo>
                <a:cubicBezTo>
                  <a:pt x="634797" y="0"/>
                  <a:pt x="642620" y="0"/>
                  <a:pt x="655472" y="0"/>
                </a:cubicBezTo>
                <a:cubicBezTo>
                  <a:pt x="668325" y="0"/>
                  <a:pt x="677964" y="6426"/>
                  <a:pt x="684390" y="19278"/>
                </a:cubicBezTo>
                <a:cubicBezTo>
                  <a:pt x="690817" y="32131"/>
                  <a:pt x="695985" y="52247"/>
                  <a:pt x="699897" y="79629"/>
                </a:cubicBezTo>
                <a:cubicBezTo>
                  <a:pt x="685927" y="81305"/>
                  <a:pt x="651561" y="82702"/>
                  <a:pt x="596798" y="83820"/>
                </a:cubicBezTo>
                <a:cubicBezTo>
                  <a:pt x="589534" y="83820"/>
                  <a:pt x="572630" y="84239"/>
                  <a:pt x="546087" y="85077"/>
                </a:cubicBezTo>
                <a:cubicBezTo>
                  <a:pt x="519544" y="85915"/>
                  <a:pt x="497192" y="87033"/>
                  <a:pt x="479031" y="88430"/>
                </a:cubicBezTo>
                <a:cubicBezTo>
                  <a:pt x="460870" y="89827"/>
                  <a:pt x="447040" y="91643"/>
                  <a:pt x="437540" y="93878"/>
                </a:cubicBezTo>
                <a:cubicBezTo>
                  <a:pt x="437540" y="121259"/>
                  <a:pt x="439217" y="135509"/>
                  <a:pt x="442570" y="136626"/>
                </a:cubicBezTo>
                <a:cubicBezTo>
                  <a:pt x="462686" y="137744"/>
                  <a:pt x="498729" y="136487"/>
                  <a:pt x="550697" y="132854"/>
                </a:cubicBezTo>
                <a:cubicBezTo>
                  <a:pt x="602666" y="129222"/>
                  <a:pt x="648487" y="125171"/>
                  <a:pt x="688162" y="120701"/>
                </a:cubicBezTo>
                <a:cubicBezTo>
                  <a:pt x="691515" y="119583"/>
                  <a:pt x="695287" y="117907"/>
                  <a:pt x="699478" y="115671"/>
                </a:cubicBezTo>
                <a:cubicBezTo>
                  <a:pt x="703669" y="113436"/>
                  <a:pt x="708279" y="112319"/>
                  <a:pt x="713308" y="112319"/>
                </a:cubicBezTo>
                <a:cubicBezTo>
                  <a:pt x="718337" y="112319"/>
                  <a:pt x="722808" y="112598"/>
                  <a:pt x="726719" y="113157"/>
                </a:cubicBezTo>
                <a:cubicBezTo>
                  <a:pt x="746836" y="119304"/>
                  <a:pt x="762203" y="129641"/>
                  <a:pt x="772820" y="144170"/>
                </a:cubicBezTo>
                <a:cubicBezTo>
                  <a:pt x="783438" y="158699"/>
                  <a:pt x="788746" y="177419"/>
                  <a:pt x="788746" y="200330"/>
                </a:cubicBezTo>
                <a:cubicBezTo>
                  <a:pt x="783717" y="202565"/>
                  <a:pt x="764997" y="216814"/>
                  <a:pt x="732587" y="243078"/>
                </a:cubicBezTo>
                <a:cubicBezTo>
                  <a:pt x="726999" y="247548"/>
                  <a:pt x="716521" y="255790"/>
                  <a:pt x="701154" y="267805"/>
                </a:cubicBezTo>
                <a:cubicBezTo>
                  <a:pt x="685787" y="279819"/>
                  <a:pt x="677266" y="285826"/>
                  <a:pt x="675589" y="285826"/>
                </a:cubicBezTo>
                <a:cubicBezTo>
                  <a:pt x="674472" y="282473"/>
                  <a:pt x="673913" y="278841"/>
                  <a:pt x="673913" y="274929"/>
                </a:cubicBezTo>
                <a:cubicBezTo>
                  <a:pt x="673913" y="263195"/>
                  <a:pt x="675729" y="246850"/>
                  <a:pt x="679361" y="225895"/>
                </a:cubicBezTo>
                <a:cubicBezTo>
                  <a:pt x="682993" y="204940"/>
                  <a:pt x="685089" y="192227"/>
                  <a:pt x="685648" y="187757"/>
                </a:cubicBezTo>
                <a:cubicBezTo>
                  <a:pt x="647649" y="193903"/>
                  <a:pt x="594563" y="197536"/>
                  <a:pt x="526390" y="198653"/>
                </a:cubicBezTo>
                <a:cubicBezTo>
                  <a:pt x="481127" y="199771"/>
                  <a:pt x="454584" y="201727"/>
                  <a:pt x="446761" y="204521"/>
                </a:cubicBezTo>
                <a:cubicBezTo>
                  <a:pt x="443967" y="206197"/>
                  <a:pt x="442290" y="209689"/>
                  <a:pt x="441731" y="214998"/>
                </a:cubicBezTo>
                <a:cubicBezTo>
                  <a:pt x="441173" y="220307"/>
                  <a:pt x="440614" y="234137"/>
                  <a:pt x="440055" y="256489"/>
                </a:cubicBezTo>
                <a:cubicBezTo>
                  <a:pt x="440055" y="289458"/>
                  <a:pt x="438937" y="337236"/>
                  <a:pt x="436702" y="399821"/>
                </a:cubicBezTo>
                <a:cubicBezTo>
                  <a:pt x="432791" y="402615"/>
                  <a:pt x="428041" y="408203"/>
                  <a:pt x="422453" y="416585"/>
                </a:cubicBezTo>
                <a:cubicBezTo>
                  <a:pt x="418541" y="422732"/>
                  <a:pt x="415049" y="427202"/>
                  <a:pt x="411975" y="429996"/>
                </a:cubicBezTo>
                <a:cubicBezTo>
                  <a:pt x="408902" y="432790"/>
                  <a:pt x="403733" y="434467"/>
                  <a:pt x="396469" y="435026"/>
                </a:cubicBezTo>
                <a:cubicBezTo>
                  <a:pt x="392557" y="431114"/>
                  <a:pt x="386131" y="426644"/>
                  <a:pt x="377190" y="421614"/>
                </a:cubicBezTo>
                <a:cubicBezTo>
                  <a:pt x="370484" y="417703"/>
                  <a:pt x="365176" y="414210"/>
                  <a:pt x="361264" y="411137"/>
                </a:cubicBezTo>
                <a:cubicBezTo>
                  <a:pt x="357353" y="408063"/>
                  <a:pt x="354279" y="404012"/>
                  <a:pt x="352044" y="398983"/>
                </a:cubicBezTo>
                <a:cubicBezTo>
                  <a:pt x="350926" y="396748"/>
                  <a:pt x="350368" y="385013"/>
                  <a:pt x="350368" y="363779"/>
                </a:cubicBezTo>
                <a:cubicBezTo>
                  <a:pt x="350368" y="336956"/>
                  <a:pt x="350926" y="307619"/>
                  <a:pt x="352044" y="275768"/>
                </a:cubicBezTo>
                <a:cubicBezTo>
                  <a:pt x="353162" y="243916"/>
                  <a:pt x="354559" y="221564"/>
                  <a:pt x="356235" y="208712"/>
                </a:cubicBezTo>
                <a:cubicBezTo>
                  <a:pt x="350088" y="209829"/>
                  <a:pt x="305384" y="215138"/>
                  <a:pt x="222123" y="224637"/>
                </a:cubicBezTo>
                <a:cubicBezTo>
                  <a:pt x="155626" y="230784"/>
                  <a:pt x="120701" y="234975"/>
                  <a:pt x="117348" y="237210"/>
                </a:cubicBezTo>
                <a:cubicBezTo>
                  <a:pt x="112878" y="248945"/>
                  <a:pt x="109525" y="259842"/>
                  <a:pt x="107290" y="269900"/>
                </a:cubicBezTo>
                <a:cubicBezTo>
                  <a:pt x="102260" y="286664"/>
                  <a:pt x="97092" y="300355"/>
                  <a:pt x="91783" y="310972"/>
                </a:cubicBezTo>
                <a:cubicBezTo>
                  <a:pt x="86474" y="321589"/>
                  <a:pt x="76835" y="333603"/>
                  <a:pt x="62865" y="347015"/>
                </a:cubicBezTo>
                <a:cubicBezTo>
                  <a:pt x="59512" y="342544"/>
                  <a:pt x="54762" y="337236"/>
                  <a:pt x="48616" y="331089"/>
                </a:cubicBezTo>
                <a:cubicBezTo>
                  <a:pt x="34087" y="314325"/>
                  <a:pt x="22352" y="299517"/>
                  <a:pt x="13411" y="286664"/>
                </a:cubicBezTo>
                <a:cubicBezTo>
                  <a:pt x="4470" y="273812"/>
                  <a:pt x="0" y="261518"/>
                  <a:pt x="0" y="249783"/>
                </a:cubicBezTo>
                <a:cubicBezTo>
                  <a:pt x="0" y="244754"/>
                  <a:pt x="838" y="240284"/>
                  <a:pt x="2515" y="236372"/>
                </a:cubicBezTo>
                <a:cubicBezTo>
                  <a:pt x="5867" y="226873"/>
                  <a:pt x="13970" y="212903"/>
                  <a:pt x="26822" y="194462"/>
                </a:cubicBezTo>
                <a:cubicBezTo>
                  <a:pt x="40234" y="174345"/>
                  <a:pt x="48336" y="160096"/>
                  <a:pt x="51130" y="151714"/>
                </a:cubicBezTo>
                <a:cubicBezTo>
                  <a:pt x="58953" y="131597"/>
                  <a:pt x="65938" y="116230"/>
                  <a:pt x="72085" y="105613"/>
                </a:cubicBezTo>
                <a:cubicBezTo>
                  <a:pt x="75997" y="103378"/>
                  <a:pt x="81864" y="107429"/>
                  <a:pt x="89687" y="117767"/>
                </a:cubicBezTo>
                <a:cubicBezTo>
                  <a:pt x="97511" y="128105"/>
                  <a:pt x="104915" y="139560"/>
                  <a:pt x="111900" y="152133"/>
                </a:cubicBezTo>
                <a:cubicBezTo>
                  <a:pt x="118885" y="164706"/>
                  <a:pt x="121539" y="170993"/>
                  <a:pt x="119863" y="170993"/>
                </a:cubicBezTo>
                <a:lnTo>
                  <a:pt x="137465" y="170993"/>
                </a:lnTo>
                <a:cubicBezTo>
                  <a:pt x="142494" y="172669"/>
                  <a:pt x="150597" y="173507"/>
                  <a:pt x="161773" y="173507"/>
                </a:cubicBezTo>
                <a:cubicBezTo>
                  <a:pt x="185242" y="173507"/>
                  <a:pt x="217792" y="170154"/>
                  <a:pt x="259423" y="163449"/>
                </a:cubicBezTo>
                <a:cubicBezTo>
                  <a:pt x="301054" y="156743"/>
                  <a:pt x="330530" y="150596"/>
                  <a:pt x="347853" y="145008"/>
                </a:cubicBezTo>
                <a:cubicBezTo>
                  <a:pt x="350088" y="140538"/>
                  <a:pt x="351206" y="134391"/>
                  <a:pt x="351206" y="126568"/>
                </a:cubicBezTo>
                <a:cubicBezTo>
                  <a:pt x="351206" y="120980"/>
                  <a:pt x="350647" y="114833"/>
                  <a:pt x="349529" y="108128"/>
                </a:cubicBezTo>
                <a:cubicBezTo>
                  <a:pt x="348412" y="101422"/>
                  <a:pt x="347853" y="96952"/>
                  <a:pt x="347853" y="94716"/>
                </a:cubicBezTo>
                <a:cubicBezTo>
                  <a:pt x="342824" y="91922"/>
                  <a:pt x="333604" y="90525"/>
                  <a:pt x="320192" y="90525"/>
                </a:cubicBezTo>
                <a:cubicBezTo>
                  <a:pt x="296723" y="90525"/>
                  <a:pt x="263195" y="94716"/>
                  <a:pt x="219608" y="103098"/>
                </a:cubicBezTo>
                <a:cubicBezTo>
                  <a:pt x="205080" y="105892"/>
                  <a:pt x="197536" y="107010"/>
                  <a:pt x="196977" y="106451"/>
                </a:cubicBezTo>
                <a:cubicBezTo>
                  <a:pt x="181889" y="105892"/>
                  <a:pt x="167640" y="98069"/>
                  <a:pt x="154229" y="82982"/>
                </a:cubicBezTo>
                <a:cubicBezTo>
                  <a:pt x="140818" y="67894"/>
                  <a:pt x="130759" y="49174"/>
                  <a:pt x="124054" y="26822"/>
                </a:cubicBezTo>
                <a:cubicBezTo>
                  <a:pt x="150876" y="29057"/>
                  <a:pt x="186919" y="30175"/>
                  <a:pt x="232181" y="30175"/>
                </a:cubicBezTo>
                <a:cubicBezTo>
                  <a:pt x="299796" y="30175"/>
                  <a:pt x="371881" y="27381"/>
                  <a:pt x="448437" y="21793"/>
                </a:cubicBezTo>
                <a:cubicBezTo>
                  <a:pt x="524993" y="16205"/>
                  <a:pt x="586181" y="8941"/>
                  <a:pt x="632003"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6600">
              <a:solidFill>
                <a:srgbClr val="000000"/>
              </a:solidFill>
              <a:latin typeface="江西拙楷" panose="02010600040101010101" pitchFamily="2" charset="-122"/>
              <a:ea typeface="江西拙楷" panose="02010600040101010101" pitchFamily="2" charset="-122"/>
            </a:endParaRPr>
          </a:p>
        </p:txBody>
      </p:sp>
      <p:sp>
        <p:nvSpPr>
          <p:cNvPr id="20" name="文本框 19"/>
          <p:cNvSpPr txBox="1"/>
          <p:nvPr>
            <p:custDataLst>
              <p:tags r:id="rId5"/>
            </p:custDataLst>
          </p:nvPr>
        </p:nvSpPr>
        <p:spPr>
          <a:xfrm>
            <a:off x="4756372" y="2563463"/>
            <a:ext cx="780364" cy="795452"/>
          </a:xfrm>
          <a:custGeom>
            <a:avLst/>
            <a:gdLst/>
            <a:ahLst/>
            <a:cxnLst/>
            <a:rect l="l" t="t" r="r" b="b"/>
            <a:pathLst>
              <a:path w="780364" h="795452">
                <a:moveTo>
                  <a:pt x="513817" y="303429"/>
                </a:moveTo>
                <a:cubicBezTo>
                  <a:pt x="533934" y="303429"/>
                  <a:pt x="548462" y="306782"/>
                  <a:pt x="557403" y="313487"/>
                </a:cubicBezTo>
                <a:cubicBezTo>
                  <a:pt x="566344" y="320193"/>
                  <a:pt x="571373" y="331089"/>
                  <a:pt x="572491" y="346177"/>
                </a:cubicBezTo>
                <a:cubicBezTo>
                  <a:pt x="570814" y="354559"/>
                  <a:pt x="568020" y="363081"/>
                  <a:pt x="564109" y="371742"/>
                </a:cubicBezTo>
                <a:cubicBezTo>
                  <a:pt x="560197" y="380403"/>
                  <a:pt x="557403" y="387249"/>
                  <a:pt x="555727" y="392278"/>
                </a:cubicBezTo>
                <a:cubicBezTo>
                  <a:pt x="565785" y="392278"/>
                  <a:pt x="583108" y="390322"/>
                  <a:pt x="607695" y="386411"/>
                </a:cubicBezTo>
                <a:cubicBezTo>
                  <a:pt x="642341" y="381381"/>
                  <a:pt x="667766" y="378308"/>
                  <a:pt x="683971" y="377190"/>
                </a:cubicBezTo>
                <a:cubicBezTo>
                  <a:pt x="691236" y="383896"/>
                  <a:pt x="697662" y="391999"/>
                  <a:pt x="703250" y="401498"/>
                </a:cubicBezTo>
                <a:cubicBezTo>
                  <a:pt x="708838" y="410998"/>
                  <a:pt x="714705" y="423571"/>
                  <a:pt x="720852" y="439217"/>
                </a:cubicBezTo>
                <a:cubicBezTo>
                  <a:pt x="716941" y="445364"/>
                  <a:pt x="703529" y="448437"/>
                  <a:pt x="680619" y="448437"/>
                </a:cubicBezTo>
                <a:cubicBezTo>
                  <a:pt x="672237" y="448437"/>
                  <a:pt x="658546" y="447879"/>
                  <a:pt x="639547" y="446761"/>
                </a:cubicBezTo>
                <a:cubicBezTo>
                  <a:pt x="619430" y="445643"/>
                  <a:pt x="605181" y="445085"/>
                  <a:pt x="596799" y="445085"/>
                </a:cubicBezTo>
                <a:cubicBezTo>
                  <a:pt x="575564" y="445085"/>
                  <a:pt x="561594" y="447599"/>
                  <a:pt x="554889" y="452628"/>
                </a:cubicBezTo>
                <a:cubicBezTo>
                  <a:pt x="554889" y="454864"/>
                  <a:pt x="555168" y="458216"/>
                  <a:pt x="555727" y="462687"/>
                </a:cubicBezTo>
                <a:cubicBezTo>
                  <a:pt x="556286" y="467157"/>
                  <a:pt x="556565" y="471907"/>
                  <a:pt x="556565" y="476936"/>
                </a:cubicBezTo>
                <a:cubicBezTo>
                  <a:pt x="556565" y="480848"/>
                  <a:pt x="556006" y="483921"/>
                  <a:pt x="554889" y="486156"/>
                </a:cubicBezTo>
                <a:cubicBezTo>
                  <a:pt x="584505" y="486156"/>
                  <a:pt x="626974" y="483083"/>
                  <a:pt x="682295" y="476936"/>
                </a:cubicBezTo>
                <a:cubicBezTo>
                  <a:pt x="687883" y="485877"/>
                  <a:pt x="693192" y="492583"/>
                  <a:pt x="698221" y="497053"/>
                </a:cubicBezTo>
                <a:cubicBezTo>
                  <a:pt x="704368" y="503759"/>
                  <a:pt x="708838" y="509766"/>
                  <a:pt x="711632" y="515074"/>
                </a:cubicBezTo>
                <a:cubicBezTo>
                  <a:pt x="714426" y="520383"/>
                  <a:pt x="716102" y="527787"/>
                  <a:pt x="716661" y="537287"/>
                </a:cubicBezTo>
                <a:cubicBezTo>
                  <a:pt x="697103" y="541757"/>
                  <a:pt x="675869" y="543992"/>
                  <a:pt x="652958" y="543992"/>
                </a:cubicBezTo>
                <a:lnTo>
                  <a:pt x="621945" y="543154"/>
                </a:lnTo>
                <a:cubicBezTo>
                  <a:pt x="615798" y="542595"/>
                  <a:pt x="606857" y="542316"/>
                  <a:pt x="595122" y="542316"/>
                </a:cubicBezTo>
                <a:cubicBezTo>
                  <a:pt x="578358" y="542316"/>
                  <a:pt x="564388" y="543713"/>
                  <a:pt x="553212" y="546507"/>
                </a:cubicBezTo>
                <a:cubicBezTo>
                  <a:pt x="553212" y="554330"/>
                  <a:pt x="553492" y="560197"/>
                  <a:pt x="554050" y="564109"/>
                </a:cubicBezTo>
                <a:cubicBezTo>
                  <a:pt x="555168" y="573050"/>
                  <a:pt x="555727" y="581711"/>
                  <a:pt x="555727" y="590093"/>
                </a:cubicBezTo>
                <a:lnTo>
                  <a:pt x="735940" y="580035"/>
                </a:lnTo>
                <a:cubicBezTo>
                  <a:pt x="737057" y="580594"/>
                  <a:pt x="740829" y="582829"/>
                  <a:pt x="747256" y="586740"/>
                </a:cubicBezTo>
                <a:cubicBezTo>
                  <a:pt x="753682" y="590652"/>
                  <a:pt x="758571" y="597777"/>
                  <a:pt x="761924" y="608114"/>
                </a:cubicBezTo>
                <a:cubicBezTo>
                  <a:pt x="765277" y="618452"/>
                  <a:pt x="766115" y="631724"/>
                  <a:pt x="764439" y="647929"/>
                </a:cubicBezTo>
                <a:cubicBezTo>
                  <a:pt x="744322" y="648488"/>
                  <a:pt x="723926" y="647929"/>
                  <a:pt x="703250" y="646253"/>
                </a:cubicBezTo>
                <a:cubicBezTo>
                  <a:pt x="682574" y="644576"/>
                  <a:pt x="669722" y="643459"/>
                  <a:pt x="664693" y="642900"/>
                </a:cubicBezTo>
                <a:cubicBezTo>
                  <a:pt x="623342" y="639547"/>
                  <a:pt x="590931" y="637871"/>
                  <a:pt x="567462" y="637871"/>
                </a:cubicBezTo>
                <a:cubicBezTo>
                  <a:pt x="563550" y="642900"/>
                  <a:pt x="561594" y="653796"/>
                  <a:pt x="561594" y="670560"/>
                </a:cubicBezTo>
                <a:cubicBezTo>
                  <a:pt x="561594" y="674472"/>
                  <a:pt x="561734" y="683413"/>
                  <a:pt x="562013" y="697383"/>
                </a:cubicBezTo>
                <a:cubicBezTo>
                  <a:pt x="562293" y="711353"/>
                  <a:pt x="560756" y="722808"/>
                  <a:pt x="557403" y="731749"/>
                </a:cubicBezTo>
                <a:cubicBezTo>
                  <a:pt x="550698" y="756895"/>
                  <a:pt x="540360" y="777850"/>
                  <a:pt x="526390" y="794614"/>
                </a:cubicBezTo>
                <a:cubicBezTo>
                  <a:pt x="524155" y="795732"/>
                  <a:pt x="522339" y="795732"/>
                  <a:pt x="520942" y="794614"/>
                </a:cubicBezTo>
                <a:cubicBezTo>
                  <a:pt x="519544" y="793496"/>
                  <a:pt x="516331" y="789166"/>
                  <a:pt x="511302" y="781622"/>
                </a:cubicBezTo>
                <a:cubicBezTo>
                  <a:pt x="506273" y="774078"/>
                  <a:pt x="499847" y="766115"/>
                  <a:pt x="492024" y="757733"/>
                </a:cubicBezTo>
                <a:cubicBezTo>
                  <a:pt x="483642" y="743204"/>
                  <a:pt x="477914" y="731190"/>
                  <a:pt x="474841" y="721691"/>
                </a:cubicBezTo>
                <a:cubicBezTo>
                  <a:pt x="471767" y="712191"/>
                  <a:pt x="470230" y="700736"/>
                  <a:pt x="470230" y="687324"/>
                </a:cubicBezTo>
                <a:cubicBezTo>
                  <a:pt x="470230" y="676148"/>
                  <a:pt x="471069" y="661340"/>
                  <a:pt x="472745" y="642900"/>
                </a:cubicBezTo>
                <a:cubicBezTo>
                  <a:pt x="418541" y="645135"/>
                  <a:pt x="364617" y="652958"/>
                  <a:pt x="310972" y="666369"/>
                </a:cubicBezTo>
                <a:cubicBezTo>
                  <a:pt x="288062" y="642341"/>
                  <a:pt x="276606" y="622224"/>
                  <a:pt x="276606" y="606019"/>
                </a:cubicBezTo>
                <a:cubicBezTo>
                  <a:pt x="276606" y="603225"/>
                  <a:pt x="277165" y="600152"/>
                  <a:pt x="278283" y="596799"/>
                </a:cubicBezTo>
                <a:cubicBezTo>
                  <a:pt x="295605" y="598475"/>
                  <a:pt x="314605" y="599313"/>
                  <a:pt x="335280" y="599313"/>
                </a:cubicBezTo>
                <a:lnTo>
                  <a:pt x="475260" y="597637"/>
                </a:lnTo>
                <a:lnTo>
                  <a:pt x="476936" y="567462"/>
                </a:lnTo>
                <a:cubicBezTo>
                  <a:pt x="476936" y="561874"/>
                  <a:pt x="475818" y="555727"/>
                  <a:pt x="473583" y="549021"/>
                </a:cubicBezTo>
                <a:cubicBezTo>
                  <a:pt x="453466" y="549021"/>
                  <a:pt x="429438" y="551257"/>
                  <a:pt x="401498" y="555727"/>
                </a:cubicBezTo>
                <a:cubicBezTo>
                  <a:pt x="381381" y="559080"/>
                  <a:pt x="365176" y="561315"/>
                  <a:pt x="352882" y="562433"/>
                </a:cubicBezTo>
                <a:cubicBezTo>
                  <a:pt x="329413" y="536728"/>
                  <a:pt x="317678" y="518567"/>
                  <a:pt x="317678" y="507950"/>
                </a:cubicBezTo>
                <a:cubicBezTo>
                  <a:pt x="317678" y="504597"/>
                  <a:pt x="319075" y="502082"/>
                  <a:pt x="321869" y="500406"/>
                </a:cubicBezTo>
                <a:cubicBezTo>
                  <a:pt x="328575" y="503759"/>
                  <a:pt x="340030" y="505435"/>
                  <a:pt x="356235" y="505435"/>
                </a:cubicBezTo>
                <a:cubicBezTo>
                  <a:pt x="365735" y="505435"/>
                  <a:pt x="388087" y="503479"/>
                  <a:pt x="423291" y="499568"/>
                </a:cubicBezTo>
                <a:cubicBezTo>
                  <a:pt x="448996" y="496215"/>
                  <a:pt x="466319" y="494538"/>
                  <a:pt x="475260" y="494538"/>
                </a:cubicBezTo>
                <a:cubicBezTo>
                  <a:pt x="475260" y="486156"/>
                  <a:pt x="475539" y="480010"/>
                  <a:pt x="476098" y="476098"/>
                </a:cubicBezTo>
                <a:cubicBezTo>
                  <a:pt x="477215" y="467157"/>
                  <a:pt x="477215" y="459334"/>
                  <a:pt x="476098" y="452628"/>
                </a:cubicBezTo>
                <a:cubicBezTo>
                  <a:pt x="407365" y="457099"/>
                  <a:pt x="362103" y="458496"/>
                  <a:pt x="340309" y="456819"/>
                </a:cubicBezTo>
                <a:cubicBezTo>
                  <a:pt x="331369" y="454584"/>
                  <a:pt x="323965" y="446202"/>
                  <a:pt x="318097" y="431673"/>
                </a:cubicBezTo>
                <a:cubicBezTo>
                  <a:pt x="312230" y="417145"/>
                  <a:pt x="309855" y="404013"/>
                  <a:pt x="310972" y="392278"/>
                </a:cubicBezTo>
                <a:cubicBezTo>
                  <a:pt x="331648" y="397307"/>
                  <a:pt x="362382" y="399822"/>
                  <a:pt x="403174" y="399822"/>
                </a:cubicBezTo>
                <a:lnTo>
                  <a:pt x="470230" y="398984"/>
                </a:lnTo>
                <a:cubicBezTo>
                  <a:pt x="473024" y="392837"/>
                  <a:pt x="474421" y="384455"/>
                  <a:pt x="474421" y="373838"/>
                </a:cubicBezTo>
                <a:lnTo>
                  <a:pt x="473583" y="347015"/>
                </a:lnTo>
                <a:cubicBezTo>
                  <a:pt x="473583" y="347015"/>
                  <a:pt x="468554" y="341986"/>
                  <a:pt x="458496" y="331928"/>
                </a:cubicBezTo>
                <a:cubicBezTo>
                  <a:pt x="455143" y="328016"/>
                  <a:pt x="448996" y="321590"/>
                  <a:pt x="440055" y="312649"/>
                </a:cubicBezTo>
                <a:cubicBezTo>
                  <a:pt x="471907" y="306502"/>
                  <a:pt x="496494" y="303429"/>
                  <a:pt x="513817" y="303429"/>
                </a:cubicBezTo>
                <a:close/>
                <a:moveTo>
                  <a:pt x="478612" y="191948"/>
                </a:moveTo>
                <a:cubicBezTo>
                  <a:pt x="478612" y="195301"/>
                  <a:pt x="477215" y="199771"/>
                  <a:pt x="474421" y="205359"/>
                </a:cubicBezTo>
                <a:lnTo>
                  <a:pt x="478612" y="205359"/>
                </a:lnTo>
                <a:cubicBezTo>
                  <a:pt x="479171" y="204242"/>
                  <a:pt x="480009" y="202845"/>
                  <a:pt x="481127" y="201168"/>
                </a:cubicBezTo>
                <a:cubicBezTo>
                  <a:pt x="482245" y="199492"/>
                  <a:pt x="482803" y="197257"/>
                  <a:pt x="482803" y="194463"/>
                </a:cubicBezTo>
                <a:cubicBezTo>
                  <a:pt x="482803" y="192786"/>
                  <a:pt x="481406" y="191948"/>
                  <a:pt x="478612" y="191948"/>
                </a:cubicBezTo>
                <a:close/>
                <a:moveTo>
                  <a:pt x="429997" y="119863"/>
                </a:moveTo>
                <a:cubicBezTo>
                  <a:pt x="423291" y="120981"/>
                  <a:pt x="422732" y="121819"/>
                  <a:pt x="428320" y="122378"/>
                </a:cubicBezTo>
                <a:close/>
                <a:moveTo>
                  <a:pt x="579196" y="100584"/>
                </a:moveTo>
                <a:cubicBezTo>
                  <a:pt x="572491" y="105614"/>
                  <a:pt x="558102" y="109385"/>
                  <a:pt x="536029" y="111900"/>
                </a:cubicBezTo>
                <a:cubicBezTo>
                  <a:pt x="513957" y="114415"/>
                  <a:pt x="487274" y="116510"/>
                  <a:pt x="455981" y="118187"/>
                </a:cubicBezTo>
                <a:lnTo>
                  <a:pt x="433350" y="119863"/>
                </a:lnTo>
                <a:lnTo>
                  <a:pt x="429997" y="123216"/>
                </a:lnTo>
                <a:cubicBezTo>
                  <a:pt x="433350" y="126010"/>
                  <a:pt x="437820" y="130480"/>
                  <a:pt x="443408" y="136627"/>
                </a:cubicBezTo>
                <a:cubicBezTo>
                  <a:pt x="456260" y="151156"/>
                  <a:pt x="468554" y="162751"/>
                  <a:pt x="480289" y="171412"/>
                </a:cubicBezTo>
                <a:cubicBezTo>
                  <a:pt x="492024" y="180074"/>
                  <a:pt x="505994" y="184684"/>
                  <a:pt x="522199" y="185243"/>
                </a:cubicBezTo>
                <a:cubicBezTo>
                  <a:pt x="526669" y="178537"/>
                  <a:pt x="531838" y="172530"/>
                  <a:pt x="537706" y="167221"/>
                </a:cubicBezTo>
                <a:cubicBezTo>
                  <a:pt x="543573" y="161913"/>
                  <a:pt x="547065" y="158700"/>
                  <a:pt x="548183" y="157582"/>
                </a:cubicBezTo>
                <a:cubicBezTo>
                  <a:pt x="557683" y="149200"/>
                  <a:pt x="565785" y="141237"/>
                  <a:pt x="572491" y="133693"/>
                </a:cubicBezTo>
                <a:cubicBezTo>
                  <a:pt x="579196" y="126149"/>
                  <a:pt x="586181" y="116510"/>
                  <a:pt x="593446" y="104775"/>
                </a:cubicBezTo>
                <a:cubicBezTo>
                  <a:pt x="588975" y="101981"/>
                  <a:pt x="584226" y="100584"/>
                  <a:pt x="579196" y="100584"/>
                </a:cubicBezTo>
                <a:close/>
                <a:moveTo>
                  <a:pt x="632003" y="90526"/>
                </a:moveTo>
                <a:lnTo>
                  <a:pt x="632003" y="103937"/>
                </a:lnTo>
                <a:lnTo>
                  <a:pt x="636194" y="103937"/>
                </a:lnTo>
                <a:cubicBezTo>
                  <a:pt x="637312" y="103378"/>
                  <a:pt x="638709" y="102400"/>
                  <a:pt x="640385" y="101003"/>
                </a:cubicBezTo>
                <a:cubicBezTo>
                  <a:pt x="642061" y="99606"/>
                  <a:pt x="643738" y="97232"/>
                  <a:pt x="645414" y="93879"/>
                </a:cubicBezTo>
                <a:cubicBezTo>
                  <a:pt x="644855" y="93879"/>
                  <a:pt x="644436" y="93460"/>
                  <a:pt x="644157" y="92621"/>
                </a:cubicBezTo>
                <a:cubicBezTo>
                  <a:pt x="643878" y="91783"/>
                  <a:pt x="643179" y="91085"/>
                  <a:pt x="642061" y="90526"/>
                </a:cubicBezTo>
                <a:close/>
                <a:moveTo>
                  <a:pt x="455981" y="52807"/>
                </a:moveTo>
                <a:cubicBezTo>
                  <a:pt x="455981" y="55601"/>
                  <a:pt x="455702" y="57836"/>
                  <a:pt x="455143" y="59513"/>
                </a:cubicBezTo>
                <a:cubicBezTo>
                  <a:pt x="454584" y="61189"/>
                  <a:pt x="454025" y="62865"/>
                  <a:pt x="453466" y="64542"/>
                </a:cubicBezTo>
                <a:lnTo>
                  <a:pt x="457657" y="64542"/>
                </a:lnTo>
                <a:cubicBezTo>
                  <a:pt x="459334" y="62865"/>
                  <a:pt x="460591" y="61329"/>
                  <a:pt x="461429" y="59932"/>
                </a:cubicBezTo>
                <a:cubicBezTo>
                  <a:pt x="462267" y="58535"/>
                  <a:pt x="462966" y="56719"/>
                  <a:pt x="463525" y="54483"/>
                </a:cubicBezTo>
                <a:cubicBezTo>
                  <a:pt x="464084" y="53925"/>
                  <a:pt x="464642" y="53645"/>
                  <a:pt x="465201" y="53645"/>
                </a:cubicBezTo>
                <a:cubicBezTo>
                  <a:pt x="465760" y="53645"/>
                  <a:pt x="466039" y="53366"/>
                  <a:pt x="466039" y="52807"/>
                </a:cubicBezTo>
                <a:close/>
                <a:moveTo>
                  <a:pt x="443408" y="0"/>
                </a:moveTo>
                <a:cubicBezTo>
                  <a:pt x="459054" y="0"/>
                  <a:pt x="470649" y="3213"/>
                  <a:pt x="478193" y="9640"/>
                </a:cubicBezTo>
                <a:cubicBezTo>
                  <a:pt x="485737" y="16066"/>
                  <a:pt x="489509" y="26823"/>
                  <a:pt x="489509" y="41910"/>
                </a:cubicBezTo>
                <a:cubicBezTo>
                  <a:pt x="489509" y="48057"/>
                  <a:pt x="488671" y="55880"/>
                  <a:pt x="486994" y="65380"/>
                </a:cubicBezTo>
                <a:lnTo>
                  <a:pt x="483642" y="68733"/>
                </a:lnTo>
                <a:cubicBezTo>
                  <a:pt x="532257" y="65939"/>
                  <a:pt x="565925" y="62027"/>
                  <a:pt x="584645" y="56998"/>
                </a:cubicBezTo>
                <a:cubicBezTo>
                  <a:pt x="603365" y="51969"/>
                  <a:pt x="615379" y="47219"/>
                  <a:pt x="620687" y="42749"/>
                </a:cubicBezTo>
                <a:cubicBezTo>
                  <a:pt x="625996" y="38278"/>
                  <a:pt x="629768" y="36043"/>
                  <a:pt x="632003" y="36043"/>
                </a:cubicBezTo>
                <a:cubicBezTo>
                  <a:pt x="652120" y="38837"/>
                  <a:pt x="669163" y="44844"/>
                  <a:pt x="683133" y="54064"/>
                </a:cubicBezTo>
                <a:cubicBezTo>
                  <a:pt x="697103" y="63284"/>
                  <a:pt x="703250" y="73203"/>
                  <a:pt x="701574" y="83820"/>
                </a:cubicBezTo>
                <a:cubicBezTo>
                  <a:pt x="703250" y="87173"/>
                  <a:pt x="704088" y="89688"/>
                  <a:pt x="704088" y="91364"/>
                </a:cubicBezTo>
                <a:cubicBezTo>
                  <a:pt x="704088" y="94158"/>
                  <a:pt x="703110" y="96393"/>
                  <a:pt x="701155" y="98070"/>
                </a:cubicBezTo>
                <a:cubicBezTo>
                  <a:pt x="699199" y="99746"/>
                  <a:pt x="695846" y="101702"/>
                  <a:pt x="691096" y="103937"/>
                </a:cubicBezTo>
                <a:cubicBezTo>
                  <a:pt x="686346" y="106172"/>
                  <a:pt x="683133" y="108408"/>
                  <a:pt x="681457" y="110643"/>
                </a:cubicBezTo>
                <a:cubicBezTo>
                  <a:pt x="671398" y="125730"/>
                  <a:pt x="659105" y="141656"/>
                  <a:pt x="644576" y="158420"/>
                </a:cubicBezTo>
                <a:cubicBezTo>
                  <a:pt x="630047" y="175184"/>
                  <a:pt x="615798" y="191110"/>
                  <a:pt x="601828" y="206198"/>
                </a:cubicBezTo>
                <a:lnTo>
                  <a:pt x="586740" y="222962"/>
                </a:lnTo>
                <a:cubicBezTo>
                  <a:pt x="609092" y="236932"/>
                  <a:pt x="638010" y="246850"/>
                  <a:pt x="673494" y="252718"/>
                </a:cubicBezTo>
                <a:cubicBezTo>
                  <a:pt x="708978" y="258585"/>
                  <a:pt x="744601" y="261519"/>
                  <a:pt x="780364" y="261519"/>
                </a:cubicBezTo>
                <a:cubicBezTo>
                  <a:pt x="774218" y="273812"/>
                  <a:pt x="769747" y="281775"/>
                  <a:pt x="766953" y="285407"/>
                </a:cubicBezTo>
                <a:cubicBezTo>
                  <a:pt x="764159" y="289040"/>
                  <a:pt x="761365" y="291554"/>
                  <a:pt x="758571" y="292951"/>
                </a:cubicBezTo>
                <a:cubicBezTo>
                  <a:pt x="755777" y="294348"/>
                  <a:pt x="752704" y="297561"/>
                  <a:pt x="749351" y="302591"/>
                </a:cubicBezTo>
                <a:cubicBezTo>
                  <a:pt x="745998" y="306502"/>
                  <a:pt x="742087" y="312649"/>
                  <a:pt x="737616" y="321031"/>
                </a:cubicBezTo>
                <a:cubicBezTo>
                  <a:pt x="725881" y="343383"/>
                  <a:pt x="716102" y="355956"/>
                  <a:pt x="708279" y="358750"/>
                </a:cubicBezTo>
                <a:cubicBezTo>
                  <a:pt x="706044" y="359309"/>
                  <a:pt x="702691" y="359588"/>
                  <a:pt x="698221" y="359588"/>
                </a:cubicBezTo>
                <a:cubicBezTo>
                  <a:pt x="683692" y="359588"/>
                  <a:pt x="666229" y="354699"/>
                  <a:pt x="645833" y="344920"/>
                </a:cubicBezTo>
                <a:cubicBezTo>
                  <a:pt x="625437" y="335141"/>
                  <a:pt x="599313" y="321031"/>
                  <a:pt x="567462" y="302591"/>
                </a:cubicBezTo>
                <a:cubicBezTo>
                  <a:pt x="534492" y="283033"/>
                  <a:pt x="514096" y="272415"/>
                  <a:pt x="506273" y="270739"/>
                </a:cubicBezTo>
                <a:cubicBezTo>
                  <a:pt x="497891" y="279680"/>
                  <a:pt x="479870" y="289179"/>
                  <a:pt x="452209" y="299238"/>
                </a:cubicBezTo>
                <a:cubicBezTo>
                  <a:pt x="424548" y="309296"/>
                  <a:pt x="394234" y="317818"/>
                  <a:pt x="361264" y="324803"/>
                </a:cubicBezTo>
                <a:cubicBezTo>
                  <a:pt x="328295" y="331788"/>
                  <a:pt x="301193" y="335839"/>
                  <a:pt x="279959" y="336957"/>
                </a:cubicBezTo>
                <a:cubicBezTo>
                  <a:pt x="277724" y="395072"/>
                  <a:pt x="276606" y="442570"/>
                  <a:pt x="276606" y="479451"/>
                </a:cubicBezTo>
                <a:lnTo>
                  <a:pt x="274930" y="493700"/>
                </a:lnTo>
                <a:lnTo>
                  <a:pt x="272415" y="538963"/>
                </a:lnTo>
                <a:cubicBezTo>
                  <a:pt x="270180" y="587020"/>
                  <a:pt x="267246" y="622084"/>
                  <a:pt x="263614" y="644157"/>
                </a:cubicBezTo>
                <a:cubicBezTo>
                  <a:pt x="259982" y="666230"/>
                  <a:pt x="253137" y="677825"/>
                  <a:pt x="243078" y="678942"/>
                </a:cubicBezTo>
                <a:cubicBezTo>
                  <a:pt x="239167" y="671119"/>
                  <a:pt x="234836" y="665531"/>
                  <a:pt x="230086" y="662178"/>
                </a:cubicBezTo>
                <a:cubicBezTo>
                  <a:pt x="225336" y="658826"/>
                  <a:pt x="220167" y="656171"/>
                  <a:pt x="214579" y="654215"/>
                </a:cubicBezTo>
                <a:cubicBezTo>
                  <a:pt x="208991" y="652260"/>
                  <a:pt x="206197" y="650444"/>
                  <a:pt x="206197" y="648767"/>
                </a:cubicBezTo>
                <a:cubicBezTo>
                  <a:pt x="196139" y="652120"/>
                  <a:pt x="185382" y="655193"/>
                  <a:pt x="173927" y="657987"/>
                </a:cubicBezTo>
                <a:cubicBezTo>
                  <a:pt x="162471" y="660781"/>
                  <a:pt x="154508" y="662737"/>
                  <a:pt x="150038" y="663855"/>
                </a:cubicBezTo>
                <a:cubicBezTo>
                  <a:pt x="133274" y="667766"/>
                  <a:pt x="120701" y="671119"/>
                  <a:pt x="112319" y="673913"/>
                </a:cubicBezTo>
                <a:cubicBezTo>
                  <a:pt x="103937" y="676707"/>
                  <a:pt x="98070" y="680060"/>
                  <a:pt x="94717" y="683972"/>
                </a:cubicBezTo>
                <a:cubicBezTo>
                  <a:pt x="94717" y="683972"/>
                  <a:pt x="89688" y="689001"/>
                  <a:pt x="79629" y="699059"/>
                </a:cubicBezTo>
                <a:cubicBezTo>
                  <a:pt x="74041" y="705765"/>
                  <a:pt x="68733" y="710654"/>
                  <a:pt x="63703" y="713728"/>
                </a:cubicBezTo>
                <a:cubicBezTo>
                  <a:pt x="58674" y="716801"/>
                  <a:pt x="50292" y="719455"/>
                  <a:pt x="38557" y="721691"/>
                </a:cubicBezTo>
                <a:cubicBezTo>
                  <a:pt x="34646" y="716103"/>
                  <a:pt x="31293" y="710095"/>
                  <a:pt x="28499" y="703669"/>
                </a:cubicBezTo>
                <a:cubicBezTo>
                  <a:pt x="25705" y="697243"/>
                  <a:pt x="23190" y="690118"/>
                  <a:pt x="20955" y="682295"/>
                </a:cubicBezTo>
                <a:cubicBezTo>
                  <a:pt x="16485" y="667766"/>
                  <a:pt x="13411" y="657987"/>
                  <a:pt x="11735" y="652958"/>
                </a:cubicBezTo>
                <a:cubicBezTo>
                  <a:pt x="14529" y="648488"/>
                  <a:pt x="16904" y="644576"/>
                  <a:pt x="18860" y="641223"/>
                </a:cubicBezTo>
                <a:cubicBezTo>
                  <a:pt x="20816" y="637871"/>
                  <a:pt x="23190" y="633680"/>
                  <a:pt x="25984" y="628650"/>
                </a:cubicBezTo>
                <a:cubicBezTo>
                  <a:pt x="27102" y="623062"/>
                  <a:pt x="27661" y="603504"/>
                  <a:pt x="27661" y="569976"/>
                </a:cubicBezTo>
                <a:cubicBezTo>
                  <a:pt x="27661" y="511302"/>
                  <a:pt x="26543" y="443688"/>
                  <a:pt x="24308" y="367132"/>
                </a:cubicBezTo>
                <a:cubicBezTo>
                  <a:pt x="22073" y="290576"/>
                  <a:pt x="19279" y="245034"/>
                  <a:pt x="15926" y="230505"/>
                </a:cubicBezTo>
                <a:cubicBezTo>
                  <a:pt x="15367" y="227153"/>
                  <a:pt x="12853" y="218771"/>
                  <a:pt x="8382" y="205359"/>
                </a:cubicBezTo>
                <a:cubicBezTo>
                  <a:pt x="7823" y="203683"/>
                  <a:pt x="6426" y="199213"/>
                  <a:pt x="4191" y="191948"/>
                </a:cubicBezTo>
                <a:cubicBezTo>
                  <a:pt x="1956" y="184684"/>
                  <a:pt x="559" y="176302"/>
                  <a:pt x="0" y="166802"/>
                </a:cubicBezTo>
                <a:cubicBezTo>
                  <a:pt x="16205" y="166802"/>
                  <a:pt x="33668" y="169317"/>
                  <a:pt x="52388" y="174346"/>
                </a:cubicBezTo>
                <a:cubicBezTo>
                  <a:pt x="71108" y="179375"/>
                  <a:pt x="82703" y="185801"/>
                  <a:pt x="87173" y="193625"/>
                </a:cubicBezTo>
                <a:cubicBezTo>
                  <a:pt x="90526" y="199213"/>
                  <a:pt x="92202" y="208153"/>
                  <a:pt x="92202" y="220447"/>
                </a:cubicBezTo>
                <a:cubicBezTo>
                  <a:pt x="92202" y="228829"/>
                  <a:pt x="91085" y="240843"/>
                  <a:pt x="88849" y="256490"/>
                </a:cubicBezTo>
                <a:cubicBezTo>
                  <a:pt x="87732" y="266548"/>
                  <a:pt x="87173" y="273533"/>
                  <a:pt x="87173" y="277445"/>
                </a:cubicBezTo>
                <a:lnTo>
                  <a:pt x="91364" y="625298"/>
                </a:lnTo>
                <a:cubicBezTo>
                  <a:pt x="94717" y="623062"/>
                  <a:pt x="99327" y="621526"/>
                  <a:pt x="105194" y="620687"/>
                </a:cubicBezTo>
                <a:cubicBezTo>
                  <a:pt x="111062" y="619849"/>
                  <a:pt x="115253" y="618871"/>
                  <a:pt x="117767" y="617754"/>
                </a:cubicBezTo>
                <a:cubicBezTo>
                  <a:pt x="120282" y="616636"/>
                  <a:pt x="121539" y="613842"/>
                  <a:pt x="121539" y="609372"/>
                </a:cubicBezTo>
                <a:cubicBezTo>
                  <a:pt x="121539" y="607695"/>
                  <a:pt x="120561" y="543713"/>
                  <a:pt x="118606" y="417424"/>
                </a:cubicBezTo>
                <a:cubicBezTo>
                  <a:pt x="116650" y="291135"/>
                  <a:pt x="113995" y="219609"/>
                  <a:pt x="110643" y="202845"/>
                </a:cubicBezTo>
                <a:lnTo>
                  <a:pt x="110643" y="117348"/>
                </a:lnTo>
                <a:cubicBezTo>
                  <a:pt x="108407" y="103937"/>
                  <a:pt x="103099" y="87732"/>
                  <a:pt x="94717" y="68733"/>
                </a:cubicBezTo>
                <a:cubicBezTo>
                  <a:pt x="88570" y="56439"/>
                  <a:pt x="83541" y="44425"/>
                  <a:pt x="79629" y="32690"/>
                </a:cubicBezTo>
                <a:cubicBezTo>
                  <a:pt x="82982" y="29337"/>
                  <a:pt x="89129" y="27661"/>
                  <a:pt x="98070" y="27661"/>
                </a:cubicBezTo>
                <a:cubicBezTo>
                  <a:pt x="113716" y="27661"/>
                  <a:pt x="132576" y="31992"/>
                  <a:pt x="154648" y="40653"/>
                </a:cubicBezTo>
                <a:cubicBezTo>
                  <a:pt x="176721" y="49314"/>
                  <a:pt x="188875" y="56998"/>
                  <a:pt x="191110" y="63704"/>
                </a:cubicBezTo>
                <a:cubicBezTo>
                  <a:pt x="192786" y="67056"/>
                  <a:pt x="193624" y="71806"/>
                  <a:pt x="193624" y="77953"/>
                </a:cubicBezTo>
                <a:cubicBezTo>
                  <a:pt x="193624" y="81865"/>
                  <a:pt x="192507" y="92202"/>
                  <a:pt x="190272" y="108966"/>
                </a:cubicBezTo>
                <a:cubicBezTo>
                  <a:pt x="189713" y="111760"/>
                  <a:pt x="188456" y="122378"/>
                  <a:pt x="186500" y="140818"/>
                </a:cubicBezTo>
                <a:cubicBezTo>
                  <a:pt x="184544" y="159258"/>
                  <a:pt x="183845" y="179934"/>
                  <a:pt x="184404" y="202845"/>
                </a:cubicBezTo>
                <a:cubicBezTo>
                  <a:pt x="183845" y="205080"/>
                  <a:pt x="183147" y="232601"/>
                  <a:pt x="182309" y="285407"/>
                </a:cubicBezTo>
                <a:cubicBezTo>
                  <a:pt x="181471" y="338214"/>
                  <a:pt x="180772" y="378029"/>
                  <a:pt x="180213" y="404851"/>
                </a:cubicBezTo>
                <a:cubicBezTo>
                  <a:pt x="177978" y="530022"/>
                  <a:pt x="176581" y="596240"/>
                  <a:pt x="176022" y="603504"/>
                </a:cubicBezTo>
                <a:cubicBezTo>
                  <a:pt x="177699" y="603504"/>
                  <a:pt x="180213" y="602247"/>
                  <a:pt x="183566" y="599732"/>
                </a:cubicBezTo>
                <a:cubicBezTo>
                  <a:pt x="186919" y="597218"/>
                  <a:pt x="192227" y="595681"/>
                  <a:pt x="199492" y="595122"/>
                </a:cubicBezTo>
                <a:cubicBezTo>
                  <a:pt x="200609" y="605740"/>
                  <a:pt x="203403" y="560058"/>
                  <a:pt x="207874" y="458077"/>
                </a:cubicBezTo>
                <a:cubicBezTo>
                  <a:pt x="212344" y="356096"/>
                  <a:pt x="214579" y="274371"/>
                  <a:pt x="214579" y="212903"/>
                </a:cubicBezTo>
                <a:cubicBezTo>
                  <a:pt x="216256" y="211786"/>
                  <a:pt x="215418" y="200330"/>
                  <a:pt x="212065" y="178537"/>
                </a:cubicBezTo>
                <a:cubicBezTo>
                  <a:pt x="209830" y="163449"/>
                  <a:pt x="209271" y="155067"/>
                  <a:pt x="210388" y="153391"/>
                </a:cubicBezTo>
                <a:cubicBezTo>
                  <a:pt x="214300" y="153950"/>
                  <a:pt x="223381" y="154928"/>
                  <a:pt x="237630" y="156325"/>
                </a:cubicBezTo>
                <a:cubicBezTo>
                  <a:pt x="251879" y="157722"/>
                  <a:pt x="264173" y="161494"/>
                  <a:pt x="274511" y="167640"/>
                </a:cubicBezTo>
                <a:cubicBezTo>
                  <a:pt x="284849" y="173787"/>
                  <a:pt x="290297" y="183007"/>
                  <a:pt x="290856" y="195301"/>
                </a:cubicBezTo>
                <a:cubicBezTo>
                  <a:pt x="286944" y="202565"/>
                  <a:pt x="283312" y="245872"/>
                  <a:pt x="279959" y="325222"/>
                </a:cubicBezTo>
                <a:cubicBezTo>
                  <a:pt x="363220" y="286106"/>
                  <a:pt x="425247" y="250063"/>
                  <a:pt x="466039" y="217094"/>
                </a:cubicBezTo>
                <a:cubicBezTo>
                  <a:pt x="461569" y="220447"/>
                  <a:pt x="439217" y="196698"/>
                  <a:pt x="398983" y="145847"/>
                </a:cubicBezTo>
                <a:lnTo>
                  <a:pt x="393116" y="160097"/>
                </a:lnTo>
                <a:cubicBezTo>
                  <a:pt x="374676" y="183007"/>
                  <a:pt x="340868" y="202565"/>
                  <a:pt x="291694" y="218771"/>
                </a:cubicBezTo>
                <a:cubicBezTo>
                  <a:pt x="349250" y="156185"/>
                  <a:pt x="384455" y="95276"/>
                  <a:pt x="397307" y="36043"/>
                </a:cubicBezTo>
                <a:cubicBezTo>
                  <a:pt x="389484" y="33808"/>
                  <a:pt x="384036" y="31293"/>
                  <a:pt x="380962" y="28499"/>
                </a:cubicBezTo>
                <a:cubicBezTo>
                  <a:pt x="377889" y="25705"/>
                  <a:pt x="375234" y="19000"/>
                  <a:pt x="372999" y="8382"/>
                </a:cubicBezTo>
                <a:cubicBezTo>
                  <a:pt x="403733" y="2794"/>
                  <a:pt x="427203" y="0"/>
                  <a:pt x="443408"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6600">
              <a:solidFill>
                <a:srgbClr val="000000"/>
              </a:solidFill>
              <a:latin typeface="江西拙楷" panose="02010600040101010101" pitchFamily="2" charset="-122"/>
              <a:ea typeface="江西拙楷" panose="02010600040101010101" pitchFamily="2" charset="-122"/>
            </a:endParaRPr>
          </a:p>
        </p:txBody>
      </p:sp>
      <p:sp>
        <p:nvSpPr>
          <p:cNvPr id="24" name="文本框 23"/>
          <p:cNvSpPr txBox="1"/>
          <p:nvPr>
            <p:custDataLst>
              <p:tags r:id="rId6"/>
            </p:custDataLst>
          </p:nvPr>
        </p:nvSpPr>
        <p:spPr>
          <a:xfrm>
            <a:off x="6207894" y="2538317"/>
            <a:ext cx="747674" cy="787070"/>
          </a:xfrm>
          <a:custGeom>
            <a:avLst/>
            <a:gdLst/>
            <a:ahLst/>
            <a:cxnLst/>
            <a:rect l="l" t="t" r="r" b="b"/>
            <a:pathLst>
              <a:path w="747674" h="787070">
                <a:moveTo>
                  <a:pt x="421615" y="600990"/>
                </a:moveTo>
                <a:cubicBezTo>
                  <a:pt x="423850" y="605460"/>
                  <a:pt x="425806" y="608254"/>
                  <a:pt x="427482" y="609372"/>
                </a:cubicBezTo>
                <a:cubicBezTo>
                  <a:pt x="429158" y="610489"/>
                  <a:pt x="433629" y="611327"/>
                  <a:pt x="440893" y="611886"/>
                </a:cubicBezTo>
                <a:lnTo>
                  <a:pt x="440893" y="610210"/>
                </a:lnTo>
                <a:cubicBezTo>
                  <a:pt x="431394" y="607975"/>
                  <a:pt x="424967" y="604901"/>
                  <a:pt x="421615" y="600990"/>
                </a:cubicBezTo>
                <a:close/>
                <a:moveTo>
                  <a:pt x="475259" y="355397"/>
                </a:moveTo>
                <a:cubicBezTo>
                  <a:pt x="475818" y="359867"/>
                  <a:pt x="476377" y="363779"/>
                  <a:pt x="476936" y="367132"/>
                </a:cubicBezTo>
                <a:cubicBezTo>
                  <a:pt x="477495" y="370485"/>
                  <a:pt x="478053" y="374117"/>
                  <a:pt x="478612" y="378028"/>
                </a:cubicBezTo>
                <a:lnTo>
                  <a:pt x="481127" y="375514"/>
                </a:lnTo>
                <a:cubicBezTo>
                  <a:pt x="481686" y="373837"/>
                  <a:pt x="482105" y="372440"/>
                  <a:pt x="482384" y="371323"/>
                </a:cubicBezTo>
                <a:cubicBezTo>
                  <a:pt x="482664" y="370205"/>
                  <a:pt x="483083" y="368529"/>
                  <a:pt x="483641" y="366294"/>
                </a:cubicBezTo>
                <a:cubicBezTo>
                  <a:pt x="481965" y="365735"/>
                  <a:pt x="480428" y="364058"/>
                  <a:pt x="479031" y="361264"/>
                </a:cubicBezTo>
                <a:cubicBezTo>
                  <a:pt x="477634" y="358470"/>
                  <a:pt x="476377" y="356515"/>
                  <a:pt x="475259" y="355397"/>
                </a:cubicBezTo>
                <a:close/>
                <a:moveTo>
                  <a:pt x="481127" y="300914"/>
                </a:moveTo>
                <a:cubicBezTo>
                  <a:pt x="478892" y="309855"/>
                  <a:pt x="477774" y="317399"/>
                  <a:pt x="477774" y="323545"/>
                </a:cubicBezTo>
                <a:cubicBezTo>
                  <a:pt x="477774" y="329692"/>
                  <a:pt x="478892" y="334163"/>
                  <a:pt x="481127" y="336957"/>
                </a:cubicBezTo>
                <a:cubicBezTo>
                  <a:pt x="481686" y="333604"/>
                  <a:pt x="482384" y="328435"/>
                  <a:pt x="483222" y="321450"/>
                </a:cubicBezTo>
                <a:cubicBezTo>
                  <a:pt x="484061" y="314465"/>
                  <a:pt x="485318" y="308737"/>
                  <a:pt x="486994" y="304267"/>
                </a:cubicBezTo>
                <a:close/>
                <a:moveTo>
                  <a:pt x="545668" y="186919"/>
                </a:moveTo>
                <a:cubicBezTo>
                  <a:pt x="575285" y="186919"/>
                  <a:pt x="595960" y="188176"/>
                  <a:pt x="607695" y="190691"/>
                </a:cubicBezTo>
                <a:cubicBezTo>
                  <a:pt x="619430" y="193205"/>
                  <a:pt x="625297" y="199771"/>
                  <a:pt x="625297" y="210388"/>
                </a:cubicBezTo>
                <a:cubicBezTo>
                  <a:pt x="625297" y="266827"/>
                  <a:pt x="624319" y="340868"/>
                  <a:pt x="622364" y="432511"/>
                </a:cubicBezTo>
                <a:cubicBezTo>
                  <a:pt x="620408" y="524155"/>
                  <a:pt x="617474" y="575844"/>
                  <a:pt x="613562" y="587578"/>
                </a:cubicBezTo>
                <a:cubicBezTo>
                  <a:pt x="604622" y="587578"/>
                  <a:pt x="595122" y="585343"/>
                  <a:pt x="585064" y="580873"/>
                </a:cubicBezTo>
                <a:cubicBezTo>
                  <a:pt x="575005" y="576402"/>
                  <a:pt x="566623" y="571373"/>
                  <a:pt x="559918" y="565785"/>
                </a:cubicBezTo>
                <a:cubicBezTo>
                  <a:pt x="553212" y="560197"/>
                  <a:pt x="550139" y="555727"/>
                  <a:pt x="550697" y="552374"/>
                </a:cubicBezTo>
                <a:cubicBezTo>
                  <a:pt x="552374" y="536169"/>
                  <a:pt x="554050" y="520802"/>
                  <a:pt x="555727" y="506273"/>
                </a:cubicBezTo>
                <a:cubicBezTo>
                  <a:pt x="559079" y="480568"/>
                  <a:pt x="560476" y="454863"/>
                  <a:pt x="559918" y="429159"/>
                </a:cubicBezTo>
                <a:lnTo>
                  <a:pt x="559079" y="398145"/>
                </a:lnTo>
                <a:lnTo>
                  <a:pt x="559918" y="335280"/>
                </a:lnTo>
                <a:cubicBezTo>
                  <a:pt x="559918" y="325222"/>
                  <a:pt x="559359" y="310134"/>
                  <a:pt x="558241" y="290017"/>
                </a:cubicBezTo>
                <a:cubicBezTo>
                  <a:pt x="557124" y="260960"/>
                  <a:pt x="552933" y="232740"/>
                  <a:pt x="545668" y="205359"/>
                </a:cubicBezTo>
                <a:cubicBezTo>
                  <a:pt x="543433" y="198654"/>
                  <a:pt x="542315" y="193904"/>
                  <a:pt x="542315" y="191110"/>
                </a:cubicBezTo>
                <a:cubicBezTo>
                  <a:pt x="542315" y="188316"/>
                  <a:pt x="543433" y="186919"/>
                  <a:pt x="545668" y="186919"/>
                </a:cubicBezTo>
                <a:close/>
                <a:moveTo>
                  <a:pt x="292532" y="178537"/>
                </a:moveTo>
                <a:cubicBezTo>
                  <a:pt x="289738" y="186919"/>
                  <a:pt x="288341" y="209271"/>
                  <a:pt x="288341" y="245593"/>
                </a:cubicBezTo>
                <a:cubicBezTo>
                  <a:pt x="288341" y="280238"/>
                  <a:pt x="290855" y="300914"/>
                  <a:pt x="295885" y="307620"/>
                </a:cubicBezTo>
                <a:cubicBezTo>
                  <a:pt x="297002" y="297561"/>
                  <a:pt x="297561" y="273812"/>
                  <a:pt x="297561" y="236373"/>
                </a:cubicBezTo>
                <a:cubicBezTo>
                  <a:pt x="297561" y="207874"/>
                  <a:pt x="297840" y="189433"/>
                  <a:pt x="298399" y="181051"/>
                </a:cubicBezTo>
                <a:cubicBezTo>
                  <a:pt x="296723" y="179375"/>
                  <a:pt x="294767" y="178537"/>
                  <a:pt x="292532" y="178537"/>
                </a:cubicBezTo>
                <a:close/>
                <a:moveTo>
                  <a:pt x="358750" y="145847"/>
                </a:moveTo>
                <a:cubicBezTo>
                  <a:pt x="372720" y="145847"/>
                  <a:pt x="386550" y="148920"/>
                  <a:pt x="400241" y="155067"/>
                </a:cubicBezTo>
                <a:cubicBezTo>
                  <a:pt x="413931" y="161214"/>
                  <a:pt x="421894" y="169037"/>
                  <a:pt x="424129" y="178537"/>
                </a:cubicBezTo>
                <a:cubicBezTo>
                  <a:pt x="424688" y="180772"/>
                  <a:pt x="422872" y="203543"/>
                  <a:pt x="418681" y="246850"/>
                </a:cubicBezTo>
                <a:cubicBezTo>
                  <a:pt x="414490" y="290157"/>
                  <a:pt x="411556" y="315722"/>
                  <a:pt x="409880" y="323545"/>
                </a:cubicBezTo>
                <a:cubicBezTo>
                  <a:pt x="409880" y="356515"/>
                  <a:pt x="407225" y="400380"/>
                  <a:pt x="401917" y="455143"/>
                </a:cubicBezTo>
                <a:cubicBezTo>
                  <a:pt x="396608" y="509905"/>
                  <a:pt x="391160" y="551536"/>
                  <a:pt x="385572" y="580035"/>
                </a:cubicBezTo>
                <a:cubicBezTo>
                  <a:pt x="430276" y="592887"/>
                  <a:pt x="463944" y="605320"/>
                  <a:pt x="486575" y="617334"/>
                </a:cubicBezTo>
                <a:cubicBezTo>
                  <a:pt x="509207" y="629349"/>
                  <a:pt x="524434" y="646252"/>
                  <a:pt x="532257" y="668046"/>
                </a:cubicBezTo>
                <a:cubicBezTo>
                  <a:pt x="533375" y="671398"/>
                  <a:pt x="533933" y="674751"/>
                  <a:pt x="533933" y="678104"/>
                </a:cubicBezTo>
                <a:cubicBezTo>
                  <a:pt x="533933" y="689839"/>
                  <a:pt x="530581" y="703948"/>
                  <a:pt x="523875" y="720433"/>
                </a:cubicBezTo>
                <a:cubicBezTo>
                  <a:pt x="517169" y="736918"/>
                  <a:pt x="511023" y="746836"/>
                  <a:pt x="505435" y="750189"/>
                </a:cubicBezTo>
                <a:cubicBezTo>
                  <a:pt x="497611" y="745719"/>
                  <a:pt x="490347" y="739851"/>
                  <a:pt x="483641" y="732587"/>
                </a:cubicBezTo>
                <a:cubicBezTo>
                  <a:pt x="476936" y="725323"/>
                  <a:pt x="468554" y="714426"/>
                  <a:pt x="458495" y="699897"/>
                </a:cubicBezTo>
                <a:cubicBezTo>
                  <a:pt x="433908" y="664134"/>
                  <a:pt x="407086" y="631165"/>
                  <a:pt x="378028" y="600990"/>
                </a:cubicBezTo>
                <a:cubicBezTo>
                  <a:pt x="371881" y="617754"/>
                  <a:pt x="361264" y="636892"/>
                  <a:pt x="346177" y="658406"/>
                </a:cubicBezTo>
                <a:cubicBezTo>
                  <a:pt x="331089" y="679920"/>
                  <a:pt x="315443" y="697103"/>
                  <a:pt x="299237" y="709956"/>
                </a:cubicBezTo>
                <a:cubicBezTo>
                  <a:pt x="276885" y="728396"/>
                  <a:pt x="259563" y="741528"/>
                  <a:pt x="247269" y="749351"/>
                </a:cubicBezTo>
                <a:cubicBezTo>
                  <a:pt x="234975" y="757174"/>
                  <a:pt x="218491" y="764718"/>
                  <a:pt x="197815" y="771982"/>
                </a:cubicBezTo>
                <a:cubicBezTo>
                  <a:pt x="211226" y="760806"/>
                  <a:pt x="231623" y="732028"/>
                  <a:pt x="259004" y="685648"/>
                </a:cubicBezTo>
                <a:cubicBezTo>
                  <a:pt x="286385" y="639267"/>
                  <a:pt x="303708" y="604063"/>
                  <a:pt x="310972" y="580035"/>
                </a:cubicBezTo>
                <a:cubicBezTo>
                  <a:pt x="336118" y="493979"/>
                  <a:pt x="348691" y="404013"/>
                  <a:pt x="348691" y="310134"/>
                </a:cubicBezTo>
                <a:cubicBezTo>
                  <a:pt x="348691" y="259283"/>
                  <a:pt x="344780" y="205918"/>
                  <a:pt x="336956" y="150038"/>
                </a:cubicBezTo>
                <a:cubicBezTo>
                  <a:pt x="342544" y="147244"/>
                  <a:pt x="349809" y="145847"/>
                  <a:pt x="358750" y="145847"/>
                </a:cubicBezTo>
                <a:close/>
                <a:moveTo>
                  <a:pt x="453466" y="88011"/>
                </a:moveTo>
                <a:cubicBezTo>
                  <a:pt x="454025" y="94158"/>
                  <a:pt x="457518" y="103238"/>
                  <a:pt x="463944" y="115253"/>
                </a:cubicBezTo>
                <a:cubicBezTo>
                  <a:pt x="470370" y="127267"/>
                  <a:pt x="475818" y="134392"/>
                  <a:pt x="480289" y="136627"/>
                </a:cubicBezTo>
                <a:lnTo>
                  <a:pt x="480289" y="139141"/>
                </a:lnTo>
                <a:lnTo>
                  <a:pt x="482803" y="136627"/>
                </a:lnTo>
                <a:cubicBezTo>
                  <a:pt x="483921" y="135509"/>
                  <a:pt x="484619" y="134531"/>
                  <a:pt x="484899" y="133693"/>
                </a:cubicBezTo>
                <a:cubicBezTo>
                  <a:pt x="485178" y="132855"/>
                  <a:pt x="485877" y="131877"/>
                  <a:pt x="486994" y="130759"/>
                </a:cubicBezTo>
                <a:lnTo>
                  <a:pt x="476098" y="113157"/>
                </a:lnTo>
                <a:cubicBezTo>
                  <a:pt x="473304" y="108128"/>
                  <a:pt x="470510" y="103937"/>
                  <a:pt x="467716" y="100584"/>
                </a:cubicBezTo>
                <a:cubicBezTo>
                  <a:pt x="464922" y="97231"/>
                  <a:pt x="460172" y="93040"/>
                  <a:pt x="453466" y="88011"/>
                </a:cubicBezTo>
                <a:close/>
                <a:moveTo>
                  <a:pt x="465201" y="41701"/>
                </a:moveTo>
                <a:cubicBezTo>
                  <a:pt x="469392" y="42399"/>
                  <a:pt x="474142" y="43866"/>
                  <a:pt x="479450" y="46101"/>
                </a:cubicBezTo>
                <a:cubicBezTo>
                  <a:pt x="490068" y="50571"/>
                  <a:pt x="500266" y="56299"/>
                  <a:pt x="510045" y="63284"/>
                </a:cubicBezTo>
                <a:cubicBezTo>
                  <a:pt x="519824" y="70269"/>
                  <a:pt x="525831" y="75717"/>
                  <a:pt x="528066" y="79629"/>
                </a:cubicBezTo>
                <a:cubicBezTo>
                  <a:pt x="529742" y="81864"/>
                  <a:pt x="530581" y="85497"/>
                  <a:pt x="530581" y="90526"/>
                </a:cubicBezTo>
                <a:cubicBezTo>
                  <a:pt x="530581" y="98908"/>
                  <a:pt x="528625" y="110922"/>
                  <a:pt x="524713" y="126568"/>
                </a:cubicBezTo>
                <a:cubicBezTo>
                  <a:pt x="520243" y="146685"/>
                  <a:pt x="518008" y="160655"/>
                  <a:pt x="518008" y="168478"/>
                </a:cubicBezTo>
                <a:lnTo>
                  <a:pt x="518008" y="430835"/>
                </a:lnTo>
                <a:cubicBezTo>
                  <a:pt x="518008" y="436423"/>
                  <a:pt x="518566" y="445923"/>
                  <a:pt x="519684" y="459334"/>
                </a:cubicBezTo>
                <a:cubicBezTo>
                  <a:pt x="520802" y="473863"/>
                  <a:pt x="521360" y="484759"/>
                  <a:pt x="521360" y="492024"/>
                </a:cubicBezTo>
                <a:cubicBezTo>
                  <a:pt x="521360" y="502641"/>
                  <a:pt x="520243" y="509905"/>
                  <a:pt x="518008" y="513817"/>
                </a:cubicBezTo>
                <a:cubicBezTo>
                  <a:pt x="515214" y="522758"/>
                  <a:pt x="509626" y="530860"/>
                  <a:pt x="501244" y="538125"/>
                </a:cubicBezTo>
                <a:cubicBezTo>
                  <a:pt x="492862" y="545389"/>
                  <a:pt x="484480" y="549021"/>
                  <a:pt x="476098" y="549021"/>
                </a:cubicBezTo>
                <a:cubicBezTo>
                  <a:pt x="473862" y="549021"/>
                  <a:pt x="471068" y="548462"/>
                  <a:pt x="467716" y="547345"/>
                </a:cubicBezTo>
                <a:cubicBezTo>
                  <a:pt x="462128" y="544551"/>
                  <a:pt x="456959" y="540779"/>
                  <a:pt x="452209" y="536029"/>
                </a:cubicBezTo>
                <a:cubicBezTo>
                  <a:pt x="447459" y="531279"/>
                  <a:pt x="443548" y="526809"/>
                  <a:pt x="440474" y="522618"/>
                </a:cubicBezTo>
                <a:cubicBezTo>
                  <a:pt x="437401" y="518427"/>
                  <a:pt x="434467" y="514655"/>
                  <a:pt x="431673" y="511302"/>
                </a:cubicBezTo>
                <a:cubicBezTo>
                  <a:pt x="440614" y="476657"/>
                  <a:pt x="445084" y="422453"/>
                  <a:pt x="445084" y="348691"/>
                </a:cubicBezTo>
                <a:lnTo>
                  <a:pt x="444246" y="264871"/>
                </a:lnTo>
                <a:cubicBezTo>
                  <a:pt x="444246" y="243078"/>
                  <a:pt x="444805" y="219329"/>
                  <a:pt x="445922" y="193624"/>
                </a:cubicBezTo>
                <a:lnTo>
                  <a:pt x="446761" y="158420"/>
                </a:lnTo>
                <a:cubicBezTo>
                  <a:pt x="446761" y="134950"/>
                  <a:pt x="443128" y="118466"/>
                  <a:pt x="435864" y="108966"/>
                </a:cubicBezTo>
                <a:cubicBezTo>
                  <a:pt x="429158" y="116231"/>
                  <a:pt x="412394" y="122796"/>
                  <a:pt x="385572" y="128664"/>
                </a:cubicBezTo>
                <a:cubicBezTo>
                  <a:pt x="358750" y="134531"/>
                  <a:pt x="336677" y="137465"/>
                  <a:pt x="319354" y="137465"/>
                </a:cubicBezTo>
                <a:cubicBezTo>
                  <a:pt x="318795" y="138583"/>
                  <a:pt x="317818" y="140259"/>
                  <a:pt x="316421" y="142494"/>
                </a:cubicBezTo>
                <a:cubicBezTo>
                  <a:pt x="315024" y="144729"/>
                  <a:pt x="314046" y="147384"/>
                  <a:pt x="313487" y="150457"/>
                </a:cubicBezTo>
                <a:cubicBezTo>
                  <a:pt x="312928" y="153530"/>
                  <a:pt x="312649" y="157023"/>
                  <a:pt x="312649" y="160935"/>
                </a:cubicBezTo>
                <a:cubicBezTo>
                  <a:pt x="314884" y="163170"/>
                  <a:pt x="316560" y="173508"/>
                  <a:pt x="317678" y="191948"/>
                </a:cubicBezTo>
                <a:cubicBezTo>
                  <a:pt x="318795" y="210388"/>
                  <a:pt x="319354" y="233579"/>
                  <a:pt x="319354" y="261519"/>
                </a:cubicBezTo>
                <a:cubicBezTo>
                  <a:pt x="319354" y="325781"/>
                  <a:pt x="317119" y="389903"/>
                  <a:pt x="312649" y="453885"/>
                </a:cubicBezTo>
                <a:cubicBezTo>
                  <a:pt x="308178" y="517868"/>
                  <a:pt x="302590" y="550698"/>
                  <a:pt x="295885" y="552374"/>
                </a:cubicBezTo>
                <a:cubicBezTo>
                  <a:pt x="293091" y="554609"/>
                  <a:pt x="288900" y="555727"/>
                  <a:pt x="283312" y="555727"/>
                </a:cubicBezTo>
                <a:cubicBezTo>
                  <a:pt x="274930" y="555727"/>
                  <a:pt x="266268" y="552653"/>
                  <a:pt x="257327" y="546507"/>
                </a:cubicBezTo>
                <a:cubicBezTo>
                  <a:pt x="248387" y="540360"/>
                  <a:pt x="242799" y="534213"/>
                  <a:pt x="240563" y="528066"/>
                </a:cubicBezTo>
                <a:cubicBezTo>
                  <a:pt x="239446" y="526390"/>
                  <a:pt x="238887" y="521361"/>
                  <a:pt x="238887" y="512979"/>
                </a:cubicBezTo>
                <a:cubicBezTo>
                  <a:pt x="238887" y="501244"/>
                  <a:pt x="240144" y="485737"/>
                  <a:pt x="242659" y="466458"/>
                </a:cubicBezTo>
                <a:cubicBezTo>
                  <a:pt x="245174" y="447180"/>
                  <a:pt x="247269" y="433629"/>
                  <a:pt x="248945" y="425806"/>
                </a:cubicBezTo>
                <a:cubicBezTo>
                  <a:pt x="259004" y="344221"/>
                  <a:pt x="264033" y="272415"/>
                  <a:pt x="264033" y="210388"/>
                </a:cubicBezTo>
                <a:cubicBezTo>
                  <a:pt x="264033" y="157302"/>
                  <a:pt x="260121" y="119863"/>
                  <a:pt x="252298" y="98070"/>
                </a:cubicBezTo>
                <a:lnTo>
                  <a:pt x="256489" y="76276"/>
                </a:lnTo>
                <a:cubicBezTo>
                  <a:pt x="258166" y="75717"/>
                  <a:pt x="260680" y="75438"/>
                  <a:pt x="264033" y="75438"/>
                </a:cubicBezTo>
                <a:cubicBezTo>
                  <a:pt x="269062" y="75438"/>
                  <a:pt x="273393" y="76975"/>
                  <a:pt x="277025" y="80048"/>
                </a:cubicBezTo>
                <a:cubicBezTo>
                  <a:pt x="280657" y="83122"/>
                  <a:pt x="285826" y="88849"/>
                  <a:pt x="292532" y="97231"/>
                </a:cubicBezTo>
                <a:cubicBezTo>
                  <a:pt x="313207" y="97231"/>
                  <a:pt x="339611" y="94018"/>
                  <a:pt x="371742" y="87592"/>
                </a:cubicBezTo>
                <a:cubicBezTo>
                  <a:pt x="403873" y="81166"/>
                  <a:pt x="424409" y="74321"/>
                  <a:pt x="433349" y="67056"/>
                </a:cubicBezTo>
                <a:cubicBezTo>
                  <a:pt x="435026" y="65380"/>
                  <a:pt x="437820" y="61049"/>
                  <a:pt x="441731" y="54064"/>
                </a:cubicBezTo>
                <a:cubicBezTo>
                  <a:pt x="445643" y="47079"/>
                  <a:pt x="449834" y="43028"/>
                  <a:pt x="454304" y="41910"/>
                </a:cubicBezTo>
                <a:cubicBezTo>
                  <a:pt x="457378" y="41072"/>
                  <a:pt x="461010" y="41002"/>
                  <a:pt x="465201" y="41701"/>
                </a:cubicBezTo>
                <a:close/>
                <a:moveTo>
                  <a:pt x="612724" y="15088"/>
                </a:moveTo>
                <a:cubicBezTo>
                  <a:pt x="638429" y="13970"/>
                  <a:pt x="665671" y="15786"/>
                  <a:pt x="694449" y="20536"/>
                </a:cubicBezTo>
                <a:cubicBezTo>
                  <a:pt x="723227" y="25286"/>
                  <a:pt x="740131" y="34087"/>
                  <a:pt x="745160" y="46939"/>
                </a:cubicBezTo>
                <a:cubicBezTo>
                  <a:pt x="746836" y="50292"/>
                  <a:pt x="747674" y="63424"/>
                  <a:pt x="747674" y="86335"/>
                </a:cubicBezTo>
                <a:cubicBezTo>
                  <a:pt x="747674" y="127127"/>
                  <a:pt x="745998" y="174346"/>
                  <a:pt x="742645" y="227991"/>
                </a:cubicBezTo>
                <a:lnTo>
                  <a:pt x="729234" y="523037"/>
                </a:lnTo>
                <a:cubicBezTo>
                  <a:pt x="726999" y="535889"/>
                  <a:pt x="725881" y="549580"/>
                  <a:pt x="725881" y="564109"/>
                </a:cubicBezTo>
                <a:cubicBezTo>
                  <a:pt x="725881" y="574726"/>
                  <a:pt x="726440" y="588975"/>
                  <a:pt x="727558" y="606857"/>
                </a:cubicBezTo>
                <a:cubicBezTo>
                  <a:pt x="728675" y="623621"/>
                  <a:pt x="729234" y="635635"/>
                  <a:pt x="729234" y="642900"/>
                </a:cubicBezTo>
                <a:cubicBezTo>
                  <a:pt x="729234" y="653517"/>
                  <a:pt x="728396" y="663855"/>
                  <a:pt x="726719" y="673913"/>
                </a:cubicBezTo>
                <a:cubicBezTo>
                  <a:pt x="725043" y="680060"/>
                  <a:pt x="723925" y="685508"/>
                  <a:pt x="723367" y="690258"/>
                </a:cubicBezTo>
                <a:cubicBezTo>
                  <a:pt x="722808" y="695008"/>
                  <a:pt x="722249" y="699059"/>
                  <a:pt x="721690" y="702412"/>
                </a:cubicBezTo>
                <a:cubicBezTo>
                  <a:pt x="717779" y="726999"/>
                  <a:pt x="712610" y="745160"/>
                  <a:pt x="706184" y="756895"/>
                </a:cubicBezTo>
                <a:cubicBezTo>
                  <a:pt x="699757" y="768630"/>
                  <a:pt x="687045" y="775056"/>
                  <a:pt x="668045" y="776173"/>
                </a:cubicBezTo>
                <a:cubicBezTo>
                  <a:pt x="641782" y="755498"/>
                  <a:pt x="625297" y="742925"/>
                  <a:pt x="618592" y="738454"/>
                </a:cubicBezTo>
                <a:cubicBezTo>
                  <a:pt x="599034" y="723367"/>
                  <a:pt x="582549" y="710514"/>
                  <a:pt x="569138" y="699897"/>
                </a:cubicBezTo>
                <a:cubicBezTo>
                  <a:pt x="555727" y="689280"/>
                  <a:pt x="548742" y="682574"/>
                  <a:pt x="548183" y="679780"/>
                </a:cubicBezTo>
                <a:cubicBezTo>
                  <a:pt x="549300" y="679222"/>
                  <a:pt x="581431" y="675310"/>
                  <a:pt x="644576" y="668046"/>
                </a:cubicBezTo>
                <a:cubicBezTo>
                  <a:pt x="645693" y="664134"/>
                  <a:pt x="647090" y="608254"/>
                  <a:pt x="648767" y="500406"/>
                </a:cubicBezTo>
                <a:cubicBezTo>
                  <a:pt x="650443" y="392557"/>
                  <a:pt x="651281" y="306502"/>
                  <a:pt x="651281" y="242240"/>
                </a:cubicBezTo>
                <a:cubicBezTo>
                  <a:pt x="651281" y="210388"/>
                  <a:pt x="651002" y="193066"/>
                  <a:pt x="650443" y="190272"/>
                </a:cubicBezTo>
                <a:lnTo>
                  <a:pt x="650443" y="89688"/>
                </a:lnTo>
                <a:cubicBezTo>
                  <a:pt x="647090" y="79629"/>
                  <a:pt x="640664" y="67056"/>
                  <a:pt x="631165" y="51969"/>
                </a:cubicBezTo>
                <a:cubicBezTo>
                  <a:pt x="620547" y="36322"/>
                  <a:pt x="614401" y="24029"/>
                  <a:pt x="612724" y="15088"/>
                </a:cubicBezTo>
                <a:close/>
                <a:moveTo>
                  <a:pt x="129921" y="0"/>
                </a:moveTo>
                <a:cubicBezTo>
                  <a:pt x="145009" y="0"/>
                  <a:pt x="162331" y="2934"/>
                  <a:pt x="181889" y="8801"/>
                </a:cubicBezTo>
                <a:cubicBezTo>
                  <a:pt x="201447" y="14669"/>
                  <a:pt x="218491" y="22212"/>
                  <a:pt x="233020" y="31433"/>
                </a:cubicBezTo>
                <a:cubicBezTo>
                  <a:pt x="247548" y="40653"/>
                  <a:pt x="255372" y="49454"/>
                  <a:pt x="256489" y="57836"/>
                </a:cubicBezTo>
                <a:cubicBezTo>
                  <a:pt x="256489" y="66777"/>
                  <a:pt x="253695" y="76835"/>
                  <a:pt x="248107" y="88011"/>
                </a:cubicBezTo>
                <a:cubicBezTo>
                  <a:pt x="242519" y="99187"/>
                  <a:pt x="236931" y="107010"/>
                  <a:pt x="231343" y="111481"/>
                </a:cubicBezTo>
                <a:cubicBezTo>
                  <a:pt x="222961" y="136068"/>
                  <a:pt x="211226" y="162751"/>
                  <a:pt x="196139" y="191529"/>
                </a:cubicBezTo>
                <a:cubicBezTo>
                  <a:pt x="181051" y="220307"/>
                  <a:pt x="167081" y="241402"/>
                  <a:pt x="154229" y="254813"/>
                </a:cubicBezTo>
                <a:cubicBezTo>
                  <a:pt x="159258" y="255372"/>
                  <a:pt x="166243" y="255651"/>
                  <a:pt x="175184" y="255651"/>
                </a:cubicBezTo>
                <a:cubicBezTo>
                  <a:pt x="184125" y="255651"/>
                  <a:pt x="190551" y="257328"/>
                  <a:pt x="194462" y="260680"/>
                </a:cubicBezTo>
                <a:cubicBezTo>
                  <a:pt x="198374" y="264033"/>
                  <a:pt x="199771" y="270180"/>
                  <a:pt x="198653" y="279121"/>
                </a:cubicBezTo>
                <a:cubicBezTo>
                  <a:pt x="195301" y="285268"/>
                  <a:pt x="192646" y="314325"/>
                  <a:pt x="190691" y="366294"/>
                </a:cubicBezTo>
                <a:cubicBezTo>
                  <a:pt x="188735" y="418262"/>
                  <a:pt x="187757" y="475818"/>
                  <a:pt x="187757" y="538963"/>
                </a:cubicBezTo>
                <a:cubicBezTo>
                  <a:pt x="187757" y="628930"/>
                  <a:pt x="189154" y="681457"/>
                  <a:pt x="191948" y="696544"/>
                </a:cubicBezTo>
                <a:cubicBezTo>
                  <a:pt x="193065" y="705485"/>
                  <a:pt x="193624" y="712470"/>
                  <a:pt x="193624" y="717499"/>
                </a:cubicBezTo>
                <a:cubicBezTo>
                  <a:pt x="193624" y="735381"/>
                  <a:pt x="190830" y="751446"/>
                  <a:pt x="185242" y="765696"/>
                </a:cubicBezTo>
                <a:cubicBezTo>
                  <a:pt x="179654" y="779945"/>
                  <a:pt x="171831" y="787070"/>
                  <a:pt x="161773" y="787070"/>
                </a:cubicBezTo>
                <a:cubicBezTo>
                  <a:pt x="157302" y="782600"/>
                  <a:pt x="147803" y="775894"/>
                  <a:pt x="133274" y="766953"/>
                </a:cubicBezTo>
                <a:cubicBezTo>
                  <a:pt x="113157" y="754660"/>
                  <a:pt x="99466" y="744322"/>
                  <a:pt x="92202" y="735940"/>
                </a:cubicBezTo>
                <a:cubicBezTo>
                  <a:pt x="92202" y="727558"/>
                  <a:pt x="93878" y="716661"/>
                  <a:pt x="97231" y="703250"/>
                </a:cubicBezTo>
                <a:cubicBezTo>
                  <a:pt x="99466" y="693192"/>
                  <a:pt x="100863" y="685368"/>
                  <a:pt x="101422" y="679780"/>
                </a:cubicBezTo>
                <a:cubicBezTo>
                  <a:pt x="104775" y="636753"/>
                  <a:pt x="106451" y="588137"/>
                  <a:pt x="106451" y="533934"/>
                </a:cubicBezTo>
                <a:cubicBezTo>
                  <a:pt x="106451" y="446761"/>
                  <a:pt x="103099" y="374676"/>
                  <a:pt x="96393" y="317678"/>
                </a:cubicBezTo>
                <a:cubicBezTo>
                  <a:pt x="77953" y="341706"/>
                  <a:pt x="61049" y="361823"/>
                  <a:pt x="45682" y="378028"/>
                </a:cubicBezTo>
                <a:cubicBezTo>
                  <a:pt x="30315" y="394234"/>
                  <a:pt x="15088" y="406527"/>
                  <a:pt x="0" y="414909"/>
                </a:cubicBezTo>
                <a:lnTo>
                  <a:pt x="98908" y="218770"/>
                </a:lnTo>
                <a:cubicBezTo>
                  <a:pt x="129083" y="138862"/>
                  <a:pt x="144170" y="80188"/>
                  <a:pt x="144170" y="42748"/>
                </a:cubicBezTo>
                <a:cubicBezTo>
                  <a:pt x="144170" y="36043"/>
                  <a:pt x="143612" y="30874"/>
                  <a:pt x="142494" y="27242"/>
                </a:cubicBezTo>
                <a:cubicBezTo>
                  <a:pt x="141376" y="23609"/>
                  <a:pt x="139421" y="19838"/>
                  <a:pt x="136627" y="15926"/>
                </a:cubicBezTo>
                <a:cubicBezTo>
                  <a:pt x="133274" y="8662"/>
                  <a:pt x="131039" y="3353"/>
                  <a:pt x="129921"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6600">
              <a:solidFill>
                <a:srgbClr val="000000"/>
              </a:solidFill>
              <a:latin typeface="江西拙楷" panose="02010600040101010101" pitchFamily="2" charset="-122"/>
              <a:ea typeface="江西拙楷" panose="02010600040101010101" pitchFamily="2" charset="-122"/>
            </a:endParaRPr>
          </a:p>
        </p:txBody>
      </p:sp>
      <p:pic>
        <p:nvPicPr>
          <p:cNvPr id="26" name="图片 25" descr="图片包含 烟, 黑暗, 飞行, 游戏机&#10;&#10;描述已自动生成"/>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a:off x="1410062" y="2434704"/>
            <a:ext cx="2780372" cy="1731074"/>
          </a:xfrm>
          <a:prstGeom prst="rect">
            <a:avLst/>
          </a:prstGeom>
        </p:spPr>
      </p:pic>
      <p:sp>
        <p:nvSpPr>
          <p:cNvPr id="15" name="文本框 14"/>
          <p:cNvSpPr txBox="1"/>
          <p:nvPr>
            <p:custDataLst>
              <p:tags r:id="rId9"/>
            </p:custDataLst>
          </p:nvPr>
        </p:nvSpPr>
        <p:spPr>
          <a:xfrm>
            <a:off x="1657572" y="2515543"/>
            <a:ext cx="750189" cy="789584"/>
          </a:xfrm>
          <a:custGeom>
            <a:avLst/>
            <a:gdLst/>
            <a:ahLst/>
            <a:cxnLst/>
            <a:rect l="l" t="t" r="r" b="b"/>
            <a:pathLst>
              <a:path w="750189" h="789584">
                <a:moveTo>
                  <a:pt x="425805" y="733425"/>
                </a:moveTo>
                <a:cubicBezTo>
                  <a:pt x="425246" y="735660"/>
                  <a:pt x="424408" y="736778"/>
                  <a:pt x="423291" y="736778"/>
                </a:cubicBezTo>
                <a:cubicBezTo>
                  <a:pt x="424408" y="738454"/>
                  <a:pt x="425246" y="740689"/>
                  <a:pt x="425805" y="743483"/>
                </a:cubicBezTo>
                <a:lnTo>
                  <a:pt x="437540" y="745998"/>
                </a:lnTo>
                <a:cubicBezTo>
                  <a:pt x="436422" y="742086"/>
                  <a:pt x="435025" y="739013"/>
                  <a:pt x="433349" y="736778"/>
                </a:cubicBezTo>
                <a:cubicBezTo>
                  <a:pt x="432232" y="735101"/>
                  <a:pt x="431254" y="734123"/>
                  <a:pt x="430415" y="733844"/>
                </a:cubicBezTo>
                <a:cubicBezTo>
                  <a:pt x="429577" y="733564"/>
                  <a:pt x="428040" y="733425"/>
                  <a:pt x="425805" y="733425"/>
                </a:cubicBezTo>
                <a:close/>
                <a:moveTo>
                  <a:pt x="575005" y="581711"/>
                </a:moveTo>
                <a:lnTo>
                  <a:pt x="568299" y="589254"/>
                </a:lnTo>
                <a:cubicBezTo>
                  <a:pt x="572211" y="589254"/>
                  <a:pt x="575284" y="588416"/>
                  <a:pt x="577520" y="586740"/>
                </a:cubicBezTo>
                <a:lnTo>
                  <a:pt x="577520" y="581711"/>
                </a:lnTo>
                <a:close/>
                <a:moveTo>
                  <a:pt x="425805" y="213741"/>
                </a:moveTo>
                <a:lnTo>
                  <a:pt x="427482" y="247269"/>
                </a:lnTo>
                <a:cubicBezTo>
                  <a:pt x="429717" y="248386"/>
                  <a:pt x="431812" y="250202"/>
                  <a:pt x="433768" y="252717"/>
                </a:cubicBezTo>
                <a:cubicBezTo>
                  <a:pt x="435724" y="255232"/>
                  <a:pt x="437819" y="257607"/>
                  <a:pt x="440055" y="259842"/>
                </a:cubicBezTo>
                <a:lnTo>
                  <a:pt x="440055" y="256489"/>
                </a:lnTo>
                <a:cubicBezTo>
                  <a:pt x="441731" y="254254"/>
                  <a:pt x="442709" y="252158"/>
                  <a:pt x="442988" y="250202"/>
                </a:cubicBezTo>
                <a:cubicBezTo>
                  <a:pt x="443268" y="248247"/>
                  <a:pt x="443408" y="245872"/>
                  <a:pt x="443408" y="243078"/>
                </a:cubicBezTo>
                <a:cubicBezTo>
                  <a:pt x="441731" y="241401"/>
                  <a:pt x="440753" y="238607"/>
                  <a:pt x="440474" y="234696"/>
                </a:cubicBezTo>
                <a:cubicBezTo>
                  <a:pt x="440194" y="230784"/>
                  <a:pt x="440055" y="226314"/>
                  <a:pt x="440055" y="221285"/>
                </a:cubicBezTo>
                <a:cubicBezTo>
                  <a:pt x="437261" y="220167"/>
                  <a:pt x="434746" y="218910"/>
                  <a:pt x="432511" y="217513"/>
                </a:cubicBezTo>
                <a:cubicBezTo>
                  <a:pt x="430276" y="216116"/>
                  <a:pt x="428040" y="214858"/>
                  <a:pt x="425805" y="213741"/>
                </a:cubicBezTo>
                <a:close/>
                <a:moveTo>
                  <a:pt x="647090" y="113157"/>
                </a:moveTo>
                <a:cubicBezTo>
                  <a:pt x="652119" y="114833"/>
                  <a:pt x="660222" y="116789"/>
                  <a:pt x="671398" y="119024"/>
                </a:cubicBezTo>
                <a:cubicBezTo>
                  <a:pt x="697103" y="125171"/>
                  <a:pt x="716242" y="131457"/>
                  <a:pt x="728815" y="137884"/>
                </a:cubicBezTo>
                <a:cubicBezTo>
                  <a:pt x="741388" y="144310"/>
                  <a:pt x="746836" y="153949"/>
                  <a:pt x="745160" y="166802"/>
                </a:cubicBezTo>
                <a:cubicBezTo>
                  <a:pt x="741807" y="185242"/>
                  <a:pt x="738314" y="198374"/>
                  <a:pt x="734682" y="206197"/>
                </a:cubicBezTo>
                <a:cubicBezTo>
                  <a:pt x="731050" y="214020"/>
                  <a:pt x="724763" y="217932"/>
                  <a:pt x="715823" y="217932"/>
                </a:cubicBezTo>
                <a:cubicBezTo>
                  <a:pt x="713587" y="215138"/>
                  <a:pt x="706323" y="207035"/>
                  <a:pt x="694029" y="193624"/>
                </a:cubicBezTo>
                <a:cubicBezTo>
                  <a:pt x="681736" y="180213"/>
                  <a:pt x="671258" y="166382"/>
                  <a:pt x="662597" y="152133"/>
                </a:cubicBezTo>
                <a:cubicBezTo>
                  <a:pt x="653935" y="137884"/>
                  <a:pt x="648767" y="124892"/>
                  <a:pt x="647090" y="113157"/>
                </a:cubicBezTo>
                <a:close/>
                <a:moveTo>
                  <a:pt x="108966" y="36042"/>
                </a:moveTo>
                <a:cubicBezTo>
                  <a:pt x="119583" y="36042"/>
                  <a:pt x="132016" y="38278"/>
                  <a:pt x="146266" y="42748"/>
                </a:cubicBezTo>
                <a:cubicBezTo>
                  <a:pt x="160515" y="47218"/>
                  <a:pt x="173088" y="52527"/>
                  <a:pt x="183985" y="58674"/>
                </a:cubicBezTo>
                <a:cubicBezTo>
                  <a:pt x="194881" y="64821"/>
                  <a:pt x="200609" y="69850"/>
                  <a:pt x="201168" y="73761"/>
                </a:cubicBezTo>
                <a:cubicBezTo>
                  <a:pt x="202844" y="77673"/>
                  <a:pt x="203682" y="82702"/>
                  <a:pt x="203682" y="88849"/>
                </a:cubicBezTo>
                <a:cubicBezTo>
                  <a:pt x="203682" y="95555"/>
                  <a:pt x="202006" y="107848"/>
                  <a:pt x="198653" y="125730"/>
                </a:cubicBezTo>
                <a:cubicBezTo>
                  <a:pt x="198094" y="127965"/>
                  <a:pt x="196977" y="134251"/>
                  <a:pt x="195300" y="144589"/>
                </a:cubicBezTo>
                <a:cubicBezTo>
                  <a:pt x="193624" y="154927"/>
                  <a:pt x="193344" y="163449"/>
                  <a:pt x="194462" y="170154"/>
                </a:cubicBezTo>
                <a:cubicBezTo>
                  <a:pt x="195580" y="177978"/>
                  <a:pt x="196138" y="201168"/>
                  <a:pt x="196138" y="239725"/>
                </a:cubicBezTo>
                <a:cubicBezTo>
                  <a:pt x="196138" y="284988"/>
                  <a:pt x="195300" y="334442"/>
                  <a:pt x="193624" y="388086"/>
                </a:cubicBezTo>
                <a:cubicBezTo>
                  <a:pt x="191947" y="441731"/>
                  <a:pt x="189992" y="473862"/>
                  <a:pt x="187756" y="484479"/>
                </a:cubicBezTo>
                <a:cubicBezTo>
                  <a:pt x="185521" y="521360"/>
                  <a:pt x="183566" y="550697"/>
                  <a:pt x="181889" y="572490"/>
                </a:cubicBezTo>
                <a:cubicBezTo>
                  <a:pt x="185801" y="571373"/>
                  <a:pt x="190131" y="569976"/>
                  <a:pt x="194881" y="568299"/>
                </a:cubicBezTo>
                <a:cubicBezTo>
                  <a:pt x="199631" y="566623"/>
                  <a:pt x="206197" y="565505"/>
                  <a:pt x="214579" y="564947"/>
                </a:cubicBezTo>
                <a:cubicBezTo>
                  <a:pt x="215138" y="547065"/>
                  <a:pt x="216535" y="518287"/>
                  <a:pt x="218770" y="478612"/>
                </a:cubicBezTo>
                <a:cubicBezTo>
                  <a:pt x="221005" y="430555"/>
                  <a:pt x="222402" y="394792"/>
                  <a:pt x="222961" y="371322"/>
                </a:cubicBezTo>
                <a:lnTo>
                  <a:pt x="222123" y="274929"/>
                </a:lnTo>
                <a:cubicBezTo>
                  <a:pt x="222123" y="224637"/>
                  <a:pt x="223240" y="193624"/>
                  <a:pt x="225476" y="181889"/>
                </a:cubicBezTo>
                <a:cubicBezTo>
                  <a:pt x="228828" y="183566"/>
                  <a:pt x="232181" y="184823"/>
                  <a:pt x="235534" y="185661"/>
                </a:cubicBezTo>
                <a:cubicBezTo>
                  <a:pt x="238887" y="186499"/>
                  <a:pt x="241681" y="187477"/>
                  <a:pt x="243916" y="188595"/>
                </a:cubicBezTo>
                <a:cubicBezTo>
                  <a:pt x="262356" y="195300"/>
                  <a:pt x="276745" y="202425"/>
                  <a:pt x="287083" y="209969"/>
                </a:cubicBezTo>
                <a:cubicBezTo>
                  <a:pt x="297421" y="217513"/>
                  <a:pt x="302869" y="229108"/>
                  <a:pt x="303428" y="244754"/>
                </a:cubicBezTo>
                <a:cubicBezTo>
                  <a:pt x="298958" y="252019"/>
                  <a:pt x="295465" y="271157"/>
                  <a:pt x="292951" y="302171"/>
                </a:cubicBezTo>
                <a:cubicBezTo>
                  <a:pt x="290436" y="333184"/>
                  <a:pt x="286943" y="400380"/>
                  <a:pt x="282473" y="503758"/>
                </a:cubicBezTo>
                <a:lnTo>
                  <a:pt x="279958" y="545668"/>
                </a:lnTo>
                <a:cubicBezTo>
                  <a:pt x="277723" y="598754"/>
                  <a:pt x="274650" y="635495"/>
                  <a:pt x="270738" y="655891"/>
                </a:cubicBezTo>
                <a:cubicBezTo>
                  <a:pt x="266827" y="676287"/>
                  <a:pt x="259004" y="687324"/>
                  <a:pt x="247269" y="689000"/>
                </a:cubicBezTo>
                <a:cubicBezTo>
                  <a:pt x="245592" y="686206"/>
                  <a:pt x="240284" y="671119"/>
                  <a:pt x="231343" y="643737"/>
                </a:cubicBezTo>
                <a:lnTo>
                  <a:pt x="222961" y="617753"/>
                </a:lnTo>
                <a:cubicBezTo>
                  <a:pt x="219049" y="623900"/>
                  <a:pt x="212204" y="628510"/>
                  <a:pt x="202425" y="631583"/>
                </a:cubicBezTo>
                <a:cubicBezTo>
                  <a:pt x="192646" y="634657"/>
                  <a:pt x="178816" y="637591"/>
                  <a:pt x="160934" y="640385"/>
                </a:cubicBezTo>
                <a:cubicBezTo>
                  <a:pt x="144170" y="643179"/>
                  <a:pt x="131737" y="645693"/>
                  <a:pt x="123634" y="647928"/>
                </a:cubicBezTo>
                <a:cubicBezTo>
                  <a:pt x="115532" y="650164"/>
                  <a:pt x="109245" y="653516"/>
                  <a:pt x="104775" y="657987"/>
                </a:cubicBezTo>
                <a:cubicBezTo>
                  <a:pt x="100863" y="663016"/>
                  <a:pt x="97650" y="668604"/>
                  <a:pt x="95135" y="674751"/>
                </a:cubicBezTo>
                <a:cubicBezTo>
                  <a:pt x="92621" y="680898"/>
                  <a:pt x="90525" y="687044"/>
                  <a:pt x="88849" y="693191"/>
                </a:cubicBezTo>
                <a:cubicBezTo>
                  <a:pt x="86055" y="704367"/>
                  <a:pt x="82842" y="712749"/>
                  <a:pt x="79210" y="718337"/>
                </a:cubicBezTo>
                <a:cubicBezTo>
                  <a:pt x="75577" y="723925"/>
                  <a:pt x="68732" y="727837"/>
                  <a:pt x="58674" y="730072"/>
                </a:cubicBezTo>
                <a:cubicBezTo>
                  <a:pt x="55880" y="726719"/>
                  <a:pt x="49174" y="721131"/>
                  <a:pt x="38557" y="713308"/>
                </a:cubicBezTo>
                <a:cubicBezTo>
                  <a:pt x="26822" y="704926"/>
                  <a:pt x="17881" y="696823"/>
                  <a:pt x="11734" y="689000"/>
                </a:cubicBezTo>
                <a:cubicBezTo>
                  <a:pt x="5588" y="681177"/>
                  <a:pt x="1676" y="670839"/>
                  <a:pt x="0" y="657987"/>
                </a:cubicBezTo>
                <a:cubicBezTo>
                  <a:pt x="3911" y="649046"/>
                  <a:pt x="11734" y="636752"/>
                  <a:pt x="23469" y="621106"/>
                </a:cubicBezTo>
                <a:cubicBezTo>
                  <a:pt x="24587" y="612165"/>
                  <a:pt x="25146" y="581431"/>
                  <a:pt x="25146" y="528904"/>
                </a:cubicBezTo>
                <a:cubicBezTo>
                  <a:pt x="25146" y="478612"/>
                  <a:pt x="24447" y="428739"/>
                  <a:pt x="23050" y="379285"/>
                </a:cubicBezTo>
                <a:cubicBezTo>
                  <a:pt x="21653" y="329831"/>
                  <a:pt x="19837" y="298120"/>
                  <a:pt x="17602" y="284150"/>
                </a:cubicBezTo>
                <a:cubicBezTo>
                  <a:pt x="15925" y="276885"/>
                  <a:pt x="13411" y="267665"/>
                  <a:pt x="10058" y="256489"/>
                </a:cubicBezTo>
                <a:cubicBezTo>
                  <a:pt x="4470" y="238607"/>
                  <a:pt x="1397" y="223240"/>
                  <a:pt x="838" y="210388"/>
                </a:cubicBezTo>
                <a:cubicBezTo>
                  <a:pt x="3073" y="209270"/>
                  <a:pt x="6985" y="208712"/>
                  <a:pt x="12573" y="208712"/>
                </a:cubicBezTo>
                <a:cubicBezTo>
                  <a:pt x="25425" y="208712"/>
                  <a:pt x="40792" y="212903"/>
                  <a:pt x="58674" y="221285"/>
                </a:cubicBezTo>
                <a:cubicBezTo>
                  <a:pt x="76555" y="229667"/>
                  <a:pt x="87452" y="237769"/>
                  <a:pt x="91363" y="245592"/>
                </a:cubicBezTo>
                <a:cubicBezTo>
                  <a:pt x="95275" y="252857"/>
                  <a:pt x="97231" y="262915"/>
                  <a:pt x="97231" y="275768"/>
                </a:cubicBezTo>
                <a:cubicBezTo>
                  <a:pt x="97231" y="285267"/>
                  <a:pt x="96113" y="298399"/>
                  <a:pt x="93878" y="315163"/>
                </a:cubicBezTo>
                <a:cubicBezTo>
                  <a:pt x="93319" y="318516"/>
                  <a:pt x="92760" y="322008"/>
                  <a:pt x="92202" y="325640"/>
                </a:cubicBezTo>
                <a:cubicBezTo>
                  <a:pt x="91643" y="329273"/>
                  <a:pt x="91363" y="333324"/>
                  <a:pt x="91363" y="337794"/>
                </a:cubicBezTo>
                <a:lnTo>
                  <a:pt x="89687" y="599313"/>
                </a:lnTo>
                <a:cubicBezTo>
                  <a:pt x="93599" y="595960"/>
                  <a:pt x="99466" y="593166"/>
                  <a:pt x="107289" y="590931"/>
                </a:cubicBezTo>
                <a:cubicBezTo>
                  <a:pt x="116789" y="587578"/>
                  <a:pt x="122377" y="584225"/>
                  <a:pt x="124053" y="580872"/>
                </a:cubicBezTo>
                <a:cubicBezTo>
                  <a:pt x="124612" y="573049"/>
                  <a:pt x="124891" y="544830"/>
                  <a:pt x="124891" y="496214"/>
                </a:cubicBezTo>
                <a:cubicBezTo>
                  <a:pt x="124891" y="430835"/>
                  <a:pt x="124193" y="362801"/>
                  <a:pt x="122796" y="292112"/>
                </a:cubicBezTo>
                <a:cubicBezTo>
                  <a:pt x="121399" y="221424"/>
                  <a:pt x="119862" y="180772"/>
                  <a:pt x="118186" y="170154"/>
                </a:cubicBezTo>
                <a:lnTo>
                  <a:pt x="118186" y="135788"/>
                </a:lnTo>
                <a:cubicBezTo>
                  <a:pt x="116509" y="122377"/>
                  <a:pt x="112877" y="107569"/>
                  <a:pt x="107289" y="91364"/>
                </a:cubicBezTo>
                <a:cubicBezTo>
                  <a:pt x="100584" y="70129"/>
                  <a:pt x="96951" y="52248"/>
                  <a:pt x="96393" y="37719"/>
                </a:cubicBezTo>
                <a:cubicBezTo>
                  <a:pt x="98628" y="36601"/>
                  <a:pt x="102819" y="36042"/>
                  <a:pt x="108966" y="36042"/>
                </a:cubicBezTo>
                <a:close/>
                <a:moveTo>
                  <a:pt x="593445" y="0"/>
                </a:moveTo>
                <a:cubicBezTo>
                  <a:pt x="609092" y="0"/>
                  <a:pt x="623621" y="3353"/>
                  <a:pt x="637032" y="10058"/>
                </a:cubicBezTo>
                <a:cubicBezTo>
                  <a:pt x="640385" y="17323"/>
                  <a:pt x="642061" y="25146"/>
                  <a:pt x="642061" y="33528"/>
                </a:cubicBezTo>
                <a:cubicBezTo>
                  <a:pt x="642061" y="40233"/>
                  <a:pt x="641223" y="47498"/>
                  <a:pt x="639546" y="55321"/>
                </a:cubicBezTo>
                <a:cubicBezTo>
                  <a:pt x="637311" y="68732"/>
                  <a:pt x="636194" y="80746"/>
                  <a:pt x="636194" y="91364"/>
                </a:cubicBezTo>
                <a:cubicBezTo>
                  <a:pt x="631723" y="108686"/>
                  <a:pt x="628650" y="125730"/>
                  <a:pt x="626973" y="142494"/>
                </a:cubicBezTo>
                <a:cubicBezTo>
                  <a:pt x="625297" y="159258"/>
                  <a:pt x="624179" y="178536"/>
                  <a:pt x="623621" y="200330"/>
                </a:cubicBezTo>
                <a:lnTo>
                  <a:pt x="621106" y="248107"/>
                </a:lnTo>
                <a:lnTo>
                  <a:pt x="629488" y="248945"/>
                </a:lnTo>
                <a:cubicBezTo>
                  <a:pt x="640105" y="248945"/>
                  <a:pt x="651002" y="246989"/>
                  <a:pt x="662178" y="243078"/>
                </a:cubicBezTo>
                <a:cubicBezTo>
                  <a:pt x="673354" y="239166"/>
                  <a:pt x="681177" y="236652"/>
                  <a:pt x="685647" y="235534"/>
                </a:cubicBezTo>
                <a:cubicBezTo>
                  <a:pt x="697941" y="239446"/>
                  <a:pt x="709257" y="246710"/>
                  <a:pt x="719594" y="257327"/>
                </a:cubicBezTo>
                <a:cubicBezTo>
                  <a:pt x="729932" y="267944"/>
                  <a:pt x="735101" y="278841"/>
                  <a:pt x="735101" y="290017"/>
                </a:cubicBezTo>
                <a:cubicBezTo>
                  <a:pt x="735101" y="293370"/>
                  <a:pt x="734263" y="297281"/>
                  <a:pt x="732587" y="301752"/>
                </a:cubicBezTo>
                <a:cubicBezTo>
                  <a:pt x="724205" y="307899"/>
                  <a:pt x="712749" y="310972"/>
                  <a:pt x="698220" y="310972"/>
                </a:cubicBezTo>
                <a:cubicBezTo>
                  <a:pt x="693191" y="310972"/>
                  <a:pt x="685647" y="310413"/>
                  <a:pt x="675589" y="309296"/>
                </a:cubicBezTo>
                <a:cubicBezTo>
                  <a:pt x="664413" y="308178"/>
                  <a:pt x="655751" y="307619"/>
                  <a:pt x="649605" y="307619"/>
                </a:cubicBezTo>
                <a:cubicBezTo>
                  <a:pt x="637870" y="307619"/>
                  <a:pt x="627253" y="309575"/>
                  <a:pt x="617753" y="313487"/>
                </a:cubicBezTo>
                <a:cubicBezTo>
                  <a:pt x="619988" y="322427"/>
                  <a:pt x="621106" y="335559"/>
                  <a:pt x="621106" y="352882"/>
                </a:cubicBezTo>
                <a:lnTo>
                  <a:pt x="620268" y="398983"/>
                </a:lnTo>
                <a:cubicBezTo>
                  <a:pt x="620268" y="426364"/>
                  <a:pt x="623341" y="445643"/>
                  <a:pt x="629488" y="456819"/>
                </a:cubicBezTo>
                <a:cubicBezTo>
                  <a:pt x="633400" y="462407"/>
                  <a:pt x="640804" y="453606"/>
                  <a:pt x="651700" y="430415"/>
                </a:cubicBezTo>
                <a:cubicBezTo>
                  <a:pt x="662597" y="407225"/>
                  <a:pt x="669442" y="388925"/>
                  <a:pt x="672236" y="375513"/>
                </a:cubicBezTo>
                <a:cubicBezTo>
                  <a:pt x="672236" y="374396"/>
                  <a:pt x="670839" y="371462"/>
                  <a:pt x="668045" y="366712"/>
                </a:cubicBezTo>
                <a:cubicBezTo>
                  <a:pt x="665251" y="361962"/>
                  <a:pt x="663575" y="355955"/>
                  <a:pt x="663016" y="348691"/>
                </a:cubicBezTo>
                <a:cubicBezTo>
                  <a:pt x="668045" y="347015"/>
                  <a:pt x="673074" y="346176"/>
                  <a:pt x="678104" y="346176"/>
                </a:cubicBezTo>
                <a:cubicBezTo>
                  <a:pt x="699338" y="346176"/>
                  <a:pt x="721131" y="357911"/>
                  <a:pt x="743483" y="381381"/>
                </a:cubicBezTo>
                <a:cubicBezTo>
                  <a:pt x="743483" y="412115"/>
                  <a:pt x="732167" y="443966"/>
                  <a:pt x="709536" y="476936"/>
                </a:cubicBezTo>
                <a:cubicBezTo>
                  <a:pt x="686905" y="509905"/>
                  <a:pt x="662457" y="538683"/>
                  <a:pt x="636194" y="563270"/>
                </a:cubicBezTo>
                <a:cubicBezTo>
                  <a:pt x="640664" y="587857"/>
                  <a:pt x="644576" y="605460"/>
                  <a:pt x="647928" y="616077"/>
                </a:cubicBezTo>
                <a:cubicBezTo>
                  <a:pt x="651281" y="626694"/>
                  <a:pt x="656031" y="635355"/>
                  <a:pt x="662178" y="642061"/>
                </a:cubicBezTo>
                <a:cubicBezTo>
                  <a:pt x="668324" y="648767"/>
                  <a:pt x="677824" y="655193"/>
                  <a:pt x="690677" y="661340"/>
                </a:cubicBezTo>
                <a:cubicBezTo>
                  <a:pt x="695147" y="652958"/>
                  <a:pt x="700176" y="642340"/>
                  <a:pt x="705764" y="629488"/>
                </a:cubicBezTo>
                <a:cubicBezTo>
                  <a:pt x="719175" y="600430"/>
                  <a:pt x="730072" y="580034"/>
                  <a:pt x="738454" y="568299"/>
                </a:cubicBezTo>
                <a:cubicBezTo>
                  <a:pt x="746277" y="623062"/>
                  <a:pt x="750189" y="671119"/>
                  <a:pt x="750189" y="712470"/>
                </a:cubicBezTo>
                <a:cubicBezTo>
                  <a:pt x="750189" y="732028"/>
                  <a:pt x="749909" y="747115"/>
                  <a:pt x="749351" y="757733"/>
                </a:cubicBezTo>
                <a:cubicBezTo>
                  <a:pt x="744321" y="761085"/>
                  <a:pt x="739572" y="765835"/>
                  <a:pt x="735101" y="771982"/>
                </a:cubicBezTo>
                <a:cubicBezTo>
                  <a:pt x="726719" y="781482"/>
                  <a:pt x="719734" y="787070"/>
                  <a:pt x="714146" y="788746"/>
                </a:cubicBezTo>
                <a:cubicBezTo>
                  <a:pt x="712470" y="789305"/>
                  <a:pt x="709955" y="789584"/>
                  <a:pt x="706602" y="789584"/>
                </a:cubicBezTo>
                <a:cubicBezTo>
                  <a:pt x="692632" y="789584"/>
                  <a:pt x="677126" y="782180"/>
                  <a:pt x="660082" y="767372"/>
                </a:cubicBezTo>
                <a:cubicBezTo>
                  <a:pt x="643039" y="752564"/>
                  <a:pt x="627253" y="732307"/>
                  <a:pt x="612724" y="706602"/>
                </a:cubicBezTo>
                <a:cubicBezTo>
                  <a:pt x="598195" y="680898"/>
                  <a:pt x="587857" y="652399"/>
                  <a:pt x="581711" y="621106"/>
                </a:cubicBezTo>
                <a:cubicBezTo>
                  <a:pt x="567182" y="634517"/>
                  <a:pt x="551396" y="646112"/>
                  <a:pt x="534352" y="655891"/>
                </a:cubicBezTo>
                <a:cubicBezTo>
                  <a:pt x="517309" y="665670"/>
                  <a:pt x="501802" y="671398"/>
                  <a:pt x="487832" y="673074"/>
                </a:cubicBezTo>
                <a:cubicBezTo>
                  <a:pt x="497332" y="665251"/>
                  <a:pt x="513397" y="647509"/>
                  <a:pt x="536029" y="619849"/>
                </a:cubicBezTo>
                <a:cubicBezTo>
                  <a:pt x="558660" y="592188"/>
                  <a:pt x="571652" y="573329"/>
                  <a:pt x="575005" y="563270"/>
                </a:cubicBezTo>
                <a:cubicBezTo>
                  <a:pt x="566623" y="548183"/>
                  <a:pt x="561314" y="521919"/>
                  <a:pt x="559079" y="484479"/>
                </a:cubicBezTo>
                <a:cubicBezTo>
                  <a:pt x="556844" y="447040"/>
                  <a:pt x="555726" y="402895"/>
                  <a:pt x="555726" y="352044"/>
                </a:cubicBezTo>
                <a:lnTo>
                  <a:pt x="555726" y="321030"/>
                </a:lnTo>
                <a:cubicBezTo>
                  <a:pt x="545109" y="321030"/>
                  <a:pt x="531419" y="323266"/>
                  <a:pt x="514655" y="327736"/>
                </a:cubicBezTo>
                <a:lnTo>
                  <a:pt x="491185" y="332765"/>
                </a:lnTo>
                <a:cubicBezTo>
                  <a:pt x="490067" y="334442"/>
                  <a:pt x="488950" y="335559"/>
                  <a:pt x="487832" y="336118"/>
                </a:cubicBezTo>
                <a:cubicBezTo>
                  <a:pt x="486715" y="336677"/>
                  <a:pt x="486016" y="337655"/>
                  <a:pt x="485737" y="339052"/>
                </a:cubicBezTo>
                <a:cubicBezTo>
                  <a:pt x="485457" y="340449"/>
                  <a:pt x="485318" y="343103"/>
                  <a:pt x="485318" y="347015"/>
                </a:cubicBezTo>
                <a:cubicBezTo>
                  <a:pt x="488112" y="352044"/>
                  <a:pt x="489509" y="360985"/>
                  <a:pt x="489509" y="373837"/>
                </a:cubicBezTo>
                <a:lnTo>
                  <a:pt x="488670" y="397307"/>
                </a:lnTo>
                <a:cubicBezTo>
                  <a:pt x="488112" y="401777"/>
                  <a:pt x="487832" y="407924"/>
                  <a:pt x="487832" y="415747"/>
                </a:cubicBezTo>
                <a:cubicBezTo>
                  <a:pt x="519125" y="401777"/>
                  <a:pt x="539521" y="392557"/>
                  <a:pt x="549021" y="388086"/>
                </a:cubicBezTo>
                <a:cubicBezTo>
                  <a:pt x="535051" y="421056"/>
                  <a:pt x="514655" y="450393"/>
                  <a:pt x="487832" y="476097"/>
                </a:cubicBezTo>
                <a:cubicBezTo>
                  <a:pt x="488391" y="490067"/>
                  <a:pt x="488670" y="511022"/>
                  <a:pt x="488670" y="538962"/>
                </a:cubicBezTo>
                <a:cubicBezTo>
                  <a:pt x="488670" y="635635"/>
                  <a:pt x="482524" y="711352"/>
                  <a:pt x="470230" y="766115"/>
                </a:cubicBezTo>
                <a:cubicBezTo>
                  <a:pt x="468554" y="767791"/>
                  <a:pt x="465340" y="770725"/>
                  <a:pt x="460591" y="774916"/>
                </a:cubicBezTo>
                <a:cubicBezTo>
                  <a:pt x="455841" y="779107"/>
                  <a:pt x="450951" y="782180"/>
                  <a:pt x="445922" y="784136"/>
                </a:cubicBezTo>
                <a:cubicBezTo>
                  <a:pt x="440893" y="786092"/>
                  <a:pt x="434746" y="787070"/>
                  <a:pt x="427482" y="787070"/>
                </a:cubicBezTo>
                <a:cubicBezTo>
                  <a:pt x="425246" y="782599"/>
                  <a:pt x="415747" y="773379"/>
                  <a:pt x="398983" y="759409"/>
                </a:cubicBezTo>
                <a:cubicBezTo>
                  <a:pt x="367690" y="730351"/>
                  <a:pt x="345617" y="707441"/>
                  <a:pt x="332765" y="690677"/>
                </a:cubicBezTo>
                <a:lnTo>
                  <a:pt x="367131" y="691515"/>
                </a:lnTo>
                <a:cubicBezTo>
                  <a:pt x="378307" y="691515"/>
                  <a:pt x="387388" y="690257"/>
                  <a:pt x="394373" y="687743"/>
                </a:cubicBezTo>
                <a:cubicBezTo>
                  <a:pt x="401358" y="685228"/>
                  <a:pt x="406806" y="680339"/>
                  <a:pt x="410718" y="673074"/>
                </a:cubicBezTo>
                <a:cubicBezTo>
                  <a:pt x="416306" y="664134"/>
                  <a:pt x="419100" y="640664"/>
                  <a:pt x="419100" y="602666"/>
                </a:cubicBezTo>
                <a:lnTo>
                  <a:pt x="418261" y="554050"/>
                </a:lnTo>
                <a:cubicBezTo>
                  <a:pt x="405409" y="558520"/>
                  <a:pt x="394792" y="563410"/>
                  <a:pt x="386410" y="568718"/>
                </a:cubicBezTo>
                <a:cubicBezTo>
                  <a:pt x="378028" y="574027"/>
                  <a:pt x="366852" y="582549"/>
                  <a:pt x="352882" y="594284"/>
                </a:cubicBezTo>
                <a:cubicBezTo>
                  <a:pt x="351764" y="592607"/>
                  <a:pt x="347573" y="588137"/>
                  <a:pt x="340309" y="580872"/>
                </a:cubicBezTo>
                <a:cubicBezTo>
                  <a:pt x="331927" y="574167"/>
                  <a:pt x="324942" y="566763"/>
                  <a:pt x="319354" y="558660"/>
                </a:cubicBezTo>
                <a:cubicBezTo>
                  <a:pt x="313766" y="550557"/>
                  <a:pt x="309575" y="538404"/>
                  <a:pt x="306781" y="522198"/>
                </a:cubicBezTo>
                <a:cubicBezTo>
                  <a:pt x="335838" y="511581"/>
                  <a:pt x="360426" y="501523"/>
                  <a:pt x="380542" y="492023"/>
                </a:cubicBezTo>
                <a:cubicBezTo>
                  <a:pt x="400659" y="482524"/>
                  <a:pt x="412115" y="472186"/>
                  <a:pt x="414909" y="461010"/>
                </a:cubicBezTo>
                <a:cubicBezTo>
                  <a:pt x="414909" y="416306"/>
                  <a:pt x="414350" y="383337"/>
                  <a:pt x="413232" y="362102"/>
                </a:cubicBezTo>
                <a:cubicBezTo>
                  <a:pt x="408203" y="362102"/>
                  <a:pt x="399821" y="364058"/>
                  <a:pt x="388086" y="367970"/>
                </a:cubicBezTo>
                <a:cubicBezTo>
                  <a:pt x="376351" y="371881"/>
                  <a:pt x="369087" y="374396"/>
                  <a:pt x="366293" y="375513"/>
                </a:cubicBezTo>
                <a:cubicBezTo>
                  <a:pt x="352323" y="379984"/>
                  <a:pt x="344500" y="382498"/>
                  <a:pt x="342823" y="383057"/>
                </a:cubicBezTo>
                <a:cubicBezTo>
                  <a:pt x="331647" y="383057"/>
                  <a:pt x="323405" y="377469"/>
                  <a:pt x="318097" y="366293"/>
                </a:cubicBezTo>
                <a:cubicBezTo>
                  <a:pt x="312788" y="355117"/>
                  <a:pt x="310134" y="336118"/>
                  <a:pt x="310134" y="309296"/>
                </a:cubicBezTo>
                <a:cubicBezTo>
                  <a:pt x="315163" y="311531"/>
                  <a:pt x="321868" y="312648"/>
                  <a:pt x="330250" y="312648"/>
                </a:cubicBezTo>
                <a:cubicBezTo>
                  <a:pt x="343103" y="312648"/>
                  <a:pt x="370763" y="307619"/>
                  <a:pt x="413232" y="297561"/>
                </a:cubicBezTo>
                <a:lnTo>
                  <a:pt x="413232" y="277444"/>
                </a:lnTo>
                <a:cubicBezTo>
                  <a:pt x="413791" y="272415"/>
                  <a:pt x="414070" y="264312"/>
                  <a:pt x="414070" y="253136"/>
                </a:cubicBezTo>
                <a:cubicBezTo>
                  <a:pt x="414070" y="234696"/>
                  <a:pt x="412813" y="217932"/>
                  <a:pt x="410299" y="202844"/>
                </a:cubicBezTo>
                <a:cubicBezTo>
                  <a:pt x="407784" y="187757"/>
                  <a:pt x="404291" y="178536"/>
                  <a:pt x="399821" y="175184"/>
                </a:cubicBezTo>
                <a:cubicBezTo>
                  <a:pt x="371881" y="179654"/>
                  <a:pt x="350926" y="181889"/>
                  <a:pt x="336956" y="181889"/>
                </a:cubicBezTo>
                <a:cubicBezTo>
                  <a:pt x="323545" y="181889"/>
                  <a:pt x="310413" y="180772"/>
                  <a:pt x="297561" y="178536"/>
                </a:cubicBezTo>
                <a:cubicBezTo>
                  <a:pt x="308737" y="175184"/>
                  <a:pt x="325780" y="167081"/>
                  <a:pt x="348691" y="154229"/>
                </a:cubicBezTo>
                <a:cubicBezTo>
                  <a:pt x="371602" y="141376"/>
                  <a:pt x="389204" y="130200"/>
                  <a:pt x="401497" y="120701"/>
                </a:cubicBezTo>
                <a:cubicBezTo>
                  <a:pt x="404291" y="118465"/>
                  <a:pt x="416725" y="108966"/>
                  <a:pt x="438797" y="92202"/>
                </a:cubicBezTo>
                <a:cubicBezTo>
                  <a:pt x="460870" y="75438"/>
                  <a:pt x="476936" y="59791"/>
                  <a:pt x="486994" y="45263"/>
                </a:cubicBezTo>
                <a:cubicBezTo>
                  <a:pt x="484759" y="40233"/>
                  <a:pt x="489089" y="41770"/>
                  <a:pt x="499986" y="49873"/>
                </a:cubicBezTo>
                <a:cubicBezTo>
                  <a:pt x="510883" y="57975"/>
                  <a:pt x="521081" y="67894"/>
                  <a:pt x="530580" y="79629"/>
                </a:cubicBezTo>
                <a:cubicBezTo>
                  <a:pt x="540080" y="91364"/>
                  <a:pt x="544550" y="101143"/>
                  <a:pt x="543992" y="108966"/>
                </a:cubicBezTo>
                <a:cubicBezTo>
                  <a:pt x="527786" y="127965"/>
                  <a:pt x="504876" y="143611"/>
                  <a:pt x="475259" y="155905"/>
                </a:cubicBezTo>
                <a:cubicBezTo>
                  <a:pt x="476377" y="166522"/>
                  <a:pt x="476936" y="186639"/>
                  <a:pt x="476936" y="216255"/>
                </a:cubicBezTo>
                <a:cubicBezTo>
                  <a:pt x="476936" y="250342"/>
                  <a:pt x="476656" y="270738"/>
                  <a:pt x="476097" y="277444"/>
                </a:cubicBezTo>
                <a:lnTo>
                  <a:pt x="492861" y="274091"/>
                </a:lnTo>
                <a:cubicBezTo>
                  <a:pt x="529183" y="266827"/>
                  <a:pt x="549580" y="261798"/>
                  <a:pt x="554050" y="259004"/>
                </a:cubicBezTo>
                <a:cubicBezTo>
                  <a:pt x="555726" y="255651"/>
                  <a:pt x="557123" y="241541"/>
                  <a:pt x="558241" y="216674"/>
                </a:cubicBezTo>
                <a:cubicBezTo>
                  <a:pt x="559359" y="191808"/>
                  <a:pt x="559917" y="162052"/>
                  <a:pt x="559917" y="127406"/>
                </a:cubicBezTo>
                <a:cubicBezTo>
                  <a:pt x="559917" y="96672"/>
                  <a:pt x="559638" y="73482"/>
                  <a:pt x="559079" y="57836"/>
                </a:cubicBezTo>
                <a:cubicBezTo>
                  <a:pt x="557962" y="52806"/>
                  <a:pt x="554888" y="45821"/>
                  <a:pt x="549859" y="36881"/>
                </a:cubicBezTo>
                <a:cubicBezTo>
                  <a:pt x="545389" y="27381"/>
                  <a:pt x="542595" y="20396"/>
                  <a:pt x="541477" y="15926"/>
                </a:cubicBezTo>
                <a:cubicBezTo>
                  <a:pt x="557682" y="5308"/>
                  <a:pt x="575005" y="0"/>
                  <a:pt x="593445"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a:solidFill>
                <a:srgbClr val="000000"/>
              </a:solidFill>
              <a:latin typeface="江西拙楷" panose="02010600040101010101" pitchFamily="2" charset="-122"/>
              <a:ea typeface="江西拙楷" panose="02010600040101010101" pitchFamily="2" charset="-122"/>
            </a:endParaRPr>
          </a:p>
        </p:txBody>
      </p:sp>
      <p:sp>
        <p:nvSpPr>
          <p:cNvPr id="17" name="文本框 16"/>
          <p:cNvSpPr txBox="1"/>
          <p:nvPr>
            <p:custDataLst>
              <p:tags r:id="rId10"/>
            </p:custDataLst>
          </p:nvPr>
        </p:nvSpPr>
        <p:spPr>
          <a:xfrm>
            <a:off x="3165628" y="2563463"/>
            <a:ext cx="790422" cy="788746"/>
          </a:xfrm>
          <a:custGeom>
            <a:avLst/>
            <a:gdLst/>
            <a:ahLst/>
            <a:cxnLst/>
            <a:rect l="l" t="t" r="r" b="b"/>
            <a:pathLst>
              <a:path w="790422" h="788746">
                <a:moveTo>
                  <a:pt x="362102" y="570814"/>
                </a:moveTo>
                <a:cubicBezTo>
                  <a:pt x="363778" y="582549"/>
                  <a:pt x="364617" y="594004"/>
                  <a:pt x="364617" y="605180"/>
                </a:cubicBezTo>
                <a:lnTo>
                  <a:pt x="376351" y="605180"/>
                </a:lnTo>
                <a:cubicBezTo>
                  <a:pt x="376910" y="603504"/>
                  <a:pt x="378028" y="601828"/>
                  <a:pt x="379704" y="600151"/>
                </a:cubicBezTo>
                <a:cubicBezTo>
                  <a:pt x="376910" y="590093"/>
                  <a:pt x="373557" y="580314"/>
                  <a:pt x="369646" y="570814"/>
                </a:cubicBezTo>
                <a:close/>
                <a:moveTo>
                  <a:pt x="61188" y="415747"/>
                </a:moveTo>
                <a:cubicBezTo>
                  <a:pt x="61747" y="418541"/>
                  <a:pt x="62445" y="420497"/>
                  <a:pt x="63284" y="421615"/>
                </a:cubicBezTo>
                <a:cubicBezTo>
                  <a:pt x="64122" y="422732"/>
                  <a:pt x="65379" y="423850"/>
                  <a:pt x="67056" y="424967"/>
                </a:cubicBezTo>
                <a:cubicBezTo>
                  <a:pt x="73202" y="425526"/>
                  <a:pt x="80187" y="426085"/>
                  <a:pt x="88011" y="426644"/>
                </a:cubicBezTo>
                <a:cubicBezTo>
                  <a:pt x="95834" y="427203"/>
                  <a:pt x="99745" y="427761"/>
                  <a:pt x="99745" y="428320"/>
                </a:cubicBezTo>
                <a:lnTo>
                  <a:pt x="99745" y="421615"/>
                </a:lnTo>
                <a:cubicBezTo>
                  <a:pt x="77393" y="421056"/>
                  <a:pt x="64541" y="419100"/>
                  <a:pt x="61188" y="415747"/>
                </a:cubicBezTo>
                <a:close/>
                <a:moveTo>
                  <a:pt x="300075" y="258166"/>
                </a:moveTo>
                <a:cubicBezTo>
                  <a:pt x="325780" y="264312"/>
                  <a:pt x="347014" y="268503"/>
                  <a:pt x="363778" y="270739"/>
                </a:cubicBezTo>
                <a:cubicBezTo>
                  <a:pt x="381101" y="274091"/>
                  <a:pt x="394093" y="276885"/>
                  <a:pt x="402755" y="279121"/>
                </a:cubicBezTo>
                <a:cubicBezTo>
                  <a:pt x="411416" y="281356"/>
                  <a:pt x="418261" y="284429"/>
                  <a:pt x="423291" y="288341"/>
                </a:cubicBezTo>
                <a:cubicBezTo>
                  <a:pt x="427202" y="293929"/>
                  <a:pt x="429158" y="302311"/>
                  <a:pt x="429158" y="313487"/>
                </a:cubicBezTo>
                <a:cubicBezTo>
                  <a:pt x="429158" y="326898"/>
                  <a:pt x="426923" y="344221"/>
                  <a:pt x="422452" y="365455"/>
                </a:cubicBezTo>
                <a:cubicBezTo>
                  <a:pt x="419658" y="376631"/>
                  <a:pt x="418261" y="384734"/>
                  <a:pt x="418261" y="389763"/>
                </a:cubicBezTo>
                <a:lnTo>
                  <a:pt x="491185" y="385572"/>
                </a:lnTo>
                <a:cubicBezTo>
                  <a:pt x="509066" y="384454"/>
                  <a:pt x="537705" y="382638"/>
                  <a:pt x="577100" y="380124"/>
                </a:cubicBezTo>
                <a:cubicBezTo>
                  <a:pt x="616496" y="377609"/>
                  <a:pt x="638149" y="375793"/>
                  <a:pt x="642061" y="374675"/>
                </a:cubicBezTo>
                <a:cubicBezTo>
                  <a:pt x="649884" y="371881"/>
                  <a:pt x="657707" y="367690"/>
                  <a:pt x="665530" y="362102"/>
                </a:cubicBezTo>
                <a:cubicBezTo>
                  <a:pt x="674471" y="356514"/>
                  <a:pt x="682713" y="352323"/>
                  <a:pt x="690257" y="349529"/>
                </a:cubicBezTo>
                <a:cubicBezTo>
                  <a:pt x="697801" y="346735"/>
                  <a:pt x="706882" y="345059"/>
                  <a:pt x="717499" y="344500"/>
                </a:cubicBezTo>
                <a:lnTo>
                  <a:pt x="730072" y="356235"/>
                </a:lnTo>
                <a:cubicBezTo>
                  <a:pt x="747395" y="371881"/>
                  <a:pt x="761085" y="386550"/>
                  <a:pt x="771144" y="400240"/>
                </a:cubicBezTo>
                <a:cubicBezTo>
                  <a:pt x="781202" y="413931"/>
                  <a:pt x="787628" y="430835"/>
                  <a:pt x="790422" y="450952"/>
                </a:cubicBezTo>
                <a:cubicBezTo>
                  <a:pt x="780923" y="462128"/>
                  <a:pt x="767791" y="467716"/>
                  <a:pt x="751027" y="467716"/>
                </a:cubicBezTo>
                <a:cubicBezTo>
                  <a:pt x="742645" y="467716"/>
                  <a:pt x="733425" y="466877"/>
                  <a:pt x="723366" y="465201"/>
                </a:cubicBezTo>
                <a:cubicBezTo>
                  <a:pt x="708837" y="462966"/>
                  <a:pt x="696544" y="461848"/>
                  <a:pt x="686485" y="461848"/>
                </a:cubicBezTo>
                <a:cubicBezTo>
                  <a:pt x="645134" y="461848"/>
                  <a:pt x="602945" y="461010"/>
                  <a:pt x="559917" y="459334"/>
                </a:cubicBezTo>
                <a:cubicBezTo>
                  <a:pt x="506272" y="458216"/>
                  <a:pt x="469950" y="457657"/>
                  <a:pt x="450951" y="457657"/>
                </a:cubicBezTo>
                <a:cubicBezTo>
                  <a:pt x="470509" y="477215"/>
                  <a:pt x="490905" y="493141"/>
                  <a:pt x="512140" y="505435"/>
                </a:cubicBezTo>
                <a:cubicBezTo>
                  <a:pt x="533374" y="517728"/>
                  <a:pt x="544271" y="524154"/>
                  <a:pt x="544830" y="524713"/>
                </a:cubicBezTo>
                <a:cubicBezTo>
                  <a:pt x="594563" y="557124"/>
                  <a:pt x="638289" y="582828"/>
                  <a:pt x="676008" y="601828"/>
                </a:cubicBezTo>
                <a:cubicBezTo>
                  <a:pt x="713727" y="620827"/>
                  <a:pt x="750747" y="632841"/>
                  <a:pt x="787069" y="637870"/>
                </a:cubicBezTo>
                <a:cubicBezTo>
                  <a:pt x="789863" y="643458"/>
                  <a:pt x="783158" y="654075"/>
                  <a:pt x="766953" y="669722"/>
                </a:cubicBezTo>
                <a:cubicBezTo>
                  <a:pt x="750747" y="685368"/>
                  <a:pt x="731888" y="700875"/>
                  <a:pt x="710374" y="716242"/>
                </a:cubicBezTo>
                <a:cubicBezTo>
                  <a:pt x="688860" y="731609"/>
                  <a:pt x="674192" y="740689"/>
                  <a:pt x="666369" y="743483"/>
                </a:cubicBezTo>
                <a:cubicBezTo>
                  <a:pt x="664692" y="744042"/>
                  <a:pt x="661898" y="744322"/>
                  <a:pt x="657987" y="744322"/>
                </a:cubicBezTo>
                <a:cubicBezTo>
                  <a:pt x="638429" y="744322"/>
                  <a:pt x="613143" y="731050"/>
                  <a:pt x="582129" y="704507"/>
                </a:cubicBezTo>
                <a:cubicBezTo>
                  <a:pt x="551116" y="677964"/>
                  <a:pt x="520661" y="645833"/>
                  <a:pt x="490766" y="608114"/>
                </a:cubicBezTo>
                <a:cubicBezTo>
                  <a:pt x="460870" y="570395"/>
                  <a:pt x="438378" y="536727"/>
                  <a:pt x="423291" y="507111"/>
                </a:cubicBezTo>
                <a:lnTo>
                  <a:pt x="423291" y="533933"/>
                </a:lnTo>
                <a:cubicBezTo>
                  <a:pt x="423291" y="595960"/>
                  <a:pt x="422313" y="646112"/>
                  <a:pt x="420357" y="684390"/>
                </a:cubicBezTo>
                <a:cubicBezTo>
                  <a:pt x="418401" y="722668"/>
                  <a:pt x="416585" y="744042"/>
                  <a:pt x="414909" y="748513"/>
                </a:cubicBezTo>
                <a:cubicBezTo>
                  <a:pt x="404291" y="761365"/>
                  <a:pt x="394373" y="771284"/>
                  <a:pt x="385152" y="778269"/>
                </a:cubicBezTo>
                <a:cubicBezTo>
                  <a:pt x="375932" y="785254"/>
                  <a:pt x="366852" y="788746"/>
                  <a:pt x="357911" y="788746"/>
                </a:cubicBezTo>
                <a:cubicBezTo>
                  <a:pt x="343941" y="782041"/>
                  <a:pt x="334302" y="771563"/>
                  <a:pt x="328993" y="757314"/>
                </a:cubicBezTo>
                <a:cubicBezTo>
                  <a:pt x="323684" y="743064"/>
                  <a:pt x="321030" y="721690"/>
                  <a:pt x="321030" y="693191"/>
                </a:cubicBezTo>
                <a:cubicBezTo>
                  <a:pt x="321030" y="671398"/>
                  <a:pt x="322427" y="636753"/>
                  <a:pt x="325221" y="589255"/>
                </a:cubicBezTo>
                <a:lnTo>
                  <a:pt x="327736" y="543992"/>
                </a:lnTo>
                <a:cubicBezTo>
                  <a:pt x="305943" y="574167"/>
                  <a:pt x="277164" y="604622"/>
                  <a:pt x="241401" y="635356"/>
                </a:cubicBezTo>
                <a:cubicBezTo>
                  <a:pt x="205638" y="666090"/>
                  <a:pt x="166382" y="691655"/>
                  <a:pt x="123634" y="712051"/>
                </a:cubicBezTo>
                <a:cubicBezTo>
                  <a:pt x="80886" y="732447"/>
                  <a:pt x="39674" y="742366"/>
                  <a:pt x="0" y="741807"/>
                </a:cubicBezTo>
                <a:cubicBezTo>
                  <a:pt x="30175" y="726719"/>
                  <a:pt x="64122" y="703110"/>
                  <a:pt x="101841" y="670979"/>
                </a:cubicBezTo>
                <a:cubicBezTo>
                  <a:pt x="139560" y="638848"/>
                  <a:pt x="173507" y="604482"/>
                  <a:pt x="203682" y="567880"/>
                </a:cubicBezTo>
                <a:cubicBezTo>
                  <a:pt x="233857" y="531279"/>
                  <a:pt x="253695" y="499288"/>
                  <a:pt x="263194" y="471907"/>
                </a:cubicBezTo>
                <a:cubicBezTo>
                  <a:pt x="255930" y="474701"/>
                  <a:pt x="224218" y="480009"/>
                  <a:pt x="168059" y="487832"/>
                </a:cubicBezTo>
                <a:cubicBezTo>
                  <a:pt x="111899" y="495656"/>
                  <a:pt x="81305" y="499008"/>
                  <a:pt x="76276" y="497891"/>
                </a:cubicBezTo>
                <a:cubicBezTo>
                  <a:pt x="62306" y="492303"/>
                  <a:pt x="48615" y="480987"/>
                  <a:pt x="35204" y="463944"/>
                </a:cubicBezTo>
                <a:cubicBezTo>
                  <a:pt x="21793" y="446900"/>
                  <a:pt x="13690" y="422173"/>
                  <a:pt x="10896" y="389763"/>
                </a:cubicBezTo>
                <a:cubicBezTo>
                  <a:pt x="33248" y="399821"/>
                  <a:pt x="74320" y="404851"/>
                  <a:pt x="134112" y="404851"/>
                </a:cubicBezTo>
                <a:cubicBezTo>
                  <a:pt x="185521" y="404851"/>
                  <a:pt x="248107" y="401498"/>
                  <a:pt x="321868" y="394792"/>
                </a:cubicBezTo>
                <a:cubicBezTo>
                  <a:pt x="320751" y="379146"/>
                  <a:pt x="320192" y="367690"/>
                  <a:pt x="320192" y="360426"/>
                </a:cubicBezTo>
                <a:cubicBezTo>
                  <a:pt x="320192" y="346456"/>
                  <a:pt x="319354" y="332486"/>
                  <a:pt x="317677" y="318516"/>
                </a:cubicBezTo>
                <a:cubicBezTo>
                  <a:pt x="312089" y="305664"/>
                  <a:pt x="308178" y="295465"/>
                  <a:pt x="305943" y="287922"/>
                </a:cubicBezTo>
                <a:cubicBezTo>
                  <a:pt x="303707" y="280378"/>
                  <a:pt x="301752" y="270459"/>
                  <a:pt x="300075" y="258166"/>
                </a:cubicBezTo>
                <a:close/>
                <a:moveTo>
                  <a:pt x="263194" y="124892"/>
                </a:moveTo>
                <a:cubicBezTo>
                  <a:pt x="264312" y="128245"/>
                  <a:pt x="265150" y="130340"/>
                  <a:pt x="265709" y="131178"/>
                </a:cubicBezTo>
                <a:cubicBezTo>
                  <a:pt x="266268" y="132016"/>
                  <a:pt x="267385" y="132994"/>
                  <a:pt x="269062" y="134112"/>
                </a:cubicBezTo>
                <a:lnTo>
                  <a:pt x="269062" y="124892"/>
                </a:lnTo>
                <a:close/>
                <a:moveTo>
                  <a:pt x="479450" y="0"/>
                </a:moveTo>
                <a:lnTo>
                  <a:pt x="500405" y="4191"/>
                </a:lnTo>
                <a:cubicBezTo>
                  <a:pt x="516610" y="6985"/>
                  <a:pt x="529183" y="10058"/>
                  <a:pt x="538124" y="13411"/>
                </a:cubicBezTo>
                <a:cubicBezTo>
                  <a:pt x="547065" y="16764"/>
                  <a:pt x="552932" y="22352"/>
                  <a:pt x="555726" y="30175"/>
                </a:cubicBezTo>
                <a:cubicBezTo>
                  <a:pt x="557961" y="34087"/>
                  <a:pt x="559079" y="39116"/>
                  <a:pt x="559079" y="45263"/>
                </a:cubicBezTo>
                <a:cubicBezTo>
                  <a:pt x="559079" y="53086"/>
                  <a:pt x="557263" y="62166"/>
                  <a:pt x="553631" y="72504"/>
                </a:cubicBezTo>
                <a:cubicBezTo>
                  <a:pt x="549999" y="82842"/>
                  <a:pt x="547624" y="89687"/>
                  <a:pt x="546506" y="93040"/>
                </a:cubicBezTo>
                <a:cubicBezTo>
                  <a:pt x="537006" y="129362"/>
                  <a:pt x="532257" y="155905"/>
                  <a:pt x="532257" y="172669"/>
                </a:cubicBezTo>
                <a:cubicBezTo>
                  <a:pt x="532257" y="194462"/>
                  <a:pt x="537984" y="210668"/>
                  <a:pt x="549440" y="221285"/>
                </a:cubicBezTo>
                <a:cubicBezTo>
                  <a:pt x="560895" y="231902"/>
                  <a:pt x="579196" y="237211"/>
                  <a:pt x="604342" y="237211"/>
                </a:cubicBezTo>
                <a:cubicBezTo>
                  <a:pt x="614959" y="237211"/>
                  <a:pt x="629208" y="235814"/>
                  <a:pt x="647090" y="233020"/>
                </a:cubicBezTo>
                <a:lnTo>
                  <a:pt x="662178" y="205359"/>
                </a:lnTo>
                <a:cubicBezTo>
                  <a:pt x="682294" y="222682"/>
                  <a:pt x="696683" y="236512"/>
                  <a:pt x="705345" y="246850"/>
                </a:cubicBezTo>
                <a:cubicBezTo>
                  <a:pt x="714006" y="257188"/>
                  <a:pt x="718616" y="270180"/>
                  <a:pt x="719175" y="285826"/>
                </a:cubicBezTo>
                <a:cubicBezTo>
                  <a:pt x="718058" y="287503"/>
                  <a:pt x="715962" y="290297"/>
                  <a:pt x="712889" y="294208"/>
                </a:cubicBezTo>
                <a:cubicBezTo>
                  <a:pt x="709815" y="298120"/>
                  <a:pt x="705205" y="301473"/>
                  <a:pt x="699058" y="304267"/>
                </a:cubicBezTo>
                <a:cubicBezTo>
                  <a:pt x="687324" y="312649"/>
                  <a:pt x="672795" y="318935"/>
                  <a:pt x="655472" y="323126"/>
                </a:cubicBezTo>
                <a:cubicBezTo>
                  <a:pt x="638149" y="327317"/>
                  <a:pt x="619709" y="329413"/>
                  <a:pt x="600151" y="329413"/>
                </a:cubicBezTo>
                <a:cubicBezTo>
                  <a:pt x="582828" y="329413"/>
                  <a:pt x="566483" y="327736"/>
                  <a:pt x="551116" y="324383"/>
                </a:cubicBezTo>
                <a:cubicBezTo>
                  <a:pt x="535749" y="321031"/>
                  <a:pt x="522757" y="316560"/>
                  <a:pt x="512140" y="310972"/>
                </a:cubicBezTo>
                <a:cubicBezTo>
                  <a:pt x="494258" y="300914"/>
                  <a:pt x="481266" y="288341"/>
                  <a:pt x="473163" y="273253"/>
                </a:cubicBezTo>
                <a:cubicBezTo>
                  <a:pt x="465061" y="258166"/>
                  <a:pt x="459613" y="236931"/>
                  <a:pt x="456819" y="209550"/>
                </a:cubicBezTo>
                <a:cubicBezTo>
                  <a:pt x="454025" y="182169"/>
                  <a:pt x="452348" y="139979"/>
                  <a:pt x="451789" y="82982"/>
                </a:cubicBezTo>
                <a:cubicBezTo>
                  <a:pt x="451789" y="85217"/>
                  <a:pt x="438518" y="87312"/>
                  <a:pt x="411975" y="89268"/>
                </a:cubicBezTo>
                <a:cubicBezTo>
                  <a:pt x="385432" y="91224"/>
                  <a:pt x="360705" y="92621"/>
                  <a:pt x="337794" y="93459"/>
                </a:cubicBezTo>
                <a:cubicBezTo>
                  <a:pt x="314883" y="94297"/>
                  <a:pt x="299516" y="94717"/>
                  <a:pt x="291693" y="94717"/>
                </a:cubicBezTo>
                <a:cubicBezTo>
                  <a:pt x="291693" y="116510"/>
                  <a:pt x="289877" y="136207"/>
                  <a:pt x="286245" y="153810"/>
                </a:cubicBezTo>
                <a:cubicBezTo>
                  <a:pt x="282613" y="171412"/>
                  <a:pt x="280517" y="181051"/>
                  <a:pt x="279958" y="182728"/>
                </a:cubicBezTo>
                <a:cubicBezTo>
                  <a:pt x="267106" y="230226"/>
                  <a:pt x="250621" y="266687"/>
                  <a:pt x="230505" y="292113"/>
                </a:cubicBezTo>
                <a:cubicBezTo>
                  <a:pt x="210388" y="317538"/>
                  <a:pt x="188175" y="335001"/>
                  <a:pt x="163868" y="344500"/>
                </a:cubicBezTo>
                <a:cubicBezTo>
                  <a:pt x="139560" y="354000"/>
                  <a:pt x="110363" y="360426"/>
                  <a:pt x="76276" y="363779"/>
                </a:cubicBezTo>
                <a:cubicBezTo>
                  <a:pt x="95275" y="358191"/>
                  <a:pt x="114134" y="342824"/>
                  <a:pt x="132854" y="317678"/>
                </a:cubicBezTo>
                <a:cubicBezTo>
                  <a:pt x="151574" y="292532"/>
                  <a:pt x="166941" y="263334"/>
                  <a:pt x="178955" y="230086"/>
                </a:cubicBezTo>
                <a:cubicBezTo>
                  <a:pt x="190969" y="196837"/>
                  <a:pt x="196977" y="166243"/>
                  <a:pt x="196977" y="138303"/>
                </a:cubicBezTo>
                <a:cubicBezTo>
                  <a:pt x="196977" y="118186"/>
                  <a:pt x="193903" y="101981"/>
                  <a:pt x="187756" y="89687"/>
                </a:cubicBezTo>
                <a:cubicBezTo>
                  <a:pt x="187198" y="80747"/>
                  <a:pt x="186359" y="72784"/>
                  <a:pt x="185242" y="65799"/>
                </a:cubicBezTo>
                <a:cubicBezTo>
                  <a:pt x="184124" y="58814"/>
                  <a:pt x="183286" y="52807"/>
                  <a:pt x="182727" y="47777"/>
                </a:cubicBezTo>
                <a:lnTo>
                  <a:pt x="180213" y="30175"/>
                </a:lnTo>
                <a:cubicBezTo>
                  <a:pt x="186918" y="25146"/>
                  <a:pt x="192925" y="21793"/>
                  <a:pt x="198234" y="20117"/>
                </a:cubicBezTo>
                <a:cubicBezTo>
                  <a:pt x="203542" y="18440"/>
                  <a:pt x="212064" y="17602"/>
                  <a:pt x="223799" y="17602"/>
                </a:cubicBezTo>
                <a:cubicBezTo>
                  <a:pt x="241122" y="28778"/>
                  <a:pt x="267665" y="34366"/>
                  <a:pt x="303428" y="34366"/>
                </a:cubicBezTo>
                <a:cubicBezTo>
                  <a:pt x="331927" y="34366"/>
                  <a:pt x="362381" y="31013"/>
                  <a:pt x="394792" y="24308"/>
                </a:cubicBezTo>
                <a:cubicBezTo>
                  <a:pt x="427202" y="17602"/>
                  <a:pt x="455422" y="9500"/>
                  <a:pt x="479450"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6600">
              <a:solidFill>
                <a:srgbClr val="000000"/>
              </a:solidFill>
              <a:latin typeface="江西拙楷" panose="02010600040101010101" pitchFamily="2" charset="-122"/>
              <a:ea typeface="江西拙楷" panose="02010600040101010101" pitchFamily="2" charset="-122"/>
            </a:endParaRPr>
          </a:p>
        </p:txBody>
      </p:sp>
      <p:pic>
        <p:nvPicPr>
          <p:cNvPr id="28" name="图片 27"/>
          <p:cNvPicPr>
            <a:picLocks noChangeAspect="1"/>
          </p:cNvPicPr>
          <p:nvPr>
            <p:custDataLst>
              <p:tags r:id="rId11"/>
            </p:custDataLst>
          </p:nvPr>
        </p:nvPicPr>
        <p:blipFill>
          <a:blip r:embed="rId12">
            <a:extLst>
              <a:ext uri="{28A0092B-C50C-407E-A947-70E740481C1C}">
                <a14:useLocalDpi xmlns:a14="http://schemas.microsoft.com/office/drawing/2010/main" val="0"/>
              </a:ext>
            </a:extLst>
          </a:blip>
          <a:stretch>
            <a:fillRect/>
          </a:stretch>
        </p:blipFill>
        <p:spPr>
          <a:xfrm>
            <a:off x="3040769" y="2070362"/>
            <a:ext cx="5137234" cy="2003564"/>
          </a:xfrm>
          <a:prstGeom prst="rect">
            <a:avLst/>
          </a:prstGeom>
        </p:spPr>
      </p:pic>
      <p:sp>
        <p:nvSpPr>
          <p:cNvPr id="22" name="文本框 21"/>
          <p:cNvSpPr txBox="1"/>
          <p:nvPr>
            <p:custDataLst>
              <p:tags r:id="rId13"/>
            </p:custDataLst>
          </p:nvPr>
        </p:nvSpPr>
        <p:spPr>
          <a:xfrm>
            <a:off x="5476164" y="2533791"/>
            <a:ext cx="770306" cy="796290"/>
          </a:xfrm>
          <a:custGeom>
            <a:avLst/>
            <a:gdLst/>
            <a:ahLst/>
            <a:cxnLst/>
            <a:rect l="l" t="t" r="r" b="b"/>
            <a:pathLst>
              <a:path w="770306" h="796290">
                <a:moveTo>
                  <a:pt x="635355" y="701574"/>
                </a:moveTo>
                <a:cubicBezTo>
                  <a:pt x="635355" y="703250"/>
                  <a:pt x="634797" y="704647"/>
                  <a:pt x="633679" y="705765"/>
                </a:cubicBezTo>
                <a:cubicBezTo>
                  <a:pt x="632561" y="706882"/>
                  <a:pt x="632003" y="707860"/>
                  <a:pt x="632003" y="708698"/>
                </a:cubicBezTo>
                <a:cubicBezTo>
                  <a:pt x="632003" y="709536"/>
                  <a:pt x="633120" y="710235"/>
                  <a:pt x="635355" y="710794"/>
                </a:cubicBezTo>
                <a:cubicBezTo>
                  <a:pt x="635355" y="711353"/>
                  <a:pt x="635635" y="711632"/>
                  <a:pt x="636194" y="711632"/>
                </a:cubicBezTo>
                <a:cubicBezTo>
                  <a:pt x="636752" y="711073"/>
                  <a:pt x="637451" y="709816"/>
                  <a:pt x="638289" y="707860"/>
                </a:cubicBezTo>
                <a:cubicBezTo>
                  <a:pt x="639127" y="705904"/>
                  <a:pt x="639826" y="703809"/>
                  <a:pt x="640385" y="701574"/>
                </a:cubicBezTo>
                <a:close/>
                <a:moveTo>
                  <a:pt x="574167" y="178537"/>
                </a:moveTo>
                <a:lnTo>
                  <a:pt x="560756" y="202845"/>
                </a:lnTo>
                <a:cubicBezTo>
                  <a:pt x="553491" y="216256"/>
                  <a:pt x="546227" y="230365"/>
                  <a:pt x="538962" y="245174"/>
                </a:cubicBezTo>
                <a:cubicBezTo>
                  <a:pt x="531698" y="259982"/>
                  <a:pt x="526110" y="274371"/>
                  <a:pt x="522198" y="288341"/>
                </a:cubicBezTo>
                <a:lnTo>
                  <a:pt x="533933" y="288341"/>
                </a:lnTo>
                <a:cubicBezTo>
                  <a:pt x="540639" y="277724"/>
                  <a:pt x="549580" y="267386"/>
                  <a:pt x="560756" y="257328"/>
                </a:cubicBezTo>
                <a:cubicBezTo>
                  <a:pt x="571932" y="247269"/>
                  <a:pt x="580453" y="237770"/>
                  <a:pt x="586321" y="228829"/>
                </a:cubicBezTo>
                <a:cubicBezTo>
                  <a:pt x="592188" y="219888"/>
                  <a:pt x="595401" y="208712"/>
                  <a:pt x="595960" y="195301"/>
                </a:cubicBezTo>
                <a:cubicBezTo>
                  <a:pt x="594842" y="193624"/>
                  <a:pt x="593445" y="191249"/>
                  <a:pt x="591769" y="188176"/>
                </a:cubicBezTo>
                <a:cubicBezTo>
                  <a:pt x="590093" y="185103"/>
                  <a:pt x="587578" y="182448"/>
                  <a:pt x="584225" y="180213"/>
                </a:cubicBezTo>
                <a:cubicBezTo>
                  <a:pt x="582549" y="179096"/>
                  <a:pt x="579196" y="178537"/>
                  <a:pt x="574167" y="178537"/>
                </a:cubicBezTo>
                <a:close/>
                <a:moveTo>
                  <a:pt x="553212" y="129921"/>
                </a:moveTo>
                <a:cubicBezTo>
                  <a:pt x="552094" y="133274"/>
                  <a:pt x="549999" y="136906"/>
                  <a:pt x="546925" y="140818"/>
                </a:cubicBezTo>
                <a:cubicBezTo>
                  <a:pt x="543852" y="144729"/>
                  <a:pt x="541756" y="148362"/>
                  <a:pt x="540639" y="151714"/>
                </a:cubicBezTo>
                <a:lnTo>
                  <a:pt x="544830" y="151714"/>
                </a:lnTo>
                <a:cubicBezTo>
                  <a:pt x="547065" y="149479"/>
                  <a:pt x="549719" y="147244"/>
                  <a:pt x="552793" y="145009"/>
                </a:cubicBezTo>
                <a:cubicBezTo>
                  <a:pt x="555866" y="142774"/>
                  <a:pt x="558241" y="140678"/>
                  <a:pt x="559917" y="138722"/>
                </a:cubicBezTo>
                <a:cubicBezTo>
                  <a:pt x="561594" y="136766"/>
                  <a:pt x="562991" y="133833"/>
                  <a:pt x="564108" y="129921"/>
                </a:cubicBezTo>
                <a:close/>
                <a:moveTo>
                  <a:pt x="571652" y="111481"/>
                </a:moveTo>
                <a:cubicBezTo>
                  <a:pt x="578917" y="117628"/>
                  <a:pt x="588416" y="124333"/>
                  <a:pt x="600151" y="131598"/>
                </a:cubicBezTo>
                <a:cubicBezTo>
                  <a:pt x="618033" y="143891"/>
                  <a:pt x="630606" y="153670"/>
                  <a:pt x="637870" y="160935"/>
                </a:cubicBezTo>
                <a:cubicBezTo>
                  <a:pt x="638988" y="162052"/>
                  <a:pt x="644576" y="166802"/>
                  <a:pt x="654634" y="175184"/>
                </a:cubicBezTo>
                <a:cubicBezTo>
                  <a:pt x="663575" y="181331"/>
                  <a:pt x="671119" y="188036"/>
                  <a:pt x="677265" y="195301"/>
                </a:cubicBezTo>
                <a:cubicBezTo>
                  <a:pt x="676148" y="213182"/>
                  <a:pt x="671398" y="229388"/>
                  <a:pt x="663016" y="243916"/>
                </a:cubicBezTo>
                <a:cubicBezTo>
                  <a:pt x="654634" y="258445"/>
                  <a:pt x="642340" y="275768"/>
                  <a:pt x="626135" y="295885"/>
                </a:cubicBezTo>
                <a:lnTo>
                  <a:pt x="613562" y="311811"/>
                </a:lnTo>
                <a:cubicBezTo>
                  <a:pt x="601827" y="325222"/>
                  <a:pt x="583946" y="348412"/>
                  <a:pt x="559917" y="381381"/>
                </a:cubicBezTo>
                <a:cubicBezTo>
                  <a:pt x="533654" y="417703"/>
                  <a:pt x="509486" y="448297"/>
                  <a:pt x="487413" y="473164"/>
                </a:cubicBezTo>
                <a:cubicBezTo>
                  <a:pt x="465341" y="498031"/>
                  <a:pt x="436143" y="523177"/>
                  <a:pt x="399821" y="548602"/>
                </a:cubicBezTo>
                <a:cubicBezTo>
                  <a:pt x="363499" y="574027"/>
                  <a:pt x="319075" y="596799"/>
                  <a:pt x="266547" y="616915"/>
                </a:cubicBezTo>
                <a:cubicBezTo>
                  <a:pt x="293929" y="651002"/>
                  <a:pt x="350088" y="668046"/>
                  <a:pt x="435026" y="668046"/>
                </a:cubicBezTo>
                <a:cubicBezTo>
                  <a:pt x="475818" y="668046"/>
                  <a:pt x="518007" y="664832"/>
                  <a:pt x="561594" y="658406"/>
                </a:cubicBezTo>
                <a:cubicBezTo>
                  <a:pt x="605180" y="651980"/>
                  <a:pt x="655752" y="643458"/>
                  <a:pt x="713308" y="632841"/>
                </a:cubicBezTo>
                <a:lnTo>
                  <a:pt x="770306" y="622783"/>
                </a:lnTo>
                <a:lnTo>
                  <a:pt x="749351" y="704088"/>
                </a:lnTo>
                <a:cubicBezTo>
                  <a:pt x="742645" y="731469"/>
                  <a:pt x="736778" y="751307"/>
                  <a:pt x="731748" y="763600"/>
                </a:cubicBezTo>
                <a:cubicBezTo>
                  <a:pt x="706044" y="785394"/>
                  <a:pt x="653237" y="796290"/>
                  <a:pt x="573329" y="796290"/>
                </a:cubicBezTo>
                <a:cubicBezTo>
                  <a:pt x="526389" y="796290"/>
                  <a:pt x="477215" y="792658"/>
                  <a:pt x="425805" y="785394"/>
                </a:cubicBezTo>
                <a:cubicBezTo>
                  <a:pt x="374396" y="778129"/>
                  <a:pt x="332486" y="769468"/>
                  <a:pt x="300075" y="759409"/>
                </a:cubicBezTo>
                <a:cubicBezTo>
                  <a:pt x="284988" y="753263"/>
                  <a:pt x="272275" y="746417"/>
                  <a:pt x="261937" y="738873"/>
                </a:cubicBezTo>
                <a:cubicBezTo>
                  <a:pt x="251600" y="731330"/>
                  <a:pt x="240004" y="721690"/>
                  <a:pt x="227152" y="709956"/>
                </a:cubicBezTo>
                <a:cubicBezTo>
                  <a:pt x="219329" y="702691"/>
                  <a:pt x="210388" y="694868"/>
                  <a:pt x="200330" y="686486"/>
                </a:cubicBezTo>
                <a:cubicBezTo>
                  <a:pt x="190271" y="678104"/>
                  <a:pt x="179375" y="670560"/>
                  <a:pt x="167640" y="663855"/>
                </a:cubicBezTo>
                <a:cubicBezTo>
                  <a:pt x="137465" y="674472"/>
                  <a:pt x="95275" y="694309"/>
                  <a:pt x="41072" y="723367"/>
                </a:cubicBezTo>
                <a:cubicBezTo>
                  <a:pt x="22072" y="733984"/>
                  <a:pt x="8382" y="740969"/>
                  <a:pt x="0" y="744322"/>
                </a:cubicBezTo>
                <a:cubicBezTo>
                  <a:pt x="10058" y="720293"/>
                  <a:pt x="25425" y="696405"/>
                  <a:pt x="46101" y="672656"/>
                </a:cubicBezTo>
                <a:cubicBezTo>
                  <a:pt x="66776" y="648907"/>
                  <a:pt x="88011" y="629349"/>
                  <a:pt x="109804" y="613982"/>
                </a:cubicBezTo>
                <a:cubicBezTo>
                  <a:pt x="131597" y="598615"/>
                  <a:pt x="148361" y="590652"/>
                  <a:pt x="160096" y="590093"/>
                </a:cubicBezTo>
                <a:cubicBezTo>
                  <a:pt x="181889" y="590093"/>
                  <a:pt x="215417" y="568439"/>
                  <a:pt x="260680" y="525132"/>
                </a:cubicBezTo>
                <a:cubicBezTo>
                  <a:pt x="305943" y="481825"/>
                  <a:pt x="350926" y="431953"/>
                  <a:pt x="395630" y="375514"/>
                </a:cubicBezTo>
                <a:cubicBezTo>
                  <a:pt x="440334" y="319075"/>
                  <a:pt x="470509" y="276327"/>
                  <a:pt x="486156" y="247269"/>
                </a:cubicBezTo>
                <a:cubicBezTo>
                  <a:pt x="490626" y="239446"/>
                  <a:pt x="481127" y="235534"/>
                  <a:pt x="457657" y="235534"/>
                </a:cubicBezTo>
                <a:cubicBezTo>
                  <a:pt x="421335" y="235534"/>
                  <a:pt x="348132" y="245313"/>
                  <a:pt x="238049" y="264871"/>
                </a:cubicBezTo>
                <a:cubicBezTo>
                  <a:pt x="226314" y="270459"/>
                  <a:pt x="211645" y="276327"/>
                  <a:pt x="194043" y="282474"/>
                </a:cubicBezTo>
                <a:cubicBezTo>
                  <a:pt x="176441" y="288620"/>
                  <a:pt x="161772" y="291694"/>
                  <a:pt x="150038" y="291694"/>
                </a:cubicBezTo>
                <a:cubicBezTo>
                  <a:pt x="143891" y="291694"/>
                  <a:pt x="139420" y="290576"/>
                  <a:pt x="136626" y="288341"/>
                </a:cubicBezTo>
                <a:cubicBezTo>
                  <a:pt x="127686" y="286106"/>
                  <a:pt x="116789" y="279121"/>
                  <a:pt x="103937" y="267386"/>
                </a:cubicBezTo>
                <a:cubicBezTo>
                  <a:pt x="91084" y="255651"/>
                  <a:pt x="79908" y="242380"/>
                  <a:pt x="70409" y="227571"/>
                </a:cubicBezTo>
                <a:cubicBezTo>
                  <a:pt x="60909" y="212763"/>
                  <a:pt x="55600" y="200051"/>
                  <a:pt x="54483" y="189433"/>
                </a:cubicBezTo>
                <a:lnTo>
                  <a:pt x="196977" y="189433"/>
                </a:lnTo>
                <a:cubicBezTo>
                  <a:pt x="212064" y="189433"/>
                  <a:pt x="263474" y="184404"/>
                  <a:pt x="351206" y="174346"/>
                </a:cubicBezTo>
                <a:cubicBezTo>
                  <a:pt x="438937" y="164287"/>
                  <a:pt x="487553" y="157582"/>
                  <a:pt x="497052" y="154229"/>
                </a:cubicBezTo>
                <a:cubicBezTo>
                  <a:pt x="506552" y="150317"/>
                  <a:pt x="515493" y="144171"/>
                  <a:pt x="523875" y="135789"/>
                </a:cubicBezTo>
                <a:cubicBezTo>
                  <a:pt x="531139" y="129083"/>
                  <a:pt x="537984" y="123774"/>
                  <a:pt x="544411" y="119863"/>
                </a:cubicBezTo>
                <a:cubicBezTo>
                  <a:pt x="550837" y="115951"/>
                  <a:pt x="559917" y="113157"/>
                  <a:pt x="571652" y="111481"/>
                </a:cubicBezTo>
                <a:close/>
                <a:moveTo>
                  <a:pt x="247269" y="0"/>
                </a:moveTo>
                <a:cubicBezTo>
                  <a:pt x="261239" y="559"/>
                  <a:pt x="290716" y="5448"/>
                  <a:pt x="335699" y="14669"/>
                </a:cubicBezTo>
                <a:cubicBezTo>
                  <a:pt x="380682" y="23889"/>
                  <a:pt x="407086" y="31852"/>
                  <a:pt x="414909" y="38557"/>
                </a:cubicBezTo>
                <a:cubicBezTo>
                  <a:pt x="417144" y="110643"/>
                  <a:pt x="396189" y="151156"/>
                  <a:pt x="352044" y="160096"/>
                </a:cubicBezTo>
                <a:cubicBezTo>
                  <a:pt x="343662" y="153950"/>
                  <a:pt x="330949" y="139002"/>
                  <a:pt x="313906" y="115253"/>
                </a:cubicBezTo>
                <a:cubicBezTo>
                  <a:pt x="296862" y="91504"/>
                  <a:pt x="281495" y="67755"/>
                  <a:pt x="267805" y="44006"/>
                </a:cubicBezTo>
                <a:cubicBezTo>
                  <a:pt x="254114" y="20257"/>
                  <a:pt x="247269" y="5588"/>
                  <a:pt x="247269"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6600">
              <a:solidFill>
                <a:srgbClr val="000000"/>
              </a:solidFill>
              <a:latin typeface="江西拙楷" panose="02010600040101010101" pitchFamily="2" charset="-122"/>
              <a:ea typeface="江西拙楷" panose="02010600040101010101" pitchFamily="2" charset="-122"/>
            </a:endParaRPr>
          </a:p>
        </p:txBody>
      </p:sp>
      <p:sp>
        <p:nvSpPr>
          <p:cNvPr id="34" name="平行四边形 33"/>
          <p:cNvSpPr/>
          <p:nvPr>
            <p:custDataLst>
              <p:tags r:id="rId14"/>
            </p:custDataLst>
          </p:nvPr>
        </p:nvSpPr>
        <p:spPr>
          <a:xfrm flipH="1" flipV="1">
            <a:off x="1778857" y="4815885"/>
            <a:ext cx="4817656" cy="170877"/>
          </a:xfrm>
          <a:prstGeom prst="parallelogram">
            <a:avLst>
              <a:gd name="adj" fmla="val 33502"/>
            </a:avLst>
          </a:prstGeom>
          <a:gradFill flip="none" rotWithShape="1">
            <a:gsLst>
              <a:gs pos="0">
                <a:schemeClr val="accent1">
                  <a:lumMod val="75000"/>
                  <a:alpha val="58000"/>
                </a:schemeClr>
              </a:gs>
              <a:gs pos="24000">
                <a:schemeClr val="accent1">
                  <a:lumMod val="75000"/>
                </a:schemeClr>
              </a:gs>
              <a:gs pos="66000">
                <a:srgbClr val="540000">
                  <a:alpha val="67000"/>
                </a:srgbClr>
              </a:gs>
              <a:gs pos="100000">
                <a:srgbClr val="860000"/>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0" rtlCol="0" anchor="ctr"/>
          <a:lstStyle/>
          <a:p>
            <a:pPr algn="ctr"/>
            <a:endParaRPr lang="zh-CN" altLang="en-US"/>
          </a:p>
        </p:txBody>
      </p:sp>
      <p:sp>
        <p:nvSpPr>
          <p:cNvPr id="2" name="文本框 1"/>
          <p:cNvSpPr txBox="1"/>
          <p:nvPr>
            <p:custDataLst>
              <p:tags r:id="rId15"/>
            </p:custDataLst>
          </p:nvPr>
        </p:nvSpPr>
        <p:spPr>
          <a:xfrm>
            <a:off x="5795010" y="4340225"/>
            <a:ext cx="801370" cy="460375"/>
          </a:xfrm>
          <a:prstGeom prst="rect">
            <a:avLst/>
          </a:prstGeom>
          <a:noFill/>
        </p:spPr>
        <p:txBody>
          <a:bodyPr wrap="square" rtlCol="0">
            <a:spAutoFit/>
          </a:bodyPr>
          <a:lstStyle/>
          <a:p>
            <a:r>
              <a:rPr lang="zh-CN" altLang="en-US" sz="2400" b="1"/>
              <a:t>昌耀  </a:t>
            </a:r>
            <a:r>
              <a:rPr lang="zh-CN" altLang="en-US"/>
              <a:t>                                                </a:t>
            </a:r>
            <a:endParaRPr lang="zh-CN" altLang="en-US"/>
          </a:p>
        </p:txBody>
      </p:sp>
    </p:spTree>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500"/>
                                        <p:tgtEl>
                                          <p:spTgt spid="16"/>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up)">
                                      <p:cBhvr>
                                        <p:cTn id="10" dur="500"/>
                                        <p:tgtEl>
                                          <p:spTgt spid="18"/>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up)">
                                      <p:cBhvr>
                                        <p:cTn id="13" dur="500"/>
                                        <p:tgtEl>
                                          <p:spTgt spid="20"/>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wipe(up)">
                                      <p:cBhvr>
                                        <p:cTn id="16" dur="500"/>
                                        <p:tgtEl>
                                          <p:spTgt spid="24"/>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up)">
                                      <p:cBhvr>
                                        <p:cTn id="19" dur="500"/>
                                        <p:tgtEl>
                                          <p:spTgt spid="15"/>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up)">
                                      <p:cBhvr>
                                        <p:cTn id="22" dur="500"/>
                                        <p:tgtEl>
                                          <p:spTgt spid="17"/>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up)">
                                      <p:cBhvr>
                                        <p:cTn id="25" dur="500"/>
                                        <p:tgtEl>
                                          <p:spTgt spid="22"/>
                                        </p:tgtEl>
                                      </p:cBhvr>
                                    </p:animEffect>
                                  </p:childTnLst>
                                </p:cTn>
                              </p:par>
                              <p:par>
                                <p:cTn id="26" presetID="6" presetClass="entr" presetSubtype="16" fill="hold" grpId="0" nodeType="with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circle(in)">
                                      <p:cBhvr>
                                        <p:cTn id="28" dur="2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20" grpId="0"/>
      <p:bldP spid="24" grpId="0"/>
      <p:bldP spid="15" grpId="0"/>
      <p:bldP spid="17" grpId="0"/>
      <p:bldP spid="22" grpId="0"/>
      <p:bldP spid="3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custDataLst>
              <p:tags r:id="rId1"/>
            </p:custDataLst>
          </p:nvPr>
        </p:nvGrpSpPr>
        <p:grpSpPr>
          <a:xfrm>
            <a:off x="1595120" y="3829685"/>
            <a:ext cx="490220" cy="1611630"/>
            <a:chOff x="1443" y="3767"/>
            <a:chExt cx="772" cy="2538"/>
          </a:xfrm>
        </p:grpSpPr>
        <p:sp>
          <p:nvSpPr>
            <p:cNvPr id="18" name="文本框 17"/>
            <p:cNvSpPr txBox="1"/>
            <p:nvPr>
              <p:custDataLst>
                <p:tags r:id="rId2"/>
              </p:custDataLst>
            </p:nvPr>
          </p:nvSpPr>
          <p:spPr>
            <a:xfrm>
              <a:off x="1443" y="4633"/>
              <a:ext cx="772" cy="1672"/>
            </a:xfrm>
            <a:prstGeom prst="rect">
              <a:avLst/>
            </a:prstGeom>
            <a:noFill/>
          </p:spPr>
          <p:txBody>
            <a:bodyPr vert="eaVert" wrap="square" rtlCol="0">
              <a:spAutoFit/>
            </a:bodyPr>
            <a:lstStyle/>
            <a:p>
              <a:r>
                <a:rPr lang="zh-CN" altLang="en-US" sz="2000" b="1">
                  <a:solidFill>
                    <a:srgbClr val="444F43"/>
                  </a:solidFill>
                  <a:latin typeface="汉仪楷体S"/>
                  <a:ea typeface="汉仪楷体S"/>
                  <a:cs typeface="汉仪楷体S" panose="00020600040101010101" charset="-122"/>
                  <a:sym typeface="+mn-lt"/>
                </a:rPr>
                <a:t>血滴</a:t>
              </a:r>
              <a:endParaRPr lang="zh-CN" altLang="en-US" sz="2000" b="1">
                <a:solidFill>
                  <a:srgbClr val="444F43"/>
                </a:solidFill>
                <a:latin typeface="汉仪楷体S"/>
                <a:ea typeface="汉仪楷体S"/>
                <a:cs typeface="汉仪楷体S" panose="00020600040101010101" charset="-122"/>
                <a:sym typeface="+mn-lt"/>
              </a:endParaRPr>
            </a:p>
          </p:txBody>
        </p:sp>
        <p:sp>
          <p:nvSpPr>
            <p:cNvPr id="20" name="椭圆 19"/>
            <p:cNvSpPr/>
            <p:nvPr>
              <p:custDataLst>
                <p:tags r:id="rId3"/>
              </p:custDataLst>
            </p:nvPr>
          </p:nvSpPr>
          <p:spPr>
            <a:xfrm>
              <a:off x="1505" y="3767"/>
              <a:ext cx="555" cy="789"/>
            </a:xfrm>
            <a:prstGeom prst="ellipse">
              <a:avLst/>
            </a:prstGeom>
            <a:solidFill>
              <a:srgbClr val="AD57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楷体S"/>
                <a:ea typeface="汉仪楷体S"/>
                <a:cs typeface="汉仪楷体S" panose="00020600040101010101" charset="-122"/>
              </a:endParaRPr>
            </a:p>
          </p:txBody>
        </p:sp>
      </p:grpSp>
      <p:sp>
        <p:nvSpPr>
          <p:cNvPr id="16" name="文本框 15"/>
          <p:cNvSpPr txBox="1"/>
          <p:nvPr>
            <p:custDataLst>
              <p:tags r:id="rId4"/>
            </p:custDataLst>
          </p:nvPr>
        </p:nvSpPr>
        <p:spPr>
          <a:xfrm>
            <a:off x="3767919" y="3760365"/>
            <a:ext cx="8151089" cy="2030095"/>
          </a:xfrm>
          <a:prstGeom prst="rect">
            <a:avLst/>
          </a:prstGeom>
          <a:noFill/>
        </p:spPr>
        <p:txBody>
          <a:bodyPr vert="horz" wrap="square" rtlCol="0">
            <a:spAutoFit/>
          </a:bodyPr>
          <a:lstStyle/>
          <a:p>
            <a:pPr algn="just">
              <a:lnSpc>
                <a:spcPct val="150000"/>
              </a:lnSpc>
            </a:pPr>
            <a:r>
              <a:rPr lang="zh-CN" altLang="en-US" sz="2800" b="1" smtClean="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smtClean="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b="1" smtClean="0">
                <a:latin typeface="微软雅黑" panose="020B0503020204020204" pitchFamily="34" charset="-122"/>
                <a:ea typeface="微软雅黑" panose="020B0503020204020204" pitchFamily="34" charset="-122"/>
                <a:cs typeface="微软雅黑" panose="020B0503020204020204" pitchFamily="34" charset="-122"/>
              </a:rPr>
              <a:t>“血滴”</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无疑代表着</a:t>
            </a:r>
            <a:r>
              <a:rPr lang="zh-CN" altLang="en-US" sz="28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牺牲与决心</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，既是人们的牺牲、痛苦、与磨难的见证，也是人们刚强不屈、永不言弃的</a:t>
            </a:r>
            <a:r>
              <a:rPr lang="zh-CN" altLang="en-US" sz="2800" b="1" smtClean="0">
                <a:latin typeface="微软雅黑" panose="020B0503020204020204" pitchFamily="34" charset="-122"/>
                <a:ea typeface="微软雅黑" panose="020B0503020204020204" pitchFamily="34" charset="-122"/>
                <a:cs typeface="微软雅黑" panose="020B0503020204020204" pitchFamily="34" charset="-122"/>
              </a:rPr>
              <a:t>佐证</a:t>
            </a:r>
            <a:r>
              <a:rPr lang="zh-CN" altLang="en-US" sz="2400" b="1" smtClean="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b="1" smtClean="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custDataLst>
              <p:tags r:id="rId5"/>
            </p:custDataLst>
          </p:nvPr>
        </p:nvSpPr>
        <p:spPr>
          <a:xfrm>
            <a:off x="3996055" y="515620"/>
            <a:ext cx="7695565" cy="2676525"/>
          </a:xfrm>
          <a:prstGeom prst="rect">
            <a:avLst/>
          </a:prstGeom>
          <a:noFill/>
        </p:spPr>
        <p:txBody>
          <a:bodyPr wrap="square" rtlCol="0" anchor="t">
            <a:spAutoFit/>
          </a:bodyPr>
          <a:lstStyle/>
          <a:p>
            <a:pPr algn="just">
              <a:lnSpc>
                <a:spcPct val="150000"/>
              </a:lnSpc>
            </a:pPr>
            <a:r>
              <a:rPr lang="en-US" altLang="zh-CN" sz="2800" b="1">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mn-ea"/>
              </a:rPr>
              <a:t>石砾”无疑代表着种种</a:t>
            </a:r>
            <a:r>
              <a:rPr lang="zh-CN" altLang="en-US" sz="28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挫折与打击</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mn-ea"/>
              </a:rPr>
              <a:t>，这里特指“大跃进”思潮下出现的那些</a:t>
            </a:r>
            <a:r>
              <a:rPr lang="zh-CN" altLang="en-US" sz="28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浮泛的信念、空洞的追求、或是迷狂的意绪</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mn-ea"/>
              </a:rPr>
              <a:t>，它们在出现在人们追求光明的道路上，考验着人们的意志和</a:t>
            </a:r>
            <a:r>
              <a:rPr lang="zh-CN" altLang="en-US" sz="2800" b="1" smtClean="0">
                <a:latin typeface="微软雅黑" panose="020B0503020204020204" pitchFamily="34" charset="-122"/>
                <a:ea typeface="微软雅黑" panose="020B0503020204020204" pitchFamily="34" charset="-122"/>
                <a:cs typeface="微软雅黑" panose="020B0503020204020204" pitchFamily="34" charset="-122"/>
                <a:sym typeface="+mn-ea"/>
              </a:rPr>
              <a:t>毅力。</a:t>
            </a:r>
            <a:endParaRPr lang="zh-CN" altLang="en-US" sz="2800" b="1"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122" name="currentImg" descr="https://timgsa.baidu.com/timg?image&amp;quality=80&amp;size=b9999_10000&amp;sec=1590289832812&amp;di=212645139c9c75b74e0d25842e38097a&amp;imgtype=0&amp;src=http%3A%2F%2Fn.sinaimg.cn%2Fsinacn12%2F218%2Fw640h378%2F20180321%2F974b-fyskeue1244594.jpg"/>
          <p:cNvPicPr>
            <a:picLocks noChangeAspect="1" noChangeArrowheads="1"/>
          </p:cNvPicPr>
          <p:nvPr>
            <p:custDataLst>
              <p:tags r:id="rId6"/>
            </p:custDataLst>
          </p:nvPr>
        </p:nvPicPr>
        <p:blipFill>
          <a:blip r:embed="rId7" r:link="rId8">
            <a:extLst>
              <a:ext uri="{28A0092B-C50C-407E-A947-70E740481C1C}">
                <a14:useLocalDpi xmlns:a14="http://schemas.microsoft.com/office/drawing/2010/main" val="0"/>
              </a:ext>
            </a:extLst>
          </a:blip>
          <a:stretch>
            <a:fillRect/>
          </a:stretch>
        </p:blipFill>
        <p:spPr bwMode="auto">
          <a:xfrm>
            <a:off x="585470" y="913130"/>
            <a:ext cx="3182620" cy="1880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custDataLst>
              <p:tags r:id="rId1"/>
            </p:custDataLst>
          </p:nvPr>
        </p:nvGrpSpPr>
        <p:grpSpPr>
          <a:xfrm>
            <a:off x="568960" y="1528445"/>
            <a:ext cx="492760" cy="2444115"/>
            <a:chOff x="1439" y="4001"/>
            <a:chExt cx="776" cy="3849"/>
          </a:xfrm>
        </p:grpSpPr>
        <p:sp>
          <p:nvSpPr>
            <p:cNvPr id="18" name="文本框 17"/>
            <p:cNvSpPr txBox="1"/>
            <p:nvPr>
              <p:custDataLst>
                <p:tags r:id="rId2"/>
              </p:custDataLst>
            </p:nvPr>
          </p:nvSpPr>
          <p:spPr>
            <a:xfrm>
              <a:off x="1439" y="5130"/>
              <a:ext cx="776" cy="2720"/>
            </a:xfrm>
            <a:prstGeom prst="rect">
              <a:avLst/>
            </a:prstGeom>
            <a:noFill/>
          </p:spPr>
          <p:txBody>
            <a:bodyPr vert="eaVert" wrap="none" rtlCol="0">
              <a:spAutoFit/>
            </a:bodyPr>
            <a:lstStyle/>
            <a:p>
              <a:r>
                <a:rPr lang="zh-CN" altLang="en-US" sz="2000" b="1" smtClean="0">
                  <a:solidFill>
                    <a:srgbClr val="444F43"/>
                  </a:solidFill>
                  <a:latin typeface="汉仪楷体S"/>
                  <a:ea typeface="汉仪楷体S"/>
                  <a:cs typeface="汉仪楷体S" panose="00020600040101010101" charset="-122"/>
                  <a:sym typeface="+mn-lt"/>
                </a:rPr>
                <a:t>雪豹、雄鹰</a:t>
              </a:r>
              <a:endParaRPr lang="zh-CN" altLang="en-US" sz="2000" b="1">
                <a:solidFill>
                  <a:srgbClr val="444F43"/>
                </a:solidFill>
                <a:latin typeface="汉仪楷体S"/>
                <a:ea typeface="汉仪楷体S"/>
                <a:cs typeface="汉仪楷体S" panose="00020600040101010101" charset="-122"/>
                <a:sym typeface="+mn-lt"/>
              </a:endParaRPr>
            </a:p>
          </p:txBody>
        </p:sp>
        <p:sp>
          <p:nvSpPr>
            <p:cNvPr id="20" name="椭圆 19"/>
            <p:cNvSpPr/>
            <p:nvPr>
              <p:custDataLst>
                <p:tags r:id="rId3"/>
              </p:custDataLst>
            </p:nvPr>
          </p:nvSpPr>
          <p:spPr>
            <a:xfrm>
              <a:off x="1505" y="4001"/>
              <a:ext cx="555" cy="555"/>
            </a:xfrm>
            <a:prstGeom prst="ellipse">
              <a:avLst/>
            </a:prstGeom>
            <a:solidFill>
              <a:srgbClr val="AD57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楷体S"/>
                <a:ea typeface="汉仪楷体S"/>
                <a:cs typeface="汉仪楷体S" panose="00020600040101010101" charset="-122"/>
              </a:endParaRPr>
            </a:p>
          </p:txBody>
        </p:sp>
      </p:grpSp>
      <p:sp>
        <p:nvSpPr>
          <p:cNvPr id="16" name="文本框 15"/>
          <p:cNvSpPr txBox="1"/>
          <p:nvPr>
            <p:custDataLst>
              <p:tags r:id="rId4"/>
            </p:custDataLst>
          </p:nvPr>
        </p:nvSpPr>
        <p:spPr>
          <a:xfrm>
            <a:off x="6306820" y="1679575"/>
            <a:ext cx="5595620" cy="2306955"/>
          </a:xfrm>
          <a:prstGeom prst="rect">
            <a:avLst/>
          </a:prstGeom>
          <a:noFill/>
        </p:spPr>
        <p:txBody>
          <a:bodyPr vert="horz" wrap="square" rtlCol="0">
            <a:spAutoFit/>
          </a:bodyPr>
          <a:lstStyle/>
          <a:p>
            <a:pPr algn="just">
              <a:lnSpc>
                <a:spcPct val="150000"/>
              </a:lnSpc>
            </a:pPr>
            <a:r>
              <a:rPr lang="zh-CN" altLang="en-US" sz="2400" b="1" smtClean="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b="1" smtClean="0">
                <a:latin typeface="微软雅黑" panose="020B0503020204020204" pitchFamily="34" charset="-122"/>
                <a:ea typeface="微软雅黑" panose="020B0503020204020204" pitchFamily="34" charset="-122"/>
                <a:cs typeface="微软雅黑" panose="020B0503020204020204" pitchFamily="34" charset="-122"/>
              </a:rPr>
              <a:t>“雪豹”</a:t>
            </a:r>
            <a:r>
              <a:rPr lang="zh-CN" altLang="en-US" sz="3200" b="1">
                <a:latin typeface="微软雅黑" panose="020B0503020204020204" pitchFamily="34" charset="-122"/>
                <a:ea typeface="微软雅黑" panose="020B0503020204020204" pitchFamily="34" charset="-122"/>
                <a:cs typeface="微软雅黑" panose="020B0503020204020204" pitchFamily="34" charset="-122"/>
              </a:rPr>
              <a:t>和“雄鹰”暗喻那些</a:t>
            </a:r>
            <a:r>
              <a:rPr lang="zh-CN" altLang="en-US" sz="32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能力者与领导者</a:t>
            </a:r>
            <a:r>
              <a:rPr lang="zh-CN" altLang="en-US" sz="3200" b="1">
                <a:latin typeface="微软雅黑" panose="020B0503020204020204" pitchFamily="34" charset="-122"/>
                <a:ea typeface="微软雅黑" panose="020B0503020204020204" pitchFamily="34" charset="-122"/>
                <a:cs typeface="微软雅黑" panose="020B0503020204020204" pitchFamily="34" charset="-122"/>
              </a:rPr>
              <a:t>，他们是英雄标榜、给人以奋进的力量</a:t>
            </a:r>
            <a:endParaRPr lang="zh-CN" altLang="en-US" sz="3200" b="1">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148" name="Picture 4" descr="16{S{0WE30XW%T@B[FQJ646"/>
          <p:cNvPicPr>
            <a:picLocks noChangeAspect="1" noChangeArrowheads="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bwMode="auto">
          <a:xfrm>
            <a:off x="1742843" y="743198"/>
            <a:ext cx="3737553" cy="2349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5" descr="AAPJKKC@F_)ZIF7A{2L)Q0N"/>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bwMode="auto">
          <a:xfrm>
            <a:off x="1743075" y="3092450"/>
            <a:ext cx="3736975" cy="2325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custDataLst>
              <p:tags r:id="rId1"/>
            </p:custDataLst>
          </p:nvPr>
        </p:nvSpPr>
        <p:spPr>
          <a:xfrm>
            <a:off x="913849" y="3257675"/>
            <a:ext cx="492443" cy="746358"/>
          </a:xfrm>
          <a:prstGeom prst="rect">
            <a:avLst/>
          </a:prstGeom>
          <a:noFill/>
        </p:spPr>
        <p:txBody>
          <a:bodyPr vert="eaVert" wrap="none" rtlCol="0">
            <a:spAutoFit/>
          </a:bodyPr>
          <a:lstStyle/>
          <a:p>
            <a:r>
              <a:rPr lang="zh-CN" altLang="en-US" sz="2000" b="1" smtClean="0">
                <a:solidFill>
                  <a:srgbClr val="444F43"/>
                </a:solidFill>
                <a:latin typeface="汉仪楷体S"/>
                <a:ea typeface="汉仪楷体S"/>
                <a:cs typeface="汉仪楷体S" panose="00020600040101010101" charset="-122"/>
                <a:sym typeface="+mn-lt"/>
              </a:rPr>
              <a:t>蜘蛛</a:t>
            </a:r>
            <a:endParaRPr lang="zh-CN" altLang="en-US" sz="2000" b="1">
              <a:solidFill>
                <a:srgbClr val="444F43"/>
              </a:solidFill>
              <a:latin typeface="汉仪楷体S"/>
              <a:ea typeface="汉仪楷体S"/>
              <a:cs typeface="汉仪楷体S" panose="00020600040101010101" charset="-122"/>
              <a:sym typeface="+mn-lt"/>
            </a:endParaRPr>
          </a:p>
        </p:txBody>
      </p:sp>
      <p:sp>
        <p:nvSpPr>
          <p:cNvPr id="20" name="椭圆 19"/>
          <p:cNvSpPr/>
          <p:nvPr>
            <p:custDataLst>
              <p:tags r:id="rId2"/>
            </p:custDataLst>
          </p:nvPr>
        </p:nvSpPr>
        <p:spPr>
          <a:xfrm>
            <a:off x="955934" y="2540368"/>
            <a:ext cx="352115" cy="352115"/>
          </a:xfrm>
          <a:prstGeom prst="ellipse">
            <a:avLst/>
          </a:prstGeom>
          <a:solidFill>
            <a:srgbClr val="AD57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楷体S"/>
              <a:ea typeface="汉仪楷体S"/>
              <a:cs typeface="汉仪楷体S" panose="00020600040101010101" charset="-122"/>
            </a:endParaRPr>
          </a:p>
        </p:txBody>
      </p:sp>
      <p:sp>
        <p:nvSpPr>
          <p:cNvPr id="16" name="文本框 15"/>
          <p:cNvSpPr txBox="1"/>
          <p:nvPr>
            <p:custDataLst>
              <p:tags r:id="rId3"/>
            </p:custDataLst>
          </p:nvPr>
        </p:nvSpPr>
        <p:spPr>
          <a:xfrm>
            <a:off x="6038215" y="1873885"/>
            <a:ext cx="5947410" cy="1568450"/>
          </a:xfrm>
          <a:prstGeom prst="rect">
            <a:avLst/>
          </a:prstGeom>
          <a:noFill/>
        </p:spPr>
        <p:txBody>
          <a:bodyPr vert="horz" wrap="square" rtlCol="0">
            <a:spAutoFit/>
          </a:bodyPr>
          <a:lstStyle/>
          <a:p>
            <a:pPr algn="just">
              <a:lnSpc>
                <a:spcPct val="150000"/>
              </a:lnSpc>
            </a:pPr>
            <a:r>
              <a:rPr lang="zh-CN" altLang="en-US" sz="2800" b="1" smtClean="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b="1" smtClean="0">
                <a:latin typeface="微软雅黑" panose="020B0503020204020204" pitchFamily="34" charset="-122"/>
                <a:ea typeface="微软雅黑" panose="020B0503020204020204" pitchFamily="34" charset="-122"/>
                <a:cs typeface="微软雅黑" panose="020B0503020204020204" pitchFamily="34" charset="-122"/>
              </a:rPr>
              <a:t>“蜘蛛”</a:t>
            </a:r>
            <a:r>
              <a:rPr lang="zh-CN" altLang="en-US" sz="3200" b="1">
                <a:latin typeface="微软雅黑" panose="020B0503020204020204" pitchFamily="34" charset="-122"/>
                <a:ea typeface="微软雅黑" panose="020B0503020204020204" pitchFamily="34" charset="-122"/>
                <a:cs typeface="微软雅黑" panose="020B0503020204020204" pitchFamily="34" charset="-122"/>
              </a:rPr>
              <a:t>暗喻那些</a:t>
            </a:r>
            <a:r>
              <a:rPr lang="zh-CN" altLang="en-US" sz="32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虽然渺小、但不失刚毅之志的无名英雄。</a:t>
            </a:r>
            <a:endParaRPr lang="zh-CN" altLang="en-US" sz="32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170" name="Picture 2" descr="S9$QH7FL2{S0PC}6X0_{`Q7"/>
          <p:cNvPicPr>
            <a:picLocks noChangeAspect="1" noChangeArrowheads="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bwMode="auto">
          <a:xfrm>
            <a:off x="1966681" y="865110"/>
            <a:ext cx="3370032" cy="3703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idx="1"/>
            <p:custDataLst>
              <p:tags r:id="rId1"/>
            </p:custDataLst>
          </p:nvPr>
        </p:nvSpPr>
        <p:spPr>
          <a:xfrm>
            <a:off x="838200" y="515620"/>
            <a:ext cx="10515600" cy="1178560"/>
          </a:xfrm>
        </p:spPr>
        <p:txBody>
          <a:bodyPr/>
          <a:lstStyle/>
          <a:p>
            <a:pPr marL="0" lvl="0" indent="0">
              <a:buNone/>
            </a:pPr>
            <a:r>
              <a:rPr lang="zh-CN" altLang="en-US" sz="3200" kern="2200">
                <a:latin typeface="微软雅黑" panose="020B0503020204020204" pitchFamily="34" charset="-122"/>
                <a:ea typeface="微软雅黑" panose="020B0503020204020204" pitchFamily="34" charset="-122"/>
              </a:rPr>
              <a:t>诗歌首句说：“这是我此刻仅能征服的高度了。”怎样理解“此刻”和“仅”两个词的含义？</a:t>
            </a:r>
            <a:endParaRPr lang="zh-CN" altLang="en-US" b="0" i="0" u="none" strike="noStrike" kern="100" baseline="0">
              <a:solidFill>
                <a:srgbClr val="831C1C"/>
              </a:solidFill>
              <a:latin typeface="Times New Roman" panose="02020603050405020304" pitchFamily="18" charset="0"/>
              <a:ea typeface="微软雅黑" panose="020B0503020204020204" pitchFamily="34" charset="-122"/>
            </a:endParaRPr>
          </a:p>
        </p:txBody>
      </p:sp>
      <p:sp>
        <p:nvSpPr>
          <p:cNvPr id="5" name="文本框 4"/>
          <p:cNvSpPr txBox="1"/>
          <p:nvPr>
            <p:custDataLst>
              <p:tags r:id="rId2"/>
            </p:custDataLst>
          </p:nvPr>
        </p:nvSpPr>
        <p:spPr>
          <a:xfrm>
            <a:off x="989330" y="1923415"/>
            <a:ext cx="11098530" cy="3969385"/>
          </a:xfrm>
          <a:prstGeom prst="rect">
            <a:avLst/>
          </a:prstGeom>
          <a:noFill/>
        </p:spPr>
        <p:txBody>
          <a:bodyPr wrap="square" rtlCol="0">
            <a:spAutoFit/>
          </a:bodyPr>
          <a:lstStyle/>
          <a:p>
            <a:pPr algn="l">
              <a:lnSpc>
                <a:spcPct val="150000"/>
              </a:lnSpc>
            </a:pPr>
            <a:r>
              <a:rPr lang="zh-CN" altLang="en-US" sz="2800" kern="100">
                <a:solidFill>
                  <a:schemeClr val="tx1"/>
                </a:solidFill>
                <a:latin typeface="Calibri Light" panose="020F0302020204030204" pitchFamily="34" charset="0"/>
                <a:ea typeface="微软雅黑" panose="020B0503020204020204" pitchFamily="34" charset="-122"/>
                <a:sym typeface="+mn-ea"/>
              </a:rPr>
              <a:t>此刻”和“仅”两个词暗示了多重意思：</a:t>
            </a:r>
            <a:endParaRPr lang="zh-CN" altLang="en-US" sz="2800" kern="100">
              <a:solidFill>
                <a:schemeClr val="tx1"/>
              </a:solidFill>
              <a:latin typeface="Calibri Light" panose="020F0302020204030204" pitchFamily="34" charset="0"/>
              <a:ea typeface="微软雅黑" panose="020B0503020204020204" pitchFamily="34" charset="-122"/>
              <a:sym typeface="+mn-ea"/>
            </a:endParaRPr>
          </a:p>
          <a:p>
            <a:pPr algn="l">
              <a:lnSpc>
                <a:spcPct val="150000"/>
              </a:lnSpc>
            </a:pPr>
            <a:r>
              <a:rPr lang="zh-CN" altLang="en-US" sz="2800" kern="100">
                <a:solidFill>
                  <a:schemeClr val="tx1"/>
                </a:solidFill>
                <a:latin typeface="Calibri Light" panose="020F0302020204030204" pitchFamily="34" charset="0"/>
                <a:ea typeface="微软雅黑" panose="020B0503020204020204" pitchFamily="34" charset="-122"/>
                <a:sym typeface="+mn-ea"/>
              </a:rPr>
              <a:t>这高度并非“一览众山小”的“绝顶”，却是“</a:t>
            </a:r>
            <a:r>
              <a:rPr lang="zh-CN" altLang="en-US" sz="2800" kern="100">
                <a:solidFill>
                  <a:srgbClr val="C00000"/>
                </a:solidFill>
                <a:latin typeface="Calibri Light" panose="020F0302020204030204" pitchFamily="34" charset="0"/>
                <a:ea typeface="微软雅黑" panose="020B0503020204020204" pitchFamily="34" charset="-122"/>
                <a:sym typeface="+mn-ea"/>
              </a:rPr>
              <a:t>我”尽了自己的全部努力所达到的</a:t>
            </a:r>
            <a:r>
              <a:rPr lang="zh-CN" altLang="en-US" sz="2800" kern="100">
                <a:solidFill>
                  <a:schemeClr val="tx1"/>
                </a:solidFill>
                <a:latin typeface="Calibri Light" panose="020F0302020204030204" pitchFamily="34" charset="0"/>
                <a:ea typeface="微软雅黑" panose="020B0503020204020204" pitchFamily="34" charset="-122"/>
                <a:sym typeface="+mn-ea"/>
              </a:rPr>
              <a:t>；</a:t>
            </a:r>
            <a:endParaRPr lang="zh-CN" altLang="en-US" sz="2800" kern="100">
              <a:solidFill>
                <a:schemeClr val="tx1"/>
              </a:solidFill>
              <a:latin typeface="Calibri Light" panose="020F0302020204030204" pitchFamily="34" charset="0"/>
              <a:ea typeface="微软雅黑" panose="020B0503020204020204" pitchFamily="34" charset="-122"/>
              <a:sym typeface="+mn-ea"/>
            </a:endParaRPr>
          </a:p>
          <a:p>
            <a:pPr algn="l">
              <a:lnSpc>
                <a:spcPct val="150000"/>
              </a:lnSpc>
            </a:pPr>
            <a:r>
              <a:rPr lang="zh-CN" altLang="en-US" sz="2800" kern="100">
                <a:solidFill>
                  <a:schemeClr val="tx1"/>
                </a:solidFill>
                <a:latin typeface="Calibri Light" panose="020F0302020204030204" pitchFamily="34" charset="0"/>
                <a:ea typeface="微软雅黑" panose="020B0503020204020204" pitchFamily="34" charset="-122"/>
                <a:sym typeface="+mn-ea"/>
              </a:rPr>
              <a:t>这</a:t>
            </a:r>
            <a:r>
              <a:rPr lang="zh-CN" altLang="en-US" sz="2800" kern="100">
                <a:solidFill>
                  <a:srgbClr val="C00000"/>
                </a:solidFill>
                <a:latin typeface="Calibri Light" panose="020F0302020204030204" pitchFamily="34" charset="0"/>
                <a:ea typeface="微软雅黑" panose="020B0503020204020204" pitchFamily="34" charset="-122"/>
                <a:sym typeface="+mn-ea"/>
              </a:rPr>
              <a:t>并不意味着将来（或“下一刻”）“我”不能达到新的高度</a:t>
            </a:r>
            <a:r>
              <a:rPr lang="zh-CN" altLang="en-US" sz="2800" kern="100">
                <a:solidFill>
                  <a:schemeClr val="tx1"/>
                </a:solidFill>
                <a:latin typeface="Calibri Light" panose="020F0302020204030204" pitchFamily="34" charset="0"/>
                <a:ea typeface="微软雅黑" panose="020B0503020204020204" pitchFamily="34" charset="-122"/>
                <a:sym typeface="+mn-ea"/>
              </a:rPr>
              <a:t>，也不意味着此刻的高度微不足道，这毕竟已是一次历尽艰辛的征服。</a:t>
            </a:r>
            <a:endParaRPr lang="zh-CN" altLang="en-US" sz="2800" b="0" i="0" u="none" strike="noStrike" kern="100" baseline="0">
              <a:solidFill>
                <a:schemeClr val="tx1"/>
              </a:solidFill>
              <a:latin typeface="Times New Roman" panose="02020603050405020304" pitchFamily="18" charset="0"/>
              <a:ea typeface="微软雅黑" panose="020B0503020204020204" pitchFamily="34" charset="-122"/>
            </a:endParaRPr>
          </a:p>
          <a:p>
            <a:pPr>
              <a:lnSpc>
                <a:spcPct val="150000"/>
              </a:lnSpc>
            </a:pPr>
            <a:endParaRPr lang="zh-CN" altLang="en-US" sz="2800" b="0" i="0" u="none" strike="noStrike" kern="100" baseline="0">
              <a:solidFill>
                <a:schemeClr val="tx1"/>
              </a:solidFill>
              <a:latin typeface="Times New Roman" panose="02020603050405020304" pitchFamily="18" charset="0"/>
              <a:ea typeface="微软雅黑" panose="020B0503020204020204" pitchFamily="3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idx="1"/>
            <p:custDataLst>
              <p:tags r:id="rId1"/>
            </p:custDataLst>
          </p:nvPr>
        </p:nvSpPr>
        <p:spPr>
          <a:xfrm>
            <a:off x="838200" y="986790"/>
            <a:ext cx="10515600" cy="833755"/>
          </a:xfrm>
        </p:spPr>
        <p:txBody>
          <a:bodyPr/>
          <a:lstStyle/>
          <a:p>
            <a:pPr marL="0" lvl="0" indent="0">
              <a:buNone/>
            </a:pPr>
            <a:r>
              <a:rPr lang="zh-CN" altLang="en-US" kern="2200">
                <a:latin typeface="微软雅黑" panose="020B0503020204020204" pitchFamily="34" charset="-122"/>
                <a:ea typeface="微软雅黑" panose="020B0503020204020204" pitchFamily="34" charset="-122"/>
              </a:rPr>
              <a:t>诗人为什么惊异于“太阳正决然跃入一片引力无穷的山海”？</a:t>
            </a:r>
            <a:endParaRPr lang="en-US" altLang="zh-CN" b="0" i="0" u="none" strike="noStrike" kern="100" baseline="0">
              <a:latin typeface="微软雅黑" panose="020B0503020204020204" pitchFamily="34" charset="-122"/>
              <a:ea typeface="微软雅黑" panose="020B0503020204020204" pitchFamily="34" charset="-122"/>
            </a:endParaRPr>
          </a:p>
          <a:p>
            <a:pPr marL="0" marR="0" lvl="0" indent="0" rtl="0">
              <a:buNone/>
            </a:pPr>
            <a:endParaRPr lang="zh-CN" altLang="en-US" b="0" i="0" u="none" strike="noStrike" kern="100" baseline="0">
              <a:solidFill>
                <a:srgbClr val="831C1C"/>
              </a:solidFill>
              <a:latin typeface="Times New Roman" panose="02020603050405020304" pitchFamily="18" charset="0"/>
              <a:ea typeface="微软雅黑" panose="020B0503020204020204" pitchFamily="34" charset="-122"/>
            </a:endParaRPr>
          </a:p>
        </p:txBody>
      </p:sp>
      <p:sp>
        <p:nvSpPr>
          <p:cNvPr id="4" name="文本框 3"/>
          <p:cNvSpPr txBox="1"/>
          <p:nvPr>
            <p:custDataLst>
              <p:tags r:id="rId2"/>
            </p:custDataLst>
          </p:nvPr>
        </p:nvSpPr>
        <p:spPr>
          <a:xfrm>
            <a:off x="838200" y="1981835"/>
            <a:ext cx="10429240" cy="2030095"/>
          </a:xfrm>
          <a:prstGeom prst="rect">
            <a:avLst/>
          </a:prstGeom>
          <a:noFill/>
        </p:spPr>
        <p:txBody>
          <a:bodyPr wrap="square" rtlCol="0" anchor="t">
            <a:spAutoFit/>
          </a:bodyPr>
          <a:lstStyle/>
          <a:p>
            <a:pPr>
              <a:lnSpc>
                <a:spcPct val="150000"/>
              </a:lnSpc>
            </a:pPr>
            <a:r>
              <a:rPr lang="zh-CN" altLang="en-US" sz="2800" kern="100">
                <a:solidFill>
                  <a:schemeClr val="tx1"/>
                </a:solidFill>
                <a:latin typeface="Calibri Light" panose="020F0302020204030204" pitchFamily="34" charset="0"/>
                <a:ea typeface="微软雅黑" panose="020B0503020204020204" pitchFamily="34" charset="-122"/>
                <a:sym typeface="+mn-ea"/>
              </a:rPr>
              <a:t>诗人认为，眼前的景物仿佛是</a:t>
            </a:r>
            <a:r>
              <a:rPr lang="zh-CN" altLang="en-US" sz="2800" kern="100">
                <a:solidFill>
                  <a:srgbClr val="C00000"/>
                </a:solidFill>
                <a:latin typeface="Calibri Light" panose="020F0302020204030204" pitchFamily="34" charset="0"/>
                <a:ea typeface="微软雅黑" panose="020B0503020204020204" pitchFamily="34" charset="-122"/>
                <a:sym typeface="+mn-ea"/>
              </a:rPr>
              <a:t>一切艰辛的一种报偿</a:t>
            </a:r>
            <a:r>
              <a:rPr lang="zh-CN" altLang="en-US" sz="2800" kern="100">
                <a:solidFill>
                  <a:schemeClr val="tx1"/>
                </a:solidFill>
                <a:latin typeface="Calibri Light" panose="020F0302020204030204" pitchFamily="34" charset="0"/>
                <a:ea typeface="微软雅黑" panose="020B0503020204020204" pitchFamily="34" charset="-122"/>
                <a:sym typeface="+mn-ea"/>
              </a:rPr>
              <a:t>，</a:t>
            </a:r>
            <a:r>
              <a:rPr lang="zh-CN" altLang="en-US" sz="2800" kern="100">
                <a:solidFill>
                  <a:srgbClr val="C00000"/>
                </a:solidFill>
                <a:latin typeface="Calibri Light" panose="020F0302020204030204" pitchFamily="34" charset="0"/>
                <a:ea typeface="微软雅黑" panose="020B0503020204020204" pitchFamily="34" charset="-122"/>
                <a:sym typeface="+mn-ea"/>
              </a:rPr>
              <a:t>“我”吃惊地看到一派壮丽的雪峰落日景象</a:t>
            </a:r>
            <a:r>
              <a:rPr lang="zh-CN" altLang="en-US" sz="2800" kern="100">
                <a:solidFill>
                  <a:schemeClr val="tx1"/>
                </a:solidFill>
                <a:latin typeface="Calibri Light" panose="020F0302020204030204" pitchFamily="34" charset="0"/>
                <a:ea typeface="微软雅黑" panose="020B0503020204020204" pitchFamily="34" charset="-122"/>
                <a:sym typeface="+mn-ea"/>
              </a:rPr>
              <a:t>，感觉是大自然的馈赠，令</a:t>
            </a:r>
            <a:r>
              <a:rPr lang="en-US" altLang="zh-CN" sz="2800" kern="100">
                <a:solidFill>
                  <a:schemeClr val="tx1"/>
                </a:solidFill>
                <a:latin typeface="Calibri Light" panose="020F0302020204030204" pitchFamily="34" charset="0"/>
                <a:ea typeface="微软雅黑" panose="020B0503020204020204" pitchFamily="34" charset="-122"/>
                <a:sym typeface="+mn-ea"/>
              </a:rPr>
              <a:t>“</a:t>
            </a:r>
            <a:r>
              <a:rPr lang="zh-CN" altLang="en-US" sz="2800" kern="100">
                <a:solidFill>
                  <a:schemeClr val="tx1"/>
                </a:solidFill>
                <a:latin typeface="Calibri Light" panose="020F0302020204030204" pitchFamily="34" charset="0"/>
                <a:ea typeface="微软雅黑" panose="020B0503020204020204" pitchFamily="34" charset="-122"/>
                <a:sym typeface="+mn-ea"/>
              </a:rPr>
              <a:t>我</a:t>
            </a:r>
            <a:r>
              <a:rPr lang="en-US" altLang="zh-CN" sz="2800" kern="100">
                <a:solidFill>
                  <a:schemeClr val="tx1"/>
                </a:solidFill>
                <a:latin typeface="Calibri Light" panose="020F0302020204030204" pitchFamily="34" charset="0"/>
                <a:ea typeface="微软雅黑" panose="020B0503020204020204" pitchFamily="34" charset="-122"/>
                <a:sym typeface="+mn-ea"/>
              </a:rPr>
              <a:t>”</a:t>
            </a:r>
            <a:r>
              <a:rPr lang="zh-CN" altLang="en-US" sz="2800" kern="100">
                <a:solidFill>
                  <a:schemeClr val="tx1"/>
                </a:solidFill>
                <a:latin typeface="Calibri Light" panose="020F0302020204030204" pitchFamily="34" charset="0"/>
                <a:ea typeface="微软雅黑" panose="020B0503020204020204" pitchFamily="34" charset="-122"/>
                <a:sym typeface="+mn-ea"/>
              </a:rPr>
              <a:t>惊异。</a:t>
            </a:r>
            <a:endParaRPr lang="zh-CN" altLang="en-US" sz="2800" kern="100">
              <a:solidFill>
                <a:schemeClr val="tx1"/>
              </a:solidFill>
              <a:latin typeface="Calibri Light" panose="020F0302020204030204" pitchFamily="34" charset="0"/>
              <a:ea typeface="微软雅黑" panose="020B0503020204020204" pitchFamily="3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idx="1"/>
            <p:custDataLst>
              <p:tags r:id="rId1"/>
            </p:custDataLst>
          </p:nvPr>
        </p:nvSpPr>
        <p:spPr>
          <a:xfrm>
            <a:off x="574040" y="710565"/>
            <a:ext cx="10515600" cy="1087120"/>
          </a:xfrm>
        </p:spPr>
        <p:txBody>
          <a:bodyPr>
            <a:noAutofit/>
          </a:bodyPr>
          <a:lstStyle/>
          <a:p>
            <a:pPr marL="0" lvl="0" indent="0">
              <a:lnSpc>
                <a:spcPct val="150000"/>
              </a:lnSpc>
              <a:buNone/>
            </a:pPr>
            <a:r>
              <a:rPr lang="en-US" altLang="zh-CN" kern="2200">
                <a:latin typeface="微软雅黑" panose="020B0503020204020204" pitchFamily="34" charset="-122"/>
                <a:ea typeface="微软雅黑" panose="020B0503020204020204" pitchFamily="34" charset="-122"/>
              </a:rPr>
              <a:t>“</a:t>
            </a:r>
            <a:r>
              <a:rPr lang="zh-CN" altLang="en-US" kern="2200">
                <a:latin typeface="微软雅黑" panose="020B0503020204020204" pitchFamily="34" charset="-122"/>
                <a:ea typeface="微软雅黑" panose="020B0503020204020204" pitchFamily="34" charset="-122"/>
              </a:rPr>
              <a:t>我的指关节铆钉一样揳入巨石的罅隙血滴，从撕裂的千层掌鞋底渗出。”这句诗有怎样的寓意？请简要分析。</a:t>
            </a:r>
            <a:endParaRPr lang="en-US" altLang="zh-CN" b="0" i="0" u="none" strike="noStrike" kern="100" baseline="0">
              <a:latin typeface="微软雅黑" panose="020B0503020204020204" pitchFamily="34" charset="-122"/>
              <a:ea typeface="微软雅黑" panose="020B0503020204020204" pitchFamily="34" charset="-122"/>
            </a:endParaRPr>
          </a:p>
          <a:p>
            <a:pPr marL="0" marR="0" lvl="0" indent="0" rtl="0">
              <a:buNone/>
            </a:pPr>
            <a:endParaRPr lang="en-US" altLang="zh-CN" b="0" i="0" u="none" strike="noStrike" kern="100" baseline="0">
              <a:solidFill>
                <a:srgbClr val="831C1C"/>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2"/>
            </p:custDataLst>
          </p:nvPr>
        </p:nvSpPr>
        <p:spPr>
          <a:xfrm>
            <a:off x="652780" y="2490470"/>
            <a:ext cx="10357485" cy="3538220"/>
          </a:xfrm>
          <a:prstGeom prst="rect">
            <a:avLst/>
          </a:prstGeom>
          <a:noFill/>
        </p:spPr>
        <p:txBody>
          <a:bodyPr wrap="square" rtlCol="0" anchor="t">
            <a:spAutoFit/>
          </a:bodyPr>
          <a:lstStyle/>
          <a:p>
            <a:pPr indent="1905" algn="just">
              <a:lnSpc>
                <a:spcPct val="200000"/>
              </a:lnSpc>
            </a:pPr>
            <a:r>
              <a:rPr lang="en-US" altLang="zh-CN" sz="2400" kern="1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zh-CN" sz="2800" kern="1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这两句诗立即</a:t>
            </a:r>
            <a:r>
              <a:rPr lang="zh-CN" altLang="zh-CN" sz="2800" kern="1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由上文</a:t>
            </a:r>
            <a:r>
              <a:rPr lang="en-US" altLang="zh-CN" sz="2800" kern="1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800" kern="1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我</a:t>
            </a:r>
            <a:r>
              <a:rPr lang="en-US" altLang="zh-CN" sz="2800" kern="1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800" kern="1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眼中的壮观景象转入自身状态的描述</a:t>
            </a:r>
            <a:r>
              <a:rPr lang="zh-CN" altLang="zh-CN" sz="2800" kern="1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：手指插入岩缝，血滴渗出鞋底，也就是说，日落和滑坡都不是悠闲者赞叹或观赏的对象，而是此时此地</a:t>
            </a:r>
            <a:r>
              <a:rPr lang="zh-CN" altLang="zh-CN" sz="2800" kern="1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贴身绝壁的登山勇士的生命体验。</a:t>
            </a:r>
            <a:endParaRPr lang="zh-CN" altLang="zh-CN" sz="2800" kern="1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custDataLst>
              <p:tags r:id="rId1"/>
            </p:custDataLst>
          </p:nvPr>
        </p:nvSpPr>
        <p:spPr>
          <a:xfrm>
            <a:off x="389258" y="164368"/>
            <a:ext cx="11413485" cy="1368425"/>
          </a:xfrm>
          <a:prstGeom prst="rect">
            <a:avLst/>
          </a:prstGeom>
        </p:spPr>
        <p:txBody>
          <a:bodyPr lIns="76800" tIns="38400" rIns="76800" bIns="38400">
            <a:spAutoFit/>
          </a:bodyPr>
          <a:lstStyle/>
          <a:p>
            <a:pPr algn="just">
              <a:lnSpc>
                <a:spcPct val="150000"/>
              </a:lnSpc>
            </a:pPr>
            <a:r>
              <a:rPr lang="en-US" altLang="zh-CN" sz="2800" b="1" kern="100">
                <a:solidFill>
                  <a:srgbClr val="00B050"/>
                </a:solidFill>
                <a:latin typeface="华文隶书" panose="02010800040101010101" pitchFamily="2" charset="-122"/>
                <a:ea typeface="华文隶书" panose="02010800040101010101" pitchFamily="2" charset="-122"/>
                <a:cs typeface="Courier New" panose="02070309020205020404" pitchFamily="49" charset="0"/>
              </a:rPr>
              <a:t>        </a:t>
            </a:r>
            <a:r>
              <a:rPr lang="zh-CN" altLang="en-US" sz="2800" kern="2200">
                <a:solidFill>
                  <a:schemeClr val="tx1"/>
                </a:solidFill>
                <a:latin typeface="微软雅黑" panose="020B0503020204020204" pitchFamily="34" charset="-122"/>
                <a:ea typeface="微软雅黑" panose="020B0503020204020204" pitchFamily="34" charset="-122"/>
              </a:rPr>
              <a:t>诗人本来“渴望有一只雄鹰或雪豹与我为伍”，却意外发现与“一只小得可怜的蜘蛛”为伴，这种强烈的反差告诉我们什么？</a:t>
            </a:r>
            <a:endParaRPr lang="zh-CN" altLang="en-US" sz="2800" kern="2200">
              <a:solidFill>
                <a:schemeClr val="tx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2"/>
            </p:custDataLst>
          </p:nvPr>
        </p:nvSpPr>
        <p:spPr>
          <a:xfrm>
            <a:off x="389255" y="1739900"/>
            <a:ext cx="11060430" cy="2306955"/>
          </a:xfrm>
          <a:prstGeom prst="rect">
            <a:avLst/>
          </a:prstGeom>
          <a:noFill/>
        </p:spPr>
        <p:txBody>
          <a:bodyPr wrap="square" rtlCol="0" anchor="t">
            <a:spAutoFit/>
          </a:bodyPr>
          <a:lstStyle/>
          <a:p>
            <a:pPr indent="720090" fontAlgn="auto">
              <a:lnSpc>
                <a:spcPct val="150000"/>
              </a:lnSpc>
              <a:spcAft>
                <a:spcPts val="1000"/>
              </a:spcAft>
              <a:buFont typeface="Wingdings" panose="05000000000000000000" pitchFamily="2" charset="2"/>
              <a:buNone/>
            </a:pP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诗歌第一节重点</a:t>
            </a:r>
            <a:r>
              <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写征服自然的困难与危险</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第二节写脱离险境后， 诗人体会到征服自然的成就感， 因此渴望与雄鹰、雪豹这些征服自然的勇者为伍。但小蜘蛛的出现，使诗人也领悟到：</a:t>
            </a:r>
            <a:r>
              <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在大自然面前众生是平等的，个体生命在“默享着这大自然赐予的快慰”之时，是没有大小之分的。</a:t>
            </a:r>
            <a:endPar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3"/>
            </p:custDataLst>
          </p:nvPr>
        </p:nvSpPr>
        <p:spPr>
          <a:xfrm>
            <a:off x="683895" y="4256405"/>
            <a:ext cx="10471150" cy="1198880"/>
          </a:xfrm>
          <a:prstGeom prst="rect">
            <a:avLst/>
          </a:prstGeom>
          <a:noFill/>
        </p:spPr>
        <p:txBody>
          <a:bodyPr wrap="square" rtlCol="0" anchor="t">
            <a:spAutoFit/>
          </a:bodyPr>
          <a:lstStyle/>
          <a:p>
            <a:pPr indent="720090" fontAlgn="auto">
              <a:lnSpc>
                <a:spcPct val="150000"/>
              </a:lnSpc>
              <a:spcAft>
                <a:spcPts val="1000"/>
              </a:spcAft>
              <a:buFont typeface="Wingdings" panose="05000000000000000000" pitchFamily="2" charset="2"/>
              <a:buNone/>
            </a:pP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与前一诗节的宏阔与“嚣鸣”相对照，“可怜”与“默享”两个词甚具分量。</a:t>
            </a:r>
            <a:r>
              <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它们对生命的热爱、对生命力的赞颂，全由这只小小的蜘蛛得到表露。</a:t>
            </a:r>
            <a:endPar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017270" y="1806575"/>
            <a:ext cx="10471150" cy="3322955"/>
          </a:xfrm>
          <a:prstGeom prst="rect">
            <a:avLst/>
          </a:prstGeom>
          <a:noFill/>
        </p:spPr>
        <p:txBody>
          <a:bodyPr wrap="square" rtlCol="0" anchor="t">
            <a:spAutoFit/>
          </a:bodyPr>
          <a:lstStyle/>
          <a:p>
            <a:pPr indent="720090" fontAlgn="auto">
              <a:lnSpc>
                <a:spcPct val="150000"/>
              </a:lnSpc>
              <a:spcAft>
                <a:spcPts val="1000"/>
              </a:spcAft>
              <a:buFont typeface="Wingdings" panose="05000000000000000000" pitchFamily="2" charset="2"/>
              <a:buNone/>
            </a:pPr>
            <a:r>
              <a:rPr lang="zh-CN" altLang="en-US" sz="2800">
                <a:latin typeface="微软雅黑" panose="020B0503020204020204" pitchFamily="34" charset="-122"/>
                <a:ea typeface="微软雅黑" panose="020B0503020204020204" pitchFamily="34" charset="-122"/>
                <a:cs typeface="微软雅黑" panose="020B0503020204020204" pitchFamily="34" charset="-122"/>
                <a:sym typeface="+mn-ea"/>
              </a:rPr>
              <a:t>这首诗抒写了</a:t>
            </a:r>
            <a:r>
              <a:rPr lang="en-US" altLang="zh-CN" sz="28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a:latin typeface="微软雅黑" panose="020B0503020204020204" pitchFamily="34" charset="-122"/>
                <a:ea typeface="微软雅黑" panose="020B0503020204020204" pitchFamily="34" charset="-122"/>
                <a:cs typeface="微软雅黑" panose="020B0503020204020204" pitchFamily="34" charset="-122"/>
                <a:sym typeface="+mn-ea"/>
              </a:rPr>
              <a:t>我</a:t>
            </a:r>
            <a:r>
              <a:rPr lang="en-US" altLang="zh-CN" sz="28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a:latin typeface="微软雅黑" panose="020B0503020204020204" pitchFamily="34" charset="-122"/>
                <a:ea typeface="微软雅黑" panose="020B0503020204020204" pitchFamily="34" charset="-122"/>
                <a:cs typeface="微软雅黑" panose="020B0503020204020204" pitchFamily="34" charset="-122"/>
                <a:sym typeface="+mn-ea"/>
              </a:rPr>
              <a:t>在登峰途中的体验与感怀，在诗中，诗人为我们塑造了雪峰、太阳、山海、蜘蛛等众多审美意象，营造出一个凝重而壮美的氛围，将饱含沧桑的情怀，开阔的背景，博大的生命意识，构成一个协调的整体，</a:t>
            </a:r>
            <a:r>
              <a:rPr lang="zh-CN" altLang="en-US" sz="28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表达了诗人对生命的热爱及对生命力的赞颂。</a:t>
            </a:r>
            <a:endParaRPr lang="zh-CN" altLang="en-US" sz="28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椭圆 19"/>
          <p:cNvSpPr/>
          <p:nvPr>
            <p:custDataLst>
              <p:tags r:id="rId1"/>
            </p:custDataLst>
          </p:nvPr>
        </p:nvSpPr>
        <p:spPr>
          <a:xfrm>
            <a:off x="943538" y="1667396"/>
            <a:ext cx="352115" cy="352115"/>
          </a:xfrm>
          <a:prstGeom prst="ellipse">
            <a:avLst/>
          </a:prstGeom>
          <a:solidFill>
            <a:srgbClr val="AD57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楷体S"/>
              <a:ea typeface="汉仪楷体S"/>
              <a:cs typeface="汉仪楷体S" panose="00020600040101010101" charset="-122"/>
            </a:endParaRPr>
          </a:p>
        </p:txBody>
      </p:sp>
      <p:grpSp>
        <p:nvGrpSpPr>
          <p:cNvPr id="6" name="组合 5"/>
          <p:cNvGrpSpPr/>
          <p:nvPr>
            <p:custDataLst>
              <p:tags r:id="rId2"/>
            </p:custDataLst>
          </p:nvPr>
        </p:nvGrpSpPr>
        <p:grpSpPr>
          <a:xfrm>
            <a:off x="338455" y="464185"/>
            <a:ext cx="3064510" cy="854710"/>
            <a:chOff x="193" y="257"/>
            <a:chExt cx="4826" cy="1346"/>
          </a:xfrm>
        </p:grpSpPr>
        <p:sp>
          <p:nvSpPr>
            <p:cNvPr id="2"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custDataLst>
                <p:tags r:id="rId3"/>
              </p:custDataLst>
            </p:nvPr>
          </p:nvSpPr>
          <p:spPr>
            <a:xfrm>
              <a:off x="1820" y="422"/>
              <a:ext cx="3199" cy="1018"/>
            </a:xfrm>
            <a:prstGeom prst="rect">
              <a:avLst/>
            </a:prstGeom>
            <a:noFill/>
          </p:spPr>
          <p:txBody>
            <a:bodyPr wrap="none" rtlCol="0">
              <a:spAutoFit/>
            </a:bodyPr>
            <a:lstStyle/>
            <a:p>
              <a:r>
                <a:rPr lang="zh-CN" altLang="en-US" sz="3600" smtClean="0">
                  <a:solidFill>
                    <a:srgbClr val="AD571F"/>
                  </a:solidFill>
                  <a:latin typeface="汉仪楷体S"/>
                  <a:ea typeface="汉仪楷体S"/>
                  <a:cs typeface="汉仪楷体S" panose="00020600040101010101" charset="-122"/>
                </a:rPr>
                <a:t>诗歌鉴赏</a:t>
              </a:r>
              <a:endParaRPr lang="zh-CN" altLang="en-US" sz="3600">
                <a:solidFill>
                  <a:srgbClr val="AD571F"/>
                </a:solidFill>
                <a:latin typeface="汉仪楷体S"/>
                <a:ea typeface="汉仪楷体S"/>
                <a:cs typeface="汉仪楷体S" panose="00020600040101010101" charset="-122"/>
              </a:endParaRPr>
            </a:p>
          </p:txBody>
        </p:sp>
        <p:pic>
          <p:nvPicPr>
            <p:cNvPr id="11" name="图片 10" descr="C:\Users\meng\Desktop\摄图网_400532433.png摄图网_400532433"/>
            <p:cNvPicPr>
              <a:picLocks noChangeAspect="1"/>
            </p:cNvPicPr>
            <p:nvPr>
              <p:custDataLst>
                <p:tags r:id="rId4"/>
              </p:custDataLst>
            </p:nvPr>
          </p:nvPicPr>
          <p:blipFill>
            <a:blip r:embed="rId5"/>
            <a:stretch>
              <a:fillRect/>
            </a:stretch>
          </p:blipFill>
          <p:spPr>
            <a:xfrm>
              <a:off x="193" y="257"/>
              <a:ext cx="2019" cy="1346"/>
            </a:xfrm>
            <a:prstGeom prst="rect">
              <a:avLst/>
            </a:prstGeom>
          </p:spPr>
        </p:pic>
      </p:grpSp>
      <p:sp>
        <p:nvSpPr>
          <p:cNvPr id="10" name="文本框 9"/>
          <p:cNvSpPr txBox="1"/>
          <p:nvPr>
            <p:custDataLst>
              <p:tags r:id="rId6"/>
            </p:custDataLst>
          </p:nvPr>
        </p:nvSpPr>
        <p:spPr>
          <a:xfrm>
            <a:off x="1709217" y="1450813"/>
            <a:ext cx="9803629" cy="1753235"/>
          </a:xfrm>
          <a:prstGeom prst="rect">
            <a:avLst/>
          </a:prstGeom>
          <a:noFill/>
        </p:spPr>
        <p:txBody>
          <a:bodyPr vert="horz" wrap="square" rtlCol="0">
            <a:spAutoFit/>
          </a:bodyPr>
          <a:lstStyle/>
          <a:p>
            <a:pPr algn="just">
              <a:lnSpc>
                <a:spcPct val="150000"/>
              </a:lnSpc>
            </a:pPr>
            <a:r>
              <a:rPr lang="zh-CN" altLang="en-US" sz="2400" b="1">
                <a:solidFill>
                  <a:srgbClr val="AD571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①象征手法</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如“太阳”、“山海”、“雪豹”、“雄鹰”、“蜘蛛”等意象，均有非常强烈的</a:t>
            </a:r>
            <a:r>
              <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象征色彩</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椭圆 7"/>
          <p:cNvSpPr/>
          <p:nvPr>
            <p:custDataLst>
              <p:tags r:id="rId7"/>
            </p:custDataLst>
          </p:nvPr>
        </p:nvSpPr>
        <p:spPr>
          <a:xfrm>
            <a:off x="943926" y="3797784"/>
            <a:ext cx="352115" cy="352115"/>
          </a:xfrm>
          <a:prstGeom prst="ellipse">
            <a:avLst/>
          </a:prstGeom>
          <a:solidFill>
            <a:srgbClr val="AD57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楷体S"/>
              <a:ea typeface="汉仪楷体S"/>
              <a:cs typeface="汉仪楷体S" panose="00020600040101010101" charset="-122"/>
            </a:endParaRPr>
          </a:p>
        </p:txBody>
      </p:sp>
      <p:sp>
        <p:nvSpPr>
          <p:cNvPr id="9" name="文本框 8"/>
          <p:cNvSpPr txBox="1"/>
          <p:nvPr>
            <p:custDataLst>
              <p:tags r:id="rId8"/>
            </p:custDataLst>
          </p:nvPr>
        </p:nvSpPr>
        <p:spPr>
          <a:xfrm>
            <a:off x="1709218" y="3599526"/>
            <a:ext cx="9803629" cy="2306955"/>
          </a:xfrm>
          <a:prstGeom prst="rect">
            <a:avLst/>
          </a:prstGeom>
          <a:noFill/>
        </p:spPr>
        <p:txBody>
          <a:bodyPr vert="horz" wrap="square" rtlCol="0">
            <a:spAutoFit/>
          </a:bodyPr>
          <a:lstStyle/>
          <a:p>
            <a:pPr algn="just">
              <a:lnSpc>
                <a:spcPct val="150000"/>
              </a:lnSpc>
            </a:pPr>
            <a:r>
              <a:rPr lang="zh-CN" altLang="en-US" sz="2400" b="1">
                <a:solidFill>
                  <a:srgbClr val="AD571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②对比手法</a:t>
            </a:r>
            <a:endParaRPr lang="zh-CN" altLang="en-US" sz="2400" b="1">
              <a:solidFill>
                <a:srgbClr val="AD571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代表光明的“太阳”和代表黑暗的“山海”形成</a:t>
            </a:r>
            <a:r>
              <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对比</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，更加显示出向上前进与向下堕落之间的差距；</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代表力量的“雪豹”、“雄鹰”与代表渺小的“蜘蛛”之间形成</a:t>
            </a:r>
            <a:r>
              <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对比</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80">
                                          <p:stCondLst>
                                            <p:cond delay="0"/>
                                          </p:stCondLst>
                                        </p:cTn>
                                        <p:tgtEl>
                                          <p:spTgt spid="10"/>
                                        </p:tgtEl>
                                      </p:cBhvr>
                                    </p:animEffect>
                                    <p:anim calcmode="lin" valueType="num">
                                      <p:cBhvr>
                                        <p:cTn id="8"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3" dur="26">
                                          <p:stCondLst>
                                            <p:cond delay="650"/>
                                          </p:stCondLst>
                                        </p:cTn>
                                        <p:tgtEl>
                                          <p:spTgt spid="10"/>
                                        </p:tgtEl>
                                      </p:cBhvr>
                                      <p:to x="100000" y="60000"/>
                                    </p:animScale>
                                    <p:animScale>
                                      <p:cBhvr>
                                        <p:cTn id="14" dur="166" decel="50000">
                                          <p:stCondLst>
                                            <p:cond delay="676"/>
                                          </p:stCondLst>
                                        </p:cTn>
                                        <p:tgtEl>
                                          <p:spTgt spid="10"/>
                                        </p:tgtEl>
                                      </p:cBhvr>
                                      <p:to x="100000" y="100000"/>
                                    </p:animScale>
                                    <p:animScale>
                                      <p:cBhvr>
                                        <p:cTn id="15" dur="26">
                                          <p:stCondLst>
                                            <p:cond delay="1312"/>
                                          </p:stCondLst>
                                        </p:cTn>
                                        <p:tgtEl>
                                          <p:spTgt spid="10"/>
                                        </p:tgtEl>
                                      </p:cBhvr>
                                      <p:to x="100000" y="80000"/>
                                    </p:animScale>
                                    <p:animScale>
                                      <p:cBhvr>
                                        <p:cTn id="16" dur="166" decel="50000">
                                          <p:stCondLst>
                                            <p:cond delay="1338"/>
                                          </p:stCondLst>
                                        </p:cTn>
                                        <p:tgtEl>
                                          <p:spTgt spid="10"/>
                                        </p:tgtEl>
                                      </p:cBhvr>
                                      <p:to x="100000" y="100000"/>
                                    </p:animScale>
                                    <p:animScale>
                                      <p:cBhvr>
                                        <p:cTn id="17" dur="26">
                                          <p:stCondLst>
                                            <p:cond delay="1642"/>
                                          </p:stCondLst>
                                        </p:cTn>
                                        <p:tgtEl>
                                          <p:spTgt spid="10"/>
                                        </p:tgtEl>
                                      </p:cBhvr>
                                      <p:to x="100000" y="90000"/>
                                    </p:animScale>
                                    <p:animScale>
                                      <p:cBhvr>
                                        <p:cTn id="18" dur="166" decel="50000">
                                          <p:stCondLst>
                                            <p:cond delay="1668"/>
                                          </p:stCondLst>
                                        </p:cTn>
                                        <p:tgtEl>
                                          <p:spTgt spid="10"/>
                                        </p:tgtEl>
                                      </p:cBhvr>
                                      <p:to x="100000" y="100000"/>
                                    </p:animScale>
                                    <p:animScale>
                                      <p:cBhvr>
                                        <p:cTn id="19" dur="26">
                                          <p:stCondLst>
                                            <p:cond delay="1808"/>
                                          </p:stCondLst>
                                        </p:cTn>
                                        <p:tgtEl>
                                          <p:spTgt spid="10"/>
                                        </p:tgtEl>
                                      </p:cBhvr>
                                      <p:to x="100000" y="95000"/>
                                    </p:animScale>
                                    <p:animScale>
                                      <p:cBhvr>
                                        <p:cTn id="20" dur="166" decel="50000">
                                          <p:stCondLst>
                                            <p:cond delay="1834"/>
                                          </p:stCondLst>
                                        </p:cTn>
                                        <p:tgtEl>
                                          <p:spTgt spid="1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80">
                                          <p:stCondLst>
                                            <p:cond delay="0"/>
                                          </p:stCondLst>
                                        </p:cTn>
                                        <p:tgtEl>
                                          <p:spTgt spid="9"/>
                                        </p:tgtEl>
                                      </p:cBhvr>
                                    </p:animEffect>
                                    <p:anim calcmode="lin" valueType="num">
                                      <p:cBhvr>
                                        <p:cTn id="26"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31" dur="26">
                                          <p:stCondLst>
                                            <p:cond delay="650"/>
                                          </p:stCondLst>
                                        </p:cTn>
                                        <p:tgtEl>
                                          <p:spTgt spid="9"/>
                                        </p:tgtEl>
                                      </p:cBhvr>
                                      <p:to x="100000" y="60000"/>
                                    </p:animScale>
                                    <p:animScale>
                                      <p:cBhvr>
                                        <p:cTn id="32" dur="166" decel="50000">
                                          <p:stCondLst>
                                            <p:cond delay="676"/>
                                          </p:stCondLst>
                                        </p:cTn>
                                        <p:tgtEl>
                                          <p:spTgt spid="9"/>
                                        </p:tgtEl>
                                      </p:cBhvr>
                                      <p:to x="100000" y="100000"/>
                                    </p:animScale>
                                    <p:animScale>
                                      <p:cBhvr>
                                        <p:cTn id="33" dur="26">
                                          <p:stCondLst>
                                            <p:cond delay="1312"/>
                                          </p:stCondLst>
                                        </p:cTn>
                                        <p:tgtEl>
                                          <p:spTgt spid="9"/>
                                        </p:tgtEl>
                                      </p:cBhvr>
                                      <p:to x="100000" y="80000"/>
                                    </p:animScale>
                                    <p:animScale>
                                      <p:cBhvr>
                                        <p:cTn id="34" dur="166" decel="50000">
                                          <p:stCondLst>
                                            <p:cond delay="1338"/>
                                          </p:stCondLst>
                                        </p:cTn>
                                        <p:tgtEl>
                                          <p:spTgt spid="9"/>
                                        </p:tgtEl>
                                      </p:cBhvr>
                                      <p:to x="100000" y="100000"/>
                                    </p:animScale>
                                    <p:animScale>
                                      <p:cBhvr>
                                        <p:cTn id="35" dur="26">
                                          <p:stCondLst>
                                            <p:cond delay="1642"/>
                                          </p:stCondLst>
                                        </p:cTn>
                                        <p:tgtEl>
                                          <p:spTgt spid="9"/>
                                        </p:tgtEl>
                                      </p:cBhvr>
                                      <p:to x="100000" y="90000"/>
                                    </p:animScale>
                                    <p:animScale>
                                      <p:cBhvr>
                                        <p:cTn id="36" dur="166" decel="50000">
                                          <p:stCondLst>
                                            <p:cond delay="1668"/>
                                          </p:stCondLst>
                                        </p:cTn>
                                        <p:tgtEl>
                                          <p:spTgt spid="9"/>
                                        </p:tgtEl>
                                      </p:cBhvr>
                                      <p:to x="100000" y="100000"/>
                                    </p:animScale>
                                    <p:animScale>
                                      <p:cBhvr>
                                        <p:cTn id="37" dur="26">
                                          <p:stCondLst>
                                            <p:cond delay="1808"/>
                                          </p:stCondLst>
                                        </p:cTn>
                                        <p:tgtEl>
                                          <p:spTgt spid="9"/>
                                        </p:tgtEl>
                                      </p:cBhvr>
                                      <p:to x="100000" y="95000"/>
                                    </p:animScale>
                                    <p:animScale>
                                      <p:cBhvr>
                                        <p:cTn id="38" dur="166" decel="50000">
                                          <p:stCondLst>
                                            <p:cond delay="1834"/>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338455" y="464185"/>
            <a:ext cx="3064510" cy="854710"/>
            <a:chOff x="193" y="257"/>
            <a:chExt cx="4826" cy="1346"/>
          </a:xfrm>
        </p:grpSpPr>
        <p:sp>
          <p:nvSpPr>
            <p:cNvPr id="2"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custDataLst>
                <p:tags r:id="rId2"/>
              </p:custDataLst>
            </p:nvPr>
          </p:nvSpPr>
          <p:spPr>
            <a:xfrm>
              <a:off x="1820" y="422"/>
              <a:ext cx="3199" cy="1018"/>
            </a:xfrm>
            <a:prstGeom prst="rect">
              <a:avLst/>
            </a:prstGeom>
            <a:noFill/>
          </p:spPr>
          <p:txBody>
            <a:bodyPr wrap="none" rtlCol="0">
              <a:spAutoFit/>
            </a:bodyPr>
            <a:lstStyle/>
            <a:p>
              <a:r>
                <a:rPr lang="zh-CN" altLang="en-US" sz="3600" smtClean="0">
                  <a:solidFill>
                    <a:srgbClr val="AD571F"/>
                  </a:solidFill>
                  <a:latin typeface="汉仪楷体S"/>
                  <a:ea typeface="汉仪楷体S"/>
                  <a:cs typeface="汉仪楷体S" panose="00020600040101010101" charset="-122"/>
                </a:rPr>
                <a:t>诗歌鉴赏</a:t>
              </a:r>
              <a:endParaRPr lang="zh-CN" altLang="en-US" sz="3600">
                <a:solidFill>
                  <a:srgbClr val="AD571F"/>
                </a:solidFill>
                <a:latin typeface="汉仪楷体S"/>
                <a:ea typeface="汉仪楷体S"/>
                <a:cs typeface="汉仪楷体S" panose="00020600040101010101" charset="-122"/>
              </a:endParaRPr>
            </a:p>
          </p:txBody>
        </p:sp>
        <p:pic>
          <p:nvPicPr>
            <p:cNvPr id="11" name="图片 10" descr="C:\Users\meng\Desktop\摄图网_400532433.png摄图网_400532433"/>
            <p:cNvPicPr>
              <a:picLocks noChangeAspect="1"/>
            </p:cNvPicPr>
            <p:nvPr>
              <p:custDataLst>
                <p:tags r:id="rId3"/>
              </p:custDataLst>
            </p:nvPr>
          </p:nvPicPr>
          <p:blipFill>
            <a:blip r:embed="rId4"/>
            <a:stretch>
              <a:fillRect/>
            </a:stretch>
          </p:blipFill>
          <p:spPr>
            <a:xfrm>
              <a:off x="193" y="257"/>
              <a:ext cx="2019" cy="1346"/>
            </a:xfrm>
            <a:prstGeom prst="rect">
              <a:avLst/>
            </a:prstGeom>
          </p:spPr>
        </p:pic>
      </p:grpSp>
      <p:sp>
        <p:nvSpPr>
          <p:cNvPr id="10" name="文本框 9"/>
          <p:cNvSpPr txBox="1"/>
          <p:nvPr>
            <p:custDataLst>
              <p:tags r:id="rId5"/>
            </p:custDataLst>
          </p:nvPr>
        </p:nvSpPr>
        <p:spPr>
          <a:xfrm>
            <a:off x="1161415" y="1784985"/>
            <a:ext cx="10561955" cy="3138170"/>
          </a:xfrm>
          <a:prstGeom prst="rect">
            <a:avLst/>
          </a:prstGeom>
          <a:noFill/>
        </p:spPr>
        <p:txBody>
          <a:bodyPr vert="horz" wrap="square" rtlCol="0">
            <a:spAutoFit/>
          </a:bodyPr>
          <a:lstStyle/>
          <a:p>
            <a:pPr algn="just">
              <a:lnSpc>
                <a:spcPct val="150000"/>
              </a:lnSpc>
            </a:pPr>
            <a:r>
              <a:rPr lang="zh-CN" altLang="en-US" sz="2400" b="1" smtClean="0">
                <a:solidFill>
                  <a:srgbClr val="AD571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③</a:t>
            </a:r>
            <a:r>
              <a:rPr lang="zh-CN" altLang="en-US" sz="2400" b="1">
                <a:solidFill>
                  <a:srgbClr val="AD571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视听结合的手法</a:t>
            </a:r>
            <a:endParaRPr lang="zh-CN" altLang="en-US" sz="2400" b="1">
              <a:solidFill>
                <a:srgbClr val="AD571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lang="zh-CN" altLang="en-US" sz="2800">
                <a:latin typeface="微软雅黑" panose="020B0503020204020204" pitchFamily="34" charset="-122"/>
                <a:ea typeface="微软雅黑" panose="020B0503020204020204" pitchFamily="34" charset="-122"/>
                <a:cs typeface="微软雅黑" panose="020B0503020204020204" pitchFamily="34" charset="-122"/>
              </a:rPr>
              <a:t>“惊异于薄壁那边朝向峨日朵之雪彷徨许久的太阳”是</a:t>
            </a:r>
            <a:r>
              <a:rPr lang="zh-CN" altLang="en-US" sz="280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视觉描写</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lang="zh-CN" altLang="en-US" sz="2800">
                <a:latin typeface="微软雅黑" panose="020B0503020204020204" pitchFamily="34" charset="-122"/>
                <a:ea typeface="微软雅黑" panose="020B0503020204020204" pitchFamily="34" charset="-122"/>
                <a:cs typeface="微软雅黑" panose="020B0503020204020204" pitchFamily="34" charset="-122"/>
              </a:rPr>
              <a:t>“石砾不时滑坡，引动棕色深渊自上而下的一派喧鸣”是</a:t>
            </a:r>
            <a:r>
              <a:rPr lang="zh-CN" altLang="en-US" sz="280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听觉描写</a:t>
            </a:r>
            <a:endParaRPr lang="zh-CN" altLang="en-US" sz="280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lang="zh-CN" altLang="en-US" sz="2800">
                <a:latin typeface="微软雅黑" panose="020B0503020204020204" pitchFamily="34" charset="-122"/>
                <a:ea typeface="微软雅黑" panose="020B0503020204020204" pitchFamily="34" charset="-122"/>
                <a:cs typeface="微软雅黑" panose="020B0503020204020204" pitchFamily="34" charset="-122"/>
              </a:rPr>
              <a:t>作者在视觉与听觉的结合中描绘出一幅磅礴壮阔的画面</a:t>
            </a:r>
            <a:r>
              <a:rPr lang="zh-CN" sz="2800">
                <a:latin typeface="微软雅黑" panose="020B0503020204020204" pitchFamily="34" charset="-122"/>
                <a:ea typeface="微软雅黑" panose="020B0503020204020204" pitchFamily="34" charset="-122"/>
                <a:cs typeface="微软雅黑" panose="020B0503020204020204" pitchFamily="34" charset="-122"/>
              </a:rPr>
              <a:t>。</a:t>
            </a:r>
            <a:endParaRPr lang="zh-CN" sz="28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80">
                                          <p:stCondLst>
                                            <p:cond delay="0"/>
                                          </p:stCondLst>
                                        </p:cTn>
                                        <p:tgtEl>
                                          <p:spTgt spid="10"/>
                                        </p:tgtEl>
                                      </p:cBhvr>
                                    </p:animEffect>
                                    <p:anim calcmode="lin" valueType="num">
                                      <p:cBhvr>
                                        <p:cTn id="8"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3" dur="26">
                                          <p:stCondLst>
                                            <p:cond delay="650"/>
                                          </p:stCondLst>
                                        </p:cTn>
                                        <p:tgtEl>
                                          <p:spTgt spid="10"/>
                                        </p:tgtEl>
                                      </p:cBhvr>
                                      <p:to x="100000" y="60000"/>
                                    </p:animScale>
                                    <p:animScale>
                                      <p:cBhvr>
                                        <p:cTn id="14" dur="166" decel="50000">
                                          <p:stCondLst>
                                            <p:cond delay="676"/>
                                          </p:stCondLst>
                                        </p:cTn>
                                        <p:tgtEl>
                                          <p:spTgt spid="10"/>
                                        </p:tgtEl>
                                      </p:cBhvr>
                                      <p:to x="100000" y="100000"/>
                                    </p:animScale>
                                    <p:animScale>
                                      <p:cBhvr>
                                        <p:cTn id="15" dur="26">
                                          <p:stCondLst>
                                            <p:cond delay="1312"/>
                                          </p:stCondLst>
                                        </p:cTn>
                                        <p:tgtEl>
                                          <p:spTgt spid="10"/>
                                        </p:tgtEl>
                                      </p:cBhvr>
                                      <p:to x="100000" y="80000"/>
                                    </p:animScale>
                                    <p:animScale>
                                      <p:cBhvr>
                                        <p:cTn id="16" dur="166" decel="50000">
                                          <p:stCondLst>
                                            <p:cond delay="1338"/>
                                          </p:stCondLst>
                                        </p:cTn>
                                        <p:tgtEl>
                                          <p:spTgt spid="10"/>
                                        </p:tgtEl>
                                      </p:cBhvr>
                                      <p:to x="100000" y="100000"/>
                                    </p:animScale>
                                    <p:animScale>
                                      <p:cBhvr>
                                        <p:cTn id="17" dur="26">
                                          <p:stCondLst>
                                            <p:cond delay="1642"/>
                                          </p:stCondLst>
                                        </p:cTn>
                                        <p:tgtEl>
                                          <p:spTgt spid="10"/>
                                        </p:tgtEl>
                                      </p:cBhvr>
                                      <p:to x="100000" y="90000"/>
                                    </p:animScale>
                                    <p:animScale>
                                      <p:cBhvr>
                                        <p:cTn id="18" dur="166" decel="50000">
                                          <p:stCondLst>
                                            <p:cond delay="1668"/>
                                          </p:stCondLst>
                                        </p:cTn>
                                        <p:tgtEl>
                                          <p:spTgt spid="10"/>
                                        </p:tgtEl>
                                      </p:cBhvr>
                                      <p:to x="100000" y="100000"/>
                                    </p:animScale>
                                    <p:animScale>
                                      <p:cBhvr>
                                        <p:cTn id="19" dur="26">
                                          <p:stCondLst>
                                            <p:cond delay="1808"/>
                                          </p:stCondLst>
                                        </p:cTn>
                                        <p:tgtEl>
                                          <p:spTgt spid="10"/>
                                        </p:tgtEl>
                                      </p:cBhvr>
                                      <p:to x="100000" y="95000"/>
                                    </p:animScale>
                                    <p:animScale>
                                      <p:cBhvr>
                                        <p:cTn id="20" dur="166" decel="50000">
                                          <p:stCondLst>
                                            <p:cond delay="1834"/>
                                          </p:stCondLst>
                                        </p:cTn>
                                        <p:tgtEl>
                                          <p:spTgt spid="1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矩形 3"/>
          <p:cNvSpPr/>
          <p:nvPr>
            <p:custDataLst>
              <p:tags r:id="rId1"/>
            </p:custDataLst>
          </p:nvPr>
        </p:nvSpPr>
        <p:spPr>
          <a:xfrm>
            <a:off x="3375865" y="346909"/>
            <a:ext cx="4238850" cy="652145"/>
          </a:xfrm>
          <a:prstGeom prst="rect">
            <a:avLst/>
          </a:prstGeom>
        </p:spPr>
        <p:txBody>
          <a:bodyPr wrap="square">
            <a:spAutoFit/>
          </a:bodyPr>
          <a:lstStyle/>
          <a:p>
            <a:pPr algn="ctr" defTabSz="914400">
              <a:lnSpc>
                <a:spcPct val="120000"/>
              </a:lnSpc>
              <a:spcAft>
                <a:spcPct val="0"/>
              </a:spcAft>
            </a:pPr>
            <a:r>
              <a:rPr sz="3035" b="1">
                <a:latin typeface="+mj-ea"/>
                <a:ea typeface="+mj-ea"/>
                <a:cs typeface="宋体" panose="02010600030101010101" pitchFamily="2" charset="-122"/>
                <a:sym typeface="+mn-ea"/>
              </a:rPr>
              <a:t>峨日朵雪峰之侧</a:t>
            </a:r>
            <a:endParaRPr sz="3035" b="1">
              <a:latin typeface="+mj-ea"/>
              <a:ea typeface="+mj-ea"/>
              <a:cs typeface="宋体" panose="02010600030101010101" pitchFamily="2" charset="-122"/>
              <a:sym typeface="+mn-ea"/>
            </a:endParaRPr>
          </a:p>
        </p:txBody>
      </p:sp>
      <p:sp>
        <p:nvSpPr>
          <p:cNvPr id="5" name="文本框 4"/>
          <p:cNvSpPr txBox="1"/>
          <p:nvPr>
            <p:custDataLst>
              <p:tags r:id="rId2"/>
            </p:custDataLst>
          </p:nvPr>
        </p:nvSpPr>
        <p:spPr>
          <a:xfrm>
            <a:off x="6276340" y="1668780"/>
            <a:ext cx="5661025" cy="3192780"/>
          </a:xfrm>
          <a:prstGeom prst="rect">
            <a:avLst/>
          </a:prstGeom>
          <a:noFill/>
        </p:spPr>
        <p:txBody>
          <a:bodyPr wrap="square" rtlCol="0" anchor="t">
            <a:spAutoFit/>
          </a:bodyPr>
          <a:lstStyle/>
          <a:p>
            <a:pPr algn="l" defTabSz="914400">
              <a:lnSpc>
                <a:spcPct val="120000"/>
              </a:lnSpc>
              <a:spcAft>
                <a:spcPct val="0"/>
              </a:spcAft>
            </a:pPr>
            <a:r>
              <a:rPr sz="2400">
                <a:latin typeface="楷体" panose="02010609060101010101" pitchFamily="49" charset="-122"/>
                <a:ea typeface="楷体" panose="02010609060101010101" pitchFamily="49" charset="-122"/>
                <a:cs typeface="宋体" panose="02010600030101010101" pitchFamily="2" charset="-122"/>
                <a:sym typeface="+mn-ea"/>
              </a:rPr>
              <a:t>我的指关节铆钉一样揳入巨石的罅隙</a:t>
            </a:r>
            <a:endParaRPr sz="2400">
              <a:latin typeface="楷体" panose="02010609060101010101" pitchFamily="49" charset="-122"/>
              <a:ea typeface="楷体" panose="02010609060101010101" pitchFamily="49" charset="-122"/>
              <a:cs typeface="宋体" panose="02010600030101010101" pitchFamily="2" charset="-122"/>
              <a:sym typeface="+mn-ea"/>
            </a:endParaRPr>
          </a:p>
          <a:p>
            <a:pPr algn="l" defTabSz="914400">
              <a:lnSpc>
                <a:spcPct val="120000"/>
              </a:lnSpc>
              <a:spcAft>
                <a:spcPct val="0"/>
              </a:spcAft>
            </a:pPr>
            <a:r>
              <a:rPr sz="2400">
                <a:latin typeface="楷体" panose="02010609060101010101" pitchFamily="49" charset="-122"/>
                <a:ea typeface="楷体" panose="02010609060101010101" pitchFamily="49" charset="-122"/>
                <a:cs typeface="宋体" panose="02010600030101010101" pitchFamily="2" charset="-122"/>
                <a:sym typeface="+mn-ea"/>
              </a:rPr>
              <a:t>血滴，从撕裂的千层掌鞋底渗出。</a:t>
            </a:r>
            <a:endParaRPr sz="2400">
              <a:latin typeface="楷体" panose="02010609060101010101" pitchFamily="49" charset="-122"/>
              <a:ea typeface="楷体" panose="02010609060101010101" pitchFamily="49" charset="-122"/>
              <a:cs typeface="宋体" panose="02010600030101010101" pitchFamily="2" charset="-122"/>
              <a:sym typeface="+mn-ea"/>
            </a:endParaRPr>
          </a:p>
          <a:p>
            <a:pPr algn="l" defTabSz="914400">
              <a:lnSpc>
                <a:spcPct val="120000"/>
              </a:lnSpc>
              <a:spcAft>
                <a:spcPct val="0"/>
              </a:spcAft>
            </a:pPr>
            <a:r>
              <a:rPr sz="2400">
                <a:latin typeface="楷体" panose="02010609060101010101" pitchFamily="49" charset="-122"/>
                <a:ea typeface="楷体" panose="02010609060101010101" pitchFamily="49" charset="-122"/>
                <a:cs typeface="宋体" panose="02010600030101010101" pitchFamily="2" charset="-122"/>
                <a:sym typeface="+mn-ea"/>
              </a:rPr>
              <a:t>呵，真渴望有一只雄鹰或雪豹与我为伍</a:t>
            </a:r>
            <a:r>
              <a:rPr lang="zh-CN" altLang="en-US" sz="2400">
                <a:latin typeface="楷体" panose="02010609060101010101" pitchFamily="49" charset="-122"/>
                <a:ea typeface="楷体" panose="02010609060101010101" pitchFamily="49" charset="-122"/>
                <a:cs typeface="宋体" panose="02010600030101010101" pitchFamily="2" charset="-122"/>
                <a:sym typeface="+mn-ea"/>
              </a:rPr>
              <a:t>。</a:t>
            </a:r>
            <a:endParaRPr sz="2400">
              <a:latin typeface="楷体" panose="02010609060101010101" pitchFamily="49" charset="-122"/>
              <a:ea typeface="楷体" panose="02010609060101010101" pitchFamily="49" charset="-122"/>
              <a:cs typeface="宋体" panose="02010600030101010101" pitchFamily="2" charset="-122"/>
              <a:sym typeface="+mn-ea"/>
            </a:endParaRPr>
          </a:p>
          <a:p>
            <a:pPr algn="l" defTabSz="914400">
              <a:lnSpc>
                <a:spcPct val="120000"/>
              </a:lnSpc>
              <a:spcAft>
                <a:spcPct val="0"/>
              </a:spcAft>
            </a:pPr>
            <a:r>
              <a:rPr sz="2400">
                <a:latin typeface="楷体" panose="02010609060101010101" pitchFamily="49" charset="-122"/>
                <a:ea typeface="楷体" panose="02010609060101010101" pitchFamily="49" charset="-122"/>
                <a:cs typeface="宋体" panose="02010600030101010101" pitchFamily="2" charset="-122"/>
                <a:sym typeface="+mn-ea"/>
              </a:rPr>
              <a:t>在锈蚀的岩壁；</a:t>
            </a:r>
            <a:endParaRPr sz="2400">
              <a:latin typeface="楷体" panose="02010609060101010101" pitchFamily="49" charset="-122"/>
              <a:ea typeface="楷体" panose="02010609060101010101" pitchFamily="49" charset="-122"/>
              <a:cs typeface="宋体" panose="02010600030101010101" pitchFamily="2" charset="-122"/>
              <a:sym typeface="+mn-ea"/>
            </a:endParaRPr>
          </a:p>
          <a:p>
            <a:pPr algn="l" defTabSz="914400">
              <a:lnSpc>
                <a:spcPct val="120000"/>
              </a:lnSpc>
              <a:spcAft>
                <a:spcPct val="0"/>
              </a:spcAft>
            </a:pPr>
            <a:r>
              <a:rPr sz="2400">
                <a:latin typeface="楷体" panose="02010609060101010101" pitchFamily="49" charset="-122"/>
                <a:ea typeface="楷体" panose="02010609060101010101" pitchFamily="49" charset="-122"/>
                <a:cs typeface="宋体" panose="02010600030101010101" pitchFamily="2" charset="-122"/>
                <a:sym typeface="+mn-ea"/>
              </a:rPr>
              <a:t>但有一只小得可怜的蜘蛛</a:t>
            </a:r>
            <a:endParaRPr sz="2400">
              <a:latin typeface="楷体" panose="02010609060101010101" pitchFamily="49" charset="-122"/>
              <a:ea typeface="楷体" panose="02010609060101010101" pitchFamily="49" charset="-122"/>
              <a:cs typeface="宋体" panose="02010600030101010101" pitchFamily="2" charset="-122"/>
              <a:sym typeface="+mn-ea"/>
            </a:endParaRPr>
          </a:p>
          <a:p>
            <a:pPr algn="l" defTabSz="914400">
              <a:lnSpc>
                <a:spcPct val="120000"/>
              </a:lnSpc>
              <a:spcAft>
                <a:spcPct val="0"/>
              </a:spcAft>
            </a:pPr>
            <a:r>
              <a:rPr sz="2400">
                <a:latin typeface="楷体" panose="02010609060101010101" pitchFamily="49" charset="-122"/>
                <a:ea typeface="楷体" panose="02010609060101010101" pitchFamily="49" charset="-122"/>
                <a:cs typeface="宋体" panose="02010600030101010101" pitchFamily="2" charset="-122"/>
                <a:sym typeface="+mn-ea"/>
              </a:rPr>
              <a:t>与我一同默享着这大自然赐予的</a:t>
            </a:r>
            <a:endParaRPr sz="2400">
              <a:latin typeface="楷体" panose="02010609060101010101" pitchFamily="49" charset="-122"/>
              <a:ea typeface="楷体" panose="02010609060101010101" pitchFamily="49" charset="-122"/>
              <a:cs typeface="宋体" panose="02010600030101010101" pitchFamily="2" charset="-122"/>
              <a:sym typeface="+mn-ea"/>
            </a:endParaRPr>
          </a:p>
          <a:p>
            <a:pPr algn="l" defTabSz="914400">
              <a:lnSpc>
                <a:spcPct val="120000"/>
              </a:lnSpc>
              <a:spcAft>
                <a:spcPct val="0"/>
              </a:spcAft>
            </a:pPr>
            <a:r>
              <a:rPr sz="2400">
                <a:latin typeface="楷体" panose="02010609060101010101" pitchFamily="49" charset="-122"/>
                <a:ea typeface="楷体" panose="02010609060101010101" pitchFamily="49" charset="-122"/>
                <a:cs typeface="宋体" panose="02010600030101010101" pitchFamily="2" charset="-122"/>
                <a:sym typeface="+mn-ea"/>
              </a:rPr>
              <a:t>快慰。</a:t>
            </a:r>
            <a:endParaRPr sz="2400">
              <a:latin typeface="楷体" panose="02010609060101010101" pitchFamily="49" charset="-122"/>
              <a:ea typeface="楷体" panose="02010609060101010101" pitchFamily="49" charset="-122"/>
              <a:cs typeface="宋体" panose="02010600030101010101" pitchFamily="2" charset="-122"/>
              <a:sym typeface="+mn-ea"/>
            </a:endParaRPr>
          </a:p>
        </p:txBody>
      </p:sp>
      <p:sp>
        <p:nvSpPr>
          <p:cNvPr id="6" name="矩形 5"/>
          <p:cNvSpPr/>
          <p:nvPr>
            <p:custDataLst>
              <p:tags r:id="rId3"/>
            </p:custDataLst>
          </p:nvPr>
        </p:nvSpPr>
        <p:spPr>
          <a:xfrm>
            <a:off x="562610" y="1668780"/>
            <a:ext cx="5614035" cy="3709670"/>
          </a:xfrm>
          <a:prstGeom prst="rect">
            <a:avLst/>
          </a:prstGeom>
        </p:spPr>
        <p:txBody>
          <a:bodyPr wrap="square">
            <a:spAutoFit/>
          </a:bodyPr>
          <a:lstStyle/>
          <a:p>
            <a:pPr algn="l" defTabSz="914400">
              <a:lnSpc>
                <a:spcPct val="120000"/>
              </a:lnSpc>
              <a:spcAft>
                <a:spcPct val="0"/>
              </a:spcAft>
            </a:pPr>
            <a:r>
              <a:rPr sz="2400">
                <a:latin typeface="楷体" panose="02010609060101010101" pitchFamily="49" charset="-122"/>
                <a:ea typeface="楷体" panose="02010609060101010101" pitchFamily="49" charset="-122"/>
                <a:cs typeface="宋体" panose="02010600030101010101" pitchFamily="2" charset="-122"/>
                <a:sym typeface="+mn-ea"/>
              </a:rPr>
              <a:t>这是我此刻仅能征服的高度了： </a:t>
            </a:r>
            <a:endParaRPr sz="2400">
              <a:latin typeface="楷体" panose="02010609060101010101" pitchFamily="49" charset="-122"/>
              <a:ea typeface="楷体" panose="02010609060101010101" pitchFamily="49" charset="-122"/>
              <a:cs typeface="宋体" panose="02010600030101010101" pitchFamily="2" charset="-122"/>
              <a:sym typeface="+mn-ea"/>
            </a:endParaRPr>
          </a:p>
          <a:p>
            <a:pPr algn="l" defTabSz="914400">
              <a:lnSpc>
                <a:spcPct val="120000"/>
              </a:lnSpc>
              <a:spcAft>
                <a:spcPct val="0"/>
              </a:spcAft>
            </a:pPr>
            <a:r>
              <a:rPr sz="2400">
                <a:latin typeface="楷体" panose="02010609060101010101" pitchFamily="49" charset="-122"/>
                <a:ea typeface="楷体" panose="02010609060101010101" pitchFamily="49" charset="-122"/>
                <a:cs typeface="宋体" panose="02010600030101010101" pitchFamily="2" charset="-122"/>
                <a:sym typeface="+mn-ea"/>
              </a:rPr>
              <a:t>我小心地探出前额，</a:t>
            </a:r>
            <a:endParaRPr sz="2400">
              <a:latin typeface="楷体" panose="02010609060101010101" pitchFamily="49" charset="-122"/>
              <a:ea typeface="楷体" panose="02010609060101010101" pitchFamily="49" charset="-122"/>
              <a:cs typeface="宋体" panose="02010600030101010101" pitchFamily="2" charset="-122"/>
              <a:sym typeface="+mn-ea"/>
            </a:endParaRPr>
          </a:p>
          <a:p>
            <a:pPr algn="l" defTabSz="914400">
              <a:lnSpc>
                <a:spcPct val="120000"/>
              </a:lnSpc>
              <a:spcAft>
                <a:spcPct val="0"/>
              </a:spcAft>
            </a:pPr>
            <a:r>
              <a:rPr sz="2400">
                <a:latin typeface="楷体" panose="02010609060101010101" pitchFamily="49" charset="-122"/>
                <a:ea typeface="楷体" panose="02010609060101010101" pitchFamily="49" charset="-122"/>
                <a:cs typeface="宋体" panose="02010600030101010101" pitchFamily="2" charset="-122"/>
                <a:sym typeface="+mn-ea"/>
              </a:rPr>
              <a:t>惊异于薄壁那边</a:t>
            </a:r>
            <a:endParaRPr sz="2400">
              <a:latin typeface="楷体" panose="02010609060101010101" pitchFamily="49" charset="-122"/>
              <a:ea typeface="楷体" panose="02010609060101010101" pitchFamily="49" charset="-122"/>
              <a:cs typeface="宋体" panose="02010600030101010101" pitchFamily="2" charset="-122"/>
              <a:sym typeface="+mn-ea"/>
            </a:endParaRPr>
          </a:p>
          <a:p>
            <a:pPr algn="l" defTabSz="914400">
              <a:lnSpc>
                <a:spcPct val="120000"/>
              </a:lnSpc>
              <a:spcAft>
                <a:spcPct val="0"/>
              </a:spcAft>
            </a:pPr>
            <a:r>
              <a:rPr sz="2400">
                <a:latin typeface="楷体" panose="02010609060101010101" pitchFamily="49" charset="-122"/>
                <a:ea typeface="楷体" panose="02010609060101010101" pitchFamily="49" charset="-122"/>
                <a:cs typeface="宋体" panose="02010600030101010101" pitchFamily="2" charset="-122"/>
                <a:sym typeface="+mn-ea"/>
              </a:rPr>
              <a:t>朝向峨日朵之雪彷徨许久的太阳</a:t>
            </a:r>
            <a:endParaRPr sz="2400">
              <a:latin typeface="楷体" panose="02010609060101010101" pitchFamily="49" charset="-122"/>
              <a:ea typeface="楷体" panose="02010609060101010101" pitchFamily="49" charset="-122"/>
              <a:cs typeface="宋体" panose="02010600030101010101" pitchFamily="2" charset="-122"/>
              <a:sym typeface="+mn-ea"/>
            </a:endParaRPr>
          </a:p>
          <a:p>
            <a:pPr algn="l" defTabSz="914400">
              <a:lnSpc>
                <a:spcPct val="120000"/>
              </a:lnSpc>
              <a:spcAft>
                <a:spcPct val="0"/>
              </a:spcAft>
            </a:pPr>
            <a:r>
              <a:rPr sz="2400">
                <a:latin typeface="楷体" panose="02010609060101010101" pitchFamily="49" charset="-122"/>
                <a:ea typeface="楷体" panose="02010609060101010101" pitchFamily="49" charset="-122"/>
                <a:cs typeface="宋体" panose="02010600030101010101" pitchFamily="2" charset="-122"/>
                <a:sym typeface="+mn-ea"/>
              </a:rPr>
              <a:t>正决然跃入一片引力无穷的  </a:t>
            </a:r>
            <a:endParaRPr sz="2400">
              <a:latin typeface="楷体" panose="02010609060101010101" pitchFamily="49" charset="-122"/>
              <a:ea typeface="楷体" panose="02010609060101010101" pitchFamily="49" charset="-122"/>
              <a:cs typeface="宋体" panose="02010600030101010101" pitchFamily="2" charset="-122"/>
              <a:sym typeface="+mn-ea"/>
            </a:endParaRPr>
          </a:p>
          <a:p>
            <a:pPr algn="l" defTabSz="914400">
              <a:lnSpc>
                <a:spcPct val="120000"/>
              </a:lnSpc>
              <a:spcAft>
                <a:spcPct val="0"/>
              </a:spcAft>
            </a:pPr>
            <a:r>
              <a:rPr sz="2400">
                <a:latin typeface="楷体" panose="02010609060101010101" pitchFamily="49" charset="-122"/>
                <a:ea typeface="楷体" panose="02010609060101010101" pitchFamily="49" charset="-122"/>
                <a:cs typeface="宋体" panose="02010600030101010101" pitchFamily="2" charset="-122"/>
                <a:sym typeface="+mn-ea"/>
              </a:rPr>
              <a:t>山海。石砾不时滑坡，</a:t>
            </a:r>
            <a:endParaRPr sz="2400">
              <a:latin typeface="楷体" panose="02010609060101010101" pitchFamily="49" charset="-122"/>
              <a:ea typeface="楷体" panose="02010609060101010101" pitchFamily="49" charset="-122"/>
              <a:cs typeface="宋体" panose="02010600030101010101" pitchFamily="2" charset="-122"/>
              <a:sym typeface="+mn-ea"/>
            </a:endParaRPr>
          </a:p>
          <a:p>
            <a:pPr algn="l" defTabSz="914400">
              <a:lnSpc>
                <a:spcPct val="120000"/>
              </a:lnSpc>
              <a:spcAft>
                <a:spcPct val="0"/>
              </a:spcAft>
            </a:pPr>
            <a:r>
              <a:rPr sz="2400">
                <a:latin typeface="楷体" panose="02010609060101010101" pitchFamily="49" charset="-122"/>
                <a:ea typeface="楷体" panose="02010609060101010101" pitchFamily="49" charset="-122"/>
                <a:cs typeface="宋体" panose="02010600030101010101" pitchFamily="2" charset="-122"/>
                <a:sym typeface="+mn-ea"/>
              </a:rPr>
              <a:t>引动棕色深渊自上而下的一派嚣鸣</a:t>
            </a:r>
            <a:r>
              <a:rPr lang="zh-CN" altLang="en-US" sz="2400">
                <a:latin typeface="楷体" panose="02010609060101010101" pitchFamily="49" charset="-122"/>
                <a:ea typeface="楷体" panose="02010609060101010101" pitchFamily="49" charset="-122"/>
                <a:cs typeface="宋体" panose="02010600030101010101" pitchFamily="2" charset="-122"/>
                <a:sym typeface="+mn-ea"/>
              </a:rPr>
              <a:t>，</a:t>
            </a:r>
            <a:endParaRPr lang="zh-CN" altLang="en-US" sz="2400">
              <a:latin typeface="楷体" panose="02010609060101010101" pitchFamily="49" charset="-122"/>
              <a:ea typeface="楷体" panose="02010609060101010101" pitchFamily="49" charset="-122"/>
              <a:cs typeface="宋体" panose="02010600030101010101" pitchFamily="2" charset="-122"/>
              <a:sym typeface="+mn-ea"/>
            </a:endParaRPr>
          </a:p>
          <a:p>
            <a:pPr>
              <a:lnSpc>
                <a:spcPct val="120000"/>
              </a:lnSpc>
              <a:spcAft>
                <a:spcPct val="0"/>
              </a:spcAft>
            </a:pPr>
            <a:r>
              <a:rPr lang="zh-CN" altLang="en-US" sz="2400">
                <a:latin typeface="楷体" panose="02010609060101010101" pitchFamily="49" charset="-122"/>
                <a:ea typeface="楷体" panose="02010609060101010101" pitchFamily="49" charset="-122"/>
                <a:cs typeface="宋体" panose="02010600030101010101" pitchFamily="2" charset="-122"/>
                <a:sym typeface="+mn-ea"/>
              </a:rPr>
              <a:t>像军旅远去的喊杀声。</a:t>
            </a:r>
            <a:r>
              <a:rPr lang="zh-CN" altLang="en-US" sz="2800">
                <a:latin typeface="楷体" panose="02010609060101010101" pitchFamily="49" charset="-122"/>
                <a:ea typeface="楷体" panose="02010609060101010101" pitchFamily="49" charset="-122"/>
                <a:cs typeface="宋体" panose="02010600030101010101" pitchFamily="2" charset="-122"/>
                <a:sym typeface="+mn-ea"/>
              </a:rPr>
              <a:t> </a:t>
            </a:r>
            <a:endParaRPr lang="zh-CN" altLang="en-US" sz="2800">
              <a:latin typeface="楷体" panose="02010609060101010101" pitchFamily="49" charset="-122"/>
              <a:ea typeface="楷体" panose="02010609060101010101" pitchFamily="49" charset="-122"/>
              <a:cs typeface="宋体" panose="02010600030101010101" pitchFamily="2" charset="-122"/>
              <a:sym typeface="+mn-ea"/>
            </a:endParaRPr>
          </a:p>
        </p:txBody>
      </p:sp>
      <p:sp>
        <p:nvSpPr>
          <p:cNvPr id="8" name="文本框 7"/>
          <p:cNvSpPr txBox="1"/>
          <p:nvPr>
            <p:custDataLst>
              <p:tags r:id="rId4"/>
            </p:custDataLst>
          </p:nvPr>
        </p:nvSpPr>
        <p:spPr>
          <a:xfrm>
            <a:off x="8814670" y="5019539"/>
            <a:ext cx="2354255" cy="827405"/>
          </a:xfrm>
          <a:prstGeom prst="rect">
            <a:avLst/>
          </a:prstGeom>
          <a:noFill/>
        </p:spPr>
        <p:txBody>
          <a:bodyPr wrap="square" rtlCol="0" anchor="t">
            <a:spAutoFit/>
          </a:bodyPr>
          <a:lstStyle/>
          <a:p>
            <a:pPr algn="r" defTabSz="914400">
              <a:lnSpc>
                <a:spcPct val="140000"/>
              </a:lnSpc>
              <a:spcAft>
                <a:spcPct val="0"/>
              </a:spcAft>
            </a:pPr>
            <a:r>
              <a:rPr lang="zh-CN" altLang="en-US" sz="1705"/>
              <a:t>1962年 8 月 2 日初稿</a:t>
            </a:r>
            <a:endParaRPr lang="zh-CN" altLang="en-US" sz="1705"/>
          </a:p>
          <a:p>
            <a:pPr algn="r" defTabSz="914400">
              <a:lnSpc>
                <a:spcPct val="140000"/>
              </a:lnSpc>
              <a:spcAft>
                <a:spcPct val="0"/>
              </a:spcAft>
            </a:pPr>
            <a:r>
              <a:rPr lang="zh-CN" altLang="en-US" sz="1705"/>
              <a:t>1983年 7 月 27 日删定</a:t>
            </a:r>
            <a:endParaRPr lang="zh-CN" altLang="en-US" sz="1705"/>
          </a:p>
        </p:txBody>
      </p:sp>
      <p:sp>
        <p:nvSpPr>
          <p:cNvPr id="9" name="矩形 8"/>
          <p:cNvSpPr/>
          <p:nvPr>
            <p:custDataLst>
              <p:tags r:id="rId5"/>
            </p:custDataLst>
          </p:nvPr>
        </p:nvSpPr>
        <p:spPr>
          <a:xfrm>
            <a:off x="4387420" y="999055"/>
            <a:ext cx="4238850" cy="511810"/>
          </a:xfrm>
          <a:prstGeom prst="rect">
            <a:avLst/>
          </a:prstGeom>
        </p:spPr>
        <p:txBody>
          <a:bodyPr wrap="square">
            <a:spAutoFit/>
          </a:bodyPr>
          <a:lstStyle/>
          <a:p>
            <a:pPr algn="ctr" defTabSz="914400">
              <a:lnSpc>
                <a:spcPct val="120000"/>
              </a:lnSpc>
              <a:spcAft>
                <a:spcPct val="0"/>
              </a:spcAft>
            </a:pPr>
            <a:r>
              <a:rPr lang="zh-CN" altLang="en-US" sz="2275">
                <a:latin typeface="仿宋" panose="02010609060101010101" pitchFamily="49" charset="-122"/>
                <a:ea typeface="仿宋" panose="02010609060101010101" pitchFamily="49" charset="-122"/>
                <a:cs typeface="宋体" panose="02010600030101010101" pitchFamily="2" charset="-122"/>
                <a:sym typeface="+mn-ea"/>
              </a:rPr>
              <a:t>昌耀</a:t>
            </a:r>
            <a:endParaRPr lang="zh-CN" altLang="en-US" sz="2275">
              <a:latin typeface="仿宋" panose="02010609060101010101" pitchFamily="49" charset="-122"/>
              <a:ea typeface="仿宋" panose="02010609060101010101" pitchFamily="49" charset="-122"/>
              <a:cs typeface="宋体" panose="02010600030101010101" pitchFamily="2" charset="-122"/>
              <a:sym typeface="+mn-ea"/>
            </a:endParaRPr>
          </a:p>
        </p:txBody>
      </p:sp>
      <p:pic>
        <p:nvPicPr>
          <p:cNvPr id="2" name="峨日朵雪峰之侧">
            <a:hlinkClick r:id="" action="ppaction://media"/>
          </p:cNvPr>
          <p:cNvPicPr>
            <a:picLocks noChangeAspect="1"/>
          </p:cNvPicPr>
          <p:nvPr>
            <a:audioFile r:link="rId6"/>
            <p:extLst>
              <p:ext uri="{DAA4B4D4-6D71-4841-9C94-3DE7FCFB9230}">
                <p14:media xmlns:p14="http://schemas.microsoft.com/office/powerpoint/2010/main" r:embed="rId7"/>
              </p:ext>
            </p:extLst>
            <p:custDataLst>
              <p:tags r:id="rId8"/>
            </p:custDataLst>
          </p:nvPr>
        </p:nvPicPr>
        <p:blipFill>
          <a:blip r:embed="rId9"/>
          <a:stretch>
            <a:fillRect/>
          </a:stretch>
        </p:blipFill>
        <p:spPr>
          <a:xfrm>
            <a:off x="978131" y="5546786"/>
            <a:ext cx="609600" cy="609600"/>
          </a:xfrm>
          <a:prstGeom prst="rect">
            <a:avLst/>
          </a:prstGeo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80114"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Prev" delay="0">
                      <p:tgtEl>
                        <p:sldTgt/>
                      </p:tgtEl>
                    </p:cond>
                    <p:cond evt="onStopAudio" delay="0">
                      <p:tgtEl>
                        <p:sldTgt/>
                      </p:tgtEl>
                    </p:cond>
                  </p:endCondLst>
                </p:cTn>
                <p:tgtEl>
                  <p:spTgt spid="2"/>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椭圆 19"/>
          <p:cNvSpPr/>
          <p:nvPr>
            <p:custDataLst>
              <p:tags r:id="rId1"/>
            </p:custDataLst>
          </p:nvPr>
        </p:nvSpPr>
        <p:spPr>
          <a:xfrm>
            <a:off x="519747" y="1697733"/>
            <a:ext cx="352115" cy="352115"/>
          </a:xfrm>
          <a:prstGeom prst="ellipse">
            <a:avLst/>
          </a:prstGeom>
          <a:solidFill>
            <a:srgbClr val="AD57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楷体S"/>
              <a:ea typeface="汉仪楷体S"/>
              <a:cs typeface="汉仪楷体S" panose="00020600040101010101" charset="-122"/>
            </a:endParaRPr>
          </a:p>
        </p:txBody>
      </p:sp>
      <p:grpSp>
        <p:nvGrpSpPr>
          <p:cNvPr id="6" name="组合 5"/>
          <p:cNvGrpSpPr/>
          <p:nvPr>
            <p:custDataLst>
              <p:tags r:id="rId2"/>
            </p:custDataLst>
          </p:nvPr>
        </p:nvGrpSpPr>
        <p:grpSpPr>
          <a:xfrm>
            <a:off x="338455" y="464185"/>
            <a:ext cx="3064510" cy="854710"/>
            <a:chOff x="193" y="257"/>
            <a:chExt cx="4826" cy="1346"/>
          </a:xfrm>
        </p:grpSpPr>
        <p:sp>
          <p:nvSpPr>
            <p:cNvPr id="2"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custDataLst>
                <p:tags r:id="rId3"/>
              </p:custDataLst>
            </p:nvPr>
          </p:nvSpPr>
          <p:spPr>
            <a:xfrm>
              <a:off x="1820" y="422"/>
              <a:ext cx="3199" cy="1018"/>
            </a:xfrm>
            <a:prstGeom prst="rect">
              <a:avLst/>
            </a:prstGeom>
            <a:noFill/>
          </p:spPr>
          <p:txBody>
            <a:bodyPr wrap="none" rtlCol="0">
              <a:spAutoFit/>
            </a:bodyPr>
            <a:lstStyle/>
            <a:p>
              <a:r>
                <a:rPr lang="zh-CN" altLang="en-US" sz="3600" smtClean="0">
                  <a:solidFill>
                    <a:srgbClr val="AD571F"/>
                  </a:solidFill>
                  <a:latin typeface="汉仪楷体S"/>
                  <a:ea typeface="汉仪楷体S"/>
                  <a:cs typeface="汉仪楷体S" panose="00020600040101010101" charset="-122"/>
                </a:rPr>
                <a:t>诗歌鉴赏</a:t>
              </a:r>
              <a:endParaRPr lang="zh-CN" altLang="en-US" sz="3600">
                <a:solidFill>
                  <a:srgbClr val="AD571F"/>
                </a:solidFill>
                <a:latin typeface="汉仪楷体S"/>
                <a:ea typeface="汉仪楷体S"/>
                <a:cs typeface="汉仪楷体S" panose="00020600040101010101" charset="-122"/>
              </a:endParaRPr>
            </a:p>
          </p:txBody>
        </p:sp>
        <p:pic>
          <p:nvPicPr>
            <p:cNvPr id="11" name="图片 10" descr="C:\Users\meng\Desktop\摄图网_400532433.png摄图网_400532433"/>
            <p:cNvPicPr>
              <a:picLocks noChangeAspect="1"/>
            </p:cNvPicPr>
            <p:nvPr>
              <p:custDataLst>
                <p:tags r:id="rId4"/>
              </p:custDataLst>
            </p:nvPr>
          </p:nvPicPr>
          <p:blipFill>
            <a:blip r:embed="rId5"/>
            <a:stretch>
              <a:fillRect/>
            </a:stretch>
          </p:blipFill>
          <p:spPr>
            <a:xfrm>
              <a:off x="193" y="257"/>
              <a:ext cx="2019" cy="1346"/>
            </a:xfrm>
            <a:prstGeom prst="rect">
              <a:avLst/>
            </a:prstGeom>
          </p:spPr>
        </p:pic>
      </p:grpSp>
      <p:sp>
        <p:nvSpPr>
          <p:cNvPr id="10" name="文本框 9"/>
          <p:cNvSpPr txBox="1"/>
          <p:nvPr>
            <p:custDataLst>
              <p:tags r:id="rId6"/>
            </p:custDataLst>
          </p:nvPr>
        </p:nvSpPr>
        <p:spPr>
          <a:xfrm>
            <a:off x="1033780" y="1444625"/>
            <a:ext cx="10389235" cy="3969385"/>
          </a:xfrm>
          <a:prstGeom prst="rect">
            <a:avLst/>
          </a:prstGeom>
          <a:noFill/>
        </p:spPr>
        <p:txBody>
          <a:bodyPr vert="horz" wrap="square" rtlCol="0">
            <a:spAutoFit/>
          </a:bodyPr>
          <a:lstStyle/>
          <a:p>
            <a:pPr algn="just">
              <a:lnSpc>
                <a:spcPct val="150000"/>
              </a:lnSpc>
            </a:pPr>
            <a:r>
              <a:rPr lang="zh-CN" altLang="en-US" sz="2400" b="1" smtClean="0">
                <a:solidFill>
                  <a:srgbClr val="AD571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④</a:t>
            </a:r>
            <a:r>
              <a:rPr lang="zh-CN" altLang="en-US" sz="2400" b="1">
                <a:solidFill>
                  <a:srgbClr val="AD571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以小见大的手法</a:t>
            </a:r>
            <a:endParaRPr lang="zh-CN" altLang="en-US" sz="2400" b="1">
              <a:solidFill>
                <a:srgbClr val="AD571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无论是“朝向峨日朵之雪彷徨许久的太阳”，还是“一片引力无穷的山海”</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抑或是“自上而下的一派喧嚣”，均是一派壮阔之感。</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诗歌结尾处突然描写到“一只小得可怜的蜘蛛”，这里的“小”与前文的“大”显得似乎有些突兀，但正是利用这一一个“小”的意象来表达一个“大”的道理，即</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u="sng">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看起来渺小无比的人，也依然有追求理想的坚韧之心与绝不言弃的刚毅之魂，在辽阔无边的时代中奏响理智与清醒的“绝唱”</a:t>
            </a:r>
            <a:r>
              <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80">
                                          <p:stCondLst>
                                            <p:cond delay="0"/>
                                          </p:stCondLst>
                                        </p:cTn>
                                        <p:tgtEl>
                                          <p:spTgt spid="10"/>
                                        </p:tgtEl>
                                      </p:cBhvr>
                                    </p:animEffect>
                                    <p:anim calcmode="lin" valueType="num">
                                      <p:cBhvr>
                                        <p:cTn id="8"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3" dur="26">
                                          <p:stCondLst>
                                            <p:cond delay="650"/>
                                          </p:stCondLst>
                                        </p:cTn>
                                        <p:tgtEl>
                                          <p:spTgt spid="10"/>
                                        </p:tgtEl>
                                      </p:cBhvr>
                                      <p:to x="100000" y="60000"/>
                                    </p:animScale>
                                    <p:animScale>
                                      <p:cBhvr>
                                        <p:cTn id="14" dur="166" decel="50000">
                                          <p:stCondLst>
                                            <p:cond delay="676"/>
                                          </p:stCondLst>
                                        </p:cTn>
                                        <p:tgtEl>
                                          <p:spTgt spid="10"/>
                                        </p:tgtEl>
                                      </p:cBhvr>
                                      <p:to x="100000" y="100000"/>
                                    </p:animScale>
                                    <p:animScale>
                                      <p:cBhvr>
                                        <p:cTn id="15" dur="26">
                                          <p:stCondLst>
                                            <p:cond delay="1312"/>
                                          </p:stCondLst>
                                        </p:cTn>
                                        <p:tgtEl>
                                          <p:spTgt spid="10"/>
                                        </p:tgtEl>
                                      </p:cBhvr>
                                      <p:to x="100000" y="80000"/>
                                    </p:animScale>
                                    <p:animScale>
                                      <p:cBhvr>
                                        <p:cTn id="16" dur="166" decel="50000">
                                          <p:stCondLst>
                                            <p:cond delay="1338"/>
                                          </p:stCondLst>
                                        </p:cTn>
                                        <p:tgtEl>
                                          <p:spTgt spid="10"/>
                                        </p:tgtEl>
                                      </p:cBhvr>
                                      <p:to x="100000" y="100000"/>
                                    </p:animScale>
                                    <p:animScale>
                                      <p:cBhvr>
                                        <p:cTn id="17" dur="26">
                                          <p:stCondLst>
                                            <p:cond delay="1642"/>
                                          </p:stCondLst>
                                        </p:cTn>
                                        <p:tgtEl>
                                          <p:spTgt spid="10"/>
                                        </p:tgtEl>
                                      </p:cBhvr>
                                      <p:to x="100000" y="90000"/>
                                    </p:animScale>
                                    <p:animScale>
                                      <p:cBhvr>
                                        <p:cTn id="18" dur="166" decel="50000">
                                          <p:stCondLst>
                                            <p:cond delay="1668"/>
                                          </p:stCondLst>
                                        </p:cTn>
                                        <p:tgtEl>
                                          <p:spTgt spid="10"/>
                                        </p:tgtEl>
                                      </p:cBhvr>
                                      <p:to x="100000" y="100000"/>
                                    </p:animScale>
                                    <p:animScale>
                                      <p:cBhvr>
                                        <p:cTn id="19" dur="26">
                                          <p:stCondLst>
                                            <p:cond delay="1808"/>
                                          </p:stCondLst>
                                        </p:cTn>
                                        <p:tgtEl>
                                          <p:spTgt spid="10"/>
                                        </p:tgtEl>
                                      </p:cBhvr>
                                      <p:to x="100000" y="95000"/>
                                    </p:animScale>
                                    <p:animScale>
                                      <p:cBhvr>
                                        <p:cTn id="20" dur="166" decel="50000">
                                          <p:stCondLst>
                                            <p:cond delay="1834"/>
                                          </p:stCondLst>
                                        </p:cTn>
                                        <p:tgtEl>
                                          <p:spTgt spid="1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9"/>
          <p:cNvSpPr>
            <a:spLocks noChangeArrowheads="1"/>
          </p:cNvSpPr>
          <p:nvPr>
            <p:custDataLst>
              <p:tags r:id="rId1"/>
            </p:custDataLst>
          </p:nvPr>
        </p:nvSpPr>
        <p:spPr bwMode="auto">
          <a:xfrm>
            <a:off x="9729470" y="1447165"/>
            <a:ext cx="1746250" cy="497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7" tIns="34282" rIns="68567" bIns="34282">
            <a:spAutoFit/>
          </a:bodyPr>
          <a:lstStyle/>
          <a:p>
            <a:pPr algn="l"/>
            <a:r>
              <a:rPr lang="zh-CN" altLang="en-US" sz="2800" b="0">
                <a:solidFill>
                  <a:schemeClr val="bg1"/>
                </a:solidFill>
                <a:latin typeface="楷体" panose="02010609060101010101" pitchFamily="49" charset="-122"/>
                <a:ea typeface="楷体" panose="02010609060101010101" pitchFamily="49" charset="-122"/>
              </a:rPr>
              <a:t>扶夷江</a:t>
            </a:r>
            <a:endParaRPr lang="zh-CN" altLang="en-US" sz="2800" b="0">
              <a:solidFill>
                <a:schemeClr val="bg1"/>
              </a:solidFill>
              <a:latin typeface="楷体" panose="02010609060101010101" pitchFamily="49" charset="-122"/>
              <a:ea typeface="楷体" panose="02010609060101010101" pitchFamily="49" charset="-122"/>
            </a:endParaRPr>
          </a:p>
        </p:txBody>
      </p:sp>
      <p:sp>
        <p:nvSpPr>
          <p:cNvPr id="4" name="文本框 3"/>
          <p:cNvSpPr txBox="1"/>
          <p:nvPr>
            <p:custDataLst>
              <p:tags r:id="rId2"/>
            </p:custDataLst>
          </p:nvPr>
        </p:nvSpPr>
        <p:spPr>
          <a:xfrm>
            <a:off x="919480" y="1622425"/>
            <a:ext cx="10556240" cy="1383665"/>
          </a:xfrm>
          <a:prstGeom prst="rect">
            <a:avLst/>
          </a:prstGeom>
          <a:noFill/>
        </p:spPr>
        <p:txBody>
          <a:bodyPr wrap="square" rtlCol="0">
            <a:spAutoFit/>
          </a:bodyPr>
          <a:lstStyle/>
          <a:p>
            <a:pPr algn="just">
              <a:lnSpc>
                <a:spcPct val="150000"/>
              </a:lnSpc>
            </a:pPr>
            <a:r>
              <a:rPr lang="zh-CN" sz="2800">
                <a:latin typeface="黑体" panose="02010609060101010101" charset="-122"/>
                <a:ea typeface="黑体" panose="02010609060101010101" charset="-122"/>
                <a:cs typeface="黑体" panose="02010609060101010101" charset="-122"/>
                <a:sym typeface="+mn-ea"/>
              </a:rPr>
              <a:t>相同点：</a:t>
            </a:r>
            <a:r>
              <a:rPr lang="zh-CN" sz="2800">
                <a:solidFill>
                  <a:srgbClr val="C00000"/>
                </a:solidFill>
                <a:latin typeface="黑体" panose="02010609060101010101" charset="-122"/>
                <a:ea typeface="黑体" panose="02010609060101010101" charset="-122"/>
                <a:cs typeface="黑体" panose="02010609060101010101" charset="-122"/>
                <a:sym typeface="+mn-ea"/>
              </a:rPr>
              <a:t>都通过选取特定的意象，组合构成一幅幅具体的画面，来塑造形象，表达情感。</a:t>
            </a:r>
            <a:endParaRPr lang="zh-CN" altLang="en-US" sz="2800">
              <a:solidFill>
                <a:srgbClr val="C00000"/>
              </a:solidFill>
              <a:latin typeface="黑体" panose="02010609060101010101" charset="-122"/>
              <a:ea typeface="黑体" panose="02010609060101010101" charset="-122"/>
              <a:cs typeface="黑体" panose="02010609060101010101" charset="-122"/>
              <a:sym typeface="+mn-ea"/>
            </a:endParaRPr>
          </a:p>
        </p:txBody>
      </p:sp>
      <p:sp>
        <p:nvSpPr>
          <p:cNvPr id="7" name="文本框 6"/>
          <p:cNvSpPr txBox="1"/>
          <p:nvPr>
            <p:custDataLst>
              <p:tags r:id="rId3"/>
            </p:custDataLst>
          </p:nvPr>
        </p:nvSpPr>
        <p:spPr>
          <a:xfrm>
            <a:off x="919480" y="553720"/>
            <a:ext cx="3611880" cy="368300"/>
          </a:xfrm>
          <a:prstGeom prst="rect">
            <a:avLst/>
          </a:prstGeom>
          <a:noFill/>
        </p:spPr>
        <p:txBody>
          <a:bodyPr wrap="none" rtlCol="0" anchor="t">
            <a:spAutoFit/>
          </a:bodyPr>
          <a:lstStyle/>
          <a:p>
            <a:pPr algn="l"/>
            <a:r>
              <a:rPr lang="zh-CN" altLang="en-US" sz="4000" b="1">
                <a:latin typeface="微软雅黑" panose="020B0503020204020204" pitchFamily="34" charset="-122"/>
                <a:ea typeface="微软雅黑" panose="020B0503020204020204" pitchFamily="34" charset="-122"/>
                <a:sym typeface="+mn-ea"/>
              </a:rPr>
              <a:t>小组合作探究：两首诗有何异同？</a:t>
            </a:r>
            <a:endParaRPr lang="zh-CN" altLang="en-US" sz="4000" b="1">
              <a:latin typeface="微软雅黑" panose="020B0503020204020204" pitchFamily="34" charset="-122"/>
              <a:ea typeface="微软雅黑" panose="020B0503020204020204" pitchFamily="34" charset="-122"/>
            </a:endParaRPr>
          </a:p>
        </p:txBody>
      </p:sp>
      <p:sp>
        <p:nvSpPr>
          <p:cNvPr id="10" name="内容占位符 9"/>
          <p:cNvSpPr>
            <a:spLocks noGrp="1"/>
          </p:cNvSpPr>
          <p:nvPr>
            <p:ph idx="1"/>
            <p:custDataLst>
              <p:tags r:id="rId4"/>
            </p:custDataLst>
          </p:nvPr>
        </p:nvSpPr>
        <p:spPr>
          <a:xfrm>
            <a:off x="988695" y="3077845"/>
            <a:ext cx="6604635" cy="1490345"/>
          </a:xfrm>
        </p:spPr>
        <p:txBody>
          <a:bodyPr>
            <a:normAutofit lnSpcReduction="10000"/>
          </a:bodyPr>
          <a:lstStyle/>
          <a:p>
            <a:r>
              <a:rPr lang="zh-CN" altLang="en-US" sz="2800"/>
              <a:t>郭沫若</a:t>
            </a:r>
            <a:r>
              <a:rPr lang="en-US" altLang="zh-CN" sz="2800"/>
              <a:t>《</a:t>
            </a:r>
            <a:r>
              <a:rPr lang="zh-CN" altLang="en-US" sz="2800"/>
              <a:t>立在地球边上放号</a:t>
            </a:r>
            <a:r>
              <a:rPr lang="en-US" altLang="zh-CN" sz="2800"/>
              <a:t>》</a:t>
            </a:r>
            <a:r>
              <a:rPr lang="zh-CN" altLang="en-US" sz="2800"/>
              <a:t>中的“我”：</a:t>
            </a:r>
            <a:endParaRPr lang="zh-CN" altLang="en-US" sz="2800"/>
          </a:p>
          <a:p>
            <a:endParaRPr lang="en-US" altLang="zh-CN" sz="2800"/>
          </a:p>
          <a:p>
            <a:r>
              <a:rPr lang="zh-CN" altLang="en-US" sz="2800"/>
              <a:t>昌耀</a:t>
            </a:r>
            <a:r>
              <a:rPr lang="en-US" altLang="zh-CN" sz="2800"/>
              <a:t>《</a:t>
            </a:r>
            <a:r>
              <a:rPr lang="zh-CN" altLang="en-US" sz="2800"/>
              <a:t>峨日朵雪峰之侧</a:t>
            </a:r>
            <a:r>
              <a:rPr lang="en-US" altLang="zh-CN" sz="2800"/>
              <a:t>》</a:t>
            </a:r>
            <a:r>
              <a:rPr lang="zh-CN" altLang="en-US" sz="2800"/>
              <a:t>中的“我”：</a:t>
            </a:r>
            <a:endParaRPr lang="zh-CN" altLang="en-US"/>
          </a:p>
        </p:txBody>
      </p:sp>
      <p:sp>
        <p:nvSpPr>
          <p:cNvPr id="11" name="内容占位符 2"/>
          <p:cNvSpPr txBox="1"/>
          <p:nvPr>
            <p:custDataLst>
              <p:tags r:id="rId5"/>
            </p:custDataLst>
          </p:nvPr>
        </p:nvSpPr>
        <p:spPr>
          <a:xfrm>
            <a:off x="7848600" y="2901404"/>
            <a:ext cx="1732786" cy="751235"/>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1000"/>
              </a:spcBef>
              <a:buClr>
                <a:schemeClr val="accent1"/>
              </a:buClr>
              <a:buSzTx/>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Tx/>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Tx/>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Tx/>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Tx/>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Tx/>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Tx/>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Tx/>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Tx/>
              <a:buFont typeface="Arial" panose="020B0604020202020204" pitchFamily="34" charset="0"/>
              <a:buChar char="•"/>
              <a:defRPr sz="1200" kern="1200" baseline="0">
                <a:solidFill>
                  <a:schemeClr val="tx1"/>
                </a:solidFill>
                <a:effectLst/>
                <a:latin typeface="+mn-lt"/>
                <a:ea typeface="+mn-ea"/>
                <a:cs typeface="+mn-cs"/>
              </a:defRPr>
            </a:lvl9pPr>
          </a:lstStyle>
          <a:p>
            <a:pPr marL="0" indent="0">
              <a:buNone/>
            </a:pPr>
            <a:r>
              <a:rPr lang="zh-CN" altLang="en-US" sz="3600">
                <a:solidFill>
                  <a:srgbClr val="FF0000"/>
                </a:solidFill>
              </a:rPr>
              <a:t>歌号者</a:t>
            </a:r>
            <a:endParaRPr lang="zh-CN" altLang="en-US" sz="3600">
              <a:solidFill>
                <a:srgbClr val="FF0000"/>
              </a:solidFill>
            </a:endParaRPr>
          </a:p>
        </p:txBody>
      </p:sp>
      <p:sp>
        <p:nvSpPr>
          <p:cNvPr id="12" name="内容占位符 2"/>
          <p:cNvSpPr txBox="1"/>
          <p:nvPr>
            <p:custDataLst>
              <p:tags r:id="rId6"/>
            </p:custDataLst>
          </p:nvPr>
        </p:nvSpPr>
        <p:spPr>
          <a:xfrm>
            <a:off x="7848600" y="3816928"/>
            <a:ext cx="1732786" cy="751235"/>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1000"/>
              </a:spcBef>
              <a:buClr>
                <a:schemeClr val="accent1"/>
              </a:buClr>
              <a:buSzTx/>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Tx/>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Tx/>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Tx/>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Tx/>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Tx/>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Tx/>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Tx/>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Tx/>
              <a:buFont typeface="Arial" panose="020B0604020202020204" pitchFamily="34" charset="0"/>
              <a:buChar char="•"/>
              <a:defRPr sz="1200" kern="1200" baseline="0">
                <a:solidFill>
                  <a:schemeClr val="tx1"/>
                </a:solidFill>
                <a:effectLst/>
                <a:latin typeface="+mn-lt"/>
                <a:ea typeface="+mn-ea"/>
                <a:cs typeface="+mn-cs"/>
              </a:defRPr>
            </a:lvl9pPr>
          </a:lstStyle>
          <a:p>
            <a:pPr marL="0" indent="0">
              <a:buNone/>
            </a:pPr>
            <a:r>
              <a:rPr lang="zh-CN" altLang="en-US" sz="3600">
                <a:solidFill>
                  <a:srgbClr val="FF0000"/>
                </a:solidFill>
              </a:rPr>
              <a:t>攀登者</a:t>
            </a:r>
            <a:endParaRPr lang="zh-CN" altLang="en-US" sz="3600">
              <a:solidFill>
                <a:srgbClr val="FF0000"/>
              </a:solidFill>
            </a:endParaRPr>
          </a:p>
        </p:txBody>
      </p:sp>
      <p:sp>
        <p:nvSpPr>
          <p:cNvPr id="13" name="文本框 12"/>
          <p:cNvSpPr txBox="1"/>
          <p:nvPr>
            <p:custDataLst>
              <p:tags r:id="rId7"/>
            </p:custDataLst>
          </p:nvPr>
        </p:nvSpPr>
        <p:spPr>
          <a:xfrm>
            <a:off x="1081405" y="4751070"/>
            <a:ext cx="10873740" cy="1383665"/>
          </a:xfrm>
          <a:prstGeom prst="rect">
            <a:avLst/>
          </a:prstGeom>
          <a:noFill/>
        </p:spPr>
        <p:txBody>
          <a:bodyPr wrap="square" rtlCol="0" anchor="t">
            <a:spAutoFit/>
          </a:bodyPr>
          <a:lstStyle/>
          <a:p>
            <a:pPr algn="just">
              <a:lnSpc>
                <a:spcPct val="150000"/>
              </a:lnSpc>
            </a:pPr>
            <a:r>
              <a:rPr lang="zh-CN" sz="2800">
                <a:solidFill>
                  <a:srgbClr val="C00000"/>
                </a:solidFill>
                <a:latin typeface="黑体" panose="02010609060101010101" charset="-122"/>
                <a:ea typeface="黑体" panose="02010609060101010101" charset="-122"/>
                <a:cs typeface="黑体" panose="02010609060101010101" charset="-122"/>
                <a:sym typeface="+mn-ea"/>
              </a:rPr>
              <a:t>而且无论是塑造的横跨两大洋的巨人，还是登山勇士的形象，其实都是诗人的自我形象的展现</a:t>
            </a:r>
            <a:r>
              <a:rPr lang="zh-CN" sz="2000">
                <a:latin typeface="黑体" panose="02010609060101010101" charset="-122"/>
                <a:ea typeface="黑体" panose="02010609060101010101" charset="-122"/>
                <a:cs typeface="黑体" panose="02010609060101010101" charset="-122"/>
                <a:sym typeface="+mn-ea"/>
              </a:rPr>
              <a:t>。</a:t>
            </a:r>
            <a:endParaRPr lang="zh-CN" altLang="en-US" sz="2000">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44880" y="1372235"/>
            <a:ext cx="10280015" cy="586105"/>
          </a:xfrm>
          <a:prstGeom prst="rect">
            <a:avLst/>
          </a:prstGeom>
          <a:noFill/>
        </p:spPr>
        <p:txBody>
          <a:bodyPr wrap="square" rtlCol="0" anchor="t">
            <a:spAutoFit/>
          </a:bodyPr>
          <a:lstStyle/>
          <a:p>
            <a:pPr marL="0" indent="0" algn="just" eaLnBrk="1" latinLnBrk="0" hangingPunct="1">
              <a:lnSpc>
                <a:spcPts val="3860"/>
              </a:lnSpc>
            </a:pPr>
            <a:r>
              <a:rPr lang="en-US" altLang="zh-CN" sz="2400">
                <a:ea typeface="新宋体" panose="02010609030101010101" charset="-122"/>
                <a:sym typeface="+mn-ea"/>
              </a:rPr>
              <a:t> </a:t>
            </a:r>
            <a:r>
              <a:rPr lang="zh-CN" sz="2400">
                <a:latin typeface="黑体" panose="02010609060101010101" charset="-122"/>
                <a:ea typeface="黑体" panose="02010609060101010101" charset="-122"/>
                <a:cs typeface="黑体" panose="02010609060101010101" charset="-122"/>
                <a:sym typeface="+mn-ea"/>
              </a:rPr>
              <a:t>不同点：</a:t>
            </a:r>
            <a:r>
              <a:rPr lang="zh-CN" sz="2400">
                <a:solidFill>
                  <a:srgbClr val="C00000"/>
                </a:solidFill>
                <a:latin typeface="黑体" panose="02010609060101010101" charset="-122"/>
                <a:ea typeface="黑体" panose="02010609060101010101" charset="-122"/>
                <a:cs typeface="黑体" panose="02010609060101010101" charset="-122"/>
                <a:sym typeface="+mn-ea"/>
              </a:rPr>
              <a:t>抒情方式不同。</a:t>
            </a:r>
            <a:endParaRPr lang="zh-CN" altLang="en-US" sz="2400" b="0">
              <a:solidFill>
                <a:srgbClr val="C00000"/>
              </a:solidFill>
              <a:latin typeface="黑体" panose="02010609060101010101" charset="-122"/>
              <a:ea typeface="黑体" panose="02010609060101010101" charset="-122"/>
              <a:cs typeface="黑体" panose="02010609060101010101" charset="-122"/>
            </a:endParaRPr>
          </a:p>
        </p:txBody>
      </p:sp>
      <p:sp>
        <p:nvSpPr>
          <p:cNvPr id="10" name="文本框 9"/>
          <p:cNvSpPr txBox="1"/>
          <p:nvPr>
            <p:custDataLst>
              <p:tags r:id="rId2"/>
            </p:custDataLst>
          </p:nvPr>
        </p:nvSpPr>
        <p:spPr>
          <a:xfrm>
            <a:off x="198755" y="505460"/>
            <a:ext cx="7802880" cy="706755"/>
          </a:xfrm>
          <a:prstGeom prst="rect">
            <a:avLst/>
          </a:prstGeom>
          <a:noFill/>
        </p:spPr>
        <p:txBody>
          <a:bodyPr wrap="none" rtlCol="0">
            <a:spAutoFit/>
          </a:bodyPr>
          <a:lstStyle/>
          <a:p>
            <a:pPr algn="l"/>
            <a:r>
              <a:rPr lang="zh-CN" altLang="en-US" sz="4000" b="1">
                <a:latin typeface="微软雅黑" panose="020B0503020204020204" pitchFamily="34" charset="-122"/>
                <a:ea typeface="微软雅黑" panose="020B0503020204020204" pitchFamily="34" charset="-122"/>
                <a:sym typeface="+mn-ea"/>
              </a:rPr>
              <a:t>小组合作探究：两首诗有何异同？</a:t>
            </a:r>
            <a:endParaRPr lang="zh-CN" altLang="en-US" sz="4000" b="1">
              <a:latin typeface="微软雅黑" panose="020B0503020204020204" pitchFamily="34" charset="-122"/>
              <a:ea typeface="微软雅黑" panose="020B0503020204020204" pitchFamily="34" charset="-122"/>
              <a:sym typeface="+mn-ea"/>
            </a:endParaRPr>
          </a:p>
        </p:txBody>
      </p:sp>
      <p:sp>
        <p:nvSpPr>
          <p:cNvPr id="11" name="文本框 10"/>
          <p:cNvSpPr txBox="1"/>
          <p:nvPr>
            <p:custDataLst>
              <p:tags r:id="rId3"/>
            </p:custDataLst>
          </p:nvPr>
        </p:nvSpPr>
        <p:spPr>
          <a:xfrm>
            <a:off x="789940" y="3327400"/>
            <a:ext cx="10913110" cy="1753235"/>
          </a:xfrm>
          <a:prstGeom prst="rect">
            <a:avLst/>
          </a:prstGeom>
          <a:noFill/>
        </p:spPr>
        <p:txBody>
          <a:bodyPr wrap="square" rtlCol="0" anchor="t">
            <a:spAutoFit/>
          </a:bodyPr>
          <a:lstStyle/>
          <a:p>
            <a:pPr indent="0" fontAlgn="auto">
              <a:lnSpc>
                <a:spcPct val="150000"/>
              </a:lnSpc>
              <a:spcAft>
                <a:spcPts val="1000"/>
              </a:spcAft>
              <a:buFont typeface="Wingdings" panose="05000000000000000000" pitchFamily="2" charset="2"/>
              <a:buNone/>
            </a:pPr>
            <a:r>
              <a:rPr lang="zh-CN" sz="2400">
                <a:latin typeface="黑体" panose="02010609060101010101" charset="-122"/>
                <a:ea typeface="黑体" panose="02010609060101010101" charset="-122"/>
                <a:cs typeface="黑体" panose="02010609060101010101" charset="-122"/>
                <a:sym typeface="+mn-ea"/>
              </a:rPr>
              <a:t>《峨日朵雪峰之侧》通过</a:t>
            </a:r>
            <a:r>
              <a:rPr lang="zh-CN" sz="2400">
                <a:solidFill>
                  <a:srgbClr val="0033CC"/>
                </a:solidFill>
                <a:latin typeface="黑体" panose="02010609060101010101" charset="-122"/>
                <a:ea typeface="黑体" panose="02010609060101010101" charset="-122"/>
                <a:cs typeface="黑体" panose="02010609060101010101" charset="-122"/>
                <a:sym typeface="+mn-ea"/>
              </a:rPr>
              <a:t>写景叙事，间接抒情。</a:t>
            </a:r>
            <a:r>
              <a:rPr lang="zh-CN" sz="2400">
                <a:latin typeface="黑体" panose="02010609060101010101" charset="-122"/>
                <a:ea typeface="黑体" panose="02010609060101010101" charset="-122"/>
                <a:cs typeface="黑体" panose="02010609060101010101" charset="-122"/>
                <a:sym typeface="+mn-ea"/>
              </a:rPr>
              <a:t>诗人为我们塑造了众多审美意象，有太阳、巨石、岩壁和蜘蛛等，通过意象之间的的变化与相互作用，表达了诗人对生命的热爱及对生命力的赞颂。</a:t>
            </a:r>
            <a:endParaRPr lang="zh-CN" sz="2400">
              <a:latin typeface="黑体" panose="02010609060101010101" charset="-122"/>
              <a:ea typeface="黑体" panose="02010609060101010101" charset="-122"/>
              <a:cs typeface="黑体" panose="02010609060101010101" charset="-122"/>
            </a:endParaRPr>
          </a:p>
        </p:txBody>
      </p:sp>
      <p:sp>
        <p:nvSpPr>
          <p:cNvPr id="12" name="文本框 11"/>
          <p:cNvSpPr txBox="1"/>
          <p:nvPr>
            <p:custDataLst>
              <p:tags r:id="rId4"/>
            </p:custDataLst>
          </p:nvPr>
        </p:nvSpPr>
        <p:spPr>
          <a:xfrm>
            <a:off x="944880" y="2119630"/>
            <a:ext cx="10438765" cy="1081405"/>
          </a:xfrm>
          <a:prstGeom prst="rect">
            <a:avLst/>
          </a:prstGeom>
          <a:noFill/>
        </p:spPr>
        <p:txBody>
          <a:bodyPr wrap="square" rtlCol="0" anchor="t">
            <a:spAutoFit/>
          </a:bodyPr>
          <a:lstStyle/>
          <a:p>
            <a:pPr marL="0" indent="0" algn="just" eaLnBrk="1" latinLnBrk="0" hangingPunct="1">
              <a:lnSpc>
                <a:spcPts val="3860"/>
              </a:lnSpc>
            </a:pPr>
            <a:r>
              <a:rPr lang="zh-CN" sz="2400">
                <a:latin typeface="黑体" panose="02010609060101010101" charset="-122"/>
                <a:ea typeface="黑体" panose="02010609060101010101" charset="-122"/>
                <a:cs typeface="黑体" panose="02010609060101010101" charset="-122"/>
                <a:sym typeface="+mn-ea"/>
              </a:rPr>
              <a:t>《立在地球边上放号》是</a:t>
            </a:r>
            <a:r>
              <a:rPr lang="zh-CN" sz="2400">
                <a:solidFill>
                  <a:srgbClr val="0033CC"/>
                </a:solidFill>
                <a:latin typeface="黑体" panose="02010609060101010101" charset="-122"/>
                <a:ea typeface="黑体" panose="02010609060101010101" charset="-122"/>
                <a:cs typeface="黑体" panose="02010609060101010101" charset="-122"/>
                <a:sym typeface="+mn-ea"/>
              </a:rPr>
              <a:t>直抒胸臆</a:t>
            </a:r>
            <a:r>
              <a:rPr lang="zh-CN" sz="2400">
                <a:latin typeface="黑体" panose="02010609060101010101" charset="-122"/>
                <a:ea typeface="黑体" panose="02010609060101010101" charset="-122"/>
                <a:cs typeface="黑体" panose="02010609060101010101" charset="-122"/>
                <a:sym typeface="+mn-ea"/>
              </a:rPr>
              <a:t>，运用了四组“啊啊”，六个“哟”表达诗人热烈奔放、雄壮豪迈的情感，抒写对“力”的赞叹，增强艺术感染力。</a:t>
            </a:r>
            <a:endParaRPr lang="zh-CN" altLang="en-US" sz="2400">
              <a:latin typeface="黑体" panose="02010609060101010101" charset="-122"/>
              <a:ea typeface="黑体" panose="02010609060101010101" charset="-122"/>
              <a:cs typeface="黑体" panose="02010609060101010101" charset="-122"/>
              <a:sym typeface="+mn-ea"/>
            </a:endParaRPr>
          </a:p>
        </p:txBody>
      </p:sp>
      <p:pic>
        <p:nvPicPr>
          <p:cNvPr id="13" name="New picture"/>
          <p:cNvPicPr/>
          <p:nvPr>
            <p:custDataLst>
              <p:tags r:id="rId5"/>
            </p:custDataLst>
          </p:nvPr>
        </p:nvPicPr>
        <p:blipFill>
          <a:blip r:embed="rId6"/>
          <a:stretch>
            <a:fillRect/>
          </a:stretch>
        </p:blipFill>
        <p:spPr>
          <a:xfrm>
            <a:off x="10490200" y="12395200"/>
            <a:ext cx="355600" cy="266700"/>
          </a:xfrm>
          <a:prstGeom prst="cube">
            <a:avLst/>
          </a:prstGeom>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2"/>
          <p:cNvSpPr>
            <a:spLocks noGrp="1"/>
          </p:cNvSpPr>
          <p:nvPr>
            <p:custDataLst>
              <p:tags r:id="rId1"/>
            </p:custDataLst>
          </p:nvPr>
        </p:nvSpPr>
        <p:spPr>
          <a:xfrm>
            <a:off x="838200" y="595630"/>
            <a:ext cx="11353165" cy="556069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b="0" i="0" u="none" strike="noStrike" kern="100" baseline="0">
                <a:latin typeface="微软雅黑" panose="020B0503020204020204" pitchFamily="34" charset="-122"/>
                <a:ea typeface="微软雅黑" panose="020B0503020204020204" pitchFamily="34" charset="-122"/>
              </a:rPr>
              <a:t>1.</a:t>
            </a:r>
            <a:r>
              <a:rPr lang="zh-CN" altLang="en-US" b="0" i="0" u="none" strike="noStrike" kern="100" baseline="0">
                <a:latin typeface="微软雅黑" panose="020B0503020204020204" pitchFamily="34" charset="-122"/>
                <a:ea typeface="微软雅黑" panose="020B0503020204020204" pitchFamily="34" charset="-122"/>
              </a:rPr>
              <a:t> </a:t>
            </a:r>
            <a:r>
              <a:rPr lang="zh-CN" altLang="en-US" kern="100">
                <a:latin typeface="微软雅黑" panose="020B0503020204020204" pitchFamily="34" charset="-122"/>
                <a:ea typeface="微软雅黑" panose="020B0503020204020204" pitchFamily="34" charset="-122"/>
              </a:rPr>
              <a:t>自由朗读诗歌，扫清字词障碍，掌握重点字词。</a:t>
            </a:r>
            <a:endParaRPr lang="zh-CN" altLang="en-US" kern="100">
              <a:latin typeface="微软雅黑" panose="020B0503020204020204" pitchFamily="34" charset="-122"/>
              <a:ea typeface="微软雅黑" panose="020B0503020204020204" pitchFamily="34" charset="-122"/>
            </a:endParaRPr>
          </a:p>
          <a:p>
            <a:pPr marL="0" indent="0">
              <a:buNone/>
            </a:pPr>
            <a:endParaRPr lang="zh-CN" altLang="en-US" kern="100">
              <a:latin typeface="微软雅黑" panose="020B0503020204020204" pitchFamily="34" charset="-122"/>
              <a:ea typeface="微软雅黑" panose="020B0503020204020204" pitchFamily="34" charset="-122"/>
            </a:endParaRPr>
          </a:p>
          <a:p>
            <a:pPr marR="0" lvl="0" rtl="0">
              <a:lnSpc>
                <a:spcPct val="150000"/>
              </a:lnSpc>
            </a:pPr>
            <a:r>
              <a:rPr lang="zh-CN" altLang="en-US" b="0" i="0" u="none" strike="noStrike" kern="100" baseline="0">
                <a:latin typeface="微软雅黑" panose="020B0503020204020204" pitchFamily="34" charset="-122"/>
                <a:ea typeface="微软雅黑" panose="020B0503020204020204" pitchFamily="34" charset="-122"/>
              </a:rPr>
              <a:t>字词点拨：</a:t>
            </a:r>
            <a:endParaRPr lang="zh-CN" altLang="en-US" b="0" i="0" u="none" strike="noStrike" kern="100" baseline="0">
              <a:latin typeface="微软雅黑" panose="020B0503020204020204" pitchFamily="34" charset="-122"/>
              <a:ea typeface="微软雅黑" panose="020B0503020204020204" pitchFamily="34" charset="-122"/>
            </a:endParaRPr>
          </a:p>
          <a:p>
            <a:pPr marR="0" lvl="0" rtl="0">
              <a:lnSpc>
                <a:spcPct val="150000"/>
              </a:lnSpc>
            </a:pPr>
            <a:r>
              <a:rPr lang="zh-CN" altLang="en-US" b="0" i="0" u="none" strike="noStrike" kern="100" baseline="0">
                <a:solidFill>
                  <a:srgbClr val="C00000"/>
                </a:solidFill>
                <a:latin typeface="微软雅黑" panose="020B0503020204020204" pitchFamily="34" charset="-122"/>
                <a:ea typeface="微软雅黑" panose="020B0503020204020204" pitchFamily="34" charset="-122"/>
              </a:rPr>
              <a:t>嚣：</a:t>
            </a:r>
            <a:r>
              <a:rPr lang="en-US" altLang="zh-CN" b="0" i="0" u="none" strike="noStrike" kern="100" baseline="0">
                <a:solidFill>
                  <a:srgbClr val="C00000"/>
                </a:solidFill>
                <a:latin typeface="微软雅黑" panose="020B0503020204020204" pitchFamily="34" charset="-122"/>
                <a:ea typeface="微软雅黑" panose="020B0503020204020204" pitchFamily="34" charset="-122"/>
              </a:rPr>
              <a:t>xiāo</a:t>
            </a:r>
            <a:r>
              <a:rPr lang="zh-CN" altLang="en-US" b="0" i="0" u="none" strike="noStrike" kern="100" baseline="0">
                <a:solidFill>
                  <a:srgbClr val="C00000"/>
                </a:solidFill>
                <a:latin typeface="微软雅黑" panose="020B0503020204020204" pitchFamily="34" charset="-122"/>
                <a:ea typeface="微软雅黑" panose="020B0503020204020204" pitchFamily="34" charset="-122"/>
              </a:rPr>
              <a:t>，喧哗。                 揳：</a:t>
            </a:r>
            <a:r>
              <a:rPr lang="en-US" altLang="zh-CN" b="0" i="0" u="none" strike="noStrike" kern="100" baseline="0">
                <a:solidFill>
                  <a:srgbClr val="C00000"/>
                </a:solidFill>
                <a:latin typeface="微软雅黑" panose="020B0503020204020204" pitchFamily="34" charset="-122"/>
                <a:ea typeface="微软雅黑" panose="020B0503020204020204" pitchFamily="34" charset="-122"/>
              </a:rPr>
              <a:t>xiē</a:t>
            </a:r>
            <a:r>
              <a:rPr lang="zh-CN" altLang="en-US" b="0" i="0" u="none" strike="noStrike" kern="100" baseline="0">
                <a:solidFill>
                  <a:srgbClr val="C00000"/>
                </a:solidFill>
                <a:latin typeface="微软雅黑" panose="020B0503020204020204" pitchFamily="34" charset="-122"/>
                <a:ea typeface="微软雅黑" panose="020B0503020204020204" pitchFamily="34" charset="-122"/>
              </a:rPr>
              <a:t>，捶打。</a:t>
            </a:r>
            <a:endParaRPr lang="en-US" altLang="zh-CN" b="0" i="0" u="none" strike="noStrike" kern="100" baseline="0">
              <a:solidFill>
                <a:srgbClr val="C00000"/>
              </a:solidFill>
              <a:latin typeface="微软雅黑" panose="020B0503020204020204" pitchFamily="34" charset="-122"/>
              <a:ea typeface="微软雅黑" panose="020B0503020204020204" pitchFamily="34" charset="-122"/>
            </a:endParaRPr>
          </a:p>
          <a:p>
            <a:pPr marR="0" lvl="0" rtl="0">
              <a:lnSpc>
                <a:spcPct val="150000"/>
              </a:lnSpc>
            </a:pPr>
            <a:r>
              <a:rPr lang="zh-CN" altLang="en-US" b="0" i="0" u="none" strike="noStrike" kern="100" baseline="0">
                <a:solidFill>
                  <a:srgbClr val="C00000"/>
                </a:solidFill>
                <a:latin typeface="微软雅黑" panose="020B0503020204020204" pitchFamily="34" charset="-122"/>
                <a:ea typeface="微软雅黑" panose="020B0503020204020204" pitchFamily="34" charset="-122"/>
              </a:rPr>
              <a:t>罅隙：</a:t>
            </a:r>
            <a:r>
              <a:rPr lang="en-US" altLang="zh-CN" b="0" i="0" u="none" strike="noStrike" kern="100" baseline="0">
                <a:solidFill>
                  <a:srgbClr val="C00000"/>
                </a:solidFill>
                <a:latin typeface="微软雅黑" panose="020B0503020204020204" pitchFamily="34" charset="-122"/>
                <a:ea typeface="微软雅黑" panose="020B0503020204020204" pitchFamily="34" charset="-122"/>
              </a:rPr>
              <a:t>xiàxì</a:t>
            </a:r>
            <a:r>
              <a:rPr lang="zh-CN" altLang="en-US" b="0" i="0" u="none" strike="noStrike" kern="100" baseline="0">
                <a:solidFill>
                  <a:srgbClr val="C00000"/>
                </a:solidFill>
                <a:latin typeface="微软雅黑" panose="020B0503020204020204" pitchFamily="34" charset="-122"/>
                <a:ea typeface="微软雅黑" panose="020B0503020204020204" pitchFamily="34" charset="-122"/>
              </a:rPr>
              <a:t>。裂缝：缝隙。   但有：只有。</a:t>
            </a:r>
            <a:endParaRPr lang="en-US" altLang="zh-CN" b="0" i="0" u="none" strike="noStrike" kern="100" baseline="0">
              <a:solidFill>
                <a:srgbClr val="C00000"/>
              </a:solidFill>
              <a:latin typeface="微软雅黑" panose="020B0503020204020204" pitchFamily="34" charset="-122"/>
              <a:ea typeface="微软雅黑" panose="020B0503020204020204" pitchFamily="34" charset="-122"/>
            </a:endParaRPr>
          </a:p>
          <a:p>
            <a:pPr lvl="0"/>
            <a:endParaRPr lang="en-US" altLang="zh-CN" kern="100">
              <a:latin typeface="微软雅黑" panose="020B0503020204020204" pitchFamily="34" charset="-122"/>
              <a:ea typeface="微软雅黑" panose="020B0503020204020204" pitchFamily="34" charset="-122"/>
            </a:endParaRPr>
          </a:p>
          <a:p>
            <a:pPr lvl="0"/>
            <a:r>
              <a:rPr lang="en-US" altLang="zh-CN" kern="100">
                <a:latin typeface="微软雅黑" panose="020B0503020204020204" pitchFamily="34" charset="-122"/>
                <a:ea typeface="微软雅黑" panose="020B0503020204020204" pitchFamily="34" charset="-122"/>
              </a:rPr>
              <a:t>2.</a:t>
            </a:r>
            <a:r>
              <a:rPr lang="zh-CN" altLang="en-US" kern="100">
                <a:latin typeface="微软雅黑" panose="020B0503020204020204" pitchFamily="34" charset="-122"/>
                <a:ea typeface="微软雅黑" panose="020B0503020204020204" pitchFamily="34" charset="-122"/>
              </a:rPr>
              <a:t>听名家朗诵，师、生范读展示，把握诗词情感，有感情的齐读诗词。</a:t>
            </a:r>
            <a:endParaRPr lang="zh-CN" altLang="en-US" b="0" i="0" u="none" strike="noStrike" kern="100" baseline="0">
              <a:latin typeface="微软雅黑" panose="020B0503020204020204" pitchFamily="34" charset="-122"/>
              <a:ea typeface="微软雅黑" panose="020B0503020204020204" pitchFamily="34" charset="-122"/>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8200" y="244475"/>
            <a:ext cx="10515600" cy="673100"/>
          </a:xfrm>
        </p:spPr>
        <p:txBody>
          <a:bodyPr>
            <a:normAutofit/>
          </a:bodyPr>
          <a:lstStyle/>
          <a:p>
            <a:pPr marR="0" rtl="0"/>
            <a:r>
              <a:rPr lang="zh-CN" altLang="en-US" b="0" i="0" u="none" strike="noStrike" kern="2200" baseline="0">
                <a:latin typeface="Calibri" panose="020F0502020204030204" pitchFamily="34" charset="0"/>
              </a:rPr>
              <a:t>作者简介</a:t>
            </a:r>
            <a:endParaRPr lang="zh-CN" altLang="en-US" b="0" i="0" u="none" strike="noStrike" kern="2200" baseline="0">
              <a:latin typeface="Times New Roman" panose="02020603050405020304" pitchFamily="18" charset="0"/>
            </a:endParaRPr>
          </a:p>
        </p:txBody>
      </p:sp>
      <p:sp>
        <p:nvSpPr>
          <p:cNvPr id="3" name="文本占位符 2"/>
          <p:cNvSpPr>
            <a:spLocks noGrp="1"/>
          </p:cNvSpPr>
          <p:nvPr>
            <p:ph idx="1"/>
            <p:custDataLst>
              <p:tags r:id="rId2"/>
            </p:custDataLst>
          </p:nvPr>
        </p:nvSpPr>
        <p:spPr>
          <a:xfrm>
            <a:off x="574675" y="904875"/>
            <a:ext cx="5984875" cy="5169535"/>
          </a:xfrm>
        </p:spPr>
        <p:txBody>
          <a:bodyPr>
            <a:normAutofit fontScale="90000"/>
          </a:bodyPr>
          <a:lstStyle/>
          <a:p>
            <a:pPr marR="0" lvl="0" rtl="0">
              <a:lnSpc>
                <a:spcPct val="140000"/>
              </a:lnSpc>
              <a:spcAft>
                <a:spcPts val="600"/>
              </a:spcAft>
            </a:pPr>
            <a:r>
              <a:rPr lang="zh-CN" altLang="en-US" sz="2400" b="0" i="0" u="none" strike="noStrike" kern="100" baseline="0">
                <a:latin typeface="Calibri Light" panose="020F0302020204030204" pitchFamily="34" charset="0"/>
                <a:ea typeface="微软雅黑" panose="020B0503020204020204" pitchFamily="34" charset="-122"/>
              </a:rPr>
              <a:t>王昌耀（</a:t>
            </a:r>
            <a:r>
              <a:rPr lang="en-US" altLang="zh-CN" sz="2400" b="0" i="0" u="none" strike="noStrike" kern="100" baseline="0">
                <a:latin typeface="Calibri Light" panose="020F0302020204030204" pitchFamily="34" charset="0"/>
                <a:ea typeface="微软雅黑" panose="020B0503020204020204" pitchFamily="34" charset="-122"/>
              </a:rPr>
              <a:t>1936</a:t>
            </a:r>
            <a:r>
              <a:rPr lang="zh-CN" altLang="en-US" sz="2400" b="0" i="0" u="none" strike="noStrike" kern="100" baseline="0">
                <a:latin typeface="Calibri Light" panose="020F0302020204030204" pitchFamily="34" charset="0"/>
                <a:ea typeface="微软雅黑" panose="020B0503020204020204" pitchFamily="34" charset="-122"/>
              </a:rPr>
              <a:t>～</a:t>
            </a:r>
            <a:r>
              <a:rPr lang="en-US" altLang="zh-CN" sz="2400" b="0" i="0" u="none" strike="noStrike" kern="100" baseline="0">
                <a:latin typeface="Calibri Light" panose="020F0302020204030204" pitchFamily="34" charset="0"/>
                <a:ea typeface="微软雅黑" panose="020B0503020204020204" pitchFamily="34" charset="-122"/>
              </a:rPr>
              <a:t>2000</a:t>
            </a:r>
            <a:r>
              <a:rPr lang="zh-CN" altLang="en-US" sz="2400" b="0" i="0" u="none" strike="noStrike" kern="100" baseline="0">
                <a:latin typeface="Calibri Light" panose="020F0302020204030204" pitchFamily="34" charset="0"/>
                <a:ea typeface="微软雅黑" panose="020B0503020204020204" pitchFamily="34" charset="-122"/>
              </a:rPr>
              <a:t>），</a:t>
            </a:r>
            <a:r>
              <a:rPr lang="zh-CN" altLang="en-US" sz="2400" b="0" i="0" u="none" strike="noStrike" kern="100" baseline="0">
                <a:solidFill>
                  <a:srgbClr val="831C1C"/>
                </a:solidFill>
                <a:latin typeface="Calibri Light" panose="020F0302020204030204" pitchFamily="34" charset="0"/>
                <a:ea typeface="微软雅黑" panose="020B0503020204020204" pitchFamily="34" charset="-122"/>
              </a:rPr>
              <a:t>笔名昌耀</a:t>
            </a:r>
            <a:r>
              <a:rPr lang="zh-CN" altLang="en-US" sz="2400" b="0" i="0" u="none" strike="noStrike" kern="100" baseline="0">
                <a:latin typeface="Calibri Light" panose="020F0302020204030204" pitchFamily="34" charset="0"/>
                <a:ea typeface="微软雅黑" panose="020B0503020204020204" pitchFamily="34" charset="-122"/>
              </a:rPr>
              <a:t>。湖南桃源人。</a:t>
            </a:r>
            <a:r>
              <a:rPr lang="en-US" altLang="zh-CN" sz="2400" b="0" i="0" u="none" strike="noStrike" kern="100" baseline="0">
                <a:latin typeface="Calibri Light" panose="020F0302020204030204" pitchFamily="34" charset="0"/>
                <a:ea typeface="微软雅黑" panose="020B0503020204020204" pitchFamily="34" charset="-122"/>
              </a:rPr>
              <a:t>1955</a:t>
            </a:r>
            <a:r>
              <a:rPr lang="zh-CN" altLang="en-US" sz="2400" b="0" i="0" u="none" strike="noStrike" kern="100" baseline="0">
                <a:latin typeface="Calibri Light" panose="020F0302020204030204" pitchFamily="34" charset="0"/>
                <a:ea typeface="微软雅黑" panose="020B0503020204020204" pitchFamily="34" charset="-122"/>
              </a:rPr>
              <a:t>年毕业于河北省荣军中学。</a:t>
            </a:r>
            <a:r>
              <a:rPr lang="en-US" altLang="zh-CN" sz="2400" b="0" i="0" u="none" strike="noStrike" kern="100" baseline="0">
                <a:latin typeface="Calibri Light" panose="020F0302020204030204" pitchFamily="34" charset="0"/>
                <a:ea typeface="微软雅黑" panose="020B0503020204020204" pitchFamily="34" charset="-122"/>
              </a:rPr>
              <a:t>1950</a:t>
            </a:r>
            <a:r>
              <a:rPr lang="zh-CN" altLang="en-US" sz="2400" b="0" i="0" u="none" strike="noStrike" kern="100" baseline="0">
                <a:latin typeface="Calibri Light" panose="020F0302020204030204" pitchFamily="34" charset="0"/>
                <a:ea typeface="微软雅黑" panose="020B0503020204020204" pitchFamily="34" charset="-122"/>
              </a:rPr>
              <a:t>年参军。任</a:t>
            </a:r>
            <a:r>
              <a:rPr lang="en-US" altLang="zh-CN" sz="2400" b="0" i="0" u="none" strike="noStrike" kern="100" baseline="0">
                <a:latin typeface="Calibri Light" panose="020F0302020204030204" pitchFamily="34" charset="0"/>
                <a:ea typeface="微软雅黑" panose="020B0503020204020204" pitchFamily="34" charset="-122"/>
              </a:rPr>
              <a:t>38</a:t>
            </a:r>
            <a:r>
              <a:rPr lang="zh-CN" altLang="en-US" sz="2400" b="0" i="0" u="none" strike="noStrike" kern="100" baseline="0">
                <a:latin typeface="Calibri Light" panose="020F0302020204030204" pitchFamily="34" charset="0"/>
                <a:ea typeface="微软雅黑" panose="020B0503020204020204" pitchFamily="34" charset="-122"/>
              </a:rPr>
              <a:t>军</a:t>
            </a:r>
            <a:r>
              <a:rPr lang="en-US" altLang="zh-CN" sz="2400" b="0" i="0" u="none" strike="noStrike" kern="100" baseline="0">
                <a:latin typeface="Calibri Light" panose="020F0302020204030204" pitchFamily="34" charset="0"/>
                <a:ea typeface="微软雅黑" panose="020B0503020204020204" pitchFamily="34" charset="-122"/>
              </a:rPr>
              <a:t>114</a:t>
            </a:r>
            <a:r>
              <a:rPr lang="zh-CN" altLang="en-US" sz="2400" b="0" i="0" u="none" strike="noStrike" kern="100" baseline="0">
                <a:latin typeface="Calibri Light" panose="020F0302020204030204" pitchFamily="34" charset="0"/>
                <a:ea typeface="微软雅黑" panose="020B0503020204020204" pitchFamily="34" charset="-122"/>
              </a:rPr>
              <a:t>师文工队队员。</a:t>
            </a:r>
            <a:r>
              <a:rPr lang="zh-CN" altLang="en-US" sz="2400" b="0" i="0" u="none" strike="noStrike" kern="100" baseline="0">
                <a:solidFill>
                  <a:srgbClr val="831C1C"/>
                </a:solidFill>
                <a:latin typeface="Calibri Light" panose="020F0302020204030204" pitchFamily="34" charset="0"/>
                <a:ea typeface="微软雅黑" panose="020B0503020204020204" pitchFamily="34" charset="-122"/>
              </a:rPr>
              <a:t>曾参加朝鲜战事，负伤致残</a:t>
            </a:r>
            <a:r>
              <a:rPr lang="zh-CN" altLang="en-US" sz="2400" b="0" i="0" u="none" strike="noStrike" kern="100" baseline="0">
                <a:latin typeface="Calibri Light" panose="020F0302020204030204" pitchFamily="34" charset="0"/>
                <a:ea typeface="微软雅黑" panose="020B0503020204020204" pitchFamily="34" charset="-122"/>
              </a:rPr>
              <a:t>。</a:t>
            </a:r>
            <a:r>
              <a:rPr lang="en-US" altLang="zh-CN" sz="2400" b="0" i="0" u="none" strike="noStrike" kern="100" baseline="0">
                <a:latin typeface="Calibri Light" panose="020F0302020204030204" pitchFamily="34" charset="0"/>
                <a:ea typeface="微软雅黑" panose="020B0503020204020204" pitchFamily="34" charset="-122"/>
              </a:rPr>
              <a:t>1955</a:t>
            </a:r>
            <a:r>
              <a:rPr lang="zh-CN" altLang="en-US" sz="2400" b="0" i="0" u="none" strike="noStrike" kern="100" baseline="0">
                <a:latin typeface="Calibri Light" panose="020F0302020204030204" pitchFamily="34" charset="0"/>
                <a:ea typeface="微软雅黑" panose="020B0503020204020204" pitchFamily="34" charset="-122"/>
              </a:rPr>
              <a:t>年赴</a:t>
            </a:r>
            <a:r>
              <a:rPr lang="zh-CN" altLang="en-US" sz="2400" b="0" i="0" u="none" strike="noStrike" kern="100" baseline="0">
                <a:solidFill>
                  <a:srgbClr val="C00000"/>
                </a:solidFill>
                <a:latin typeface="Calibri Light" panose="020F0302020204030204" pitchFamily="34" charset="0"/>
                <a:ea typeface="微软雅黑" panose="020B0503020204020204" pitchFamily="34" charset="-122"/>
              </a:rPr>
              <a:t>青海</a:t>
            </a:r>
            <a:r>
              <a:rPr lang="zh-CN" altLang="en-US" sz="2400" b="0" i="0" u="none" strike="noStrike" kern="100" baseline="0">
                <a:latin typeface="Calibri Light" panose="020F0302020204030204" pitchFamily="34" charset="0"/>
                <a:ea typeface="微软雅黑" panose="020B0503020204020204" pitchFamily="34" charset="-122"/>
              </a:rPr>
              <a:t>参加大西北开发。</a:t>
            </a:r>
            <a:endParaRPr lang="en-US" altLang="zh-CN" sz="2400" b="0" i="0" u="none" strike="noStrike" kern="100" baseline="0">
              <a:latin typeface="Calibri Light" panose="020F0302020204030204" pitchFamily="34" charset="0"/>
              <a:ea typeface="微软雅黑" panose="020B0503020204020204" pitchFamily="34" charset="-122"/>
            </a:endParaRPr>
          </a:p>
          <a:p>
            <a:pPr marR="0" lvl="0" rtl="0">
              <a:lnSpc>
                <a:spcPct val="140000"/>
              </a:lnSpc>
              <a:spcAft>
                <a:spcPts val="600"/>
              </a:spcAft>
            </a:pPr>
            <a:r>
              <a:rPr lang="zh-CN" altLang="en-US" sz="2400" b="0" i="0" u="none" strike="noStrike" kern="100" baseline="0">
                <a:latin typeface="Calibri Light" panose="020F0302020204030204" pitchFamily="34" charset="0"/>
                <a:ea typeface="微软雅黑" panose="020B0503020204020204" pitchFamily="34" charset="-122"/>
              </a:rPr>
              <a:t>历任青海省文联</a:t>
            </a:r>
            <a:r>
              <a:rPr lang="en-US" altLang="zh-CN" sz="2400" b="0" i="0" u="none" strike="noStrike" kern="100" baseline="0">
                <a:latin typeface="Calibri Light" panose="020F0302020204030204" pitchFamily="34" charset="0"/>
                <a:ea typeface="微软雅黑" panose="020B0503020204020204" pitchFamily="34" charset="-122"/>
              </a:rPr>
              <a:t>《</a:t>
            </a:r>
            <a:r>
              <a:rPr lang="zh-CN" altLang="en-US" sz="2400" b="0" i="0" u="none" strike="noStrike" kern="100" baseline="0">
                <a:latin typeface="Calibri Light" panose="020F0302020204030204" pitchFamily="34" charset="0"/>
                <a:ea typeface="微软雅黑" panose="020B0503020204020204" pitchFamily="34" charset="-122"/>
              </a:rPr>
              <a:t>青海湖</a:t>
            </a:r>
            <a:r>
              <a:rPr lang="en-US" altLang="zh-CN" sz="2400" b="0" i="0" u="none" strike="noStrike" kern="100" baseline="0">
                <a:latin typeface="Calibri Light" panose="020F0302020204030204" pitchFamily="34" charset="0"/>
                <a:ea typeface="微软雅黑" panose="020B0503020204020204" pitchFamily="34" charset="-122"/>
              </a:rPr>
              <a:t>》</a:t>
            </a:r>
            <a:r>
              <a:rPr lang="zh-CN" altLang="en-US" sz="2400" b="0" i="0" u="none" strike="noStrike" kern="100" baseline="0">
                <a:latin typeface="Calibri Light" panose="020F0302020204030204" pitchFamily="34" charset="0"/>
                <a:ea typeface="微软雅黑" panose="020B0503020204020204" pitchFamily="34" charset="-122"/>
              </a:rPr>
              <a:t>杂志编辑。</a:t>
            </a:r>
            <a:r>
              <a:rPr lang="en-US" altLang="zh-CN" sz="2400" b="0" i="0" u="none" strike="noStrike" kern="100" baseline="0">
                <a:solidFill>
                  <a:srgbClr val="831C1C"/>
                </a:solidFill>
                <a:latin typeface="Calibri Light" panose="020F0302020204030204" pitchFamily="34" charset="0"/>
                <a:ea typeface="微软雅黑" panose="020B0503020204020204" pitchFamily="34" charset="-122"/>
              </a:rPr>
              <a:t>1957</a:t>
            </a:r>
            <a:r>
              <a:rPr lang="zh-CN" altLang="en-US" sz="2400" b="0" i="0" u="none" strike="noStrike" kern="100" baseline="0">
                <a:solidFill>
                  <a:srgbClr val="831C1C"/>
                </a:solidFill>
                <a:latin typeface="Calibri Light" panose="020F0302020204030204" pitchFamily="34" charset="0"/>
                <a:ea typeface="微软雅黑" panose="020B0503020204020204" pitchFamily="34" charset="-122"/>
              </a:rPr>
              <a:t>年定为右派。</a:t>
            </a:r>
            <a:r>
              <a:rPr lang="en-US" altLang="zh-CN" sz="2400" b="0" i="0" u="none" strike="noStrike" kern="100" baseline="0">
                <a:solidFill>
                  <a:srgbClr val="831C1C"/>
                </a:solidFill>
                <a:latin typeface="Calibri Light" panose="020F0302020204030204" pitchFamily="34" charset="0"/>
                <a:ea typeface="微软雅黑" panose="020B0503020204020204" pitchFamily="34" charset="-122"/>
              </a:rPr>
              <a:t>1979</a:t>
            </a:r>
            <a:r>
              <a:rPr lang="zh-CN" altLang="en-US" sz="2400" b="0" i="0" u="none" strike="noStrike" kern="100" baseline="0">
                <a:solidFill>
                  <a:srgbClr val="831C1C"/>
                </a:solidFill>
                <a:latin typeface="Calibri Light" panose="020F0302020204030204" pitchFamily="34" charset="0"/>
                <a:ea typeface="微软雅黑" panose="020B0503020204020204" pitchFamily="34" charset="-122"/>
              </a:rPr>
              <a:t>年重返文坛，</a:t>
            </a:r>
            <a:r>
              <a:rPr lang="zh-CN" altLang="en-US" sz="2400" b="0" i="0" u="none" strike="noStrike" kern="100" baseline="0">
                <a:latin typeface="Calibri Light" panose="020F0302020204030204" pitchFamily="34" charset="0"/>
                <a:ea typeface="微软雅黑" panose="020B0503020204020204" pitchFamily="34" charset="-122"/>
              </a:rPr>
              <a:t>任青海省作协副主席、荣誉主席，专业作家。青海省文联第三、四届委员，青海省第六届政协委员、第七届政协常委。</a:t>
            </a:r>
            <a:endParaRPr lang="zh-CN" altLang="en-US" sz="2400" b="0" i="0" u="none" strike="noStrike" kern="100" baseline="0">
              <a:latin typeface="Calibri Light" panose="020F0302020204030204" pitchFamily="34" charset="0"/>
              <a:ea typeface="微软雅黑" panose="020B0503020204020204" pitchFamily="34" charset="-122"/>
            </a:endParaRPr>
          </a:p>
        </p:txBody>
      </p:sp>
      <p:pic>
        <p:nvPicPr>
          <p:cNvPr id="7" name="图片 6"/>
          <p:cNvPicPr>
            <a:picLocks noChangeAspect="1"/>
          </p:cNvPicPr>
          <p:nvPr>
            <p:custDataLst>
              <p:tags r:id="rId3"/>
            </p:custDataLst>
          </p:nvPr>
        </p:nvPicPr>
        <p:blipFill>
          <a:blip r:embed="rId4"/>
          <a:stretch>
            <a:fillRect/>
          </a:stretch>
        </p:blipFill>
        <p:spPr>
          <a:xfrm>
            <a:off x="6432676" y="60325"/>
            <a:ext cx="5961889" cy="6858000"/>
          </a:xfrm>
          <a:prstGeom prst="rect">
            <a:avLst/>
          </a:prstGeom>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8200" y="244475"/>
            <a:ext cx="10515600" cy="673100"/>
          </a:xfrm>
        </p:spPr>
        <p:txBody>
          <a:bodyPr>
            <a:normAutofit/>
          </a:bodyPr>
          <a:lstStyle/>
          <a:p>
            <a:pPr marR="0" rtl="0"/>
            <a:r>
              <a:rPr lang="zh-CN" altLang="en-US" b="0" i="0" u="none" strike="noStrike" kern="2200" baseline="0">
                <a:latin typeface="Calibri" panose="020F0502020204030204" pitchFamily="34" charset="0"/>
              </a:rPr>
              <a:t>作者简介</a:t>
            </a:r>
            <a:endParaRPr lang="zh-CN" altLang="en-US" b="0" i="0" u="none" strike="noStrike" kern="2200" baseline="0">
              <a:latin typeface="Times New Roman" panose="02020603050405020304" pitchFamily="18" charset="0"/>
            </a:endParaRPr>
          </a:p>
        </p:txBody>
      </p:sp>
      <p:sp>
        <p:nvSpPr>
          <p:cNvPr id="3" name="文本占位符 2"/>
          <p:cNvSpPr>
            <a:spLocks noGrp="1"/>
          </p:cNvSpPr>
          <p:nvPr>
            <p:ph idx="1"/>
            <p:custDataLst>
              <p:tags r:id="rId2"/>
            </p:custDataLst>
          </p:nvPr>
        </p:nvSpPr>
        <p:spPr>
          <a:xfrm>
            <a:off x="667385" y="1688465"/>
            <a:ext cx="5855335" cy="5169535"/>
          </a:xfrm>
        </p:spPr>
        <p:txBody>
          <a:bodyPr>
            <a:normAutofit/>
          </a:bodyPr>
          <a:lstStyle/>
          <a:p>
            <a:pPr marR="0" lvl="0" rtl="0">
              <a:lnSpc>
                <a:spcPct val="140000"/>
              </a:lnSpc>
              <a:spcAft>
                <a:spcPts val="600"/>
              </a:spcAft>
            </a:pPr>
            <a:r>
              <a:rPr lang="zh-CN" altLang="en-US" sz="2400" b="0" i="0" u="none" strike="noStrike" kern="100" baseline="0">
                <a:solidFill>
                  <a:srgbClr val="831C1C"/>
                </a:solidFill>
                <a:latin typeface="Calibri Light" panose="020F0302020204030204" pitchFamily="34" charset="0"/>
                <a:ea typeface="微软雅黑" panose="020B0503020204020204" pitchFamily="34" charset="-122"/>
              </a:rPr>
              <a:t>1952年开始发表作品。</a:t>
            </a:r>
            <a:r>
              <a:rPr lang="en-US" altLang="zh-CN" sz="2400" b="0" i="0" u="none" strike="noStrike" kern="100" baseline="0">
                <a:latin typeface="Calibri Light" panose="020F0302020204030204" pitchFamily="34" charset="0"/>
                <a:ea typeface="微软雅黑" panose="020B0503020204020204" pitchFamily="34" charset="-122"/>
              </a:rPr>
              <a:t>1985</a:t>
            </a:r>
            <a:r>
              <a:rPr lang="zh-CN" altLang="en-US" sz="2400" b="0" i="0" u="none" strike="noStrike" kern="100" baseline="0">
                <a:latin typeface="Calibri Light" panose="020F0302020204030204" pitchFamily="34" charset="0"/>
                <a:ea typeface="微软雅黑" panose="020B0503020204020204" pitchFamily="34" charset="-122"/>
              </a:rPr>
              <a:t>年加入中国作家协会。著有</a:t>
            </a:r>
            <a:r>
              <a:rPr lang="en-US" altLang="zh-CN" sz="2400" b="0" i="0" u="none" strike="noStrike" kern="100" baseline="0">
                <a:latin typeface="Calibri Light" panose="020F0302020204030204" pitchFamily="34" charset="0"/>
                <a:ea typeface="微软雅黑" panose="020B0503020204020204" pitchFamily="34" charset="-122"/>
              </a:rPr>
              <a:t>《</a:t>
            </a:r>
            <a:r>
              <a:rPr lang="zh-CN" altLang="en-US" sz="2400" b="0" i="0" u="none" strike="noStrike" kern="100" baseline="0">
                <a:latin typeface="Calibri Light" panose="020F0302020204030204" pitchFamily="34" charset="0"/>
                <a:ea typeface="微软雅黑" panose="020B0503020204020204" pitchFamily="34" charset="-122"/>
              </a:rPr>
              <a:t>昌耀抒情诗集</a:t>
            </a:r>
            <a:r>
              <a:rPr lang="en-US" altLang="zh-CN" sz="2400" b="0" i="0" u="none" strike="noStrike" kern="100" baseline="0">
                <a:latin typeface="Calibri Light" panose="020F0302020204030204" pitchFamily="34" charset="0"/>
                <a:ea typeface="微软雅黑" panose="020B0503020204020204" pitchFamily="34" charset="-122"/>
              </a:rPr>
              <a:t>》《</a:t>
            </a:r>
            <a:r>
              <a:rPr lang="zh-CN" altLang="en-US" sz="2400" b="0" i="0" u="none" strike="noStrike" kern="100" baseline="0">
                <a:latin typeface="Calibri Light" panose="020F0302020204030204" pitchFamily="34" charset="0"/>
                <a:ea typeface="微软雅黑" panose="020B0503020204020204" pitchFamily="34" charset="-122"/>
              </a:rPr>
              <a:t>命运之书：昌耀四十年诗作精品</a:t>
            </a:r>
            <a:r>
              <a:rPr lang="en-US" altLang="zh-CN" sz="2400" b="0" i="0" u="none" strike="noStrike" kern="100" baseline="0">
                <a:latin typeface="Calibri Light" panose="020F0302020204030204" pitchFamily="34" charset="0"/>
                <a:ea typeface="微软雅黑" panose="020B0503020204020204" pitchFamily="34" charset="-122"/>
              </a:rPr>
              <a:t>》《</a:t>
            </a:r>
            <a:r>
              <a:rPr lang="zh-CN" altLang="en-US" sz="2400" b="0" i="0" u="none" strike="noStrike" kern="100" baseline="0">
                <a:latin typeface="Calibri Light" panose="020F0302020204030204" pitchFamily="34" charset="0"/>
                <a:ea typeface="微软雅黑" panose="020B0503020204020204" pitchFamily="34" charset="-122"/>
              </a:rPr>
              <a:t>一个挑战的旅行者步行在上帝的沙盘</a:t>
            </a:r>
            <a:r>
              <a:rPr lang="en-US" altLang="zh-CN" sz="2400" b="0" i="0" u="none" strike="noStrike" kern="100" baseline="0">
                <a:latin typeface="Calibri Light" panose="020F0302020204030204" pitchFamily="34" charset="0"/>
                <a:ea typeface="微软雅黑" panose="020B0503020204020204" pitchFamily="34" charset="-122"/>
              </a:rPr>
              <a:t>》</a:t>
            </a:r>
            <a:r>
              <a:rPr lang="en-US" altLang="zh-CN" sz="2400" b="0" i="0" u="none" strike="noStrike" kern="100" baseline="0">
                <a:solidFill>
                  <a:srgbClr val="831C1C"/>
                </a:solidFill>
                <a:latin typeface="Calibri Light" panose="020F0302020204030204" pitchFamily="34" charset="0"/>
                <a:ea typeface="微软雅黑" panose="020B0503020204020204" pitchFamily="34" charset="-122"/>
              </a:rPr>
              <a:t>《</a:t>
            </a:r>
            <a:r>
              <a:rPr lang="zh-CN" altLang="en-US" sz="2400" b="0" i="0" u="none" strike="noStrike" kern="100" baseline="0">
                <a:solidFill>
                  <a:srgbClr val="831C1C"/>
                </a:solidFill>
                <a:latin typeface="Calibri Light" panose="020F0302020204030204" pitchFamily="34" charset="0"/>
                <a:ea typeface="微软雅黑" panose="020B0503020204020204" pitchFamily="34" charset="-122"/>
              </a:rPr>
              <a:t>昌耀的诗</a:t>
            </a:r>
            <a:r>
              <a:rPr lang="en-US" altLang="zh-CN" sz="2400" b="0" i="0" u="none" strike="noStrike" kern="100" baseline="0">
                <a:solidFill>
                  <a:srgbClr val="831C1C"/>
                </a:solidFill>
                <a:latin typeface="Calibri Light" panose="020F0302020204030204" pitchFamily="34" charset="0"/>
                <a:ea typeface="微软雅黑" panose="020B0503020204020204" pitchFamily="34" charset="-122"/>
              </a:rPr>
              <a:t>》</a:t>
            </a:r>
            <a:r>
              <a:rPr lang="zh-CN" altLang="en-US" sz="2400" b="0" i="0" u="none" strike="noStrike" kern="100" baseline="0">
                <a:latin typeface="Calibri Light" panose="020F0302020204030204" pitchFamily="34" charset="0"/>
                <a:ea typeface="微软雅黑" panose="020B0503020204020204" pitchFamily="34" charset="-122"/>
              </a:rPr>
              <a:t>等。</a:t>
            </a:r>
            <a:endParaRPr lang="zh-CN" altLang="en-US" sz="2400" b="0" i="0" u="none" strike="noStrike" kern="100" baseline="0">
              <a:latin typeface="Calibri Light" panose="020F0302020204030204" pitchFamily="34" charset="0"/>
              <a:ea typeface="微软雅黑" panose="020B0503020204020204" pitchFamily="34" charset="-122"/>
            </a:endParaRPr>
          </a:p>
        </p:txBody>
      </p:sp>
      <p:pic>
        <p:nvPicPr>
          <p:cNvPr id="7" name="图片 6"/>
          <p:cNvPicPr>
            <a:picLocks noChangeAspect="1"/>
          </p:cNvPicPr>
          <p:nvPr>
            <p:custDataLst>
              <p:tags r:id="rId3"/>
            </p:custDataLst>
          </p:nvPr>
        </p:nvPicPr>
        <p:blipFill>
          <a:blip r:embed="rId4"/>
          <a:stretch>
            <a:fillRect/>
          </a:stretch>
        </p:blipFill>
        <p:spPr>
          <a:xfrm>
            <a:off x="6230111" y="0"/>
            <a:ext cx="5961889" cy="6858000"/>
          </a:xfrm>
          <a:prstGeom prst="rect">
            <a:avLst/>
          </a:prstGeom>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91820" y="343535"/>
            <a:ext cx="10515600" cy="673100"/>
          </a:xfrm>
        </p:spPr>
        <p:txBody>
          <a:bodyPr>
            <a:normAutofit fontScale="90000"/>
          </a:bodyPr>
          <a:lstStyle/>
          <a:p>
            <a:pPr marR="0" rtl="0"/>
            <a:r>
              <a:rPr lang="zh-CN" altLang="en-US" b="1" i="0" u="none" strike="noStrike" kern="2200" baseline="0">
                <a:solidFill>
                  <a:schemeClr val="tx1"/>
                </a:solidFill>
                <a:latin typeface="微软雅黑" panose="020B0503020204020204" pitchFamily="34" charset="-122"/>
                <a:ea typeface="微软雅黑" panose="020B0503020204020204" pitchFamily="34" charset="-122"/>
              </a:rPr>
              <a:t>新边塞诗歌</a:t>
            </a:r>
            <a:endParaRPr lang="zh-CN" altLang="en-US" b="1" i="0" u="none" strike="noStrike" kern="2200" baseline="0">
              <a:solidFill>
                <a:schemeClr val="tx1"/>
              </a:solidFill>
              <a:latin typeface="微软雅黑" panose="020B0503020204020204" pitchFamily="34" charset="-122"/>
              <a:ea typeface="微软雅黑" panose="020B0503020204020204" pitchFamily="34" charset="-122"/>
            </a:endParaRPr>
          </a:p>
        </p:txBody>
      </p:sp>
      <p:sp>
        <p:nvSpPr>
          <p:cNvPr id="3" name="文本占位符 2"/>
          <p:cNvSpPr>
            <a:spLocks noGrp="1"/>
          </p:cNvSpPr>
          <p:nvPr>
            <p:ph idx="1"/>
            <p:custDataLst>
              <p:tags r:id="rId2"/>
            </p:custDataLst>
          </p:nvPr>
        </p:nvSpPr>
        <p:spPr>
          <a:xfrm>
            <a:off x="591820" y="717550"/>
            <a:ext cx="10933430" cy="5169535"/>
          </a:xfrm>
        </p:spPr>
        <p:txBody>
          <a:bodyPr>
            <a:noAutofit/>
          </a:bodyPr>
          <a:lstStyle/>
          <a:p>
            <a:pPr marR="0" lvl="0" rtl="0">
              <a:lnSpc>
                <a:spcPct val="200000"/>
              </a:lnSpc>
            </a:pPr>
            <a:r>
              <a:rPr lang="en-US" altLang="zh-CN" sz="2400" b="0" i="0" u="none" strike="noStrike" kern="100" baseline="0">
                <a:solidFill>
                  <a:srgbClr val="C00000"/>
                </a:solidFill>
                <a:latin typeface="Calibri Light" panose="020F0302020204030204" pitchFamily="34" charset="0"/>
                <a:ea typeface="微软雅黑" panose="020B0503020204020204" pitchFamily="34" charset="-122"/>
              </a:rPr>
              <a:t>20</a:t>
            </a:r>
            <a:r>
              <a:rPr lang="zh-CN" altLang="en-US" sz="2400" b="0" i="0" u="none" strike="noStrike" kern="100" baseline="0">
                <a:solidFill>
                  <a:srgbClr val="C00000"/>
                </a:solidFill>
                <a:latin typeface="Calibri Light" panose="020F0302020204030204" pitchFamily="34" charset="0"/>
                <a:ea typeface="微软雅黑" panose="020B0503020204020204" pitchFamily="34" charset="-122"/>
              </a:rPr>
              <a:t>世纪</a:t>
            </a:r>
            <a:r>
              <a:rPr lang="en-US" altLang="zh-CN" sz="2400" b="0" i="0" u="none" strike="noStrike" kern="100" baseline="0">
                <a:solidFill>
                  <a:srgbClr val="C00000"/>
                </a:solidFill>
                <a:latin typeface="Calibri Light" panose="020F0302020204030204" pitchFamily="34" charset="0"/>
                <a:ea typeface="微软雅黑" panose="020B0503020204020204" pitchFamily="34" charset="-122"/>
              </a:rPr>
              <a:t>80</a:t>
            </a:r>
            <a:r>
              <a:rPr lang="zh-CN" altLang="en-US" sz="2400" b="0" i="0" u="none" strike="noStrike" kern="100" baseline="0">
                <a:solidFill>
                  <a:srgbClr val="C00000"/>
                </a:solidFill>
                <a:latin typeface="Calibri Light" panose="020F0302020204030204" pitchFamily="34" charset="0"/>
                <a:ea typeface="微软雅黑" panose="020B0503020204020204" pitchFamily="34" charset="-122"/>
              </a:rPr>
              <a:t>年代出现于新疆的诗歌流派。主要诗人有杨牧、周涛等</a:t>
            </a:r>
            <a:r>
              <a:rPr lang="zh-CN" altLang="en-US" sz="2400" b="0" i="0" u="none" strike="noStrike" kern="100" baseline="0">
                <a:latin typeface="Calibri Light" panose="020F0302020204030204" pitchFamily="34" charset="0"/>
                <a:ea typeface="微软雅黑" panose="020B0503020204020204" pitchFamily="34" charset="-122"/>
              </a:rPr>
              <a:t>。严峻而旷达的边塞生活不仅冶炼了他们的灵魂，也铸造了他们诗歌的品质与气质。荒僻的自然界和奇异的边塞风情进入了他们的审美视野，使他们的诗歌</a:t>
            </a:r>
            <a:r>
              <a:rPr lang="zh-CN" altLang="en-US" sz="2400" b="0" i="0" u="none" strike="noStrike" kern="100" baseline="0">
                <a:solidFill>
                  <a:srgbClr val="C00000"/>
                </a:solidFill>
                <a:latin typeface="Calibri Light" panose="020F0302020204030204" pitchFamily="34" charset="0"/>
                <a:ea typeface="微软雅黑" panose="020B0503020204020204" pitchFamily="34" charset="-122"/>
              </a:rPr>
              <a:t>具有独特的地域性和深沉浓郁的当代性色彩。</a:t>
            </a:r>
            <a:endParaRPr lang="zh-CN" altLang="en-US" sz="2400" b="0" i="0" u="none" strike="noStrike" kern="100" baseline="0">
              <a:solidFill>
                <a:srgbClr val="C00000"/>
              </a:solidFill>
              <a:latin typeface="Calibri Light" panose="020F0302020204030204" pitchFamily="34" charset="0"/>
              <a:ea typeface="微软雅黑" panose="020B0503020204020204" pitchFamily="34" charset="-122"/>
            </a:endParaRPr>
          </a:p>
          <a:p>
            <a:pPr marR="0" lvl="0" algn="l" rtl="0">
              <a:lnSpc>
                <a:spcPct val="200000"/>
              </a:lnSpc>
              <a:buClrTx/>
              <a:buSzTx/>
            </a:pPr>
            <a:r>
              <a:rPr lang="zh-CN" altLang="en-US" sz="2400" b="0" i="0" u="none" strike="noStrike" kern="100" baseline="0">
                <a:latin typeface="Calibri Light" panose="020F0302020204030204" pitchFamily="34" charset="0"/>
                <a:ea typeface="微软雅黑" panose="020B0503020204020204" pitchFamily="34" charset="-122"/>
              </a:rPr>
              <a:t>新边塞诗是中国西部豪放派的歌唱，诗人们崇尚的是阔大的含蓄与恢宏的悲壮，</a:t>
            </a:r>
            <a:r>
              <a:rPr lang="zh-CN" altLang="en-US" sz="2400" b="0" i="0" u="none" strike="noStrike" kern="100" baseline="0">
                <a:solidFill>
                  <a:srgbClr val="C00000"/>
                </a:solidFill>
                <a:latin typeface="Calibri Light" panose="020F0302020204030204" pitchFamily="34" charset="0"/>
                <a:ea typeface="微软雅黑" panose="020B0503020204020204" pitchFamily="34" charset="-122"/>
              </a:rPr>
              <a:t>他们的诗发展了唐代的边塞诗风</a:t>
            </a:r>
            <a:r>
              <a:rPr lang="zh-CN" altLang="en-US" sz="2400" b="0" i="0" u="none" strike="noStrike" kern="100" baseline="0">
                <a:latin typeface="Calibri Light" panose="020F0302020204030204" pitchFamily="34" charset="0"/>
                <a:ea typeface="微软雅黑" panose="020B0503020204020204" pitchFamily="34" charset="-122"/>
              </a:rPr>
              <a:t>，</a:t>
            </a:r>
            <a:r>
              <a:rPr lang="zh-CN" altLang="en-US" sz="2400" b="0" i="0" u="none" strike="noStrike" kern="100" baseline="0">
                <a:solidFill>
                  <a:srgbClr val="C00000"/>
                </a:solidFill>
                <a:latin typeface="Calibri Light" panose="020F0302020204030204" pitchFamily="34" charset="0"/>
                <a:ea typeface="微软雅黑" panose="020B0503020204020204" pitchFamily="34" charset="-122"/>
              </a:rPr>
              <a:t>不仅具有苍凉、慷慨、浓厚的特点，而且具有明朗、刚健、朴实的风格。</a:t>
            </a:r>
            <a:endParaRPr lang="zh-CN" altLang="en-US" sz="2400" b="0" i="0" u="none" strike="noStrike" kern="100" baseline="0">
              <a:solidFill>
                <a:srgbClr val="C00000"/>
              </a:solidFill>
              <a:latin typeface="Calibri Light" panose="020F0302020204030204" pitchFamily="34" charset="0"/>
              <a:ea typeface="微软雅黑" panose="020B0503020204020204" pitchFamily="34" charset="-122"/>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8200" y="451485"/>
            <a:ext cx="10515600" cy="673100"/>
          </a:xfrm>
        </p:spPr>
        <p:txBody>
          <a:bodyPr>
            <a:normAutofit fontScale="90000"/>
          </a:bodyPr>
          <a:lstStyle/>
          <a:p>
            <a:pPr marR="0" rtl="0"/>
            <a:r>
              <a:rPr lang="zh-CN" altLang="en-US" b="1" i="0" u="none" strike="noStrike" kern="2200" baseline="0">
                <a:latin typeface="Calibri" panose="020F0502020204030204" pitchFamily="34" charset="0"/>
              </a:rPr>
              <a:t>写作背景</a:t>
            </a:r>
            <a:endParaRPr lang="zh-CN" altLang="en-US" b="1" i="0" u="none" strike="noStrike" kern="2200" baseline="0">
              <a:latin typeface="Times New Roman" panose="02020603050405020304" pitchFamily="18" charset="0"/>
            </a:endParaRPr>
          </a:p>
        </p:txBody>
      </p:sp>
      <p:sp>
        <p:nvSpPr>
          <p:cNvPr id="3" name="文本占位符 2"/>
          <p:cNvSpPr>
            <a:spLocks noGrp="1"/>
          </p:cNvSpPr>
          <p:nvPr>
            <p:ph idx="1"/>
            <p:custDataLst>
              <p:tags r:id="rId2"/>
            </p:custDataLst>
          </p:nvPr>
        </p:nvSpPr>
        <p:spPr>
          <a:xfrm>
            <a:off x="987425" y="1384300"/>
            <a:ext cx="10515600" cy="4088765"/>
          </a:xfrm>
        </p:spPr>
        <p:txBody>
          <a:bodyPr>
            <a:normAutofit lnSpcReduction="10000"/>
          </a:bodyPr>
          <a:lstStyle/>
          <a:p>
            <a:pPr marR="0" lvl="0" algn="l" rtl="0">
              <a:lnSpc>
                <a:spcPct val="200000"/>
              </a:lnSpc>
              <a:buClrTx/>
              <a:buSzTx/>
            </a:pPr>
            <a:r>
              <a:rPr lang="zh-CN" altLang="en-US" sz="2400" b="0" i="0" u="none" strike="noStrike" kern="100" baseline="0">
                <a:latin typeface="Calibri Light" panose="020F0302020204030204" pitchFamily="34" charset="0"/>
                <a:ea typeface="微软雅黑" panose="020B0503020204020204" pitchFamily="34" charset="-122"/>
              </a:rPr>
              <a:t>1957年，中共中央发出指示，在全国范围内开展了一场波及社会各阶层的群众性</a:t>
            </a:r>
            <a:r>
              <a:rPr lang="zh-CN" altLang="en-US" sz="2400" b="0" i="0" u="none" strike="noStrike" kern="100" baseline="0">
                <a:solidFill>
                  <a:srgbClr val="C00000"/>
                </a:solidFill>
                <a:latin typeface="Calibri Light" panose="020F0302020204030204" pitchFamily="34" charset="0"/>
                <a:ea typeface="微软雅黑" panose="020B0503020204020204" pitchFamily="34" charset="-122"/>
              </a:rPr>
              <a:t>反右派斗争</a:t>
            </a:r>
            <a:r>
              <a:rPr lang="zh-CN" altLang="en-US" sz="2400" b="0" i="0" u="none" strike="noStrike" kern="100" baseline="0">
                <a:latin typeface="Calibri Light" panose="020F0302020204030204" pitchFamily="34" charset="0"/>
                <a:ea typeface="微软雅黑" panose="020B0503020204020204" pitchFamily="34" charset="-122"/>
              </a:rPr>
              <a:t>。这一运动后来被严重扩大化，一大批响应党的号召仗义执言的知识分子和民主党派人士被错误的确定为</a:t>
            </a:r>
            <a:r>
              <a:rPr lang="zh-CN" altLang="en-US" sz="2400" b="0" i="0" u="none" strike="noStrike" kern="100" baseline="0">
                <a:solidFill>
                  <a:srgbClr val="C00000"/>
                </a:solidFill>
                <a:latin typeface="Calibri Light" panose="020F0302020204030204" pitchFamily="34" charset="0"/>
                <a:ea typeface="微软雅黑" panose="020B0503020204020204" pitchFamily="34" charset="-122"/>
              </a:rPr>
              <a:t>“右派分子”</a:t>
            </a:r>
            <a:r>
              <a:rPr lang="zh-CN" altLang="en-US" sz="2400" b="0" i="0" u="none" strike="noStrike" kern="100" baseline="0">
                <a:latin typeface="Calibri Light" panose="020F0302020204030204" pitchFamily="34" charset="0"/>
                <a:ea typeface="微软雅黑" panose="020B0503020204020204" pitchFamily="34" charset="-122"/>
              </a:rPr>
              <a:t>，遭到不同程度的迫害。</a:t>
            </a:r>
            <a:r>
              <a:rPr lang="zh-CN" altLang="en-US" sz="2400" b="0" i="0" u="none" strike="noStrike" kern="100" baseline="0">
                <a:solidFill>
                  <a:srgbClr val="C00000"/>
                </a:solidFill>
                <a:latin typeface="Calibri Light" panose="020F0302020204030204" pitchFamily="34" charset="0"/>
                <a:ea typeface="微软雅黑" panose="020B0503020204020204" pitchFamily="34" charset="-122"/>
              </a:rPr>
              <a:t>这首诗写于1962年8月，作者因被打成右派，正在距峨堡乡不远的青海省八宝农场接受劳动改造。</a:t>
            </a:r>
            <a:endParaRPr lang="zh-CN" altLang="en-US" sz="2400" b="0" i="0" u="none" strike="noStrike" kern="100" baseline="0">
              <a:solidFill>
                <a:srgbClr val="831C1C"/>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7862" y="1319068"/>
            <a:ext cx="11277169" cy="3046095"/>
          </a:xfrm>
          <a:prstGeom prst="rect">
            <a:avLst/>
          </a:prstGeom>
          <a:noFill/>
        </p:spPr>
        <p:txBody>
          <a:bodyPr vert="horz" wrap="square" rtlCol="0">
            <a:spAutoFit/>
          </a:bodyPr>
          <a:lstStyle/>
          <a:p>
            <a:pPr algn="just">
              <a:lnSpc>
                <a:spcPct val="150000"/>
              </a:lnSpc>
            </a:pPr>
            <a:r>
              <a:rPr lang="zh-CN" altLang="en-US" sz="2800" b="1" u="sng">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生命的坚韧</a:t>
            </a:r>
            <a:endParaRPr lang="zh-CN" altLang="en-US" sz="280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lang="zh-CN" altLang="en-US" sz="2400" smtClean="0">
                <a:latin typeface="微软雅黑" panose="020B0503020204020204" pitchFamily="34" charset="-122"/>
                <a:ea typeface="微软雅黑" panose="020B0503020204020204" pitchFamily="34" charset="-122"/>
                <a:cs typeface="微软雅黑" panose="020B0503020204020204" pitchFamily="34" charset="-122"/>
              </a:rPr>
              <a:t>“我”发现</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岩壁上还有一</a:t>
            </a:r>
            <a:r>
              <a:rPr lang="zh-CN" altLang="en-US" sz="2400" smtClean="0">
                <a:latin typeface="微软雅黑" panose="020B0503020204020204" pitchFamily="34" charset="-122"/>
                <a:ea typeface="微软雅黑" panose="020B0503020204020204" pitchFamily="34" charset="-122"/>
                <a:cs typeface="微软雅黑" panose="020B0503020204020204" pitchFamily="34" charset="-122"/>
              </a:rPr>
              <a:t>只的</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蜘蛛</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它与我一样渺小，但也一样坚韧，“我”似乎被它所感动与鼓舞，决定继续坚持下去。</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lang="zh-CN" altLang="en-US" sz="2800" b="1" u="sng">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众生的平等</a:t>
            </a:r>
            <a:endParaRPr lang="zh-CN" altLang="en-US" sz="280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其实生命并无高低之分，在大自然</a:t>
            </a:r>
            <a:r>
              <a:rPr lang="zh-CN" altLang="en-US" sz="2400" smtClean="0">
                <a:latin typeface="微软雅黑" panose="020B0503020204020204" pitchFamily="34" charset="-122"/>
                <a:ea typeface="微软雅黑" panose="020B0503020204020204" pitchFamily="34" charset="-122"/>
                <a:cs typeface="微软雅黑" panose="020B0503020204020204" pitchFamily="34" charset="-122"/>
              </a:rPr>
              <a:t>面前“我”与蜘蛛</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无异</a:t>
            </a:r>
            <a:r>
              <a:rPr lang="zh-CN" altLang="en-US" sz="2400" smtClean="0">
                <a:latin typeface="微软雅黑" panose="020B0503020204020204" pitchFamily="34" charset="-122"/>
                <a:ea typeface="微软雅黑" panose="020B0503020204020204" pitchFamily="34" charset="-122"/>
                <a:cs typeface="微软雅黑" panose="020B0503020204020204" pitchFamily="34" charset="-122"/>
              </a:rPr>
              <a:t>，雄鹰</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、雪豹亦是如此。</a:t>
            </a:r>
            <a:endParaRPr lang="en-US" altLang="zh-CN" sz="2400" smtClean="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custDataLst>
              <p:tags r:id="rId2"/>
            </p:custDataLst>
          </p:nvPr>
        </p:nvSpPr>
        <p:spPr>
          <a:xfrm>
            <a:off x="747395" y="506730"/>
            <a:ext cx="6901180" cy="645160"/>
          </a:xfrm>
          <a:prstGeom prst="rect">
            <a:avLst/>
          </a:prstGeom>
          <a:noFill/>
        </p:spPr>
        <p:txBody>
          <a:bodyPr wrap="square" rtlCol="0">
            <a:spAutoFit/>
          </a:bodyPr>
          <a:lstStyle/>
          <a:p>
            <a:r>
              <a:rPr lang="zh-CN" altLang="en-US" sz="3600" b="1">
                <a:latin typeface="微软雅黑" panose="020B0503020204020204" pitchFamily="34" charset="-122"/>
                <a:ea typeface="微软雅黑" panose="020B0503020204020204" pitchFamily="34" charset="-122"/>
              </a:rPr>
              <a:t>初读诗歌，你读到了什么</a:t>
            </a:r>
            <a:r>
              <a:rPr lang="zh-CN" altLang="en-US" sz="2800" b="1"/>
              <a:t>？</a:t>
            </a:r>
            <a:endParaRPr lang="zh-CN" altLang="en-US" sz="2800" b="1"/>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05765" y="232410"/>
            <a:ext cx="10746740" cy="829945"/>
          </a:xfrm>
          <a:prstGeom prst="rect">
            <a:avLst/>
          </a:prstGeom>
          <a:noFill/>
        </p:spPr>
        <p:txBody>
          <a:bodyPr vert="horz" wrap="square" rtlCol="0">
            <a:spAutoFit/>
          </a:bodyPr>
          <a:lstStyle/>
          <a:p>
            <a:pPr>
              <a:lnSpc>
                <a:spcPct val="150000"/>
              </a:lnSpc>
            </a:pPr>
            <a:r>
              <a:rPr lang="zh-CN" altLang="en-US" sz="3200" b="1" smtClean="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b="1">
                <a:latin typeface="微软雅黑" panose="020B0503020204020204" pitchFamily="34" charset="-122"/>
                <a:ea typeface="微软雅黑" panose="020B0503020204020204" pitchFamily="34" charset="-122"/>
                <a:cs typeface="微软雅黑" panose="020B0503020204020204" pitchFamily="34" charset="-122"/>
              </a:rPr>
              <a:t>这首诗歌中包含哪些意象呢？</a:t>
            </a:r>
            <a:endParaRPr lang="zh-CN" altLang="en-US" sz="32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custDataLst>
              <p:tags r:id="rId2"/>
            </p:custDataLst>
          </p:nvPr>
        </p:nvSpPr>
        <p:spPr>
          <a:xfrm>
            <a:off x="1371600" y="1423268"/>
            <a:ext cx="9780878" cy="737235"/>
          </a:xfrm>
          <a:prstGeom prst="rect">
            <a:avLst/>
          </a:prstGeom>
          <a:noFill/>
        </p:spPr>
        <p:txBody>
          <a:bodyPr vert="horz" wrap="square" rtlCol="0">
            <a:spAutoFit/>
          </a:bodyPr>
          <a:lstStyle/>
          <a:p>
            <a:pPr>
              <a:lnSpc>
                <a:spcPct val="150000"/>
              </a:lnSpc>
            </a:pPr>
            <a:r>
              <a:rPr lang="zh-CN" altLang="en-US" sz="2800" b="1"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      太阳</a:t>
            </a:r>
            <a:r>
              <a:rPr lang="zh-CN" altLang="en-US" sz="28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、山海、石砾、血滴、雄鹰、雪豹、</a:t>
            </a:r>
            <a:r>
              <a:rPr lang="zh-CN" altLang="en-US" sz="2800" b="1"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蜘蛛</a:t>
            </a:r>
            <a:r>
              <a:rPr lang="zh-CN" altLang="en-US" sz="2800" smtClean="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custDataLst>
              <p:tags r:id="rId3"/>
            </p:custDataLst>
          </p:nvPr>
        </p:nvSpPr>
        <p:spPr>
          <a:xfrm>
            <a:off x="1668780" y="2751455"/>
            <a:ext cx="9483725" cy="1198880"/>
          </a:xfrm>
          <a:prstGeom prst="rect">
            <a:avLst/>
          </a:prstGeom>
          <a:noFill/>
        </p:spPr>
        <p:txBody>
          <a:bodyPr wrap="square" rtlCol="0" anchor="t">
            <a:spAutoFit/>
          </a:bodyPr>
          <a:lstStyle/>
          <a:p>
            <a:pPr algn="just">
              <a:lnSpc>
                <a:spcPct val="150000"/>
              </a:lnSpc>
            </a:pPr>
            <a:r>
              <a:rPr lang="zh-CN" altLang="en-US" sz="2400" b="1" smtClean="0">
                <a:latin typeface="微软雅黑" panose="020B0503020204020204" pitchFamily="34" charset="-122"/>
                <a:ea typeface="微软雅黑" panose="020B0503020204020204" pitchFamily="34" charset="-122"/>
                <a:cs typeface="微软雅黑" panose="020B0503020204020204" pitchFamily="34" charset="-122"/>
                <a:sym typeface="+mn-ea"/>
              </a:rPr>
              <a:t>“太阳”象</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征的是</a:t>
            </a:r>
            <a:r>
              <a:rPr lang="zh-CN" altLang="en-US"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光明、是未来、是希望</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，它虽“彷徨许久”，但最终仍旧出场、带给人们新的</a:t>
            </a:r>
            <a:r>
              <a:rPr lang="zh-CN" altLang="en-US" sz="2400" b="1" smtClean="0">
                <a:latin typeface="微软雅黑" panose="020B0503020204020204" pitchFamily="34" charset="-122"/>
                <a:ea typeface="微软雅黑" panose="020B0503020204020204" pitchFamily="34" charset="-122"/>
                <a:cs typeface="微软雅黑" panose="020B0503020204020204" pitchFamily="34" charset="-122"/>
                <a:sym typeface="+mn-ea"/>
              </a:rPr>
              <a:t>期待。</a:t>
            </a:r>
            <a:endParaRPr lang="zh-CN" altLang="en-US" sz="2400" b="1"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custDataLst>
              <p:tags r:id="rId4"/>
            </p:custDataLst>
          </p:nvPr>
        </p:nvSpPr>
        <p:spPr>
          <a:xfrm>
            <a:off x="1668780" y="4620895"/>
            <a:ext cx="9645650" cy="1198880"/>
          </a:xfrm>
          <a:prstGeom prst="rect">
            <a:avLst/>
          </a:prstGeom>
          <a:noFill/>
        </p:spPr>
        <p:txBody>
          <a:bodyPr wrap="square" rtlCol="0" anchor="t">
            <a:spAutoFit/>
          </a:bodyPr>
          <a:lstStyle/>
          <a:p>
            <a:pPr>
              <a:lnSpc>
                <a:spcPct val="150000"/>
              </a:lnSpc>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“山海”象征的是</a:t>
            </a:r>
            <a:r>
              <a:rPr lang="zh-CN" altLang="en-US"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黑暗、是深渊、是失望</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，它虽“引力无穷”，但人们仍然在以自己的方式不断奋斗、砥砺</a:t>
            </a:r>
            <a:r>
              <a:rPr lang="zh-CN" altLang="en-US" sz="2400" b="1" smtClean="0">
                <a:latin typeface="微软雅黑" panose="020B0503020204020204" pitchFamily="34" charset="-122"/>
                <a:ea typeface="微软雅黑" panose="020B0503020204020204" pitchFamily="34" charset="-122"/>
                <a:cs typeface="微软雅黑" panose="020B0503020204020204" pitchFamily="34" charset="-122"/>
                <a:sym typeface="+mn-ea"/>
              </a:rPr>
              <a:t>向前。</a:t>
            </a:r>
            <a:endParaRPr lang="zh-CN" altLang="en-US" sz="2400" b="1"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P spid="4" grpId="0"/>
    </p:bldLst>
  </p:timing>
</p:sld>
</file>

<file path=ppt/tags/tag1.xml><?xml version="1.0" encoding="utf-8"?>
<p:tagLst xmlns:p="http://schemas.openxmlformats.org/presentationml/2006/main">
  <p:tag name="AS_UNIQUEID" val="131"/>
</p:tagLst>
</file>

<file path=ppt/tags/tag10.xml><?xml version="1.0" encoding="utf-8"?>
<p:tagLst xmlns:p="http://schemas.openxmlformats.org/presentationml/2006/main">
  <p:tag name="AS_UNIQUEID" val="141"/>
</p:tagLst>
</file>

<file path=ppt/tags/tag100.xml><?xml version="1.0" encoding="utf-8"?>
<p:tagLst xmlns:p="http://schemas.openxmlformats.org/presentationml/2006/main">
  <p:tag name="AS_UNIQUEID" val="48"/>
</p:tagLst>
</file>

<file path=ppt/tags/tag101.xml><?xml version="1.0" encoding="utf-8"?>
<p:tagLst xmlns:p="http://schemas.openxmlformats.org/presentationml/2006/main">
  <p:tag name="AS_UNIQUEID" val="49"/>
</p:tagLst>
</file>

<file path=ppt/tags/tag102.xml><?xml version="1.0" encoding="utf-8"?>
<p:tagLst xmlns:p="http://schemas.openxmlformats.org/presentationml/2006/main">
  <p:tag name="AS_UNIQUEID" val="50"/>
</p:tagLst>
</file>

<file path=ppt/tags/tag103.xml><?xml version="1.0" encoding="utf-8"?>
<p:tagLst xmlns:p="http://schemas.openxmlformats.org/presentationml/2006/main">
  <p:tag name="AS_UNIQUEID" val="51"/>
</p:tagLst>
</file>

<file path=ppt/tags/tag104.xml><?xml version="1.0" encoding="utf-8"?>
<p:tagLst xmlns:p="http://schemas.openxmlformats.org/presentationml/2006/main">
  <p:tag name="AS_UNIQUEID" val="52"/>
</p:tagLst>
</file>

<file path=ppt/tags/tag105.xml><?xml version="1.0" encoding="utf-8"?>
<p:tagLst xmlns:p="http://schemas.openxmlformats.org/presentationml/2006/main">
  <p:tag name="AS_UNIQUEID" val="43"/>
</p:tagLst>
</file>

<file path=ppt/tags/tag106.xml><?xml version="1.0" encoding="utf-8"?>
<p:tagLst xmlns:p="http://schemas.openxmlformats.org/presentationml/2006/main">
  <p:tag name="AS_UNIQUEID" val="44"/>
</p:tagLst>
</file>

<file path=ppt/tags/tag107.xml><?xml version="1.0" encoding="utf-8"?>
<p:tagLst xmlns:p="http://schemas.openxmlformats.org/presentationml/2006/main">
  <p:tag name="AS_UNIQUEID" val="45"/>
</p:tagLst>
</file>

<file path=ppt/tags/tag108.xml><?xml version="1.0" encoding="utf-8"?>
<p:tagLst xmlns:p="http://schemas.openxmlformats.org/presentationml/2006/main">
  <p:tag name="AS_UNIQUEID" val="58"/>
</p:tagLst>
</file>

<file path=ppt/tags/tag109.xml><?xml version="1.0" encoding="utf-8"?>
<p:tagLst xmlns:p="http://schemas.openxmlformats.org/presentationml/2006/main">
  <p:tag name="AS_UNIQUEID" val="59"/>
</p:tagLst>
</file>

<file path=ppt/tags/tag11.xml><?xml version="1.0" encoding="utf-8"?>
<p:tagLst xmlns:p="http://schemas.openxmlformats.org/presentationml/2006/main">
  <p:tag name="AS_UNIQUEID" val="142"/>
</p:tagLst>
</file>

<file path=ppt/tags/tag110.xml><?xml version="1.0" encoding="utf-8"?>
<p:tagLst xmlns:p="http://schemas.openxmlformats.org/presentationml/2006/main">
  <p:tag name="AS_UNIQUEID" val="60"/>
</p:tagLst>
</file>

<file path=ppt/tags/tag111.xml><?xml version="1.0" encoding="utf-8"?>
<p:tagLst xmlns:p="http://schemas.openxmlformats.org/presentationml/2006/main">
  <p:tag name="AS_UNIQUEID" val="61"/>
</p:tagLst>
</file>

<file path=ppt/tags/tag112.xml><?xml version="1.0" encoding="utf-8"?>
<p:tagLst xmlns:p="http://schemas.openxmlformats.org/presentationml/2006/main">
  <p:tag name="AS_UNIQUEID" val="54"/>
</p:tagLst>
</file>

<file path=ppt/tags/tag113.xml><?xml version="1.0" encoding="utf-8"?>
<p:tagLst xmlns:p="http://schemas.openxmlformats.org/presentationml/2006/main">
  <p:tag name="AS_UNIQUEID" val="55"/>
</p:tagLst>
</file>

<file path=ppt/tags/tag114.xml><?xml version="1.0" encoding="utf-8"?>
<p:tagLst xmlns:p="http://schemas.openxmlformats.org/presentationml/2006/main">
  <p:tag name="AS_UNIQUEID" val="56"/>
</p:tagLst>
</file>

<file path=ppt/tags/tag115.xml><?xml version="1.0" encoding="utf-8"?>
<p:tagLst xmlns:p="http://schemas.openxmlformats.org/presentationml/2006/main">
  <p:tag name="AS_UNIQUEID" val="63"/>
</p:tagLst>
</file>

<file path=ppt/tags/tag116.xml><?xml version="1.0" encoding="utf-8"?>
<p:tagLst xmlns:p="http://schemas.openxmlformats.org/presentationml/2006/main">
  <p:tag name="AS_UNIQUEID" val="64"/>
</p:tagLst>
</file>

<file path=ppt/tags/tag117.xml><?xml version="1.0" encoding="utf-8"?>
<p:tagLst xmlns:p="http://schemas.openxmlformats.org/presentationml/2006/main">
  <p:tag name="AS_UNIQUEID" val="66"/>
</p:tagLst>
</file>

<file path=ppt/tags/tag118.xml><?xml version="1.0" encoding="utf-8"?>
<p:tagLst xmlns:p="http://schemas.openxmlformats.org/presentationml/2006/main">
  <p:tag name="AS_UNIQUEID" val="67"/>
</p:tagLst>
</file>

<file path=ppt/tags/tag119.xml><?xml version="1.0" encoding="utf-8"?>
<p:tagLst xmlns:p="http://schemas.openxmlformats.org/presentationml/2006/main">
  <p:tag name="AS_UNIQUEID" val="69"/>
</p:tagLst>
</file>

<file path=ppt/tags/tag12.xml><?xml version="1.0" encoding="utf-8"?>
<p:tagLst xmlns:p="http://schemas.openxmlformats.org/presentationml/2006/main">
  <p:tag name="AS_UNIQUEID" val="143"/>
</p:tagLst>
</file>

<file path=ppt/tags/tag120.xml><?xml version="1.0" encoding="utf-8"?>
<p:tagLst xmlns:p="http://schemas.openxmlformats.org/presentationml/2006/main">
  <p:tag name="AS_UNIQUEID" val="70"/>
</p:tagLst>
</file>

<file path=ppt/tags/tag121.xml><?xml version="1.0" encoding="utf-8"?>
<p:tagLst xmlns:p="http://schemas.openxmlformats.org/presentationml/2006/main">
  <p:tag name="AS_UNIQUEID" val="72"/>
</p:tagLst>
</file>

<file path=ppt/tags/tag122.xml><?xml version="1.0" encoding="utf-8"?>
<p:tagLst xmlns:p="http://schemas.openxmlformats.org/presentationml/2006/main">
  <p:tag name="AS_UNIQUEID" val="73"/>
</p:tagLst>
</file>

<file path=ppt/tags/tag123.xml><?xml version="1.0" encoding="utf-8"?>
<p:tagLst xmlns:p="http://schemas.openxmlformats.org/presentationml/2006/main">
  <p:tag name="AS_UNIQUEID" val="74"/>
</p:tagLst>
</file>

<file path=ppt/tags/tag124.xml><?xml version="1.0" encoding="utf-8"?>
<p:tagLst xmlns:p="http://schemas.openxmlformats.org/presentationml/2006/main">
  <p:tag name="AS_UNIQUEID" val="76"/>
</p:tagLst>
</file>

<file path=ppt/tags/tag125.xml><?xml version="1.0" encoding="utf-8"?>
<p:tagLst xmlns:p="http://schemas.openxmlformats.org/presentationml/2006/main">
  <p:tag name="AS_UNIQUEID" val="82"/>
</p:tagLst>
</file>

<file path=ppt/tags/tag126.xml><?xml version="1.0" encoding="utf-8"?>
<p:tagLst xmlns:p="http://schemas.openxmlformats.org/presentationml/2006/main">
  <p:tag name="AS_UNIQUEID" val="83"/>
</p:tagLst>
</file>

<file path=ppt/tags/tag127.xml><?xml version="1.0" encoding="utf-8"?>
<p:tagLst xmlns:p="http://schemas.openxmlformats.org/presentationml/2006/main">
  <p:tag name="AS_UNIQUEID" val="84"/>
</p:tagLst>
</file>

<file path=ppt/tags/tag128.xml><?xml version="1.0" encoding="utf-8"?>
<p:tagLst xmlns:p="http://schemas.openxmlformats.org/presentationml/2006/main">
  <p:tag name="AS_UNIQUEID" val="85"/>
</p:tagLst>
</file>

<file path=ppt/tags/tag129.xml><?xml version="1.0" encoding="utf-8"?>
<p:tagLst xmlns:p="http://schemas.openxmlformats.org/presentationml/2006/main">
  <p:tag name="AS_UNIQUEID" val="86"/>
</p:tagLst>
</file>

<file path=ppt/tags/tag13.xml><?xml version="1.0" encoding="utf-8"?>
<p:tagLst xmlns:p="http://schemas.openxmlformats.org/presentationml/2006/main">
  <p:tag name="AS_UNIQUEID" val="144"/>
</p:tagLst>
</file>

<file path=ppt/tags/tag130.xml><?xml version="1.0" encoding="utf-8"?>
<p:tagLst xmlns:p="http://schemas.openxmlformats.org/presentationml/2006/main">
  <p:tag name="AS_UNIQUEID" val="87"/>
</p:tagLst>
</file>

<file path=ppt/tags/tag131.xml><?xml version="1.0" encoding="utf-8"?>
<p:tagLst xmlns:p="http://schemas.openxmlformats.org/presentationml/2006/main">
  <p:tag name="AS_UNIQUEID" val="88"/>
</p:tagLst>
</file>

<file path=ppt/tags/tag132.xml><?xml version="1.0" encoding="utf-8"?>
<p:tagLst xmlns:p="http://schemas.openxmlformats.org/presentationml/2006/main">
  <p:tag name="AS_UNIQUEID" val="78"/>
</p:tagLst>
</file>

<file path=ppt/tags/tag133.xml><?xml version="1.0" encoding="utf-8"?>
<p:tagLst xmlns:p="http://schemas.openxmlformats.org/presentationml/2006/main">
  <p:tag name="AS_UNIQUEID" val="79"/>
</p:tagLst>
</file>

<file path=ppt/tags/tag134.xml><?xml version="1.0" encoding="utf-8"?>
<p:tagLst xmlns:p="http://schemas.openxmlformats.org/presentationml/2006/main">
  <p:tag name="AS_UNIQUEID" val="80"/>
</p:tagLst>
</file>

<file path=ppt/tags/tag135.xml><?xml version="1.0" encoding="utf-8"?>
<p:tagLst xmlns:p="http://schemas.openxmlformats.org/presentationml/2006/main">
  <p:tag name="AS_UNIQUEID" val="94"/>
</p:tagLst>
</file>

<file path=ppt/tags/tag136.xml><?xml version="1.0" encoding="utf-8"?>
<p:tagLst xmlns:p="http://schemas.openxmlformats.org/presentationml/2006/main">
  <p:tag name="AS_UNIQUEID" val="95"/>
</p:tagLst>
</file>

<file path=ppt/tags/tag137.xml><?xml version="1.0" encoding="utf-8"?>
<p:tagLst xmlns:p="http://schemas.openxmlformats.org/presentationml/2006/main">
  <p:tag name="AS_UNIQUEID" val="96"/>
</p:tagLst>
</file>

<file path=ppt/tags/tag138.xml><?xml version="1.0" encoding="utf-8"?>
<p:tagLst xmlns:p="http://schemas.openxmlformats.org/presentationml/2006/main">
  <p:tag name="AS_UNIQUEID" val="97"/>
</p:tagLst>
</file>

<file path=ppt/tags/tag139.xml><?xml version="1.0" encoding="utf-8"?>
<p:tagLst xmlns:p="http://schemas.openxmlformats.org/presentationml/2006/main">
  <p:tag name="AS_UNIQUEID" val="90"/>
</p:tagLst>
</file>

<file path=ppt/tags/tag14.xml><?xml version="1.0" encoding="utf-8"?>
<p:tagLst xmlns:p="http://schemas.openxmlformats.org/presentationml/2006/main">
  <p:tag name="AS_UNIQUEID" val="145"/>
</p:tagLst>
</file>

<file path=ppt/tags/tag140.xml><?xml version="1.0" encoding="utf-8"?>
<p:tagLst xmlns:p="http://schemas.openxmlformats.org/presentationml/2006/main">
  <p:tag name="AS_UNIQUEID" val="91"/>
</p:tagLst>
</file>

<file path=ppt/tags/tag141.xml><?xml version="1.0" encoding="utf-8"?>
<p:tagLst xmlns:p="http://schemas.openxmlformats.org/presentationml/2006/main">
  <p:tag name="AS_UNIQUEID" val="92"/>
</p:tagLst>
</file>

<file path=ppt/tags/tag142.xml><?xml version="1.0" encoding="utf-8"?>
<p:tagLst xmlns:p="http://schemas.openxmlformats.org/presentationml/2006/main">
  <p:tag name="AS_UNIQUEID" val="103"/>
</p:tagLst>
</file>

<file path=ppt/tags/tag143.xml><?xml version="1.0" encoding="utf-8"?>
<p:tagLst xmlns:p="http://schemas.openxmlformats.org/presentationml/2006/main">
  <p:tag name="AS_UNIQUEID" val="104"/>
</p:tagLst>
</file>

<file path=ppt/tags/tag144.xml><?xml version="1.0" encoding="utf-8"?>
<p:tagLst xmlns:p="http://schemas.openxmlformats.org/presentationml/2006/main">
  <p:tag name="AS_UNIQUEID" val="105"/>
</p:tagLst>
</file>

<file path=ppt/tags/tag145.xml><?xml version="1.0" encoding="utf-8"?>
<p:tagLst xmlns:p="http://schemas.openxmlformats.org/presentationml/2006/main">
  <p:tag name="AS_UNIQUEID" val="106"/>
</p:tagLst>
</file>

<file path=ppt/tags/tag146.xml><?xml version="1.0" encoding="utf-8"?>
<p:tagLst xmlns:p="http://schemas.openxmlformats.org/presentationml/2006/main">
  <p:tag name="AS_UNIQUEID" val="107"/>
</p:tagLst>
</file>

<file path=ppt/tags/tag147.xml><?xml version="1.0" encoding="utf-8"?>
<p:tagLst xmlns:p="http://schemas.openxmlformats.org/presentationml/2006/main">
  <p:tag name="AS_UNIQUEID" val="99"/>
</p:tagLst>
</file>

<file path=ppt/tags/tag148.xml><?xml version="1.0" encoding="utf-8"?>
<p:tagLst xmlns:p="http://schemas.openxmlformats.org/presentationml/2006/main">
  <p:tag name="AS_UNIQUEID" val="100"/>
</p:tagLst>
</file>

<file path=ppt/tags/tag149.xml><?xml version="1.0" encoding="utf-8"?>
<p:tagLst xmlns:p="http://schemas.openxmlformats.org/presentationml/2006/main">
  <p:tag name="AS_UNIQUEID" val="101"/>
</p:tagLst>
</file>

<file path=ppt/tags/tag15.xml><?xml version="1.0" encoding="utf-8"?>
<p:tagLst xmlns:p="http://schemas.openxmlformats.org/presentationml/2006/main">
  <p:tag name="AS_UNIQUEID" val="146"/>
</p:tagLst>
</file>

<file path=ppt/tags/tag150.xml><?xml version="1.0" encoding="utf-8"?>
<p:tagLst xmlns:p="http://schemas.openxmlformats.org/presentationml/2006/main">
  <p:tag name="AS_UNIQUEID" val="113"/>
</p:tagLst>
</file>

<file path=ppt/tags/tag151.xml><?xml version="1.0" encoding="utf-8"?>
<p:tagLst xmlns:p="http://schemas.openxmlformats.org/presentationml/2006/main">
  <p:tag name="AS_UNIQUEID" val="114"/>
</p:tagLst>
</file>

<file path=ppt/tags/tag152.xml><?xml version="1.0" encoding="utf-8"?>
<p:tagLst xmlns:p="http://schemas.openxmlformats.org/presentationml/2006/main">
  <p:tag name="AS_UNIQUEID" val="115"/>
</p:tagLst>
</file>

<file path=ppt/tags/tag153.xml><?xml version="1.0" encoding="utf-8"?>
<p:tagLst xmlns:p="http://schemas.openxmlformats.org/presentationml/2006/main">
  <p:tag name="AS_UNIQUEID" val="116"/>
</p:tagLst>
</file>

<file path=ppt/tags/tag154.xml><?xml version="1.0" encoding="utf-8"?>
<p:tagLst xmlns:p="http://schemas.openxmlformats.org/presentationml/2006/main">
  <p:tag name="AS_UNIQUEID" val="117"/>
</p:tagLst>
</file>

<file path=ppt/tags/tag155.xml><?xml version="1.0" encoding="utf-8"?>
<p:tagLst xmlns:p="http://schemas.openxmlformats.org/presentationml/2006/main">
  <p:tag name="AS_UNIQUEID" val="118"/>
</p:tagLst>
</file>

<file path=ppt/tags/tag156.xml><?xml version="1.0" encoding="utf-8"?>
<p:tagLst xmlns:p="http://schemas.openxmlformats.org/presentationml/2006/main">
  <p:tag name="AS_UNIQUEID" val="119"/>
</p:tagLst>
</file>

<file path=ppt/tags/tag157.xml><?xml version="1.0" encoding="utf-8"?>
<p:tagLst xmlns:p="http://schemas.openxmlformats.org/presentationml/2006/main">
  <p:tag name="AS_UNIQUEID" val="109"/>
</p:tagLst>
</file>

<file path=ppt/tags/tag158.xml><?xml version="1.0" encoding="utf-8"?>
<p:tagLst xmlns:p="http://schemas.openxmlformats.org/presentationml/2006/main">
  <p:tag name="AS_UNIQUEID" val="110"/>
</p:tagLst>
</file>

<file path=ppt/tags/tag159.xml><?xml version="1.0" encoding="utf-8"?>
<p:tagLst xmlns:p="http://schemas.openxmlformats.org/presentationml/2006/main">
  <p:tag name="AS_UNIQUEID" val="111"/>
</p:tagLst>
</file>

<file path=ppt/tags/tag16.xml><?xml version="1.0" encoding="utf-8"?>
<p:tagLst xmlns:p="http://schemas.openxmlformats.org/presentationml/2006/main">
  <p:tag name="AS_UNIQUEID" val="147"/>
</p:tagLst>
</file>

<file path=ppt/tags/tag160.xml><?xml version="1.0" encoding="utf-8"?>
<p:tagLst xmlns:p="http://schemas.openxmlformats.org/presentationml/2006/main">
  <p:tag name="AS_UNIQUEID" val="125"/>
</p:tagLst>
</file>

<file path=ppt/tags/tag161.xml><?xml version="1.0" encoding="utf-8"?>
<p:tagLst xmlns:p="http://schemas.openxmlformats.org/presentationml/2006/main">
  <p:tag name="AS_UNIQUEID" val="126"/>
</p:tagLst>
</file>

<file path=ppt/tags/tag162.xml><?xml version="1.0" encoding="utf-8"?>
<p:tagLst xmlns:p="http://schemas.openxmlformats.org/presentationml/2006/main">
  <p:tag name="AS_UNIQUEID" val="127"/>
</p:tagLst>
</file>

<file path=ppt/tags/tag163.xml><?xml version="1.0" encoding="utf-8"?>
<p:tagLst xmlns:p="http://schemas.openxmlformats.org/presentationml/2006/main">
  <p:tag name="AS_UNIQUEID" val="128"/>
</p:tagLst>
</file>

<file path=ppt/tags/tag164.xml><?xml version="1.0" encoding="utf-8"?>
<p:tagLst xmlns:p="http://schemas.openxmlformats.org/presentationml/2006/main">
  <p:tag name="AS_UNIQUEID" val="129"/>
</p:tagLst>
</file>

<file path=ppt/tags/tag165.xml><?xml version="1.0" encoding="utf-8"?>
<p:tagLst xmlns:p="http://schemas.openxmlformats.org/presentationml/2006/main">
  <p:tag name="AS_UNIQUEID" val="121"/>
</p:tagLst>
</file>

<file path=ppt/tags/tag166.xml><?xml version="1.0" encoding="utf-8"?>
<p:tagLst xmlns:p="http://schemas.openxmlformats.org/presentationml/2006/main">
  <p:tag name="AS_UNIQUEID" val="122"/>
</p:tagLst>
</file>

<file path=ppt/tags/tag167.xml><?xml version="1.0" encoding="utf-8"?>
<p:tagLst xmlns:p="http://schemas.openxmlformats.org/presentationml/2006/main">
  <p:tag name="AS_UNIQUEID" val="123"/>
</p:tagLst>
</file>

<file path=ppt/tags/tag168.xml><?xml version="1.0" encoding="utf-8"?>
<p:tagLst xmlns:p="http://schemas.openxmlformats.org/presentationml/2006/main">
  <p:tag name="AS_UNIQUEID" val="187"/>
</p:tagLst>
</file>

<file path=ppt/tags/tag169.xml><?xml version="1.0" encoding="utf-8"?>
<p:tagLst xmlns:p="http://schemas.openxmlformats.org/presentationml/2006/main">
  <p:tag name="AS_UNIQUEID" val="188"/>
</p:tagLst>
</file>

<file path=ppt/tags/tag17.xml><?xml version="1.0" encoding="utf-8"?>
<p:tagLst xmlns:p="http://schemas.openxmlformats.org/presentationml/2006/main">
  <p:tag name="AS_UNIQUEID" val="149"/>
</p:tagLst>
</file>

<file path=ppt/tags/tag170.xml><?xml version="1.0" encoding="utf-8"?>
<p:tagLst xmlns:p="http://schemas.openxmlformats.org/presentationml/2006/main">
  <p:tag name="AS_UNIQUEID" val="189"/>
</p:tagLst>
</file>

<file path=ppt/tags/tag171.xml><?xml version="1.0" encoding="utf-8"?>
<p:tagLst xmlns:p="http://schemas.openxmlformats.org/presentationml/2006/main">
  <p:tag name="AS_UNIQUEID" val="190"/>
</p:tagLst>
</file>

<file path=ppt/tags/tag172.xml><?xml version="1.0" encoding="utf-8"?>
<p:tagLst xmlns:p="http://schemas.openxmlformats.org/presentationml/2006/main">
  <p:tag name="AS_UNIQUEID" val="191"/>
</p:tagLst>
</file>

<file path=ppt/tags/tag173.xml><?xml version="1.0" encoding="utf-8"?>
<p:tagLst xmlns:p="http://schemas.openxmlformats.org/presentationml/2006/main">
  <p:tag name="AS_UNIQUEID" val="192"/>
</p:tagLst>
</file>

<file path=ppt/tags/tag174.xml><?xml version="1.0" encoding="utf-8"?>
<p:tagLst xmlns:p="http://schemas.openxmlformats.org/presentationml/2006/main">
  <p:tag name="AS_OS" val="Unix 3.10 unknown"/>
  <p:tag name="AS_RELEASE_DATE" val="2020.11.30"/>
  <p:tag name="AS_TITLE" val="Aspose.Slides for Java"/>
  <p:tag name="AS_VERSION" val="20.11"/>
</p:tagLst>
</file>

<file path=ppt/tags/tag18.xml><?xml version="1.0" encoding="utf-8"?>
<p:tagLst xmlns:p="http://schemas.openxmlformats.org/presentationml/2006/main">
  <p:tag name="AS_UNIQUEID" val="150"/>
</p:tagLst>
</file>

<file path=ppt/tags/tag19.xml><?xml version="1.0" encoding="utf-8"?>
<p:tagLst xmlns:p="http://schemas.openxmlformats.org/presentationml/2006/main">
  <p:tag name="AS_UNIQUEID" val="151"/>
</p:tagLst>
</file>

<file path=ppt/tags/tag2.xml><?xml version="1.0" encoding="utf-8"?>
<p:tagLst xmlns:p="http://schemas.openxmlformats.org/presentationml/2006/main">
  <p:tag name="AS_UNIQUEID" val="132"/>
</p:tagLst>
</file>

<file path=ppt/tags/tag20.xml><?xml version="1.0" encoding="utf-8"?>
<p:tagLst xmlns:p="http://schemas.openxmlformats.org/presentationml/2006/main">
  <p:tag name="AS_UNIQUEID" val="152"/>
</p:tagLst>
</file>

<file path=ppt/tags/tag21.xml><?xml version="1.0" encoding="utf-8"?>
<p:tagLst xmlns:p="http://schemas.openxmlformats.org/presentationml/2006/main">
  <p:tag name="AS_UNIQUEID" val="153"/>
</p:tagLst>
</file>

<file path=ppt/tags/tag22.xml><?xml version="1.0" encoding="utf-8"?>
<p:tagLst xmlns:p="http://schemas.openxmlformats.org/presentationml/2006/main">
  <p:tag name="AS_UNIQUEID" val="154"/>
</p:tagLst>
</file>

<file path=ppt/tags/tag23.xml><?xml version="1.0" encoding="utf-8"?>
<p:tagLst xmlns:p="http://schemas.openxmlformats.org/presentationml/2006/main">
  <p:tag name="AS_UNIQUEID" val="156"/>
</p:tagLst>
</file>

<file path=ppt/tags/tag24.xml><?xml version="1.0" encoding="utf-8"?>
<p:tagLst xmlns:p="http://schemas.openxmlformats.org/presentationml/2006/main">
  <p:tag name="AS_UNIQUEID" val="157"/>
</p:tagLst>
</file>

<file path=ppt/tags/tag25.xml><?xml version="1.0" encoding="utf-8"?>
<p:tagLst xmlns:p="http://schemas.openxmlformats.org/presentationml/2006/main">
  <p:tag name="AS_UNIQUEID" val="158"/>
</p:tagLst>
</file>

<file path=ppt/tags/tag26.xml><?xml version="1.0" encoding="utf-8"?>
<p:tagLst xmlns:p="http://schemas.openxmlformats.org/presentationml/2006/main">
  <p:tag name="AS_UNIQUEID" val="159"/>
</p:tagLst>
</file>

<file path=ppt/tags/tag27.xml><?xml version="1.0" encoding="utf-8"?>
<p:tagLst xmlns:p="http://schemas.openxmlformats.org/presentationml/2006/main">
  <p:tag name="AS_UNIQUEID" val="160"/>
</p:tagLst>
</file>

<file path=ppt/tags/tag28.xml><?xml version="1.0" encoding="utf-8"?>
<p:tagLst xmlns:p="http://schemas.openxmlformats.org/presentationml/2006/main">
  <p:tag name="AS_UNIQUEID" val="161"/>
</p:tagLst>
</file>

<file path=ppt/tags/tag29.xml><?xml version="1.0" encoding="utf-8"?>
<p:tagLst xmlns:p="http://schemas.openxmlformats.org/presentationml/2006/main">
  <p:tag name="AS_UNIQUEID" val="162"/>
</p:tagLst>
</file>

<file path=ppt/tags/tag3.xml><?xml version="1.0" encoding="utf-8"?>
<p:tagLst xmlns:p="http://schemas.openxmlformats.org/presentationml/2006/main">
  <p:tag name="AS_UNIQUEID" val="133"/>
</p:tagLst>
</file>

<file path=ppt/tags/tag30.xml><?xml version="1.0" encoding="utf-8"?>
<p:tagLst xmlns:p="http://schemas.openxmlformats.org/presentationml/2006/main">
  <p:tag name="AS_UNIQUEID" val="164"/>
</p:tagLst>
</file>

<file path=ppt/tags/tag31.xml><?xml version="1.0" encoding="utf-8"?>
<p:tagLst xmlns:p="http://schemas.openxmlformats.org/presentationml/2006/main">
  <p:tag name="AS_UNIQUEID" val="165"/>
</p:tagLst>
</file>

<file path=ppt/tags/tag32.xml><?xml version="1.0" encoding="utf-8"?>
<p:tagLst xmlns:p="http://schemas.openxmlformats.org/presentationml/2006/main">
  <p:tag name="AS_UNIQUEID" val="166"/>
</p:tagLst>
</file>

<file path=ppt/tags/tag33.xml><?xml version="1.0" encoding="utf-8"?>
<p:tagLst xmlns:p="http://schemas.openxmlformats.org/presentationml/2006/main">
  <p:tag name="AS_UNIQUEID" val="168"/>
</p:tagLst>
</file>

<file path=ppt/tags/tag34.xml><?xml version="1.0" encoding="utf-8"?>
<p:tagLst xmlns:p="http://schemas.openxmlformats.org/presentationml/2006/main">
  <p:tag name="AS_UNIQUEID" val="169"/>
</p:tagLst>
</file>

<file path=ppt/tags/tag35.xml><?xml version="1.0" encoding="utf-8"?>
<p:tagLst xmlns:p="http://schemas.openxmlformats.org/presentationml/2006/main">
  <p:tag name="AS_UNIQUEID" val="170"/>
</p:tagLst>
</file>

<file path=ppt/tags/tag36.xml><?xml version="1.0" encoding="utf-8"?>
<p:tagLst xmlns:p="http://schemas.openxmlformats.org/presentationml/2006/main">
  <p:tag name="AS_UNIQUEID" val="172"/>
</p:tagLst>
</file>

<file path=ppt/tags/tag37.xml><?xml version="1.0" encoding="utf-8"?>
<p:tagLst xmlns:p="http://schemas.openxmlformats.org/presentationml/2006/main">
  <p:tag name="AS_UNIQUEID" val="173"/>
</p:tagLst>
</file>

<file path=ppt/tags/tag38.xml><?xml version="1.0" encoding="utf-8"?>
<p:tagLst xmlns:p="http://schemas.openxmlformats.org/presentationml/2006/main">
  <p:tag name="AS_UNIQUEID" val="174"/>
</p:tagLst>
</file>

<file path=ppt/tags/tag39.xml><?xml version="1.0" encoding="utf-8"?>
<p:tagLst xmlns:p="http://schemas.openxmlformats.org/presentationml/2006/main">
  <p:tag name="AS_UNIQUEID" val="175"/>
</p:tagLst>
</file>

<file path=ppt/tags/tag4.xml><?xml version="1.0" encoding="utf-8"?>
<p:tagLst xmlns:p="http://schemas.openxmlformats.org/presentationml/2006/main">
  <p:tag name="AS_UNIQUEID" val="134"/>
</p:tagLst>
</file>

<file path=ppt/tags/tag40.xml><?xml version="1.0" encoding="utf-8"?>
<p:tagLst xmlns:p="http://schemas.openxmlformats.org/presentationml/2006/main">
  <p:tag name="AS_UNIQUEID" val="176"/>
</p:tagLst>
</file>

<file path=ppt/tags/tag41.xml><?xml version="1.0" encoding="utf-8"?>
<p:tagLst xmlns:p="http://schemas.openxmlformats.org/presentationml/2006/main">
  <p:tag name="AS_UNIQUEID" val="178"/>
</p:tagLst>
</file>

<file path=ppt/tags/tag42.xml><?xml version="1.0" encoding="utf-8"?>
<p:tagLst xmlns:p="http://schemas.openxmlformats.org/presentationml/2006/main">
  <p:tag name="AS_UNIQUEID" val="179"/>
</p:tagLst>
</file>

<file path=ppt/tags/tag43.xml><?xml version="1.0" encoding="utf-8"?>
<p:tagLst xmlns:p="http://schemas.openxmlformats.org/presentationml/2006/main">
  <p:tag name="AS_UNIQUEID" val="180"/>
</p:tagLst>
</file>

<file path=ppt/tags/tag44.xml><?xml version="1.0" encoding="utf-8"?>
<p:tagLst xmlns:p="http://schemas.openxmlformats.org/presentationml/2006/main">
  <p:tag name="AS_UNIQUEID" val="181"/>
</p:tagLst>
</file>

<file path=ppt/tags/tag45.xml><?xml version="1.0" encoding="utf-8"?>
<p:tagLst xmlns:p="http://schemas.openxmlformats.org/presentationml/2006/main">
  <p:tag name="AS_UNIQUEID" val="182"/>
</p:tagLst>
</file>

<file path=ppt/tags/tag46.xml><?xml version="1.0" encoding="utf-8"?>
<p:tagLst xmlns:p="http://schemas.openxmlformats.org/presentationml/2006/main">
  <p:tag name="AS_UNIQUEID" val="183"/>
</p:tagLst>
</file>

<file path=ppt/tags/tag47.xml><?xml version="1.0" encoding="utf-8"?>
<p:tagLst xmlns:p="http://schemas.openxmlformats.org/presentationml/2006/main">
  <p:tag name="AS_UNIQUEID" val="184"/>
</p:tagLst>
</file>

<file path=ppt/tags/tag48.xml><?xml version="1.0" encoding="utf-8"?>
<p:tagLst xmlns:p="http://schemas.openxmlformats.org/presentationml/2006/main">
  <p:tag name="AS_UNIQUEID" val="185"/>
</p:tagLst>
</file>

<file path=ppt/tags/tag49.xml><?xml version="1.0" encoding="utf-8"?>
<p:tagLst xmlns:p="http://schemas.openxmlformats.org/presentationml/2006/main">
  <p:tag name="AS_UNIQUEID" val="196"/>
</p:tagLst>
</file>

<file path=ppt/tags/tag5.xml><?xml version="1.0" encoding="utf-8"?>
<p:tagLst xmlns:p="http://schemas.openxmlformats.org/presentationml/2006/main">
  <p:tag name="AS_UNIQUEID" val="135"/>
</p:tagLst>
</file>

<file path=ppt/tags/tag50.xml><?xml version="1.0" encoding="utf-8"?>
<p:tagLst xmlns:p="http://schemas.openxmlformats.org/presentationml/2006/main">
  <p:tag name="AS_UNIQUEID" val="197"/>
</p:tagLst>
</file>

<file path=ppt/tags/tag51.xml><?xml version="1.0" encoding="utf-8"?>
<p:tagLst xmlns:p="http://schemas.openxmlformats.org/presentationml/2006/main">
  <p:tag name="AS_UNIQUEID" val="198"/>
</p:tagLst>
</file>

<file path=ppt/tags/tag52.xml><?xml version="1.0" encoding="utf-8"?>
<p:tagLst xmlns:p="http://schemas.openxmlformats.org/presentationml/2006/main">
  <p:tag name="AS_UNIQUEID" val="199"/>
</p:tagLst>
</file>

<file path=ppt/tags/tag53.xml><?xml version="1.0" encoding="utf-8"?>
<p:tagLst xmlns:p="http://schemas.openxmlformats.org/presentationml/2006/main">
  <p:tag name="AS_UNIQUEID" val="200"/>
</p:tagLst>
</file>

<file path=ppt/tags/tag54.xml><?xml version="1.0" encoding="utf-8"?>
<p:tagLst xmlns:p="http://schemas.openxmlformats.org/presentationml/2006/main">
  <p:tag name="AS_UNIQUEID" val="201"/>
</p:tagLst>
</file>

<file path=ppt/tags/tag55.xml><?xml version="1.0" encoding="utf-8"?>
<p:tagLst xmlns:p="http://schemas.openxmlformats.org/presentationml/2006/main">
  <p:tag name="AS_UNIQUEID" val="202"/>
</p:tagLst>
</file>

<file path=ppt/tags/tag56.xml><?xml version="1.0" encoding="utf-8"?>
<p:tagLst xmlns:p="http://schemas.openxmlformats.org/presentationml/2006/main">
  <p:tag name="AS_UNIQUEID" val="203"/>
</p:tagLst>
</file>

<file path=ppt/tags/tag57.xml><?xml version="1.0" encoding="utf-8"?>
<p:tagLst xmlns:p="http://schemas.openxmlformats.org/presentationml/2006/main">
  <p:tag name="AS_UNIQUEID" val="204"/>
</p:tagLst>
</file>

<file path=ppt/tags/tag58.xml><?xml version="1.0" encoding="utf-8"?>
<p:tagLst xmlns:p="http://schemas.openxmlformats.org/presentationml/2006/main">
  <p:tag name="AS_UNIQUEID" val="205"/>
</p:tagLst>
</file>

<file path=ppt/tags/tag59.xml><?xml version="1.0" encoding="utf-8"?>
<p:tagLst xmlns:p="http://schemas.openxmlformats.org/presentationml/2006/main">
  <p:tag name="AS_UNIQUEID" val="206"/>
</p:tagLst>
</file>

<file path=ppt/tags/tag6.xml><?xml version="1.0" encoding="utf-8"?>
<p:tagLst xmlns:p="http://schemas.openxmlformats.org/presentationml/2006/main">
  <p:tag name="AS_UNIQUEID" val="136"/>
</p:tagLst>
</file>

<file path=ppt/tags/tag60.xml><?xml version="1.0" encoding="utf-8"?>
<p:tagLst xmlns:p="http://schemas.openxmlformats.org/presentationml/2006/main">
  <p:tag name="AS_UNIQUEID" val="207"/>
</p:tagLst>
</file>

<file path=ppt/tags/tag61.xml><?xml version="1.0" encoding="utf-8"?>
<p:tagLst xmlns:p="http://schemas.openxmlformats.org/presentationml/2006/main">
  <p:tag name="AS_UNIQUEID" val="209"/>
</p:tagLst>
</file>

<file path=ppt/tags/tag62.xml><?xml version="1.0" encoding="utf-8"?>
<p:tagLst xmlns:p="http://schemas.openxmlformats.org/presentationml/2006/main">
  <p:tag name="AS_UNIQUEID" val="210"/>
</p:tagLst>
</file>

<file path=ppt/tags/tag63.xml><?xml version="1.0" encoding="utf-8"?>
<p:tagLst xmlns:p="http://schemas.openxmlformats.org/presentationml/2006/main">
  <p:tag name="AS_UNIQUEID" val="211"/>
</p:tagLst>
</file>

<file path=ppt/tags/tag64.xml><?xml version="1.0" encoding="utf-8"?>
<p:tagLst xmlns:p="http://schemas.openxmlformats.org/presentationml/2006/main">
  <p:tag name="AS_UNIQUEID" val="212"/>
</p:tagLst>
</file>

<file path=ppt/tags/tag65.xml><?xml version="1.0" encoding="utf-8"?>
<p:tagLst xmlns:p="http://schemas.openxmlformats.org/presentationml/2006/main">
  <p:tag name="AS_UNIQUEID" val="213"/>
</p:tagLst>
</file>

<file path=ppt/tags/tag66.xml><?xml version="1.0" encoding="utf-8"?>
<p:tagLst xmlns:p="http://schemas.openxmlformats.org/presentationml/2006/main">
  <p:tag name="AS_UNIQUEID" val="214"/>
</p:tagLst>
</file>

<file path=ppt/tags/tag67.xml><?xml version="1.0" encoding="utf-8"?>
<p:tagLst xmlns:p="http://schemas.openxmlformats.org/presentationml/2006/main">
  <p:tag name="AS_UNIQUEID" val="216"/>
</p:tagLst>
</file>

<file path=ppt/tags/tag68.xml><?xml version="1.0" encoding="utf-8"?>
<p:tagLst xmlns:p="http://schemas.openxmlformats.org/presentationml/2006/main">
  <p:tag name="AS_UNIQUEID" val="2"/>
</p:tagLst>
</file>

<file path=ppt/tags/tag69.xml><?xml version="1.0" encoding="utf-8"?>
<p:tagLst xmlns:p="http://schemas.openxmlformats.org/presentationml/2006/main">
  <p:tag name="AS_UNIQUEID" val="3"/>
</p:tagLst>
</file>

<file path=ppt/tags/tag7.xml><?xml version="1.0" encoding="utf-8"?>
<p:tagLst xmlns:p="http://schemas.openxmlformats.org/presentationml/2006/main">
  <p:tag name="AS_UNIQUEID" val="137"/>
</p:tagLst>
</file>

<file path=ppt/tags/tag70.xml><?xml version="1.0" encoding="utf-8"?>
<p:tagLst xmlns:p="http://schemas.openxmlformats.org/presentationml/2006/main">
  <p:tag name="AS_UNIQUEID" val="4"/>
</p:tagLst>
</file>

<file path=ppt/tags/tag71.xml><?xml version="1.0" encoding="utf-8"?>
<p:tagLst xmlns:p="http://schemas.openxmlformats.org/presentationml/2006/main">
  <p:tag name="AS_UNIQUEID" val="6"/>
</p:tagLst>
</file>

<file path=ppt/tags/tag72.xml><?xml version="1.0" encoding="utf-8"?>
<p:tagLst xmlns:p="http://schemas.openxmlformats.org/presentationml/2006/main">
  <p:tag name="AS_UNIQUEID" val="7"/>
</p:tagLst>
</file>

<file path=ppt/tags/tag73.xml><?xml version="1.0" encoding="utf-8"?>
<p:tagLst xmlns:p="http://schemas.openxmlformats.org/presentationml/2006/main">
  <p:tag name="AS_UNIQUEID" val="8"/>
</p:tagLst>
</file>

<file path=ppt/tags/tag74.xml><?xml version="1.0" encoding="utf-8"?>
<p:tagLst xmlns:p="http://schemas.openxmlformats.org/presentationml/2006/main">
  <p:tag name="AS_UNIQUEID" val="10"/>
</p:tagLst>
</file>

<file path=ppt/tags/tag75.xml><?xml version="1.0" encoding="utf-8"?>
<p:tagLst xmlns:p="http://schemas.openxmlformats.org/presentationml/2006/main">
  <p:tag name="AS_UNIQUEID" val="11"/>
</p:tagLst>
</file>

<file path=ppt/tags/tag76.xml><?xml version="1.0" encoding="utf-8"?>
<p:tagLst xmlns:p="http://schemas.openxmlformats.org/presentationml/2006/main">
  <p:tag name="AS_UNIQUEID" val="13"/>
</p:tagLst>
</file>

<file path=ppt/tags/tag77.xml><?xml version="1.0" encoding="utf-8"?>
<p:tagLst xmlns:p="http://schemas.openxmlformats.org/presentationml/2006/main">
  <p:tag name="AS_UNIQUEID" val="14"/>
</p:tagLst>
</file>

<file path=ppt/tags/tag78.xml><?xml version="1.0" encoding="utf-8"?>
<p:tagLst xmlns:p="http://schemas.openxmlformats.org/presentationml/2006/main">
  <p:tag name="AS_UNIQUEID" val="20"/>
</p:tagLst>
</file>

<file path=ppt/tags/tag79.xml><?xml version="1.0" encoding="utf-8"?>
<p:tagLst xmlns:p="http://schemas.openxmlformats.org/presentationml/2006/main">
  <p:tag name="AS_UNIQUEID" val="21"/>
</p:tagLst>
</file>

<file path=ppt/tags/tag8.xml><?xml version="1.0" encoding="utf-8"?>
<p:tagLst xmlns:p="http://schemas.openxmlformats.org/presentationml/2006/main">
  <p:tag name="AS_UNIQUEID" val="138"/>
</p:tagLst>
</file>

<file path=ppt/tags/tag80.xml><?xml version="1.0" encoding="utf-8"?>
<p:tagLst xmlns:p="http://schemas.openxmlformats.org/presentationml/2006/main">
  <p:tag name="AS_UNIQUEID" val="16"/>
</p:tagLst>
</file>

<file path=ppt/tags/tag81.xml><?xml version="1.0" encoding="utf-8"?>
<p:tagLst xmlns:p="http://schemas.openxmlformats.org/presentationml/2006/main">
  <p:tag name="AS_UNIQUEID" val="17"/>
</p:tagLst>
</file>

<file path=ppt/tags/tag82.xml><?xml version="1.0" encoding="utf-8"?>
<p:tagLst xmlns:p="http://schemas.openxmlformats.org/presentationml/2006/main">
  <p:tag name="AS_UNIQUEID" val="18"/>
</p:tagLst>
</file>

<file path=ppt/tags/tag83.xml><?xml version="1.0" encoding="utf-8"?>
<p:tagLst xmlns:p="http://schemas.openxmlformats.org/presentationml/2006/main">
  <p:tag name="AS_UNIQUEID" val="27"/>
</p:tagLst>
</file>

<file path=ppt/tags/tag84.xml><?xml version="1.0" encoding="utf-8"?>
<p:tagLst xmlns:p="http://schemas.openxmlformats.org/presentationml/2006/main">
  <p:tag name="AS_UNIQUEID" val="28"/>
</p:tagLst>
</file>

<file path=ppt/tags/tag85.xml><?xml version="1.0" encoding="utf-8"?>
<p:tagLst xmlns:p="http://schemas.openxmlformats.org/presentationml/2006/main">
  <p:tag name="AS_UNIQUEID" val="29"/>
</p:tagLst>
</file>

<file path=ppt/tags/tag86.xml><?xml version="1.0" encoding="utf-8"?>
<p:tagLst xmlns:p="http://schemas.openxmlformats.org/presentationml/2006/main">
  <p:tag name="AS_UNIQUEID" val="30"/>
</p:tagLst>
</file>

<file path=ppt/tags/tag87.xml><?xml version="1.0" encoding="utf-8"?>
<p:tagLst xmlns:p="http://schemas.openxmlformats.org/presentationml/2006/main">
  <p:tag name="AS_UNIQUEID" val="23"/>
</p:tagLst>
</file>

<file path=ppt/tags/tag88.xml><?xml version="1.0" encoding="utf-8"?>
<p:tagLst xmlns:p="http://schemas.openxmlformats.org/presentationml/2006/main">
  <p:tag name="AS_UNIQUEID" val="24"/>
</p:tagLst>
</file>

<file path=ppt/tags/tag89.xml><?xml version="1.0" encoding="utf-8"?>
<p:tagLst xmlns:p="http://schemas.openxmlformats.org/presentationml/2006/main">
  <p:tag name="AS_UNIQUEID" val="25"/>
</p:tagLst>
</file>

<file path=ppt/tags/tag9.xml><?xml version="1.0" encoding="utf-8"?>
<p:tagLst xmlns:p="http://schemas.openxmlformats.org/presentationml/2006/main">
  <p:tag name="AS_UNIQUEID" val="140"/>
</p:tagLst>
</file>

<file path=ppt/tags/tag90.xml><?xml version="1.0" encoding="utf-8"?>
<p:tagLst xmlns:p="http://schemas.openxmlformats.org/presentationml/2006/main">
  <p:tag name="AS_UNIQUEID" val="36"/>
</p:tagLst>
</file>

<file path=ppt/tags/tag91.xml><?xml version="1.0" encoding="utf-8"?>
<p:tagLst xmlns:p="http://schemas.openxmlformats.org/presentationml/2006/main">
  <p:tag name="AS_UNIQUEID" val="37"/>
</p:tagLst>
</file>

<file path=ppt/tags/tag92.xml><?xml version="1.0" encoding="utf-8"?>
<p:tagLst xmlns:p="http://schemas.openxmlformats.org/presentationml/2006/main">
  <p:tag name="AS_UNIQUEID" val="38"/>
</p:tagLst>
</file>

<file path=ppt/tags/tag93.xml><?xml version="1.0" encoding="utf-8"?>
<p:tagLst xmlns:p="http://schemas.openxmlformats.org/presentationml/2006/main">
  <p:tag name="AS_UNIQUEID" val="39"/>
</p:tagLst>
</file>

<file path=ppt/tags/tag94.xml><?xml version="1.0" encoding="utf-8"?>
<p:tagLst xmlns:p="http://schemas.openxmlformats.org/presentationml/2006/main">
  <p:tag name="AS_UNIQUEID" val="40"/>
</p:tagLst>
</file>

<file path=ppt/tags/tag95.xml><?xml version="1.0" encoding="utf-8"?>
<p:tagLst xmlns:p="http://schemas.openxmlformats.org/presentationml/2006/main">
  <p:tag name="AS_UNIQUEID" val="41"/>
</p:tagLst>
</file>

<file path=ppt/tags/tag96.xml><?xml version="1.0" encoding="utf-8"?>
<p:tagLst xmlns:p="http://schemas.openxmlformats.org/presentationml/2006/main">
  <p:tag name="AS_UNIQUEID" val="32"/>
</p:tagLst>
</file>

<file path=ppt/tags/tag97.xml><?xml version="1.0" encoding="utf-8"?>
<p:tagLst xmlns:p="http://schemas.openxmlformats.org/presentationml/2006/main">
  <p:tag name="AS_UNIQUEID" val="33"/>
</p:tagLst>
</file>

<file path=ppt/tags/tag98.xml><?xml version="1.0" encoding="utf-8"?>
<p:tagLst xmlns:p="http://schemas.openxmlformats.org/presentationml/2006/main">
  <p:tag name="AS_UNIQUEID" val="34"/>
</p:tagLst>
</file>

<file path=ppt/tags/tag99.xml><?xml version="1.0" encoding="utf-8"?>
<p:tagLst xmlns:p="http://schemas.openxmlformats.org/presentationml/2006/main">
  <p:tag name="AS_UNIQUEID" val="4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0</TotalTime>
  <Words>2994</Words>
  <Application>WPS 演示</Application>
  <PresentationFormat/>
  <Paragraphs>154</Paragraphs>
  <Slides>22</Slides>
  <Notes>10</Notes>
  <HiddenSlides>0</HiddenSlides>
  <MMClips>2</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22</vt:i4>
      </vt:variant>
    </vt:vector>
  </HeadingPairs>
  <TitlesOfParts>
    <vt:vector size="42" baseType="lpstr">
      <vt:lpstr>Arial</vt:lpstr>
      <vt:lpstr>宋体</vt:lpstr>
      <vt:lpstr>Wingdings</vt:lpstr>
      <vt:lpstr>黑体</vt:lpstr>
      <vt:lpstr>Calibri Light</vt:lpstr>
      <vt:lpstr>微软雅黑</vt:lpstr>
      <vt:lpstr>江西拙楷</vt:lpstr>
      <vt:lpstr>楷体</vt:lpstr>
      <vt:lpstr>仿宋</vt:lpstr>
      <vt:lpstr>Calibri</vt:lpstr>
      <vt:lpstr>Times New Roman</vt:lpstr>
      <vt:lpstr>等线 Light</vt:lpstr>
      <vt:lpstr>等线</vt:lpstr>
      <vt:lpstr>Arial Unicode MS</vt:lpstr>
      <vt:lpstr>汉仪楷体S</vt:lpstr>
      <vt:lpstr>汉仪楷体S</vt:lpstr>
      <vt:lpstr>华文隶书</vt:lpstr>
      <vt:lpstr>Courier New</vt:lpstr>
      <vt:lpstr>新宋体</vt:lpstr>
      <vt:lpstr>Office 主题​​</vt:lpstr>
      <vt:lpstr>PowerPoint 演示文稿</vt:lpstr>
      <vt:lpstr>PowerPoint 演示文稿</vt:lpstr>
      <vt:lpstr>PowerPoint 演示文稿</vt:lpstr>
      <vt:lpstr>作者简介</vt:lpstr>
      <vt:lpstr>作者简介</vt:lpstr>
      <vt:lpstr>新边塞诗歌</vt:lpstr>
      <vt:lpstr>写作背景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rbm.xkw.com</dc:creator>
  <cp:lastModifiedBy>Administrator</cp:lastModifiedBy>
  <cp:revision>2</cp:revision>
  <cp:lastPrinted>2021-09-11T16:16:00Z</cp:lastPrinted>
  <dcterms:created xsi:type="dcterms:W3CDTF">2021-09-11T16:16:00Z</dcterms:created>
  <dcterms:modified xsi:type="dcterms:W3CDTF">2021-09-14T08:43:45Z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ICV">
    <vt:lpwstr>ED43E794750D4949A28E101DDF8010DD</vt:lpwstr>
  </property>
  <property fmtid="{D5CDD505-2E9C-101B-9397-08002B2CF9AE}" pid="7" name="KSOProductBuildVer">
    <vt:lpwstr>2052-11.1.0.10577</vt:lpwstr>
  </property>
</Properties>
</file>