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0"/>
  </p:notesMasterIdLst>
  <p:sldIdLst>
    <p:sldId id="330" r:id="rId3"/>
    <p:sldId id="331" r:id="rId4"/>
    <p:sldId id="256" r:id="rId5"/>
    <p:sldId id="282" r:id="rId6"/>
    <p:sldId id="283" r:id="rId7"/>
    <p:sldId id="284" r:id="rId8"/>
    <p:sldId id="285" r:id="rId9"/>
    <p:sldId id="286" r:id="rId10"/>
    <p:sldId id="287" r:id="rId11"/>
    <p:sldId id="288" r:id="rId12"/>
    <p:sldId id="289" r:id="rId13"/>
    <p:sldId id="290" r:id="rId14"/>
    <p:sldId id="291" r:id="rId15"/>
    <p:sldId id="292" r:id="rId16"/>
    <p:sldId id="293" r:id="rId17"/>
    <p:sldId id="294" r:id="rId18"/>
    <p:sldId id="295" r:id="rId19"/>
    <p:sldId id="296" r:id="rId20"/>
    <p:sldId id="297" r:id="rId21"/>
    <p:sldId id="298" r:id="rId22"/>
    <p:sldId id="299" r:id="rId23"/>
    <p:sldId id="300" r:id="rId24"/>
    <p:sldId id="301" r:id="rId25"/>
    <p:sldId id="302" r:id="rId26"/>
    <p:sldId id="303" r:id="rId27"/>
    <p:sldId id="326" r:id="rId28"/>
    <p:sldId id="329" r:id="rId29"/>
    <p:sldId id="327" r:id="rId30"/>
    <p:sldId id="328" r:id="rId31"/>
    <p:sldId id="332" r:id="rId32"/>
    <p:sldId id="322" r:id="rId33"/>
    <p:sldId id="323" r:id="rId34"/>
    <p:sldId id="304" r:id="rId35"/>
    <p:sldId id="305" r:id="rId36"/>
    <p:sldId id="306" r:id="rId37"/>
    <p:sldId id="307" r:id="rId38"/>
    <p:sldId id="308" r:id="rId39"/>
    <p:sldId id="309" r:id="rId40"/>
    <p:sldId id="310" r:id="rId41"/>
    <p:sldId id="324" r:id="rId42"/>
    <p:sldId id="315" r:id="rId43"/>
    <p:sldId id="325" r:id="rId44"/>
    <p:sldId id="317" r:id="rId45"/>
    <p:sldId id="318" r:id="rId46"/>
    <p:sldId id="319" r:id="rId47"/>
    <p:sldId id="320" r:id="rId48"/>
    <p:sldId id="321" r:id="rId49"/>
  </p:sldIdLst>
  <p:sldSz cx="12192000" cy="6858000"/>
  <p:notesSz cx="6858000" cy="9144000"/>
  <p:custDataLst>
    <p:tags r:id="rId54"/>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651"/>
    <a:srgbClr val="FF7124"/>
    <a:srgbClr val="EF7509"/>
    <a:srgbClr val="8CC5B1"/>
    <a:srgbClr val="202E4A"/>
    <a:srgbClr val="68BC9E"/>
    <a:srgbClr val="FEFEFE"/>
    <a:srgbClr val="0094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p:restoredTop sz="94676"/>
  </p:normalViewPr>
  <p:slideViewPr>
    <p:cSldViewPr snapToGrid="0" showGuides="1">
      <p:cViewPr varScale="1">
        <p:scale>
          <a:sx n="62" d="100"/>
          <a:sy n="62" d="100"/>
        </p:scale>
        <p:origin x="-978" y="-84"/>
      </p:cViewPr>
      <p:guideLst>
        <p:guide orient="horz" pos="2191"/>
        <p:guide pos="3840"/>
      </p:guideLst>
    </p:cSldViewPr>
  </p:slideViewPr>
  <p:notesTextViewPr>
    <p:cViewPr>
      <p:scale>
        <a:sx n="1" d="1"/>
        <a:sy n="1" d="1"/>
      </p:scale>
      <p:origin x="0" y="0"/>
    </p:cViewPr>
  </p:notesTextViewPr>
  <p:sorterViewPr showFormatting="0">
    <p:cViewPr varScale="1">
      <p:scale>
        <a:sx n="100" d="100"/>
        <a:sy n="100" d="100"/>
      </p:scale>
      <p:origin x="0" y="0"/>
    </p:cViewPr>
  </p:sorterViewPr>
  <p:gridSpacing cx="72004" cy="72004"/>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4" Type="http://schemas.openxmlformats.org/officeDocument/2006/relationships/tags" Target="tags/tag107.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notesMaster" Target="notesMasters/notesMaster1.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17B0C2D2-47D5-4D05-8A7C-5C005F0435E8}"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zh-CN" altLang="en-US"/>
        </a:p>
      </dgm:t>
    </dgm:pt>
    <dgm:pt modelId="{00E69062-1092-4A33-80ED-E5D47FE35040}">
      <dgm:prSet phldrT="[文本]" custT="1"/>
      <dgm:spPr/>
      <dgm:t>
        <a:bodyPr/>
        <a:lstStyle/>
        <a:p>
          <a:r>
            <a:rPr lang="zh-CN" altLang="en-US" sz="2800" b="1" dirty="0" smtClean="0">
              <a:latin typeface="微软雅黑" panose="020B0503020204020204" pitchFamily="34" charset="-122"/>
              <a:ea typeface="微软雅黑" panose="020B0503020204020204" pitchFamily="34" charset="-122"/>
            </a:rPr>
            <a:t>校园一景</a:t>
          </a:r>
          <a:endParaRPr lang="zh-CN" altLang="en-US" sz="2800" b="1" dirty="0">
            <a:latin typeface="微软雅黑" panose="020B0503020204020204" pitchFamily="34" charset="-122"/>
            <a:ea typeface="微软雅黑" panose="020B0503020204020204" pitchFamily="34" charset="-122"/>
          </a:endParaRPr>
        </a:p>
      </dgm:t>
    </dgm:pt>
    <dgm:pt modelId="{AD7C4D52-FC8B-467B-9FBE-72FFCCADC388}" cxnId="{39F4D4BE-5615-4624-BFBE-099E52B303DF}" type="par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06D9EF01-4347-4AFE-B39A-E8722FE7AFBF}" cxnId="{39F4D4BE-5615-4624-BFBE-099E52B303DF}" type="sib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66E1FFB4-763A-49A8-A764-9CA79BD7EFB0}">
      <dgm:prSet phldrT="[文本]" custT="1"/>
      <dgm:spPr/>
      <dgm:t>
        <a:bodyPr/>
        <a:lstStyle/>
        <a:p>
          <a:r>
            <a:rPr lang="en-US" altLang="zh-CN" sz="2800" b="1" dirty="0" smtClean="0">
              <a:latin typeface="微软雅黑" panose="020B0503020204020204" pitchFamily="34" charset="-122"/>
              <a:ea typeface="微软雅黑" panose="020B0503020204020204" pitchFamily="34" charset="-122"/>
            </a:rPr>
            <a:t>1.</a:t>
          </a:r>
          <a:r>
            <a:rPr lang="zh-CN" altLang="en-US" sz="2800" b="1" dirty="0" smtClean="0">
              <a:latin typeface="微软雅黑" panose="020B0503020204020204" pitchFamily="34" charset="-122"/>
              <a:ea typeface="微软雅黑" panose="020B0503020204020204" pitchFamily="34" charset="-122"/>
            </a:rPr>
            <a:t>审题</a:t>
          </a:r>
          <a:endParaRPr lang="zh-CN" altLang="en-US" sz="2800" b="1" dirty="0">
            <a:latin typeface="微软雅黑" panose="020B0503020204020204" pitchFamily="34" charset="-122"/>
            <a:ea typeface="微软雅黑" panose="020B0503020204020204" pitchFamily="34" charset="-122"/>
          </a:endParaRPr>
        </a:p>
      </dgm:t>
    </dgm:pt>
    <dgm:pt modelId="{AD40AF57-A751-4D44-9C09-A6D771D0CC68}" cxnId="{0081E770-91C2-4E8E-AE99-0846932548D0}" type="par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F2D7425D-2E99-4981-BDDB-0CC02757894D}" cxnId="{0081E770-91C2-4E8E-AE99-0846932548D0}" type="sib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EF3F04DD-FF03-4990-9F57-DAFC20DAE4C7}">
      <dgm:prSet phldrT="[文本]" custT="1"/>
      <dgm:spPr/>
      <dgm:t>
        <a:bodyPr/>
        <a:lstStyle/>
        <a:p>
          <a:r>
            <a:rPr lang="en-US" altLang="zh-CN" sz="2800" b="1" dirty="0" smtClean="0">
              <a:latin typeface="微软雅黑" panose="020B0503020204020204" pitchFamily="34" charset="-122"/>
              <a:ea typeface="微软雅黑" panose="020B0503020204020204" pitchFamily="34" charset="-122"/>
            </a:rPr>
            <a:t>3.</a:t>
          </a:r>
          <a:r>
            <a:rPr lang="zh-CN" altLang="en-US" sz="2800" b="1" dirty="0" smtClean="0">
              <a:latin typeface="微软雅黑" panose="020B0503020204020204" pitchFamily="34" charset="-122"/>
              <a:ea typeface="微软雅黑" panose="020B0503020204020204" pitchFamily="34" charset="-122"/>
            </a:rPr>
            <a:t>确定中心</a:t>
          </a:r>
          <a:endParaRPr lang="zh-CN" altLang="en-US" sz="2800" b="1" dirty="0">
            <a:latin typeface="微软雅黑" panose="020B0503020204020204" pitchFamily="34" charset="-122"/>
            <a:ea typeface="微软雅黑" panose="020B0503020204020204" pitchFamily="34" charset="-122"/>
          </a:endParaRPr>
        </a:p>
      </dgm:t>
    </dgm:pt>
    <dgm:pt modelId="{1975C9D9-D435-4AEA-8A1D-D2D793A9BCC5}" cxnId="{70C8EA93-1CEB-4732-AE6B-085B5B3A9731}" type="par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0BFF8D5E-5B0E-46A4-8BBA-F65B5A96BB74}" cxnId="{70C8EA93-1CEB-4732-AE6B-085B5B3A9731}" type="sib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699018AE-240E-4AA9-8E92-BC98CC97F31B}">
      <dgm:prSet phldrT="[文本]" custT="1"/>
      <dgm:spPr/>
      <dgm:t>
        <a:bodyPr/>
        <a:lstStyle/>
        <a:p>
          <a:r>
            <a:rPr lang="en-US" altLang="zh-CN" sz="2800" b="1" dirty="0" smtClean="0">
              <a:latin typeface="微软雅黑" panose="020B0503020204020204" pitchFamily="34" charset="-122"/>
              <a:ea typeface="微软雅黑" panose="020B0503020204020204" pitchFamily="34" charset="-122"/>
            </a:rPr>
            <a:t>2.</a:t>
          </a:r>
          <a:r>
            <a:rPr lang="zh-CN" altLang="en-US" sz="2800" b="1" dirty="0" smtClean="0">
              <a:latin typeface="微软雅黑" panose="020B0503020204020204" pitchFamily="34" charset="-122"/>
              <a:ea typeface="微软雅黑" panose="020B0503020204020204" pitchFamily="34" charset="-122"/>
            </a:rPr>
            <a:t>内容选择</a:t>
          </a:r>
          <a:endParaRPr lang="zh-CN" altLang="en-US" sz="2800" b="1" dirty="0">
            <a:latin typeface="微软雅黑" panose="020B0503020204020204" pitchFamily="34" charset="-122"/>
            <a:ea typeface="微软雅黑" panose="020B0503020204020204" pitchFamily="34" charset="-122"/>
          </a:endParaRPr>
        </a:p>
      </dgm:t>
    </dgm:pt>
    <dgm:pt modelId="{444B53D9-175F-4450-8DB2-D7E242F41849}" cxnId="{9CA6775E-4F8A-4EBC-8E9C-91575BD651F4}" type="par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9F098335-40A3-482C-AD3B-6790FBE2A405}" cxnId="{9CA6775E-4F8A-4EBC-8E9C-91575BD651F4}" type="sib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5A87E49D-733B-4A65-A923-25224C9C744F}">
      <dgm:prSet phldrT="[文本]" custT="1"/>
      <dgm:spPr/>
      <dgm:t>
        <a:bodyPr/>
        <a:lstStyle/>
        <a:p>
          <a:r>
            <a:rPr lang="en-US" altLang="zh-CN" sz="2800" b="1" dirty="0" smtClean="0">
              <a:latin typeface="微软雅黑" panose="020B0503020204020204" pitchFamily="34" charset="-122"/>
              <a:ea typeface="微软雅黑" panose="020B0503020204020204" pitchFamily="34" charset="-122"/>
            </a:rPr>
            <a:t>4.</a:t>
          </a:r>
          <a:r>
            <a:rPr lang="zh-CN" altLang="en-US" sz="2800" b="1" dirty="0" smtClean="0">
              <a:latin typeface="微软雅黑" panose="020B0503020204020204" pitchFamily="34" charset="-122"/>
              <a:ea typeface="微软雅黑" panose="020B0503020204020204" pitchFamily="34" charset="-122"/>
            </a:rPr>
            <a:t>明确写法</a:t>
          </a:r>
          <a:endParaRPr lang="zh-CN" altLang="en-US" sz="2800" b="1" dirty="0">
            <a:latin typeface="微软雅黑" panose="020B0503020204020204" pitchFamily="34" charset="-122"/>
            <a:ea typeface="微软雅黑" panose="020B0503020204020204" pitchFamily="34" charset="-122"/>
          </a:endParaRPr>
        </a:p>
      </dgm:t>
    </dgm:pt>
    <dgm:pt modelId="{A7B78BE8-0DA0-4BDD-B25A-1414243A9626}" cxnId="{DF1688E4-81B1-48B9-8AE1-CC1789D393D7}" type="par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89CAA8D7-6E81-42A7-953A-E2E6977387E1}" cxnId="{DF1688E4-81B1-48B9-8AE1-CC1789D393D7}" type="sib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DBA4E2E7-E661-480B-9DE7-63011E10C12A}" type="pres">
      <dgm:prSet presAssocID="{17B0C2D2-47D5-4D05-8A7C-5C005F0435E8}" presName="diagram" presStyleCnt="0">
        <dgm:presLayoutVars>
          <dgm:chMax val="1"/>
          <dgm:dir/>
          <dgm:animLvl val="ctr"/>
          <dgm:resizeHandles val="exact"/>
        </dgm:presLayoutVars>
      </dgm:prSet>
      <dgm:spPr/>
      <dgm:t>
        <a:bodyPr/>
        <a:lstStyle/>
        <a:p>
          <a:endParaRPr lang="zh-CN" altLang="en-US"/>
        </a:p>
      </dgm:t>
    </dgm:pt>
    <dgm:pt modelId="{A8583D93-C7CA-49BA-AC17-0FAF968882D8}" type="pres">
      <dgm:prSet presAssocID="{17B0C2D2-47D5-4D05-8A7C-5C005F0435E8}" presName="matrix" presStyleCnt="0"/>
      <dgm:spPr/>
    </dgm:pt>
    <dgm:pt modelId="{ACEAE46E-7442-4886-B6B1-0D7E24599C22}" type="pres">
      <dgm:prSet presAssocID="{17B0C2D2-47D5-4D05-8A7C-5C005F0435E8}" presName="tile1" presStyleLbl="node1" presStyleIdx="0" presStyleCnt="4"/>
      <dgm:spPr/>
      <dgm:t>
        <a:bodyPr/>
        <a:lstStyle/>
        <a:p>
          <a:endParaRPr lang="zh-CN" altLang="en-US"/>
        </a:p>
      </dgm:t>
    </dgm:pt>
    <dgm:pt modelId="{958BE229-9455-4BDB-B9BA-B01C32C28FEE}" type="pres">
      <dgm:prSet presAssocID="{17B0C2D2-47D5-4D05-8A7C-5C005F0435E8}" presName="tile1text" presStyleLbl="node1" presStyleIdx="0" presStyleCnt="4">
        <dgm:presLayoutVars>
          <dgm:chMax val="0"/>
          <dgm:chPref val="0"/>
          <dgm:bulletEnabled val="1"/>
        </dgm:presLayoutVars>
      </dgm:prSet>
      <dgm:spPr/>
      <dgm:t>
        <a:bodyPr/>
        <a:lstStyle/>
        <a:p>
          <a:endParaRPr lang="zh-CN" altLang="en-US"/>
        </a:p>
      </dgm:t>
    </dgm:pt>
    <dgm:pt modelId="{62CDF39B-22F9-4636-8694-A4C3C5ABA340}" type="pres">
      <dgm:prSet presAssocID="{17B0C2D2-47D5-4D05-8A7C-5C005F0435E8}" presName="tile2" presStyleLbl="node1" presStyleIdx="1" presStyleCnt="4" custLinFactNeighborX="-494" custLinFactNeighborY="-3345"/>
      <dgm:spPr/>
      <dgm:t>
        <a:bodyPr/>
        <a:lstStyle/>
        <a:p>
          <a:endParaRPr lang="zh-CN" altLang="en-US"/>
        </a:p>
      </dgm:t>
    </dgm:pt>
    <dgm:pt modelId="{641D0DB6-E2EF-4380-8F4D-4A3C9387F2B8}" type="pres">
      <dgm:prSet presAssocID="{17B0C2D2-47D5-4D05-8A7C-5C005F0435E8}" presName="tile2text" presStyleLbl="node1" presStyleIdx="1" presStyleCnt="4">
        <dgm:presLayoutVars>
          <dgm:chMax val="0"/>
          <dgm:chPref val="0"/>
          <dgm:bulletEnabled val="1"/>
        </dgm:presLayoutVars>
      </dgm:prSet>
      <dgm:spPr/>
      <dgm:t>
        <a:bodyPr/>
        <a:lstStyle/>
        <a:p>
          <a:endParaRPr lang="zh-CN" altLang="en-US"/>
        </a:p>
      </dgm:t>
    </dgm:pt>
    <dgm:pt modelId="{15DD1D0A-B5FA-4B6E-8F9D-524782981E0F}" type="pres">
      <dgm:prSet presAssocID="{17B0C2D2-47D5-4D05-8A7C-5C005F0435E8}" presName="tile3" presStyleLbl="node1" presStyleIdx="2" presStyleCnt="4"/>
      <dgm:spPr/>
      <dgm:t>
        <a:bodyPr/>
        <a:lstStyle/>
        <a:p>
          <a:endParaRPr lang="zh-CN" altLang="en-US"/>
        </a:p>
      </dgm:t>
    </dgm:pt>
    <dgm:pt modelId="{071F13A6-7050-4DEC-802D-965834141A28}" type="pres">
      <dgm:prSet presAssocID="{17B0C2D2-47D5-4D05-8A7C-5C005F0435E8}" presName="tile3text" presStyleLbl="node1" presStyleIdx="2" presStyleCnt="4">
        <dgm:presLayoutVars>
          <dgm:chMax val="0"/>
          <dgm:chPref val="0"/>
          <dgm:bulletEnabled val="1"/>
        </dgm:presLayoutVars>
      </dgm:prSet>
      <dgm:spPr/>
      <dgm:t>
        <a:bodyPr/>
        <a:lstStyle/>
        <a:p>
          <a:endParaRPr lang="zh-CN" altLang="en-US"/>
        </a:p>
      </dgm:t>
    </dgm:pt>
    <dgm:pt modelId="{4B27FB17-4B43-422A-863E-E6ED349F45AF}" type="pres">
      <dgm:prSet presAssocID="{17B0C2D2-47D5-4D05-8A7C-5C005F0435E8}" presName="tile4" presStyleLbl="node1" presStyleIdx="3" presStyleCnt="4" custLinFactNeighborX="1481" custLinFactNeighborY="3345"/>
      <dgm:spPr/>
      <dgm:t>
        <a:bodyPr/>
        <a:lstStyle/>
        <a:p>
          <a:endParaRPr lang="zh-CN" altLang="en-US"/>
        </a:p>
      </dgm:t>
    </dgm:pt>
    <dgm:pt modelId="{EC3D4179-0FE5-4418-84AF-658EB1B7DE86}" type="pres">
      <dgm:prSet presAssocID="{17B0C2D2-47D5-4D05-8A7C-5C005F0435E8}" presName="tile4text" presStyleLbl="node1" presStyleIdx="3" presStyleCnt="4">
        <dgm:presLayoutVars>
          <dgm:chMax val="0"/>
          <dgm:chPref val="0"/>
          <dgm:bulletEnabled val="1"/>
        </dgm:presLayoutVars>
      </dgm:prSet>
      <dgm:spPr/>
      <dgm:t>
        <a:bodyPr/>
        <a:lstStyle/>
        <a:p>
          <a:endParaRPr lang="zh-CN" altLang="en-US"/>
        </a:p>
      </dgm:t>
    </dgm:pt>
    <dgm:pt modelId="{F74E433C-2AE6-4821-B0BC-1584AE2F8898}" type="pres">
      <dgm:prSet presAssocID="{17B0C2D2-47D5-4D05-8A7C-5C005F0435E8}" presName="centerTile" presStyleLbl="fgShp" presStyleIdx="0" presStyleCnt="1" custScaleX="162062" custScaleY="118083">
        <dgm:presLayoutVars>
          <dgm:chMax val="0"/>
          <dgm:chPref val="0"/>
        </dgm:presLayoutVars>
      </dgm:prSet>
      <dgm:spPr/>
      <dgm:t>
        <a:bodyPr/>
        <a:lstStyle/>
        <a:p>
          <a:endParaRPr lang="zh-CN" altLang="en-US"/>
        </a:p>
      </dgm:t>
    </dgm:pt>
  </dgm:ptLst>
  <dgm:cxnLst>
    <dgm:cxn modelId="{DF1688E4-81B1-48B9-8AE1-CC1789D393D7}" srcId="{00E69062-1092-4A33-80ED-E5D47FE35040}" destId="{5A87E49D-733B-4A65-A923-25224C9C744F}" srcOrd="3" destOrd="0" parTransId="{A7B78BE8-0DA0-4BDD-B25A-1414243A9626}" sibTransId="{89CAA8D7-6E81-42A7-953A-E2E6977387E1}"/>
    <dgm:cxn modelId="{FA3085AB-F4DC-4CE5-A374-721CC122F03B}" type="presOf" srcId="{66E1FFB4-763A-49A8-A764-9CA79BD7EFB0}" destId="{958BE229-9455-4BDB-B9BA-B01C32C28FEE}" srcOrd="1" destOrd="0" presId="urn:microsoft.com/office/officeart/2005/8/layout/matrix1"/>
    <dgm:cxn modelId="{04B8E92D-942A-4A69-97F2-9CC04DAF3A0E}" type="presOf" srcId="{699018AE-240E-4AA9-8E92-BC98CC97F31B}" destId="{15DD1D0A-B5FA-4B6E-8F9D-524782981E0F}" srcOrd="0" destOrd="0" presId="urn:microsoft.com/office/officeart/2005/8/layout/matrix1"/>
    <dgm:cxn modelId="{D8971BE4-AD83-47F8-8A9E-4A670DED9010}" type="presOf" srcId="{5A87E49D-733B-4A65-A923-25224C9C744F}" destId="{EC3D4179-0FE5-4418-84AF-658EB1B7DE86}" srcOrd="1" destOrd="0" presId="urn:microsoft.com/office/officeart/2005/8/layout/matrix1"/>
    <dgm:cxn modelId="{3F9F2B95-4F8C-4F9D-A147-EA3706562BD5}" type="presOf" srcId="{17B0C2D2-47D5-4D05-8A7C-5C005F0435E8}" destId="{DBA4E2E7-E661-480B-9DE7-63011E10C12A}" srcOrd="0" destOrd="0" presId="urn:microsoft.com/office/officeart/2005/8/layout/matrix1"/>
    <dgm:cxn modelId="{39F4D4BE-5615-4624-BFBE-099E52B303DF}" srcId="{17B0C2D2-47D5-4D05-8A7C-5C005F0435E8}" destId="{00E69062-1092-4A33-80ED-E5D47FE35040}" srcOrd="0" destOrd="0" parTransId="{AD7C4D52-FC8B-467B-9FBE-72FFCCADC388}" sibTransId="{06D9EF01-4347-4AFE-B39A-E8722FE7AFBF}"/>
    <dgm:cxn modelId="{96FF9728-DB51-4C71-BFED-8400FE85DE36}" type="presOf" srcId="{EF3F04DD-FF03-4990-9F57-DAFC20DAE4C7}" destId="{62CDF39B-22F9-4636-8694-A4C3C5ABA340}" srcOrd="0" destOrd="0" presId="urn:microsoft.com/office/officeart/2005/8/layout/matrix1"/>
    <dgm:cxn modelId="{6BA06081-A7A1-42C1-8113-0F65630254D3}" type="presOf" srcId="{699018AE-240E-4AA9-8E92-BC98CC97F31B}" destId="{071F13A6-7050-4DEC-802D-965834141A28}" srcOrd="1" destOrd="0" presId="urn:microsoft.com/office/officeart/2005/8/layout/matrix1"/>
    <dgm:cxn modelId="{F67E80C7-52DF-4E09-9791-282DA7B2A4F4}" type="presOf" srcId="{66E1FFB4-763A-49A8-A764-9CA79BD7EFB0}" destId="{ACEAE46E-7442-4886-B6B1-0D7E24599C22}" srcOrd="0" destOrd="0" presId="urn:microsoft.com/office/officeart/2005/8/layout/matrix1"/>
    <dgm:cxn modelId="{0081E770-91C2-4E8E-AE99-0846932548D0}" srcId="{00E69062-1092-4A33-80ED-E5D47FE35040}" destId="{66E1FFB4-763A-49A8-A764-9CA79BD7EFB0}" srcOrd="0" destOrd="0" parTransId="{AD40AF57-A751-4D44-9C09-A6D771D0CC68}" sibTransId="{F2D7425D-2E99-4981-BDDB-0CC02757894D}"/>
    <dgm:cxn modelId="{70C8EA93-1CEB-4732-AE6B-085B5B3A9731}" srcId="{00E69062-1092-4A33-80ED-E5D47FE35040}" destId="{EF3F04DD-FF03-4990-9F57-DAFC20DAE4C7}" srcOrd="1" destOrd="0" parTransId="{1975C9D9-D435-4AEA-8A1D-D2D793A9BCC5}" sibTransId="{0BFF8D5E-5B0E-46A4-8BBA-F65B5A96BB74}"/>
    <dgm:cxn modelId="{9CA6775E-4F8A-4EBC-8E9C-91575BD651F4}" srcId="{00E69062-1092-4A33-80ED-E5D47FE35040}" destId="{699018AE-240E-4AA9-8E92-BC98CC97F31B}" srcOrd="2" destOrd="0" parTransId="{444B53D9-175F-4450-8DB2-D7E242F41849}" sibTransId="{9F098335-40A3-482C-AD3B-6790FBE2A405}"/>
    <dgm:cxn modelId="{FDE945C6-BEE1-4827-B2EF-CBF651CA10E7}" type="presOf" srcId="{EF3F04DD-FF03-4990-9F57-DAFC20DAE4C7}" destId="{641D0DB6-E2EF-4380-8F4D-4A3C9387F2B8}" srcOrd="1" destOrd="0" presId="urn:microsoft.com/office/officeart/2005/8/layout/matrix1"/>
    <dgm:cxn modelId="{2B80C200-39BA-4A10-9944-E1759C54243E}" type="presOf" srcId="{5A87E49D-733B-4A65-A923-25224C9C744F}" destId="{4B27FB17-4B43-422A-863E-E6ED349F45AF}" srcOrd="0" destOrd="0" presId="urn:microsoft.com/office/officeart/2005/8/layout/matrix1"/>
    <dgm:cxn modelId="{DBF4E693-48C5-415B-89D3-F57445B7F87E}" type="presOf" srcId="{00E69062-1092-4A33-80ED-E5D47FE35040}" destId="{F74E433C-2AE6-4821-B0BC-1584AE2F8898}" srcOrd="0" destOrd="0" presId="urn:microsoft.com/office/officeart/2005/8/layout/matrix1"/>
    <dgm:cxn modelId="{0C9BF20C-822F-4A09-84D2-A5134A505A94}" type="presParOf" srcId="{DBA4E2E7-E661-480B-9DE7-63011E10C12A}" destId="{A8583D93-C7CA-49BA-AC17-0FAF968882D8}" srcOrd="0" destOrd="0" presId="urn:microsoft.com/office/officeart/2005/8/layout/matrix1"/>
    <dgm:cxn modelId="{FE828D30-149E-42A4-BE96-8AE5BD382CDA}" type="presParOf" srcId="{A8583D93-C7CA-49BA-AC17-0FAF968882D8}" destId="{ACEAE46E-7442-4886-B6B1-0D7E24599C22}" srcOrd="0" destOrd="0" presId="urn:microsoft.com/office/officeart/2005/8/layout/matrix1"/>
    <dgm:cxn modelId="{05F18AE2-813C-4508-A929-CE739816E3FF}" type="presParOf" srcId="{A8583D93-C7CA-49BA-AC17-0FAF968882D8}" destId="{958BE229-9455-4BDB-B9BA-B01C32C28FEE}" srcOrd="1" destOrd="0" presId="urn:microsoft.com/office/officeart/2005/8/layout/matrix1"/>
    <dgm:cxn modelId="{E87E54E0-318E-4918-B8AB-41CA8604E400}" type="presParOf" srcId="{A8583D93-C7CA-49BA-AC17-0FAF968882D8}" destId="{62CDF39B-22F9-4636-8694-A4C3C5ABA340}" srcOrd="2" destOrd="0" presId="urn:microsoft.com/office/officeart/2005/8/layout/matrix1"/>
    <dgm:cxn modelId="{5F8D0BF7-07D8-4090-9207-9B680D8C65FF}" type="presParOf" srcId="{A8583D93-C7CA-49BA-AC17-0FAF968882D8}" destId="{641D0DB6-E2EF-4380-8F4D-4A3C9387F2B8}" srcOrd="3" destOrd="0" presId="urn:microsoft.com/office/officeart/2005/8/layout/matrix1"/>
    <dgm:cxn modelId="{E0FFC7BE-6425-4A7D-9492-09AD4721B1BB}" type="presParOf" srcId="{A8583D93-C7CA-49BA-AC17-0FAF968882D8}" destId="{15DD1D0A-B5FA-4B6E-8F9D-524782981E0F}" srcOrd="4" destOrd="0" presId="urn:microsoft.com/office/officeart/2005/8/layout/matrix1"/>
    <dgm:cxn modelId="{569E9986-D109-4991-838A-B8C4E12C6F92}" type="presParOf" srcId="{A8583D93-C7CA-49BA-AC17-0FAF968882D8}" destId="{071F13A6-7050-4DEC-802D-965834141A28}" srcOrd="5" destOrd="0" presId="urn:microsoft.com/office/officeart/2005/8/layout/matrix1"/>
    <dgm:cxn modelId="{90105618-B417-439B-ADB0-FB791558ED9F}" type="presParOf" srcId="{A8583D93-C7CA-49BA-AC17-0FAF968882D8}" destId="{4B27FB17-4B43-422A-863E-E6ED349F45AF}" srcOrd="6" destOrd="0" presId="urn:microsoft.com/office/officeart/2005/8/layout/matrix1"/>
    <dgm:cxn modelId="{4B63B1A6-042B-4690-B9F5-750008B27CD1}" type="presParOf" srcId="{A8583D93-C7CA-49BA-AC17-0FAF968882D8}" destId="{EC3D4179-0FE5-4418-84AF-658EB1B7DE86}" srcOrd="7" destOrd="0" presId="urn:microsoft.com/office/officeart/2005/8/layout/matrix1"/>
    <dgm:cxn modelId="{D56A736A-C971-428E-86C8-29CD2920D2FE}" type="presParOf" srcId="{DBA4E2E7-E661-480B-9DE7-63011E10C12A}" destId="{F74E433C-2AE6-4821-B0BC-1584AE2F8898}" srcOrd="1" destOrd="0" presId="urn:microsoft.com/office/officeart/2005/8/layout/matrix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7B0C2D2-47D5-4D05-8A7C-5C005F0435E8}"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zh-CN" altLang="en-US"/>
        </a:p>
      </dgm:t>
    </dgm:pt>
    <dgm:pt modelId="{00E69062-1092-4A33-80ED-E5D47FE35040}">
      <dgm:prSet phldrT="[文本]" custT="1"/>
      <dgm:spPr/>
      <dgm:t>
        <a:bodyPr/>
        <a:lstStyle/>
        <a:p>
          <a:r>
            <a:rPr lang="zh-CN" altLang="en-US" sz="2800" b="1" dirty="0" smtClean="0">
              <a:latin typeface="微软雅黑" panose="020B0503020204020204" pitchFamily="34" charset="-122"/>
              <a:ea typeface="微软雅黑" panose="020B0503020204020204" pitchFamily="34" charset="-122"/>
            </a:rPr>
            <a:t>窗外</a:t>
          </a:r>
          <a:endParaRPr lang="zh-CN" altLang="en-US" sz="2800" b="1" dirty="0">
            <a:latin typeface="微软雅黑" panose="020B0503020204020204" pitchFamily="34" charset="-122"/>
            <a:ea typeface="微软雅黑" panose="020B0503020204020204" pitchFamily="34" charset="-122"/>
          </a:endParaRPr>
        </a:p>
      </dgm:t>
    </dgm:pt>
    <dgm:pt modelId="{AD7C4D52-FC8B-467B-9FBE-72FFCCADC388}" cxnId="{39F4D4BE-5615-4624-BFBE-099E52B303DF}" type="par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06D9EF01-4347-4AFE-B39A-E8722FE7AFBF}" cxnId="{39F4D4BE-5615-4624-BFBE-099E52B303DF}" type="sib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66E1FFB4-763A-49A8-A764-9CA79BD7EFB0}">
      <dgm:prSet phldrT="[文本]" custT="1"/>
      <dgm:spPr/>
      <dgm:t>
        <a:bodyPr/>
        <a:lstStyle/>
        <a:p>
          <a:r>
            <a:rPr lang="en-US" altLang="zh-CN" sz="2800" b="1" dirty="0" smtClean="0">
              <a:latin typeface="微软雅黑" panose="020B0503020204020204" pitchFamily="34" charset="-122"/>
              <a:ea typeface="微软雅黑" panose="020B0503020204020204" pitchFamily="34" charset="-122"/>
            </a:rPr>
            <a:t>1.</a:t>
          </a:r>
          <a:r>
            <a:rPr lang="zh-CN" altLang="en-US" sz="2800" b="1" dirty="0" smtClean="0">
              <a:latin typeface="微软雅黑" panose="020B0503020204020204" pitchFamily="34" charset="-122"/>
              <a:ea typeface="微软雅黑" panose="020B0503020204020204" pitchFamily="34" charset="-122"/>
            </a:rPr>
            <a:t>审清题目</a:t>
          </a:r>
          <a:endParaRPr lang="zh-CN" altLang="en-US" sz="2800" b="1" dirty="0">
            <a:latin typeface="微软雅黑" panose="020B0503020204020204" pitchFamily="34" charset="-122"/>
            <a:ea typeface="微软雅黑" panose="020B0503020204020204" pitchFamily="34" charset="-122"/>
          </a:endParaRPr>
        </a:p>
      </dgm:t>
    </dgm:pt>
    <dgm:pt modelId="{AD40AF57-A751-4D44-9C09-A6D771D0CC68}" cxnId="{0081E770-91C2-4E8E-AE99-0846932548D0}" type="par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F2D7425D-2E99-4981-BDDB-0CC02757894D}" cxnId="{0081E770-91C2-4E8E-AE99-0846932548D0}" type="sib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EF3F04DD-FF03-4990-9F57-DAFC20DAE4C7}">
      <dgm:prSet phldrT="[文本]" custT="1"/>
      <dgm:spPr/>
      <dgm:t>
        <a:bodyPr/>
        <a:lstStyle/>
        <a:p>
          <a:r>
            <a:rPr lang="en-US" altLang="zh-CN" sz="2800" b="1" dirty="0" smtClean="0">
              <a:latin typeface="微软雅黑" panose="020B0503020204020204" pitchFamily="34" charset="-122"/>
              <a:ea typeface="微软雅黑" panose="020B0503020204020204" pitchFamily="34" charset="-122"/>
            </a:rPr>
            <a:t>3.</a:t>
          </a:r>
          <a:r>
            <a:rPr lang="zh-CN" altLang="en-US" sz="2800" b="1" dirty="0" smtClean="0">
              <a:latin typeface="微软雅黑" panose="020B0503020204020204" pitchFamily="34" charset="-122"/>
              <a:ea typeface="微软雅黑" panose="020B0503020204020204" pitchFamily="34" charset="-122"/>
            </a:rPr>
            <a:t>确定主题</a:t>
          </a:r>
          <a:endParaRPr lang="zh-CN" altLang="en-US" sz="2800" b="1" dirty="0">
            <a:latin typeface="微软雅黑" panose="020B0503020204020204" pitchFamily="34" charset="-122"/>
            <a:ea typeface="微软雅黑" panose="020B0503020204020204" pitchFamily="34" charset="-122"/>
          </a:endParaRPr>
        </a:p>
      </dgm:t>
    </dgm:pt>
    <dgm:pt modelId="{1975C9D9-D435-4AEA-8A1D-D2D793A9BCC5}" cxnId="{70C8EA93-1CEB-4732-AE6B-085B5B3A9731}" type="par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0BFF8D5E-5B0E-46A4-8BBA-F65B5A96BB74}" cxnId="{70C8EA93-1CEB-4732-AE6B-085B5B3A9731}" type="sib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699018AE-240E-4AA9-8E92-BC98CC97F31B}">
      <dgm:prSet phldrT="[文本]" custT="1"/>
      <dgm:spPr/>
      <dgm:t>
        <a:bodyPr/>
        <a:lstStyle/>
        <a:p>
          <a:r>
            <a:rPr lang="en-US" altLang="zh-CN" sz="2800" b="1" dirty="0" smtClean="0">
              <a:latin typeface="微软雅黑" panose="020B0503020204020204" pitchFamily="34" charset="-122"/>
              <a:ea typeface="微软雅黑" panose="020B0503020204020204" pitchFamily="34" charset="-122"/>
            </a:rPr>
            <a:t>2.</a:t>
          </a:r>
          <a:r>
            <a:rPr lang="zh-CN" altLang="en-US" sz="2800" b="1" dirty="0" smtClean="0">
              <a:latin typeface="微软雅黑" panose="020B0503020204020204" pitchFamily="34" charset="-122"/>
              <a:ea typeface="微软雅黑" panose="020B0503020204020204" pitchFamily="34" charset="-122"/>
            </a:rPr>
            <a:t>内容选材</a:t>
          </a:r>
          <a:endParaRPr lang="zh-CN" altLang="en-US" sz="2800" b="1" dirty="0">
            <a:latin typeface="微软雅黑" panose="020B0503020204020204" pitchFamily="34" charset="-122"/>
            <a:ea typeface="微软雅黑" panose="020B0503020204020204" pitchFamily="34" charset="-122"/>
          </a:endParaRPr>
        </a:p>
      </dgm:t>
    </dgm:pt>
    <dgm:pt modelId="{444B53D9-175F-4450-8DB2-D7E242F41849}" cxnId="{9CA6775E-4F8A-4EBC-8E9C-91575BD651F4}" type="par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9F098335-40A3-482C-AD3B-6790FBE2A405}" cxnId="{9CA6775E-4F8A-4EBC-8E9C-91575BD651F4}" type="sib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5A87E49D-733B-4A65-A923-25224C9C744F}">
      <dgm:prSet phldrT="[文本]" custT="1"/>
      <dgm:spPr/>
      <dgm:t>
        <a:bodyPr/>
        <a:lstStyle/>
        <a:p>
          <a:r>
            <a:rPr lang="en-US" altLang="zh-CN" sz="2800" b="1" dirty="0" smtClean="0">
              <a:latin typeface="微软雅黑" panose="020B0503020204020204" pitchFamily="34" charset="-122"/>
              <a:ea typeface="微软雅黑" panose="020B0503020204020204" pitchFamily="34" charset="-122"/>
            </a:rPr>
            <a:t>4.</a:t>
          </a:r>
          <a:r>
            <a:rPr lang="zh-CN" altLang="en-US" sz="2800" b="1" dirty="0" smtClean="0">
              <a:latin typeface="微软雅黑" panose="020B0503020204020204" pitchFamily="34" charset="-122"/>
              <a:ea typeface="微软雅黑" panose="020B0503020204020204" pitchFamily="34" charset="-122"/>
            </a:rPr>
            <a:t>写作技巧</a:t>
          </a:r>
          <a:endParaRPr lang="zh-CN" altLang="en-US" sz="2800" b="1" dirty="0">
            <a:latin typeface="微软雅黑" panose="020B0503020204020204" pitchFamily="34" charset="-122"/>
            <a:ea typeface="微软雅黑" panose="020B0503020204020204" pitchFamily="34" charset="-122"/>
          </a:endParaRPr>
        </a:p>
      </dgm:t>
    </dgm:pt>
    <dgm:pt modelId="{A7B78BE8-0DA0-4BDD-B25A-1414243A9626}" cxnId="{DF1688E4-81B1-48B9-8AE1-CC1789D393D7}" type="par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89CAA8D7-6E81-42A7-953A-E2E6977387E1}" cxnId="{DF1688E4-81B1-48B9-8AE1-CC1789D393D7}" type="sib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DBA4E2E7-E661-480B-9DE7-63011E10C12A}" type="pres">
      <dgm:prSet presAssocID="{17B0C2D2-47D5-4D05-8A7C-5C005F0435E8}" presName="diagram" presStyleCnt="0">
        <dgm:presLayoutVars>
          <dgm:chMax val="1"/>
          <dgm:dir/>
          <dgm:animLvl val="ctr"/>
          <dgm:resizeHandles val="exact"/>
        </dgm:presLayoutVars>
      </dgm:prSet>
      <dgm:spPr/>
      <dgm:t>
        <a:bodyPr/>
        <a:lstStyle/>
        <a:p>
          <a:endParaRPr lang="zh-CN" altLang="en-US"/>
        </a:p>
      </dgm:t>
    </dgm:pt>
    <dgm:pt modelId="{A8583D93-C7CA-49BA-AC17-0FAF968882D8}" type="pres">
      <dgm:prSet presAssocID="{17B0C2D2-47D5-4D05-8A7C-5C005F0435E8}" presName="matrix" presStyleCnt="0"/>
      <dgm:spPr/>
    </dgm:pt>
    <dgm:pt modelId="{ACEAE46E-7442-4886-B6B1-0D7E24599C22}" type="pres">
      <dgm:prSet presAssocID="{17B0C2D2-47D5-4D05-8A7C-5C005F0435E8}" presName="tile1" presStyleLbl="node1" presStyleIdx="0" presStyleCnt="4"/>
      <dgm:spPr/>
      <dgm:t>
        <a:bodyPr/>
        <a:lstStyle/>
        <a:p>
          <a:endParaRPr lang="zh-CN" altLang="en-US"/>
        </a:p>
      </dgm:t>
    </dgm:pt>
    <dgm:pt modelId="{958BE229-9455-4BDB-B9BA-B01C32C28FEE}" type="pres">
      <dgm:prSet presAssocID="{17B0C2D2-47D5-4D05-8A7C-5C005F0435E8}" presName="tile1text" presStyleLbl="node1" presStyleIdx="0" presStyleCnt="4">
        <dgm:presLayoutVars>
          <dgm:chMax val="0"/>
          <dgm:chPref val="0"/>
          <dgm:bulletEnabled val="1"/>
        </dgm:presLayoutVars>
      </dgm:prSet>
      <dgm:spPr/>
      <dgm:t>
        <a:bodyPr/>
        <a:lstStyle/>
        <a:p>
          <a:endParaRPr lang="zh-CN" altLang="en-US"/>
        </a:p>
      </dgm:t>
    </dgm:pt>
    <dgm:pt modelId="{62CDF39B-22F9-4636-8694-A4C3C5ABA340}" type="pres">
      <dgm:prSet presAssocID="{17B0C2D2-47D5-4D05-8A7C-5C005F0435E8}" presName="tile2" presStyleLbl="node1" presStyleIdx="1" presStyleCnt="4" custLinFactNeighborX="-494" custLinFactNeighborY="-3345"/>
      <dgm:spPr/>
      <dgm:t>
        <a:bodyPr/>
        <a:lstStyle/>
        <a:p>
          <a:endParaRPr lang="zh-CN" altLang="en-US"/>
        </a:p>
      </dgm:t>
    </dgm:pt>
    <dgm:pt modelId="{641D0DB6-E2EF-4380-8F4D-4A3C9387F2B8}" type="pres">
      <dgm:prSet presAssocID="{17B0C2D2-47D5-4D05-8A7C-5C005F0435E8}" presName="tile2text" presStyleLbl="node1" presStyleIdx="1" presStyleCnt="4">
        <dgm:presLayoutVars>
          <dgm:chMax val="0"/>
          <dgm:chPref val="0"/>
          <dgm:bulletEnabled val="1"/>
        </dgm:presLayoutVars>
      </dgm:prSet>
      <dgm:spPr/>
      <dgm:t>
        <a:bodyPr/>
        <a:lstStyle/>
        <a:p>
          <a:endParaRPr lang="zh-CN" altLang="en-US"/>
        </a:p>
      </dgm:t>
    </dgm:pt>
    <dgm:pt modelId="{15DD1D0A-B5FA-4B6E-8F9D-524782981E0F}" type="pres">
      <dgm:prSet presAssocID="{17B0C2D2-47D5-4D05-8A7C-5C005F0435E8}" presName="tile3" presStyleLbl="node1" presStyleIdx="2" presStyleCnt="4"/>
      <dgm:spPr/>
      <dgm:t>
        <a:bodyPr/>
        <a:lstStyle/>
        <a:p>
          <a:endParaRPr lang="zh-CN" altLang="en-US"/>
        </a:p>
      </dgm:t>
    </dgm:pt>
    <dgm:pt modelId="{071F13A6-7050-4DEC-802D-965834141A28}" type="pres">
      <dgm:prSet presAssocID="{17B0C2D2-47D5-4D05-8A7C-5C005F0435E8}" presName="tile3text" presStyleLbl="node1" presStyleIdx="2" presStyleCnt="4">
        <dgm:presLayoutVars>
          <dgm:chMax val="0"/>
          <dgm:chPref val="0"/>
          <dgm:bulletEnabled val="1"/>
        </dgm:presLayoutVars>
      </dgm:prSet>
      <dgm:spPr/>
      <dgm:t>
        <a:bodyPr/>
        <a:lstStyle/>
        <a:p>
          <a:endParaRPr lang="zh-CN" altLang="en-US"/>
        </a:p>
      </dgm:t>
    </dgm:pt>
    <dgm:pt modelId="{4B27FB17-4B43-422A-863E-E6ED349F45AF}" type="pres">
      <dgm:prSet presAssocID="{17B0C2D2-47D5-4D05-8A7C-5C005F0435E8}" presName="tile4" presStyleLbl="node1" presStyleIdx="3" presStyleCnt="4" custLinFactNeighborX="1481" custLinFactNeighborY="3345"/>
      <dgm:spPr/>
      <dgm:t>
        <a:bodyPr/>
        <a:lstStyle/>
        <a:p>
          <a:endParaRPr lang="zh-CN" altLang="en-US"/>
        </a:p>
      </dgm:t>
    </dgm:pt>
    <dgm:pt modelId="{EC3D4179-0FE5-4418-84AF-658EB1B7DE86}" type="pres">
      <dgm:prSet presAssocID="{17B0C2D2-47D5-4D05-8A7C-5C005F0435E8}" presName="tile4text" presStyleLbl="node1" presStyleIdx="3" presStyleCnt="4">
        <dgm:presLayoutVars>
          <dgm:chMax val="0"/>
          <dgm:chPref val="0"/>
          <dgm:bulletEnabled val="1"/>
        </dgm:presLayoutVars>
      </dgm:prSet>
      <dgm:spPr/>
      <dgm:t>
        <a:bodyPr/>
        <a:lstStyle/>
        <a:p>
          <a:endParaRPr lang="zh-CN" altLang="en-US"/>
        </a:p>
      </dgm:t>
    </dgm:pt>
    <dgm:pt modelId="{F74E433C-2AE6-4821-B0BC-1584AE2F8898}" type="pres">
      <dgm:prSet presAssocID="{17B0C2D2-47D5-4D05-8A7C-5C005F0435E8}" presName="centerTile" presStyleLbl="fgShp" presStyleIdx="0" presStyleCnt="1" custScaleX="108654" custScaleY="118083">
        <dgm:presLayoutVars>
          <dgm:chMax val="0"/>
          <dgm:chPref val="0"/>
        </dgm:presLayoutVars>
      </dgm:prSet>
      <dgm:spPr/>
      <dgm:t>
        <a:bodyPr/>
        <a:lstStyle/>
        <a:p>
          <a:endParaRPr lang="zh-CN" altLang="en-US"/>
        </a:p>
      </dgm:t>
    </dgm:pt>
  </dgm:ptLst>
  <dgm:cxnLst>
    <dgm:cxn modelId="{DF1688E4-81B1-48B9-8AE1-CC1789D393D7}" srcId="{00E69062-1092-4A33-80ED-E5D47FE35040}" destId="{5A87E49D-733B-4A65-A923-25224C9C744F}" srcOrd="3" destOrd="0" parTransId="{A7B78BE8-0DA0-4BDD-B25A-1414243A9626}" sibTransId="{89CAA8D7-6E81-42A7-953A-E2E6977387E1}"/>
    <dgm:cxn modelId="{746A5438-738F-48BA-B843-8A30FC7970C2}" type="presOf" srcId="{699018AE-240E-4AA9-8E92-BC98CC97F31B}" destId="{15DD1D0A-B5FA-4B6E-8F9D-524782981E0F}" srcOrd="0" destOrd="0" presId="urn:microsoft.com/office/officeart/2005/8/layout/matrix1"/>
    <dgm:cxn modelId="{3AE381D8-9D87-4A1A-B491-352133087A5E}" type="presOf" srcId="{EF3F04DD-FF03-4990-9F57-DAFC20DAE4C7}" destId="{62CDF39B-22F9-4636-8694-A4C3C5ABA340}" srcOrd="0" destOrd="0" presId="urn:microsoft.com/office/officeart/2005/8/layout/matrix1"/>
    <dgm:cxn modelId="{8943243A-08C7-46CF-B699-1BA30A07B222}" type="presOf" srcId="{5A87E49D-733B-4A65-A923-25224C9C744F}" destId="{4B27FB17-4B43-422A-863E-E6ED349F45AF}" srcOrd="0" destOrd="0" presId="urn:microsoft.com/office/officeart/2005/8/layout/matrix1"/>
    <dgm:cxn modelId="{39F4D4BE-5615-4624-BFBE-099E52B303DF}" srcId="{17B0C2D2-47D5-4D05-8A7C-5C005F0435E8}" destId="{00E69062-1092-4A33-80ED-E5D47FE35040}" srcOrd="0" destOrd="0" parTransId="{AD7C4D52-FC8B-467B-9FBE-72FFCCADC388}" sibTransId="{06D9EF01-4347-4AFE-B39A-E8722FE7AFBF}"/>
    <dgm:cxn modelId="{AA549AB5-6D16-4C74-A16D-7A919ADC78F8}" type="presOf" srcId="{EF3F04DD-FF03-4990-9F57-DAFC20DAE4C7}" destId="{641D0DB6-E2EF-4380-8F4D-4A3C9387F2B8}" srcOrd="1" destOrd="0" presId="urn:microsoft.com/office/officeart/2005/8/layout/matrix1"/>
    <dgm:cxn modelId="{25B012C9-C1AC-40DB-9C44-F5E8485FFC60}" type="presOf" srcId="{66E1FFB4-763A-49A8-A764-9CA79BD7EFB0}" destId="{ACEAE46E-7442-4886-B6B1-0D7E24599C22}" srcOrd="0" destOrd="0" presId="urn:microsoft.com/office/officeart/2005/8/layout/matrix1"/>
    <dgm:cxn modelId="{974009CE-7ADB-472E-8126-8DB255D157DD}" type="presOf" srcId="{699018AE-240E-4AA9-8E92-BC98CC97F31B}" destId="{071F13A6-7050-4DEC-802D-965834141A28}" srcOrd="1" destOrd="0" presId="urn:microsoft.com/office/officeart/2005/8/layout/matrix1"/>
    <dgm:cxn modelId="{0081E770-91C2-4E8E-AE99-0846932548D0}" srcId="{00E69062-1092-4A33-80ED-E5D47FE35040}" destId="{66E1FFB4-763A-49A8-A764-9CA79BD7EFB0}" srcOrd="0" destOrd="0" parTransId="{AD40AF57-A751-4D44-9C09-A6D771D0CC68}" sibTransId="{F2D7425D-2E99-4981-BDDB-0CC02757894D}"/>
    <dgm:cxn modelId="{27BB5480-64D8-4FD8-9ACE-18D3717100EB}" type="presOf" srcId="{00E69062-1092-4A33-80ED-E5D47FE35040}" destId="{F74E433C-2AE6-4821-B0BC-1584AE2F8898}" srcOrd="0" destOrd="0" presId="urn:microsoft.com/office/officeart/2005/8/layout/matrix1"/>
    <dgm:cxn modelId="{1EACAEEF-AE71-4E40-97C1-60A8BF40B075}" type="presOf" srcId="{17B0C2D2-47D5-4D05-8A7C-5C005F0435E8}" destId="{DBA4E2E7-E661-480B-9DE7-63011E10C12A}" srcOrd="0" destOrd="0" presId="urn:microsoft.com/office/officeart/2005/8/layout/matrix1"/>
    <dgm:cxn modelId="{70C8EA93-1CEB-4732-AE6B-085B5B3A9731}" srcId="{00E69062-1092-4A33-80ED-E5D47FE35040}" destId="{EF3F04DD-FF03-4990-9F57-DAFC20DAE4C7}" srcOrd="1" destOrd="0" parTransId="{1975C9D9-D435-4AEA-8A1D-D2D793A9BCC5}" sibTransId="{0BFF8D5E-5B0E-46A4-8BBA-F65B5A96BB74}"/>
    <dgm:cxn modelId="{05F9FFFF-9761-427F-B229-EAF167F233D7}" type="presOf" srcId="{66E1FFB4-763A-49A8-A764-9CA79BD7EFB0}" destId="{958BE229-9455-4BDB-B9BA-B01C32C28FEE}" srcOrd="1" destOrd="0" presId="urn:microsoft.com/office/officeart/2005/8/layout/matrix1"/>
    <dgm:cxn modelId="{9CA6775E-4F8A-4EBC-8E9C-91575BD651F4}" srcId="{00E69062-1092-4A33-80ED-E5D47FE35040}" destId="{699018AE-240E-4AA9-8E92-BC98CC97F31B}" srcOrd="2" destOrd="0" parTransId="{444B53D9-175F-4450-8DB2-D7E242F41849}" sibTransId="{9F098335-40A3-482C-AD3B-6790FBE2A405}"/>
    <dgm:cxn modelId="{F4E70439-E775-41DE-BCE8-1F36A5417C66}" type="presOf" srcId="{5A87E49D-733B-4A65-A923-25224C9C744F}" destId="{EC3D4179-0FE5-4418-84AF-658EB1B7DE86}" srcOrd="1" destOrd="0" presId="urn:microsoft.com/office/officeart/2005/8/layout/matrix1"/>
    <dgm:cxn modelId="{150DEFB4-C29A-4BCA-BEA1-507E81C4860C}" type="presParOf" srcId="{DBA4E2E7-E661-480B-9DE7-63011E10C12A}" destId="{A8583D93-C7CA-49BA-AC17-0FAF968882D8}" srcOrd="0" destOrd="0" presId="urn:microsoft.com/office/officeart/2005/8/layout/matrix1"/>
    <dgm:cxn modelId="{8B2820A7-F4C7-4C6B-B345-BBE7A3512EE4}" type="presParOf" srcId="{A8583D93-C7CA-49BA-AC17-0FAF968882D8}" destId="{ACEAE46E-7442-4886-B6B1-0D7E24599C22}" srcOrd="0" destOrd="0" presId="urn:microsoft.com/office/officeart/2005/8/layout/matrix1"/>
    <dgm:cxn modelId="{9EA19543-CBC2-4CC1-BA93-B41773E0FF52}" type="presParOf" srcId="{A8583D93-C7CA-49BA-AC17-0FAF968882D8}" destId="{958BE229-9455-4BDB-B9BA-B01C32C28FEE}" srcOrd="1" destOrd="0" presId="urn:microsoft.com/office/officeart/2005/8/layout/matrix1"/>
    <dgm:cxn modelId="{8A74BB9A-BAC0-44B4-BDBC-B494867794B7}" type="presParOf" srcId="{A8583D93-C7CA-49BA-AC17-0FAF968882D8}" destId="{62CDF39B-22F9-4636-8694-A4C3C5ABA340}" srcOrd="2" destOrd="0" presId="urn:microsoft.com/office/officeart/2005/8/layout/matrix1"/>
    <dgm:cxn modelId="{506048ED-9D31-4C76-913D-61FC58B2F9E8}" type="presParOf" srcId="{A8583D93-C7CA-49BA-AC17-0FAF968882D8}" destId="{641D0DB6-E2EF-4380-8F4D-4A3C9387F2B8}" srcOrd="3" destOrd="0" presId="urn:microsoft.com/office/officeart/2005/8/layout/matrix1"/>
    <dgm:cxn modelId="{2BA56FAA-03B8-423B-9C5F-F277B345EA0A}" type="presParOf" srcId="{A8583D93-C7CA-49BA-AC17-0FAF968882D8}" destId="{15DD1D0A-B5FA-4B6E-8F9D-524782981E0F}" srcOrd="4" destOrd="0" presId="urn:microsoft.com/office/officeart/2005/8/layout/matrix1"/>
    <dgm:cxn modelId="{2764AEF9-0423-47C2-8C62-6440D8291E4F}" type="presParOf" srcId="{A8583D93-C7CA-49BA-AC17-0FAF968882D8}" destId="{071F13A6-7050-4DEC-802D-965834141A28}" srcOrd="5" destOrd="0" presId="urn:microsoft.com/office/officeart/2005/8/layout/matrix1"/>
    <dgm:cxn modelId="{28504B41-C0AD-47D8-90A5-E0B0716DAA8E}" type="presParOf" srcId="{A8583D93-C7CA-49BA-AC17-0FAF968882D8}" destId="{4B27FB17-4B43-422A-863E-E6ED349F45AF}" srcOrd="6" destOrd="0" presId="urn:microsoft.com/office/officeart/2005/8/layout/matrix1"/>
    <dgm:cxn modelId="{263D3F29-D06D-49A7-920F-4CC32B8963C2}" type="presParOf" srcId="{A8583D93-C7CA-49BA-AC17-0FAF968882D8}" destId="{EC3D4179-0FE5-4418-84AF-658EB1B7DE86}" srcOrd="7" destOrd="0" presId="urn:microsoft.com/office/officeart/2005/8/layout/matrix1"/>
    <dgm:cxn modelId="{14EB9C73-E1F8-4B8A-AF7E-DAC0F93A97B9}" type="presParOf" srcId="{DBA4E2E7-E661-480B-9DE7-63011E10C12A}" destId="{F74E433C-2AE6-4821-B0BC-1584AE2F8898}" srcOrd="1" destOrd="0" presId="urn:microsoft.com/office/officeart/2005/8/layout/matrix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7B0C2D2-47D5-4D05-8A7C-5C005F0435E8}"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zh-CN" altLang="en-US"/>
        </a:p>
      </dgm:t>
    </dgm:pt>
    <dgm:pt modelId="{00E69062-1092-4A33-80ED-E5D47FE35040}">
      <dgm:prSet phldrT="[文本]" custT="1"/>
      <dgm:spPr/>
      <dgm:t>
        <a:bodyPr/>
        <a:lstStyle/>
        <a:p>
          <a:r>
            <a:rPr lang="zh-CN" altLang="en-US" sz="2800" b="1" dirty="0" smtClean="0">
              <a:latin typeface="微软雅黑" panose="020B0503020204020204" pitchFamily="34" charset="-122"/>
              <a:ea typeface="微软雅黑" panose="020B0503020204020204" pitchFamily="34" charset="-122"/>
            </a:rPr>
            <a:t>我爱</a:t>
          </a:r>
          <a:r>
            <a:rPr lang="zh-CN" altLang="en-US" sz="2800" b="1" u="sng" dirty="0" smtClean="0">
              <a:latin typeface="微软雅黑" panose="020B0503020204020204" pitchFamily="34" charset="-122"/>
              <a:ea typeface="微软雅黑" panose="020B0503020204020204" pitchFamily="34" charset="-122"/>
            </a:rPr>
            <a:t>      季</a:t>
          </a:r>
          <a:endParaRPr lang="zh-CN" altLang="en-US" sz="2800" b="1" dirty="0">
            <a:latin typeface="微软雅黑" panose="020B0503020204020204" pitchFamily="34" charset="-122"/>
            <a:ea typeface="微软雅黑" panose="020B0503020204020204" pitchFamily="34" charset="-122"/>
          </a:endParaRPr>
        </a:p>
      </dgm:t>
    </dgm:pt>
    <dgm:pt modelId="{AD7C4D52-FC8B-467B-9FBE-72FFCCADC388}" cxnId="{39F4D4BE-5615-4624-BFBE-099E52B303DF}" type="par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06D9EF01-4347-4AFE-B39A-E8722FE7AFBF}" cxnId="{39F4D4BE-5615-4624-BFBE-099E52B303DF}" type="sib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66E1FFB4-763A-49A8-A764-9CA79BD7EFB0}">
      <dgm:prSet phldrT="[文本]" custT="1"/>
      <dgm:spPr/>
      <dgm:t>
        <a:bodyPr/>
        <a:lstStyle/>
        <a:p>
          <a:r>
            <a:rPr lang="en-US" altLang="zh-CN" sz="2800" b="1" dirty="0" smtClean="0">
              <a:latin typeface="微软雅黑" panose="020B0503020204020204" pitchFamily="34" charset="-122"/>
              <a:ea typeface="微软雅黑" panose="020B0503020204020204" pitchFamily="34" charset="-122"/>
            </a:rPr>
            <a:t>1.</a:t>
          </a:r>
          <a:r>
            <a:rPr lang="zh-CN" altLang="en-US" sz="2800" b="1" dirty="0" smtClean="0">
              <a:latin typeface="微软雅黑" panose="020B0503020204020204" pitchFamily="34" charset="-122"/>
              <a:ea typeface="微软雅黑" panose="020B0503020204020204" pitchFamily="34" charset="-122"/>
            </a:rPr>
            <a:t>写法</a:t>
          </a:r>
          <a:endParaRPr lang="zh-CN" altLang="en-US" sz="2800" b="1" dirty="0">
            <a:latin typeface="微软雅黑" panose="020B0503020204020204" pitchFamily="34" charset="-122"/>
            <a:ea typeface="微软雅黑" panose="020B0503020204020204" pitchFamily="34" charset="-122"/>
          </a:endParaRPr>
        </a:p>
      </dgm:t>
    </dgm:pt>
    <dgm:pt modelId="{AD40AF57-A751-4D44-9C09-A6D771D0CC68}" cxnId="{0081E770-91C2-4E8E-AE99-0846932548D0}" type="par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F2D7425D-2E99-4981-BDDB-0CC02757894D}" cxnId="{0081E770-91C2-4E8E-AE99-0846932548D0}" type="sib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EF3F04DD-FF03-4990-9F57-DAFC20DAE4C7}">
      <dgm:prSet phldrT="[文本]" custT="1"/>
      <dgm:spPr/>
      <dgm:t>
        <a:bodyPr/>
        <a:lstStyle/>
        <a:p>
          <a:r>
            <a:rPr lang="en-US" altLang="zh-CN" sz="2800" b="1" dirty="0" smtClean="0">
              <a:latin typeface="微软雅黑" panose="020B0503020204020204" pitchFamily="34" charset="-122"/>
              <a:ea typeface="微软雅黑" panose="020B0503020204020204" pitchFamily="34" charset="-122"/>
            </a:rPr>
            <a:t>3.</a:t>
          </a:r>
          <a:r>
            <a:rPr lang="zh-CN" altLang="en-US" sz="2800" b="1" dirty="0" smtClean="0">
              <a:latin typeface="微软雅黑" panose="020B0503020204020204" pitchFamily="34" charset="-122"/>
              <a:ea typeface="微软雅黑" panose="020B0503020204020204" pitchFamily="34" charset="-122"/>
            </a:rPr>
            <a:t>地点</a:t>
          </a:r>
          <a:endParaRPr lang="zh-CN" altLang="en-US" sz="2800" b="1" dirty="0">
            <a:latin typeface="微软雅黑" panose="020B0503020204020204" pitchFamily="34" charset="-122"/>
            <a:ea typeface="微软雅黑" panose="020B0503020204020204" pitchFamily="34" charset="-122"/>
          </a:endParaRPr>
        </a:p>
      </dgm:t>
    </dgm:pt>
    <dgm:pt modelId="{1975C9D9-D435-4AEA-8A1D-D2D793A9BCC5}" cxnId="{70C8EA93-1CEB-4732-AE6B-085B5B3A9731}" type="par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0BFF8D5E-5B0E-46A4-8BBA-F65B5A96BB74}" cxnId="{70C8EA93-1CEB-4732-AE6B-085B5B3A9731}" type="sib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699018AE-240E-4AA9-8E92-BC98CC97F31B}">
      <dgm:prSet phldrT="[文本]" custT="1"/>
      <dgm:spPr/>
      <dgm:t>
        <a:bodyPr/>
        <a:lstStyle/>
        <a:p>
          <a:r>
            <a:rPr lang="en-US" altLang="zh-CN" sz="2800" b="1" dirty="0" smtClean="0">
              <a:latin typeface="微软雅黑" panose="020B0503020204020204" pitchFamily="34" charset="-122"/>
              <a:ea typeface="微软雅黑" panose="020B0503020204020204" pitchFamily="34" charset="-122"/>
            </a:rPr>
            <a:t>2.</a:t>
          </a:r>
          <a:r>
            <a:rPr lang="zh-CN" altLang="en-US" sz="2800" b="1" dirty="0" smtClean="0">
              <a:latin typeface="微软雅黑" panose="020B0503020204020204" pitchFamily="34" charset="-122"/>
              <a:ea typeface="微软雅黑" panose="020B0503020204020204" pitchFamily="34" charset="-122"/>
            </a:rPr>
            <a:t>观察 </a:t>
          </a:r>
          <a:endParaRPr lang="zh-CN" altLang="en-US" sz="2800" b="1" dirty="0">
            <a:latin typeface="微软雅黑" panose="020B0503020204020204" pitchFamily="34" charset="-122"/>
            <a:ea typeface="微软雅黑" panose="020B0503020204020204" pitchFamily="34" charset="-122"/>
          </a:endParaRPr>
        </a:p>
      </dgm:t>
    </dgm:pt>
    <dgm:pt modelId="{444B53D9-175F-4450-8DB2-D7E242F41849}" cxnId="{9CA6775E-4F8A-4EBC-8E9C-91575BD651F4}" type="par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9F098335-40A3-482C-AD3B-6790FBE2A405}" cxnId="{9CA6775E-4F8A-4EBC-8E9C-91575BD651F4}" type="sib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5A87E49D-733B-4A65-A923-25224C9C744F}">
      <dgm:prSet phldrT="[文本]" custT="1"/>
      <dgm:spPr/>
      <dgm:t>
        <a:bodyPr/>
        <a:lstStyle/>
        <a:p>
          <a:r>
            <a:rPr lang="en-US" altLang="zh-CN" sz="2800" b="1" dirty="0" smtClean="0">
              <a:latin typeface="微软雅黑" panose="020B0503020204020204" pitchFamily="34" charset="-122"/>
              <a:ea typeface="微软雅黑" panose="020B0503020204020204" pitchFamily="34" charset="-122"/>
            </a:rPr>
            <a:t>4.</a:t>
          </a:r>
          <a:r>
            <a:rPr lang="zh-CN" altLang="en-US" sz="2800" b="1" dirty="0" smtClean="0">
              <a:latin typeface="微软雅黑" panose="020B0503020204020204" pitchFamily="34" charset="-122"/>
              <a:ea typeface="微软雅黑" panose="020B0503020204020204" pitchFamily="34" charset="-122"/>
            </a:rPr>
            <a:t>时间</a:t>
          </a:r>
          <a:endParaRPr lang="zh-CN" altLang="en-US" sz="2800" b="1" dirty="0">
            <a:latin typeface="微软雅黑" panose="020B0503020204020204" pitchFamily="34" charset="-122"/>
            <a:ea typeface="微软雅黑" panose="020B0503020204020204" pitchFamily="34" charset="-122"/>
          </a:endParaRPr>
        </a:p>
      </dgm:t>
    </dgm:pt>
    <dgm:pt modelId="{A7B78BE8-0DA0-4BDD-B25A-1414243A9626}" cxnId="{DF1688E4-81B1-48B9-8AE1-CC1789D393D7}" type="par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89CAA8D7-6E81-42A7-953A-E2E6977387E1}" cxnId="{DF1688E4-81B1-48B9-8AE1-CC1789D393D7}" type="sibTrans">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DBA4E2E7-E661-480B-9DE7-63011E10C12A}" type="pres">
      <dgm:prSet presAssocID="{17B0C2D2-47D5-4D05-8A7C-5C005F0435E8}" presName="diagram" presStyleCnt="0">
        <dgm:presLayoutVars>
          <dgm:chMax val="1"/>
          <dgm:dir/>
          <dgm:animLvl val="ctr"/>
          <dgm:resizeHandles val="exact"/>
        </dgm:presLayoutVars>
      </dgm:prSet>
      <dgm:spPr/>
      <dgm:t>
        <a:bodyPr/>
        <a:lstStyle/>
        <a:p>
          <a:endParaRPr lang="zh-CN" altLang="en-US"/>
        </a:p>
      </dgm:t>
    </dgm:pt>
    <dgm:pt modelId="{A8583D93-C7CA-49BA-AC17-0FAF968882D8}" type="pres">
      <dgm:prSet presAssocID="{17B0C2D2-47D5-4D05-8A7C-5C005F0435E8}" presName="matrix" presStyleCnt="0"/>
      <dgm:spPr/>
    </dgm:pt>
    <dgm:pt modelId="{ACEAE46E-7442-4886-B6B1-0D7E24599C22}" type="pres">
      <dgm:prSet presAssocID="{17B0C2D2-47D5-4D05-8A7C-5C005F0435E8}" presName="tile1" presStyleLbl="node1" presStyleIdx="0" presStyleCnt="4"/>
      <dgm:spPr/>
      <dgm:t>
        <a:bodyPr/>
        <a:lstStyle/>
        <a:p>
          <a:endParaRPr lang="zh-CN" altLang="en-US"/>
        </a:p>
      </dgm:t>
    </dgm:pt>
    <dgm:pt modelId="{958BE229-9455-4BDB-B9BA-B01C32C28FEE}" type="pres">
      <dgm:prSet presAssocID="{17B0C2D2-47D5-4D05-8A7C-5C005F0435E8}" presName="tile1text" presStyleLbl="node1" presStyleIdx="0" presStyleCnt="4">
        <dgm:presLayoutVars>
          <dgm:chMax val="0"/>
          <dgm:chPref val="0"/>
          <dgm:bulletEnabled val="1"/>
        </dgm:presLayoutVars>
      </dgm:prSet>
      <dgm:spPr/>
      <dgm:t>
        <a:bodyPr/>
        <a:lstStyle/>
        <a:p>
          <a:endParaRPr lang="zh-CN" altLang="en-US"/>
        </a:p>
      </dgm:t>
    </dgm:pt>
    <dgm:pt modelId="{62CDF39B-22F9-4636-8694-A4C3C5ABA340}" type="pres">
      <dgm:prSet presAssocID="{17B0C2D2-47D5-4D05-8A7C-5C005F0435E8}" presName="tile2" presStyleLbl="node1" presStyleIdx="1" presStyleCnt="4" custLinFactNeighborX="-494" custLinFactNeighborY="-3345"/>
      <dgm:spPr/>
      <dgm:t>
        <a:bodyPr/>
        <a:lstStyle/>
        <a:p>
          <a:endParaRPr lang="zh-CN" altLang="en-US"/>
        </a:p>
      </dgm:t>
    </dgm:pt>
    <dgm:pt modelId="{641D0DB6-E2EF-4380-8F4D-4A3C9387F2B8}" type="pres">
      <dgm:prSet presAssocID="{17B0C2D2-47D5-4D05-8A7C-5C005F0435E8}" presName="tile2text" presStyleLbl="node1" presStyleIdx="1" presStyleCnt="4">
        <dgm:presLayoutVars>
          <dgm:chMax val="0"/>
          <dgm:chPref val="0"/>
          <dgm:bulletEnabled val="1"/>
        </dgm:presLayoutVars>
      </dgm:prSet>
      <dgm:spPr/>
      <dgm:t>
        <a:bodyPr/>
        <a:lstStyle/>
        <a:p>
          <a:endParaRPr lang="zh-CN" altLang="en-US"/>
        </a:p>
      </dgm:t>
    </dgm:pt>
    <dgm:pt modelId="{15DD1D0A-B5FA-4B6E-8F9D-524782981E0F}" type="pres">
      <dgm:prSet presAssocID="{17B0C2D2-47D5-4D05-8A7C-5C005F0435E8}" presName="tile3" presStyleLbl="node1" presStyleIdx="2" presStyleCnt="4"/>
      <dgm:spPr/>
      <dgm:t>
        <a:bodyPr/>
        <a:lstStyle/>
        <a:p>
          <a:endParaRPr lang="zh-CN" altLang="en-US"/>
        </a:p>
      </dgm:t>
    </dgm:pt>
    <dgm:pt modelId="{071F13A6-7050-4DEC-802D-965834141A28}" type="pres">
      <dgm:prSet presAssocID="{17B0C2D2-47D5-4D05-8A7C-5C005F0435E8}" presName="tile3text" presStyleLbl="node1" presStyleIdx="2" presStyleCnt="4">
        <dgm:presLayoutVars>
          <dgm:chMax val="0"/>
          <dgm:chPref val="0"/>
          <dgm:bulletEnabled val="1"/>
        </dgm:presLayoutVars>
      </dgm:prSet>
      <dgm:spPr/>
      <dgm:t>
        <a:bodyPr/>
        <a:lstStyle/>
        <a:p>
          <a:endParaRPr lang="zh-CN" altLang="en-US"/>
        </a:p>
      </dgm:t>
    </dgm:pt>
    <dgm:pt modelId="{4B27FB17-4B43-422A-863E-E6ED349F45AF}" type="pres">
      <dgm:prSet presAssocID="{17B0C2D2-47D5-4D05-8A7C-5C005F0435E8}" presName="tile4" presStyleLbl="node1" presStyleIdx="3" presStyleCnt="4" custLinFactNeighborX="1481" custLinFactNeighborY="3345"/>
      <dgm:spPr/>
      <dgm:t>
        <a:bodyPr/>
        <a:lstStyle/>
        <a:p>
          <a:endParaRPr lang="zh-CN" altLang="en-US"/>
        </a:p>
      </dgm:t>
    </dgm:pt>
    <dgm:pt modelId="{EC3D4179-0FE5-4418-84AF-658EB1B7DE86}" type="pres">
      <dgm:prSet presAssocID="{17B0C2D2-47D5-4D05-8A7C-5C005F0435E8}" presName="tile4text" presStyleLbl="node1" presStyleIdx="3" presStyleCnt="4">
        <dgm:presLayoutVars>
          <dgm:chMax val="0"/>
          <dgm:chPref val="0"/>
          <dgm:bulletEnabled val="1"/>
        </dgm:presLayoutVars>
      </dgm:prSet>
      <dgm:spPr/>
      <dgm:t>
        <a:bodyPr/>
        <a:lstStyle/>
        <a:p>
          <a:endParaRPr lang="zh-CN" altLang="en-US"/>
        </a:p>
      </dgm:t>
    </dgm:pt>
    <dgm:pt modelId="{F74E433C-2AE6-4821-B0BC-1584AE2F8898}" type="pres">
      <dgm:prSet presAssocID="{17B0C2D2-47D5-4D05-8A7C-5C005F0435E8}" presName="centerTile" presStyleLbl="fgShp" presStyleIdx="0" presStyleCnt="1" custScaleX="154696" custScaleY="118083">
        <dgm:presLayoutVars>
          <dgm:chMax val="0"/>
          <dgm:chPref val="0"/>
        </dgm:presLayoutVars>
      </dgm:prSet>
      <dgm:spPr/>
      <dgm:t>
        <a:bodyPr/>
        <a:lstStyle/>
        <a:p>
          <a:endParaRPr lang="zh-CN" altLang="en-US"/>
        </a:p>
      </dgm:t>
    </dgm:pt>
  </dgm:ptLst>
  <dgm:cxnLst>
    <dgm:cxn modelId="{9035CE0C-DBB1-45BB-8B07-D51C7B421C68}" type="presOf" srcId="{EF3F04DD-FF03-4990-9F57-DAFC20DAE4C7}" destId="{62CDF39B-22F9-4636-8694-A4C3C5ABA340}" srcOrd="0" destOrd="0" presId="urn:microsoft.com/office/officeart/2005/8/layout/matrix1"/>
    <dgm:cxn modelId="{9CA6775E-4F8A-4EBC-8E9C-91575BD651F4}" srcId="{00E69062-1092-4A33-80ED-E5D47FE35040}" destId="{699018AE-240E-4AA9-8E92-BC98CC97F31B}" srcOrd="2" destOrd="0" parTransId="{444B53D9-175F-4450-8DB2-D7E242F41849}" sibTransId="{9F098335-40A3-482C-AD3B-6790FBE2A405}"/>
    <dgm:cxn modelId="{8E1B17AC-AF6A-4F65-AFB9-F7D55844D026}" type="presOf" srcId="{66E1FFB4-763A-49A8-A764-9CA79BD7EFB0}" destId="{ACEAE46E-7442-4886-B6B1-0D7E24599C22}" srcOrd="0" destOrd="0" presId="urn:microsoft.com/office/officeart/2005/8/layout/matrix1"/>
    <dgm:cxn modelId="{6FCA4BC7-0D97-4A5E-A58F-389032246650}" type="presOf" srcId="{5A87E49D-733B-4A65-A923-25224C9C744F}" destId="{EC3D4179-0FE5-4418-84AF-658EB1B7DE86}" srcOrd="1" destOrd="0" presId="urn:microsoft.com/office/officeart/2005/8/layout/matrix1"/>
    <dgm:cxn modelId="{70C8EA93-1CEB-4732-AE6B-085B5B3A9731}" srcId="{00E69062-1092-4A33-80ED-E5D47FE35040}" destId="{EF3F04DD-FF03-4990-9F57-DAFC20DAE4C7}" srcOrd="1" destOrd="0" parTransId="{1975C9D9-D435-4AEA-8A1D-D2D793A9BCC5}" sibTransId="{0BFF8D5E-5B0E-46A4-8BBA-F65B5A96BB74}"/>
    <dgm:cxn modelId="{DF1688E4-81B1-48B9-8AE1-CC1789D393D7}" srcId="{00E69062-1092-4A33-80ED-E5D47FE35040}" destId="{5A87E49D-733B-4A65-A923-25224C9C744F}" srcOrd="3" destOrd="0" parTransId="{A7B78BE8-0DA0-4BDD-B25A-1414243A9626}" sibTransId="{89CAA8D7-6E81-42A7-953A-E2E6977387E1}"/>
    <dgm:cxn modelId="{838AE576-46AE-4B82-B274-D26CE93065A9}" type="presOf" srcId="{00E69062-1092-4A33-80ED-E5D47FE35040}" destId="{F74E433C-2AE6-4821-B0BC-1584AE2F8898}" srcOrd="0" destOrd="0" presId="urn:microsoft.com/office/officeart/2005/8/layout/matrix1"/>
    <dgm:cxn modelId="{7322F408-888D-4914-9E26-A758225E287A}" type="presOf" srcId="{66E1FFB4-763A-49A8-A764-9CA79BD7EFB0}" destId="{958BE229-9455-4BDB-B9BA-B01C32C28FEE}" srcOrd="1" destOrd="0" presId="urn:microsoft.com/office/officeart/2005/8/layout/matrix1"/>
    <dgm:cxn modelId="{2E28A668-9D4A-4795-9DFE-E761BF30AC44}" type="presOf" srcId="{5A87E49D-733B-4A65-A923-25224C9C744F}" destId="{4B27FB17-4B43-422A-863E-E6ED349F45AF}" srcOrd="0" destOrd="0" presId="urn:microsoft.com/office/officeart/2005/8/layout/matrix1"/>
    <dgm:cxn modelId="{39F4D4BE-5615-4624-BFBE-099E52B303DF}" srcId="{17B0C2D2-47D5-4D05-8A7C-5C005F0435E8}" destId="{00E69062-1092-4A33-80ED-E5D47FE35040}" srcOrd="0" destOrd="0" parTransId="{AD7C4D52-FC8B-467B-9FBE-72FFCCADC388}" sibTransId="{06D9EF01-4347-4AFE-B39A-E8722FE7AFBF}"/>
    <dgm:cxn modelId="{0081E770-91C2-4E8E-AE99-0846932548D0}" srcId="{00E69062-1092-4A33-80ED-E5D47FE35040}" destId="{66E1FFB4-763A-49A8-A764-9CA79BD7EFB0}" srcOrd="0" destOrd="0" parTransId="{AD40AF57-A751-4D44-9C09-A6D771D0CC68}" sibTransId="{F2D7425D-2E99-4981-BDDB-0CC02757894D}"/>
    <dgm:cxn modelId="{C79FEA34-0A25-447D-AF1C-6B36451FF7C9}" type="presOf" srcId="{699018AE-240E-4AA9-8E92-BC98CC97F31B}" destId="{071F13A6-7050-4DEC-802D-965834141A28}" srcOrd="1" destOrd="0" presId="urn:microsoft.com/office/officeart/2005/8/layout/matrix1"/>
    <dgm:cxn modelId="{952241A2-33F5-448D-888B-59B59F979A5B}" type="presOf" srcId="{17B0C2D2-47D5-4D05-8A7C-5C005F0435E8}" destId="{DBA4E2E7-E661-480B-9DE7-63011E10C12A}" srcOrd="0" destOrd="0" presId="urn:microsoft.com/office/officeart/2005/8/layout/matrix1"/>
    <dgm:cxn modelId="{B8EE0230-9A94-4BF0-80C0-C6DC42DB659A}" type="presOf" srcId="{EF3F04DD-FF03-4990-9F57-DAFC20DAE4C7}" destId="{641D0DB6-E2EF-4380-8F4D-4A3C9387F2B8}" srcOrd="1" destOrd="0" presId="urn:microsoft.com/office/officeart/2005/8/layout/matrix1"/>
    <dgm:cxn modelId="{B0607073-7DEA-483D-A20F-BFCF1A0408C8}" type="presOf" srcId="{699018AE-240E-4AA9-8E92-BC98CC97F31B}" destId="{15DD1D0A-B5FA-4B6E-8F9D-524782981E0F}" srcOrd="0" destOrd="0" presId="urn:microsoft.com/office/officeart/2005/8/layout/matrix1"/>
    <dgm:cxn modelId="{A82B8527-4ACF-4899-A191-F3688D9FE0CD}" type="presParOf" srcId="{DBA4E2E7-E661-480B-9DE7-63011E10C12A}" destId="{A8583D93-C7CA-49BA-AC17-0FAF968882D8}" srcOrd="0" destOrd="0" presId="urn:microsoft.com/office/officeart/2005/8/layout/matrix1"/>
    <dgm:cxn modelId="{A863B96C-8641-4DF1-9B86-833166ED8CA6}" type="presParOf" srcId="{A8583D93-C7CA-49BA-AC17-0FAF968882D8}" destId="{ACEAE46E-7442-4886-B6B1-0D7E24599C22}" srcOrd="0" destOrd="0" presId="urn:microsoft.com/office/officeart/2005/8/layout/matrix1"/>
    <dgm:cxn modelId="{4C3AEA1D-9C85-4227-8A53-9C2D75E5AAC1}" type="presParOf" srcId="{A8583D93-C7CA-49BA-AC17-0FAF968882D8}" destId="{958BE229-9455-4BDB-B9BA-B01C32C28FEE}" srcOrd="1" destOrd="0" presId="urn:microsoft.com/office/officeart/2005/8/layout/matrix1"/>
    <dgm:cxn modelId="{6F22F6DC-9A7F-4285-85E1-CF439CF7F23D}" type="presParOf" srcId="{A8583D93-C7CA-49BA-AC17-0FAF968882D8}" destId="{62CDF39B-22F9-4636-8694-A4C3C5ABA340}" srcOrd="2" destOrd="0" presId="urn:microsoft.com/office/officeart/2005/8/layout/matrix1"/>
    <dgm:cxn modelId="{AEF99B32-590E-4871-BBC9-37D4892E2B5F}" type="presParOf" srcId="{A8583D93-C7CA-49BA-AC17-0FAF968882D8}" destId="{641D0DB6-E2EF-4380-8F4D-4A3C9387F2B8}" srcOrd="3" destOrd="0" presId="urn:microsoft.com/office/officeart/2005/8/layout/matrix1"/>
    <dgm:cxn modelId="{3B2C677B-2FAF-42BE-8F87-8DC52C168E9A}" type="presParOf" srcId="{A8583D93-C7CA-49BA-AC17-0FAF968882D8}" destId="{15DD1D0A-B5FA-4B6E-8F9D-524782981E0F}" srcOrd="4" destOrd="0" presId="urn:microsoft.com/office/officeart/2005/8/layout/matrix1"/>
    <dgm:cxn modelId="{D099A1CD-87AC-4A39-9168-06D58FA64E66}" type="presParOf" srcId="{A8583D93-C7CA-49BA-AC17-0FAF968882D8}" destId="{071F13A6-7050-4DEC-802D-965834141A28}" srcOrd="5" destOrd="0" presId="urn:microsoft.com/office/officeart/2005/8/layout/matrix1"/>
    <dgm:cxn modelId="{423AD2D2-52EC-4800-883C-06711ECBE51B}" type="presParOf" srcId="{A8583D93-C7CA-49BA-AC17-0FAF968882D8}" destId="{4B27FB17-4B43-422A-863E-E6ED349F45AF}" srcOrd="6" destOrd="0" presId="urn:microsoft.com/office/officeart/2005/8/layout/matrix1"/>
    <dgm:cxn modelId="{F95D82C7-BED5-49E8-A9E0-155025E57BDA}" type="presParOf" srcId="{A8583D93-C7CA-49BA-AC17-0FAF968882D8}" destId="{EC3D4179-0FE5-4418-84AF-658EB1B7DE86}" srcOrd="7" destOrd="0" presId="urn:microsoft.com/office/officeart/2005/8/layout/matrix1"/>
    <dgm:cxn modelId="{0F34CBBF-AB9D-4273-918C-1A778675A012}" type="presParOf" srcId="{DBA4E2E7-E661-480B-9DE7-63011E10C12A}" destId="{F74E433C-2AE6-4821-B0BC-1584AE2F8898}" srcOrd="1" destOrd="0" presId="urn:microsoft.com/office/officeart/2005/8/layout/matrix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516880" cy="2565082"/>
        <a:chOff x="0" y="0"/>
        <a:chExt cx="5516880" cy="2565082"/>
      </a:xfrm>
    </dsp:grpSpPr>
    <dsp:sp modelId="{ACEAE46E-7442-4886-B6B1-0D7E24599C22}">
      <dsp:nvSpPr>
        <dsp:cNvPr id="3" name="单圆角矩形 2"/>
        <dsp:cNvSpPr/>
      </dsp:nvSpPr>
      <dsp:spPr bwMode="white">
        <a:xfrm rot="16200000">
          <a:off x="737950" y="-737950"/>
          <a:ext cx="1282541" cy="2758440"/>
        </a:xfrm>
        <a:prstGeom prst="round1Rect">
          <a:avLst/>
        </a:prstGeom>
      </dsp:spPr>
      <dsp:style>
        <a:lnRef idx="2">
          <a:schemeClr val="lt1"/>
        </a:lnRef>
        <a:fillRef idx="1">
          <a:schemeClr val="accent1"/>
        </a:fillRef>
        <a:effectRef idx="0">
          <a:scrgbClr r="0" g="0" b="0"/>
        </a:effectRef>
        <a:fontRef idx="minor">
          <a:schemeClr val="lt1"/>
        </a:fontRef>
      </dsp:style>
      <dsp:txBody>
        <a:bodyPr rot="5400000" lIns="199136" tIns="199136" rIns="199136" bIns="1991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800" b="1" dirty="0" smtClean="0">
              <a:latin typeface="微软雅黑" panose="020B0503020204020204" pitchFamily="34" charset="-122"/>
              <a:ea typeface="微软雅黑" panose="020B0503020204020204" pitchFamily="34" charset="-122"/>
            </a:rPr>
            <a:t>1.</a:t>
          </a:r>
          <a:r>
            <a:rPr lang="zh-CN" altLang="en-US" sz="2800" b="1" dirty="0" smtClean="0">
              <a:latin typeface="微软雅黑" panose="020B0503020204020204" pitchFamily="34" charset="-122"/>
              <a:ea typeface="微软雅黑" panose="020B0503020204020204" pitchFamily="34" charset="-122"/>
            </a:rPr>
            <a:t>审题</a:t>
          </a:r>
          <a:endParaRPr lang="zh-CN" altLang="en-US" sz="2800" b="1" dirty="0">
            <a:latin typeface="微软雅黑" panose="020B0503020204020204" pitchFamily="34" charset="-122"/>
            <a:ea typeface="微软雅黑" panose="020B0503020204020204" pitchFamily="34" charset="-122"/>
          </a:endParaRPr>
        </a:p>
      </dsp:txBody>
      <dsp:txXfrm rot="16200000">
        <a:off x="737950" y="-737950"/>
        <a:ext cx="1282541" cy="2758440"/>
      </dsp:txXfrm>
    </dsp:sp>
    <dsp:sp modelId="{62CDF39B-22F9-4636-8694-A4C3C5ABA340}">
      <dsp:nvSpPr>
        <dsp:cNvPr id="4" name="单圆角矩形 3"/>
        <dsp:cNvSpPr/>
      </dsp:nvSpPr>
      <dsp:spPr bwMode="white">
        <a:xfrm>
          <a:off x="2744813" y="0"/>
          <a:ext cx="2758440" cy="1282541"/>
        </a:xfrm>
        <a:prstGeom prst="round1Rect">
          <a:avLst/>
        </a:prstGeom>
      </dsp:spPr>
      <dsp:style>
        <a:lnRef idx="2">
          <a:schemeClr val="lt1"/>
        </a:lnRef>
        <a:fillRef idx="1">
          <a:schemeClr val="accent1"/>
        </a:fillRef>
        <a:effectRef idx="0">
          <a:scrgbClr r="0" g="0" b="0"/>
        </a:effectRef>
        <a:fontRef idx="minor">
          <a:schemeClr val="lt1"/>
        </a:fontRef>
      </dsp:style>
      <dsp:txBody>
        <a:bodyPr lIns="199136" tIns="199136" rIns="199136" bIns="1991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800" b="1" dirty="0" smtClean="0">
              <a:latin typeface="微软雅黑" panose="020B0503020204020204" pitchFamily="34" charset="-122"/>
              <a:ea typeface="微软雅黑" panose="020B0503020204020204" pitchFamily="34" charset="-122"/>
            </a:rPr>
            <a:t>3.</a:t>
          </a:r>
          <a:r>
            <a:rPr lang="zh-CN" altLang="en-US" sz="2800" b="1" dirty="0" smtClean="0">
              <a:latin typeface="微软雅黑" panose="020B0503020204020204" pitchFamily="34" charset="-122"/>
              <a:ea typeface="微软雅黑" panose="020B0503020204020204" pitchFamily="34" charset="-122"/>
            </a:rPr>
            <a:t>确定中心</a:t>
          </a:r>
          <a:endParaRPr lang="zh-CN" altLang="en-US" sz="2800" b="1" dirty="0">
            <a:latin typeface="微软雅黑" panose="020B0503020204020204" pitchFamily="34" charset="-122"/>
            <a:ea typeface="微软雅黑" panose="020B0503020204020204" pitchFamily="34" charset="-122"/>
          </a:endParaRPr>
        </a:p>
      </dsp:txBody>
      <dsp:txXfrm>
        <a:off x="2744813" y="0"/>
        <a:ext cx="2758440" cy="1282541"/>
      </dsp:txXfrm>
    </dsp:sp>
    <dsp:sp modelId="{15DD1D0A-B5FA-4B6E-8F9D-524782981E0F}">
      <dsp:nvSpPr>
        <dsp:cNvPr id="5" name="单圆角矩形 4"/>
        <dsp:cNvSpPr/>
      </dsp:nvSpPr>
      <dsp:spPr bwMode="white">
        <a:xfrm rot="10800000">
          <a:off x="0" y="1282541"/>
          <a:ext cx="2758440" cy="1282541"/>
        </a:xfrm>
        <a:prstGeom prst="round1Rect">
          <a:avLst/>
        </a:prstGeom>
      </dsp:spPr>
      <dsp:style>
        <a:lnRef idx="2">
          <a:schemeClr val="lt1"/>
        </a:lnRef>
        <a:fillRef idx="1">
          <a:schemeClr val="accent1"/>
        </a:fillRef>
        <a:effectRef idx="0">
          <a:scrgbClr r="0" g="0" b="0"/>
        </a:effectRef>
        <a:fontRef idx="minor">
          <a:schemeClr val="lt1"/>
        </a:fontRef>
      </dsp:style>
      <dsp:txBody>
        <a:bodyPr rot="10800000" lIns="199136" tIns="199136" rIns="199136" bIns="1991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800" b="1" dirty="0" smtClean="0">
              <a:latin typeface="微软雅黑" panose="020B0503020204020204" pitchFamily="34" charset="-122"/>
              <a:ea typeface="微软雅黑" panose="020B0503020204020204" pitchFamily="34" charset="-122"/>
            </a:rPr>
            <a:t>2.</a:t>
          </a:r>
          <a:r>
            <a:rPr lang="zh-CN" altLang="en-US" sz="2800" b="1" dirty="0" smtClean="0">
              <a:latin typeface="微软雅黑" panose="020B0503020204020204" pitchFamily="34" charset="-122"/>
              <a:ea typeface="微软雅黑" panose="020B0503020204020204" pitchFamily="34" charset="-122"/>
            </a:rPr>
            <a:t>内容选择</a:t>
          </a:r>
          <a:endParaRPr lang="zh-CN" altLang="en-US" sz="2800" b="1" dirty="0">
            <a:latin typeface="微软雅黑" panose="020B0503020204020204" pitchFamily="34" charset="-122"/>
            <a:ea typeface="微软雅黑" panose="020B0503020204020204" pitchFamily="34" charset="-122"/>
          </a:endParaRPr>
        </a:p>
      </dsp:txBody>
      <dsp:txXfrm rot="10800000">
        <a:off x="0" y="1282541"/>
        <a:ext cx="2758440" cy="1282541"/>
      </dsp:txXfrm>
    </dsp:sp>
    <dsp:sp modelId="{4B27FB17-4B43-422A-863E-E6ED349F45AF}">
      <dsp:nvSpPr>
        <dsp:cNvPr id="6" name="单圆角矩形 5"/>
        <dsp:cNvSpPr/>
      </dsp:nvSpPr>
      <dsp:spPr bwMode="white">
        <a:xfrm rot="5400000">
          <a:off x="3496390" y="544592"/>
          <a:ext cx="1282541" cy="2758440"/>
        </a:xfrm>
        <a:prstGeom prst="round1Rect">
          <a:avLst/>
        </a:prstGeom>
      </dsp:spPr>
      <dsp:style>
        <a:lnRef idx="2">
          <a:schemeClr val="lt1"/>
        </a:lnRef>
        <a:fillRef idx="1">
          <a:schemeClr val="accent1"/>
        </a:fillRef>
        <a:effectRef idx="0">
          <a:scrgbClr r="0" g="0" b="0"/>
        </a:effectRef>
        <a:fontRef idx="minor">
          <a:schemeClr val="lt1"/>
        </a:fontRef>
      </dsp:style>
      <dsp:txBody>
        <a:bodyPr rot="-5400000" lIns="199136" tIns="199136" rIns="199136" bIns="1991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800" b="1" dirty="0" smtClean="0">
              <a:latin typeface="微软雅黑" panose="020B0503020204020204" pitchFamily="34" charset="-122"/>
              <a:ea typeface="微软雅黑" panose="020B0503020204020204" pitchFamily="34" charset="-122"/>
            </a:rPr>
            <a:t>4.</a:t>
          </a:r>
          <a:r>
            <a:rPr lang="zh-CN" altLang="en-US" sz="2800" b="1" dirty="0" smtClean="0">
              <a:latin typeface="微软雅黑" panose="020B0503020204020204" pitchFamily="34" charset="-122"/>
              <a:ea typeface="微软雅黑" panose="020B0503020204020204" pitchFamily="34" charset="-122"/>
            </a:rPr>
            <a:t>明确写法</a:t>
          </a:r>
          <a:endParaRPr lang="zh-CN" altLang="en-US" sz="2800" b="1" dirty="0">
            <a:latin typeface="微软雅黑" panose="020B0503020204020204" pitchFamily="34" charset="-122"/>
            <a:ea typeface="微软雅黑" panose="020B0503020204020204" pitchFamily="34" charset="-122"/>
          </a:endParaRPr>
        </a:p>
      </dsp:txBody>
      <dsp:txXfrm rot="5400000">
        <a:off x="3496390" y="544592"/>
        <a:ext cx="1282541" cy="2758440"/>
      </dsp:txXfrm>
    </dsp:sp>
    <dsp:sp modelId="{F74E433C-2AE6-4821-B0BC-1584AE2F8898}">
      <dsp:nvSpPr>
        <dsp:cNvPr id="7" name="圆角矩形 6"/>
        <dsp:cNvSpPr/>
      </dsp:nvSpPr>
      <dsp:spPr bwMode="white">
        <a:xfrm>
          <a:off x="1930908" y="961906"/>
          <a:ext cx="1655064" cy="641271"/>
        </a:xfrm>
        <a:prstGeom prst="roundRect">
          <a:avLst/>
        </a:prstGeom>
      </dsp:spPr>
      <dsp:style>
        <a:lnRef idx="2">
          <a:schemeClr val="lt1"/>
        </a:lnRef>
        <a:fillRef idx="1">
          <a:schemeClr val="accent1">
            <a:tint val="60000"/>
          </a:schemeClr>
        </a:fillRef>
        <a:effectRef idx="0">
          <a:scrgbClr r="0" g="0" b="0"/>
        </a:effectRef>
        <a:fontRef idx="minor"/>
      </dsp:style>
      <dsp:txBody>
        <a:bodyPr lIns="106680" tIns="106680" rIns="106680" bIns="1066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b="1" dirty="0" smtClean="0">
              <a:solidFill>
                <a:schemeClr val="dk1"/>
              </a:solidFill>
              <a:latin typeface="微软雅黑" panose="020B0503020204020204" pitchFamily="34" charset="-122"/>
              <a:ea typeface="微软雅黑" panose="020B0503020204020204" pitchFamily="34" charset="-122"/>
            </a:rPr>
            <a:t>校园一景</a:t>
          </a:r>
          <a:endParaRPr lang="zh-CN" altLang="en-US" sz="2800" b="1" dirty="0">
            <a:solidFill>
              <a:schemeClr val="dk1"/>
            </a:solidFill>
            <a:latin typeface="微软雅黑" panose="020B0503020204020204" pitchFamily="34" charset="-122"/>
            <a:ea typeface="微软雅黑" panose="020B0503020204020204" pitchFamily="34" charset="-122"/>
          </a:endParaRPr>
        </a:p>
      </dsp:txBody>
      <dsp:txXfrm>
        <a:off x="1930908" y="961906"/>
        <a:ext cx="1655064" cy="641271"/>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516880" cy="2565082"/>
        <a:chOff x="0" y="0"/>
        <a:chExt cx="5516880" cy="2565082"/>
      </a:xfrm>
    </dsp:grpSpPr>
    <dsp:sp modelId="{ACEAE46E-7442-4886-B6B1-0D7E24599C22}">
      <dsp:nvSpPr>
        <dsp:cNvPr id="3" name="单圆角矩形 2"/>
        <dsp:cNvSpPr/>
      </dsp:nvSpPr>
      <dsp:spPr bwMode="white">
        <a:xfrm rot="16200000">
          <a:off x="737950" y="-737950"/>
          <a:ext cx="1282541" cy="2758440"/>
        </a:xfrm>
        <a:prstGeom prst="round1Rect">
          <a:avLst/>
        </a:prstGeom>
      </dsp:spPr>
      <dsp:style>
        <a:lnRef idx="2">
          <a:schemeClr val="lt1"/>
        </a:lnRef>
        <a:fillRef idx="1">
          <a:schemeClr val="accent1"/>
        </a:fillRef>
        <a:effectRef idx="0">
          <a:scrgbClr r="0" g="0" b="0"/>
        </a:effectRef>
        <a:fontRef idx="minor">
          <a:schemeClr val="lt1"/>
        </a:fontRef>
      </dsp:style>
      <dsp:txBody>
        <a:bodyPr rot="5400000" lIns="199136" tIns="199136" rIns="199136" bIns="1991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800" b="1" dirty="0" smtClean="0">
              <a:latin typeface="微软雅黑" panose="020B0503020204020204" pitchFamily="34" charset="-122"/>
              <a:ea typeface="微软雅黑" panose="020B0503020204020204" pitchFamily="34" charset="-122"/>
            </a:rPr>
            <a:t>1.</a:t>
          </a:r>
          <a:r>
            <a:rPr lang="zh-CN" altLang="en-US" sz="2800" b="1" dirty="0" smtClean="0">
              <a:latin typeface="微软雅黑" panose="020B0503020204020204" pitchFamily="34" charset="-122"/>
              <a:ea typeface="微软雅黑" panose="020B0503020204020204" pitchFamily="34" charset="-122"/>
            </a:rPr>
            <a:t>审清题目</a:t>
          </a:r>
          <a:endParaRPr lang="zh-CN" altLang="en-US" sz="2800" b="1" dirty="0">
            <a:latin typeface="微软雅黑" panose="020B0503020204020204" pitchFamily="34" charset="-122"/>
            <a:ea typeface="微软雅黑" panose="020B0503020204020204" pitchFamily="34" charset="-122"/>
          </a:endParaRPr>
        </a:p>
      </dsp:txBody>
      <dsp:txXfrm rot="16200000">
        <a:off x="737950" y="-737950"/>
        <a:ext cx="1282541" cy="2758440"/>
      </dsp:txXfrm>
    </dsp:sp>
    <dsp:sp modelId="{62CDF39B-22F9-4636-8694-A4C3C5ABA340}">
      <dsp:nvSpPr>
        <dsp:cNvPr id="4" name="单圆角矩形 3"/>
        <dsp:cNvSpPr/>
      </dsp:nvSpPr>
      <dsp:spPr bwMode="white">
        <a:xfrm>
          <a:off x="2744813" y="0"/>
          <a:ext cx="2758440" cy="1282541"/>
        </a:xfrm>
        <a:prstGeom prst="round1Rect">
          <a:avLst/>
        </a:prstGeom>
      </dsp:spPr>
      <dsp:style>
        <a:lnRef idx="2">
          <a:schemeClr val="lt1"/>
        </a:lnRef>
        <a:fillRef idx="1">
          <a:schemeClr val="accent1"/>
        </a:fillRef>
        <a:effectRef idx="0">
          <a:scrgbClr r="0" g="0" b="0"/>
        </a:effectRef>
        <a:fontRef idx="minor">
          <a:schemeClr val="lt1"/>
        </a:fontRef>
      </dsp:style>
      <dsp:txBody>
        <a:bodyPr lIns="199136" tIns="199136" rIns="199136" bIns="1991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800" b="1" dirty="0" smtClean="0">
              <a:latin typeface="微软雅黑" panose="020B0503020204020204" pitchFamily="34" charset="-122"/>
              <a:ea typeface="微软雅黑" panose="020B0503020204020204" pitchFamily="34" charset="-122"/>
            </a:rPr>
            <a:t>3.</a:t>
          </a:r>
          <a:r>
            <a:rPr lang="zh-CN" altLang="en-US" sz="2800" b="1" dirty="0" smtClean="0">
              <a:latin typeface="微软雅黑" panose="020B0503020204020204" pitchFamily="34" charset="-122"/>
              <a:ea typeface="微软雅黑" panose="020B0503020204020204" pitchFamily="34" charset="-122"/>
            </a:rPr>
            <a:t>确定主题</a:t>
          </a:r>
          <a:endParaRPr lang="zh-CN" altLang="en-US" sz="2800" b="1" dirty="0">
            <a:latin typeface="微软雅黑" panose="020B0503020204020204" pitchFamily="34" charset="-122"/>
            <a:ea typeface="微软雅黑" panose="020B0503020204020204" pitchFamily="34" charset="-122"/>
          </a:endParaRPr>
        </a:p>
      </dsp:txBody>
      <dsp:txXfrm>
        <a:off x="2744813" y="0"/>
        <a:ext cx="2758440" cy="1282541"/>
      </dsp:txXfrm>
    </dsp:sp>
    <dsp:sp modelId="{15DD1D0A-B5FA-4B6E-8F9D-524782981E0F}">
      <dsp:nvSpPr>
        <dsp:cNvPr id="5" name="单圆角矩形 4"/>
        <dsp:cNvSpPr/>
      </dsp:nvSpPr>
      <dsp:spPr bwMode="white">
        <a:xfrm rot="10800000">
          <a:off x="0" y="1282541"/>
          <a:ext cx="2758440" cy="1282541"/>
        </a:xfrm>
        <a:prstGeom prst="round1Rect">
          <a:avLst/>
        </a:prstGeom>
      </dsp:spPr>
      <dsp:style>
        <a:lnRef idx="2">
          <a:schemeClr val="lt1"/>
        </a:lnRef>
        <a:fillRef idx="1">
          <a:schemeClr val="accent1"/>
        </a:fillRef>
        <a:effectRef idx="0">
          <a:scrgbClr r="0" g="0" b="0"/>
        </a:effectRef>
        <a:fontRef idx="minor">
          <a:schemeClr val="lt1"/>
        </a:fontRef>
      </dsp:style>
      <dsp:txBody>
        <a:bodyPr rot="10800000" lIns="199136" tIns="199136" rIns="199136" bIns="1991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800" b="1" dirty="0" smtClean="0">
              <a:latin typeface="微软雅黑" panose="020B0503020204020204" pitchFamily="34" charset="-122"/>
              <a:ea typeface="微软雅黑" panose="020B0503020204020204" pitchFamily="34" charset="-122"/>
            </a:rPr>
            <a:t>2.</a:t>
          </a:r>
          <a:r>
            <a:rPr lang="zh-CN" altLang="en-US" sz="2800" b="1" dirty="0" smtClean="0">
              <a:latin typeface="微软雅黑" panose="020B0503020204020204" pitchFamily="34" charset="-122"/>
              <a:ea typeface="微软雅黑" panose="020B0503020204020204" pitchFamily="34" charset="-122"/>
            </a:rPr>
            <a:t>内容选材</a:t>
          </a:r>
          <a:endParaRPr lang="zh-CN" altLang="en-US" sz="2800" b="1" dirty="0">
            <a:latin typeface="微软雅黑" panose="020B0503020204020204" pitchFamily="34" charset="-122"/>
            <a:ea typeface="微软雅黑" panose="020B0503020204020204" pitchFamily="34" charset="-122"/>
          </a:endParaRPr>
        </a:p>
      </dsp:txBody>
      <dsp:txXfrm rot="10800000">
        <a:off x="0" y="1282541"/>
        <a:ext cx="2758440" cy="1282541"/>
      </dsp:txXfrm>
    </dsp:sp>
    <dsp:sp modelId="{4B27FB17-4B43-422A-863E-E6ED349F45AF}">
      <dsp:nvSpPr>
        <dsp:cNvPr id="6" name="单圆角矩形 5"/>
        <dsp:cNvSpPr/>
      </dsp:nvSpPr>
      <dsp:spPr bwMode="white">
        <a:xfrm rot="5400000">
          <a:off x="3496390" y="544592"/>
          <a:ext cx="1282541" cy="2758440"/>
        </a:xfrm>
        <a:prstGeom prst="round1Rect">
          <a:avLst/>
        </a:prstGeom>
      </dsp:spPr>
      <dsp:style>
        <a:lnRef idx="2">
          <a:schemeClr val="lt1"/>
        </a:lnRef>
        <a:fillRef idx="1">
          <a:schemeClr val="accent1"/>
        </a:fillRef>
        <a:effectRef idx="0">
          <a:scrgbClr r="0" g="0" b="0"/>
        </a:effectRef>
        <a:fontRef idx="minor">
          <a:schemeClr val="lt1"/>
        </a:fontRef>
      </dsp:style>
      <dsp:txBody>
        <a:bodyPr rot="-5400000" lIns="199136" tIns="199136" rIns="199136" bIns="1991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800" b="1" dirty="0" smtClean="0">
              <a:latin typeface="微软雅黑" panose="020B0503020204020204" pitchFamily="34" charset="-122"/>
              <a:ea typeface="微软雅黑" panose="020B0503020204020204" pitchFamily="34" charset="-122"/>
            </a:rPr>
            <a:t>4.</a:t>
          </a:r>
          <a:r>
            <a:rPr lang="zh-CN" altLang="en-US" sz="2800" b="1" dirty="0" smtClean="0">
              <a:latin typeface="微软雅黑" panose="020B0503020204020204" pitchFamily="34" charset="-122"/>
              <a:ea typeface="微软雅黑" panose="020B0503020204020204" pitchFamily="34" charset="-122"/>
            </a:rPr>
            <a:t>写作技巧</a:t>
          </a:r>
          <a:endParaRPr lang="zh-CN" altLang="en-US" sz="2800" b="1" dirty="0">
            <a:latin typeface="微软雅黑" panose="020B0503020204020204" pitchFamily="34" charset="-122"/>
            <a:ea typeface="微软雅黑" panose="020B0503020204020204" pitchFamily="34" charset="-122"/>
          </a:endParaRPr>
        </a:p>
      </dsp:txBody>
      <dsp:txXfrm rot="5400000">
        <a:off x="3496390" y="544592"/>
        <a:ext cx="1282541" cy="2758440"/>
      </dsp:txXfrm>
    </dsp:sp>
    <dsp:sp modelId="{F74E433C-2AE6-4821-B0BC-1584AE2F8898}">
      <dsp:nvSpPr>
        <dsp:cNvPr id="7" name="圆角矩形 6"/>
        <dsp:cNvSpPr/>
      </dsp:nvSpPr>
      <dsp:spPr bwMode="white">
        <a:xfrm>
          <a:off x="1930908" y="961906"/>
          <a:ext cx="1655064" cy="641271"/>
        </a:xfrm>
        <a:prstGeom prst="roundRect">
          <a:avLst/>
        </a:prstGeom>
      </dsp:spPr>
      <dsp:style>
        <a:lnRef idx="2">
          <a:schemeClr val="lt1"/>
        </a:lnRef>
        <a:fillRef idx="1">
          <a:schemeClr val="accent1">
            <a:tint val="60000"/>
          </a:schemeClr>
        </a:fillRef>
        <a:effectRef idx="0">
          <a:scrgbClr r="0" g="0" b="0"/>
        </a:effectRef>
        <a:fontRef idx="minor"/>
      </dsp:style>
      <dsp:txBody>
        <a:bodyPr lIns="106680" tIns="106680" rIns="106680" bIns="1066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b="1" dirty="0" smtClean="0">
              <a:solidFill>
                <a:schemeClr val="dk1"/>
              </a:solidFill>
              <a:latin typeface="微软雅黑" panose="020B0503020204020204" pitchFamily="34" charset="-122"/>
              <a:ea typeface="微软雅黑" panose="020B0503020204020204" pitchFamily="34" charset="-122"/>
            </a:rPr>
            <a:t>窗外</a:t>
          </a:r>
          <a:endParaRPr lang="zh-CN" altLang="en-US" sz="2800" b="1" dirty="0">
            <a:solidFill>
              <a:schemeClr val="dk1"/>
            </a:solidFill>
            <a:latin typeface="微软雅黑" panose="020B0503020204020204" pitchFamily="34" charset="-122"/>
            <a:ea typeface="微软雅黑" panose="020B0503020204020204" pitchFamily="34" charset="-122"/>
          </a:endParaRPr>
        </a:p>
      </dsp:txBody>
      <dsp:txXfrm>
        <a:off x="1930908" y="961906"/>
        <a:ext cx="1655064" cy="641271"/>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516880" cy="2565082"/>
        <a:chOff x="0" y="0"/>
        <a:chExt cx="5516880" cy="2565082"/>
      </a:xfrm>
    </dsp:grpSpPr>
    <dsp:sp modelId="{ACEAE46E-7442-4886-B6B1-0D7E24599C22}">
      <dsp:nvSpPr>
        <dsp:cNvPr id="3" name="单圆角矩形 2"/>
        <dsp:cNvSpPr/>
      </dsp:nvSpPr>
      <dsp:spPr bwMode="white">
        <a:xfrm rot="16200000">
          <a:off x="737950" y="-737950"/>
          <a:ext cx="1282541" cy="2758440"/>
        </a:xfrm>
        <a:prstGeom prst="round1Rect">
          <a:avLst/>
        </a:prstGeom>
      </dsp:spPr>
      <dsp:style>
        <a:lnRef idx="2">
          <a:schemeClr val="lt1"/>
        </a:lnRef>
        <a:fillRef idx="1">
          <a:schemeClr val="accent1"/>
        </a:fillRef>
        <a:effectRef idx="0">
          <a:scrgbClr r="0" g="0" b="0"/>
        </a:effectRef>
        <a:fontRef idx="minor">
          <a:schemeClr val="lt1"/>
        </a:fontRef>
      </dsp:style>
      <dsp:txBody>
        <a:bodyPr rot="5400000" lIns="199136" tIns="199136" rIns="199136" bIns="1991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800" b="1" dirty="0" smtClean="0">
              <a:latin typeface="微软雅黑" panose="020B0503020204020204" pitchFamily="34" charset="-122"/>
              <a:ea typeface="微软雅黑" panose="020B0503020204020204" pitchFamily="34" charset="-122"/>
            </a:rPr>
            <a:t>1.</a:t>
          </a:r>
          <a:r>
            <a:rPr lang="zh-CN" altLang="en-US" sz="2800" b="1" dirty="0" smtClean="0">
              <a:latin typeface="微软雅黑" panose="020B0503020204020204" pitchFamily="34" charset="-122"/>
              <a:ea typeface="微软雅黑" panose="020B0503020204020204" pitchFamily="34" charset="-122"/>
            </a:rPr>
            <a:t>写法</a:t>
          </a:r>
          <a:endParaRPr lang="zh-CN" altLang="en-US" sz="2800" b="1" dirty="0">
            <a:latin typeface="微软雅黑" panose="020B0503020204020204" pitchFamily="34" charset="-122"/>
            <a:ea typeface="微软雅黑" panose="020B0503020204020204" pitchFamily="34" charset="-122"/>
          </a:endParaRPr>
        </a:p>
      </dsp:txBody>
      <dsp:txXfrm rot="16200000">
        <a:off x="737950" y="-737950"/>
        <a:ext cx="1282541" cy="2758440"/>
      </dsp:txXfrm>
    </dsp:sp>
    <dsp:sp modelId="{62CDF39B-22F9-4636-8694-A4C3C5ABA340}">
      <dsp:nvSpPr>
        <dsp:cNvPr id="4" name="单圆角矩形 3"/>
        <dsp:cNvSpPr/>
      </dsp:nvSpPr>
      <dsp:spPr bwMode="white">
        <a:xfrm>
          <a:off x="2744813" y="0"/>
          <a:ext cx="2758440" cy="1282541"/>
        </a:xfrm>
        <a:prstGeom prst="round1Rect">
          <a:avLst/>
        </a:prstGeom>
      </dsp:spPr>
      <dsp:style>
        <a:lnRef idx="2">
          <a:schemeClr val="lt1"/>
        </a:lnRef>
        <a:fillRef idx="1">
          <a:schemeClr val="accent1"/>
        </a:fillRef>
        <a:effectRef idx="0">
          <a:scrgbClr r="0" g="0" b="0"/>
        </a:effectRef>
        <a:fontRef idx="minor">
          <a:schemeClr val="lt1"/>
        </a:fontRef>
      </dsp:style>
      <dsp:txBody>
        <a:bodyPr lIns="199136" tIns="199136" rIns="199136" bIns="1991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800" b="1" dirty="0" smtClean="0">
              <a:latin typeface="微软雅黑" panose="020B0503020204020204" pitchFamily="34" charset="-122"/>
              <a:ea typeface="微软雅黑" panose="020B0503020204020204" pitchFamily="34" charset="-122"/>
            </a:rPr>
            <a:t>3.</a:t>
          </a:r>
          <a:r>
            <a:rPr lang="zh-CN" altLang="en-US" sz="2800" b="1" dirty="0" smtClean="0">
              <a:latin typeface="微软雅黑" panose="020B0503020204020204" pitchFamily="34" charset="-122"/>
              <a:ea typeface="微软雅黑" panose="020B0503020204020204" pitchFamily="34" charset="-122"/>
            </a:rPr>
            <a:t>地点</a:t>
          </a:r>
          <a:endParaRPr lang="zh-CN" altLang="en-US" sz="2800" b="1" dirty="0">
            <a:latin typeface="微软雅黑" panose="020B0503020204020204" pitchFamily="34" charset="-122"/>
            <a:ea typeface="微软雅黑" panose="020B0503020204020204" pitchFamily="34" charset="-122"/>
          </a:endParaRPr>
        </a:p>
      </dsp:txBody>
      <dsp:txXfrm>
        <a:off x="2744813" y="0"/>
        <a:ext cx="2758440" cy="1282541"/>
      </dsp:txXfrm>
    </dsp:sp>
    <dsp:sp modelId="{15DD1D0A-B5FA-4B6E-8F9D-524782981E0F}">
      <dsp:nvSpPr>
        <dsp:cNvPr id="5" name="单圆角矩形 4"/>
        <dsp:cNvSpPr/>
      </dsp:nvSpPr>
      <dsp:spPr bwMode="white">
        <a:xfrm rot="10800000">
          <a:off x="0" y="1282541"/>
          <a:ext cx="2758440" cy="1282541"/>
        </a:xfrm>
        <a:prstGeom prst="round1Rect">
          <a:avLst/>
        </a:prstGeom>
      </dsp:spPr>
      <dsp:style>
        <a:lnRef idx="2">
          <a:schemeClr val="lt1"/>
        </a:lnRef>
        <a:fillRef idx="1">
          <a:schemeClr val="accent1"/>
        </a:fillRef>
        <a:effectRef idx="0">
          <a:scrgbClr r="0" g="0" b="0"/>
        </a:effectRef>
        <a:fontRef idx="minor">
          <a:schemeClr val="lt1"/>
        </a:fontRef>
      </dsp:style>
      <dsp:txBody>
        <a:bodyPr rot="10800000" lIns="199136" tIns="199136" rIns="199136" bIns="1991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800" b="1" dirty="0" smtClean="0">
              <a:latin typeface="微软雅黑" panose="020B0503020204020204" pitchFamily="34" charset="-122"/>
              <a:ea typeface="微软雅黑" panose="020B0503020204020204" pitchFamily="34" charset="-122"/>
            </a:rPr>
            <a:t>2.</a:t>
          </a:r>
          <a:r>
            <a:rPr lang="zh-CN" altLang="en-US" sz="2800" b="1" dirty="0" smtClean="0">
              <a:latin typeface="微软雅黑" panose="020B0503020204020204" pitchFamily="34" charset="-122"/>
              <a:ea typeface="微软雅黑" panose="020B0503020204020204" pitchFamily="34" charset="-122"/>
            </a:rPr>
            <a:t>观察 </a:t>
          </a:r>
          <a:endParaRPr lang="zh-CN" altLang="en-US" sz="2800" b="1" dirty="0">
            <a:latin typeface="微软雅黑" panose="020B0503020204020204" pitchFamily="34" charset="-122"/>
            <a:ea typeface="微软雅黑" panose="020B0503020204020204" pitchFamily="34" charset="-122"/>
          </a:endParaRPr>
        </a:p>
      </dsp:txBody>
      <dsp:txXfrm rot="10800000">
        <a:off x="0" y="1282541"/>
        <a:ext cx="2758440" cy="1282541"/>
      </dsp:txXfrm>
    </dsp:sp>
    <dsp:sp modelId="{4B27FB17-4B43-422A-863E-E6ED349F45AF}">
      <dsp:nvSpPr>
        <dsp:cNvPr id="6" name="单圆角矩形 5"/>
        <dsp:cNvSpPr/>
      </dsp:nvSpPr>
      <dsp:spPr bwMode="white">
        <a:xfrm rot="5400000">
          <a:off x="3496390" y="544592"/>
          <a:ext cx="1282541" cy="2758440"/>
        </a:xfrm>
        <a:prstGeom prst="round1Rect">
          <a:avLst/>
        </a:prstGeom>
      </dsp:spPr>
      <dsp:style>
        <a:lnRef idx="2">
          <a:schemeClr val="lt1"/>
        </a:lnRef>
        <a:fillRef idx="1">
          <a:schemeClr val="accent1"/>
        </a:fillRef>
        <a:effectRef idx="0">
          <a:scrgbClr r="0" g="0" b="0"/>
        </a:effectRef>
        <a:fontRef idx="minor">
          <a:schemeClr val="lt1"/>
        </a:fontRef>
      </dsp:style>
      <dsp:txBody>
        <a:bodyPr rot="-5400000" lIns="199136" tIns="199136" rIns="199136" bIns="1991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800" b="1" dirty="0" smtClean="0">
              <a:latin typeface="微软雅黑" panose="020B0503020204020204" pitchFamily="34" charset="-122"/>
              <a:ea typeface="微软雅黑" panose="020B0503020204020204" pitchFamily="34" charset="-122"/>
            </a:rPr>
            <a:t>4.</a:t>
          </a:r>
          <a:r>
            <a:rPr lang="zh-CN" altLang="en-US" sz="2800" b="1" dirty="0" smtClean="0">
              <a:latin typeface="微软雅黑" panose="020B0503020204020204" pitchFamily="34" charset="-122"/>
              <a:ea typeface="微软雅黑" panose="020B0503020204020204" pitchFamily="34" charset="-122"/>
            </a:rPr>
            <a:t>时间</a:t>
          </a:r>
          <a:endParaRPr lang="zh-CN" altLang="en-US" sz="2800" b="1" dirty="0">
            <a:latin typeface="微软雅黑" panose="020B0503020204020204" pitchFamily="34" charset="-122"/>
            <a:ea typeface="微软雅黑" panose="020B0503020204020204" pitchFamily="34" charset="-122"/>
          </a:endParaRPr>
        </a:p>
      </dsp:txBody>
      <dsp:txXfrm rot="5400000">
        <a:off x="3496390" y="544592"/>
        <a:ext cx="1282541" cy="2758440"/>
      </dsp:txXfrm>
    </dsp:sp>
    <dsp:sp modelId="{F74E433C-2AE6-4821-B0BC-1584AE2F8898}">
      <dsp:nvSpPr>
        <dsp:cNvPr id="7" name="圆角矩形 6"/>
        <dsp:cNvSpPr/>
      </dsp:nvSpPr>
      <dsp:spPr bwMode="white">
        <a:xfrm>
          <a:off x="1930908" y="961906"/>
          <a:ext cx="1655064" cy="641271"/>
        </a:xfrm>
        <a:prstGeom prst="roundRect">
          <a:avLst/>
        </a:prstGeom>
      </dsp:spPr>
      <dsp:style>
        <a:lnRef idx="2">
          <a:schemeClr val="lt1"/>
        </a:lnRef>
        <a:fillRef idx="1">
          <a:schemeClr val="accent1">
            <a:tint val="60000"/>
          </a:schemeClr>
        </a:fillRef>
        <a:effectRef idx="0">
          <a:scrgbClr r="0" g="0" b="0"/>
        </a:effectRef>
        <a:fontRef idx="minor"/>
      </dsp:style>
      <dsp:txBody>
        <a:bodyPr lIns="106680" tIns="106680" rIns="106680" bIns="1066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b="1" dirty="0" smtClean="0">
              <a:solidFill>
                <a:schemeClr val="dk1"/>
              </a:solidFill>
              <a:latin typeface="微软雅黑" panose="020B0503020204020204" pitchFamily="34" charset="-122"/>
              <a:ea typeface="微软雅黑" panose="020B0503020204020204" pitchFamily="34" charset="-122"/>
            </a:rPr>
            <a:t>我爱</a:t>
          </a:r>
          <a:r>
            <a:rPr lang="zh-CN" altLang="en-US" sz="2800" b="1" u="sng" dirty="0" smtClean="0">
              <a:solidFill>
                <a:schemeClr val="dk1"/>
              </a:solidFill>
              <a:latin typeface="微软雅黑" panose="020B0503020204020204" pitchFamily="34" charset="-122"/>
              <a:ea typeface="微软雅黑" panose="020B0503020204020204" pitchFamily="34" charset="-122"/>
            </a:rPr>
            <a:t>      季</a:t>
          </a:r>
          <a:endParaRPr lang="zh-CN" altLang="en-US" sz="2800" b="1" dirty="0">
            <a:solidFill>
              <a:schemeClr val="dk1"/>
            </a:solidFill>
            <a:latin typeface="微软雅黑" panose="020B0503020204020204" pitchFamily="34" charset="-122"/>
            <a:ea typeface="微软雅黑" panose="020B0503020204020204" pitchFamily="34" charset="-122"/>
          </a:endParaRPr>
        </a:p>
      </dsp:txBody>
      <dsp:txXfrm>
        <a:off x="1930908" y="961906"/>
        <a:ext cx="1655064" cy="641271"/>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type="round1Rect" r:blip="" rot="270">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parTxLTRAlign" val="l"/>
                  <dgm:param type="parTxRTLAlign" val="r"/>
                  <dgm:param type="txAnchorVert" val="t"/>
                </dgm:alg>
              </dgm:if>
              <dgm:else name="Name7">
                <dgm:alg type="tx"/>
              </dgm:else>
            </dgm:choose>
            <dgm:shape xmlns:r="http://schemas.openxmlformats.org/officeDocument/2006/relationships" type="rect" r:blip="" rot="270"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parTxLTRAlign" val="l"/>
                  <dgm:param type="parTxRTLAlign" val="r"/>
                  <dgm:param type="txAnchorVert" val="t"/>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type="round1Rect" r:blip="" rot="180">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parTxLTRAlign" val="l"/>
                  <dgm:param type="parTxRTLAlign" val="r"/>
                  <dgm:param type="txAnchorVert" val="t"/>
                </dgm:alg>
              </dgm:if>
              <dgm:else name="Name25">
                <dgm:alg type="tx"/>
              </dgm:else>
            </dgm:choose>
            <dgm:shape xmlns:r="http://schemas.openxmlformats.org/officeDocument/2006/relationships" type="rect" r:blip="" rot="180"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type="round1Rect" r:blip="" rot="90">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parTxLTRAlign" val="l"/>
                  <dgm:param type="parTxRTLAlign" val="r"/>
                  <dgm:param type="txAnchorVert" val="t"/>
                </dgm:alg>
              </dgm:if>
              <dgm:else name="Name34">
                <dgm:alg type="tx"/>
              </dgm:else>
            </dgm:choose>
            <dgm:shape xmlns:r="http://schemas.openxmlformats.org/officeDocument/2006/relationships" type="rect" r:blip="" rot="90"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type="round1Rect" r:blip="" rot="270">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parTxLTRAlign" val="l"/>
                  <dgm:param type="parTxRTLAlign" val="r"/>
                  <dgm:param type="txAnchorVert" val="t"/>
                </dgm:alg>
              </dgm:if>
              <dgm:else name="Name7">
                <dgm:alg type="tx"/>
              </dgm:else>
            </dgm:choose>
            <dgm:shape xmlns:r="http://schemas.openxmlformats.org/officeDocument/2006/relationships" type="rect" r:blip="" rot="270"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parTxLTRAlign" val="l"/>
                  <dgm:param type="parTxRTLAlign" val="r"/>
                  <dgm:param type="txAnchorVert" val="t"/>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type="round1Rect" r:blip="" rot="180">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parTxLTRAlign" val="l"/>
                  <dgm:param type="parTxRTLAlign" val="r"/>
                  <dgm:param type="txAnchorVert" val="t"/>
                </dgm:alg>
              </dgm:if>
              <dgm:else name="Name25">
                <dgm:alg type="tx"/>
              </dgm:else>
            </dgm:choose>
            <dgm:shape xmlns:r="http://schemas.openxmlformats.org/officeDocument/2006/relationships" type="rect" r:blip="" rot="180"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type="round1Rect" r:blip="" rot="90">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parTxLTRAlign" val="l"/>
                  <dgm:param type="parTxRTLAlign" val="r"/>
                  <dgm:param type="txAnchorVert" val="t"/>
                </dgm:alg>
              </dgm:if>
              <dgm:else name="Name34">
                <dgm:alg type="tx"/>
              </dgm:else>
            </dgm:choose>
            <dgm:shape xmlns:r="http://schemas.openxmlformats.org/officeDocument/2006/relationships" type="rect" r:blip="" rot="90"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type="round1Rect" r:blip="" rot="270">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parTxLTRAlign" val="l"/>
                  <dgm:param type="parTxRTLAlign" val="r"/>
                  <dgm:param type="txAnchorVert" val="t"/>
                </dgm:alg>
              </dgm:if>
              <dgm:else name="Name7">
                <dgm:alg type="tx"/>
              </dgm:else>
            </dgm:choose>
            <dgm:shape xmlns:r="http://schemas.openxmlformats.org/officeDocument/2006/relationships" type="rect" r:blip="" rot="270"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parTxLTRAlign" val="l"/>
                  <dgm:param type="parTxRTLAlign" val="r"/>
                  <dgm:param type="txAnchorVert" val="t"/>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type="round1Rect" r:blip="" rot="180">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parTxLTRAlign" val="l"/>
                  <dgm:param type="parTxRTLAlign" val="r"/>
                  <dgm:param type="txAnchorVert" val="t"/>
                </dgm:alg>
              </dgm:if>
              <dgm:else name="Name25">
                <dgm:alg type="tx"/>
              </dgm:else>
            </dgm:choose>
            <dgm:shape xmlns:r="http://schemas.openxmlformats.org/officeDocument/2006/relationships" type="rect" r:blip="" rot="180"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type="round1Rect" r:blip="" rot="90">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parTxLTRAlign" val="l"/>
                  <dgm:param type="parTxRTLAlign" val="r"/>
                  <dgm:param type="txAnchorVert" val="t"/>
                </dgm:alg>
              </dgm:if>
              <dgm:else name="Name34">
                <dgm:alg type="tx"/>
              </dgm:else>
            </dgm:choose>
            <dgm:shape xmlns:r="http://schemas.openxmlformats.org/officeDocument/2006/relationships" type="rect" r:blip="" rot="90"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6D5D20B-C9C8-4D59-9DE0-EFEFE0BDD008}" type="slidenum">
              <a:rPr kumimoji="0" altLang="en-US" sz="12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标题和内容">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8CD88EB-536A-4DA4-BAEE-4B6927029F68}"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节标题">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F31EDF0-8FB7-453E-96BA-6099484DF56D}"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7" name="日期占位符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3.jpeg"/><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6" cstate="prin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dirty="0"/>
              <a:t>单击此处编辑母版标题样式</a:t>
            </a:r>
            <a:endParaRPr lang="en-US" altLang="zh-CN" dirty="0"/>
          </a:p>
        </p:txBody>
      </p:sp>
      <p:sp>
        <p:nvSpPr>
          <p:cNvPr id="1027" name="Text Placeholder 2"/>
          <p:cNvSpPr>
            <a:spLocks noGrp="1"/>
          </p:cNvSpPr>
          <p:nvPr>
            <p:ph type="body"/>
          </p:nvPr>
        </p:nvSpPr>
        <p:spPr>
          <a:xfrm>
            <a:off x="838200" y="1825625"/>
            <a:ext cx="10515600" cy="4351338"/>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hemeOverride" Target="../theme/themeOverride1.xml"/><Relationship Id="rId6" Type="http://schemas.openxmlformats.org/officeDocument/2006/relationships/tags" Target="../tags/tag4.xml"/><Relationship Id="rId5" Type="http://schemas.openxmlformats.org/officeDocument/2006/relationships/image" Target="../media/image5.png"/><Relationship Id="rId4" Type="http://schemas.openxmlformats.org/officeDocument/2006/relationships/tags" Target="../tags/tag3.xml"/><Relationship Id="rId3" Type="http://schemas.openxmlformats.org/officeDocument/2006/relationships/image" Target="../media/image4.jpeg"/><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3.xml"/><Relationship Id="rId2" Type="http://schemas.openxmlformats.org/officeDocument/2006/relationships/image" Target="../media/image7.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image" Target="../media/image7.pn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38.xml"/><Relationship Id="rId5" Type="http://schemas.openxmlformats.org/officeDocument/2006/relationships/image" Target="../media/image7.png"/><Relationship Id="rId4" Type="http://schemas.openxmlformats.org/officeDocument/2006/relationships/image" Target="../media/image5.png"/><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3.xml"/><Relationship Id="rId5" Type="http://schemas.openxmlformats.org/officeDocument/2006/relationships/image" Target="../media/image7.png"/><Relationship Id="rId4" Type="http://schemas.openxmlformats.org/officeDocument/2006/relationships/image" Target="../media/image5.png"/><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8.xml"/><Relationship Id="rId5" Type="http://schemas.openxmlformats.org/officeDocument/2006/relationships/image" Target="../media/image7.png"/><Relationship Id="rId4" Type="http://schemas.openxmlformats.org/officeDocument/2006/relationships/image" Target="../media/image5.png"/><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54.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58.xml"/><Relationship Id="rId5" Type="http://schemas.openxmlformats.org/officeDocument/2006/relationships/image" Target="../media/image7.png"/><Relationship Id="rId4" Type="http://schemas.openxmlformats.org/officeDocument/2006/relationships/image" Target="../media/image5.png"/><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hemeOverride" Target="../theme/themeOverride2.xml"/><Relationship Id="rId7" Type="http://schemas.openxmlformats.org/officeDocument/2006/relationships/tags" Target="../tags/tag9.xml"/><Relationship Id="rId6" Type="http://schemas.openxmlformats.org/officeDocument/2006/relationships/image" Target="../media/image5.png"/><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image" Target="../media/image6.jpeg"/><Relationship Id="rId2" Type="http://schemas.openxmlformats.org/officeDocument/2006/relationships/tags" Target="../tags/tag6.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63.xml"/><Relationship Id="rId5" Type="http://schemas.openxmlformats.org/officeDocument/2006/relationships/image" Target="../media/image7.png"/><Relationship Id="rId4" Type="http://schemas.openxmlformats.org/officeDocument/2006/relationships/image" Target="../media/image5.png"/><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4.xml"/><Relationship Id="rId2" Type="http://schemas.openxmlformats.org/officeDocument/2006/relationships/image" Target="../media/image7.png"/><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7.xml"/><Relationship Id="rId2" Type="http://schemas.openxmlformats.org/officeDocument/2006/relationships/image" Target="../media/image7.png"/><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8.xml"/><Relationship Id="rId2" Type="http://schemas.openxmlformats.org/officeDocument/2006/relationships/image" Target="../media/image7.png"/><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9.xml"/><Relationship Id="rId2" Type="http://schemas.openxmlformats.org/officeDocument/2006/relationships/image" Target="../media/image7.png"/><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70.xml"/><Relationship Id="rId2" Type="http://schemas.openxmlformats.org/officeDocument/2006/relationships/image" Target="../media/image7.png"/><Relationship Id="rId1" Type="http://schemas.openxmlformats.org/officeDocument/2006/relationships/image" Target="../media/image5.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71.xml"/><Relationship Id="rId2" Type="http://schemas.openxmlformats.org/officeDocument/2006/relationships/image" Target="../media/image7.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72.xml"/><Relationship Id="rId7" Type="http://schemas.openxmlformats.org/officeDocument/2006/relationships/image" Target="../media/image7.png"/><Relationship Id="rId6" Type="http://schemas.openxmlformats.org/officeDocument/2006/relationships/image" Target="../media/image5.png"/><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image" Target="../media/image7.png"/><Relationship Id="rId1" Type="http://schemas.openxmlformats.org/officeDocument/2006/relationships/image" Target="../media/image5.png"/></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7.xml"/><Relationship Id="rId4" Type="http://schemas.openxmlformats.org/officeDocument/2006/relationships/image" Target="../media/image8.jpeg"/><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image" Target="../media/image9.jpeg"/><Relationship Id="rId2" Type="http://schemas.openxmlformats.org/officeDocument/2006/relationships/tags" Target="../tags/tag79.xml"/><Relationship Id="rId1" Type="http://schemas.openxmlformats.org/officeDocument/2006/relationships/tags" Target="../tags/tag78.xml"/></Relationships>
</file>

<file path=ppt/slides/_rels/slide35.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image" Target="../media/image10.jpeg"/><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0" Type="http://schemas.openxmlformats.org/officeDocument/2006/relationships/slideLayout" Target="../slideLayouts/slideLayout2.xml"/><Relationship Id="rId1" Type="http://schemas.openxmlformats.org/officeDocument/2006/relationships/tags" Target="../tags/tag82.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image" Target="../media/image11.jpeg"/><Relationship Id="rId2" Type="http://schemas.openxmlformats.org/officeDocument/2006/relationships/tags" Target="../tags/tag91.xml"/><Relationship Id="rId1" Type="http://schemas.openxmlformats.org/officeDocument/2006/relationships/tags" Target="../tags/tag90.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image" Target="../media/image12.jpeg"/><Relationship Id="rId1" Type="http://schemas.openxmlformats.org/officeDocument/2006/relationships/tags" Target="../tags/tag94.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7.xml"/><Relationship Id="rId2" Type="http://schemas.openxmlformats.org/officeDocument/2006/relationships/image" Target="../media/image7.png"/><Relationship Id="rId1" Type="http://schemas.openxmlformats.org/officeDocument/2006/relationships/image" Target="../media/image5.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8.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hemeOverride" Target="../theme/themeOverride4.xml"/><Relationship Id="rId4" Type="http://schemas.openxmlformats.org/officeDocument/2006/relationships/tags" Target="../tags/tag12.xml"/><Relationship Id="rId3" Type="http://schemas.openxmlformats.org/officeDocument/2006/relationships/image" Target="../media/image5.png"/><Relationship Id="rId2" Type="http://schemas.openxmlformats.org/officeDocument/2006/relationships/tags" Target="../tags/tag11.xml"/><Relationship Id="rId1" Type="http://schemas.openxmlformats.org/officeDocument/2006/relationships/tags" Target="../tags/tag10.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99.xml"/><Relationship Id="rId7" Type="http://schemas.openxmlformats.org/officeDocument/2006/relationships/image" Target="../media/image7.png"/><Relationship Id="rId6" Type="http://schemas.openxmlformats.org/officeDocument/2006/relationships/image" Target="../media/image5.png"/><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0.xml"/><Relationship Id="rId2" Type="http://schemas.openxmlformats.org/officeDocument/2006/relationships/image" Target="../media/image7.png"/><Relationship Id="rId1" Type="http://schemas.openxmlformats.org/officeDocument/2006/relationships/image" Target="../media/image5.png"/></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01.xml"/><Relationship Id="rId7" Type="http://schemas.openxmlformats.org/officeDocument/2006/relationships/image" Target="../media/image7.png"/><Relationship Id="rId6" Type="http://schemas.openxmlformats.org/officeDocument/2006/relationships/image" Target="../media/image5.png"/><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2.xml"/><Relationship Id="rId2" Type="http://schemas.openxmlformats.org/officeDocument/2006/relationships/image" Target="../media/image7.png"/><Relationship Id="rId1" Type="http://schemas.openxmlformats.org/officeDocument/2006/relationships/image" Target="../media/image5.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3.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4.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5.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6.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5.xml"/><Relationship Id="rId3" Type="http://schemas.openxmlformats.org/officeDocument/2006/relationships/image" Target="../media/image5.png"/><Relationship Id="rId2" Type="http://schemas.openxmlformats.org/officeDocument/2006/relationships/tags" Target="../tags/tag14.xml"/><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hemeOverride" Target="../theme/themeOverride5.xml"/><Relationship Id="rId5" Type="http://schemas.openxmlformats.org/officeDocument/2006/relationships/tags" Target="../tags/tag19.xml"/><Relationship Id="rId4" Type="http://schemas.openxmlformats.org/officeDocument/2006/relationships/image" Target="../media/image5.png"/><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3.xml"/><Relationship Id="rId4" Type="http://schemas.openxmlformats.org/officeDocument/2006/relationships/image" Target="../media/image5.png"/><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28.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32.xml"/><Relationship Id="rId5" Type="http://schemas.openxmlformats.org/officeDocument/2006/relationships/image" Target="../media/image7.png"/><Relationship Id="rId4" Type="http://schemas.openxmlformats.org/officeDocument/2006/relationships/image" Target="../media/image5.png"/><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 name="矩形 6"/>
          <p:cNvSpPr/>
          <p:nvPr>
            <p:custDataLst>
              <p:tags r:id="rId1"/>
            </p:custDataLst>
          </p:nvPr>
        </p:nvSpPr>
        <p:spPr>
          <a:xfrm>
            <a:off x="466090" y="1913255"/>
            <a:ext cx="5049520" cy="3748405"/>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pic>
        <p:nvPicPr>
          <p:cNvPr id="3" name="图片 2"/>
          <p:cNvPicPr>
            <a:picLocks noChangeAspect="1"/>
          </p:cNvPicPr>
          <p:nvPr>
            <p:custDataLst>
              <p:tags r:id="rId2"/>
            </p:custDataLst>
          </p:nvPr>
        </p:nvPicPr>
        <p:blipFill rotWithShape="1">
          <a:blip r:embed="rId3" cstate="print"/>
          <a:srcRect l="130" r="130" b="4094"/>
          <a:stretch>
            <a:fillRect/>
          </a:stretch>
        </p:blipFill>
        <p:spPr>
          <a:xfrm>
            <a:off x="624840" y="2012950"/>
            <a:ext cx="4732020" cy="3549015"/>
          </a:xfrm>
          <a:prstGeom prst="rect">
            <a:avLst/>
          </a:prstGeom>
        </p:spPr>
      </p:pic>
      <p:sp>
        <p:nvSpPr>
          <p:cNvPr id="10" name="文本框 9"/>
          <p:cNvSpPr txBox="1"/>
          <p:nvPr>
            <p:custDataLst>
              <p:tags r:id="rId4"/>
            </p:custDataLst>
          </p:nvPr>
        </p:nvSpPr>
        <p:spPr>
          <a:xfrm>
            <a:off x="5624830" y="730885"/>
            <a:ext cx="6567170" cy="50399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algn="l" fontAlgn="ctr">
              <a:lnSpc>
                <a:spcPct val="130000"/>
              </a:lnSpc>
              <a:spcBef>
                <a:spcPts val="1000"/>
              </a:spcBef>
              <a:spcAft>
                <a:spcPts val="0"/>
              </a:spcAft>
              <a:buClr>
                <a:srgbClr val="000000">
                  <a:lumMod val="75000"/>
                  <a:lumOff val="25000"/>
                </a:srgbClr>
              </a:buClr>
              <a:buSzPct val="130000"/>
              <a:buFont typeface="WPS-Numbers" pitchFamily="2" charset="0"/>
            </a:pPr>
            <a:r>
              <a:rPr lang="zh-CN" altLang="en-US" sz="3200" b="1" dirty="0">
                <a:solidFill>
                  <a:schemeClr val="tx1"/>
                </a:solidFill>
                <a:latin typeface="宋体" panose="02010600030101010101" pitchFamily="2" charset="-122"/>
                <a:cs typeface="宋体" panose="02010600030101010101" pitchFamily="2" charset="-122"/>
              </a:rPr>
              <a:t>A</a:t>
            </a:r>
            <a:r>
              <a:rPr lang="en-US" altLang="zh-CN" sz="3200" b="1" dirty="0">
                <a:solidFill>
                  <a:schemeClr val="tx1"/>
                </a:solidFill>
                <a:latin typeface="宋体" panose="02010600030101010101" pitchFamily="2" charset="-122"/>
                <a:cs typeface="宋体" panose="02010600030101010101" pitchFamily="2" charset="-122"/>
              </a:rPr>
              <a:t>.</a:t>
            </a:r>
            <a:r>
              <a:rPr lang="zh-CN" altLang="en-US" sz="3200" b="1" dirty="0">
                <a:solidFill>
                  <a:schemeClr val="tx1"/>
                </a:solidFill>
                <a:latin typeface="宋体" panose="02010600030101010101" pitchFamily="2" charset="-122"/>
                <a:cs typeface="宋体" panose="02010600030101010101" pitchFamily="2" charset="-122"/>
              </a:rPr>
              <a:t>晚秋的天空是澄清的</a:t>
            </a:r>
            <a:r>
              <a:rPr lang="zh-CN" altLang="zh-CN" sz="3200" b="1" dirty="0">
                <a:solidFill>
                  <a:srgbClr val="000000"/>
                </a:solidFill>
                <a:latin typeface="Arial" panose="020B0604020202020204" pitchFamily="34" charset="0"/>
                <a:sym typeface="宋体" panose="02010600030101010101" pitchFamily="2" charset="-122"/>
              </a:rPr>
              <a:t>,</a:t>
            </a:r>
            <a:r>
              <a:rPr lang="zh-CN" altLang="en-US" sz="3200" b="1" dirty="0">
                <a:solidFill>
                  <a:schemeClr val="tx1"/>
                </a:solidFill>
                <a:latin typeface="宋体" panose="02010600030101010101" pitchFamily="2" charset="-122"/>
                <a:cs typeface="宋体" panose="02010600030101010101" pitchFamily="2" charset="-122"/>
              </a:rPr>
              <a:t>山脚下的高粱成熟了。</a:t>
            </a:r>
            <a:endParaRPr lang="zh-CN" altLang="en-US" sz="3200" b="1" dirty="0">
              <a:solidFill>
                <a:schemeClr val="tx1"/>
              </a:solidFill>
              <a:latin typeface="Arial" panose="020B0604020202020204" pitchFamily="34" charset="0"/>
              <a:ea typeface="微软雅黑" panose="020B0503020204020204" pitchFamily="34" charset="-122"/>
            </a:endParaRPr>
          </a:p>
          <a:p>
            <a:pPr lvl="0" algn="l" fontAlgn="ctr">
              <a:lnSpc>
                <a:spcPct val="130000"/>
              </a:lnSpc>
              <a:spcBef>
                <a:spcPts val="1000"/>
              </a:spcBef>
              <a:spcAft>
                <a:spcPts val="0"/>
              </a:spcAft>
              <a:buClr>
                <a:srgbClr val="000000">
                  <a:lumMod val="75000"/>
                  <a:lumOff val="25000"/>
                </a:srgbClr>
              </a:buClr>
              <a:buSzPct val="130000"/>
              <a:buFont typeface="WPS-Numbers" pitchFamily="2" charset="0"/>
            </a:pPr>
            <a:r>
              <a:rPr lang="zh-CN" altLang="en-US" sz="3200" b="1" dirty="0">
                <a:gradFill>
                  <a:gsLst>
                    <a:gs pos="0">
                      <a:srgbClr val="14CD68"/>
                    </a:gs>
                    <a:gs pos="100000">
                      <a:srgbClr val="035C7D"/>
                    </a:gs>
                  </a:gsLst>
                  <a:lin scaled="0"/>
                </a:gradFill>
                <a:latin typeface="宋体" panose="02010600030101010101" pitchFamily="2" charset="-122"/>
                <a:cs typeface="宋体" panose="02010600030101010101" pitchFamily="2" charset="-122"/>
              </a:rPr>
              <a:t>B</a:t>
            </a:r>
            <a:r>
              <a:rPr lang="en-US" altLang="zh-CN" sz="3200" b="1" dirty="0">
                <a:gradFill>
                  <a:gsLst>
                    <a:gs pos="0">
                      <a:srgbClr val="14CD68"/>
                    </a:gs>
                    <a:gs pos="100000">
                      <a:srgbClr val="035C7D"/>
                    </a:gs>
                  </a:gsLst>
                  <a:lin scaled="0"/>
                </a:gradFill>
                <a:latin typeface="宋体" panose="02010600030101010101" pitchFamily="2" charset="-122"/>
                <a:cs typeface="宋体" panose="02010600030101010101" pitchFamily="2" charset="-122"/>
              </a:rPr>
              <a:t>.</a:t>
            </a:r>
            <a:r>
              <a:rPr lang="zh-CN" altLang="en-US" sz="3200" b="1" dirty="0">
                <a:gradFill>
                  <a:gsLst>
                    <a:gs pos="0">
                      <a:srgbClr val="14CD68"/>
                    </a:gs>
                    <a:gs pos="100000">
                      <a:srgbClr val="035C7D"/>
                    </a:gs>
                  </a:gsLst>
                  <a:lin scaled="0"/>
                </a:gradFill>
                <a:latin typeface="宋体" panose="02010600030101010101" pitchFamily="2" charset="-122"/>
                <a:cs typeface="宋体" panose="02010600030101010101" pitchFamily="2" charset="-122"/>
              </a:rPr>
              <a:t>晚秋的澄清的天</a:t>
            </a:r>
            <a:r>
              <a:rPr lang="zh-CN" altLang="zh-CN" sz="3200" b="1" dirty="0">
                <a:solidFill>
                  <a:srgbClr val="000000"/>
                </a:solidFill>
                <a:latin typeface="Arial" panose="020B0604020202020204" pitchFamily="34" charset="0"/>
                <a:sym typeface="宋体" panose="02010600030101010101" pitchFamily="2" charset="-122"/>
              </a:rPr>
              <a:t>,</a:t>
            </a:r>
            <a:r>
              <a:rPr lang="zh-CN" altLang="en-US" sz="3200" b="1" dirty="0">
                <a:gradFill>
                  <a:gsLst>
                    <a:gs pos="0">
                      <a:srgbClr val="14CD68"/>
                    </a:gs>
                    <a:gs pos="100000">
                      <a:srgbClr val="035C7D"/>
                    </a:gs>
                  </a:gsLst>
                  <a:lin scaled="0"/>
                </a:gradFill>
                <a:latin typeface="宋体" panose="02010600030101010101" pitchFamily="2" charset="-122"/>
                <a:cs typeface="宋体" panose="02010600030101010101" pitchFamily="2" charset="-122"/>
              </a:rPr>
              <a:t>像一望无际的平静的碧海；强烈的白光在空中跳动着</a:t>
            </a:r>
            <a:r>
              <a:rPr lang="zh-CN" altLang="zh-CN" sz="3200" b="1" dirty="0">
                <a:solidFill>
                  <a:srgbClr val="000000"/>
                </a:solidFill>
                <a:latin typeface="Arial" panose="020B0604020202020204" pitchFamily="34" charset="0"/>
                <a:sym typeface="宋体" panose="02010600030101010101" pitchFamily="2" charset="-122"/>
              </a:rPr>
              <a:t>,</a:t>
            </a:r>
            <a:r>
              <a:rPr lang="zh-CN" altLang="en-US" sz="3200" b="1" dirty="0">
                <a:gradFill>
                  <a:gsLst>
                    <a:gs pos="0">
                      <a:srgbClr val="14CD68"/>
                    </a:gs>
                    <a:gs pos="100000">
                      <a:srgbClr val="035C7D"/>
                    </a:gs>
                  </a:gsLst>
                  <a:lin scaled="0"/>
                </a:gradFill>
                <a:latin typeface="宋体" panose="02010600030101010101" pitchFamily="2" charset="-122"/>
                <a:cs typeface="宋体" panose="02010600030101010101" pitchFamily="2" charset="-122"/>
              </a:rPr>
              <a:t>宛如海面泛起的微波；山脚下片片的高粱时时摇曳着丰满的穗头</a:t>
            </a:r>
            <a:r>
              <a:rPr lang="zh-CN" altLang="zh-CN" sz="3200" b="1" dirty="0">
                <a:solidFill>
                  <a:srgbClr val="000000"/>
                </a:solidFill>
                <a:latin typeface="Arial" panose="020B0604020202020204" pitchFamily="34" charset="0"/>
                <a:sym typeface="宋体" panose="02010600030101010101" pitchFamily="2" charset="-122"/>
              </a:rPr>
              <a:t>,</a:t>
            </a:r>
            <a:r>
              <a:rPr lang="zh-CN" altLang="en-US" sz="3200" b="1" dirty="0">
                <a:gradFill>
                  <a:gsLst>
                    <a:gs pos="0">
                      <a:srgbClr val="14CD68"/>
                    </a:gs>
                    <a:gs pos="100000">
                      <a:srgbClr val="035C7D"/>
                    </a:gs>
                  </a:gsLst>
                  <a:lin scaled="0"/>
                </a:gradFill>
                <a:latin typeface="宋体" panose="02010600030101010101" pitchFamily="2" charset="-122"/>
                <a:cs typeface="宋体" panose="02010600030101010101" pitchFamily="2" charset="-122"/>
              </a:rPr>
              <a:t>好似波动着的红水；而衰黄了的叶片却给田野染上了凋谢的颜色。</a:t>
            </a:r>
            <a:r>
              <a:rPr lang="zh-CN" altLang="en-US" sz="3200" b="1" dirty="0">
                <a:gradFill>
                  <a:gsLst>
                    <a:gs pos="0">
                      <a:srgbClr val="14CD68"/>
                    </a:gs>
                    <a:gs pos="100000">
                      <a:srgbClr val="035C7D"/>
                    </a:gs>
                  </a:gsLst>
                  <a:lin scaled="0"/>
                </a:gradFill>
                <a:latin typeface="Arial" panose="020B0604020202020204" pitchFamily="34" charset="0"/>
                <a:ea typeface="微软雅黑" panose="020B0503020204020204" pitchFamily="34" charset="-122"/>
              </a:rPr>
              <a:t>　</a:t>
            </a:r>
            <a:br>
              <a:rPr lang="zh-CN" altLang="en-US" sz="3200" b="1" dirty="0">
                <a:solidFill>
                  <a:schemeClr val="tx1"/>
                </a:solidFill>
                <a:latin typeface="Arial" panose="020B0604020202020204" pitchFamily="34" charset="0"/>
                <a:ea typeface="微软雅黑" panose="020B0503020204020204" pitchFamily="34" charset="-122"/>
              </a:rPr>
            </a:br>
            <a:endParaRPr lang="zh-CN" altLang="en-US" sz="3200" b="1" dirty="0">
              <a:solidFill>
                <a:schemeClr val="tx1"/>
              </a:solidFill>
              <a:latin typeface="Arial" panose="020B0604020202020204" pitchFamily="34" charset="0"/>
              <a:ea typeface="微软雅黑" panose="020B0503020204020204" pitchFamily="34" charset="-122"/>
            </a:endParaRPr>
          </a:p>
        </p:txBody>
      </p:sp>
      <p:pic>
        <p:nvPicPr>
          <p:cNvPr id="6" name="图片 1" descr="组48325同意"/>
          <p:cNvPicPr>
            <a:picLocks noChangeAspect="1" noChangeArrowheads="1"/>
          </p:cNvPicPr>
          <p:nvPr/>
        </p:nvPicPr>
        <p:blipFill>
          <a:blip r:embed="rId5" cstate="print"/>
          <a:srcRect/>
          <a:stretch>
            <a:fillRect/>
          </a:stretch>
        </p:blipFill>
        <p:spPr bwMode="auto">
          <a:xfrm>
            <a:off x="193675" y="521653"/>
            <a:ext cx="2389188" cy="608012"/>
          </a:xfrm>
          <a:prstGeom prst="rect">
            <a:avLst/>
          </a:prstGeom>
          <a:noFill/>
          <a:ln w="9525">
            <a:noFill/>
            <a:miter lim="800000"/>
            <a:headEnd/>
            <a:tailEnd/>
          </a:ln>
        </p:spPr>
      </p:pic>
      <p:sp>
        <p:nvSpPr>
          <p:cNvPr id="11"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情境导入</a:t>
            </a:r>
            <a:endParaRPr lang="zh-CN" altLang="en-US" sz="2400" b="1" dirty="0">
              <a:solidFill>
                <a:srgbClr val="EF7509"/>
              </a:solidFill>
              <a:latin typeface="思源黑体 CN Heavy" pitchFamily="34" charset="-122"/>
              <a:ea typeface="思源黑体 CN Heavy" pitchFamily="34" charset="-122"/>
            </a:endParaRPr>
          </a:p>
        </p:txBody>
      </p:sp>
    </p:spTree>
    <p:custDataLst>
      <p:tags r:id="rId6"/>
    </p:custData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6385" name="Rectangle 2"/>
          <p:cNvSpPr txBox="1">
            <a:spLocks noRot="1"/>
          </p:cNvSpPr>
          <p:nvPr/>
        </p:nvSpPr>
        <p:spPr>
          <a:xfrm>
            <a:off x="242570" y="1310005"/>
            <a:ext cx="11503025" cy="5299710"/>
          </a:xfrm>
          <a:prstGeom prst="rect">
            <a:avLst/>
          </a:prstGeom>
          <a:noFill/>
          <a:ln w="9525">
            <a:noFill/>
          </a:ln>
        </p:spPr>
        <p:txBody>
          <a:bodyPr anchor="t"/>
          <a:lstStyle/>
          <a:p>
            <a:pPr marL="306070" defTabSz="914400" eaLnBrk="0" hangingPunct="0">
              <a:lnSpc>
                <a:spcPct val="100000"/>
              </a:lnSpc>
              <a:spcBef>
                <a:spcPts val="0"/>
              </a:spcBef>
            </a:pPr>
            <a:r>
              <a:rPr lang="en-US" altLang="zh-CN" sz="32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dirty="0">
                <a:solidFill>
                  <a:schemeClr val="tx1"/>
                </a:solidFill>
                <a:latin typeface="PMingLiU-ExtB" panose="02020500000000000000" charset="-120"/>
                <a:ea typeface="PMingLiU-ExtB" panose="02020500000000000000" charset="-120"/>
                <a:cs typeface="PMingLiU-ExtB" panose="02020500000000000000" charset="-120"/>
              </a:rPr>
              <a:t>如</a:t>
            </a:r>
            <a:r>
              <a:rPr lang="en-US" altLang="zh-CN" sz="3200" b="1" dirty="0">
                <a:solidFill>
                  <a:schemeClr val="tx1"/>
                </a:solidFill>
                <a:latin typeface="PMingLiU-ExtB" panose="02020500000000000000" charset="-120"/>
                <a:ea typeface="PMingLiU-ExtB" panose="02020500000000000000" charset="-120"/>
                <a:cs typeface="PMingLiU-ExtB" panose="02020500000000000000" charset="-120"/>
              </a:rPr>
              <a:t>《</a:t>
            </a:r>
            <a:r>
              <a:rPr lang="zh-CN" altLang="en-US" sz="3200" b="1" dirty="0">
                <a:solidFill>
                  <a:schemeClr val="tx1"/>
                </a:solidFill>
                <a:latin typeface="PMingLiU-ExtB" panose="02020500000000000000" charset="-120"/>
                <a:ea typeface="PMingLiU-ExtB" panose="02020500000000000000" charset="-120"/>
                <a:cs typeface="PMingLiU-ExtB" panose="02020500000000000000" charset="-120"/>
              </a:rPr>
              <a:t>春</a:t>
            </a:r>
            <a:r>
              <a:rPr lang="en-US" altLang="zh-CN" sz="3200" b="1" dirty="0">
                <a:solidFill>
                  <a:schemeClr val="tx1"/>
                </a:solidFill>
                <a:latin typeface="PMingLiU-ExtB" panose="02020500000000000000" charset="-120"/>
                <a:ea typeface="PMingLiU-ExtB" panose="02020500000000000000" charset="-120"/>
                <a:cs typeface="PMingLiU-ExtB" panose="02020500000000000000" charset="-120"/>
              </a:rPr>
              <a:t>》</a:t>
            </a:r>
            <a:r>
              <a:rPr lang="zh-CN" altLang="en-US" sz="3200" b="1" dirty="0">
                <a:solidFill>
                  <a:schemeClr val="tx1"/>
                </a:solidFill>
                <a:latin typeface="PMingLiU-ExtB" panose="02020500000000000000" charset="-120"/>
                <a:ea typeface="PMingLiU-ExtB" panose="02020500000000000000" charset="-120"/>
                <a:cs typeface="PMingLiU-ExtB" panose="02020500000000000000" charset="-120"/>
              </a:rPr>
              <a:t>中作者对“春花图”的描写：“桃树、杏树、梨树，你不让我，我不让你，都开满了花赶趟儿。红的像火，粉的像霞，白的像雪。花里带着甜味儿；闭了眼，树上仿佛已经满是桃儿、杏儿、梨儿，花下成千成百的蜜蜂嗡嗡地闹着，大小的蝴蝶飞来飞去，野花遍地是：杂样儿，有名字的，没名字的，散在草丛里像眼睛，像星星，还眨呀眨的。”</a:t>
            </a:r>
            <a:r>
              <a:rPr lang="zh-CN" altLang="en-US" sz="3200" b="1" dirty="0">
                <a:gradFill>
                  <a:gsLst>
                    <a:gs pos="0">
                      <a:srgbClr val="007BD3"/>
                    </a:gs>
                    <a:gs pos="100000">
                      <a:srgbClr val="034373"/>
                    </a:gs>
                  </a:gsLst>
                  <a:lin scaled="0"/>
                </a:gradFill>
                <a:latin typeface="PMingLiU-ExtB" panose="02020500000000000000" charset="-120"/>
                <a:ea typeface="PMingLiU-ExtB" panose="02020500000000000000" charset="-120"/>
                <a:cs typeface="PMingLiU-ExtB" panose="02020500000000000000" charset="-120"/>
              </a:rPr>
              <a:t>这段文字，</a:t>
            </a:r>
            <a:r>
              <a:rPr lang="zh-CN" altLang="en-US" sz="3200" b="1" dirty="0">
                <a:solidFill>
                  <a:schemeClr val="tx1"/>
                </a:solidFill>
                <a:latin typeface="PMingLiU-ExtB" panose="02020500000000000000" charset="-120"/>
                <a:ea typeface="PMingLiU-ExtB" panose="02020500000000000000" charset="-120"/>
                <a:cs typeface="PMingLiU-ExtB" panose="02020500000000000000" charset="-120"/>
              </a:rPr>
              <a:t>首句</a:t>
            </a:r>
            <a:r>
              <a:rPr lang="zh-CN" altLang="en-US" sz="3200" b="1" dirty="0">
                <a:gradFill>
                  <a:gsLst>
                    <a:gs pos="0">
                      <a:srgbClr val="007BD3"/>
                    </a:gs>
                    <a:gs pos="100000">
                      <a:srgbClr val="034373"/>
                    </a:gs>
                  </a:gsLst>
                  <a:lin scaled="0"/>
                </a:gradFill>
                <a:latin typeface="PMingLiU-ExtB" panose="02020500000000000000" charset="-120"/>
                <a:ea typeface="PMingLiU-ExtB" panose="02020500000000000000" charset="-120"/>
                <a:cs typeface="PMingLiU-ExtB" panose="02020500000000000000" charset="-120"/>
              </a:rPr>
              <a:t>用拟人、回环两种修辞方法，描写了桃花、杏花、梨花竞相开放的景象，紧接着通过三个比喻</a:t>
            </a:r>
            <a:r>
              <a:rPr lang="en-US" altLang="zh-CN" sz="3200" b="1" dirty="0">
                <a:gradFill>
                  <a:gsLst>
                    <a:gs pos="0">
                      <a:srgbClr val="007BD3"/>
                    </a:gs>
                    <a:gs pos="100000">
                      <a:srgbClr val="034373"/>
                    </a:gs>
                  </a:gsLst>
                  <a:lin scaled="0"/>
                </a:gradFill>
                <a:latin typeface="PMingLiU-ExtB" panose="02020500000000000000" charset="-120"/>
                <a:ea typeface="PMingLiU-ExtB" panose="02020500000000000000" charset="-120"/>
                <a:cs typeface="PMingLiU-ExtB" panose="02020500000000000000" charset="-120"/>
              </a:rPr>
              <a:t>——“</a:t>
            </a:r>
            <a:r>
              <a:rPr lang="zh-CN" altLang="en-US" sz="3200" b="1" dirty="0">
                <a:gradFill>
                  <a:gsLst>
                    <a:gs pos="0">
                      <a:srgbClr val="007BD3"/>
                    </a:gs>
                    <a:gs pos="100000">
                      <a:srgbClr val="034373"/>
                    </a:gs>
                  </a:gsLst>
                  <a:lin scaled="0"/>
                </a:gradFill>
                <a:latin typeface="PMingLiU-ExtB" panose="02020500000000000000" charset="-120"/>
                <a:ea typeface="PMingLiU-ExtB" panose="02020500000000000000" charset="-120"/>
                <a:cs typeface="PMingLiU-ExtB" panose="02020500000000000000" charset="-120"/>
              </a:rPr>
              <a:t>红的像火，粉的像霞，白的像雪”，写出花朵的繁茂，花色的娇艳。</a:t>
            </a:r>
            <a:endParaRPr lang="en-US" altLang="zh-CN" sz="3200" b="1" dirty="0">
              <a:gradFill>
                <a:gsLst>
                  <a:gs pos="0">
                    <a:srgbClr val="007BD3"/>
                  </a:gs>
                  <a:gs pos="100000">
                    <a:srgbClr val="034373"/>
                  </a:gs>
                </a:gsLst>
                <a:lin scaled="0"/>
              </a:gradFill>
              <a:latin typeface="PMingLiU-ExtB" panose="02020500000000000000" charset="-120"/>
              <a:ea typeface="PMingLiU-ExtB" panose="02020500000000000000" charset="-120"/>
              <a:cs typeface="PMingLiU-ExtB" panose="02020500000000000000" charset="-120"/>
            </a:endParaRPr>
          </a:p>
        </p:txBody>
      </p:sp>
      <p:pic>
        <p:nvPicPr>
          <p:cNvPr id="3" name="图片 1" descr="组48325同意"/>
          <p:cNvPicPr>
            <a:picLocks noChangeAspect="1" noChangeArrowheads="1"/>
          </p:cNvPicPr>
          <p:nvPr/>
        </p:nvPicPr>
        <p:blipFill>
          <a:blip r:embed="rId1" cstate="print"/>
          <a:srcRect/>
          <a:stretch>
            <a:fillRect/>
          </a:stretch>
        </p:blipFill>
        <p:spPr bwMode="auto">
          <a:xfrm>
            <a:off x="193675" y="521653"/>
            <a:ext cx="2389188" cy="608012"/>
          </a:xfrm>
          <a:prstGeom prst="rect">
            <a:avLst/>
          </a:prstGeom>
          <a:noFill/>
          <a:ln w="9525">
            <a:noFill/>
            <a:miter lim="800000"/>
            <a:headEnd/>
            <a:tailEnd/>
          </a:ln>
        </p:spPr>
      </p:pic>
      <p:pic>
        <p:nvPicPr>
          <p:cNvPr id="4" name="图片 6" descr="盒子2"/>
          <p:cNvPicPr>
            <a:picLocks noChangeAspect="1" noChangeArrowheads="1"/>
          </p:cNvPicPr>
          <p:nvPr/>
        </p:nvPicPr>
        <p:blipFill>
          <a:blip r:embed="rId2" cstate="print"/>
          <a:srcRect/>
          <a:stretch>
            <a:fillRect/>
          </a:stretch>
        </p:blipFill>
        <p:spPr bwMode="auto">
          <a:xfrm>
            <a:off x="0" y="474028"/>
            <a:ext cx="747713" cy="744537"/>
          </a:xfrm>
          <a:prstGeom prst="rect">
            <a:avLst/>
          </a:prstGeom>
          <a:noFill/>
          <a:ln w="9525">
            <a:noFill/>
            <a:miter lim="800000"/>
            <a:headEnd/>
            <a:tailEnd/>
          </a:ln>
        </p:spPr>
      </p:pic>
      <p:sp>
        <p:nvSpPr>
          <p:cNvPr id="5"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写作指导</a:t>
            </a:r>
            <a:endParaRPr lang="zh-CN" altLang="en-US" sz="2400" b="1" dirty="0">
              <a:solidFill>
                <a:srgbClr val="EF7509"/>
              </a:solidFill>
              <a:latin typeface="思源黑体 CN Heavy" pitchFamily="34" charset="-122"/>
              <a:ea typeface="思源黑体 CN Heavy" pitchFamily="34" charset="-122"/>
            </a:endParaRPr>
          </a:p>
        </p:txBody>
      </p:sp>
    </p:spTree>
    <p:custDataLst>
      <p:tags r:id="rId3"/>
    </p:custData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7409" name="TextBox 1"/>
          <p:cNvSpPr txBox="1"/>
          <p:nvPr/>
        </p:nvSpPr>
        <p:spPr>
          <a:xfrm>
            <a:off x="525145" y="1604010"/>
            <a:ext cx="11314430" cy="3538220"/>
          </a:xfrm>
          <a:prstGeom prst="rect">
            <a:avLst/>
          </a:prstGeom>
          <a:noFill/>
          <a:ln w="9525">
            <a:noFill/>
          </a:ln>
        </p:spPr>
        <p:txBody>
          <a:bodyPr wrap="square" anchor="t">
            <a:spAutoFit/>
          </a:bodyPr>
          <a:lstStyle/>
          <a:p>
            <a:pPr indent="457200" defTabSz="914400">
              <a:lnSpc>
                <a:spcPct val="100000"/>
              </a:lnSpc>
            </a:pPr>
            <a:r>
              <a:rPr lang="en-US" altLang="zh-CN" sz="3200" b="1" dirty="0">
                <a:solidFill>
                  <a:schemeClr val="tx1"/>
                </a:solidFill>
                <a:latin typeface="宋体" panose="02010600030101010101" pitchFamily="2" charset="-122"/>
              </a:rPr>
              <a:t>  </a:t>
            </a:r>
            <a:r>
              <a:rPr lang="zh-CN" altLang="en-US" sz="3200" b="1" dirty="0">
                <a:solidFill>
                  <a:schemeClr val="tx1"/>
                </a:solidFill>
                <a:latin typeface="宋体" panose="02010600030101010101" pitchFamily="2" charset="-122"/>
              </a:rPr>
              <a:t>接着，作者由群花的争芳吐艳开展联想，运用超前夸张，联想到秋天的果实累累，同时又由花香引出蜂闹蝶飞，用成千成百的蜜蜂的嗡响和大大小小蝴蝶的飞舞衬托春花的万紫千红、香味浓郁，进一步渲染出百花争春的气氛。最后，作者用</a:t>
            </a:r>
            <a:r>
              <a:rPr lang="zh-CN" altLang="en-US" sz="3200" b="1" dirty="0">
                <a:gradFill>
                  <a:gsLst>
                    <a:gs pos="0">
                      <a:srgbClr val="007BD3"/>
                    </a:gs>
                    <a:gs pos="100000">
                      <a:srgbClr val="034373"/>
                    </a:gs>
                  </a:gsLst>
                  <a:lin scaled="0"/>
                </a:gradFill>
                <a:latin typeface="宋体" panose="02010600030101010101" pitchFamily="2" charset="-122"/>
              </a:rPr>
              <a:t>比喻和拟人</a:t>
            </a:r>
            <a:r>
              <a:rPr lang="zh-CN" altLang="en-US" sz="3200" b="1" dirty="0">
                <a:solidFill>
                  <a:schemeClr val="tx1"/>
                </a:solidFill>
                <a:latin typeface="宋体" panose="02010600030101010101" pitchFamily="2" charset="-122"/>
              </a:rPr>
              <a:t>的手法，从树上的花写到无数的散在草丛里的野花，不但写出铺满原野的野花之多，而且描绘出闪闪发光、轻轻摆动的野花的明丽色彩。</a:t>
            </a:r>
            <a:endParaRPr lang="zh-CN" altLang="en-US" sz="3200" b="1" dirty="0">
              <a:solidFill>
                <a:schemeClr val="tx1"/>
              </a:solidFill>
              <a:latin typeface="宋体" panose="02010600030101010101" pitchFamily="2" charset="-122"/>
            </a:endParaRPr>
          </a:p>
        </p:txBody>
      </p:sp>
      <p:pic>
        <p:nvPicPr>
          <p:cNvPr id="3" name="图片 1" descr="组48325同意"/>
          <p:cNvPicPr>
            <a:picLocks noChangeAspect="1" noChangeArrowheads="1"/>
          </p:cNvPicPr>
          <p:nvPr/>
        </p:nvPicPr>
        <p:blipFill>
          <a:blip r:embed="rId1" cstate="print"/>
          <a:srcRect/>
          <a:stretch>
            <a:fillRect/>
          </a:stretch>
        </p:blipFill>
        <p:spPr bwMode="auto">
          <a:xfrm>
            <a:off x="193675" y="521653"/>
            <a:ext cx="2389188" cy="608012"/>
          </a:xfrm>
          <a:prstGeom prst="rect">
            <a:avLst/>
          </a:prstGeom>
          <a:noFill/>
          <a:ln w="9525">
            <a:noFill/>
            <a:miter lim="800000"/>
            <a:headEnd/>
            <a:tailEnd/>
          </a:ln>
        </p:spPr>
      </p:pic>
      <p:pic>
        <p:nvPicPr>
          <p:cNvPr id="4" name="图片 6" descr="盒子2"/>
          <p:cNvPicPr>
            <a:picLocks noChangeAspect="1" noChangeArrowheads="1"/>
          </p:cNvPicPr>
          <p:nvPr/>
        </p:nvPicPr>
        <p:blipFill>
          <a:blip r:embed="rId2" cstate="print"/>
          <a:srcRect/>
          <a:stretch>
            <a:fillRect/>
          </a:stretch>
        </p:blipFill>
        <p:spPr bwMode="auto">
          <a:xfrm>
            <a:off x="0" y="474028"/>
            <a:ext cx="747713" cy="744537"/>
          </a:xfrm>
          <a:prstGeom prst="rect">
            <a:avLst/>
          </a:prstGeom>
          <a:noFill/>
          <a:ln w="9525">
            <a:noFill/>
            <a:miter lim="800000"/>
            <a:headEnd/>
            <a:tailEnd/>
          </a:ln>
        </p:spPr>
      </p:pic>
      <p:sp>
        <p:nvSpPr>
          <p:cNvPr id="5"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写作指导</a:t>
            </a:r>
            <a:endParaRPr lang="zh-CN" altLang="en-US" sz="2400" b="1" dirty="0">
              <a:solidFill>
                <a:srgbClr val="EF7509"/>
              </a:solidFill>
              <a:latin typeface="思源黑体 CN Heavy" pitchFamily="34" charset="-122"/>
              <a:ea typeface="思源黑体 CN Heavy" pitchFamily="34" charset="-122"/>
            </a:endParaRPr>
          </a:p>
        </p:txBody>
      </p:sp>
    </p:spTree>
    <p:custDataLst>
      <p:tags r:id="rId3"/>
    </p:custData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9" name="任意多边形: 形状 38"/>
          <p:cNvSpPr/>
          <p:nvPr>
            <p:custDataLst>
              <p:tags r:id="rId1"/>
            </p:custDataLst>
          </p:nvPr>
        </p:nvSpPr>
        <p:spPr>
          <a:xfrm rot="18900000">
            <a:off x="-110231" y="6043222"/>
            <a:ext cx="642326" cy="45719"/>
          </a:xfrm>
          <a:custGeom>
            <a:avLst/>
            <a:gdLst>
              <a:gd name="connsiteX0" fmla="*/ 635629 w 642326"/>
              <a:gd name="connsiteY0" fmla="*/ 6695 h 45719"/>
              <a:gd name="connsiteX1" fmla="*/ 642326 w 642326"/>
              <a:gd name="connsiteY1" fmla="*/ 22860 h 45719"/>
              <a:gd name="connsiteX2" fmla="*/ 642324 w 642326"/>
              <a:gd name="connsiteY2" fmla="*/ 22860 h 45719"/>
              <a:gd name="connsiteX3" fmla="*/ 619465 w 642326"/>
              <a:gd name="connsiteY3" fmla="*/ 45719 h 45719"/>
              <a:gd name="connsiteX4" fmla="*/ 0 w 642326"/>
              <a:gd name="connsiteY4" fmla="*/ 45719 h 45719"/>
              <a:gd name="connsiteX5" fmla="*/ 45719 w 642326"/>
              <a:gd name="connsiteY5" fmla="*/ 0 h 45719"/>
              <a:gd name="connsiteX6" fmla="*/ 619466 w 642326"/>
              <a:gd name="connsiteY6" fmla="*/ 0 h 45719"/>
              <a:gd name="connsiteX7" fmla="*/ 635629 w 642326"/>
              <a:gd name="connsiteY7" fmla="*/ 6695 h 4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326" h="45719">
                <a:moveTo>
                  <a:pt x="635629" y="6695"/>
                </a:moveTo>
                <a:cubicBezTo>
                  <a:pt x="639766" y="10832"/>
                  <a:pt x="642325" y="16547"/>
                  <a:pt x="642326" y="22860"/>
                </a:cubicBezTo>
                <a:lnTo>
                  <a:pt x="642324" y="22860"/>
                </a:lnTo>
                <a:cubicBezTo>
                  <a:pt x="642324" y="35484"/>
                  <a:pt x="632090" y="45719"/>
                  <a:pt x="619465" y="45719"/>
                </a:cubicBezTo>
                <a:lnTo>
                  <a:pt x="0" y="45719"/>
                </a:lnTo>
                <a:lnTo>
                  <a:pt x="45719" y="0"/>
                </a:lnTo>
                <a:lnTo>
                  <a:pt x="619466" y="0"/>
                </a:lnTo>
                <a:cubicBezTo>
                  <a:pt x="625778" y="0"/>
                  <a:pt x="631493" y="2559"/>
                  <a:pt x="635629" y="6695"/>
                </a:cubicBezTo>
                <a:close/>
              </a:path>
            </a:pathLst>
          </a:cu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pitchFamily="34" charset="-122"/>
            </a:endParaRPr>
          </a:p>
        </p:txBody>
      </p:sp>
      <p:sp>
        <p:nvSpPr>
          <p:cNvPr id="21" name="文本框 20"/>
          <p:cNvSpPr txBox="1"/>
          <p:nvPr>
            <p:custDataLst>
              <p:tags r:id="rId2"/>
            </p:custDataLst>
          </p:nvPr>
        </p:nvSpPr>
        <p:spPr>
          <a:xfrm>
            <a:off x="994410" y="2320290"/>
            <a:ext cx="10004425" cy="368681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indent="457200" algn="l" eaLnBrk="1" fontAlgn="ctr" hangingPunct="1">
              <a:lnSpc>
                <a:spcPct val="130000"/>
              </a:lnSpc>
              <a:spcBef>
                <a:spcPts val="1000"/>
              </a:spcBef>
              <a:spcAft>
                <a:spcPts val="0"/>
              </a:spcAft>
              <a:buSzPct val="90000"/>
              <a:buFont typeface="WPS-Bullets" pitchFamily="2" charset="0"/>
            </a:pPr>
            <a:r>
              <a:rPr lang="zh-CN" altLang="en-US" sz="3200" dirty="0">
                <a:latin typeface="Arial" panose="020B0604020202020204" pitchFamily="34" charset="0"/>
                <a:ea typeface="微软雅黑" panose="020B0503020204020204" pitchFamily="34" charset="-122"/>
              </a:rPr>
              <a:t>④运用</a:t>
            </a:r>
            <a:r>
              <a:rPr lang="zh-CN" altLang="en-US" sz="3200" dirty="0">
                <a:solidFill>
                  <a:srgbClr val="FF0000"/>
                </a:solidFill>
                <a:latin typeface="Arial" panose="020B0604020202020204" pitchFamily="34" charset="0"/>
                <a:ea typeface="微软雅黑" panose="020B0503020204020204" pitchFamily="34" charset="-122"/>
              </a:rPr>
              <a:t>感官</a:t>
            </a:r>
            <a:r>
              <a:rPr lang="zh-CN" altLang="en-US" sz="3200" dirty="0">
                <a:latin typeface="Arial" panose="020B0604020202020204" pitchFamily="34" charset="0"/>
                <a:ea typeface="微软雅黑" panose="020B0503020204020204" pitchFamily="34" charset="-122"/>
              </a:rPr>
              <a:t>，</a:t>
            </a:r>
            <a:r>
              <a:rPr lang="zh-CN" altLang="en-US" sz="3200" dirty="0">
                <a:solidFill>
                  <a:srgbClr val="FF0000"/>
                </a:solidFill>
                <a:latin typeface="Arial" panose="020B0604020202020204" pitchFamily="34" charset="0"/>
                <a:ea typeface="微软雅黑" panose="020B0503020204020204" pitchFamily="34" charset="-122"/>
              </a:rPr>
              <a:t>多角度</a:t>
            </a:r>
            <a:r>
              <a:rPr lang="zh-CN" altLang="en-US" sz="3200" dirty="0">
                <a:latin typeface="Arial" panose="020B0604020202020204" pitchFamily="34" charset="0"/>
                <a:ea typeface="微软雅黑" panose="020B0503020204020204" pitchFamily="34" charset="-122"/>
              </a:rPr>
              <a:t>进行描写，使景物有声有色，有滋有味儿。</a:t>
            </a:r>
            <a:endParaRPr lang="zh-CN" altLang="en-US" sz="3200" dirty="0">
              <a:latin typeface="Arial" panose="020B0604020202020204" pitchFamily="34" charset="0"/>
              <a:ea typeface="微软雅黑" panose="020B0503020204020204" pitchFamily="34" charset="-122"/>
            </a:endParaRPr>
          </a:p>
          <a:p>
            <a:pPr lvl="0" indent="457200" algn="l" eaLnBrk="1" fontAlgn="ctr" hangingPunct="1">
              <a:lnSpc>
                <a:spcPct val="130000"/>
              </a:lnSpc>
              <a:spcBef>
                <a:spcPts val="1000"/>
              </a:spcBef>
              <a:spcAft>
                <a:spcPts val="0"/>
              </a:spcAft>
              <a:buSzPct val="90000"/>
              <a:buFont typeface="WPS-Bullets" pitchFamily="2" charset="0"/>
            </a:pPr>
            <a:r>
              <a:rPr lang="zh-CN" altLang="en-US" sz="3200" dirty="0">
                <a:latin typeface="Arial" panose="020B0604020202020204" pitchFamily="34" charset="0"/>
                <a:ea typeface="微软雅黑" panose="020B0503020204020204" pitchFamily="34" charset="-122"/>
              </a:rPr>
              <a:t>运用感官，从</a:t>
            </a:r>
            <a:r>
              <a:rPr lang="zh-CN" altLang="en-US" sz="3200" dirty="0">
                <a:solidFill>
                  <a:srgbClr val="FF0000"/>
                </a:solidFill>
                <a:latin typeface="Arial" panose="020B0604020202020204" pitchFamily="34" charset="0"/>
                <a:ea typeface="微软雅黑" panose="020B0503020204020204" pitchFamily="34" charset="-122"/>
              </a:rPr>
              <a:t>听觉、视觉、嗅觉、味觉、触觉</a:t>
            </a:r>
            <a:r>
              <a:rPr lang="zh-CN" altLang="en-US" sz="3200" dirty="0">
                <a:latin typeface="Arial" panose="020B0604020202020204" pitchFamily="34" charset="0"/>
                <a:ea typeface="微软雅黑" panose="020B0503020204020204" pitchFamily="34" charset="-122"/>
              </a:rPr>
              <a:t>等角度来写景。</a:t>
            </a:r>
            <a:endParaRPr lang="zh-CN" altLang="en-US" sz="3200" dirty="0">
              <a:latin typeface="Arial" panose="020B0604020202020204" pitchFamily="34" charset="0"/>
              <a:ea typeface="微软雅黑" panose="020B0503020204020204" pitchFamily="34" charset="-122"/>
            </a:endParaRPr>
          </a:p>
          <a:p>
            <a:pPr lvl="0" indent="457200" algn="l" eaLnBrk="1" fontAlgn="ctr" hangingPunct="1">
              <a:lnSpc>
                <a:spcPct val="130000"/>
              </a:lnSpc>
              <a:spcBef>
                <a:spcPts val="1000"/>
              </a:spcBef>
              <a:spcAft>
                <a:spcPts val="0"/>
              </a:spcAft>
              <a:buSzPct val="90000"/>
              <a:buFont typeface="WPS-Bullets" pitchFamily="2" charset="0"/>
            </a:pPr>
            <a:r>
              <a:rPr lang="zh-CN" altLang="en-US" sz="3200" dirty="0">
                <a:latin typeface="Arial" panose="020B0604020202020204" pitchFamily="34" charset="0"/>
                <a:ea typeface="微软雅黑" panose="020B0503020204020204" pitchFamily="34" charset="-122"/>
              </a:rPr>
              <a:t>（《</a:t>
            </a:r>
            <a:r>
              <a:rPr lang="zh-CN" altLang="en-US" sz="3200" dirty="0">
                <a:solidFill>
                  <a:srgbClr val="FF0000"/>
                </a:solidFill>
                <a:latin typeface="Arial" panose="020B0604020202020204" pitchFamily="34" charset="0"/>
                <a:ea typeface="微软雅黑" panose="020B0503020204020204" pitchFamily="34" charset="-122"/>
              </a:rPr>
              <a:t>春</a:t>
            </a:r>
            <a:r>
              <a:rPr lang="zh-CN" altLang="en-US" sz="3200" dirty="0">
                <a:latin typeface="Arial" panose="020B0604020202020204" pitchFamily="34" charset="0"/>
                <a:ea typeface="微软雅黑" panose="020B0503020204020204" pitchFamily="34" charset="-122"/>
              </a:rPr>
              <a:t>》第5段）</a:t>
            </a:r>
            <a:endParaRPr lang="zh-CN" altLang="en-US" sz="3200" dirty="0">
              <a:latin typeface="Arial" panose="020B0604020202020204" pitchFamily="34" charset="0"/>
              <a:ea typeface="微软雅黑" panose="020B0503020204020204" pitchFamily="34" charset="-122"/>
            </a:endParaRPr>
          </a:p>
        </p:txBody>
      </p:sp>
      <p:sp>
        <p:nvSpPr>
          <p:cNvPr id="22" name="文本框 21"/>
          <p:cNvSpPr txBox="1"/>
          <p:nvPr>
            <p:custDataLst>
              <p:tags r:id="rId3"/>
            </p:custDataLst>
          </p:nvPr>
        </p:nvSpPr>
        <p:spPr>
          <a:xfrm>
            <a:off x="2910024" y="1314300"/>
            <a:ext cx="7099300" cy="624840"/>
          </a:xfrm>
          <a:prstGeom prst="rect">
            <a:avLst/>
          </a:prstGeom>
          <a:noFill/>
        </p:spPr>
        <p:txBody>
          <a:bodyPr wrap="square" lIns="101600" tIns="38100" rIns="63500" bIns="38100" rtlCol="0">
            <a:noAutofit/>
          </a:bodyPr>
          <a:lstStyle/>
          <a:p>
            <a:pPr marL="0" lvl="0" indent="0" algn="l" eaLnBrk="1" fontAlgn="auto" hangingPunct="1">
              <a:lnSpc>
                <a:spcPct val="100000"/>
              </a:lnSpc>
              <a:spcBef>
                <a:spcPts val="0"/>
              </a:spcBef>
              <a:spcAft>
                <a:spcPts val="0"/>
              </a:spcAft>
            </a:pPr>
            <a:r>
              <a:rPr lang="zh-CN" altLang="en-US" sz="3600" b="1" spc="300" dirty="0">
                <a:solidFill>
                  <a:schemeClr val="tx1"/>
                </a:solidFill>
                <a:latin typeface="Arial" panose="020B0604020202020204" pitchFamily="34" charset="0"/>
                <a:ea typeface="微软雅黑" panose="020B0503020204020204" pitchFamily="34" charset="-122"/>
              </a:rPr>
              <a:t>如何写好景物描写的文章 </a:t>
            </a:r>
            <a:endParaRPr lang="zh-CN" altLang="en-US" sz="3600" b="1" spc="300" dirty="0">
              <a:solidFill>
                <a:schemeClr val="tx1"/>
              </a:solidFill>
              <a:latin typeface="Arial" panose="020B0604020202020204" pitchFamily="34" charset="0"/>
              <a:ea typeface="微软雅黑" panose="020B0503020204020204" pitchFamily="34" charset="-122"/>
            </a:endParaRPr>
          </a:p>
        </p:txBody>
      </p:sp>
      <p:pic>
        <p:nvPicPr>
          <p:cNvPr id="5" name="图片 1" descr="组48325同意"/>
          <p:cNvPicPr>
            <a:picLocks noChangeAspect="1" noChangeArrowheads="1"/>
          </p:cNvPicPr>
          <p:nvPr/>
        </p:nvPicPr>
        <p:blipFill>
          <a:blip r:embed="rId4" cstate="print"/>
          <a:srcRect/>
          <a:stretch>
            <a:fillRect/>
          </a:stretch>
        </p:blipFill>
        <p:spPr bwMode="auto">
          <a:xfrm>
            <a:off x="193675" y="521653"/>
            <a:ext cx="2389188" cy="608012"/>
          </a:xfrm>
          <a:prstGeom prst="rect">
            <a:avLst/>
          </a:prstGeom>
          <a:noFill/>
          <a:ln w="9525">
            <a:noFill/>
            <a:miter lim="800000"/>
            <a:headEnd/>
            <a:tailEnd/>
          </a:ln>
        </p:spPr>
      </p:pic>
      <p:pic>
        <p:nvPicPr>
          <p:cNvPr id="6" name="图片 6" descr="盒子2"/>
          <p:cNvPicPr>
            <a:picLocks noChangeAspect="1" noChangeArrowheads="1"/>
          </p:cNvPicPr>
          <p:nvPr/>
        </p:nvPicPr>
        <p:blipFill>
          <a:blip r:embed="rId5" cstate="print"/>
          <a:srcRect/>
          <a:stretch>
            <a:fillRect/>
          </a:stretch>
        </p:blipFill>
        <p:spPr bwMode="auto">
          <a:xfrm>
            <a:off x="0" y="474028"/>
            <a:ext cx="747713" cy="744537"/>
          </a:xfrm>
          <a:prstGeom prst="rect">
            <a:avLst/>
          </a:prstGeom>
          <a:noFill/>
          <a:ln w="9525">
            <a:noFill/>
            <a:miter lim="800000"/>
            <a:headEnd/>
            <a:tailEnd/>
          </a:ln>
        </p:spPr>
      </p:pic>
      <p:sp>
        <p:nvSpPr>
          <p:cNvPr id="7"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写作指导</a:t>
            </a:r>
            <a:endParaRPr lang="zh-CN" altLang="en-US" sz="2400" b="1" dirty="0">
              <a:solidFill>
                <a:srgbClr val="EF7509"/>
              </a:solidFill>
              <a:latin typeface="思源黑体 CN Heavy" pitchFamily="34" charset="-122"/>
              <a:ea typeface="思源黑体 CN Heavy" pitchFamily="34" charset="-122"/>
            </a:endParaRPr>
          </a:p>
        </p:txBody>
      </p:sp>
    </p:spTree>
    <p:custDataLst>
      <p:tags r:id="rId6"/>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9457" name="Rectangle 2"/>
          <p:cNvSpPr/>
          <p:nvPr/>
        </p:nvSpPr>
        <p:spPr>
          <a:xfrm>
            <a:off x="735965" y="1324610"/>
            <a:ext cx="11021695" cy="4399915"/>
          </a:xfrm>
          <a:prstGeom prst="rect">
            <a:avLst/>
          </a:prstGeom>
          <a:noFill/>
          <a:ln w="9525">
            <a:noFill/>
          </a:ln>
        </p:spPr>
        <p:txBody>
          <a:bodyPr wrap="square" anchor="ctr">
            <a:spAutoFit/>
          </a:bodyPr>
          <a:lstStyle/>
          <a:p>
            <a:pPr indent="457200">
              <a:lnSpc>
                <a:spcPct val="125000"/>
              </a:lnSpc>
              <a:spcBef>
                <a:spcPts val="0"/>
              </a:spcBef>
              <a:spcAft>
                <a:spcPts val="0"/>
              </a:spcAft>
            </a:pPr>
            <a:r>
              <a:rPr lang="en-US" altLang="zh-CN" sz="3200" b="1" dirty="0">
                <a:solidFill>
                  <a:schemeClr val="tx1"/>
                </a:solidFill>
                <a:latin typeface="PMingLiU-ExtB" panose="02020500000000000000" charset="-120"/>
                <a:ea typeface="PMingLiU-ExtB" panose="02020500000000000000" charset="-120"/>
                <a:cs typeface="PMingLiU-ExtB" panose="02020500000000000000" charset="-120"/>
              </a:rPr>
              <a:t>    </a:t>
            </a:r>
            <a:r>
              <a:rPr lang="zh-CN" altLang="en-US" sz="3200" b="1" dirty="0">
                <a:solidFill>
                  <a:schemeClr val="tx1"/>
                </a:solidFill>
                <a:latin typeface="PMingLiU-ExtB" panose="02020500000000000000" charset="-120"/>
                <a:ea typeface="PMingLiU-ExtB" panose="02020500000000000000" charset="-120"/>
                <a:cs typeface="PMingLiU-ExtB" panose="02020500000000000000" charset="-120"/>
              </a:rPr>
              <a:t>如</a:t>
            </a:r>
            <a:r>
              <a:rPr lang="en-US" altLang="zh-CN" sz="3200" b="1" dirty="0">
                <a:solidFill>
                  <a:schemeClr val="tx1"/>
                </a:solidFill>
                <a:latin typeface="PMingLiU-ExtB" panose="02020500000000000000" charset="-120"/>
                <a:ea typeface="PMingLiU-ExtB" panose="02020500000000000000" charset="-120"/>
                <a:cs typeface="PMingLiU-ExtB" panose="02020500000000000000" charset="-120"/>
              </a:rPr>
              <a:t>《</a:t>
            </a:r>
            <a:r>
              <a:rPr lang="zh-CN" altLang="en-US" sz="3200" b="1" dirty="0">
                <a:solidFill>
                  <a:schemeClr val="tx1"/>
                </a:solidFill>
                <a:latin typeface="PMingLiU-ExtB" panose="02020500000000000000" charset="-120"/>
                <a:ea typeface="PMingLiU-ExtB" panose="02020500000000000000" charset="-120"/>
                <a:cs typeface="PMingLiU-ExtB" panose="02020500000000000000" charset="-120"/>
              </a:rPr>
              <a:t>听潮</a:t>
            </a:r>
            <a:r>
              <a:rPr lang="en-US" altLang="zh-CN" sz="3200" b="1" dirty="0">
                <a:solidFill>
                  <a:schemeClr val="tx1"/>
                </a:solidFill>
                <a:latin typeface="PMingLiU-ExtB" panose="02020500000000000000" charset="-120"/>
                <a:ea typeface="PMingLiU-ExtB" panose="02020500000000000000" charset="-120"/>
                <a:cs typeface="PMingLiU-ExtB" panose="02020500000000000000" charset="-120"/>
              </a:rPr>
              <a:t>》</a:t>
            </a:r>
            <a:r>
              <a:rPr lang="zh-CN" altLang="en-US" sz="3200" b="1" dirty="0">
                <a:solidFill>
                  <a:schemeClr val="tx1"/>
                </a:solidFill>
                <a:latin typeface="PMingLiU-ExtB" panose="02020500000000000000" charset="-120"/>
                <a:ea typeface="PMingLiU-ExtB" panose="02020500000000000000" charset="-120"/>
                <a:cs typeface="PMingLiU-ExtB" panose="02020500000000000000" charset="-120"/>
              </a:rPr>
              <a:t>中对海景的描绘：“每天潮来的时候，</a:t>
            </a:r>
            <a:r>
              <a:rPr lang="zh-CN" altLang="en-US" sz="3200" b="1" dirty="0">
                <a:solidFill>
                  <a:srgbClr val="0000FF"/>
                </a:solidFill>
                <a:latin typeface="PMingLiU-ExtB" panose="02020500000000000000" charset="-120"/>
                <a:ea typeface="PMingLiU-ExtB" panose="02020500000000000000" charset="-120"/>
                <a:cs typeface="PMingLiU-ExtB" panose="02020500000000000000" charset="-120"/>
              </a:rPr>
              <a:t>听见</a:t>
            </a:r>
            <a:r>
              <a:rPr lang="zh-CN" altLang="en-US" sz="3200" b="1" dirty="0">
                <a:solidFill>
                  <a:schemeClr val="tx1"/>
                </a:solidFill>
                <a:latin typeface="PMingLiU-ExtB" panose="02020500000000000000" charset="-120"/>
                <a:ea typeface="PMingLiU-ExtB" panose="02020500000000000000" charset="-120"/>
                <a:cs typeface="PMingLiU-ExtB" panose="02020500000000000000" charset="-120"/>
              </a:rPr>
              <a:t>海浪冲击岩石的音响，</a:t>
            </a:r>
            <a:r>
              <a:rPr lang="zh-CN" altLang="en-US" sz="3200" b="1" dirty="0">
                <a:solidFill>
                  <a:srgbClr val="0000FF"/>
                </a:solidFill>
                <a:latin typeface="PMingLiU-ExtB" panose="02020500000000000000" charset="-120"/>
                <a:ea typeface="PMingLiU-ExtB" panose="02020500000000000000" charset="-120"/>
                <a:cs typeface="PMingLiU-ExtB" panose="02020500000000000000" charset="-120"/>
              </a:rPr>
              <a:t>看见</a:t>
            </a:r>
            <a:r>
              <a:rPr lang="zh-CN" altLang="en-US" sz="3200" b="1" dirty="0">
                <a:solidFill>
                  <a:schemeClr val="tx1"/>
                </a:solidFill>
                <a:latin typeface="PMingLiU-ExtB" panose="02020500000000000000" charset="-120"/>
                <a:ea typeface="PMingLiU-ExtB" panose="02020500000000000000" charset="-120"/>
                <a:cs typeface="PMingLiU-ExtB" panose="02020500000000000000" charset="-120"/>
              </a:rPr>
              <a:t>空际细雨似的，朝雾似的，暮烟似的飞沫升落；有时它带着</a:t>
            </a:r>
            <a:r>
              <a:rPr lang="zh-CN" altLang="en-US" sz="3200" b="1" dirty="0">
                <a:solidFill>
                  <a:srgbClr val="0000FF"/>
                </a:solidFill>
                <a:latin typeface="PMingLiU-ExtB" panose="02020500000000000000" charset="-120"/>
                <a:ea typeface="PMingLiU-ExtB" panose="02020500000000000000" charset="-120"/>
                <a:cs typeface="PMingLiU-ExtB" panose="02020500000000000000" charset="-120"/>
              </a:rPr>
              <a:t>腥气，带着咸味</a:t>
            </a:r>
            <a:r>
              <a:rPr lang="zh-CN" altLang="en-US" sz="3200" b="1" dirty="0">
                <a:solidFill>
                  <a:schemeClr val="tx1"/>
                </a:solidFill>
                <a:latin typeface="PMingLiU-ExtB" panose="02020500000000000000" charset="-120"/>
                <a:ea typeface="PMingLiU-ExtB" panose="02020500000000000000" charset="-120"/>
                <a:cs typeface="PMingLiU-ExtB" panose="02020500000000000000" charset="-120"/>
              </a:rPr>
              <a:t>，一直冲进我们的窗棂，粘在我们的身上，润湿着房中的一切。”这里通过人的</a:t>
            </a:r>
            <a:r>
              <a:rPr lang="zh-CN" altLang="en-US" sz="3200" b="1" dirty="0">
                <a:gradFill>
                  <a:gsLst>
                    <a:gs pos="0">
                      <a:srgbClr val="007BD3"/>
                    </a:gs>
                    <a:gs pos="100000">
                      <a:srgbClr val="034373"/>
                    </a:gs>
                  </a:gsLst>
                  <a:lin scaled="0"/>
                </a:gradFill>
                <a:latin typeface="PMingLiU-ExtB" panose="02020500000000000000" charset="-120"/>
                <a:ea typeface="PMingLiU-ExtB" panose="02020500000000000000" charset="-120"/>
                <a:cs typeface="PMingLiU-ExtB" panose="02020500000000000000" charset="-120"/>
              </a:rPr>
              <a:t>听觉（“音响”）、视觉（“细雨”“朝雾”“暮烟”）、嗅觉（“腥气”）、味觉（“咸味”）</a:t>
            </a:r>
            <a:r>
              <a:rPr lang="zh-CN" altLang="en-US" sz="3200" b="1" dirty="0">
                <a:solidFill>
                  <a:schemeClr val="tx1"/>
                </a:solidFill>
                <a:latin typeface="PMingLiU-ExtB" panose="02020500000000000000" charset="-120"/>
                <a:ea typeface="PMingLiU-ExtB" panose="02020500000000000000" charset="-120"/>
                <a:cs typeface="PMingLiU-ExtB" panose="02020500000000000000" charset="-120"/>
              </a:rPr>
              <a:t>生动形象地描绘了海潮来时的声音、形态、气息和动作</a:t>
            </a:r>
            <a:r>
              <a:rPr lang="zh-CN" altLang="en-US" sz="3200" dirty="0">
                <a:solidFill>
                  <a:schemeClr val="tx1"/>
                </a:solidFill>
                <a:latin typeface="PMingLiU-ExtB" panose="02020500000000000000" charset="-120"/>
                <a:ea typeface="PMingLiU-ExtB" panose="02020500000000000000" charset="-120"/>
                <a:cs typeface="PMingLiU-ExtB" panose="02020500000000000000" charset="-120"/>
              </a:rPr>
              <a:t>。</a:t>
            </a:r>
            <a:r>
              <a:rPr lang="zh-CN" altLang="en-US"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9" name="任意多边形: 形状 38"/>
          <p:cNvSpPr/>
          <p:nvPr>
            <p:custDataLst>
              <p:tags r:id="rId1"/>
            </p:custDataLst>
          </p:nvPr>
        </p:nvSpPr>
        <p:spPr>
          <a:xfrm rot="18900000">
            <a:off x="-110231" y="6043222"/>
            <a:ext cx="642326" cy="45719"/>
          </a:xfrm>
          <a:custGeom>
            <a:avLst/>
            <a:gdLst>
              <a:gd name="connsiteX0" fmla="*/ 635629 w 642326"/>
              <a:gd name="connsiteY0" fmla="*/ 6695 h 45719"/>
              <a:gd name="connsiteX1" fmla="*/ 642326 w 642326"/>
              <a:gd name="connsiteY1" fmla="*/ 22860 h 45719"/>
              <a:gd name="connsiteX2" fmla="*/ 642324 w 642326"/>
              <a:gd name="connsiteY2" fmla="*/ 22860 h 45719"/>
              <a:gd name="connsiteX3" fmla="*/ 619465 w 642326"/>
              <a:gd name="connsiteY3" fmla="*/ 45719 h 45719"/>
              <a:gd name="connsiteX4" fmla="*/ 0 w 642326"/>
              <a:gd name="connsiteY4" fmla="*/ 45719 h 45719"/>
              <a:gd name="connsiteX5" fmla="*/ 45719 w 642326"/>
              <a:gd name="connsiteY5" fmla="*/ 0 h 45719"/>
              <a:gd name="connsiteX6" fmla="*/ 619466 w 642326"/>
              <a:gd name="connsiteY6" fmla="*/ 0 h 45719"/>
              <a:gd name="connsiteX7" fmla="*/ 635629 w 642326"/>
              <a:gd name="connsiteY7" fmla="*/ 6695 h 4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326" h="45719">
                <a:moveTo>
                  <a:pt x="635629" y="6695"/>
                </a:moveTo>
                <a:cubicBezTo>
                  <a:pt x="639766" y="10832"/>
                  <a:pt x="642325" y="16547"/>
                  <a:pt x="642326" y="22860"/>
                </a:cubicBezTo>
                <a:lnTo>
                  <a:pt x="642324" y="22860"/>
                </a:lnTo>
                <a:cubicBezTo>
                  <a:pt x="642324" y="35484"/>
                  <a:pt x="632090" y="45719"/>
                  <a:pt x="619465" y="45719"/>
                </a:cubicBezTo>
                <a:lnTo>
                  <a:pt x="0" y="45719"/>
                </a:lnTo>
                <a:lnTo>
                  <a:pt x="45719" y="0"/>
                </a:lnTo>
                <a:lnTo>
                  <a:pt x="619466" y="0"/>
                </a:lnTo>
                <a:cubicBezTo>
                  <a:pt x="625778" y="0"/>
                  <a:pt x="631493" y="2559"/>
                  <a:pt x="635629" y="6695"/>
                </a:cubicBezTo>
                <a:close/>
              </a:path>
            </a:pathLst>
          </a:cu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pitchFamily="34" charset="-122"/>
            </a:endParaRPr>
          </a:p>
        </p:txBody>
      </p:sp>
      <p:sp>
        <p:nvSpPr>
          <p:cNvPr id="21" name="文本框 20"/>
          <p:cNvSpPr txBox="1"/>
          <p:nvPr>
            <p:custDataLst>
              <p:tags r:id="rId2"/>
            </p:custDataLst>
          </p:nvPr>
        </p:nvSpPr>
        <p:spPr>
          <a:xfrm>
            <a:off x="788670" y="1939290"/>
            <a:ext cx="10765155" cy="43954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algn="l" eaLnBrk="1" fontAlgn="ctr" hangingPunct="1">
              <a:lnSpc>
                <a:spcPct val="130000"/>
              </a:lnSpc>
              <a:spcBef>
                <a:spcPts val="1000"/>
              </a:spcBef>
              <a:spcAft>
                <a:spcPts val="0"/>
              </a:spcAft>
              <a:buSzPct val="90000"/>
              <a:buFont typeface="WPS-Bullets" pitchFamily="2" charset="0"/>
            </a:pPr>
            <a:r>
              <a:rPr lang="zh-CN" altLang="en-US" sz="3600" dirty="0">
                <a:latin typeface="Arial" panose="020B0604020202020204" pitchFamily="34" charset="0"/>
                <a:ea typeface="微软雅黑" panose="020B0503020204020204" pitchFamily="34" charset="-122"/>
              </a:rPr>
              <a:t>⑤</a:t>
            </a:r>
            <a:r>
              <a:rPr lang="zh-CN" altLang="en-US" sz="3600" dirty="0">
                <a:solidFill>
                  <a:srgbClr val="FF0000"/>
                </a:solidFill>
                <a:latin typeface="Arial" panose="020B0604020202020204" pitchFamily="34" charset="0"/>
                <a:ea typeface="微软雅黑" panose="020B0503020204020204" pitchFamily="34" charset="-122"/>
              </a:rPr>
              <a:t>不同角度</a:t>
            </a:r>
            <a:r>
              <a:rPr lang="zh-CN" altLang="en-US" sz="3600" dirty="0">
                <a:latin typeface="Arial" panose="020B0604020202020204" pitchFamily="34" charset="0"/>
                <a:ea typeface="微软雅黑" panose="020B0503020204020204" pitchFamily="34" charset="-122"/>
              </a:rPr>
              <a:t>进行描写</a:t>
            </a:r>
            <a:endParaRPr lang="zh-CN" altLang="en-US" sz="3600" dirty="0">
              <a:latin typeface="Arial" panose="020B0604020202020204" pitchFamily="34" charset="0"/>
              <a:ea typeface="微软雅黑" panose="020B0503020204020204" pitchFamily="34" charset="-122"/>
            </a:endParaRPr>
          </a:p>
          <a:p>
            <a:pPr lvl="0" algn="l" eaLnBrk="1" fontAlgn="ctr" hangingPunct="1">
              <a:lnSpc>
                <a:spcPct val="120000"/>
              </a:lnSpc>
              <a:spcBef>
                <a:spcPts val="1000"/>
              </a:spcBef>
              <a:spcAft>
                <a:spcPts val="0"/>
              </a:spcAft>
              <a:buSzPct val="90000"/>
              <a:buFont typeface="WPS-Bullets" pitchFamily="2" charset="0"/>
            </a:pPr>
            <a:r>
              <a:rPr lang="zh-CN" altLang="en-US" sz="3600" b="1" dirty="0">
                <a:latin typeface="PMingLiU-ExtB" panose="02020500000000000000" charset="-120"/>
                <a:ea typeface="PMingLiU-ExtB" panose="02020500000000000000" charset="-120"/>
                <a:cs typeface="PMingLiU-ExtB" panose="02020500000000000000" charset="-120"/>
              </a:rPr>
              <a:t>“横看成岭侧成峰，远近高低各不同。”同一景物，由于观察点的不同，远看、近看、仰视、俯视、平视，视觉形象便会呈现出千姿百态。</a:t>
            </a:r>
            <a:r>
              <a:rPr lang="zh-CN" altLang="en-US" sz="3600" b="1" dirty="0">
                <a:gradFill>
                  <a:gsLst>
                    <a:gs pos="0">
                      <a:srgbClr val="007BD3"/>
                    </a:gs>
                    <a:gs pos="100000">
                      <a:srgbClr val="034373"/>
                    </a:gs>
                  </a:gsLst>
                  <a:lin scaled="0"/>
                </a:gradFill>
                <a:latin typeface="PMingLiU-ExtB" panose="02020500000000000000" charset="-120"/>
                <a:ea typeface="PMingLiU-ExtB" panose="02020500000000000000" charset="-120"/>
                <a:cs typeface="PMingLiU-ExtB" panose="02020500000000000000" charset="-120"/>
              </a:rPr>
              <a:t>描写景物时，若能从不同角度进行描写，会使读者对所描写的景物产生更加全面的认识，获得更完美的感受。</a:t>
            </a:r>
            <a:endParaRPr lang="zh-CN" altLang="en-US" sz="3600" b="1" dirty="0">
              <a:gradFill>
                <a:gsLst>
                  <a:gs pos="0">
                    <a:srgbClr val="007BD3"/>
                  </a:gs>
                  <a:gs pos="100000">
                    <a:srgbClr val="034373"/>
                  </a:gs>
                </a:gsLst>
                <a:lin scaled="0"/>
              </a:gradFill>
              <a:latin typeface="PMingLiU-ExtB" panose="02020500000000000000" charset="-120"/>
              <a:ea typeface="PMingLiU-ExtB" panose="02020500000000000000" charset="-120"/>
              <a:cs typeface="PMingLiU-ExtB" panose="02020500000000000000" charset="-120"/>
            </a:endParaRPr>
          </a:p>
        </p:txBody>
      </p:sp>
      <p:sp>
        <p:nvSpPr>
          <p:cNvPr id="22" name="文本框 21"/>
          <p:cNvSpPr txBox="1"/>
          <p:nvPr>
            <p:custDataLst>
              <p:tags r:id="rId3"/>
            </p:custDataLst>
          </p:nvPr>
        </p:nvSpPr>
        <p:spPr>
          <a:xfrm>
            <a:off x="2910024" y="1060935"/>
            <a:ext cx="7099300" cy="624840"/>
          </a:xfrm>
          <a:prstGeom prst="rect">
            <a:avLst/>
          </a:prstGeom>
          <a:noFill/>
        </p:spPr>
        <p:txBody>
          <a:bodyPr wrap="square" lIns="101600" tIns="38100" rIns="63500" bIns="38100" rtlCol="0">
            <a:noAutofit/>
          </a:bodyPr>
          <a:lstStyle/>
          <a:p>
            <a:pPr marL="0" lvl="0" indent="0" algn="ctr" eaLnBrk="1" fontAlgn="auto" hangingPunct="1">
              <a:lnSpc>
                <a:spcPct val="100000"/>
              </a:lnSpc>
              <a:spcBef>
                <a:spcPts val="0"/>
              </a:spcBef>
              <a:spcAft>
                <a:spcPts val="0"/>
              </a:spcAft>
            </a:pPr>
            <a:r>
              <a:rPr lang="zh-CN" altLang="en-US" sz="3600" b="1" spc="300" dirty="0">
                <a:solidFill>
                  <a:schemeClr val="tx1"/>
                </a:solidFill>
                <a:latin typeface="Arial" panose="020B0604020202020204" pitchFamily="34" charset="0"/>
                <a:ea typeface="微软雅黑" panose="020B0503020204020204" pitchFamily="34" charset="-122"/>
              </a:rPr>
              <a:t>如何写好景物描写的文章 </a:t>
            </a:r>
            <a:endParaRPr lang="zh-CN" altLang="en-US" sz="3600" b="1" spc="300" dirty="0">
              <a:solidFill>
                <a:schemeClr val="tx1"/>
              </a:solidFill>
              <a:latin typeface="Arial" panose="020B0604020202020204" pitchFamily="34" charset="0"/>
              <a:ea typeface="微软雅黑" panose="020B0503020204020204" pitchFamily="34" charset="-122"/>
            </a:endParaRPr>
          </a:p>
        </p:txBody>
      </p:sp>
      <p:pic>
        <p:nvPicPr>
          <p:cNvPr id="5" name="图片 1" descr="组48325同意"/>
          <p:cNvPicPr>
            <a:picLocks noChangeAspect="1" noChangeArrowheads="1"/>
          </p:cNvPicPr>
          <p:nvPr/>
        </p:nvPicPr>
        <p:blipFill>
          <a:blip r:embed="rId4" cstate="print"/>
          <a:srcRect/>
          <a:stretch>
            <a:fillRect/>
          </a:stretch>
        </p:blipFill>
        <p:spPr bwMode="auto">
          <a:xfrm>
            <a:off x="193675" y="521653"/>
            <a:ext cx="2389188" cy="608012"/>
          </a:xfrm>
          <a:prstGeom prst="rect">
            <a:avLst/>
          </a:prstGeom>
          <a:noFill/>
          <a:ln w="9525">
            <a:noFill/>
            <a:miter lim="800000"/>
            <a:headEnd/>
            <a:tailEnd/>
          </a:ln>
        </p:spPr>
      </p:pic>
      <p:pic>
        <p:nvPicPr>
          <p:cNvPr id="6" name="图片 6" descr="盒子2"/>
          <p:cNvPicPr>
            <a:picLocks noChangeAspect="1" noChangeArrowheads="1"/>
          </p:cNvPicPr>
          <p:nvPr/>
        </p:nvPicPr>
        <p:blipFill>
          <a:blip r:embed="rId5" cstate="print"/>
          <a:srcRect/>
          <a:stretch>
            <a:fillRect/>
          </a:stretch>
        </p:blipFill>
        <p:spPr bwMode="auto">
          <a:xfrm>
            <a:off x="0" y="474028"/>
            <a:ext cx="747713" cy="744537"/>
          </a:xfrm>
          <a:prstGeom prst="rect">
            <a:avLst/>
          </a:prstGeom>
          <a:noFill/>
          <a:ln w="9525">
            <a:noFill/>
            <a:miter lim="800000"/>
            <a:headEnd/>
            <a:tailEnd/>
          </a:ln>
        </p:spPr>
      </p:pic>
      <p:sp>
        <p:nvSpPr>
          <p:cNvPr id="7"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写作指导</a:t>
            </a:r>
            <a:endParaRPr lang="zh-CN" altLang="en-US" sz="2400" b="1" dirty="0">
              <a:solidFill>
                <a:srgbClr val="EF7509"/>
              </a:solidFill>
              <a:latin typeface="思源黑体 CN Heavy" pitchFamily="34" charset="-122"/>
              <a:ea typeface="思源黑体 CN Heavy" pitchFamily="34" charset="-122"/>
            </a:endParaRPr>
          </a:p>
        </p:txBody>
      </p:sp>
    </p:spTree>
    <p:custDataLst>
      <p:tags r:id="rId6"/>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xEl>
                                              <p:pRg st="1" end="1"/>
                                            </p:txEl>
                                          </p:spTgt>
                                        </p:tgtEl>
                                        <p:attrNameLst>
                                          <p:attrName>style.visibility</p:attrName>
                                        </p:attrNameLst>
                                      </p:cBhvr>
                                      <p:to>
                                        <p:strVal val="visible"/>
                                      </p:to>
                                    </p:set>
                                    <p:anim calcmode="lin" valueType="num">
                                      <p:cBhvr additive="base">
                                        <p:cTn id="7" dur="500" fill="hold"/>
                                        <p:tgtEl>
                                          <p:spTgt spid="2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1505" name="TextBox 3"/>
          <p:cNvSpPr txBox="1"/>
          <p:nvPr/>
        </p:nvSpPr>
        <p:spPr>
          <a:xfrm>
            <a:off x="640080" y="1218565"/>
            <a:ext cx="10848975" cy="4815840"/>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nchor="t">
            <a:spAutoFit/>
          </a:bodyPr>
          <a:lstStyle/>
          <a:p>
            <a:pPr>
              <a:lnSpc>
                <a:spcPct val="120000"/>
              </a:lnSpc>
              <a:spcBef>
                <a:spcPts val="0"/>
              </a:spcBef>
              <a:spcAft>
                <a:spcPts val="0"/>
              </a:spcAft>
            </a:pPr>
            <a:r>
              <a:rPr lang="zh-CN" altLang="en-US" sz="3200" b="1" dirty="0" smtClean="0">
                <a:latin typeface="微软雅黑" panose="020B0503020204020204" pitchFamily="34" charset="-122"/>
                <a:ea typeface="微软雅黑" panose="020B0503020204020204" pitchFamily="34" charset="-122"/>
                <a:cs typeface="宋体" panose="02010600030101010101" pitchFamily="2" charset="-122"/>
              </a:rPr>
              <a:t>      </a:t>
            </a:r>
            <a:r>
              <a:rPr lang="zh-CN" altLang="en-US" sz="3200" b="1" dirty="0" smtClean="0">
                <a:latin typeface="PMingLiU-ExtB" panose="02020500000000000000" charset="-120"/>
                <a:ea typeface="PMingLiU-ExtB" panose="02020500000000000000" charset="-120"/>
                <a:cs typeface="PMingLiU-ExtB" panose="02020500000000000000" charset="-120"/>
              </a:rPr>
              <a:t>如</a:t>
            </a:r>
            <a:r>
              <a:rPr lang="en-US" altLang="zh-CN" sz="3200" b="1" dirty="0">
                <a:latin typeface="PMingLiU-ExtB" panose="02020500000000000000" charset="-120"/>
                <a:ea typeface="PMingLiU-ExtB" panose="02020500000000000000" charset="-120"/>
                <a:cs typeface="PMingLiU-ExtB" panose="02020500000000000000" charset="-120"/>
              </a:rPr>
              <a:t>《</a:t>
            </a:r>
            <a:r>
              <a:rPr lang="zh-CN" altLang="en-US" sz="3200" b="1" dirty="0">
                <a:latin typeface="PMingLiU-ExtB" panose="02020500000000000000" charset="-120"/>
                <a:ea typeface="PMingLiU-ExtB" panose="02020500000000000000" charset="-120"/>
                <a:cs typeface="PMingLiU-ExtB" panose="02020500000000000000" charset="-120"/>
              </a:rPr>
              <a:t>海滨仲夏夜</a:t>
            </a:r>
            <a:r>
              <a:rPr lang="en-US" altLang="zh-CN" sz="3200" b="1" dirty="0">
                <a:latin typeface="PMingLiU-ExtB" panose="02020500000000000000" charset="-120"/>
                <a:ea typeface="PMingLiU-ExtB" panose="02020500000000000000" charset="-120"/>
                <a:cs typeface="PMingLiU-ExtB" panose="02020500000000000000" charset="-120"/>
              </a:rPr>
              <a:t>》</a:t>
            </a:r>
            <a:r>
              <a:rPr lang="zh-CN" altLang="en-US" sz="3200" b="1" dirty="0">
                <a:latin typeface="PMingLiU-ExtB" panose="02020500000000000000" charset="-120"/>
                <a:ea typeface="PMingLiU-ExtB" panose="02020500000000000000" charset="-120"/>
                <a:cs typeface="PMingLiU-ExtB" panose="02020500000000000000" charset="-120"/>
              </a:rPr>
              <a:t>：“夕阳落山不久，西方的天空，还燃烧着一片橘红色的晚霞。大海，也被这霞光染成了红色，而且比天空的景色更要壮观。因为它是活动的，每当一排排波浪涌起的时候，那映照在浪峰上的霞光，又红又亮，简直就像一片霍霍燃烧着的火焰，闪烁着，消失了。而后面的一排，又闪烁着，滚动着，涌了过来。”</a:t>
            </a:r>
            <a:r>
              <a:rPr lang="zh-CN" altLang="en-US" sz="3200" b="1" dirty="0">
                <a:solidFill>
                  <a:srgbClr val="0000FF"/>
                </a:solidFill>
                <a:latin typeface="PMingLiU-ExtB" panose="02020500000000000000" charset="-120"/>
                <a:ea typeface="PMingLiU-ExtB" panose="02020500000000000000" charset="-120"/>
                <a:cs typeface="PMingLiU-ExtB" panose="02020500000000000000" charset="-120"/>
              </a:rPr>
              <a:t>这段描写，作者的立足点是海边。由晚霞写到海浪，再随着海浪的翻涌而转移，视线由上到下，由远及近，生动细腻地写出了霞光的动态</a:t>
            </a:r>
            <a:r>
              <a:rPr lang="zh-CN" altLang="en-US" sz="3200" b="1" dirty="0">
                <a:latin typeface="PMingLiU-ExtB" panose="02020500000000000000" charset="-120"/>
                <a:ea typeface="PMingLiU-ExtB" panose="02020500000000000000" charset="-120"/>
                <a:cs typeface="PMingLiU-ExtB" panose="02020500000000000000" charset="-120"/>
              </a:rPr>
              <a:t>。</a:t>
            </a:r>
            <a:endParaRPr lang="zh-CN" altLang="en-US" sz="3200" b="1" dirty="0">
              <a:latin typeface="PMingLiU-ExtB" panose="02020500000000000000" charset="-120"/>
              <a:ea typeface="PMingLiU-ExtB" panose="02020500000000000000" charset="-120"/>
              <a:cs typeface="PMingLiU-ExtB" panose="02020500000000000000" charset="-120"/>
            </a:endParaRPr>
          </a:p>
        </p:txBody>
      </p:sp>
    </p:spTree>
    <p:custDataLst>
      <p:tags r:id="rId1"/>
    </p:custDataLst>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9" name="任意多边形: 形状 38"/>
          <p:cNvSpPr/>
          <p:nvPr>
            <p:custDataLst>
              <p:tags r:id="rId1"/>
            </p:custDataLst>
          </p:nvPr>
        </p:nvSpPr>
        <p:spPr>
          <a:xfrm rot="18900000">
            <a:off x="-110231" y="6043222"/>
            <a:ext cx="642326" cy="45719"/>
          </a:xfrm>
          <a:custGeom>
            <a:avLst/>
            <a:gdLst>
              <a:gd name="connsiteX0" fmla="*/ 635629 w 642326"/>
              <a:gd name="connsiteY0" fmla="*/ 6695 h 45719"/>
              <a:gd name="connsiteX1" fmla="*/ 642326 w 642326"/>
              <a:gd name="connsiteY1" fmla="*/ 22860 h 45719"/>
              <a:gd name="connsiteX2" fmla="*/ 642324 w 642326"/>
              <a:gd name="connsiteY2" fmla="*/ 22860 h 45719"/>
              <a:gd name="connsiteX3" fmla="*/ 619465 w 642326"/>
              <a:gd name="connsiteY3" fmla="*/ 45719 h 45719"/>
              <a:gd name="connsiteX4" fmla="*/ 0 w 642326"/>
              <a:gd name="connsiteY4" fmla="*/ 45719 h 45719"/>
              <a:gd name="connsiteX5" fmla="*/ 45719 w 642326"/>
              <a:gd name="connsiteY5" fmla="*/ 0 h 45719"/>
              <a:gd name="connsiteX6" fmla="*/ 619466 w 642326"/>
              <a:gd name="connsiteY6" fmla="*/ 0 h 45719"/>
              <a:gd name="connsiteX7" fmla="*/ 635629 w 642326"/>
              <a:gd name="connsiteY7" fmla="*/ 6695 h 4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326" h="45719">
                <a:moveTo>
                  <a:pt x="635629" y="6695"/>
                </a:moveTo>
                <a:cubicBezTo>
                  <a:pt x="639766" y="10832"/>
                  <a:pt x="642325" y="16547"/>
                  <a:pt x="642326" y="22860"/>
                </a:cubicBezTo>
                <a:lnTo>
                  <a:pt x="642324" y="22860"/>
                </a:lnTo>
                <a:cubicBezTo>
                  <a:pt x="642324" y="35484"/>
                  <a:pt x="632090" y="45719"/>
                  <a:pt x="619465" y="45719"/>
                </a:cubicBezTo>
                <a:lnTo>
                  <a:pt x="0" y="45719"/>
                </a:lnTo>
                <a:lnTo>
                  <a:pt x="45719" y="0"/>
                </a:lnTo>
                <a:lnTo>
                  <a:pt x="619466" y="0"/>
                </a:lnTo>
                <a:cubicBezTo>
                  <a:pt x="625778" y="0"/>
                  <a:pt x="631493" y="2559"/>
                  <a:pt x="635629" y="6695"/>
                </a:cubicBezTo>
                <a:close/>
              </a:path>
            </a:pathLst>
          </a:cu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pitchFamily="34" charset="-122"/>
            </a:endParaRPr>
          </a:p>
        </p:txBody>
      </p:sp>
      <p:sp>
        <p:nvSpPr>
          <p:cNvPr id="21" name="文本框 20"/>
          <p:cNvSpPr txBox="1"/>
          <p:nvPr>
            <p:custDataLst>
              <p:tags r:id="rId2"/>
            </p:custDataLst>
          </p:nvPr>
        </p:nvSpPr>
        <p:spPr>
          <a:xfrm>
            <a:off x="868680" y="2131060"/>
            <a:ext cx="10317480" cy="358838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algn="l" eaLnBrk="1" fontAlgn="ctr" hangingPunct="1">
              <a:lnSpc>
                <a:spcPct val="130000"/>
              </a:lnSpc>
              <a:spcBef>
                <a:spcPts val="1000"/>
              </a:spcBef>
              <a:spcAft>
                <a:spcPts val="0"/>
              </a:spcAft>
              <a:buSzPct val="90000"/>
              <a:buFont typeface="WPS-Bullets" pitchFamily="2" charset="0"/>
            </a:pPr>
            <a:r>
              <a:rPr lang="zh-CN" altLang="en-US" sz="3200" dirty="0">
                <a:latin typeface="Arial" panose="020B0604020202020204" pitchFamily="34" charset="0"/>
                <a:ea typeface="微软雅黑" panose="020B0503020204020204" pitchFamily="34" charset="-122"/>
              </a:rPr>
              <a:t>⑥</a:t>
            </a:r>
            <a:r>
              <a:rPr lang="zh-CN" altLang="en-US" sz="3200" dirty="0">
                <a:solidFill>
                  <a:srgbClr val="FF0000"/>
                </a:solidFill>
                <a:latin typeface="Arial" panose="020B0604020202020204" pitchFamily="34" charset="0"/>
                <a:ea typeface="微软雅黑" panose="020B0503020204020204" pitchFamily="34" charset="-122"/>
              </a:rPr>
              <a:t>动静结合</a:t>
            </a:r>
            <a:r>
              <a:rPr lang="zh-CN" altLang="en-US" sz="3200" dirty="0">
                <a:latin typeface="Arial" panose="020B0604020202020204" pitchFamily="34" charset="0"/>
                <a:ea typeface="微软雅黑" panose="020B0503020204020204" pitchFamily="34" charset="-122"/>
              </a:rPr>
              <a:t>地进行观察。</a:t>
            </a:r>
            <a:endParaRPr lang="zh-CN" altLang="en-US" sz="3200" dirty="0">
              <a:latin typeface="Arial" panose="020B0604020202020204" pitchFamily="34" charset="0"/>
              <a:ea typeface="微软雅黑" panose="020B0503020204020204" pitchFamily="34" charset="-122"/>
            </a:endParaRPr>
          </a:p>
          <a:p>
            <a:pPr lvl="0" algn="l" eaLnBrk="1" fontAlgn="ctr" hangingPunct="1">
              <a:lnSpc>
                <a:spcPct val="130000"/>
              </a:lnSpc>
              <a:spcBef>
                <a:spcPts val="1000"/>
              </a:spcBef>
              <a:spcAft>
                <a:spcPts val="0"/>
              </a:spcAft>
              <a:buSzPct val="90000"/>
              <a:buFont typeface="WPS-Bullets" pitchFamily="2" charset="0"/>
            </a:pPr>
            <a:r>
              <a:rPr lang="zh-CN" altLang="en-US" sz="3200" dirty="0" smtClean="0">
                <a:latin typeface="Arial" panose="020B0604020202020204" pitchFamily="34" charset="0"/>
                <a:ea typeface="微软雅黑" panose="020B0503020204020204" pitchFamily="34" charset="-122"/>
              </a:rPr>
              <a:t>    在</a:t>
            </a:r>
            <a:r>
              <a:rPr lang="zh-CN" altLang="en-US" sz="3200" dirty="0">
                <a:latin typeface="Arial" panose="020B0604020202020204" pitchFamily="34" charset="0"/>
                <a:ea typeface="微软雅黑" panose="020B0503020204020204" pitchFamily="34" charset="-122"/>
              </a:rPr>
              <a:t>写景状物的文章中，孤立地写动态或静态，往往不能给人以深刻的印象。若能将动态描写与静态描写结合起来，</a:t>
            </a:r>
            <a:r>
              <a:rPr lang="zh-CN" altLang="en-US" sz="3200" dirty="0">
                <a:solidFill>
                  <a:srgbClr val="FF0000"/>
                </a:solidFill>
                <a:latin typeface="Arial" panose="020B0604020202020204" pitchFamily="34" charset="0"/>
                <a:ea typeface="微软雅黑" panose="020B0503020204020204" pitchFamily="34" charset="-122"/>
              </a:rPr>
              <a:t>以动衬静，以静写动</a:t>
            </a:r>
            <a:r>
              <a:rPr lang="zh-CN" altLang="en-US" sz="3200" dirty="0">
                <a:latin typeface="Arial" panose="020B0604020202020204" pitchFamily="34" charset="0"/>
                <a:ea typeface="微软雅黑" panose="020B0503020204020204" pitchFamily="34" charset="-122"/>
              </a:rPr>
              <a:t>，则会塑造出栩栩如生的艺术形象 </a:t>
            </a:r>
            <a:endParaRPr lang="zh-CN" altLang="en-US" sz="3200" dirty="0">
              <a:latin typeface="Arial" panose="020B0604020202020204" pitchFamily="34" charset="0"/>
              <a:ea typeface="微软雅黑" panose="020B0503020204020204" pitchFamily="34" charset="-122"/>
            </a:endParaRPr>
          </a:p>
        </p:txBody>
      </p:sp>
      <p:sp>
        <p:nvSpPr>
          <p:cNvPr id="22" name="文本框 21"/>
          <p:cNvSpPr txBox="1"/>
          <p:nvPr>
            <p:custDataLst>
              <p:tags r:id="rId3"/>
            </p:custDataLst>
          </p:nvPr>
        </p:nvSpPr>
        <p:spPr>
          <a:xfrm>
            <a:off x="2910024" y="1314300"/>
            <a:ext cx="7099300" cy="624840"/>
          </a:xfrm>
          <a:prstGeom prst="rect">
            <a:avLst/>
          </a:prstGeom>
          <a:noFill/>
        </p:spPr>
        <p:txBody>
          <a:bodyPr wrap="square" lIns="101600" tIns="38100" rIns="63500" bIns="38100" rtlCol="0">
            <a:noAutofit/>
          </a:bodyPr>
          <a:lstStyle/>
          <a:p>
            <a:pPr marL="0" lvl="0" indent="0" algn="l" eaLnBrk="1" fontAlgn="auto" hangingPunct="1">
              <a:lnSpc>
                <a:spcPct val="100000"/>
              </a:lnSpc>
              <a:spcBef>
                <a:spcPts val="0"/>
              </a:spcBef>
              <a:spcAft>
                <a:spcPts val="0"/>
              </a:spcAft>
            </a:pPr>
            <a:r>
              <a:rPr lang="zh-CN" altLang="en-US" sz="3600" b="1" spc="300" dirty="0">
                <a:latin typeface="Arial" panose="020B0604020202020204" pitchFamily="34" charset="0"/>
                <a:ea typeface="微软雅黑" panose="020B0503020204020204" pitchFamily="34" charset="-122"/>
              </a:rPr>
              <a:t>如何写好景物描写的文章 </a:t>
            </a:r>
            <a:endParaRPr lang="zh-CN" altLang="en-US" sz="3600" b="1" spc="300" dirty="0">
              <a:latin typeface="Arial" panose="020B0604020202020204" pitchFamily="34" charset="0"/>
              <a:ea typeface="微软雅黑" panose="020B0503020204020204" pitchFamily="34" charset="-122"/>
            </a:endParaRPr>
          </a:p>
        </p:txBody>
      </p:sp>
      <p:pic>
        <p:nvPicPr>
          <p:cNvPr id="13" name="图片 1" descr="组48325同意"/>
          <p:cNvPicPr>
            <a:picLocks noChangeAspect="1" noChangeArrowheads="1"/>
          </p:cNvPicPr>
          <p:nvPr/>
        </p:nvPicPr>
        <p:blipFill>
          <a:blip r:embed="rId4" cstate="print"/>
          <a:srcRect/>
          <a:stretch>
            <a:fillRect/>
          </a:stretch>
        </p:blipFill>
        <p:spPr bwMode="auto">
          <a:xfrm>
            <a:off x="193675" y="521653"/>
            <a:ext cx="2389188" cy="608012"/>
          </a:xfrm>
          <a:prstGeom prst="rect">
            <a:avLst/>
          </a:prstGeom>
          <a:noFill/>
          <a:ln w="9525">
            <a:noFill/>
            <a:miter lim="800000"/>
            <a:headEnd/>
            <a:tailEnd/>
          </a:ln>
        </p:spPr>
      </p:pic>
      <p:pic>
        <p:nvPicPr>
          <p:cNvPr id="14" name="图片 6" descr="盒子2"/>
          <p:cNvPicPr>
            <a:picLocks noChangeAspect="1" noChangeArrowheads="1"/>
          </p:cNvPicPr>
          <p:nvPr/>
        </p:nvPicPr>
        <p:blipFill>
          <a:blip r:embed="rId5" cstate="print"/>
          <a:srcRect/>
          <a:stretch>
            <a:fillRect/>
          </a:stretch>
        </p:blipFill>
        <p:spPr bwMode="auto">
          <a:xfrm>
            <a:off x="0" y="474028"/>
            <a:ext cx="747713" cy="744537"/>
          </a:xfrm>
          <a:prstGeom prst="rect">
            <a:avLst/>
          </a:prstGeom>
          <a:noFill/>
          <a:ln w="9525">
            <a:noFill/>
            <a:miter lim="800000"/>
            <a:headEnd/>
            <a:tailEnd/>
          </a:ln>
        </p:spPr>
      </p:pic>
      <p:sp>
        <p:nvSpPr>
          <p:cNvPr id="15"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写作指导</a:t>
            </a:r>
            <a:endParaRPr lang="zh-CN" altLang="en-US" sz="2400" b="1" dirty="0">
              <a:solidFill>
                <a:srgbClr val="EF7509"/>
              </a:solidFill>
              <a:latin typeface="思源黑体 CN Heavy" pitchFamily="34" charset="-122"/>
              <a:ea typeface="思源黑体 CN Heavy" pitchFamily="34" charset="-122"/>
            </a:endParaRPr>
          </a:p>
        </p:txBody>
      </p:sp>
    </p:spTree>
    <p:custDataLst>
      <p:tags r:id="rId6"/>
    </p:custDataLst>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3553" name="Rectangle 2"/>
          <p:cNvSpPr>
            <a:spLocks noGrp="1" noRot="1"/>
          </p:cNvSpPr>
          <p:nvPr>
            <p:ph idx="1"/>
          </p:nvPr>
        </p:nvSpPr>
        <p:spPr>
          <a:xfrm>
            <a:off x="670560" y="1054100"/>
            <a:ext cx="11041380" cy="5521960"/>
          </a:xfrm>
        </p:spPr>
        <p:txBody>
          <a:bodyPr vert="horz" wrap="square" lIns="91440" tIns="45720" rIns="91440" bIns="45720" anchor="t"/>
          <a:lstStyle/>
          <a:p>
            <a:pPr marL="0" indent="0">
              <a:lnSpc>
                <a:spcPct val="120000"/>
              </a:lnSpc>
              <a:spcAft>
                <a:spcPts val="0"/>
              </a:spcAft>
              <a:buNone/>
            </a:pPr>
            <a:r>
              <a:rPr lang="en-US" altLang="zh-CN" sz="3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dirty="0">
                <a:solidFill>
                  <a:schemeClr val="tx1"/>
                </a:solidFill>
                <a:latin typeface="PMingLiU-ExtB" panose="02020500000000000000" charset="-120"/>
                <a:ea typeface="PMingLiU-ExtB" panose="02020500000000000000" charset="-120"/>
                <a:cs typeface="PMingLiU-ExtB" panose="02020500000000000000" charset="-120"/>
              </a:rPr>
              <a:t>例如</a:t>
            </a:r>
            <a:r>
              <a:rPr lang="en-US" altLang="zh-CN" sz="3200" b="1" dirty="0">
                <a:solidFill>
                  <a:schemeClr val="tx1"/>
                </a:solidFill>
                <a:latin typeface="PMingLiU-ExtB" panose="02020500000000000000" charset="-120"/>
                <a:ea typeface="PMingLiU-ExtB" panose="02020500000000000000" charset="-120"/>
                <a:cs typeface="PMingLiU-ExtB" panose="02020500000000000000" charset="-120"/>
              </a:rPr>
              <a:t>《</a:t>
            </a:r>
            <a:r>
              <a:rPr lang="zh-CN" altLang="en-US" sz="3200" b="1" dirty="0">
                <a:solidFill>
                  <a:schemeClr val="tx1"/>
                </a:solidFill>
                <a:latin typeface="PMingLiU-ExtB" panose="02020500000000000000" charset="-120"/>
                <a:ea typeface="PMingLiU-ExtB" panose="02020500000000000000" charset="-120"/>
                <a:cs typeface="PMingLiU-ExtB" panose="02020500000000000000" charset="-120"/>
              </a:rPr>
              <a:t>听潮</a:t>
            </a:r>
            <a:r>
              <a:rPr lang="en-US" altLang="zh-CN" sz="3200" b="1" dirty="0">
                <a:solidFill>
                  <a:schemeClr val="tx1"/>
                </a:solidFill>
                <a:latin typeface="PMingLiU-ExtB" panose="02020500000000000000" charset="-120"/>
                <a:ea typeface="PMingLiU-ExtB" panose="02020500000000000000" charset="-120"/>
                <a:cs typeface="PMingLiU-ExtB" panose="02020500000000000000" charset="-120"/>
              </a:rPr>
              <a:t>》</a:t>
            </a:r>
            <a:r>
              <a:rPr lang="zh-CN" altLang="en-US" sz="3200" b="1" dirty="0">
                <a:solidFill>
                  <a:schemeClr val="tx1"/>
                </a:solidFill>
                <a:latin typeface="PMingLiU-ExtB" panose="02020500000000000000" charset="-120"/>
                <a:ea typeface="PMingLiU-ExtB" panose="02020500000000000000" charset="-120"/>
                <a:cs typeface="PMingLiU-ExtB" panose="02020500000000000000" charset="-120"/>
              </a:rPr>
              <a:t>：“海在我们脚下沉吟着，诗人一般。那声音仿佛是朦胧的月光和玫瑰的晨雾那样温柔；又像是情人的蜜语那样芳醇；低低地，轻轻地，像微风拂过琴弦；像落花飘在水上。”</a:t>
            </a:r>
            <a:r>
              <a:rPr lang="zh-CN" altLang="en-US" sz="3200" b="1" dirty="0">
                <a:gradFill>
                  <a:gsLst>
                    <a:gs pos="0">
                      <a:srgbClr val="007BD3"/>
                    </a:gs>
                    <a:gs pos="100000">
                      <a:srgbClr val="034373"/>
                    </a:gs>
                  </a:gsLst>
                  <a:lin scaled="0"/>
                </a:gradFill>
                <a:latin typeface="PMingLiU-ExtB" panose="02020500000000000000" charset="-120"/>
                <a:ea typeface="PMingLiU-ExtB" panose="02020500000000000000" charset="-120"/>
                <a:cs typeface="PMingLiU-ExtB" panose="02020500000000000000" charset="-120"/>
              </a:rPr>
              <a:t>这段描写，为了体现“静”，作者用了一连串温柔甜美、富有诗情画意的事物作比，以动衬静，描绘了大海沉睡之静美，用文字来塑造声音的形象美，又沟通了人们联想和想象的渠道。</a:t>
            </a:r>
            <a:endParaRPr lang="zh-CN" altLang="en-US" sz="3200" b="1" dirty="0">
              <a:gradFill>
                <a:gsLst>
                  <a:gs pos="0">
                    <a:srgbClr val="007BD3"/>
                  </a:gs>
                  <a:gs pos="100000">
                    <a:srgbClr val="034373"/>
                  </a:gs>
                </a:gsLst>
                <a:lin scaled="0"/>
              </a:gradFill>
              <a:latin typeface="PMingLiU-ExtB" panose="02020500000000000000" charset="-120"/>
              <a:ea typeface="PMingLiU-ExtB" panose="02020500000000000000" charset="-120"/>
              <a:cs typeface="PMingLiU-ExtB" panose="02020500000000000000" charset="-120"/>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3">
                                            <p:txEl>
                                              <p:pRg st="0" end="0"/>
                                            </p:txEl>
                                          </p:spTgt>
                                        </p:tgtEl>
                                        <p:attrNameLst>
                                          <p:attrName>style.visibility</p:attrName>
                                        </p:attrNameLst>
                                      </p:cBhvr>
                                      <p:to>
                                        <p:strVal val="visible"/>
                                      </p:to>
                                    </p:set>
                                    <p:anim calcmode="lin" valueType="num">
                                      <p:cBhvr additive="base">
                                        <p:cTn id="7" dur="500" fill="hold"/>
                                        <p:tgtEl>
                                          <p:spTgt spid="2355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9" name="任意多边形: 形状 38"/>
          <p:cNvSpPr/>
          <p:nvPr>
            <p:custDataLst>
              <p:tags r:id="rId1"/>
            </p:custDataLst>
          </p:nvPr>
        </p:nvSpPr>
        <p:spPr>
          <a:xfrm rot="18900000">
            <a:off x="-110231" y="6043222"/>
            <a:ext cx="642326" cy="45719"/>
          </a:xfrm>
          <a:custGeom>
            <a:avLst/>
            <a:gdLst>
              <a:gd name="connsiteX0" fmla="*/ 635629 w 642326"/>
              <a:gd name="connsiteY0" fmla="*/ 6695 h 45719"/>
              <a:gd name="connsiteX1" fmla="*/ 642326 w 642326"/>
              <a:gd name="connsiteY1" fmla="*/ 22860 h 45719"/>
              <a:gd name="connsiteX2" fmla="*/ 642324 w 642326"/>
              <a:gd name="connsiteY2" fmla="*/ 22860 h 45719"/>
              <a:gd name="connsiteX3" fmla="*/ 619465 w 642326"/>
              <a:gd name="connsiteY3" fmla="*/ 45719 h 45719"/>
              <a:gd name="connsiteX4" fmla="*/ 0 w 642326"/>
              <a:gd name="connsiteY4" fmla="*/ 45719 h 45719"/>
              <a:gd name="connsiteX5" fmla="*/ 45719 w 642326"/>
              <a:gd name="connsiteY5" fmla="*/ 0 h 45719"/>
              <a:gd name="connsiteX6" fmla="*/ 619466 w 642326"/>
              <a:gd name="connsiteY6" fmla="*/ 0 h 45719"/>
              <a:gd name="connsiteX7" fmla="*/ 635629 w 642326"/>
              <a:gd name="connsiteY7" fmla="*/ 6695 h 4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326" h="45719">
                <a:moveTo>
                  <a:pt x="635629" y="6695"/>
                </a:moveTo>
                <a:cubicBezTo>
                  <a:pt x="639766" y="10832"/>
                  <a:pt x="642325" y="16547"/>
                  <a:pt x="642326" y="22860"/>
                </a:cubicBezTo>
                <a:lnTo>
                  <a:pt x="642324" y="22860"/>
                </a:lnTo>
                <a:cubicBezTo>
                  <a:pt x="642324" y="35484"/>
                  <a:pt x="632090" y="45719"/>
                  <a:pt x="619465" y="45719"/>
                </a:cubicBezTo>
                <a:lnTo>
                  <a:pt x="0" y="45719"/>
                </a:lnTo>
                <a:lnTo>
                  <a:pt x="45719" y="0"/>
                </a:lnTo>
                <a:lnTo>
                  <a:pt x="619466" y="0"/>
                </a:lnTo>
                <a:cubicBezTo>
                  <a:pt x="625778" y="0"/>
                  <a:pt x="631493" y="2559"/>
                  <a:pt x="635629" y="6695"/>
                </a:cubicBezTo>
                <a:close/>
              </a:path>
            </a:pathLst>
          </a:cu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pitchFamily="34" charset="-122"/>
            </a:endParaRPr>
          </a:p>
        </p:txBody>
      </p:sp>
      <p:sp>
        <p:nvSpPr>
          <p:cNvPr id="21" name="文本框 20"/>
          <p:cNvSpPr txBox="1"/>
          <p:nvPr>
            <p:custDataLst>
              <p:tags r:id="rId2"/>
            </p:custDataLst>
          </p:nvPr>
        </p:nvSpPr>
        <p:spPr>
          <a:xfrm>
            <a:off x="1095375" y="2234565"/>
            <a:ext cx="9688195" cy="358838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algn="l" eaLnBrk="1" fontAlgn="ctr" hangingPunct="1">
              <a:lnSpc>
                <a:spcPct val="130000"/>
              </a:lnSpc>
              <a:spcBef>
                <a:spcPts val="1000"/>
              </a:spcBef>
              <a:spcAft>
                <a:spcPts val="0"/>
              </a:spcAft>
              <a:buSzPct val="90000"/>
              <a:buFont typeface="WPS-Bullets" pitchFamily="2" charset="0"/>
            </a:pPr>
            <a:r>
              <a:rPr lang="zh-CN" altLang="en-US" sz="3600" dirty="0">
                <a:latin typeface="Arial" panose="020B0604020202020204" pitchFamily="34" charset="0"/>
                <a:ea typeface="微软雅黑" panose="020B0503020204020204" pitchFamily="34" charset="-122"/>
              </a:rPr>
              <a:t>⑦</a:t>
            </a:r>
            <a:r>
              <a:rPr lang="zh-CN" altLang="en-US" sz="3600" dirty="0">
                <a:solidFill>
                  <a:srgbClr val="FF0000"/>
                </a:solidFill>
                <a:latin typeface="Arial" panose="020B0604020202020204" pitchFamily="34" charset="0"/>
                <a:ea typeface="微软雅黑" panose="020B0503020204020204" pitchFamily="34" charset="-122"/>
              </a:rPr>
              <a:t>虚实结合</a:t>
            </a:r>
            <a:r>
              <a:rPr lang="zh-CN" altLang="en-US" sz="3600" dirty="0">
                <a:latin typeface="Arial" panose="020B0604020202020204" pitchFamily="34" charset="0"/>
                <a:ea typeface="微软雅黑" panose="020B0503020204020204" pitchFamily="34" charset="-122"/>
              </a:rPr>
              <a:t>进行描写</a:t>
            </a:r>
            <a:endParaRPr lang="zh-CN" altLang="en-US" sz="3600" dirty="0">
              <a:latin typeface="Arial" panose="020B0604020202020204" pitchFamily="34" charset="0"/>
              <a:ea typeface="微软雅黑" panose="020B0503020204020204" pitchFamily="34" charset="-122"/>
            </a:endParaRPr>
          </a:p>
          <a:p>
            <a:pPr lvl="0" algn="l" eaLnBrk="1" fontAlgn="ctr" hangingPunct="1">
              <a:lnSpc>
                <a:spcPct val="130000"/>
              </a:lnSpc>
              <a:spcBef>
                <a:spcPts val="1000"/>
              </a:spcBef>
              <a:spcAft>
                <a:spcPts val="0"/>
              </a:spcAft>
              <a:buSzPct val="90000"/>
              <a:buFont typeface="WPS-Bullets" pitchFamily="2" charset="0"/>
            </a:pPr>
            <a:r>
              <a:rPr lang="zh-CN" altLang="en-US" sz="3600" dirty="0">
                <a:latin typeface="Arial" panose="020B0604020202020204" pitchFamily="34" charset="0"/>
                <a:ea typeface="微软雅黑" panose="020B0503020204020204" pitchFamily="34" charset="-122"/>
              </a:rPr>
              <a:t> </a:t>
            </a:r>
            <a:r>
              <a:rPr lang="zh-CN" altLang="en-US" sz="3600" dirty="0" smtClean="0">
                <a:latin typeface="Arial" panose="020B0604020202020204" pitchFamily="34" charset="0"/>
                <a:ea typeface="微软雅黑" panose="020B0503020204020204" pitchFamily="34" charset="-122"/>
              </a:rPr>
              <a:t>   发</a:t>
            </a:r>
            <a:r>
              <a:rPr lang="zh-CN" altLang="en-US" sz="3600" dirty="0">
                <a:latin typeface="Arial" panose="020B0604020202020204" pitchFamily="34" charset="0"/>
                <a:ea typeface="微软雅黑" panose="020B0503020204020204" pitchFamily="34" charset="-122"/>
              </a:rPr>
              <a:t>挥想象与联想，将虚景与实景结合起来描写，往往有意想不到的效果。如《春》第四段中实景与虚景的完美结合</a:t>
            </a:r>
            <a:r>
              <a:rPr lang="zh-CN" altLang="en-US" sz="3600" dirty="0" smtClean="0">
                <a:latin typeface="Arial" panose="020B0604020202020204" pitchFamily="34" charset="0"/>
                <a:ea typeface="微软雅黑" panose="020B0503020204020204" pitchFamily="34" charset="-122"/>
              </a:rPr>
              <a:t>。</a:t>
            </a:r>
            <a:endParaRPr lang="zh-CN" altLang="en-US" sz="3600" dirty="0">
              <a:latin typeface="Arial" panose="020B0604020202020204" pitchFamily="34" charset="0"/>
              <a:ea typeface="微软雅黑" panose="020B0503020204020204" pitchFamily="34" charset="-122"/>
            </a:endParaRPr>
          </a:p>
        </p:txBody>
      </p:sp>
      <p:sp>
        <p:nvSpPr>
          <p:cNvPr id="22" name="文本框 21"/>
          <p:cNvSpPr txBox="1"/>
          <p:nvPr>
            <p:custDataLst>
              <p:tags r:id="rId3"/>
            </p:custDataLst>
          </p:nvPr>
        </p:nvSpPr>
        <p:spPr>
          <a:xfrm>
            <a:off x="2910024" y="1314300"/>
            <a:ext cx="7099300" cy="624840"/>
          </a:xfrm>
          <a:prstGeom prst="rect">
            <a:avLst/>
          </a:prstGeom>
          <a:noFill/>
        </p:spPr>
        <p:txBody>
          <a:bodyPr wrap="square" lIns="101600" tIns="38100" rIns="63500" bIns="38100" rtlCol="0">
            <a:noAutofit/>
          </a:bodyPr>
          <a:lstStyle/>
          <a:p>
            <a:pPr marL="0" lvl="0" indent="0" algn="l" eaLnBrk="1" fontAlgn="auto" hangingPunct="1">
              <a:lnSpc>
                <a:spcPct val="100000"/>
              </a:lnSpc>
              <a:spcBef>
                <a:spcPts val="0"/>
              </a:spcBef>
              <a:spcAft>
                <a:spcPts val="0"/>
              </a:spcAft>
            </a:pPr>
            <a:r>
              <a:rPr lang="zh-CN" altLang="en-US" sz="3600" b="1" spc="300" dirty="0">
                <a:solidFill>
                  <a:srgbClr val="000000">
                    <a:lumMod val="75000"/>
                    <a:lumOff val="25000"/>
                  </a:srgbClr>
                </a:solidFill>
                <a:latin typeface="Arial" panose="020B0604020202020204" pitchFamily="34" charset="0"/>
                <a:ea typeface="微软雅黑" panose="020B0503020204020204" pitchFamily="34" charset="-122"/>
              </a:rPr>
              <a:t>如何写好景物描写的文章 </a:t>
            </a:r>
            <a:endParaRPr lang="zh-CN" altLang="en-US" sz="3600" b="1" spc="300" dirty="0">
              <a:solidFill>
                <a:srgbClr val="000000">
                  <a:lumMod val="75000"/>
                  <a:lumOff val="25000"/>
                </a:srgbClr>
              </a:solidFill>
              <a:latin typeface="Arial" panose="020B0604020202020204" pitchFamily="34" charset="0"/>
              <a:ea typeface="微软雅黑" panose="020B0503020204020204" pitchFamily="34" charset="-122"/>
            </a:endParaRPr>
          </a:p>
        </p:txBody>
      </p:sp>
      <p:sp>
        <p:nvSpPr>
          <p:cNvPr id="6" name="文本框 5"/>
          <p:cNvSpPr txBox="1"/>
          <p:nvPr>
            <p:custDataLst>
              <p:tags r:id="rId4"/>
            </p:custDataLst>
          </p:nvPr>
        </p:nvSpPr>
        <p:spPr>
          <a:xfrm>
            <a:off x="2910024" y="1314935"/>
            <a:ext cx="7099300" cy="624840"/>
          </a:xfrm>
          <a:prstGeom prst="rect">
            <a:avLst/>
          </a:prstGeom>
          <a:noFill/>
        </p:spPr>
        <p:txBody>
          <a:bodyPr wrap="square" lIns="101600" tIns="38100" rIns="63500" bIns="38100" rtlCol="0">
            <a:noAutofit/>
          </a:bodyPr>
          <a:lstStyle/>
          <a:p>
            <a:pPr marL="0" lvl="0" indent="0" algn="l" eaLnBrk="1" fontAlgn="auto" hangingPunct="1">
              <a:lnSpc>
                <a:spcPct val="100000"/>
              </a:lnSpc>
              <a:spcBef>
                <a:spcPts val="0"/>
              </a:spcBef>
              <a:spcAft>
                <a:spcPts val="0"/>
              </a:spcAft>
            </a:pPr>
            <a:r>
              <a:rPr lang="zh-CN" altLang="en-US" sz="3600" b="1" spc="300" dirty="0">
                <a:solidFill>
                  <a:schemeClr val="tx1"/>
                </a:solidFill>
                <a:latin typeface="Arial" panose="020B0604020202020204" pitchFamily="34" charset="0"/>
                <a:ea typeface="微软雅黑" panose="020B0503020204020204" pitchFamily="34" charset="-122"/>
              </a:rPr>
              <a:t>如何写好景物描写的文章 </a:t>
            </a:r>
            <a:endParaRPr lang="zh-CN" altLang="en-US" sz="3600" b="1" spc="300" dirty="0">
              <a:solidFill>
                <a:schemeClr val="tx1"/>
              </a:solidFill>
              <a:latin typeface="Arial" panose="020B0604020202020204" pitchFamily="34" charset="0"/>
              <a:ea typeface="微软雅黑" panose="020B0503020204020204" pitchFamily="34" charset="-122"/>
            </a:endParaRPr>
          </a:p>
        </p:txBody>
      </p:sp>
      <p:pic>
        <p:nvPicPr>
          <p:cNvPr id="11" name="图片 1" descr="组48325同意"/>
          <p:cNvPicPr>
            <a:picLocks noChangeAspect="1" noChangeArrowheads="1"/>
          </p:cNvPicPr>
          <p:nvPr/>
        </p:nvPicPr>
        <p:blipFill>
          <a:blip r:embed="rId5" cstate="print"/>
          <a:srcRect/>
          <a:stretch>
            <a:fillRect/>
          </a:stretch>
        </p:blipFill>
        <p:spPr bwMode="auto">
          <a:xfrm>
            <a:off x="193675" y="521653"/>
            <a:ext cx="2389188" cy="608012"/>
          </a:xfrm>
          <a:prstGeom prst="rect">
            <a:avLst/>
          </a:prstGeom>
          <a:noFill/>
          <a:ln w="9525">
            <a:noFill/>
            <a:miter lim="800000"/>
            <a:headEnd/>
            <a:tailEnd/>
          </a:ln>
        </p:spPr>
      </p:pic>
      <p:pic>
        <p:nvPicPr>
          <p:cNvPr id="12" name="图片 6" descr="盒子2"/>
          <p:cNvPicPr>
            <a:picLocks noChangeAspect="1" noChangeArrowheads="1"/>
          </p:cNvPicPr>
          <p:nvPr/>
        </p:nvPicPr>
        <p:blipFill>
          <a:blip r:embed="rId6" cstate="print"/>
          <a:srcRect/>
          <a:stretch>
            <a:fillRect/>
          </a:stretch>
        </p:blipFill>
        <p:spPr bwMode="auto">
          <a:xfrm>
            <a:off x="0" y="474028"/>
            <a:ext cx="747713" cy="744537"/>
          </a:xfrm>
          <a:prstGeom prst="rect">
            <a:avLst/>
          </a:prstGeom>
          <a:noFill/>
          <a:ln w="9525">
            <a:noFill/>
            <a:miter lim="800000"/>
            <a:headEnd/>
            <a:tailEnd/>
          </a:ln>
        </p:spPr>
      </p:pic>
      <p:sp>
        <p:nvSpPr>
          <p:cNvPr id="13"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写作指导</a:t>
            </a:r>
            <a:endParaRPr lang="zh-CN" altLang="en-US" sz="2400" b="1" dirty="0">
              <a:solidFill>
                <a:srgbClr val="EF7509"/>
              </a:solidFill>
              <a:latin typeface="思源黑体 CN Heavy" pitchFamily="34" charset="-122"/>
              <a:ea typeface="思源黑体 CN Heavy" pitchFamily="34" charset="-122"/>
            </a:endParaRPr>
          </a:p>
        </p:txBody>
      </p:sp>
    </p:spTree>
    <p:custDataLst>
      <p:tags r:id="rId7"/>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9" name="任意多边形: 形状 38"/>
          <p:cNvSpPr/>
          <p:nvPr>
            <p:custDataLst>
              <p:tags r:id="rId1"/>
            </p:custDataLst>
          </p:nvPr>
        </p:nvSpPr>
        <p:spPr>
          <a:xfrm rot="18900000">
            <a:off x="-110231" y="6043222"/>
            <a:ext cx="642326" cy="45719"/>
          </a:xfrm>
          <a:custGeom>
            <a:avLst/>
            <a:gdLst>
              <a:gd name="connsiteX0" fmla="*/ 635629 w 642326"/>
              <a:gd name="connsiteY0" fmla="*/ 6695 h 45719"/>
              <a:gd name="connsiteX1" fmla="*/ 642326 w 642326"/>
              <a:gd name="connsiteY1" fmla="*/ 22860 h 45719"/>
              <a:gd name="connsiteX2" fmla="*/ 642324 w 642326"/>
              <a:gd name="connsiteY2" fmla="*/ 22860 h 45719"/>
              <a:gd name="connsiteX3" fmla="*/ 619465 w 642326"/>
              <a:gd name="connsiteY3" fmla="*/ 45719 h 45719"/>
              <a:gd name="connsiteX4" fmla="*/ 0 w 642326"/>
              <a:gd name="connsiteY4" fmla="*/ 45719 h 45719"/>
              <a:gd name="connsiteX5" fmla="*/ 45719 w 642326"/>
              <a:gd name="connsiteY5" fmla="*/ 0 h 45719"/>
              <a:gd name="connsiteX6" fmla="*/ 619466 w 642326"/>
              <a:gd name="connsiteY6" fmla="*/ 0 h 45719"/>
              <a:gd name="connsiteX7" fmla="*/ 635629 w 642326"/>
              <a:gd name="connsiteY7" fmla="*/ 6695 h 4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326" h="45719">
                <a:moveTo>
                  <a:pt x="635629" y="6695"/>
                </a:moveTo>
                <a:cubicBezTo>
                  <a:pt x="639766" y="10832"/>
                  <a:pt x="642325" y="16547"/>
                  <a:pt x="642326" y="22860"/>
                </a:cubicBezTo>
                <a:lnTo>
                  <a:pt x="642324" y="22860"/>
                </a:lnTo>
                <a:cubicBezTo>
                  <a:pt x="642324" y="35484"/>
                  <a:pt x="632090" y="45719"/>
                  <a:pt x="619465" y="45719"/>
                </a:cubicBezTo>
                <a:lnTo>
                  <a:pt x="0" y="45719"/>
                </a:lnTo>
                <a:lnTo>
                  <a:pt x="45719" y="0"/>
                </a:lnTo>
                <a:lnTo>
                  <a:pt x="619466" y="0"/>
                </a:lnTo>
                <a:cubicBezTo>
                  <a:pt x="625778" y="0"/>
                  <a:pt x="631493" y="2559"/>
                  <a:pt x="635629" y="6695"/>
                </a:cubicBezTo>
                <a:close/>
              </a:path>
            </a:pathLst>
          </a:cu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pitchFamily="34" charset="-122"/>
            </a:endParaRPr>
          </a:p>
        </p:txBody>
      </p:sp>
      <p:sp>
        <p:nvSpPr>
          <p:cNvPr id="21" name="文本框 20"/>
          <p:cNvSpPr txBox="1"/>
          <p:nvPr>
            <p:custDataLst>
              <p:tags r:id="rId2"/>
            </p:custDataLst>
          </p:nvPr>
        </p:nvSpPr>
        <p:spPr>
          <a:xfrm>
            <a:off x="1026160" y="2059940"/>
            <a:ext cx="10432415" cy="441134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algn="l" eaLnBrk="1" fontAlgn="ctr" hangingPunct="1">
              <a:lnSpc>
                <a:spcPct val="130000"/>
              </a:lnSpc>
              <a:spcBef>
                <a:spcPts val="1000"/>
              </a:spcBef>
              <a:spcAft>
                <a:spcPts val="0"/>
              </a:spcAft>
              <a:buSzPct val="90000"/>
              <a:buFont typeface="WPS-Bullets" pitchFamily="2" charset="0"/>
            </a:pPr>
            <a:r>
              <a:rPr lang="en-US" altLang="zh-CN" sz="3600" dirty="0">
                <a:latin typeface="Arial" panose="020B0604020202020204" pitchFamily="34" charset="0"/>
                <a:ea typeface="微软雅黑" panose="020B0503020204020204" pitchFamily="34" charset="-122"/>
              </a:rPr>
              <a:t>    </a:t>
            </a:r>
            <a:r>
              <a:rPr lang="zh-CN" altLang="en-US" sz="3600" dirty="0">
                <a:latin typeface="Arial" panose="020B0604020202020204" pitchFamily="34" charset="0"/>
                <a:ea typeface="微软雅黑" panose="020B0503020204020204" pitchFamily="34" charset="-122"/>
              </a:rPr>
              <a:t>⑧</a:t>
            </a:r>
            <a:r>
              <a:rPr lang="zh-CN" altLang="en-US" sz="3600" dirty="0">
                <a:solidFill>
                  <a:srgbClr val="FF0000"/>
                </a:solidFill>
                <a:latin typeface="Arial" panose="020B0604020202020204" pitchFamily="34" charset="0"/>
                <a:ea typeface="微软雅黑" panose="020B0503020204020204" pitchFamily="34" charset="-122"/>
              </a:rPr>
              <a:t>正面</a:t>
            </a:r>
            <a:r>
              <a:rPr lang="zh-CN" altLang="en-US" sz="3600" dirty="0">
                <a:latin typeface="Arial" panose="020B0604020202020204" pitchFamily="34" charset="0"/>
                <a:ea typeface="微软雅黑" panose="020B0503020204020204" pitchFamily="34" charset="-122"/>
              </a:rPr>
              <a:t>描写与</a:t>
            </a:r>
            <a:r>
              <a:rPr lang="zh-CN" altLang="en-US" sz="3600" dirty="0">
                <a:solidFill>
                  <a:srgbClr val="FF0000"/>
                </a:solidFill>
                <a:latin typeface="Arial" panose="020B0604020202020204" pitchFamily="34" charset="0"/>
                <a:ea typeface="微软雅黑" panose="020B0503020204020204" pitchFamily="34" charset="-122"/>
              </a:rPr>
              <a:t>侧面</a:t>
            </a:r>
            <a:r>
              <a:rPr lang="zh-CN" altLang="en-US" sz="3600" dirty="0">
                <a:latin typeface="Arial" panose="020B0604020202020204" pitchFamily="34" charset="0"/>
                <a:ea typeface="微软雅黑" panose="020B0503020204020204" pitchFamily="34" charset="-122"/>
              </a:rPr>
              <a:t>描写相</a:t>
            </a:r>
            <a:r>
              <a:rPr lang="zh-CN" altLang="en-US" sz="3600" dirty="0">
                <a:solidFill>
                  <a:srgbClr val="FF0000"/>
                </a:solidFill>
                <a:latin typeface="Arial" panose="020B0604020202020204" pitchFamily="34" charset="0"/>
                <a:ea typeface="微软雅黑" panose="020B0503020204020204" pitchFamily="34" charset="-122"/>
              </a:rPr>
              <a:t>结合</a:t>
            </a:r>
            <a:r>
              <a:rPr lang="zh-CN" altLang="en-US" sz="3600" dirty="0">
                <a:latin typeface="Arial" panose="020B0604020202020204" pitchFamily="34" charset="0"/>
                <a:ea typeface="微软雅黑" panose="020B0503020204020204" pitchFamily="34" charset="-122"/>
              </a:rPr>
              <a:t>。（正面描写是直接对景物进行描写，侧面描写是通过描写其他事物来衬托景物。</a:t>
            </a:r>
            <a:r>
              <a:rPr lang="zh-CN" altLang="en-US" sz="3600" dirty="0">
                <a:solidFill>
                  <a:srgbClr val="FF0000"/>
                </a:solidFill>
                <a:latin typeface="Arial" panose="020B0604020202020204" pitchFamily="34" charset="0"/>
                <a:ea typeface="微软雅黑" panose="020B0503020204020204" pitchFamily="34" charset="-122"/>
              </a:rPr>
              <a:t>在描绘景物时为了使景物更真切、具体，更有利于烘托人物，可以把正面描写与侧面的烘托结合起来。</a:t>
            </a:r>
            <a:r>
              <a:rPr lang="zh-CN" altLang="en-US" sz="3600" dirty="0">
                <a:latin typeface="Arial" panose="020B0604020202020204" pitchFamily="34" charset="0"/>
                <a:ea typeface="微软雅黑" panose="020B0503020204020204" pitchFamily="34" charset="-122"/>
              </a:rPr>
              <a:t>如《春》，写蜂蝶，衬托春花的芬芳艳丽。）</a:t>
            </a:r>
            <a:endParaRPr lang="zh-CN" altLang="en-US" sz="3600" dirty="0">
              <a:latin typeface="Arial" panose="020B0604020202020204" pitchFamily="34" charset="0"/>
              <a:ea typeface="微软雅黑" panose="020B0503020204020204" pitchFamily="34" charset="-122"/>
            </a:endParaRPr>
          </a:p>
        </p:txBody>
      </p:sp>
      <p:sp>
        <p:nvSpPr>
          <p:cNvPr id="22" name="文本框 21"/>
          <p:cNvSpPr txBox="1"/>
          <p:nvPr>
            <p:custDataLst>
              <p:tags r:id="rId3"/>
            </p:custDataLst>
          </p:nvPr>
        </p:nvSpPr>
        <p:spPr>
          <a:xfrm>
            <a:off x="2910024" y="1314300"/>
            <a:ext cx="7099300" cy="624840"/>
          </a:xfrm>
          <a:prstGeom prst="rect">
            <a:avLst/>
          </a:prstGeom>
          <a:noFill/>
        </p:spPr>
        <p:txBody>
          <a:bodyPr wrap="square" lIns="101600" tIns="38100" rIns="63500" bIns="38100" rtlCol="0">
            <a:noAutofit/>
          </a:bodyPr>
          <a:lstStyle/>
          <a:p>
            <a:pPr marL="0" lvl="0" indent="0" algn="ctr" eaLnBrk="1" fontAlgn="auto" hangingPunct="1">
              <a:lnSpc>
                <a:spcPct val="100000"/>
              </a:lnSpc>
              <a:spcBef>
                <a:spcPts val="0"/>
              </a:spcBef>
              <a:spcAft>
                <a:spcPts val="0"/>
              </a:spcAft>
            </a:pPr>
            <a:r>
              <a:rPr lang="zh-CN" altLang="en-US" sz="3600" b="1" spc="300" dirty="0">
                <a:solidFill>
                  <a:schemeClr val="tx1"/>
                </a:solidFill>
                <a:latin typeface="Arial" panose="020B0604020202020204" pitchFamily="34" charset="0"/>
                <a:ea typeface="微软雅黑" panose="020B0503020204020204" pitchFamily="34" charset="-122"/>
              </a:rPr>
              <a:t>如何写好景物描写的文章 </a:t>
            </a:r>
            <a:endParaRPr lang="zh-CN" altLang="en-US" sz="3600" b="1" spc="300" dirty="0">
              <a:solidFill>
                <a:schemeClr val="tx1"/>
              </a:solidFill>
              <a:latin typeface="Arial" panose="020B0604020202020204" pitchFamily="34" charset="0"/>
              <a:ea typeface="微软雅黑" panose="020B0503020204020204" pitchFamily="34" charset="-122"/>
            </a:endParaRPr>
          </a:p>
        </p:txBody>
      </p:sp>
      <p:pic>
        <p:nvPicPr>
          <p:cNvPr id="5" name="图片 1" descr="组48325同意"/>
          <p:cNvPicPr>
            <a:picLocks noChangeAspect="1" noChangeArrowheads="1"/>
          </p:cNvPicPr>
          <p:nvPr/>
        </p:nvPicPr>
        <p:blipFill>
          <a:blip r:embed="rId4" cstate="print"/>
          <a:srcRect/>
          <a:stretch>
            <a:fillRect/>
          </a:stretch>
        </p:blipFill>
        <p:spPr bwMode="auto">
          <a:xfrm>
            <a:off x="193675" y="521653"/>
            <a:ext cx="2389188" cy="608012"/>
          </a:xfrm>
          <a:prstGeom prst="rect">
            <a:avLst/>
          </a:prstGeom>
          <a:noFill/>
          <a:ln w="9525">
            <a:noFill/>
            <a:miter lim="800000"/>
            <a:headEnd/>
            <a:tailEnd/>
          </a:ln>
        </p:spPr>
      </p:pic>
      <p:pic>
        <p:nvPicPr>
          <p:cNvPr id="6" name="图片 6" descr="盒子2"/>
          <p:cNvPicPr>
            <a:picLocks noChangeAspect="1" noChangeArrowheads="1"/>
          </p:cNvPicPr>
          <p:nvPr/>
        </p:nvPicPr>
        <p:blipFill>
          <a:blip r:embed="rId5" cstate="print"/>
          <a:srcRect/>
          <a:stretch>
            <a:fillRect/>
          </a:stretch>
        </p:blipFill>
        <p:spPr bwMode="auto">
          <a:xfrm>
            <a:off x="0" y="474028"/>
            <a:ext cx="747713" cy="744537"/>
          </a:xfrm>
          <a:prstGeom prst="rect">
            <a:avLst/>
          </a:prstGeom>
          <a:noFill/>
          <a:ln w="9525">
            <a:noFill/>
            <a:miter lim="800000"/>
            <a:headEnd/>
            <a:tailEnd/>
          </a:ln>
        </p:spPr>
      </p:pic>
      <p:sp>
        <p:nvSpPr>
          <p:cNvPr id="7"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写作指导</a:t>
            </a:r>
            <a:endParaRPr lang="zh-CN" altLang="en-US" sz="2400" b="1" dirty="0">
              <a:solidFill>
                <a:srgbClr val="EF7509"/>
              </a:solidFill>
              <a:latin typeface="思源黑体 CN Heavy" pitchFamily="34" charset="-122"/>
              <a:ea typeface="思源黑体 CN Heavy" pitchFamily="34" charset="-122"/>
            </a:endParaRPr>
          </a:p>
        </p:txBody>
      </p:sp>
    </p:spTree>
    <p:custDataLst>
      <p:tags r:id="rId6"/>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 name="矩形 6"/>
          <p:cNvSpPr/>
          <p:nvPr>
            <p:custDataLst>
              <p:tags r:id="rId1"/>
            </p:custDataLst>
          </p:nvPr>
        </p:nvSpPr>
        <p:spPr>
          <a:xfrm>
            <a:off x="603885" y="2019935"/>
            <a:ext cx="5179695" cy="3943985"/>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pic>
        <p:nvPicPr>
          <p:cNvPr id="3" name="图片 2"/>
          <p:cNvPicPr>
            <a:picLocks noChangeAspect="1"/>
          </p:cNvPicPr>
          <p:nvPr>
            <p:custDataLst>
              <p:tags r:id="rId2"/>
            </p:custDataLst>
          </p:nvPr>
        </p:nvPicPr>
        <p:blipFill rotWithShape="1">
          <a:blip r:embed="rId3" cstate="print"/>
          <a:srcRect l="3646" t="5016" r="4342" b="4786"/>
          <a:stretch>
            <a:fillRect/>
          </a:stretch>
        </p:blipFill>
        <p:spPr>
          <a:xfrm>
            <a:off x="730250" y="2162175"/>
            <a:ext cx="4937760" cy="3703320"/>
          </a:xfrm>
          <a:prstGeom prst="rect">
            <a:avLst/>
          </a:prstGeom>
        </p:spPr>
      </p:pic>
      <p:sp>
        <p:nvSpPr>
          <p:cNvPr id="9" name="文本框 8"/>
          <p:cNvSpPr txBox="1"/>
          <p:nvPr>
            <p:custDataLst>
              <p:tags r:id="rId4"/>
            </p:custDataLst>
          </p:nvPr>
        </p:nvSpPr>
        <p:spPr>
          <a:xfrm>
            <a:off x="4465867" y="823687"/>
            <a:ext cx="3632200" cy="629920"/>
          </a:xfrm>
          <a:prstGeom prst="rect">
            <a:avLst/>
          </a:prstGeom>
          <a:noFill/>
        </p:spPr>
        <p:txBody>
          <a:bodyPr wrap="square" lIns="101600" tIns="38100" rIns="63500" bIns="38100" rtlCol="0">
            <a:noAutofit/>
          </a:bodyPr>
          <a:lstStyle/>
          <a:p>
            <a:pPr marL="0" lvl="0" indent="0" algn="ctr" eaLnBrk="1" hangingPunct="1">
              <a:lnSpc>
                <a:spcPct val="100000"/>
              </a:lnSpc>
              <a:spcBef>
                <a:spcPts val="0"/>
              </a:spcBef>
              <a:spcAft>
                <a:spcPts val="0"/>
              </a:spcAft>
            </a:pPr>
            <a:r>
              <a:rPr lang="zh-CN" altLang="en-US" sz="3600" b="1" spc="300" dirty="0">
                <a:gradFill>
                  <a:gsLst>
                    <a:gs pos="0">
                      <a:srgbClr val="012D86"/>
                    </a:gs>
                    <a:gs pos="100000">
                      <a:srgbClr val="0E2557"/>
                    </a:gs>
                  </a:gsLst>
                  <a:lin scaled="0"/>
                </a:gradFill>
                <a:latin typeface="Arial" panose="020B0604020202020204" pitchFamily="34" charset="0"/>
                <a:ea typeface="微软雅黑" panose="020B0503020204020204" pitchFamily="34" charset="-122"/>
              </a:rPr>
              <a:t>比  较</a:t>
            </a:r>
            <a:endParaRPr lang="zh-CN" altLang="en-US" sz="3600" b="1" spc="300" dirty="0">
              <a:gradFill>
                <a:gsLst>
                  <a:gs pos="0">
                    <a:srgbClr val="012D86"/>
                  </a:gs>
                  <a:gs pos="100000">
                    <a:srgbClr val="0E2557"/>
                  </a:gs>
                </a:gsLst>
                <a:lin scaled="0"/>
              </a:gradFill>
              <a:latin typeface="Arial" panose="020B0604020202020204" pitchFamily="34" charset="0"/>
              <a:ea typeface="微软雅黑" panose="020B0503020204020204" pitchFamily="34" charset="-122"/>
            </a:endParaRPr>
          </a:p>
        </p:txBody>
      </p:sp>
      <p:sp>
        <p:nvSpPr>
          <p:cNvPr id="10" name="文本框 9"/>
          <p:cNvSpPr txBox="1"/>
          <p:nvPr>
            <p:custDataLst>
              <p:tags r:id="rId5"/>
            </p:custDataLst>
          </p:nvPr>
        </p:nvSpPr>
        <p:spPr>
          <a:xfrm>
            <a:off x="5783580" y="2019935"/>
            <a:ext cx="6030595" cy="444563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algn="l" eaLnBrk="1" fontAlgn="ctr" hangingPunct="1">
              <a:lnSpc>
                <a:spcPct val="130000"/>
              </a:lnSpc>
              <a:spcBef>
                <a:spcPts val="1000"/>
              </a:spcBef>
              <a:spcAft>
                <a:spcPts val="0"/>
              </a:spcAft>
              <a:buClr>
                <a:srgbClr val="000000">
                  <a:lumMod val="75000"/>
                  <a:lumOff val="25000"/>
                </a:srgbClr>
              </a:buClr>
              <a:buSzPct val="130000"/>
              <a:buFont typeface="WPS-Numbers" pitchFamily="2" charset="0"/>
            </a:pPr>
            <a:r>
              <a:rPr lang="en-US" altLang="zh-CN" sz="3200" b="1" dirty="0">
                <a:solidFill>
                  <a:schemeClr val="tx1"/>
                </a:solidFill>
                <a:latin typeface="Arial" panose="020B0604020202020204" pitchFamily="34" charset="0"/>
                <a:ea typeface="微软雅黑" panose="020B0503020204020204" pitchFamily="34" charset="-122"/>
              </a:rPr>
              <a:t>      </a:t>
            </a:r>
            <a:r>
              <a:rPr lang="zh-CN" altLang="en-US" sz="3200" b="1" dirty="0">
                <a:solidFill>
                  <a:schemeClr val="tx1"/>
                </a:solidFill>
                <a:latin typeface="宋体" panose="02010600030101010101" pitchFamily="2" charset="-122"/>
                <a:cs typeface="宋体" panose="02010600030101010101" pitchFamily="2" charset="-122"/>
              </a:rPr>
              <a:t>很明显</a:t>
            </a:r>
            <a:r>
              <a:rPr lang="zh-CN" altLang="zh-CN" sz="3200" b="1" dirty="0">
                <a:solidFill>
                  <a:srgbClr val="000000"/>
                </a:solidFill>
                <a:latin typeface="Arial" panose="020B0604020202020204" pitchFamily="34" charset="0"/>
                <a:sym typeface="宋体" panose="02010600030101010101" pitchFamily="2" charset="-122"/>
              </a:rPr>
              <a:t>,</a:t>
            </a:r>
            <a:r>
              <a:rPr lang="zh-CN" altLang="en-US" sz="3200" b="1" dirty="0">
                <a:solidFill>
                  <a:schemeClr val="tx1"/>
                </a:solidFill>
                <a:latin typeface="宋体" panose="02010600030101010101" pitchFamily="2" charset="-122"/>
                <a:cs typeface="宋体" panose="02010600030101010101" pitchFamily="2" charset="-122"/>
              </a:rPr>
              <a:t>前者是景物叙述</a:t>
            </a:r>
            <a:r>
              <a:rPr lang="zh-CN" altLang="zh-CN" sz="3200" b="1" dirty="0">
                <a:solidFill>
                  <a:srgbClr val="000000"/>
                </a:solidFill>
                <a:latin typeface="Arial" panose="020B0604020202020204" pitchFamily="34" charset="0"/>
                <a:sym typeface="宋体" panose="02010600030101010101" pitchFamily="2" charset="-122"/>
              </a:rPr>
              <a:t>,</a:t>
            </a:r>
            <a:r>
              <a:rPr lang="zh-CN" altLang="en-US" sz="3200" b="1" dirty="0">
                <a:solidFill>
                  <a:schemeClr val="tx1"/>
                </a:solidFill>
                <a:latin typeface="宋体" panose="02010600030101010101" pitchFamily="2" charset="-122"/>
                <a:cs typeface="宋体" panose="02010600030101010101" pitchFamily="2" charset="-122"/>
              </a:rPr>
              <a:t>后者才是景物描写；前者虽涉及景物</a:t>
            </a:r>
            <a:r>
              <a:rPr lang="zh-CN" altLang="zh-CN" sz="3200" b="1" dirty="0">
                <a:solidFill>
                  <a:srgbClr val="000000"/>
                </a:solidFill>
                <a:latin typeface="Arial" panose="020B0604020202020204" pitchFamily="34" charset="0"/>
                <a:sym typeface="宋体" panose="02010600030101010101" pitchFamily="2" charset="-122"/>
              </a:rPr>
              <a:t>,</a:t>
            </a:r>
            <a:r>
              <a:rPr lang="zh-CN" altLang="en-US" sz="3200" b="1" dirty="0">
                <a:solidFill>
                  <a:schemeClr val="tx1"/>
                </a:solidFill>
                <a:latin typeface="宋体" panose="02010600030101010101" pitchFamily="2" charset="-122"/>
                <a:cs typeface="宋体" panose="02010600030101010101" pitchFamily="2" charset="-122"/>
              </a:rPr>
              <a:t>但只是简单的状态介绍</a:t>
            </a:r>
            <a:r>
              <a:rPr lang="zh-CN" altLang="zh-CN" sz="3200" b="1" dirty="0">
                <a:solidFill>
                  <a:srgbClr val="000000"/>
                </a:solidFill>
                <a:latin typeface="Arial" panose="020B0604020202020204" pitchFamily="34" charset="0"/>
                <a:sym typeface="宋体" panose="02010600030101010101" pitchFamily="2" charset="-122"/>
              </a:rPr>
              <a:t>,</a:t>
            </a:r>
            <a:r>
              <a:rPr lang="zh-CN" altLang="en-US" sz="3200" b="1" dirty="0">
                <a:solidFill>
                  <a:schemeClr val="tx1"/>
                </a:solidFill>
                <a:latin typeface="宋体" panose="02010600030101010101" pitchFamily="2" charset="-122"/>
                <a:cs typeface="宋体" panose="02010600030101010101" pitchFamily="2" charset="-122"/>
              </a:rPr>
              <a:t>后者则</a:t>
            </a:r>
            <a:r>
              <a:rPr lang="zh-CN" altLang="en-US" sz="3200" b="1" dirty="0">
                <a:solidFill>
                  <a:srgbClr val="FF0000"/>
                </a:solidFill>
                <a:latin typeface="宋体" panose="02010600030101010101" pitchFamily="2" charset="-122"/>
                <a:cs typeface="宋体" panose="02010600030101010101" pitchFamily="2" charset="-122"/>
              </a:rPr>
              <a:t>从形象、色彩等多方面进行感性的叙述</a:t>
            </a:r>
            <a:r>
              <a:rPr lang="zh-CN" altLang="zh-CN" sz="3200" b="1" dirty="0">
                <a:solidFill>
                  <a:srgbClr val="000000"/>
                </a:solidFill>
                <a:latin typeface="Arial" panose="020B0604020202020204" pitchFamily="34" charset="0"/>
                <a:sym typeface="宋体" panose="02010600030101010101" pitchFamily="2" charset="-122"/>
              </a:rPr>
              <a:t>,</a:t>
            </a:r>
            <a:r>
              <a:rPr lang="zh-CN" altLang="en-US" sz="3200" b="1" dirty="0">
                <a:solidFill>
                  <a:srgbClr val="FF0000"/>
                </a:solidFill>
                <a:latin typeface="宋体" panose="02010600030101010101" pitchFamily="2" charset="-122"/>
                <a:cs typeface="宋体" panose="02010600030101010101" pitchFamily="2" charset="-122"/>
              </a:rPr>
              <a:t>并综合运用多种修辞方法。 </a:t>
            </a:r>
            <a:endParaRPr lang="zh-CN" altLang="en-US" sz="3200" b="1" dirty="0">
              <a:solidFill>
                <a:srgbClr val="FF0000"/>
              </a:solidFill>
              <a:latin typeface="宋体" panose="02010600030101010101" pitchFamily="2" charset="-122"/>
              <a:cs typeface="宋体" panose="02010600030101010101" pitchFamily="2" charset="-122"/>
            </a:endParaRPr>
          </a:p>
        </p:txBody>
      </p:sp>
      <p:pic>
        <p:nvPicPr>
          <p:cNvPr id="6" name="图片 1" descr="组48325同意"/>
          <p:cNvPicPr>
            <a:picLocks noChangeAspect="1" noChangeArrowheads="1"/>
          </p:cNvPicPr>
          <p:nvPr/>
        </p:nvPicPr>
        <p:blipFill>
          <a:blip r:embed="rId6" cstate="print"/>
          <a:srcRect/>
          <a:stretch>
            <a:fillRect/>
          </a:stretch>
        </p:blipFill>
        <p:spPr bwMode="auto">
          <a:xfrm>
            <a:off x="193675" y="521653"/>
            <a:ext cx="2389188" cy="608012"/>
          </a:xfrm>
          <a:prstGeom prst="rect">
            <a:avLst/>
          </a:prstGeom>
          <a:noFill/>
          <a:ln w="9525">
            <a:noFill/>
            <a:miter lim="800000"/>
            <a:headEnd/>
            <a:tailEnd/>
          </a:ln>
        </p:spPr>
      </p:pic>
      <p:sp>
        <p:nvSpPr>
          <p:cNvPr id="11"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情境导入</a:t>
            </a:r>
            <a:endParaRPr lang="zh-CN" altLang="en-US" sz="2400" b="1" dirty="0">
              <a:solidFill>
                <a:srgbClr val="EF7509"/>
              </a:solidFill>
              <a:latin typeface="思源黑体 CN Heavy" pitchFamily="34" charset="-122"/>
              <a:ea typeface="思源黑体 CN Heavy" pitchFamily="34" charset="-122"/>
            </a:endParaRPr>
          </a:p>
        </p:txBody>
      </p:sp>
    </p:spTree>
    <p:custDataLst>
      <p:tags r:id="rId7"/>
    </p:custData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Rectangle 2"/>
          <p:cNvSpPr txBox="1">
            <a:spLocks noRot="1" noChangeArrowheads="1"/>
          </p:cNvSpPr>
          <p:nvPr/>
        </p:nvSpPr>
        <p:spPr>
          <a:xfrm>
            <a:off x="414655" y="780415"/>
            <a:ext cx="11276965" cy="5422265"/>
          </a:xfrm>
          <a:prstGeom prst="rect">
            <a:avLst/>
          </a:prstGeom>
          <a:noFill/>
          <a:extLst>
            <a:ext uri="{909E8E84-426E-40DD-AFC4-6F175D3DCCD1}">
              <a14:hiddenFill xmlns:a14="http://schemas.microsoft.com/office/drawing/2010/main">
                <a:solidFill>
                  <a:schemeClr val="bg1">
                    <a:lumMod val="75000"/>
                  </a:schemeClr>
                </a:solidFill>
              </a14:hiddenFill>
            </a:ext>
          </a:extLst>
        </p:spPr>
        <p:txBody>
          <a:bodyPr/>
          <a:lstStyle/>
          <a:p>
            <a:pPr marL="0" marR="0" lvl="1" algn="l" defTabSz="914400" rtl="0" eaLnBrk="0" hangingPunct="0">
              <a:lnSpc>
                <a:spcPct val="110000"/>
              </a:lnSpc>
              <a:spcBef>
                <a:spcPts val="0"/>
              </a:spcBef>
              <a:spcAft>
                <a:spcPts val="0"/>
              </a:spcAft>
              <a:buClrTx/>
              <a:buSzTx/>
              <a:defRPr/>
            </a:pPr>
            <a:r>
              <a:rPr kumimoji="0" lang="en-US" altLang="zh-CN" sz="320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3200" b="1" i="0" u="none" strike="noStrike" kern="0" cap="none" spc="0" normalizeH="0" baseline="0" noProof="0" dirty="0" smtClean="0">
                <a:ln>
                  <a:noFill/>
                </a:ln>
                <a:effectLst/>
                <a:uLnTx/>
                <a:uFillTx/>
                <a:latin typeface="PMingLiU-ExtB" panose="02020500000000000000" charset="-120"/>
                <a:ea typeface="PMingLiU-ExtB" panose="02020500000000000000" charset="-120"/>
                <a:cs typeface="PMingLiU-ExtB" panose="02020500000000000000" charset="-120"/>
              </a:rPr>
              <a:t>如</a:t>
            </a:r>
            <a:r>
              <a:rPr kumimoji="0" lang="en-US" altLang="zh-CN" sz="3200" b="1" i="0" u="none" strike="noStrike" kern="0" cap="none" spc="0" normalizeH="0" baseline="0" noProof="0" dirty="0" smtClean="0">
                <a:ln>
                  <a:noFill/>
                </a:ln>
                <a:effectLst/>
                <a:uLnTx/>
                <a:uFillTx/>
                <a:latin typeface="PMingLiU-ExtB" panose="02020500000000000000" charset="-120"/>
                <a:ea typeface="PMingLiU-ExtB" panose="02020500000000000000" charset="-120"/>
                <a:cs typeface="PMingLiU-ExtB" panose="02020500000000000000" charset="-120"/>
              </a:rPr>
              <a:t>《</a:t>
            </a:r>
            <a:r>
              <a:rPr kumimoji="0" lang="zh-CN" altLang="en-US" sz="3200" b="1" i="0" u="none" strike="noStrike" kern="0" cap="none" spc="0" normalizeH="0" baseline="0" noProof="0" dirty="0" smtClean="0">
                <a:ln>
                  <a:noFill/>
                </a:ln>
                <a:effectLst/>
                <a:uLnTx/>
                <a:uFillTx/>
                <a:latin typeface="PMingLiU-ExtB" panose="02020500000000000000" charset="-120"/>
                <a:ea typeface="PMingLiU-ExtB" panose="02020500000000000000" charset="-120"/>
                <a:cs typeface="PMingLiU-ExtB" panose="02020500000000000000" charset="-120"/>
              </a:rPr>
              <a:t>骆驼祥子</a:t>
            </a:r>
            <a:r>
              <a:rPr kumimoji="0" lang="en-US" altLang="zh-CN" sz="3200" b="1" i="0" u="none" strike="noStrike" kern="0" cap="none" spc="0" normalizeH="0" baseline="0" noProof="0" dirty="0" smtClean="0">
                <a:ln>
                  <a:noFill/>
                </a:ln>
                <a:effectLst/>
                <a:uLnTx/>
                <a:uFillTx/>
                <a:latin typeface="PMingLiU-ExtB" panose="02020500000000000000" charset="-120"/>
                <a:ea typeface="PMingLiU-ExtB" panose="02020500000000000000" charset="-120"/>
                <a:cs typeface="PMingLiU-ExtB" panose="02020500000000000000" charset="-120"/>
              </a:rPr>
              <a:t>——</a:t>
            </a:r>
            <a:r>
              <a:rPr kumimoji="0" lang="zh-CN" altLang="en-US" sz="3200" b="1" i="0" u="none" strike="noStrike" kern="0" cap="none" spc="0" normalizeH="0" baseline="0" noProof="0" dirty="0" smtClean="0">
                <a:ln>
                  <a:noFill/>
                </a:ln>
                <a:effectLst/>
                <a:uLnTx/>
                <a:uFillTx/>
                <a:latin typeface="PMingLiU-ExtB" panose="02020500000000000000" charset="-120"/>
                <a:ea typeface="PMingLiU-ExtB" panose="02020500000000000000" charset="-120"/>
                <a:cs typeface="PMingLiU-ExtB" panose="02020500000000000000" charset="-120"/>
              </a:rPr>
              <a:t>在烈日和暴雨下</a:t>
            </a:r>
            <a:r>
              <a:rPr kumimoji="0" lang="en-US" altLang="zh-CN" sz="3200" b="1" i="0" u="none" strike="noStrike" kern="0" cap="none" spc="0" normalizeH="0" baseline="0" noProof="0" dirty="0" smtClean="0">
                <a:ln>
                  <a:noFill/>
                </a:ln>
                <a:effectLst/>
                <a:uLnTx/>
                <a:uFillTx/>
                <a:latin typeface="PMingLiU-ExtB" panose="02020500000000000000" charset="-120"/>
                <a:ea typeface="PMingLiU-ExtB" panose="02020500000000000000" charset="-120"/>
                <a:cs typeface="PMingLiU-ExtB" panose="02020500000000000000" charset="-120"/>
              </a:rPr>
              <a:t>》</a:t>
            </a:r>
            <a:r>
              <a:rPr kumimoji="0" lang="zh-CN" altLang="en-US" sz="3200" b="1" i="0" u="none" strike="noStrike" kern="0" cap="none" spc="0" normalizeH="0" baseline="0" noProof="0" dirty="0" smtClean="0">
                <a:ln>
                  <a:noFill/>
                </a:ln>
                <a:effectLst/>
                <a:uLnTx/>
                <a:uFillTx/>
                <a:latin typeface="PMingLiU-ExtB" panose="02020500000000000000" charset="-120"/>
                <a:ea typeface="PMingLiU-ExtB" panose="02020500000000000000" charset="-120"/>
                <a:cs typeface="PMingLiU-ExtB" panose="02020500000000000000" charset="-120"/>
              </a:rPr>
              <a:t>，开头部分作者着力写烈日下的酷热一段。本来用</a:t>
            </a:r>
            <a:r>
              <a:rPr kumimoji="0" lang="zh-CN" altLang="en-US" sz="3200" b="1" i="0" u="none" strike="noStrike" kern="0" cap="none" spc="0" normalizeH="0" baseline="0" noProof="0" dirty="0" smtClean="0">
                <a:ln>
                  <a:noFill/>
                </a:ln>
                <a:gradFill>
                  <a:gsLst>
                    <a:gs pos="0">
                      <a:srgbClr val="E30000"/>
                    </a:gs>
                    <a:gs pos="100000">
                      <a:srgbClr val="760303"/>
                    </a:gs>
                  </a:gsLst>
                  <a:lin scaled="0"/>
                </a:gradFill>
                <a:effectLst/>
                <a:uLnTx/>
                <a:uFillTx/>
                <a:latin typeface="PMingLiU-ExtB" panose="02020500000000000000" charset="-120"/>
                <a:ea typeface="PMingLiU-ExtB" panose="02020500000000000000" charset="-120"/>
                <a:cs typeface="PMingLiU-ExtB" panose="02020500000000000000" charset="-120"/>
              </a:rPr>
              <a:t>正面描写</a:t>
            </a:r>
            <a:r>
              <a:rPr kumimoji="0" lang="zh-CN" altLang="en-US" sz="3200" b="1" i="0" u="none" strike="noStrike" kern="0" cap="none" spc="0" normalizeH="0" baseline="0" noProof="0" dirty="0" smtClean="0">
                <a:ln>
                  <a:noFill/>
                </a:ln>
                <a:effectLst/>
                <a:uLnTx/>
                <a:uFillTx/>
                <a:latin typeface="PMingLiU-ExtB" panose="02020500000000000000" charset="-120"/>
                <a:ea typeface="PMingLiU-ExtB" panose="02020500000000000000" charset="-120"/>
                <a:cs typeface="PMingLiU-ExtB" panose="02020500000000000000" charset="-120"/>
              </a:rPr>
              <a:t>“太阳刚一出来，地上已经像下了火”，“处处干燥，处处烫手，处处憋闷，整个老城像烧透了的砖窑”足矣，然而，作者又接着用柳树“像病了似的”，叶“打着卷”，枝“也懒得动”，“无精打采地低垂着”；路“发着白光”那样干燥灼人；狗“趴在地上吐出红舌头”；骡马的鼻孔“张得特别大”；平日指望吆喝招揽买卖的小贩们也“不敢吆喝”了；柏油路都“晒化了”等等，</a:t>
            </a:r>
            <a:r>
              <a:rPr kumimoji="0" lang="zh-CN" altLang="en-US" sz="3200" b="1" i="0" u="none" strike="noStrike" kern="0" cap="none" spc="0" normalizeH="0" baseline="0" noProof="0" dirty="0" smtClean="0">
                <a:ln>
                  <a:noFill/>
                </a:ln>
                <a:gradFill>
                  <a:gsLst>
                    <a:gs pos="0">
                      <a:srgbClr val="007BD3"/>
                    </a:gs>
                    <a:gs pos="100000">
                      <a:srgbClr val="034373"/>
                    </a:gs>
                  </a:gsLst>
                  <a:lin scaled="0"/>
                </a:gradFill>
                <a:effectLst/>
                <a:uLnTx/>
                <a:uFillTx/>
                <a:latin typeface="PMingLiU-ExtB" panose="02020500000000000000" charset="-120"/>
                <a:ea typeface="PMingLiU-ExtB" panose="02020500000000000000" charset="-120"/>
                <a:cs typeface="PMingLiU-ExtB" panose="02020500000000000000" charset="-120"/>
              </a:rPr>
              <a:t>从各个侧面进一步烘托出天气酷热憋闷的环境，由此，更加衬托出了祥子在烈日下拉车的生活苦难。</a:t>
            </a:r>
            <a:endParaRPr kumimoji="0" lang="zh-CN" altLang="en-US" sz="3200" b="1" i="0" u="none" strike="noStrike" kern="0" cap="none" spc="0" normalizeH="0" baseline="0" noProof="0" dirty="0" smtClean="0">
              <a:ln>
                <a:noFill/>
              </a:ln>
              <a:gradFill>
                <a:gsLst>
                  <a:gs pos="0">
                    <a:srgbClr val="007BD3"/>
                  </a:gs>
                  <a:gs pos="100000">
                    <a:srgbClr val="034373"/>
                  </a:gs>
                </a:gsLst>
                <a:lin scaled="0"/>
              </a:gradFill>
              <a:effectLst/>
              <a:uLnTx/>
              <a:uFillTx/>
              <a:latin typeface="PMingLiU-ExtB" panose="02020500000000000000" charset="-120"/>
              <a:ea typeface="PMingLiU-ExtB" panose="02020500000000000000" charset="-120"/>
              <a:cs typeface="PMingLiU-ExtB" panose="02020500000000000000" charset="-120"/>
            </a:endParaRPr>
          </a:p>
        </p:txBody>
      </p:sp>
    </p:spTree>
    <p:custDataLst>
      <p:tags r:id="rId1"/>
    </p:custData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9" name="任意多边形: 形状 38"/>
          <p:cNvSpPr/>
          <p:nvPr>
            <p:custDataLst>
              <p:tags r:id="rId1"/>
            </p:custDataLst>
          </p:nvPr>
        </p:nvSpPr>
        <p:spPr>
          <a:xfrm rot="18900000">
            <a:off x="-110231" y="6043222"/>
            <a:ext cx="642326" cy="45719"/>
          </a:xfrm>
          <a:custGeom>
            <a:avLst/>
            <a:gdLst>
              <a:gd name="connsiteX0" fmla="*/ 635629 w 642326"/>
              <a:gd name="connsiteY0" fmla="*/ 6695 h 45719"/>
              <a:gd name="connsiteX1" fmla="*/ 642326 w 642326"/>
              <a:gd name="connsiteY1" fmla="*/ 22860 h 45719"/>
              <a:gd name="connsiteX2" fmla="*/ 642324 w 642326"/>
              <a:gd name="connsiteY2" fmla="*/ 22860 h 45719"/>
              <a:gd name="connsiteX3" fmla="*/ 619465 w 642326"/>
              <a:gd name="connsiteY3" fmla="*/ 45719 h 45719"/>
              <a:gd name="connsiteX4" fmla="*/ 0 w 642326"/>
              <a:gd name="connsiteY4" fmla="*/ 45719 h 45719"/>
              <a:gd name="connsiteX5" fmla="*/ 45719 w 642326"/>
              <a:gd name="connsiteY5" fmla="*/ 0 h 45719"/>
              <a:gd name="connsiteX6" fmla="*/ 619466 w 642326"/>
              <a:gd name="connsiteY6" fmla="*/ 0 h 45719"/>
              <a:gd name="connsiteX7" fmla="*/ 635629 w 642326"/>
              <a:gd name="connsiteY7" fmla="*/ 6695 h 4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326" h="45719">
                <a:moveTo>
                  <a:pt x="635629" y="6695"/>
                </a:moveTo>
                <a:cubicBezTo>
                  <a:pt x="639766" y="10832"/>
                  <a:pt x="642325" y="16547"/>
                  <a:pt x="642326" y="22860"/>
                </a:cubicBezTo>
                <a:lnTo>
                  <a:pt x="642324" y="22860"/>
                </a:lnTo>
                <a:cubicBezTo>
                  <a:pt x="642324" y="35484"/>
                  <a:pt x="632090" y="45719"/>
                  <a:pt x="619465" y="45719"/>
                </a:cubicBezTo>
                <a:lnTo>
                  <a:pt x="0" y="45719"/>
                </a:lnTo>
                <a:lnTo>
                  <a:pt x="45719" y="0"/>
                </a:lnTo>
                <a:lnTo>
                  <a:pt x="619466" y="0"/>
                </a:lnTo>
                <a:cubicBezTo>
                  <a:pt x="625778" y="0"/>
                  <a:pt x="631493" y="2559"/>
                  <a:pt x="635629" y="6695"/>
                </a:cubicBezTo>
                <a:close/>
              </a:path>
            </a:pathLst>
          </a:cu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pitchFamily="34" charset="-122"/>
            </a:endParaRPr>
          </a:p>
        </p:txBody>
      </p:sp>
      <p:sp>
        <p:nvSpPr>
          <p:cNvPr id="21" name="文本框 20"/>
          <p:cNvSpPr txBox="1"/>
          <p:nvPr>
            <p:custDataLst>
              <p:tags r:id="rId2"/>
            </p:custDataLst>
          </p:nvPr>
        </p:nvSpPr>
        <p:spPr>
          <a:xfrm>
            <a:off x="1374775" y="2465070"/>
            <a:ext cx="8959850" cy="358838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algn="l" eaLnBrk="1" fontAlgn="ctr" hangingPunct="1">
              <a:lnSpc>
                <a:spcPct val="130000"/>
              </a:lnSpc>
              <a:spcBef>
                <a:spcPts val="1000"/>
              </a:spcBef>
              <a:spcAft>
                <a:spcPts val="0"/>
              </a:spcAft>
              <a:buSzPct val="90000"/>
              <a:buFont typeface="WPS-Bullets" pitchFamily="2" charset="0"/>
            </a:pPr>
            <a:r>
              <a:rPr lang="zh-CN" altLang="en-US" sz="3600" dirty="0">
                <a:latin typeface="Arial" panose="020B0604020202020204" pitchFamily="34" charset="0"/>
                <a:ea typeface="微软雅黑" panose="020B0503020204020204" pitchFamily="34" charset="-122"/>
              </a:rPr>
              <a:t>⑨注意注入</a:t>
            </a:r>
            <a:r>
              <a:rPr lang="zh-CN" altLang="en-US" sz="3600" dirty="0">
                <a:solidFill>
                  <a:srgbClr val="FF0000"/>
                </a:solidFill>
                <a:latin typeface="Arial" panose="020B0604020202020204" pitchFamily="34" charset="0"/>
                <a:ea typeface="微软雅黑" panose="020B0503020204020204" pitchFamily="34" charset="-122"/>
              </a:rPr>
              <a:t>人物感情</a:t>
            </a:r>
            <a:endParaRPr lang="zh-CN" altLang="en-US" sz="3600" dirty="0">
              <a:latin typeface="Arial" panose="020B0604020202020204" pitchFamily="34" charset="0"/>
              <a:ea typeface="微软雅黑" panose="020B0503020204020204" pitchFamily="34" charset="-122"/>
            </a:endParaRPr>
          </a:p>
          <a:p>
            <a:pPr lvl="0" algn="l" eaLnBrk="1" fontAlgn="ctr" hangingPunct="1">
              <a:lnSpc>
                <a:spcPct val="130000"/>
              </a:lnSpc>
              <a:spcBef>
                <a:spcPts val="1000"/>
              </a:spcBef>
              <a:spcAft>
                <a:spcPts val="0"/>
              </a:spcAft>
              <a:buSzPct val="90000"/>
              <a:buFont typeface="WPS-Bullets" pitchFamily="2" charset="0"/>
            </a:pPr>
            <a:r>
              <a:rPr lang="zh-CN" altLang="en-US" sz="3600" dirty="0">
                <a:latin typeface="Arial" panose="020B0604020202020204" pitchFamily="34" charset="0"/>
                <a:ea typeface="微软雅黑" panose="020B0503020204020204" pitchFamily="34" charset="-122"/>
              </a:rPr>
              <a:t>    在写景中注入人物或者作者的情感，情景交融，更能体现人物的爱憎感情，突出文章的中心。《春》的最后三段。</a:t>
            </a:r>
            <a:endParaRPr lang="en-US" altLang="zh-CN" sz="3600" dirty="0">
              <a:latin typeface="Arial" panose="020B0604020202020204" pitchFamily="34" charset="0"/>
              <a:ea typeface="微软雅黑" panose="020B0503020204020204" pitchFamily="34" charset="-122"/>
            </a:endParaRPr>
          </a:p>
        </p:txBody>
      </p:sp>
      <p:sp>
        <p:nvSpPr>
          <p:cNvPr id="22" name="文本框 21"/>
          <p:cNvSpPr txBox="1"/>
          <p:nvPr>
            <p:custDataLst>
              <p:tags r:id="rId3"/>
            </p:custDataLst>
          </p:nvPr>
        </p:nvSpPr>
        <p:spPr>
          <a:xfrm>
            <a:off x="2910024" y="1314300"/>
            <a:ext cx="7099300" cy="624840"/>
          </a:xfrm>
          <a:prstGeom prst="rect">
            <a:avLst/>
          </a:prstGeom>
          <a:noFill/>
        </p:spPr>
        <p:txBody>
          <a:bodyPr wrap="square" lIns="101600" tIns="38100" rIns="63500" bIns="38100" rtlCol="0">
            <a:noAutofit/>
          </a:bodyPr>
          <a:lstStyle/>
          <a:p>
            <a:pPr marL="0" lvl="0" indent="0" algn="ctr" eaLnBrk="1" fontAlgn="auto" hangingPunct="1">
              <a:lnSpc>
                <a:spcPct val="100000"/>
              </a:lnSpc>
              <a:spcBef>
                <a:spcPts val="0"/>
              </a:spcBef>
              <a:spcAft>
                <a:spcPts val="0"/>
              </a:spcAft>
            </a:pPr>
            <a:r>
              <a:rPr lang="zh-CN" altLang="en-US" sz="3600" b="1" spc="300" dirty="0">
                <a:solidFill>
                  <a:schemeClr val="tx1"/>
                </a:solidFill>
                <a:latin typeface="Arial" panose="020B0604020202020204" pitchFamily="34" charset="0"/>
                <a:ea typeface="微软雅黑" panose="020B0503020204020204" pitchFamily="34" charset="-122"/>
              </a:rPr>
              <a:t>如何写好景物描写的文章 </a:t>
            </a:r>
            <a:endParaRPr lang="zh-CN" altLang="en-US" sz="3600" b="1" spc="300" dirty="0">
              <a:solidFill>
                <a:schemeClr val="tx1"/>
              </a:solidFill>
              <a:latin typeface="Arial" panose="020B0604020202020204" pitchFamily="34" charset="0"/>
              <a:ea typeface="微软雅黑" panose="020B0503020204020204" pitchFamily="34" charset="-122"/>
            </a:endParaRPr>
          </a:p>
        </p:txBody>
      </p:sp>
      <p:pic>
        <p:nvPicPr>
          <p:cNvPr id="9" name="图片 1" descr="组48325同意"/>
          <p:cNvPicPr>
            <a:picLocks noChangeAspect="1" noChangeArrowheads="1"/>
          </p:cNvPicPr>
          <p:nvPr/>
        </p:nvPicPr>
        <p:blipFill>
          <a:blip r:embed="rId4" cstate="print"/>
          <a:srcRect/>
          <a:stretch>
            <a:fillRect/>
          </a:stretch>
        </p:blipFill>
        <p:spPr bwMode="auto">
          <a:xfrm>
            <a:off x="193675" y="521653"/>
            <a:ext cx="2389188" cy="608012"/>
          </a:xfrm>
          <a:prstGeom prst="rect">
            <a:avLst/>
          </a:prstGeom>
          <a:noFill/>
          <a:ln w="9525">
            <a:noFill/>
            <a:miter lim="800000"/>
            <a:headEnd/>
            <a:tailEnd/>
          </a:ln>
        </p:spPr>
      </p:pic>
      <p:pic>
        <p:nvPicPr>
          <p:cNvPr id="10" name="图片 6" descr="盒子2"/>
          <p:cNvPicPr>
            <a:picLocks noChangeAspect="1" noChangeArrowheads="1"/>
          </p:cNvPicPr>
          <p:nvPr/>
        </p:nvPicPr>
        <p:blipFill>
          <a:blip r:embed="rId5" cstate="print"/>
          <a:srcRect/>
          <a:stretch>
            <a:fillRect/>
          </a:stretch>
        </p:blipFill>
        <p:spPr bwMode="auto">
          <a:xfrm>
            <a:off x="0" y="474028"/>
            <a:ext cx="747713" cy="744537"/>
          </a:xfrm>
          <a:prstGeom prst="rect">
            <a:avLst/>
          </a:prstGeom>
          <a:noFill/>
          <a:ln w="9525">
            <a:noFill/>
            <a:miter lim="800000"/>
            <a:headEnd/>
            <a:tailEnd/>
          </a:ln>
        </p:spPr>
      </p:pic>
      <p:sp>
        <p:nvSpPr>
          <p:cNvPr id="11"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写作指导</a:t>
            </a:r>
            <a:endParaRPr lang="zh-CN" altLang="en-US" sz="2400" b="1" dirty="0">
              <a:solidFill>
                <a:srgbClr val="EF7509"/>
              </a:solidFill>
              <a:latin typeface="思源黑体 CN Heavy" pitchFamily="34" charset="-122"/>
              <a:ea typeface="思源黑体 CN Heavy" pitchFamily="34" charset="-122"/>
            </a:endParaRPr>
          </a:p>
        </p:txBody>
      </p:sp>
    </p:spTree>
    <p:custDataLst>
      <p:tags r:id="rId6"/>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8673" name="Rectangle 2"/>
          <p:cNvSpPr>
            <a:spLocks noGrp="1"/>
          </p:cNvSpPr>
          <p:nvPr>
            <p:ph type="title"/>
          </p:nvPr>
        </p:nvSpPr>
        <p:spPr>
          <a:xfrm>
            <a:off x="1013795" y="944400"/>
            <a:ext cx="10440000" cy="1368000"/>
          </a:xfrm>
        </p:spPr>
        <p:txBody>
          <a:bodyPr vert="horz" wrap="square" lIns="91440" tIns="45720" rIns="91440" bIns="45720" anchor="ctr" anchorCtr="0"/>
          <a:lstStyle/>
          <a:p>
            <a:pPr algn="ctr" eaLnBrk="1" hangingPunct="1"/>
            <a:r>
              <a:rPr lang="zh-CN" altLang="en-US" sz="4000" b="1" dirty="0">
                <a:solidFill>
                  <a:schemeClr val="tx1"/>
                </a:solidFill>
                <a:latin typeface="微软雅黑" panose="020B0503020204020204" pitchFamily="34" charset="-122"/>
                <a:ea typeface="微软雅黑" panose="020B0503020204020204" pitchFamily="34" charset="-122"/>
                <a:cs typeface="+mj-ea"/>
              </a:rPr>
              <a:t>景物描写有何作用呢</a:t>
            </a:r>
            <a:endParaRPr lang="zh-CN" altLang="en-US" sz="4000" b="1" dirty="0">
              <a:solidFill>
                <a:schemeClr val="tx1"/>
              </a:solidFill>
              <a:latin typeface="微软雅黑" panose="020B0503020204020204" pitchFamily="34" charset="-122"/>
              <a:ea typeface="微软雅黑" panose="020B0503020204020204" pitchFamily="34" charset="-122"/>
              <a:cs typeface="+mj-ea"/>
            </a:endParaRPr>
          </a:p>
        </p:txBody>
      </p:sp>
      <p:sp>
        <p:nvSpPr>
          <p:cNvPr id="28674" name="Rectangle 3"/>
          <p:cNvSpPr>
            <a:spLocks noGrp="1"/>
          </p:cNvSpPr>
          <p:nvPr>
            <p:ph idx="1"/>
          </p:nvPr>
        </p:nvSpPr>
        <p:spPr>
          <a:xfrm>
            <a:off x="2160905" y="2406650"/>
            <a:ext cx="7696200" cy="5344160"/>
          </a:xfrm>
        </p:spPr>
        <p:txBody>
          <a:bodyPr vert="horz" wrap="square" lIns="91440" tIns="45720" rIns="91440" bIns="45720" anchor="t"/>
          <a:lstStyle/>
          <a:p>
            <a:pPr eaLnBrk="1" hangingPunct="1">
              <a:buNone/>
            </a:pPr>
            <a:r>
              <a:rPr lang="zh-CN" altLang="en-US" sz="3600" b="1" dirty="0">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600" b="1" dirty="0">
                <a:gradFill>
                  <a:gsLst>
                    <a:gs pos="0">
                      <a:srgbClr val="007BD3"/>
                    </a:gs>
                    <a:gs pos="100000">
                      <a:srgbClr val="03437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5400" b="1" dirty="0">
                <a:gradFill>
                  <a:gsLst>
                    <a:gs pos="0">
                      <a:srgbClr val="007BD3"/>
                    </a:gs>
                    <a:gs pos="100000">
                      <a:srgbClr val="034373"/>
                    </a:gs>
                  </a:gsLst>
                  <a:lin scaled="0"/>
                </a:gradFill>
                <a:latin typeface="微软雅黑" panose="020B0503020204020204" pitchFamily="34" charset="-122"/>
                <a:ea typeface="微软雅黑" panose="020B0503020204020204" pitchFamily="34" charset="-122"/>
                <a:cs typeface="微软雅黑" panose="020B0503020204020204" pitchFamily="34" charset="-122"/>
              </a:rPr>
              <a:t>烘托</a:t>
            </a: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心情   </a:t>
            </a:r>
            <a:r>
              <a:rPr lang="zh-CN" altLang="en-US" sz="3600" b="1" dirty="0">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3600" b="1" dirty="0">
              <a:solidFill>
                <a:srgbClr val="0000CC"/>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buNone/>
            </a:pPr>
            <a:r>
              <a:rPr lang="zh-CN" altLang="en-US" sz="6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6000" b="1" dirty="0">
                <a:gradFill>
                  <a:gsLst>
                    <a:gs pos="0">
                      <a:srgbClr val="007BD3"/>
                    </a:gs>
                    <a:gs pos="100000">
                      <a:srgbClr val="034373"/>
                    </a:gs>
                  </a:gsLst>
                  <a:lin scaled="0"/>
                </a:gradFill>
                <a:latin typeface="微软雅黑" panose="020B0503020204020204" pitchFamily="34" charset="-122"/>
                <a:ea typeface="微软雅黑" panose="020B0503020204020204" pitchFamily="34" charset="-122"/>
                <a:cs typeface="微软雅黑" panose="020B0503020204020204" pitchFamily="34" charset="-122"/>
              </a:rPr>
              <a:t> 渲染</a:t>
            </a: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气氛</a:t>
            </a:r>
            <a:r>
              <a:rPr lang="zh-CN" altLang="en-US" sz="3600" b="1" dirty="0">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3600" b="1" dirty="0">
              <a:solidFill>
                <a:srgbClr val="0000CC"/>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buNone/>
            </a:pPr>
            <a:r>
              <a:rPr lang="zh-CN" altLang="en-US" sz="66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6600" b="1" dirty="0">
                <a:gradFill>
                  <a:gsLst>
                    <a:gs pos="0">
                      <a:srgbClr val="007BD3"/>
                    </a:gs>
                    <a:gs pos="100000">
                      <a:srgbClr val="034373"/>
                    </a:gs>
                  </a:gsLst>
                  <a:lin scaled="0"/>
                </a:gradFill>
                <a:latin typeface="微软雅黑" panose="020B0503020204020204" pitchFamily="34" charset="-122"/>
                <a:ea typeface="微软雅黑" panose="020B0503020204020204" pitchFamily="34" charset="-122"/>
                <a:cs typeface="微软雅黑" panose="020B0503020204020204" pitchFamily="34" charset="-122"/>
              </a:rPr>
              <a:t>推动</a:t>
            </a: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故事情节  </a:t>
            </a:r>
            <a:r>
              <a:rPr lang="zh-CN" altLang="en-US" sz="3600" b="1" dirty="0">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3600" b="1" dirty="0">
              <a:solidFill>
                <a:srgbClr val="0000CC"/>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buNone/>
            </a:pPr>
            <a:r>
              <a:rPr lang="zh-CN" altLang="en-US" sz="3600" b="1" dirty="0">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借景抒情</a:t>
            </a:r>
            <a:r>
              <a:rPr lang="zh-CN" altLang="en-US" sz="3600" b="1" dirty="0">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6600" b="1" dirty="0">
                <a:gradFill>
                  <a:gsLst>
                    <a:gs pos="0">
                      <a:srgbClr val="007BD3"/>
                    </a:gs>
                    <a:gs pos="100000">
                      <a:srgbClr val="034373"/>
                    </a:gs>
                  </a:gsLst>
                  <a:lin scaled="0"/>
                </a:gradFill>
                <a:latin typeface="微软雅黑" panose="020B0503020204020204" pitchFamily="34" charset="-122"/>
                <a:ea typeface="微软雅黑" panose="020B0503020204020204" pitchFamily="34" charset="-122"/>
                <a:cs typeface="微软雅黑" panose="020B0503020204020204" pitchFamily="34" charset="-122"/>
              </a:rPr>
              <a:t>深化</a:t>
            </a: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主题</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1" descr="组48325同意"/>
          <p:cNvPicPr>
            <a:picLocks noChangeAspect="1" noChangeArrowheads="1"/>
          </p:cNvPicPr>
          <p:nvPr/>
        </p:nvPicPr>
        <p:blipFill>
          <a:blip r:embed="rId1" cstate="print"/>
          <a:srcRect/>
          <a:stretch>
            <a:fillRect/>
          </a:stretch>
        </p:blipFill>
        <p:spPr bwMode="auto">
          <a:xfrm>
            <a:off x="193675" y="521653"/>
            <a:ext cx="2389188" cy="608012"/>
          </a:xfrm>
          <a:prstGeom prst="rect">
            <a:avLst/>
          </a:prstGeom>
          <a:noFill/>
          <a:ln w="9525">
            <a:noFill/>
            <a:miter lim="800000"/>
            <a:headEnd/>
            <a:tailEnd/>
          </a:ln>
        </p:spPr>
      </p:pic>
      <p:pic>
        <p:nvPicPr>
          <p:cNvPr id="5" name="图片 6" descr="盒子2"/>
          <p:cNvPicPr>
            <a:picLocks noChangeAspect="1" noChangeArrowheads="1"/>
          </p:cNvPicPr>
          <p:nvPr/>
        </p:nvPicPr>
        <p:blipFill>
          <a:blip r:embed="rId2" cstate="print"/>
          <a:srcRect/>
          <a:stretch>
            <a:fillRect/>
          </a:stretch>
        </p:blipFill>
        <p:spPr bwMode="auto">
          <a:xfrm>
            <a:off x="0" y="474028"/>
            <a:ext cx="747713" cy="744537"/>
          </a:xfrm>
          <a:prstGeom prst="rect">
            <a:avLst/>
          </a:prstGeom>
          <a:noFill/>
          <a:ln w="9525">
            <a:noFill/>
            <a:miter lim="800000"/>
            <a:headEnd/>
            <a:tailEnd/>
          </a:ln>
        </p:spPr>
      </p:pic>
      <p:sp>
        <p:nvSpPr>
          <p:cNvPr id="6"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写作指导</a:t>
            </a:r>
            <a:endParaRPr lang="zh-CN" altLang="en-US" sz="2400" b="1" dirty="0">
              <a:solidFill>
                <a:srgbClr val="EF7509"/>
              </a:solidFill>
              <a:latin typeface="思源黑体 CN Heavy" pitchFamily="34" charset="-122"/>
              <a:ea typeface="思源黑体 CN Heavy" pitchFamily="34" charset="-122"/>
            </a:endParaRPr>
          </a:p>
        </p:txBody>
      </p:sp>
    </p:spTree>
    <p:custDataLst>
      <p:tags r:id="rId3"/>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 calcmode="lin" valueType="num">
                                      <p:cBhvr additive="base">
                                        <p:cTn id="7" dur="500" fill="hold"/>
                                        <p:tgtEl>
                                          <p:spTgt spid="2867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4">
                                            <p:txEl>
                                              <p:pRg st="1" end="1"/>
                                            </p:txEl>
                                          </p:spTgt>
                                        </p:tgtEl>
                                        <p:attrNameLst>
                                          <p:attrName>style.visibility</p:attrName>
                                        </p:attrNameLst>
                                      </p:cBhvr>
                                      <p:to>
                                        <p:strVal val="visible"/>
                                      </p:to>
                                    </p:set>
                                    <p:anim calcmode="lin" valueType="num">
                                      <p:cBhvr additive="base">
                                        <p:cTn id="13" dur="500" fill="hold"/>
                                        <p:tgtEl>
                                          <p:spTgt spid="2867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674">
                                            <p:txEl>
                                              <p:pRg st="2" end="2"/>
                                            </p:txEl>
                                          </p:spTgt>
                                        </p:tgtEl>
                                        <p:attrNameLst>
                                          <p:attrName>style.visibility</p:attrName>
                                        </p:attrNameLst>
                                      </p:cBhvr>
                                      <p:to>
                                        <p:strVal val="visible"/>
                                      </p:to>
                                    </p:set>
                                    <p:anim calcmode="lin" valueType="num">
                                      <p:cBhvr additive="base">
                                        <p:cTn id="19" dur="500" fill="hold"/>
                                        <p:tgtEl>
                                          <p:spTgt spid="2867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67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674">
                                            <p:txEl>
                                              <p:pRg st="3" end="3"/>
                                            </p:txEl>
                                          </p:spTgt>
                                        </p:tgtEl>
                                        <p:attrNameLst>
                                          <p:attrName>style.visibility</p:attrName>
                                        </p:attrNameLst>
                                      </p:cBhvr>
                                      <p:to>
                                        <p:strVal val="visible"/>
                                      </p:to>
                                    </p:set>
                                    <p:anim calcmode="lin" valueType="num">
                                      <p:cBhvr additive="base">
                                        <p:cTn id="25" dur="500" fill="hold"/>
                                        <p:tgtEl>
                                          <p:spTgt spid="2867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867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uild="p"/>
      <p:bldP spid="28674" grpId="1"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9697" name="Rectangle 2"/>
          <p:cNvSpPr>
            <a:spLocks noGrp="1"/>
          </p:cNvSpPr>
          <p:nvPr>
            <p:ph type="title"/>
          </p:nvPr>
        </p:nvSpPr>
        <p:spPr>
          <a:xfrm>
            <a:off x="2804160" y="732790"/>
            <a:ext cx="6870700" cy="1092835"/>
          </a:xfrm>
        </p:spPr>
        <p:txBody>
          <a:bodyPr vert="horz" wrap="square" lIns="91440" tIns="45720" rIns="91440" bIns="45720" anchor="ctr" anchorCtr="0"/>
          <a:lstStyle/>
          <a:p>
            <a:pPr algn="ctr" eaLnBrk="1" hangingPunct="1"/>
            <a:r>
              <a:rPr lang="zh-CN" altLang="en-US" b="1" dirty="0">
                <a:solidFill>
                  <a:schemeClr val="tx1"/>
                </a:solidFill>
                <a:latin typeface="微软雅黑" panose="020B0503020204020204" pitchFamily="34" charset="-122"/>
                <a:ea typeface="微软雅黑" panose="020B0503020204020204" pitchFamily="34" charset="-122"/>
              </a:rPr>
              <a:t>欣赏语句</a:t>
            </a:r>
            <a:endParaRPr lang="zh-CN" altLang="en-US" b="1" dirty="0">
              <a:solidFill>
                <a:schemeClr val="tx1"/>
              </a:solidFill>
              <a:latin typeface="微软雅黑" panose="020B0503020204020204" pitchFamily="34" charset="-122"/>
              <a:ea typeface="微软雅黑" panose="020B0503020204020204" pitchFamily="34" charset="-122"/>
            </a:endParaRPr>
          </a:p>
        </p:txBody>
      </p:sp>
      <p:sp>
        <p:nvSpPr>
          <p:cNvPr id="29698" name="Rectangle 3"/>
          <p:cNvSpPr>
            <a:spLocks noGrp="1"/>
          </p:cNvSpPr>
          <p:nvPr>
            <p:ph idx="1"/>
          </p:nvPr>
        </p:nvSpPr>
        <p:spPr>
          <a:xfrm>
            <a:off x="838200" y="1602740"/>
            <a:ext cx="10515600" cy="4589780"/>
          </a:xfrm>
        </p:spPr>
        <p:txBody>
          <a:bodyPr vert="horz" wrap="square" lIns="91440" tIns="45720" rIns="91440" bIns="45720" anchor="t"/>
          <a:lstStyle/>
          <a:p>
            <a:pPr marL="0" indent="457200" eaLnBrk="1" latinLnBrk="0" hangingPunct="1">
              <a:lnSpc>
                <a:spcPct val="120000"/>
              </a:lnSpc>
              <a:spcAft>
                <a:spcPts val="0"/>
              </a:spcAft>
              <a:buNone/>
            </a:pPr>
            <a:r>
              <a:rPr lang="en-US" altLang="zh-CN" sz="3600" b="1" dirty="0">
                <a:solidFill>
                  <a:schemeClr val="tx1"/>
                </a:solidFill>
                <a:latin typeface="PMingLiU-ExtB" panose="02020500000000000000" charset="-120"/>
                <a:ea typeface="PMingLiU-ExtB" panose="02020500000000000000" charset="-120"/>
              </a:rPr>
              <a:t>    </a:t>
            </a:r>
            <a:r>
              <a:rPr lang="zh-CN" altLang="en-US" sz="3600" b="1" dirty="0">
                <a:solidFill>
                  <a:schemeClr val="tx1"/>
                </a:solidFill>
                <a:latin typeface="PMingLiU-ExtB" panose="02020500000000000000" charset="-120"/>
                <a:ea typeface="PMingLiU-ExtB" panose="02020500000000000000" charset="-120"/>
              </a:rPr>
              <a:t>暮色苍茫，天上出现了星星，悬崖下面的大地越来越暗。</a:t>
            </a:r>
            <a:endParaRPr lang="zh-CN" altLang="en-US" sz="3600" b="1" dirty="0">
              <a:solidFill>
                <a:schemeClr val="tx1"/>
              </a:solidFill>
              <a:latin typeface="PMingLiU-ExtB" panose="02020500000000000000" charset="-120"/>
              <a:ea typeface="PMingLiU-ExtB" panose="02020500000000000000" charset="-120"/>
            </a:endParaRPr>
          </a:p>
          <a:p>
            <a:pPr marL="0" indent="457200" eaLnBrk="1" latinLnBrk="0" hangingPunct="1">
              <a:lnSpc>
                <a:spcPct val="120000"/>
              </a:lnSpc>
              <a:spcAft>
                <a:spcPts val="0"/>
              </a:spcAft>
              <a:buNone/>
            </a:pPr>
            <a:r>
              <a:rPr lang="en-US" altLang="zh-CN" sz="3600" b="1" dirty="0">
                <a:solidFill>
                  <a:schemeClr val="tx1"/>
                </a:solidFill>
                <a:latin typeface="PMingLiU-ExtB" panose="02020500000000000000" charset="-120"/>
                <a:ea typeface="PMingLiU-ExtB" panose="02020500000000000000" charset="-120"/>
              </a:rPr>
              <a:t>    </a:t>
            </a:r>
            <a:r>
              <a:rPr lang="zh-CN" altLang="en-US" sz="3600" b="1" dirty="0">
                <a:solidFill>
                  <a:schemeClr val="tx1"/>
                </a:solidFill>
                <a:latin typeface="PMingLiU-ExtB" panose="02020500000000000000" charset="-120"/>
                <a:ea typeface="PMingLiU-ExtB" panose="02020500000000000000" charset="-120"/>
              </a:rPr>
              <a:t>只见一片辉煌的淡紫色，像一条瀑布，从空中垂下，不见其发端，也不见其终极。</a:t>
            </a:r>
            <a:endParaRPr lang="zh-CN" altLang="en-US" sz="3600" b="1" dirty="0">
              <a:solidFill>
                <a:schemeClr val="tx1"/>
              </a:solidFill>
              <a:latin typeface="PMingLiU-ExtB" panose="02020500000000000000" charset="-120"/>
              <a:ea typeface="PMingLiU-ExtB" panose="02020500000000000000" charset="-120"/>
            </a:endParaRPr>
          </a:p>
          <a:p>
            <a:pPr marL="0" indent="457200" eaLnBrk="1" latinLnBrk="0" hangingPunct="1">
              <a:lnSpc>
                <a:spcPct val="120000"/>
              </a:lnSpc>
              <a:spcAft>
                <a:spcPts val="0"/>
              </a:spcAft>
              <a:buNone/>
            </a:pPr>
            <a:r>
              <a:rPr lang="en-US" altLang="zh-CN" sz="3600" b="1" dirty="0">
                <a:solidFill>
                  <a:schemeClr val="tx1"/>
                </a:solidFill>
                <a:latin typeface="PMingLiU-ExtB" panose="02020500000000000000" charset="-120"/>
                <a:ea typeface="PMingLiU-ExtB" panose="02020500000000000000" charset="-120"/>
              </a:rPr>
              <a:t>    </a:t>
            </a:r>
            <a:r>
              <a:rPr lang="zh-CN" altLang="en-US" sz="3600" b="1" dirty="0">
                <a:solidFill>
                  <a:schemeClr val="tx1"/>
                </a:solidFill>
                <a:latin typeface="PMingLiU-ExtB" panose="02020500000000000000" charset="-120"/>
                <a:ea typeface="PMingLiU-ExtB" panose="02020500000000000000" charset="-120"/>
              </a:rPr>
              <a:t>花儿们一串挨着一串，一朵接着一朵，彼此推着挤着，好不活泼闹！</a:t>
            </a:r>
            <a:endParaRPr lang="zh-CN" altLang="en-US" sz="3600" b="1" dirty="0">
              <a:solidFill>
                <a:schemeClr val="tx1"/>
              </a:solidFill>
              <a:latin typeface="PMingLiU-ExtB" panose="02020500000000000000" charset="-120"/>
              <a:ea typeface="PMingLiU-ExtB" panose="02020500000000000000" charset="-120"/>
            </a:endParaRPr>
          </a:p>
          <a:p>
            <a:pPr marL="0" indent="457200" eaLnBrk="1" latinLnBrk="0" hangingPunct="1">
              <a:lnSpc>
                <a:spcPct val="130000"/>
              </a:lnSpc>
              <a:spcAft>
                <a:spcPts val="0"/>
              </a:spcAft>
              <a:buNone/>
            </a:pPr>
            <a:endParaRPr lang="zh-CN" altLang="en-US" sz="3600" dirty="0">
              <a:solidFill>
                <a:schemeClr val="tx1"/>
              </a:solidFill>
              <a:latin typeface="微软雅黑" panose="020B0503020204020204" pitchFamily="34" charset="-122"/>
              <a:ea typeface="微软雅黑" panose="020B0503020204020204" pitchFamily="34" charset="-122"/>
            </a:endParaRPr>
          </a:p>
          <a:p>
            <a:pPr marL="0" indent="0" eaLnBrk="1" hangingPunct="1">
              <a:lnSpc>
                <a:spcPct val="90000"/>
              </a:lnSpc>
              <a:buNone/>
            </a:pPr>
            <a:endParaRPr lang="zh-CN" altLang="en-US" sz="3600" dirty="0">
              <a:solidFill>
                <a:schemeClr val="tx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3554" name="Rectangle 15"/>
          <p:cNvSpPr>
            <a:spLocks noGrp="1"/>
          </p:cNvSpPr>
          <p:nvPr>
            <p:ph idx="1"/>
          </p:nvPr>
        </p:nvSpPr>
        <p:spPr>
          <a:xfrm>
            <a:off x="876300" y="1565275"/>
            <a:ext cx="10440035" cy="4841875"/>
          </a:xfrm>
        </p:spPr>
        <p:txBody>
          <a:bodyPr vert="horz" wrap="square" lIns="91440" tIns="45720" rIns="91440" bIns="45720" anchor="t">
            <a:normAutofit fontScale="92500"/>
          </a:bodyPr>
          <a:lstStyle/>
          <a:p>
            <a:pPr marL="0" indent="457200" eaLnBrk="1" latinLnBrk="0" hangingPunct="1">
              <a:lnSpc>
                <a:spcPct val="130000"/>
              </a:lnSpc>
              <a:spcAft>
                <a:spcPts val="0"/>
              </a:spcAft>
              <a:buNone/>
            </a:pPr>
            <a:r>
              <a:rPr lang="zh-CN" altLang="en-US" sz="3200" dirty="0">
                <a:solidFill>
                  <a:schemeClr val="tx1"/>
                </a:solidFill>
                <a:latin typeface="微软雅黑" panose="020B0503020204020204" pitchFamily="34" charset="-122"/>
                <a:ea typeface="微软雅黑" panose="020B0503020204020204" pitchFamily="34" charset="-122"/>
              </a:rPr>
              <a:t>在这浅紫色的光辉和浅紫色的芳香中，我不觉加快了脚步。</a:t>
            </a:r>
            <a:endParaRPr lang="zh-CN" altLang="en-US" sz="3200" dirty="0">
              <a:solidFill>
                <a:schemeClr val="tx1"/>
              </a:solidFill>
              <a:latin typeface="微软雅黑" panose="020B0503020204020204" pitchFamily="34" charset="-122"/>
              <a:ea typeface="微软雅黑" panose="020B0503020204020204" pitchFamily="34" charset="-122"/>
            </a:endParaRPr>
          </a:p>
          <a:p>
            <a:pPr marL="0" indent="457200" eaLnBrk="1" latinLnBrk="0" hangingPunct="1">
              <a:lnSpc>
                <a:spcPct val="130000"/>
              </a:lnSpc>
              <a:spcAft>
                <a:spcPts val="0"/>
              </a:spcAft>
              <a:buNone/>
            </a:pPr>
            <a:r>
              <a:rPr lang="zh-CN" altLang="en-US" sz="3200" dirty="0">
                <a:solidFill>
                  <a:schemeClr val="tx1"/>
                </a:solidFill>
                <a:latin typeface="微软雅黑" panose="020B0503020204020204" pitchFamily="34" charset="-122"/>
                <a:ea typeface="微软雅黑" panose="020B0503020204020204" pitchFamily="34" charset="-122"/>
              </a:rPr>
              <a:t>由澄清的河水慢慢往上看吧，空中，半空中，天上，自上而下全是那么的清亮，那么的蓝汪汪的，整个的是块空灵的蓝水晶。</a:t>
            </a:r>
            <a:endParaRPr lang="zh-CN" altLang="en-US" sz="3200" dirty="0">
              <a:solidFill>
                <a:schemeClr val="tx1"/>
              </a:solidFill>
              <a:latin typeface="微软雅黑" panose="020B0503020204020204" pitchFamily="34" charset="-122"/>
              <a:ea typeface="微软雅黑" panose="020B0503020204020204" pitchFamily="34" charset="-122"/>
            </a:endParaRPr>
          </a:p>
          <a:p>
            <a:pPr marL="0" indent="457200" eaLnBrk="1" latinLnBrk="0" hangingPunct="1">
              <a:lnSpc>
                <a:spcPct val="130000"/>
              </a:lnSpc>
              <a:spcAft>
                <a:spcPts val="0"/>
              </a:spcAft>
              <a:buNone/>
            </a:pPr>
            <a:r>
              <a:rPr lang="zh-CN" altLang="en-US" sz="3200" dirty="0">
                <a:solidFill>
                  <a:schemeClr val="tx1"/>
                </a:solidFill>
                <a:latin typeface="微软雅黑" panose="020B0503020204020204" pitchFamily="34" charset="-122"/>
                <a:ea typeface="微软雅黑" panose="020B0503020204020204" pitchFamily="34" charset="-122"/>
              </a:rPr>
              <a:t>北京的冬季，地上还有积雪，灰黑色的秃树枝丫杈于晴朗的天空中，而远处有一两个风筝浮动，在我是一种惊异和悲哀。</a:t>
            </a:r>
            <a:endParaRPr lang="zh-CN" altLang="en-US" sz="3200" dirty="0">
              <a:solidFill>
                <a:schemeClr val="tx1"/>
              </a:solidFill>
              <a:latin typeface="微软雅黑" panose="020B0503020204020204" pitchFamily="34" charset="-122"/>
              <a:ea typeface="微软雅黑" panose="020B0503020204020204" pitchFamily="34" charset="-122"/>
            </a:endParaRPr>
          </a:p>
          <a:p>
            <a:pPr marL="0" indent="0" eaLnBrk="1" hangingPunct="1">
              <a:lnSpc>
                <a:spcPct val="90000"/>
              </a:lnSpc>
              <a:buNone/>
            </a:pPr>
            <a:endParaRPr lang="zh-CN" altLang="en-US" sz="3200" dirty="0">
              <a:solidFill>
                <a:schemeClr val="tx1"/>
              </a:solidFill>
              <a:latin typeface="微软雅黑" panose="020B0503020204020204" pitchFamily="34" charset="-122"/>
              <a:ea typeface="微软雅黑" panose="020B0503020204020204" pitchFamily="34" charset="-122"/>
            </a:endParaRPr>
          </a:p>
        </p:txBody>
      </p:sp>
      <p:sp>
        <p:nvSpPr>
          <p:cNvPr id="29697" name="Rectangle 2"/>
          <p:cNvSpPr>
            <a:spLocks noGrp="1"/>
          </p:cNvSpPr>
          <p:nvPr>
            <p:ph type="title"/>
          </p:nvPr>
        </p:nvSpPr>
        <p:spPr>
          <a:xfrm>
            <a:off x="2155190" y="472440"/>
            <a:ext cx="6870700" cy="1092835"/>
          </a:xfrm>
        </p:spPr>
        <p:txBody>
          <a:bodyPr vert="horz" wrap="square" lIns="91440" tIns="45720" rIns="91440" bIns="45720" anchor="ctr" anchorCtr="0"/>
          <a:lstStyle/>
          <a:p>
            <a:pPr algn="ctr" eaLnBrk="1" hangingPunct="1"/>
            <a:r>
              <a:rPr lang="zh-CN" altLang="en-US" sz="4000" b="1" dirty="0">
                <a:solidFill>
                  <a:schemeClr val="tx1"/>
                </a:solidFill>
                <a:latin typeface="微软雅黑" panose="020B0503020204020204" pitchFamily="34" charset="-122"/>
                <a:ea typeface="微软雅黑" panose="020B0503020204020204" pitchFamily="34" charset="-122"/>
              </a:rPr>
              <a:t>欣赏语句</a:t>
            </a:r>
            <a:endParaRPr lang="zh-CN" altLang="en-US" sz="4000" b="1" dirty="0">
              <a:solidFill>
                <a:schemeClr val="tx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indefinite" fill="hold">
                                          <p:stCondLst>
                                            <p:cond delay="0"/>
                                          </p:stCondLst>
                                        </p:cTn>
                                        <p:tgtEl>
                                          <p:spTgt spid="23554">
                                            <p:txEl>
                                              <p:pRg st="0" end="0"/>
                                            </p:txEl>
                                          </p:spTgt>
                                        </p:tgtEl>
                                        <p:attrNameLst>
                                          <p:attrName>style.visibility</p:attrName>
                                        </p:attrNameLst>
                                      </p:cBhvr>
                                      <p:to>
                                        <p:strVal val="visible"/>
                                      </p:to>
                                    </p:set>
                                    <p:animEffect transition="in" filter="fade">
                                      <p:cBhvr>
                                        <p:cTn id="7" dur="1000"/>
                                        <p:tgtEl>
                                          <p:spTgt spid="23554">
                                            <p:txEl>
                                              <p:pRg st="0" end="0"/>
                                            </p:txEl>
                                          </p:spTgt>
                                        </p:tgtEl>
                                      </p:cBhvr>
                                    </p:animEffect>
                                    <p:anim calcmode="lin" valueType="num">
                                      <p:cBhvr>
                                        <p:cTn id="8" dur="1000" fill="hold"/>
                                        <p:tgtEl>
                                          <p:spTgt spid="23554">
                                            <p:txEl>
                                              <p:pRg st="0" end="0"/>
                                            </p:txEl>
                                          </p:spTgt>
                                        </p:tgtEl>
                                        <p:attrNameLst>
                                          <p:attrName>ppt_x</p:attrName>
                                        </p:attrNameLst>
                                      </p:cBhvr>
                                      <p:tavLst>
                                        <p:tav tm="0">
                                          <p:val>
                                            <p:strVal val="#ppt_x"/>
                                          </p:val>
                                        </p:tav>
                                        <p:tav tm="100000">
                                          <p:val>
                                            <p:strVal val="#ppt_x"/>
                                          </p:val>
                                        </p:tav>
                                      </p:tavLst>
                                    </p:anim>
                                    <p:anim calcmode="lin" valueType="num">
                                      <p:cBhvr>
                                        <p:cTn id="9" dur="897" decel="100000" fill="hold"/>
                                        <p:tgtEl>
                                          <p:spTgt spid="23554">
                                            <p:txEl>
                                              <p:pRg st="0" end="0"/>
                                            </p:txEl>
                                          </p:spTgt>
                                        </p:tgtEl>
                                        <p:attrNameLst>
                                          <p:attrName>ppt_y</p:attrName>
                                        </p:attrNameLst>
                                      </p:cBhvr>
                                      <p:tavLst>
                                        <p:tav tm="0">
                                          <p:val>
                                            <p:strVal val="#ppt_y+1"/>
                                          </p:val>
                                        </p:tav>
                                        <p:tav tm="100000">
                                          <p:val>
                                            <p:strVal val="#ppt_y-.03"/>
                                          </p:val>
                                        </p:tav>
                                      </p:tavLst>
                                    </p:anim>
                                    <p:anim calcmode="lin" valueType="num">
                                      <p:cBhvr>
                                        <p:cTn id="10" dur="97" accel="100000" fill="hold">
                                          <p:stCondLst>
                                            <p:cond delay="897"/>
                                          </p:stCondLst>
                                        </p:cTn>
                                        <p:tgtEl>
                                          <p:spTgt spid="23554">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indefinite" fill="hold">
                                          <p:stCondLst>
                                            <p:cond delay="0"/>
                                          </p:stCondLst>
                                        </p:cTn>
                                        <p:tgtEl>
                                          <p:spTgt spid="23554">
                                            <p:txEl>
                                              <p:pRg st="1" end="1"/>
                                            </p:txEl>
                                          </p:spTgt>
                                        </p:tgtEl>
                                        <p:attrNameLst>
                                          <p:attrName>style.visibility</p:attrName>
                                        </p:attrNameLst>
                                      </p:cBhvr>
                                      <p:to>
                                        <p:strVal val="visible"/>
                                      </p:to>
                                    </p:set>
                                    <p:animEffect transition="in" filter="fade">
                                      <p:cBhvr>
                                        <p:cTn id="15" dur="1000"/>
                                        <p:tgtEl>
                                          <p:spTgt spid="23554">
                                            <p:txEl>
                                              <p:pRg st="1" end="1"/>
                                            </p:txEl>
                                          </p:spTgt>
                                        </p:tgtEl>
                                      </p:cBhvr>
                                    </p:animEffect>
                                    <p:anim calcmode="lin" valueType="num">
                                      <p:cBhvr>
                                        <p:cTn id="16" dur="1000" fill="hold"/>
                                        <p:tgtEl>
                                          <p:spTgt spid="23554">
                                            <p:txEl>
                                              <p:pRg st="1" end="1"/>
                                            </p:txEl>
                                          </p:spTgt>
                                        </p:tgtEl>
                                        <p:attrNameLst>
                                          <p:attrName>ppt_x</p:attrName>
                                        </p:attrNameLst>
                                      </p:cBhvr>
                                      <p:tavLst>
                                        <p:tav tm="0">
                                          <p:val>
                                            <p:strVal val="#ppt_x"/>
                                          </p:val>
                                        </p:tav>
                                        <p:tav tm="100000">
                                          <p:val>
                                            <p:strVal val="#ppt_x"/>
                                          </p:val>
                                        </p:tav>
                                      </p:tavLst>
                                    </p:anim>
                                    <p:anim calcmode="lin" valueType="num">
                                      <p:cBhvr>
                                        <p:cTn id="17" dur="897" decel="100000" fill="hold"/>
                                        <p:tgtEl>
                                          <p:spTgt spid="23554">
                                            <p:txEl>
                                              <p:pRg st="1" end="1"/>
                                            </p:txEl>
                                          </p:spTgt>
                                        </p:tgtEl>
                                        <p:attrNameLst>
                                          <p:attrName>ppt_y</p:attrName>
                                        </p:attrNameLst>
                                      </p:cBhvr>
                                      <p:tavLst>
                                        <p:tav tm="0">
                                          <p:val>
                                            <p:strVal val="#ppt_y+1"/>
                                          </p:val>
                                        </p:tav>
                                        <p:tav tm="100000">
                                          <p:val>
                                            <p:strVal val="#ppt_y-.03"/>
                                          </p:val>
                                        </p:tav>
                                      </p:tavLst>
                                    </p:anim>
                                    <p:anim calcmode="lin" valueType="num">
                                      <p:cBhvr>
                                        <p:cTn id="18" dur="97" accel="100000" fill="hold">
                                          <p:stCondLst>
                                            <p:cond delay="897"/>
                                          </p:stCondLst>
                                        </p:cTn>
                                        <p:tgtEl>
                                          <p:spTgt spid="23554">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indefinite" fill="hold">
                                          <p:stCondLst>
                                            <p:cond delay="0"/>
                                          </p:stCondLst>
                                        </p:cTn>
                                        <p:tgtEl>
                                          <p:spTgt spid="23554">
                                            <p:txEl>
                                              <p:pRg st="2" end="2"/>
                                            </p:txEl>
                                          </p:spTgt>
                                        </p:tgtEl>
                                        <p:attrNameLst>
                                          <p:attrName>style.visibility</p:attrName>
                                        </p:attrNameLst>
                                      </p:cBhvr>
                                      <p:to>
                                        <p:strVal val="visible"/>
                                      </p:to>
                                    </p:set>
                                    <p:animEffect transition="in" filter="fade">
                                      <p:cBhvr>
                                        <p:cTn id="23" dur="1000"/>
                                        <p:tgtEl>
                                          <p:spTgt spid="23554">
                                            <p:txEl>
                                              <p:pRg st="2" end="2"/>
                                            </p:txEl>
                                          </p:spTgt>
                                        </p:tgtEl>
                                      </p:cBhvr>
                                    </p:animEffect>
                                    <p:anim calcmode="lin" valueType="num">
                                      <p:cBhvr>
                                        <p:cTn id="24" dur="1000" fill="hold"/>
                                        <p:tgtEl>
                                          <p:spTgt spid="23554">
                                            <p:txEl>
                                              <p:pRg st="2" end="2"/>
                                            </p:txEl>
                                          </p:spTgt>
                                        </p:tgtEl>
                                        <p:attrNameLst>
                                          <p:attrName>ppt_x</p:attrName>
                                        </p:attrNameLst>
                                      </p:cBhvr>
                                      <p:tavLst>
                                        <p:tav tm="0">
                                          <p:val>
                                            <p:strVal val="#ppt_x"/>
                                          </p:val>
                                        </p:tav>
                                        <p:tav tm="100000">
                                          <p:val>
                                            <p:strVal val="#ppt_x"/>
                                          </p:val>
                                        </p:tav>
                                      </p:tavLst>
                                    </p:anim>
                                    <p:anim calcmode="lin" valueType="num">
                                      <p:cBhvr>
                                        <p:cTn id="25" dur="897" decel="100000" fill="hold"/>
                                        <p:tgtEl>
                                          <p:spTgt spid="23554">
                                            <p:txEl>
                                              <p:pRg st="2" end="2"/>
                                            </p:txEl>
                                          </p:spTgt>
                                        </p:tgtEl>
                                        <p:attrNameLst>
                                          <p:attrName>ppt_y</p:attrName>
                                        </p:attrNameLst>
                                      </p:cBhvr>
                                      <p:tavLst>
                                        <p:tav tm="0">
                                          <p:val>
                                            <p:strVal val="#ppt_y+1"/>
                                          </p:val>
                                        </p:tav>
                                        <p:tav tm="100000">
                                          <p:val>
                                            <p:strVal val="#ppt_y-.03"/>
                                          </p:val>
                                        </p:tav>
                                      </p:tavLst>
                                    </p:anim>
                                    <p:anim calcmode="lin" valueType="num">
                                      <p:cBhvr>
                                        <p:cTn id="26" dur="97" accel="100000" fill="hold">
                                          <p:stCondLst>
                                            <p:cond delay="897"/>
                                          </p:stCondLst>
                                        </p:cTn>
                                        <p:tgtEl>
                                          <p:spTgt spid="23554">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3900" y="675640"/>
            <a:ext cx="10515600" cy="1325563"/>
          </a:xfrm>
        </p:spPr>
        <p:txBody>
          <a:bodyPr anchor="ctr" anchorCtr="0"/>
          <a:lstStyle/>
          <a:p>
            <a:pPr algn="ctr"/>
            <a:r>
              <a:rPr lang="zh-CN" altLang="en-US" sz="48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rPr>
              <a:t>写法提示：</a:t>
            </a:r>
            <a:endParaRPr lang="zh-CN" altLang="en-US" sz="48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endParaRPr>
          </a:p>
        </p:txBody>
      </p:sp>
      <p:sp>
        <p:nvSpPr>
          <p:cNvPr id="149507" name="Rectangle 3"/>
          <p:cNvSpPr/>
          <p:nvPr/>
        </p:nvSpPr>
        <p:spPr>
          <a:xfrm>
            <a:off x="1490980" y="2001520"/>
            <a:ext cx="9748520" cy="4191635"/>
          </a:xfrm>
          <a:prstGeom prst="rect">
            <a:avLst/>
          </a:prstGeom>
          <a:noFill/>
          <a:ln w="9525">
            <a:noFill/>
          </a:ln>
        </p:spPr>
        <p:txBody>
          <a:bodyPr anchor="t"/>
          <a:lstStyle/>
          <a:p>
            <a:pPr indent="457200">
              <a:lnSpc>
                <a:spcPct val="150000"/>
              </a:lnSpc>
              <a:spcBef>
                <a:spcPts val="0"/>
              </a:spcBef>
            </a:pPr>
            <a:r>
              <a:rPr lang="zh-CN" altLang="en-US" sz="3600" dirty="0">
                <a:gradFill>
                  <a:gsLst>
                    <a:gs pos="0">
                      <a:srgbClr val="007BD3"/>
                    </a:gs>
                    <a:gs pos="100000">
                      <a:srgbClr val="034373"/>
                    </a:gs>
                  </a:gsLst>
                  <a:lin scaled="0"/>
                </a:gradFill>
                <a:latin typeface="微软雅黑" panose="020B0503020204020204" pitchFamily="34" charset="-122"/>
                <a:ea typeface="微软雅黑" panose="020B0503020204020204" pitchFamily="34" charset="-122"/>
              </a:rPr>
              <a:t>描写景物时，从</a:t>
            </a:r>
            <a:r>
              <a:rPr lang="zh-CN" altLang="en-US" sz="3600" dirty="0">
                <a:solidFill>
                  <a:srgbClr val="FF0000"/>
                </a:solidFill>
                <a:latin typeface="微软雅黑" panose="020B0503020204020204" pitchFamily="34" charset="-122"/>
                <a:ea typeface="微软雅黑" panose="020B0503020204020204" pitchFamily="34" charset="-122"/>
              </a:rPr>
              <a:t>远处、近处、高处、低处、静态、动态、视觉、肤觉、味觉、嗅觉、听觉</a:t>
            </a:r>
            <a:r>
              <a:rPr lang="zh-CN" altLang="en-US" sz="3600" dirty="0">
                <a:gradFill>
                  <a:gsLst>
                    <a:gs pos="0">
                      <a:srgbClr val="007BD3"/>
                    </a:gs>
                    <a:gs pos="100000">
                      <a:srgbClr val="034373"/>
                    </a:gs>
                  </a:gsLst>
                  <a:lin scaled="0"/>
                </a:gradFill>
                <a:latin typeface="微软雅黑" panose="020B0503020204020204" pitchFamily="34" charset="-122"/>
                <a:ea typeface="微软雅黑" panose="020B0503020204020204" pitchFamily="34" charset="-122"/>
              </a:rPr>
              <a:t>等角度来描绘景物，再引用几句诗，注入自己的感情。这样，景物不仅千姿百态，呈现立体美，而且具有诗情画意。</a:t>
            </a:r>
            <a:endParaRPr lang="zh-CN" altLang="en-US" sz="3600" dirty="0">
              <a:gradFill>
                <a:gsLst>
                  <a:gs pos="0">
                    <a:srgbClr val="007BD3"/>
                  </a:gs>
                  <a:gs pos="100000">
                    <a:srgbClr val="034373"/>
                  </a:gs>
                </a:gsLst>
                <a:lin scaled="0"/>
              </a:gradFill>
              <a:latin typeface="微软雅黑" panose="020B0503020204020204" pitchFamily="34" charset="-122"/>
              <a:ea typeface="微软雅黑" panose="020B0503020204020204" pitchFamily="34" charset="-122"/>
            </a:endParaRPr>
          </a:p>
        </p:txBody>
      </p:sp>
      <p:pic>
        <p:nvPicPr>
          <p:cNvPr id="4" name="图片 1" descr="组48325同意"/>
          <p:cNvPicPr>
            <a:picLocks noChangeAspect="1" noChangeArrowheads="1"/>
          </p:cNvPicPr>
          <p:nvPr/>
        </p:nvPicPr>
        <p:blipFill>
          <a:blip r:embed="rId1" cstate="print"/>
          <a:srcRect/>
          <a:stretch>
            <a:fillRect/>
          </a:stretch>
        </p:blipFill>
        <p:spPr bwMode="auto">
          <a:xfrm>
            <a:off x="193675" y="521653"/>
            <a:ext cx="2389188" cy="608012"/>
          </a:xfrm>
          <a:prstGeom prst="rect">
            <a:avLst/>
          </a:prstGeom>
          <a:noFill/>
          <a:ln w="9525">
            <a:noFill/>
            <a:miter lim="800000"/>
            <a:headEnd/>
            <a:tailEnd/>
          </a:ln>
        </p:spPr>
      </p:pic>
      <p:pic>
        <p:nvPicPr>
          <p:cNvPr id="5" name="图片 6" descr="盒子2"/>
          <p:cNvPicPr>
            <a:picLocks noChangeAspect="1" noChangeArrowheads="1"/>
          </p:cNvPicPr>
          <p:nvPr/>
        </p:nvPicPr>
        <p:blipFill>
          <a:blip r:embed="rId2" cstate="print"/>
          <a:srcRect/>
          <a:stretch>
            <a:fillRect/>
          </a:stretch>
        </p:blipFill>
        <p:spPr bwMode="auto">
          <a:xfrm>
            <a:off x="0" y="474028"/>
            <a:ext cx="747713" cy="744537"/>
          </a:xfrm>
          <a:prstGeom prst="rect">
            <a:avLst/>
          </a:prstGeom>
          <a:noFill/>
          <a:ln w="9525">
            <a:noFill/>
            <a:miter lim="800000"/>
            <a:headEnd/>
            <a:tailEnd/>
          </a:ln>
        </p:spPr>
      </p:pic>
      <p:sp>
        <p:nvSpPr>
          <p:cNvPr id="6"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写作指导</a:t>
            </a:r>
            <a:endParaRPr lang="zh-CN" altLang="en-US" sz="2400" b="1" dirty="0">
              <a:solidFill>
                <a:srgbClr val="EF7509"/>
              </a:solidFill>
              <a:latin typeface="思源黑体 CN Heavy" pitchFamily="34" charset="-122"/>
              <a:ea typeface="思源黑体 CN Heavy" pitchFamily="34" charset="-122"/>
            </a:endParaRPr>
          </a:p>
        </p:txBody>
      </p:sp>
    </p:spTree>
    <p:custDataLst>
      <p:tags r:id="rId3"/>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9507">
                                            <p:txEl>
                                              <p:pRg st="0" end="0"/>
                                            </p:txEl>
                                          </p:spTgt>
                                        </p:tgtEl>
                                        <p:attrNameLst>
                                          <p:attrName>style.visibility</p:attrName>
                                        </p:attrNameLst>
                                      </p:cBhvr>
                                      <p:to>
                                        <p:strVal val="visible"/>
                                      </p:to>
                                    </p:set>
                                    <p:animEffect transition="in" filter="dissolve">
                                      <p:cBhvr>
                                        <p:cTn id="7" dur="500"/>
                                        <p:tgtEl>
                                          <p:spTgt spid="1495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9217" name="TextBox 1"/>
          <p:cNvSpPr txBox="1">
            <a:spLocks noChangeArrowheads="1"/>
          </p:cNvSpPr>
          <p:nvPr/>
        </p:nvSpPr>
        <p:spPr bwMode="auto">
          <a:xfrm>
            <a:off x="644314" y="1153795"/>
            <a:ext cx="10888133" cy="6000750"/>
          </a:xfrm>
          <a:prstGeom prst="rect">
            <a:avLst/>
          </a:prstGeom>
          <a:noFill/>
          <a:ln w="9525">
            <a:noFill/>
            <a:miter lim="800000"/>
          </a:ln>
        </p:spPr>
        <p:txBody>
          <a:bodyPr>
            <a:spAutoFit/>
          </a:bodyPr>
          <a:lstStyle/>
          <a:p>
            <a:pPr>
              <a:lnSpc>
                <a:spcPct val="150000"/>
              </a:lnSpc>
            </a:pPr>
            <a:r>
              <a:rPr lang="zh-CN" altLang="en-US" sz="3200" b="1" dirty="0" smtClean="0">
                <a:latin typeface="宋体" panose="02010600030101010101" pitchFamily="2" charset="-122"/>
                <a:cs typeface="宋体" panose="02010600030101010101" pitchFamily="2" charset="-122"/>
              </a:rPr>
              <a:t>一</a:t>
            </a:r>
            <a:r>
              <a:rPr lang="zh-CN" altLang="en-US" sz="3200" b="1" dirty="0">
                <a:latin typeface="宋体" panose="02010600030101010101" pitchFamily="2" charset="-122"/>
                <a:cs typeface="宋体" panose="02010600030101010101" pitchFamily="2" charset="-122"/>
              </a:rPr>
              <a:t>、为了让景物特点展现得更充分、鲜明，让读者如身临其境，更真切地感受到景物的魅力，写作时可通过多种角度来描写景物。</a:t>
            </a:r>
            <a:endParaRPr lang="zh-CN" altLang="en-US" sz="3200" b="1" dirty="0">
              <a:latin typeface="宋体" panose="02010600030101010101" pitchFamily="2" charset="-122"/>
              <a:cs typeface="宋体" panose="02010600030101010101" pitchFamily="2" charset="-122"/>
            </a:endParaRPr>
          </a:p>
          <a:p>
            <a:pPr>
              <a:lnSpc>
                <a:spcPct val="150000"/>
              </a:lnSpc>
            </a:pPr>
            <a:r>
              <a:rPr lang="zh-CN" altLang="en-US" sz="3200" b="1" dirty="0">
                <a:latin typeface="宋体" panose="02010600030101010101" pitchFamily="2" charset="-122"/>
                <a:cs typeface="宋体" panose="02010600030101010101" pitchFamily="2" charset="-122"/>
              </a:rPr>
              <a:t>    </a:t>
            </a:r>
            <a:r>
              <a:rPr lang="zh-CN" altLang="en-US" sz="3200" b="1" dirty="0">
                <a:solidFill>
                  <a:srgbClr val="FF0000"/>
                </a:solidFill>
                <a:latin typeface="宋体" panose="02010600030101010101" pitchFamily="2" charset="-122"/>
                <a:cs typeface="宋体" panose="02010600030101010101" pitchFamily="2" charset="-122"/>
              </a:rPr>
              <a:t>方法一：定点观察。</a:t>
            </a:r>
            <a:r>
              <a:rPr lang="zh-CN" altLang="en-US" sz="3200" b="1" dirty="0">
                <a:latin typeface="宋体" panose="02010600030101010101" pitchFamily="2" charset="-122"/>
                <a:cs typeface="宋体" panose="02010600030101010101" pitchFamily="2" charset="-122"/>
              </a:rPr>
              <a:t>定点观察要分为三个步骤：</a:t>
            </a:r>
            <a:r>
              <a:rPr lang="en-US" altLang="zh-CN" sz="3200" b="1" dirty="0">
                <a:latin typeface="宋体" panose="02010600030101010101" pitchFamily="2" charset="-122"/>
                <a:cs typeface="宋体" panose="02010600030101010101" pitchFamily="2" charset="-122"/>
              </a:rPr>
              <a:t>①</a:t>
            </a:r>
            <a:r>
              <a:rPr lang="zh-CN" altLang="en-US" sz="3200" b="1" dirty="0">
                <a:latin typeface="宋体" panose="02010600030101010101" pitchFamily="2" charset="-122"/>
                <a:cs typeface="宋体" panose="02010600030101010101" pitchFamily="2" charset="-122"/>
              </a:rPr>
              <a:t>选择最佳位置；</a:t>
            </a:r>
            <a:r>
              <a:rPr lang="en-US" altLang="zh-CN" sz="3200" b="1" dirty="0">
                <a:latin typeface="宋体" panose="02010600030101010101" pitchFamily="2" charset="-122"/>
                <a:cs typeface="宋体" panose="02010600030101010101" pitchFamily="2" charset="-122"/>
              </a:rPr>
              <a:t>②</a:t>
            </a:r>
            <a:r>
              <a:rPr lang="zh-CN" altLang="en-US" sz="3200" b="1" dirty="0">
                <a:latin typeface="宋体" panose="02010600030101010101" pitchFamily="2" charset="-122"/>
                <a:cs typeface="宋体" panose="02010600030101010101" pitchFamily="2" charset="-122"/>
              </a:rPr>
              <a:t>锁定中心景物；</a:t>
            </a:r>
            <a:r>
              <a:rPr lang="en-US" altLang="zh-CN" sz="3200" b="1" dirty="0">
                <a:latin typeface="宋体" panose="02010600030101010101" pitchFamily="2" charset="-122"/>
                <a:cs typeface="宋体" panose="02010600030101010101" pitchFamily="2" charset="-122"/>
              </a:rPr>
              <a:t>③</a:t>
            </a:r>
            <a:r>
              <a:rPr lang="zh-CN" altLang="en-US" sz="3200" b="1" dirty="0">
                <a:latin typeface="宋体" panose="02010600030101010101" pitchFamily="2" charset="-122"/>
                <a:cs typeface="宋体" panose="02010600030101010101" pitchFamily="2" charset="-122"/>
              </a:rPr>
              <a:t>抓住中心景物的中心特点。在观察景物的时候还要注意：</a:t>
            </a:r>
            <a:r>
              <a:rPr lang="en-US" altLang="zh-CN" sz="3200" b="1" dirty="0">
                <a:latin typeface="宋体" panose="02010600030101010101" pitchFamily="2" charset="-122"/>
                <a:cs typeface="宋体" panose="02010600030101010101" pitchFamily="2" charset="-122"/>
              </a:rPr>
              <a:t>①</a:t>
            </a:r>
            <a:r>
              <a:rPr lang="zh-CN" altLang="en-US" sz="3200" b="1" dirty="0">
                <a:latin typeface="宋体" panose="02010600030101010101" pitchFamily="2" charset="-122"/>
                <a:cs typeface="宋体" panose="02010600030101010101" pitchFamily="2" charset="-122"/>
              </a:rPr>
              <a:t>捕捉景物的颜色、姿态、气味等；</a:t>
            </a:r>
            <a:r>
              <a:rPr lang="en-US" altLang="zh-CN" sz="3200" b="1" dirty="0">
                <a:latin typeface="宋体" panose="02010600030101010101" pitchFamily="2" charset="-122"/>
                <a:cs typeface="宋体" panose="02010600030101010101" pitchFamily="2" charset="-122"/>
              </a:rPr>
              <a:t>②</a:t>
            </a:r>
            <a:r>
              <a:rPr lang="zh-CN" altLang="en-US" sz="3200" b="1" dirty="0">
                <a:latin typeface="宋体" panose="02010600030101010101" pitchFamily="2" charset="-122"/>
                <a:cs typeface="宋体" panose="02010600030101010101" pitchFamily="2" charset="-122"/>
              </a:rPr>
              <a:t>变换各种视觉；</a:t>
            </a:r>
            <a:r>
              <a:rPr lang="en-US" altLang="zh-CN" sz="3200" b="1" dirty="0">
                <a:latin typeface="宋体" panose="02010600030101010101" pitchFamily="2" charset="-122"/>
                <a:cs typeface="宋体" panose="02010600030101010101" pitchFamily="2" charset="-122"/>
              </a:rPr>
              <a:t>③</a:t>
            </a:r>
            <a:r>
              <a:rPr lang="zh-CN" altLang="en-US" sz="3200" b="1" dirty="0">
                <a:latin typeface="宋体" panose="02010600030101010101" pitchFamily="2" charset="-122"/>
                <a:cs typeface="宋体" panose="02010600030101010101" pitchFamily="2" charset="-122"/>
              </a:rPr>
              <a:t>调动各种感觉器官来观察。</a:t>
            </a:r>
            <a:endParaRPr lang="zh-CN" altLang="en-US" sz="3200" b="1" dirty="0">
              <a:latin typeface="宋体" panose="02010600030101010101" pitchFamily="2" charset="-122"/>
              <a:cs typeface="宋体" panose="02010600030101010101" pitchFamily="2" charset="-122"/>
            </a:endParaRPr>
          </a:p>
          <a:p>
            <a:pPr>
              <a:lnSpc>
                <a:spcPct val="150000"/>
              </a:lnSpc>
            </a:pPr>
            <a:endParaRPr lang="zh-CN" altLang="en-US" sz="3200" b="1" dirty="0">
              <a:latin typeface="宋体" panose="02010600030101010101" pitchFamily="2" charset="-122"/>
              <a:cs typeface="宋体" panose="02010600030101010101" pitchFamily="2" charset="-122"/>
            </a:endParaRPr>
          </a:p>
        </p:txBody>
      </p:sp>
      <p:pic>
        <p:nvPicPr>
          <p:cNvPr id="4" name="图片 1" descr="组48325同意"/>
          <p:cNvPicPr>
            <a:picLocks noChangeAspect="1" noChangeArrowheads="1"/>
          </p:cNvPicPr>
          <p:nvPr/>
        </p:nvPicPr>
        <p:blipFill>
          <a:blip r:embed="rId1" cstate="print"/>
          <a:srcRect/>
          <a:stretch>
            <a:fillRect/>
          </a:stretch>
        </p:blipFill>
        <p:spPr bwMode="auto">
          <a:xfrm>
            <a:off x="193675" y="521653"/>
            <a:ext cx="2389188" cy="608012"/>
          </a:xfrm>
          <a:prstGeom prst="rect">
            <a:avLst/>
          </a:prstGeom>
          <a:noFill/>
          <a:ln w="9525">
            <a:noFill/>
            <a:miter lim="800000"/>
            <a:headEnd/>
            <a:tailEnd/>
          </a:ln>
        </p:spPr>
      </p:pic>
      <p:pic>
        <p:nvPicPr>
          <p:cNvPr id="5" name="图片 6" descr="盒子2"/>
          <p:cNvPicPr>
            <a:picLocks noChangeAspect="1" noChangeArrowheads="1"/>
          </p:cNvPicPr>
          <p:nvPr/>
        </p:nvPicPr>
        <p:blipFill>
          <a:blip r:embed="rId2" cstate="print"/>
          <a:srcRect/>
          <a:stretch>
            <a:fillRect/>
          </a:stretch>
        </p:blipFill>
        <p:spPr bwMode="auto">
          <a:xfrm>
            <a:off x="0" y="474028"/>
            <a:ext cx="747713" cy="744537"/>
          </a:xfrm>
          <a:prstGeom prst="rect">
            <a:avLst/>
          </a:prstGeom>
          <a:noFill/>
          <a:ln w="9525">
            <a:noFill/>
            <a:miter lim="800000"/>
            <a:headEnd/>
            <a:tailEnd/>
          </a:ln>
        </p:spPr>
      </p:pic>
      <p:sp>
        <p:nvSpPr>
          <p:cNvPr id="6"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课堂小结</a:t>
            </a:r>
            <a:endParaRPr lang="zh-CN" altLang="en-US" sz="2400" b="1" dirty="0">
              <a:solidFill>
                <a:srgbClr val="EF7509"/>
              </a:solidFill>
              <a:latin typeface="思源黑体 CN Heavy" pitchFamily="34" charset="-122"/>
              <a:ea typeface="思源黑体 CN Heavy" pitchFamily="34" charset="-122"/>
            </a:endParaRPr>
          </a:p>
        </p:txBody>
      </p:sp>
    </p:spTree>
    <p:custDataLst>
      <p:tags r:id="rId3"/>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9217" name="TextBox 1"/>
          <p:cNvSpPr txBox="1">
            <a:spLocks noChangeArrowheads="1"/>
          </p:cNvSpPr>
          <p:nvPr/>
        </p:nvSpPr>
        <p:spPr bwMode="auto">
          <a:xfrm>
            <a:off x="332740" y="1551305"/>
            <a:ext cx="11668125" cy="3246120"/>
          </a:xfrm>
          <a:prstGeom prst="rect">
            <a:avLst/>
          </a:prstGeom>
          <a:noFill/>
          <a:ln w="9525">
            <a:noFill/>
            <a:miter lim="800000"/>
          </a:ln>
        </p:spPr>
        <p:txBody>
          <a:bodyPr wrap="square">
            <a:spAutoFit/>
          </a:bodyPr>
          <a:lstStyle/>
          <a:p>
            <a:pPr>
              <a:lnSpc>
                <a:spcPct val="125000"/>
              </a:lnSpc>
              <a:spcBef>
                <a:spcPts val="0"/>
              </a:spcBef>
              <a:spcAft>
                <a:spcPts val="0"/>
              </a:spcAft>
            </a:pPr>
            <a:r>
              <a:rPr lang="zh-CN" altLang="en-US" sz="3600" b="1" dirty="0" smtClean="0">
                <a:solidFill>
                  <a:srgbClr val="FF0000"/>
                </a:solidFill>
                <a:latin typeface="微软雅黑" panose="020B0503020204020204" pitchFamily="34" charset="-122"/>
                <a:ea typeface="微软雅黑" panose="020B0503020204020204" pitchFamily="34" charset="-122"/>
              </a:rPr>
              <a:t>    </a:t>
            </a:r>
            <a:r>
              <a:rPr lang="en-US" altLang="zh-CN" sz="3600" b="1" dirty="0" smtClean="0">
                <a:solidFill>
                  <a:srgbClr val="FF0000"/>
                </a:solidFill>
                <a:latin typeface="微软雅黑" panose="020B0503020204020204" pitchFamily="34" charset="-122"/>
                <a:ea typeface="微软雅黑" panose="020B0503020204020204" pitchFamily="34" charset="-122"/>
              </a:rPr>
              <a:t>  </a:t>
            </a:r>
            <a:r>
              <a:rPr lang="zh-CN" altLang="en-US" sz="3200" b="1" dirty="0" smtClean="0">
                <a:solidFill>
                  <a:srgbClr val="FF0000"/>
                </a:solidFill>
                <a:latin typeface="宋体" panose="02010600030101010101" pitchFamily="2" charset="-122"/>
                <a:cs typeface="宋体" panose="02010600030101010101" pitchFamily="2" charset="-122"/>
              </a:rPr>
              <a:t>方</a:t>
            </a:r>
            <a:r>
              <a:rPr lang="zh-CN" altLang="en-US" sz="3200" b="1" dirty="0">
                <a:solidFill>
                  <a:srgbClr val="FF0000"/>
                </a:solidFill>
                <a:latin typeface="宋体" panose="02010600030101010101" pitchFamily="2" charset="-122"/>
                <a:cs typeface="宋体" panose="02010600030101010101" pitchFamily="2" charset="-122"/>
              </a:rPr>
              <a:t>法二：移步换景观察。</a:t>
            </a:r>
            <a:r>
              <a:rPr lang="zh-CN" altLang="en-US" sz="3200" b="1" dirty="0">
                <a:latin typeface="宋体" panose="02010600030101010101" pitchFamily="2" charset="-122"/>
                <a:cs typeface="宋体" panose="02010600030101010101" pitchFamily="2" charset="-122"/>
              </a:rPr>
              <a:t>古语有云：“横看成岭侧成峰，远近高低各不同”。“移步换景”观察有两种方式：</a:t>
            </a:r>
            <a:r>
              <a:rPr lang="en-US" altLang="zh-CN" sz="3200" b="1" dirty="0">
                <a:latin typeface="宋体" panose="02010600030101010101" pitchFamily="2" charset="-122"/>
                <a:cs typeface="宋体" panose="02010600030101010101" pitchFamily="2" charset="-122"/>
              </a:rPr>
              <a:t>①</a:t>
            </a:r>
            <a:r>
              <a:rPr lang="zh-CN" altLang="en-US" sz="3200" b="1" dirty="0">
                <a:latin typeface="宋体" panose="02010600030101010101" pitchFamily="2" charset="-122"/>
                <a:cs typeface="宋体" panose="02010600030101010101" pitchFamily="2" charset="-122"/>
              </a:rPr>
              <a:t>对同一景物作不同角度、不同距离的观察；</a:t>
            </a:r>
            <a:r>
              <a:rPr lang="en-US" altLang="zh-CN" sz="3200" b="1" dirty="0">
                <a:latin typeface="宋体" panose="02010600030101010101" pitchFamily="2" charset="-122"/>
                <a:cs typeface="宋体" panose="02010600030101010101" pitchFamily="2" charset="-122"/>
              </a:rPr>
              <a:t>②</a:t>
            </a:r>
            <a:r>
              <a:rPr lang="zh-CN" altLang="en-US" sz="3200" b="1" dirty="0">
                <a:latin typeface="宋体" panose="02010600030101010101" pitchFamily="2" charset="-122"/>
                <a:cs typeface="宋体" panose="02010600030101010101" pitchFamily="2" charset="-122"/>
              </a:rPr>
              <a:t>对不同景物作移动观察。</a:t>
            </a:r>
            <a:endParaRPr lang="zh-CN" altLang="en-US" sz="3200" b="1" dirty="0">
              <a:latin typeface="宋体" panose="02010600030101010101" pitchFamily="2" charset="-122"/>
              <a:cs typeface="宋体" panose="02010600030101010101" pitchFamily="2" charset="-122"/>
            </a:endParaRPr>
          </a:p>
          <a:p>
            <a:pPr>
              <a:lnSpc>
                <a:spcPct val="125000"/>
              </a:lnSpc>
              <a:spcBef>
                <a:spcPts val="0"/>
              </a:spcBef>
              <a:spcAft>
                <a:spcPts val="0"/>
              </a:spcAft>
            </a:pPr>
            <a:r>
              <a:rPr lang="zh-CN" altLang="en-US" sz="3200" b="1" dirty="0">
                <a:latin typeface="宋体" panose="02010600030101010101" pitchFamily="2" charset="-122"/>
                <a:cs typeface="宋体" panose="02010600030101010101" pitchFamily="2" charset="-122"/>
              </a:rPr>
              <a:t>   </a:t>
            </a:r>
            <a:r>
              <a:rPr lang="zh-CN" altLang="en-US" sz="3200" b="1" dirty="0">
                <a:solidFill>
                  <a:srgbClr val="FF0000"/>
                </a:solidFill>
                <a:latin typeface="宋体" panose="02010600030101010101" pitchFamily="2" charset="-122"/>
                <a:cs typeface="宋体" panose="02010600030101010101" pitchFamily="2" charset="-122"/>
              </a:rPr>
              <a:t> 方法三：时间变换观察。</a:t>
            </a:r>
            <a:r>
              <a:rPr lang="zh-CN" altLang="en-US" sz="3200" b="1" dirty="0">
                <a:latin typeface="宋体" panose="02010600030101010101" pitchFamily="2" charset="-122"/>
                <a:cs typeface="宋体" panose="02010600030101010101" pitchFamily="2" charset="-122"/>
              </a:rPr>
              <a:t>因为同一处的风景，时令不同，哪怕是朝暮不同，都会引起景色的变化。</a:t>
            </a:r>
            <a:endParaRPr lang="zh-CN" altLang="en-US" sz="3600" b="1" dirty="0">
              <a:latin typeface="宋体" panose="02010600030101010101" pitchFamily="2" charset="-122"/>
              <a:cs typeface="宋体" panose="02010600030101010101" pitchFamily="2" charset="-122"/>
            </a:endParaRPr>
          </a:p>
        </p:txBody>
      </p:sp>
      <p:pic>
        <p:nvPicPr>
          <p:cNvPr id="4" name="图片 1" descr="组48325同意"/>
          <p:cNvPicPr>
            <a:picLocks noChangeAspect="1" noChangeArrowheads="1"/>
          </p:cNvPicPr>
          <p:nvPr/>
        </p:nvPicPr>
        <p:blipFill>
          <a:blip r:embed="rId1" cstate="print"/>
          <a:srcRect/>
          <a:stretch>
            <a:fillRect/>
          </a:stretch>
        </p:blipFill>
        <p:spPr bwMode="auto">
          <a:xfrm>
            <a:off x="193675" y="521653"/>
            <a:ext cx="2389188" cy="608012"/>
          </a:xfrm>
          <a:prstGeom prst="rect">
            <a:avLst/>
          </a:prstGeom>
          <a:noFill/>
          <a:ln w="9525">
            <a:noFill/>
            <a:miter lim="800000"/>
            <a:headEnd/>
            <a:tailEnd/>
          </a:ln>
        </p:spPr>
      </p:pic>
      <p:pic>
        <p:nvPicPr>
          <p:cNvPr id="5" name="图片 6" descr="盒子2"/>
          <p:cNvPicPr>
            <a:picLocks noChangeAspect="1" noChangeArrowheads="1"/>
          </p:cNvPicPr>
          <p:nvPr/>
        </p:nvPicPr>
        <p:blipFill>
          <a:blip r:embed="rId2" cstate="print"/>
          <a:srcRect/>
          <a:stretch>
            <a:fillRect/>
          </a:stretch>
        </p:blipFill>
        <p:spPr bwMode="auto">
          <a:xfrm>
            <a:off x="0" y="474028"/>
            <a:ext cx="747713" cy="744537"/>
          </a:xfrm>
          <a:prstGeom prst="rect">
            <a:avLst/>
          </a:prstGeom>
          <a:noFill/>
          <a:ln w="9525">
            <a:noFill/>
            <a:miter lim="800000"/>
            <a:headEnd/>
            <a:tailEnd/>
          </a:ln>
        </p:spPr>
      </p:pic>
      <p:sp>
        <p:nvSpPr>
          <p:cNvPr id="6"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课堂小结</a:t>
            </a:r>
            <a:endParaRPr lang="zh-CN" altLang="en-US" sz="2400" b="1" dirty="0">
              <a:solidFill>
                <a:srgbClr val="EF7509"/>
              </a:solidFill>
              <a:latin typeface="思源黑体 CN Heavy" pitchFamily="34" charset="-122"/>
              <a:ea typeface="思源黑体 CN Heavy" pitchFamily="34" charset="-122"/>
            </a:endParaRPr>
          </a:p>
        </p:txBody>
      </p:sp>
    </p:spTree>
    <p:custDataLst>
      <p:tags r:id="rId3"/>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241" name="TextBox 1"/>
          <p:cNvSpPr txBox="1">
            <a:spLocks noChangeArrowheads="1"/>
          </p:cNvSpPr>
          <p:nvPr/>
        </p:nvSpPr>
        <p:spPr bwMode="auto">
          <a:xfrm>
            <a:off x="630767" y="1550035"/>
            <a:ext cx="10888133" cy="4799965"/>
          </a:xfrm>
          <a:prstGeom prst="rect">
            <a:avLst/>
          </a:prstGeom>
          <a:noFill/>
          <a:ln w="9525">
            <a:noFill/>
            <a:miter lim="800000"/>
          </a:ln>
        </p:spPr>
        <p:txBody>
          <a:bodyPr>
            <a:spAutoFit/>
          </a:bodyPr>
          <a:lstStyle/>
          <a:p>
            <a:pPr>
              <a:lnSpc>
                <a:spcPct val="150000"/>
              </a:lnSpc>
            </a:pPr>
            <a:r>
              <a:rPr lang="en-US" altLang="zh-CN" sz="3600" b="1" dirty="0">
                <a:latin typeface="微软雅黑" panose="020B0503020204020204" pitchFamily="34" charset="-122"/>
                <a:ea typeface="微软雅黑" panose="020B0503020204020204" pitchFamily="34" charset="-122"/>
              </a:rPr>
              <a:t>       </a:t>
            </a:r>
            <a:r>
              <a:rPr lang="zh-CN" altLang="en-US" sz="3600" b="1" dirty="0">
                <a:latin typeface="宋体" panose="02010600030101010101" pitchFamily="2" charset="-122"/>
              </a:rPr>
              <a:t>描写时可采用的方法有：</a:t>
            </a:r>
            <a:r>
              <a:rPr lang="zh-CN" altLang="en-US" sz="3600" b="1" dirty="0">
                <a:solidFill>
                  <a:srgbClr val="002060"/>
                </a:solidFill>
                <a:latin typeface="宋体" panose="02010600030101010101" pitchFamily="2" charset="-122"/>
              </a:rPr>
              <a:t>动静结合；点面结合；正面描写与侧面描写相结合；远近高低相结合。</a:t>
            </a:r>
            <a:r>
              <a:rPr lang="zh-CN" altLang="en-US" sz="3600" b="1" dirty="0">
                <a:latin typeface="宋体" panose="02010600030101010101" pitchFamily="2" charset="-122"/>
              </a:rPr>
              <a:t>语言表达方面要</a:t>
            </a:r>
            <a:r>
              <a:rPr lang="zh-CN" altLang="en-US" sz="3600" b="1" dirty="0">
                <a:solidFill>
                  <a:srgbClr val="002060"/>
                </a:solidFill>
                <a:latin typeface="宋体" panose="02010600030101010101" pitchFamily="2" charset="-122"/>
              </a:rPr>
              <a:t>注意炼字炼句</a:t>
            </a:r>
            <a:r>
              <a:rPr lang="zh-CN" altLang="en-US" sz="3600" b="1" dirty="0">
                <a:latin typeface="宋体" panose="02010600030101010101" pitchFamily="2" charset="-122"/>
              </a:rPr>
              <a:t>，学会运用</a:t>
            </a:r>
            <a:r>
              <a:rPr lang="zh-CN" altLang="en-US" sz="3600" b="1" dirty="0">
                <a:solidFill>
                  <a:srgbClr val="002060"/>
                </a:solidFill>
                <a:latin typeface="宋体" panose="02010600030101010101" pitchFamily="2" charset="-122"/>
              </a:rPr>
              <a:t>多种修辞手法</a:t>
            </a:r>
            <a:r>
              <a:rPr lang="zh-CN" altLang="en-US" sz="3600" b="1" dirty="0">
                <a:latin typeface="宋体" panose="02010600030101010101" pitchFamily="2" charset="-122"/>
              </a:rPr>
              <a:t>。这些方法的综合运用，可以使被描写的景物的特点，更加鲜明更加突出。</a:t>
            </a:r>
            <a:endParaRPr lang="zh-CN" altLang="en-US" sz="3600" b="1" dirty="0">
              <a:latin typeface="微软雅黑" panose="020B0503020204020204" pitchFamily="34" charset="-122"/>
              <a:ea typeface="微软雅黑" panose="020B0503020204020204" pitchFamily="34" charset="-122"/>
            </a:endParaRPr>
          </a:p>
          <a:p>
            <a:endParaRPr lang="zh-CN" altLang="en-US" sz="3600" b="1" dirty="0">
              <a:latin typeface="微软雅黑" panose="020B0503020204020204" pitchFamily="34" charset="-122"/>
              <a:ea typeface="微软雅黑" panose="020B0503020204020204" pitchFamily="34" charset="-122"/>
            </a:endParaRPr>
          </a:p>
        </p:txBody>
      </p:sp>
      <p:pic>
        <p:nvPicPr>
          <p:cNvPr id="4" name="图片 1" descr="组48325同意"/>
          <p:cNvPicPr>
            <a:picLocks noChangeAspect="1" noChangeArrowheads="1"/>
          </p:cNvPicPr>
          <p:nvPr/>
        </p:nvPicPr>
        <p:blipFill>
          <a:blip r:embed="rId1" cstate="print"/>
          <a:srcRect/>
          <a:stretch>
            <a:fillRect/>
          </a:stretch>
        </p:blipFill>
        <p:spPr bwMode="auto">
          <a:xfrm>
            <a:off x="193675" y="521653"/>
            <a:ext cx="2389188" cy="608012"/>
          </a:xfrm>
          <a:prstGeom prst="rect">
            <a:avLst/>
          </a:prstGeom>
          <a:noFill/>
          <a:ln w="9525">
            <a:noFill/>
            <a:miter lim="800000"/>
            <a:headEnd/>
            <a:tailEnd/>
          </a:ln>
        </p:spPr>
      </p:pic>
      <p:pic>
        <p:nvPicPr>
          <p:cNvPr id="5" name="图片 6" descr="盒子2"/>
          <p:cNvPicPr>
            <a:picLocks noChangeAspect="1" noChangeArrowheads="1"/>
          </p:cNvPicPr>
          <p:nvPr/>
        </p:nvPicPr>
        <p:blipFill>
          <a:blip r:embed="rId2" cstate="print"/>
          <a:srcRect/>
          <a:stretch>
            <a:fillRect/>
          </a:stretch>
        </p:blipFill>
        <p:spPr bwMode="auto">
          <a:xfrm>
            <a:off x="0" y="474028"/>
            <a:ext cx="747713" cy="744537"/>
          </a:xfrm>
          <a:prstGeom prst="rect">
            <a:avLst/>
          </a:prstGeom>
          <a:noFill/>
          <a:ln w="9525">
            <a:noFill/>
            <a:miter lim="800000"/>
            <a:headEnd/>
            <a:tailEnd/>
          </a:ln>
        </p:spPr>
      </p:pic>
      <p:sp>
        <p:nvSpPr>
          <p:cNvPr id="6"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课堂小结</a:t>
            </a:r>
            <a:endParaRPr lang="zh-CN" altLang="en-US" sz="2400" b="1" dirty="0">
              <a:solidFill>
                <a:srgbClr val="EF7509"/>
              </a:solidFill>
              <a:latin typeface="思源黑体 CN Heavy" pitchFamily="34" charset="-122"/>
              <a:ea typeface="思源黑体 CN Heavy" pitchFamily="34" charset="-122"/>
            </a:endParaRPr>
          </a:p>
        </p:txBody>
      </p:sp>
    </p:spTree>
    <p:custDataLst>
      <p:tags r:id="rId3"/>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1265" name="TextBox 1"/>
          <p:cNvSpPr txBox="1">
            <a:spLocks noChangeArrowheads="1"/>
          </p:cNvSpPr>
          <p:nvPr/>
        </p:nvSpPr>
        <p:spPr bwMode="auto">
          <a:xfrm>
            <a:off x="590974" y="1164134"/>
            <a:ext cx="10888133" cy="5262245"/>
          </a:xfrm>
          <a:prstGeom prst="rect">
            <a:avLst/>
          </a:prstGeom>
          <a:noFill/>
          <a:ln w="9525">
            <a:noFill/>
            <a:miter lim="800000"/>
          </a:ln>
        </p:spPr>
        <p:txBody>
          <a:bodyPr>
            <a:spAutoFit/>
          </a:bodyPr>
          <a:lstStyle/>
          <a:p>
            <a:pPr>
              <a:lnSpc>
                <a:spcPct val="150000"/>
              </a:lnSpc>
            </a:pPr>
            <a:r>
              <a:rPr lang="zh-CN" altLang="en-US" sz="2800" b="1" dirty="0">
                <a:latin typeface="宋体" panose="02010600030101010101" pitchFamily="2" charset="-122"/>
                <a:cs typeface="宋体" panose="02010600030101010101" pitchFamily="2" charset="-122"/>
              </a:rPr>
              <a:t>二、写作时还要注意以下几个方面：</a:t>
            </a:r>
            <a:endParaRPr lang="zh-CN" altLang="en-US" sz="2800" b="1" dirty="0">
              <a:latin typeface="宋体" panose="02010600030101010101" pitchFamily="2" charset="-122"/>
              <a:cs typeface="宋体" panose="02010600030101010101" pitchFamily="2" charset="-122"/>
            </a:endParaRPr>
          </a:p>
          <a:p>
            <a:pPr>
              <a:lnSpc>
                <a:spcPct val="150000"/>
              </a:lnSpc>
            </a:pPr>
            <a:r>
              <a:rPr lang="en-US" altLang="zh-CN" sz="2800" b="1" dirty="0">
                <a:latin typeface="宋体" panose="02010600030101010101" pitchFamily="2" charset="-122"/>
                <a:cs typeface="宋体" panose="02010600030101010101" pitchFamily="2" charset="-122"/>
              </a:rPr>
              <a:t>    </a:t>
            </a:r>
            <a:r>
              <a:rPr lang="en-US" altLang="zh-CN" sz="2800" b="1" dirty="0">
                <a:solidFill>
                  <a:srgbClr val="C00000"/>
                </a:solidFill>
                <a:latin typeface="宋体" panose="02010600030101010101" pitchFamily="2" charset="-122"/>
                <a:cs typeface="宋体" panose="02010600030101010101" pitchFamily="2" charset="-122"/>
              </a:rPr>
              <a:t>1</a:t>
            </a:r>
            <a:r>
              <a:rPr lang="zh-CN" altLang="en-US" sz="2800" b="1" dirty="0">
                <a:solidFill>
                  <a:srgbClr val="C00000"/>
                </a:solidFill>
                <a:latin typeface="宋体" panose="02010600030101010101" pitchFamily="2" charset="-122"/>
                <a:cs typeface="宋体" panose="02010600030101010101" pitchFamily="2" charset="-122"/>
              </a:rPr>
              <a:t>．选择景物，抓住特征。</a:t>
            </a:r>
            <a:r>
              <a:rPr lang="zh-CN" altLang="en-US" sz="2800" b="1" dirty="0">
                <a:latin typeface="宋体" panose="02010600030101010101" pitchFamily="2" charset="-122"/>
                <a:cs typeface="宋体" panose="02010600030101010101" pitchFamily="2" charset="-122"/>
              </a:rPr>
              <a:t>写景时要有所取舍，要抓住最能代表家乡秋天特征的景物加以描写。</a:t>
            </a:r>
            <a:endParaRPr lang="zh-CN" altLang="en-US" sz="2800" b="1" dirty="0">
              <a:latin typeface="宋体" panose="02010600030101010101" pitchFamily="2" charset="-122"/>
              <a:cs typeface="宋体" panose="02010600030101010101" pitchFamily="2" charset="-122"/>
            </a:endParaRPr>
          </a:p>
          <a:p>
            <a:pPr>
              <a:lnSpc>
                <a:spcPct val="150000"/>
              </a:lnSpc>
            </a:pPr>
            <a:r>
              <a:rPr lang="en-US" altLang="zh-CN" sz="2800" b="1" dirty="0">
                <a:latin typeface="宋体" panose="02010600030101010101" pitchFamily="2" charset="-122"/>
                <a:cs typeface="宋体" panose="02010600030101010101" pitchFamily="2" charset="-122"/>
              </a:rPr>
              <a:t>    </a:t>
            </a:r>
            <a:r>
              <a:rPr lang="en-US" altLang="zh-CN" sz="2800" b="1" dirty="0">
                <a:solidFill>
                  <a:srgbClr val="C00000"/>
                </a:solidFill>
                <a:latin typeface="宋体" panose="02010600030101010101" pitchFamily="2" charset="-122"/>
                <a:cs typeface="宋体" panose="02010600030101010101" pitchFamily="2" charset="-122"/>
              </a:rPr>
              <a:t>2</a:t>
            </a:r>
            <a:r>
              <a:rPr lang="zh-CN" altLang="en-US" sz="2800" b="1" dirty="0">
                <a:solidFill>
                  <a:srgbClr val="C00000"/>
                </a:solidFill>
                <a:latin typeface="宋体" panose="02010600030101010101" pitchFamily="2" charset="-122"/>
                <a:cs typeface="宋体" panose="02010600030101010101" pitchFamily="2" charset="-122"/>
              </a:rPr>
              <a:t>．合理想象，丰富画面。</a:t>
            </a:r>
            <a:r>
              <a:rPr lang="zh-CN" altLang="en-US" sz="2800" b="1" dirty="0">
                <a:latin typeface="宋体" panose="02010600030101010101" pitchFamily="2" charset="-122"/>
                <a:cs typeface="宋体" panose="02010600030101010101" pitchFamily="2" charset="-122"/>
              </a:rPr>
              <a:t>家乡的秋天的画卷上景物丰富，我们的描写不能只是“拍照片”，还要借助多种修辞方法进行想象、联想，让画面“活”起来，“动”起来。</a:t>
            </a:r>
            <a:endParaRPr lang="zh-CN" altLang="en-US" sz="2800" b="1" dirty="0">
              <a:latin typeface="宋体" panose="02010600030101010101" pitchFamily="2" charset="-122"/>
              <a:cs typeface="宋体" panose="02010600030101010101" pitchFamily="2" charset="-122"/>
            </a:endParaRPr>
          </a:p>
          <a:p>
            <a:pPr>
              <a:lnSpc>
                <a:spcPct val="150000"/>
              </a:lnSpc>
            </a:pPr>
            <a:r>
              <a:rPr lang="en-US" altLang="zh-CN" sz="2800" b="1" dirty="0">
                <a:latin typeface="宋体" panose="02010600030101010101" pitchFamily="2" charset="-122"/>
                <a:cs typeface="宋体" panose="02010600030101010101" pitchFamily="2" charset="-122"/>
              </a:rPr>
              <a:t>    </a:t>
            </a:r>
            <a:r>
              <a:rPr lang="en-US" altLang="zh-CN" sz="2800" b="1" dirty="0">
                <a:solidFill>
                  <a:srgbClr val="C00000"/>
                </a:solidFill>
                <a:latin typeface="宋体" panose="02010600030101010101" pitchFamily="2" charset="-122"/>
                <a:cs typeface="宋体" panose="02010600030101010101" pitchFamily="2" charset="-122"/>
              </a:rPr>
              <a:t>3</a:t>
            </a:r>
            <a:r>
              <a:rPr lang="zh-CN" altLang="en-US" sz="2800" b="1" dirty="0">
                <a:solidFill>
                  <a:srgbClr val="C00000"/>
                </a:solidFill>
                <a:latin typeface="宋体" panose="02010600030101010101" pitchFamily="2" charset="-122"/>
                <a:cs typeface="宋体" panose="02010600030101010101" pitchFamily="2" charset="-122"/>
              </a:rPr>
              <a:t>．以景促情，情景交融。</a:t>
            </a:r>
            <a:r>
              <a:rPr lang="zh-CN" altLang="en-US" sz="2800" b="1" dirty="0">
                <a:latin typeface="宋体" panose="02010600030101010101" pitchFamily="2" charset="-122"/>
                <a:cs typeface="宋体" panose="02010600030101010101" pitchFamily="2" charset="-122"/>
              </a:rPr>
              <a:t>描写时也要渗透某种感情，做到寓情于景，才能更好地打动读者。</a:t>
            </a:r>
            <a:endParaRPr lang="zh-CN" altLang="en-US" sz="2800" b="1" dirty="0">
              <a:latin typeface="宋体" panose="02010600030101010101" pitchFamily="2" charset="-122"/>
              <a:cs typeface="宋体" panose="02010600030101010101" pitchFamily="2" charset="-122"/>
            </a:endParaRPr>
          </a:p>
        </p:txBody>
      </p:sp>
      <p:pic>
        <p:nvPicPr>
          <p:cNvPr id="4" name="图片 1" descr="组48325同意"/>
          <p:cNvPicPr>
            <a:picLocks noChangeAspect="1" noChangeArrowheads="1"/>
          </p:cNvPicPr>
          <p:nvPr/>
        </p:nvPicPr>
        <p:blipFill>
          <a:blip r:embed="rId1" cstate="print"/>
          <a:srcRect/>
          <a:stretch>
            <a:fillRect/>
          </a:stretch>
        </p:blipFill>
        <p:spPr bwMode="auto">
          <a:xfrm>
            <a:off x="193675" y="521653"/>
            <a:ext cx="2389188" cy="608012"/>
          </a:xfrm>
          <a:prstGeom prst="rect">
            <a:avLst/>
          </a:prstGeom>
          <a:noFill/>
          <a:ln w="9525">
            <a:noFill/>
            <a:miter lim="800000"/>
            <a:headEnd/>
            <a:tailEnd/>
          </a:ln>
        </p:spPr>
      </p:pic>
      <p:pic>
        <p:nvPicPr>
          <p:cNvPr id="5" name="图片 6" descr="盒子2"/>
          <p:cNvPicPr>
            <a:picLocks noChangeAspect="1" noChangeArrowheads="1"/>
          </p:cNvPicPr>
          <p:nvPr/>
        </p:nvPicPr>
        <p:blipFill>
          <a:blip r:embed="rId2" cstate="print"/>
          <a:srcRect/>
          <a:stretch>
            <a:fillRect/>
          </a:stretch>
        </p:blipFill>
        <p:spPr bwMode="auto">
          <a:xfrm>
            <a:off x="0" y="474028"/>
            <a:ext cx="747713" cy="744537"/>
          </a:xfrm>
          <a:prstGeom prst="rect">
            <a:avLst/>
          </a:prstGeom>
          <a:noFill/>
          <a:ln w="9525">
            <a:noFill/>
            <a:miter lim="800000"/>
            <a:headEnd/>
            <a:tailEnd/>
          </a:ln>
        </p:spPr>
      </p:pic>
      <p:sp>
        <p:nvSpPr>
          <p:cNvPr id="6"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课堂小结</a:t>
            </a:r>
            <a:endParaRPr lang="zh-CN" altLang="en-US" sz="2400" b="1" dirty="0">
              <a:solidFill>
                <a:srgbClr val="EF7509"/>
              </a:solidFill>
              <a:latin typeface="思源黑体 CN Heavy" pitchFamily="34" charset="-122"/>
              <a:ea typeface="思源黑体 CN Heavy" pitchFamily="34" charset="-122"/>
            </a:endParaRPr>
          </a:p>
        </p:txBody>
      </p:sp>
    </p:spTree>
    <p:custDataLst>
      <p:tags r:id="rId3"/>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6146" name="矩形 35"/>
          <p:cNvSpPr>
            <a:spLocks noChangeArrowheads="1"/>
          </p:cNvSpPr>
          <p:nvPr/>
        </p:nvSpPr>
        <p:spPr bwMode="auto">
          <a:xfrm>
            <a:off x="2956401" y="2011045"/>
            <a:ext cx="6278880" cy="132207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8000" b="0" i="0" u="none" strike="noStrike" kern="1200" cap="none" spc="0" normalizeH="0" baseline="0" noProof="0" dirty="0">
                <a:ln>
                  <a:noFill/>
                </a:ln>
                <a:gradFill>
                  <a:gsLst>
                    <a:gs pos="0">
                      <a:srgbClr val="14CD68"/>
                    </a:gs>
                    <a:gs pos="100000">
                      <a:srgbClr val="035C7D"/>
                    </a:gs>
                  </a:gsLst>
                  <a:lin scaled="0"/>
                </a:gradFill>
                <a:effectLst/>
                <a:uLnTx/>
                <a:uFillTx/>
                <a:latin typeface="迷你简毡笔黑" panose="03000509000000000000" charset="-122"/>
                <a:ea typeface="迷你简毡笔黑" panose="03000509000000000000" charset="-122"/>
                <a:cs typeface="+mn-cs"/>
                <a:sym typeface="+mn-ea"/>
              </a:rPr>
              <a:t>学习描写景物</a:t>
            </a:r>
            <a:endParaRPr kumimoji="0" lang="zh-CN" altLang="en-US" sz="8000" b="0" i="0" u="none" strike="noStrike" kern="1200" cap="none" spc="0" normalizeH="0" baseline="0" noProof="0" dirty="0">
              <a:ln>
                <a:noFill/>
              </a:ln>
              <a:gradFill>
                <a:gsLst>
                  <a:gs pos="0">
                    <a:srgbClr val="14CD68"/>
                  </a:gs>
                  <a:gs pos="100000">
                    <a:srgbClr val="035C7D"/>
                  </a:gs>
                </a:gsLst>
                <a:lin scaled="0"/>
              </a:gradFill>
              <a:effectLst/>
              <a:uLnTx/>
              <a:uFillTx/>
              <a:latin typeface="迷你简毡笔黑" panose="03000509000000000000" charset="-122"/>
              <a:ea typeface="迷你简毡笔黑" panose="03000509000000000000" charset="-122"/>
              <a:cs typeface="+mn-cs"/>
              <a:sym typeface="+mn-ea"/>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矩形 1"/>
          <p:cNvSpPr/>
          <p:nvPr/>
        </p:nvSpPr>
        <p:spPr>
          <a:xfrm>
            <a:off x="746760" y="2368957"/>
            <a:ext cx="10408920" cy="3634740"/>
          </a:xfrm>
          <a:prstGeom prst="rect">
            <a:avLst/>
          </a:prstGeom>
        </p:spPr>
        <p:txBody>
          <a:bodyPr wrap="square">
            <a:spAutoFit/>
          </a:bodyPr>
          <a:lstStyle/>
          <a:p>
            <a:pPr indent="457200">
              <a:lnSpc>
                <a:spcPct val="120000"/>
              </a:lnSpc>
            </a:pPr>
            <a:r>
              <a:rPr lang="en-US" altLang="zh-CN" sz="3200" b="1" dirty="0" smtClean="0">
                <a:solidFill>
                  <a:schemeClr val="tx1"/>
                </a:solidFill>
                <a:latin typeface="宋体" panose="02010600030101010101" pitchFamily="2" charset="-122"/>
                <a:cs typeface="宋体" panose="02010600030101010101" pitchFamily="2" charset="-122"/>
              </a:rPr>
              <a:t>(1)</a:t>
            </a:r>
            <a:r>
              <a:rPr lang="zh-CN" altLang="zh-CN" sz="3200" b="1" dirty="0" smtClean="0">
                <a:solidFill>
                  <a:schemeClr val="tx1"/>
                </a:solidFill>
                <a:latin typeface="宋体" panose="02010600030101010101" pitchFamily="2" charset="-122"/>
                <a:cs typeface="宋体" panose="02010600030101010101" pitchFamily="2" charset="-122"/>
              </a:rPr>
              <a:t>校园</a:t>
            </a:r>
            <a:r>
              <a:rPr lang="en-US" altLang="zh-CN" sz="3200" b="1" dirty="0" smtClean="0">
                <a:solidFill>
                  <a:schemeClr val="tx1"/>
                </a:solidFill>
                <a:latin typeface="宋体" panose="02010600030101010101" pitchFamily="2" charset="-122"/>
                <a:cs typeface="宋体" panose="02010600030101010101" pitchFamily="2" charset="-122"/>
              </a:rPr>
              <a:t>,</a:t>
            </a:r>
            <a:r>
              <a:rPr lang="zh-CN" altLang="zh-CN" sz="3200" b="1" dirty="0" smtClean="0">
                <a:solidFill>
                  <a:schemeClr val="tx1"/>
                </a:solidFill>
                <a:latin typeface="宋体" panose="02010600030101010101" pitchFamily="2" charset="-122"/>
                <a:cs typeface="宋体" panose="02010600030101010101" pitchFamily="2" charset="-122"/>
              </a:rPr>
              <a:t>哪一处景色最让你难忘</a:t>
            </a:r>
            <a:r>
              <a:rPr lang="en-US" altLang="zh-CN" sz="3200" b="1" dirty="0" smtClean="0">
                <a:solidFill>
                  <a:schemeClr val="tx1"/>
                </a:solidFill>
                <a:latin typeface="宋体" panose="02010600030101010101" pitchFamily="2" charset="-122"/>
                <a:cs typeface="宋体" panose="02010600030101010101" pitchFamily="2" charset="-122"/>
              </a:rPr>
              <a:t>?</a:t>
            </a:r>
            <a:endParaRPr lang="zh-CN" altLang="zh-CN" sz="3200" b="1" dirty="0" smtClean="0">
              <a:solidFill>
                <a:schemeClr val="tx1"/>
              </a:solidFill>
              <a:latin typeface="宋体" panose="02010600030101010101" pitchFamily="2" charset="-122"/>
              <a:cs typeface="宋体" panose="02010600030101010101" pitchFamily="2" charset="-122"/>
            </a:endParaRPr>
          </a:p>
          <a:p>
            <a:pPr indent="457200">
              <a:lnSpc>
                <a:spcPct val="120000"/>
              </a:lnSpc>
            </a:pPr>
            <a:r>
              <a:rPr lang="en-US" altLang="zh-CN" sz="3200" b="1" dirty="0" smtClean="0">
                <a:solidFill>
                  <a:schemeClr val="tx1"/>
                </a:solidFill>
                <a:latin typeface="宋体" panose="02010600030101010101" pitchFamily="2" charset="-122"/>
                <a:cs typeface="宋体" panose="02010600030101010101" pitchFamily="2" charset="-122"/>
              </a:rPr>
              <a:t>(2)</a:t>
            </a:r>
            <a:r>
              <a:rPr lang="zh-CN" altLang="zh-CN" sz="3200" b="1" dirty="0" smtClean="0">
                <a:solidFill>
                  <a:schemeClr val="tx1"/>
                </a:solidFill>
                <a:latin typeface="宋体" panose="02010600030101010101" pitchFamily="2" charset="-122"/>
                <a:cs typeface="宋体" panose="02010600030101010101" pitchFamily="2" charset="-122"/>
              </a:rPr>
              <a:t>观察此处景色</a:t>
            </a:r>
            <a:r>
              <a:rPr lang="en-US" altLang="zh-CN" sz="3200" b="1" dirty="0" smtClean="0">
                <a:solidFill>
                  <a:schemeClr val="tx1"/>
                </a:solidFill>
                <a:latin typeface="宋体" panose="02010600030101010101" pitchFamily="2" charset="-122"/>
                <a:cs typeface="宋体" panose="02010600030101010101" pitchFamily="2" charset="-122"/>
              </a:rPr>
              <a:t>,</a:t>
            </a:r>
            <a:r>
              <a:rPr lang="zh-CN" altLang="zh-CN" sz="3200" b="1" dirty="0" smtClean="0">
                <a:solidFill>
                  <a:schemeClr val="tx1"/>
                </a:solidFill>
                <a:latin typeface="宋体" panose="02010600030101010101" pitchFamily="2" charset="-122"/>
                <a:cs typeface="宋体" panose="02010600030101010101" pitchFamily="2" charset="-122"/>
              </a:rPr>
              <a:t>你看到了什么</a:t>
            </a:r>
            <a:r>
              <a:rPr lang="en-US" altLang="zh-CN" sz="3200" b="1" dirty="0" smtClean="0">
                <a:solidFill>
                  <a:schemeClr val="tx1"/>
                </a:solidFill>
                <a:latin typeface="宋体" panose="02010600030101010101" pitchFamily="2" charset="-122"/>
                <a:cs typeface="宋体" panose="02010600030101010101" pitchFamily="2" charset="-122"/>
              </a:rPr>
              <a:t>?</a:t>
            </a:r>
            <a:r>
              <a:rPr lang="zh-CN" altLang="zh-CN" sz="3200" b="1" dirty="0" smtClean="0">
                <a:solidFill>
                  <a:schemeClr val="tx1"/>
                </a:solidFill>
                <a:latin typeface="宋体" panose="02010600030101010101" pitchFamily="2" charset="-122"/>
                <a:cs typeface="宋体" panose="02010600030101010101" pitchFamily="2" charset="-122"/>
              </a:rPr>
              <a:t>听到了什么</a:t>
            </a:r>
            <a:r>
              <a:rPr lang="en-US" altLang="zh-CN" sz="3200" b="1" dirty="0" smtClean="0">
                <a:solidFill>
                  <a:schemeClr val="tx1"/>
                </a:solidFill>
                <a:latin typeface="宋体" panose="02010600030101010101" pitchFamily="2" charset="-122"/>
                <a:cs typeface="宋体" panose="02010600030101010101" pitchFamily="2" charset="-122"/>
              </a:rPr>
              <a:t>?</a:t>
            </a:r>
            <a:r>
              <a:rPr lang="zh-CN" altLang="zh-CN" sz="3200" b="1" dirty="0" smtClean="0">
                <a:solidFill>
                  <a:schemeClr val="tx1"/>
                </a:solidFill>
                <a:latin typeface="宋体" panose="02010600030101010101" pitchFamily="2" charset="-122"/>
                <a:cs typeface="宋体" panose="02010600030101010101" pitchFamily="2" charset="-122"/>
              </a:rPr>
              <a:t>嗅到了什么</a:t>
            </a:r>
            <a:r>
              <a:rPr lang="en-US" altLang="zh-CN" sz="3200" b="1" dirty="0" smtClean="0">
                <a:solidFill>
                  <a:schemeClr val="tx1"/>
                </a:solidFill>
                <a:latin typeface="宋体" panose="02010600030101010101" pitchFamily="2" charset="-122"/>
                <a:cs typeface="宋体" panose="02010600030101010101" pitchFamily="2" charset="-122"/>
              </a:rPr>
              <a:t>?</a:t>
            </a:r>
            <a:r>
              <a:rPr lang="zh-CN" altLang="zh-CN" sz="3200" b="1" dirty="0" smtClean="0">
                <a:solidFill>
                  <a:schemeClr val="tx1"/>
                </a:solidFill>
                <a:latin typeface="宋体" panose="02010600030101010101" pitchFamily="2" charset="-122"/>
                <a:cs typeface="宋体" panose="02010600030101010101" pitchFamily="2" charset="-122"/>
              </a:rPr>
              <a:t>又感受到了什么？</a:t>
            </a:r>
            <a:endParaRPr lang="zh-CN" altLang="zh-CN" sz="3200" b="1" dirty="0" smtClean="0">
              <a:solidFill>
                <a:schemeClr val="tx1"/>
              </a:solidFill>
              <a:latin typeface="宋体" panose="02010600030101010101" pitchFamily="2" charset="-122"/>
              <a:cs typeface="宋体" panose="02010600030101010101" pitchFamily="2" charset="-122"/>
            </a:endParaRPr>
          </a:p>
          <a:p>
            <a:pPr indent="457200">
              <a:lnSpc>
                <a:spcPct val="120000"/>
              </a:lnSpc>
            </a:pPr>
            <a:r>
              <a:rPr lang="en-US" altLang="zh-CN" sz="3200" b="1" dirty="0" smtClean="0">
                <a:solidFill>
                  <a:schemeClr val="tx1"/>
                </a:solidFill>
                <a:latin typeface="宋体" panose="02010600030101010101" pitchFamily="2" charset="-122"/>
                <a:cs typeface="宋体" panose="02010600030101010101" pitchFamily="2" charset="-122"/>
              </a:rPr>
              <a:t>(3)</a:t>
            </a:r>
            <a:r>
              <a:rPr lang="zh-CN" altLang="zh-CN" sz="3200" b="1" dirty="0" smtClean="0">
                <a:solidFill>
                  <a:schemeClr val="tx1"/>
                </a:solidFill>
                <a:latin typeface="宋体" panose="02010600030101010101" pitchFamily="2" charset="-122"/>
                <a:cs typeface="宋体" panose="02010600030101010101" pitchFamily="2" charset="-122"/>
              </a:rPr>
              <a:t>哪些景物是静态的</a:t>
            </a:r>
            <a:r>
              <a:rPr lang="en-US" altLang="zh-CN" sz="3200" b="1" dirty="0" smtClean="0">
                <a:solidFill>
                  <a:schemeClr val="tx1"/>
                </a:solidFill>
                <a:latin typeface="宋体" panose="02010600030101010101" pitchFamily="2" charset="-122"/>
                <a:cs typeface="宋体" panose="02010600030101010101" pitchFamily="2" charset="-122"/>
              </a:rPr>
              <a:t>?</a:t>
            </a:r>
            <a:r>
              <a:rPr lang="zh-CN" altLang="zh-CN" sz="3200" b="1" dirty="0" smtClean="0">
                <a:solidFill>
                  <a:schemeClr val="tx1"/>
                </a:solidFill>
                <a:latin typeface="宋体" panose="02010600030101010101" pitchFamily="2" charset="-122"/>
                <a:cs typeface="宋体" panose="02010600030101010101" pitchFamily="2" charset="-122"/>
              </a:rPr>
              <a:t>哪些又是动态的</a:t>
            </a:r>
            <a:r>
              <a:rPr lang="en-US" altLang="zh-CN" sz="3200" b="1" dirty="0" smtClean="0">
                <a:solidFill>
                  <a:schemeClr val="tx1"/>
                </a:solidFill>
                <a:latin typeface="宋体" panose="02010600030101010101" pitchFamily="2" charset="-122"/>
                <a:cs typeface="宋体" panose="02010600030101010101" pitchFamily="2" charset="-122"/>
              </a:rPr>
              <a:t>?</a:t>
            </a:r>
            <a:r>
              <a:rPr lang="zh-CN" altLang="zh-CN" sz="3200" b="1" dirty="0" smtClean="0">
                <a:solidFill>
                  <a:schemeClr val="tx1"/>
                </a:solidFill>
                <a:latin typeface="宋体" panose="02010600030101010101" pitchFamily="2" charset="-122"/>
                <a:cs typeface="宋体" panose="02010600030101010101" pitchFamily="2" charset="-122"/>
              </a:rPr>
              <a:t>高处、远处有哪些景物</a:t>
            </a:r>
            <a:r>
              <a:rPr lang="en-US" altLang="zh-CN" sz="3200" b="1" dirty="0" smtClean="0">
                <a:solidFill>
                  <a:schemeClr val="tx1"/>
                </a:solidFill>
                <a:latin typeface="宋体" panose="02010600030101010101" pitchFamily="2" charset="-122"/>
                <a:cs typeface="宋体" panose="02010600030101010101" pitchFamily="2" charset="-122"/>
              </a:rPr>
              <a:t>?</a:t>
            </a:r>
            <a:r>
              <a:rPr lang="zh-CN" altLang="zh-CN" sz="3200" b="1" dirty="0" smtClean="0">
                <a:solidFill>
                  <a:schemeClr val="tx1"/>
                </a:solidFill>
                <a:latin typeface="宋体" panose="02010600030101010101" pitchFamily="2" charset="-122"/>
                <a:cs typeface="宋体" panose="02010600030101010101" pitchFamily="2" charset="-122"/>
              </a:rPr>
              <a:t>低处、近处又有么</a:t>
            </a:r>
            <a:r>
              <a:rPr lang="en-US" altLang="zh-CN" sz="3200" b="1" dirty="0" smtClean="0">
                <a:solidFill>
                  <a:schemeClr val="tx1"/>
                </a:solidFill>
                <a:latin typeface="宋体" panose="02010600030101010101" pitchFamily="2" charset="-122"/>
                <a:cs typeface="宋体" panose="02010600030101010101" pitchFamily="2" charset="-122"/>
              </a:rPr>
              <a:t>?</a:t>
            </a:r>
            <a:endParaRPr lang="zh-CN" altLang="zh-CN" sz="3200" b="1" dirty="0" smtClean="0">
              <a:solidFill>
                <a:schemeClr val="tx1"/>
              </a:solidFill>
              <a:latin typeface="宋体" panose="02010600030101010101" pitchFamily="2" charset="-122"/>
              <a:cs typeface="宋体" panose="02010600030101010101" pitchFamily="2" charset="-122"/>
            </a:endParaRPr>
          </a:p>
          <a:p>
            <a:pPr indent="457200">
              <a:lnSpc>
                <a:spcPct val="120000"/>
              </a:lnSpc>
            </a:pPr>
            <a:r>
              <a:rPr lang="en-US" altLang="zh-CN" sz="3200" b="1" dirty="0" smtClean="0">
                <a:solidFill>
                  <a:schemeClr val="tx1"/>
                </a:solidFill>
                <a:latin typeface="宋体" panose="02010600030101010101" pitchFamily="2" charset="-122"/>
                <a:cs typeface="宋体" panose="02010600030101010101" pitchFamily="2" charset="-122"/>
              </a:rPr>
              <a:t>(4)</a:t>
            </a:r>
            <a:r>
              <a:rPr lang="zh-CN" altLang="zh-CN" sz="3200" b="1" dirty="0" smtClean="0">
                <a:solidFill>
                  <a:schemeClr val="tx1"/>
                </a:solidFill>
                <a:latin typeface="宋体" panose="02010600030101010101" pitchFamily="2" charset="-122"/>
                <a:cs typeface="宋体" panose="02010600030101010101" pitchFamily="2" charset="-122"/>
              </a:rPr>
              <a:t>身在景中</a:t>
            </a:r>
            <a:r>
              <a:rPr lang="en-US" altLang="zh-CN" sz="3200" b="1" dirty="0" smtClean="0">
                <a:solidFill>
                  <a:schemeClr val="tx1"/>
                </a:solidFill>
                <a:latin typeface="宋体" panose="02010600030101010101" pitchFamily="2" charset="-122"/>
                <a:cs typeface="宋体" panose="02010600030101010101" pitchFamily="2" charset="-122"/>
              </a:rPr>
              <a:t>,</a:t>
            </a:r>
            <a:r>
              <a:rPr lang="zh-CN" altLang="zh-CN" sz="3200" b="1" dirty="0" smtClean="0">
                <a:solidFill>
                  <a:schemeClr val="tx1"/>
                </a:solidFill>
                <a:latin typeface="宋体" panose="02010600030101010101" pitchFamily="2" charset="-122"/>
                <a:cs typeface="宋体" panose="02010600030101010101" pitchFamily="2" charset="-122"/>
              </a:rPr>
              <a:t>你心中涌现了怎样的情感</a:t>
            </a:r>
            <a:r>
              <a:rPr lang="en-US" altLang="zh-CN" sz="3200" b="1" dirty="0" smtClean="0">
                <a:solidFill>
                  <a:schemeClr val="tx1"/>
                </a:solidFill>
                <a:latin typeface="宋体" panose="02010600030101010101" pitchFamily="2" charset="-122"/>
                <a:cs typeface="宋体" panose="02010600030101010101" pitchFamily="2" charset="-122"/>
              </a:rPr>
              <a:t>?</a:t>
            </a:r>
            <a:endParaRPr lang="en-US" altLang="zh-CN" sz="3200" b="1" dirty="0" smtClean="0">
              <a:solidFill>
                <a:schemeClr val="tx1"/>
              </a:solidFill>
              <a:latin typeface="宋体" panose="02010600030101010101" pitchFamily="2" charset="-122"/>
              <a:cs typeface="宋体" panose="02010600030101010101" pitchFamily="2" charset="-122"/>
            </a:endParaRPr>
          </a:p>
        </p:txBody>
      </p:sp>
      <p:sp>
        <p:nvSpPr>
          <p:cNvPr id="3" name="标题 2"/>
          <p:cNvSpPr txBox="1">
            <a:spLocks noChangeArrowheads="1"/>
          </p:cNvSpPr>
          <p:nvPr/>
        </p:nvSpPr>
        <p:spPr>
          <a:xfrm>
            <a:off x="2590800" y="913765"/>
            <a:ext cx="8778240" cy="1325563"/>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2800" b="1" i="0" u="none" strike="noStrike" kern="1200" cap="none" spc="0" normalizeH="0" baseline="0" noProof="0" dirty="0" smtClean="0">
                <a:ln>
                  <a:noFill/>
                </a:ln>
                <a:solidFill>
                  <a:schemeClr val="tx1"/>
                </a:solidFill>
                <a:effectLst/>
                <a:uLnTx/>
                <a:uFillTx/>
                <a:latin typeface="宋体" panose="02010600030101010101" pitchFamily="2" charset="-122"/>
                <a:cs typeface="宋体" panose="02010600030101010101" pitchFamily="2" charset="-122"/>
              </a:rPr>
              <a:t>一、对同学们来说，最熟悉的地方莫过于校园了。想一想，你所在的校园有什么风景？校园的风景有什么独特之处？围绕</a:t>
            </a:r>
            <a:r>
              <a:rPr kumimoji="0" lang="en-US" altLang="zh-CN" sz="2800" b="1" i="0" u="none" strike="noStrike" kern="1200" cap="none" spc="0" normalizeH="0" baseline="0" noProof="0" dirty="0" smtClean="0">
                <a:ln>
                  <a:noFill/>
                </a:ln>
                <a:solidFill>
                  <a:schemeClr val="tx1"/>
                </a:solidFill>
                <a:effectLst/>
                <a:uLnTx/>
                <a:uFillTx/>
                <a:latin typeface="宋体" panose="02010600030101010101" pitchFamily="2" charset="-122"/>
                <a:cs typeface="宋体" panose="02010600030101010101" pitchFamily="2" charset="-122"/>
              </a:rPr>
              <a:t>“</a:t>
            </a:r>
            <a:r>
              <a:rPr kumimoji="0" lang="zh-CN" altLang="en-US" sz="2800" b="1" i="0" u="none" strike="noStrike" kern="1200" cap="none" spc="0" normalizeH="0" baseline="0" noProof="0" dirty="0" smtClean="0">
                <a:ln>
                  <a:noFill/>
                </a:ln>
                <a:solidFill>
                  <a:schemeClr val="tx1"/>
                </a:solidFill>
                <a:effectLst/>
                <a:uLnTx/>
                <a:uFillTx/>
                <a:latin typeface="宋体" panose="02010600030101010101" pitchFamily="2" charset="-122"/>
                <a:cs typeface="宋体" panose="02010600030101010101" pitchFamily="2" charset="-122"/>
              </a:rPr>
              <a:t>校园一景</a:t>
            </a:r>
            <a:r>
              <a:rPr kumimoji="0" lang="en-US" altLang="zh-CN" sz="2800" b="1" i="0" u="none" strike="noStrike" kern="1200" cap="none" spc="0" normalizeH="0" baseline="0" noProof="0" dirty="0" smtClean="0">
                <a:ln>
                  <a:noFill/>
                </a:ln>
                <a:solidFill>
                  <a:schemeClr val="tx1"/>
                </a:solidFill>
                <a:effectLst/>
                <a:uLnTx/>
                <a:uFillTx/>
                <a:latin typeface="宋体" panose="02010600030101010101" pitchFamily="2" charset="-122"/>
                <a:cs typeface="宋体" panose="02010600030101010101" pitchFamily="2" charset="-122"/>
              </a:rPr>
              <a:t>”</a:t>
            </a:r>
            <a:r>
              <a:rPr kumimoji="0" lang="zh-CN" altLang="en-US" sz="2800" b="1" i="0" u="none" strike="noStrike" kern="1200" cap="none" spc="0" normalizeH="0" baseline="0" noProof="0" dirty="0" smtClean="0">
                <a:ln>
                  <a:noFill/>
                </a:ln>
                <a:solidFill>
                  <a:schemeClr val="tx1"/>
                </a:solidFill>
                <a:effectLst/>
                <a:uLnTx/>
                <a:uFillTx/>
                <a:latin typeface="宋体" panose="02010600030101010101" pitchFamily="2" charset="-122"/>
                <a:cs typeface="宋体" panose="02010600030101010101" pitchFamily="2" charset="-122"/>
              </a:rPr>
              <a:t>写一个片段。</a:t>
            </a:r>
            <a:r>
              <a:rPr kumimoji="0" lang="en-US" altLang="zh-CN" sz="2800" b="1" i="0" u="none" strike="noStrike" kern="1200" cap="none" spc="0" normalizeH="0" baseline="0" noProof="0" dirty="0" smtClean="0">
                <a:ln>
                  <a:noFill/>
                </a:ln>
                <a:solidFill>
                  <a:schemeClr val="tx1"/>
                </a:solidFill>
                <a:effectLst/>
                <a:uLnTx/>
                <a:uFillTx/>
                <a:latin typeface="宋体" panose="02010600030101010101" pitchFamily="2" charset="-122"/>
                <a:cs typeface="宋体" panose="02010600030101010101" pitchFamily="2" charset="-122"/>
              </a:rPr>
              <a:t>300</a:t>
            </a:r>
            <a:r>
              <a:rPr kumimoji="0" lang="zh-CN" altLang="en-US" sz="2800" b="1" i="0" u="none" strike="noStrike" kern="1200" cap="none" spc="0" normalizeH="0" baseline="0" noProof="0" dirty="0" smtClean="0">
                <a:ln>
                  <a:noFill/>
                </a:ln>
                <a:solidFill>
                  <a:schemeClr val="tx1"/>
                </a:solidFill>
                <a:effectLst/>
                <a:uLnTx/>
                <a:uFillTx/>
                <a:latin typeface="宋体" panose="02010600030101010101" pitchFamily="2" charset="-122"/>
                <a:cs typeface="宋体" panose="02010600030101010101" pitchFamily="2" charset="-122"/>
              </a:rPr>
              <a:t>字以内。</a:t>
            </a:r>
            <a:endParaRPr kumimoji="0" lang="zh-CN" altLang="en-US" sz="2800" b="1" i="0" u="none" strike="noStrike" kern="1200" cap="none" spc="0" normalizeH="0" baseline="0" noProof="0" dirty="0" smtClean="0">
              <a:ln>
                <a:noFill/>
              </a:ln>
              <a:solidFill>
                <a:schemeClr val="tx1"/>
              </a:solidFill>
              <a:effectLst/>
              <a:uLnTx/>
              <a:uFillTx/>
              <a:latin typeface="宋体" panose="02010600030101010101" pitchFamily="2" charset="-122"/>
              <a:cs typeface="宋体" panose="02010600030101010101" pitchFamily="2" charset="-122"/>
            </a:endParaRPr>
          </a:p>
        </p:txBody>
      </p:sp>
      <p:pic>
        <p:nvPicPr>
          <p:cNvPr id="4" name="图片 1" descr="组48325同意"/>
          <p:cNvPicPr>
            <a:picLocks noChangeAspect="1" noChangeArrowheads="1"/>
          </p:cNvPicPr>
          <p:nvPr/>
        </p:nvPicPr>
        <p:blipFill>
          <a:blip r:embed="rId1" cstate="print"/>
          <a:srcRect/>
          <a:stretch>
            <a:fillRect/>
          </a:stretch>
        </p:blipFill>
        <p:spPr bwMode="auto">
          <a:xfrm>
            <a:off x="193675" y="521653"/>
            <a:ext cx="2389188" cy="608012"/>
          </a:xfrm>
          <a:prstGeom prst="rect">
            <a:avLst/>
          </a:prstGeom>
          <a:noFill/>
          <a:ln w="9525">
            <a:noFill/>
            <a:miter lim="800000"/>
            <a:headEnd/>
            <a:tailEnd/>
          </a:ln>
        </p:spPr>
      </p:pic>
      <p:pic>
        <p:nvPicPr>
          <p:cNvPr id="5" name="图片 6" descr="盒子2"/>
          <p:cNvPicPr>
            <a:picLocks noChangeAspect="1" noChangeArrowheads="1"/>
          </p:cNvPicPr>
          <p:nvPr/>
        </p:nvPicPr>
        <p:blipFill>
          <a:blip r:embed="rId2" cstate="print"/>
          <a:srcRect/>
          <a:stretch>
            <a:fillRect/>
          </a:stretch>
        </p:blipFill>
        <p:spPr bwMode="auto">
          <a:xfrm>
            <a:off x="0" y="474028"/>
            <a:ext cx="747713" cy="744537"/>
          </a:xfrm>
          <a:prstGeom prst="rect">
            <a:avLst/>
          </a:prstGeom>
          <a:noFill/>
          <a:ln w="9525">
            <a:noFill/>
            <a:miter lim="800000"/>
            <a:headEnd/>
            <a:tailEnd/>
          </a:ln>
        </p:spPr>
      </p:pic>
      <p:sp>
        <p:nvSpPr>
          <p:cNvPr id="6"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写作实践</a:t>
            </a:r>
            <a:endParaRPr lang="zh-CN" altLang="en-US" sz="2400" b="1" dirty="0">
              <a:solidFill>
                <a:srgbClr val="EF7509"/>
              </a:solidFill>
              <a:latin typeface="思源黑体 CN Heavy" pitchFamily="34" charset="-122"/>
              <a:ea typeface="思源黑体 CN Heavy"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aphicFrame>
        <p:nvGraphicFramePr>
          <p:cNvPr id="13" name="内容占位符 12"/>
          <p:cNvGraphicFramePr>
            <a:graphicFrameLocks noGrp="1"/>
          </p:cNvGraphicFramePr>
          <p:nvPr>
            <p:ph idx="1"/>
          </p:nvPr>
        </p:nvGraphicFramePr>
        <p:xfrm>
          <a:off x="2849880" y="2133600"/>
          <a:ext cx="5516880" cy="256508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5" name="TextBox 14"/>
          <p:cNvSpPr txBox="1"/>
          <p:nvPr/>
        </p:nvSpPr>
        <p:spPr>
          <a:xfrm>
            <a:off x="8702040" y="1508760"/>
            <a:ext cx="1107996"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爱花坛</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8763000" y="2118360"/>
            <a:ext cx="1107996"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爱校园</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8717280" y="2743200"/>
            <a:ext cx="1107996"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爱生活</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8839200" y="3550920"/>
            <a:ext cx="80021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顺序</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8808720" y="4724400"/>
            <a:ext cx="80021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修辞</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20" name="左中括号 19"/>
          <p:cNvSpPr/>
          <p:nvPr/>
        </p:nvSpPr>
        <p:spPr>
          <a:xfrm>
            <a:off x="8366760" y="1813560"/>
            <a:ext cx="316990" cy="1356360"/>
          </a:xfrm>
          <a:prstGeom prst="leftBracket">
            <a:avLst/>
          </a:prstGeom>
          <a:noFill/>
          <a:ln w="254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1" name="左中括号 20"/>
          <p:cNvSpPr/>
          <p:nvPr/>
        </p:nvSpPr>
        <p:spPr>
          <a:xfrm>
            <a:off x="8382000" y="3672840"/>
            <a:ext cx="316990" cy="1356360"/>
          </a:xfrm>
          <a:prstGeom prst="leftBracket">
            <a:avLst/>
          </a:prstGeom>
          <a:noFill/>
          <a:ln w="254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2" name="左中括号 21"/>
          <p:cNvSpPr/>
          <p:nvPr/>
        </p:nvSpPr>
        <p:spPr>
          <a:xfrm>
            <a:off x="9875520" y="2956560"/>
            <a:ext cx="316990" cy="1356360"/>
          </a:xfrm>
          <a:prstGeom prst="leftBracket">
            <a:avLst/>
          </a:prstGeom>
          <a:noFill/>
          <a:ln w="254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3" name="左中括号 22"/>
          <p:cNvSpPr/>
          <p:nvPr/>
        </p:nvSpPr>
        <p:spPr>
          <a:xfrm>
            <a:off x="9707880" y="4541520"/>
            <a:ext cx="316990" cy="1356360"/>
          </a:xfrm>
          <a:prstGeom prst="leftBracket">
            <a:avLst/>
          </a:prstGeom>
          <a:noFill/>
          <a:ln w="254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4" name="左中括号 23"/>
          <p:cNvSpPr/>
          <p:nvPr/>
        </p:nvSpPr>
        <p:spPr>
          <a:xfrm flipH="1">
            <a:off x="2636520" y="3489960"/>
            <a:ext cx="365760" cy="1356360"/>
          </a:xfrm>
          <a:prstGeom prst="leftBracket">
            <a:avLst/>
          </a:prstGeom>
          <a:noFill/>
          <a:ln w="254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5" name="左中括号 24"/>
          <p:cNvSpPr/>
          <p:nvPr/>
        </p:nvSpPr>
        <p:spPr>
          <a:xfrm flipH="1">
            <a:off x="2575560" y="1874520"/>
            <a:ext cx="365760" cy="1356360"/>
          </a:xfrm>
          <a:prstGeom prst="leftBracket">
            <a:avLst/>
          </a:prstGeom>
          <a:noFill/>
          <a:ln w="254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6" name="TextBox 25"/>
          <p:cNvSpPr txBox="1"/>
          <p:nvPr/>
        </p:nvSpPr>
        <p:spPr>
          <a:xfrm>
            <a:off x="10058400" y="2956560"/>
            <a:ext cx="1531188"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远        近</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cxnSp>
        <p:nvCxnSpPr>
          <p:cNvPr id="28" name="直接箭头连接符 27"/>
          <p:cNvCxnSpPr/>
          <p:nvPr/>
        </p:nvCxnSpPr>
        <p:spPr>
          <a:xfrm flipV="1">
            <a:off x="10546080" y="3002280"/>
            <a:ext cx="670560" cy="152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10104120" y="3794760"/>
            <a:ext cx="1531188"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高        低</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cxnSp>
        <p:nvCxnSpPr>
          <p:cNvPr id="37" name="直接箭头连接符 36"/>
          <p:cNvCxnSpPr/>
          <p:nvPr/>
        </p:nvCxnSpPr>
        <p:spPr>
          <a:xfrm flipV="1">
            <a:off x="10530840" y="3977640"/>
            <a:ext cx="670560" cy="152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0027920" y="4450080"/>
            <a:ext cx="80021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比喻</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10088880" y="4968240"/>
            <a:ext cx="80021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拟人</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10088880" y="5455920"/>
            <a:ext cx="80021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引用</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685800" y="1661160"/>
            <a:ext cx="172354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范围：校园</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685800" y="2773680"/>
            <a:ext cx="172354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选材：一景</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944880" y="3520440"/>
            <a:ext cx="1415772"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具体景物</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853440" y="4297680"/>
            <a:ext cx="1415772"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人物活动</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pic>
        <p:nvPicPr>
          <p:cNvPr id="45" name="图片 1" descr="组48325同意"/>
          <p:cNvPicPr>
            <a:picLocks noChangeAspect="1" noChangeArrowheads="1"/>
          </p:cNvPicPr>
          <p:nvPr/>
        </p:nvPicPr>
        <p:blipFill>
          <a:blip r:embed="rId6" cstate="print"/>
          <a:srcRect/>
          <a:stretch>
            <a:fillRect/>
          </a:stretch>
        </p:blipFill>
        <p:spPr bwMode="auto">
          <a:xfrm>
            <a:off x="193675" y="521653"/>
            <a:ext cx="2389188" cy="608012"/>
          </a:xfrm>
          <a:prstGeom prst="rect">
            <a:avLst/>
          </a:prstGeom>
          <a:noFill/>
          <a:ln w="9525">
            <a:noFill/>
            <a:miter lim="800000"/>
            <a:headEnd/>
            <a:tailEnd/>
          </a:ln>
        </p:spPr>
      </p:pic>
      <p:pic>
        <p:nvPicPr>
          <p:cNvPr id="46" name="图片 6" descr="盒子2"/>
          <p:cNvPicPr>
            <a:picLocks noChangeAspect="1" noChangeArrowheads="1"/>
          </p:cNvPicPr>
          <p:nvPr/>
        </p:nvPicPr>
        <p:blipFill>
          <a:blip r:embed="rId7" cstate="print"/>
          <a:srcRect/>
          <a:stretch>
            <a:fillRect/>
          </a:stretch>
        </p:blipFill>
        <p:spPr bwMode="auto">
          <a:xfrm>
            <a:off x="0" y="474028"/>
            <a:ext cx="747713" cy="744537"/>
          </a:xfrm>
          <a:prstGeom prst="rect">
            <a:avLst/>
          </a:prstGeom>
          <a:noFill/>
          <a:ln w="9525">
            <a:noFill/>
            <a:miter lim="800000"/>
            <a:headEnd/>
            <a:tailEnd/>
          </a:ln>
        </p:spPr>
      </p:pic>
      <p:sp>
        <p:nvSpPr>
          <p:cNvPr id="47"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写作实践</a:t>
            </a:r>
            <a:endParaRPr lang="zh-CN" altLang="en-US" sz="2400" b="1" dirty="0">
              <a:solidFill>
                <a:srgbClr val="EF7509"/>
              </a:solidFill>
              <a:latin typeface="思源黑体 CN Heavy" pitchFamily="34" charset="-122"/>
              <a:ea typeface="思源黑体 CN Heavy" pitchFamily="34" charset="-122"/>
            </a:endParaRPr>
          </a:p>
        </p:txBody>
      </p:sp>
    </p:spTree>
    <p:custDataLst>
      <p:tags r:id="rId8"/>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3313" name="内容占位符 1"/>
          <p:cNvSpPr>
            <a:spLocks noGrp="1" noChangeArrowheads="1"/>
          </p:cNvSpPr>
          <p:nvPr>
            <p:ph idx="1"/>
          </p:nvPr>
        </p:nvSpPr>
        <p:spPr>
          <a:xfrm>
            <a:off x="643890" y="1786890"/>
            <a:ext cx="10908030" cy="2486025"/>
          </a:xfrm>
        </p:spPr>
        <p:txBody>
          <a:bodyPr/>
          <a:lstStyle/>
          <a:p>
            <a:pPr>
              <a:lnSpc>
                <a:spcPct val="125000"/>
              </a:lnSpc>
              <a:spcAft>
                <a:spcPts val="0"/>
              </a:spcAft>
              <a:buNone/>
            </a:pPr>
            <a:r>
              <a:rPr lang="en-US" altLang="zh-CN" sz="4400" dirty="0" smtClean="0">
                <a:latin typeface="微软雅黑" panose="020B0503020204020204" pitchFamily="34" charset="-122"/>
                <a:ea typeface="黑体" panose="02010609060101010101" charset="-122"/>
              </a:rPr>
              <a:t>    </a:t>
            </a:r>
            <a:r>
              <a:rPr lang="en-US" altLang="zh-CN" sz="4000" b="1" dirty="0" smtClean="0">
                <a:latin typeface="宋体" panose="02010600030101010101" pitchFamily="2" charset="-122"/>
                <a:ea typeface="宋体" panose="02010600030101010101" pitchFamily="2" charset="-122"/>
                <a:cs typeface="宋体" panose="02010600030101010101" pitchFamily="2" charset="-122"/>
              </a:rPr>
              <a:t>   </a:t>
            </a:r>
            <a:r>
              <a:rPr lang="zh-CN" altLang="en-US" sz="4000" b="1" dirty="0" smtClean="0">
                <a:latin typeface="宋体" panose="02010600030101010101" pitchFamily="2" charset="-122"/>
                <a:ea typeface="宋体" panose="02010600030101010101" pitchFamily="2" charset="-122"/>
                <a:cs typeface="宋体" panose="02010600030101010101" pitchFamily="2" charset="-122"/>
              </a:rPr>
              <a:t>要选取校园的一个局部进行细致的描写，不能面面俱到。除描写景物外，还可写师生在其中的活动，可以体现校园景色特点。</a:t>
            </a:r>
            <a:endParaRPr lang="zh-CN" altLang="en-US" sz="4000"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13314" name="标题 2"/>
          <p:cNvSpPr>
            <a:spLocks noGrp="1" noChangeArrowheads="1"/>
          </p:cNvSpPr>
          <p:nvPr>
            <p:ph type="title"/>
          </p:nvPr>
        </p:nvSpPr>
        <p:spPr/>
        <p:txBody>
          <a:bodyPr/>
          <a:lstStyle/>
          <a:p>
            <a:pPr algn="ctr"/>
            <a:r>
              <a:rPr lang="zh-CN" altLang="en-US" dirty="0" smtClean="0">
                <a:solidFill>
                  <a:srgbClr val="FF0000"/>
                </a:solidFill>
                <a:latin typeface="微软雅黑" panose="020B0503020204020204" pitchFamily="34" charset="-122"/>
                <a:ea typeface="微软雅黑" panose="020B0503020204020204" pitchFamily="34" charset="-122"/>
              </a:rPr>
              <a:t>【文题引领】</a:t>
            </a:r>
            <a:endParaRPr lang="zh-CN" altLang="en-US" dirty="0" smtClean="0">
              <a:solidFill>
                <a:srgbClr val="FF0000"/>
              </a:solidFill>
              <a:latin typeface="微软雅黑" panose="020B0503020204020204" pitchFamily="34" charset="-122"/>
              <a:ea typeface="微软雅黑" panose="020B0503020204020204" pitchFamily="34" charset="-122"/>
            </a:endParaRPr>
          </a:p>
        </p:txBody>
      </p:sp>
      <p:pic>
        <p:nvPicPr>
          <p:cNvPr id="4" name="图片 1" descr="组48325同意"/>
          <p:cNvPicPr>
            <a:picLocks noChangeAspect="1" noChangeArrowheads="1"/>
          </p:cNvPicPr>
          <p:nvPr/>
        </p:nvPicPr>
        <p:blipFill>
          <a:blip r:embed="rId1" cstate="print"/>
          <a:srcRect/>
          <a:stretch>
            <a:fillRect/>
          </a:stretch>
        </p:blipFill>
        <p:spPr bwMode="auto">
          <a:xfrm>
            <a:off x="193675" y="521653"/>
            <a:ext cx="2389188" cy="608012"/>
          </a:xfrm>
          <a:prstGeom prst="rect">
            <a:avLst/>
          </a:prstGeom>
          <a:noFill/>
          <a:ln w="9525">
            <a:noFill/>
            <a:miter lim="800000"/>
            <a:headEnd/>
            <a:tailEnd/>
          </a:ln>
        </p:spPr>
      </p:pic>
      <p:pic>
        <p:nvPicPr>
          <p:cNvPr id="5" name="图片 6" descr="盒子2"/>
          <p:cNvPicPr>
            <a:picLocks noChangeAspect="1" noChangeArrowheads="1"/>
          </p:cNvPicPr>
          <p:nvPr/>
        </p:nvPicPr>
        <p:blipFill>
          <a:blip r:embed="rId2" cstate="print"/>
          <a:srcRect/>
          <a:stretch>
            <a:fillRect/>
          </a:stretch>
        </p:blipFill>
        <p:spPr bwMode="auto">
          <a:xfrm>
            <a:off x="0" y="474028"/>
            <a:ext cx="747713" cy="744537"/>
          </a:xfrm>
          <a:prstGeom prst="rect">
            <a:avLst/>
          </a:prstGeom>
          <a:noFill/>
          <a:ln w="9525">
            <a:noFill/>
            <a:miter lim="800000"/>
            <a:headEnd/>
            <a:tailEnd/>
          </a:ln>
        </p:spPr>
      </p:pic>
      <p:sp>
        <p:nvSpPr>
          <p:cNvPr id="6"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写作实践</a:t>
            </a:r>
            <a:endParaRPr lang="zh-CN" altLang="en-US" sz="2400" b="1" dirty="0">
              <a:solidFill>
                <a:srgbClr val="EF7509"/>
              </a:solidFill>
              <a:latin typeface="思源黑体 CN Heavy" pitchFamily="34" charset="-122"/>
              <a:ea typeface="思源黑体 CN Heavy" pitchFamily="34" charset="-122"/>
            </a:endParaRPr>
          </a:p>
        </p:txBody>
      </p:sp>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5" name="矩形: 剪去单角 24"/>
          <p:cNvSpPr/>
          <p:nvPr>
            <p:custDataLst>
              <p:tags r:id="rId1"/>
            </p:custDataLst>
          </p:nvPr>
        </p:nvSpPr>
        <p:spPr>
          <a:xfrm flipV="1">
            <a:off x="5245100" y="1104900"/>
            <a:ext cx="6324600" cy="4648200"/>
          </a:xfrm>
          <a:prstGeom prst="snip1Rect">
            <a:avLst>
              <a:gd name="adj" fmla="val 9836"/>
            </a:avLst>
          </a:prstGeom>
          <a:solidFill>
            <a:srgbClr val="FFFFFF"/>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pitchFamily="34" charset="-122"/>
            </a:endParaRPr>
          </a:p>
        </p:txBody>
      </p:sp>
      <p:sp>
        <p:nvSpPr>
          <p:cNvPr id="17" name="文本框 16"/>
          <p:cNvSpPr txBox="1"/>
          <p:nvPr>
            <p:custDataLst>
              <p:tags r:id="rId2"/>
            </p:custDataLst>
          </p:nvPr>
        </p:nvSpPr>
        <p:spPr>
          <a:xfrm>
            <a:off x="5763260" y="2620645"/>
            <a:ext cx="5674995" cy="1917700"/>
          </a:xfrm>
          <a:prstGeom prst="rect">
            <a:avLst/>
          </a:prstGeom>
          <a:noFill/>
        </p:spPr>
        <p:txBody>
          <a:bodyPr wrap="square" lIns="101600" tIns="38100" rIns="63500" bIns="38100" rtlCol="0" anchor="b" anchorCtr="0">
            <a:noAutofit/>
          </a:bodyPr>
          <a:lstStyle/>
          <a:p>
            <a:pPr marL="0" lvl="0" indent="0" algn="l" fontAlgn="auto">
              <a:lnSpc>
                <a:spcPct val="150000"/>
              </a:lnSpc>
              <a:spcBef>
                <a:spcPts val="0"/>
              </a:spcBef>
              <a:spcAft>
                <a:spcPts val="0"/>
              </a:spcAft>
            </a:pPr>
            <a:r>
              <a:rPr lang="zh-CN" altLang="en-US" sz="3600" b="1" spc="300" dirty="0">
                <a:solidFill>
                  <a:schemeClr val="tx1"/>
                </a:solidFill>
                <a:latin typeface="宋体" panose="02010600030101010101" pitchFamily="2" charset="-122"/>
              </a:rPr>
              <a:t>在飘飘忽忽的秋雨中，校园的那株桂花开了！</a:t>
            </a:r>
            <a:endParaRPr lang="zh-CN" altLang="en-US" sz="3600" b="1" spc="300" dirty="0">
              <a:solidFill>
                <a:schemeClr val="tx1"/>
              </a:solidFill>
              <a:latin typeface="宋体" panose="02010600030101010101" pitchFamily="2" charset="-122"/>
            </a:endParaRPr>
          </a:p>
        </p:txBody>
      </p:sp>
      <p:pic>
        <p:nvPicPr>
          <p:cNvPr id="18" name="图片 17"/>
          <p:cNvPicPr>
            <a:picLocks noChangeAspect="1"/>
          </p:cNvPicPr>
          <p:nvPr>
            <p:custDataLst>
              <p:tags r:id="rId3"/>
            </p:custDataLst>
          </p:nvPr>
        </p:nvPicPr>
        <p:blipFill rotWithShape="1">
          <a:blip r:embed="rId4" cstate="print"/>
          <a:srcRect t="370" b="370"/>
          <a:stretch>
            <a:fillRect/>
          </a:stretch>
        </p:blipFill>
        <p:spPr>
          <a:xfrm>
            <a:off x="894080" y="675640"/>
            <a:ext cx="4351020" cy="5801360"/>
          </a:xfrm>
          <a:prstGeom prst="rect">
            <a:avLst/>
          </a:prstGeom>
        </p:spPr>
      </p:pic>
    </p:spTree>
    <p:custDataLst>
      <p:tags r:id="rId5"/>
    </p:custDataLst>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直角三角形 1"/>
          <p:cNvSpPr/>
          <p:nvPr>
            <p:custDataLst>
              <p:tags r:id="rId1"/>
            </p:custDataLst>
          </p:nvPr>
        </p:nvSpPr>
        <p:spPr>
          <a:xfrm rot="5400000">
            <a:off x="477157" y="368299"/>
            <a:ext cx="1638300" cy="1638300"/>
          </a:xfrm>
          <a:prstGeom prst="rtTriangle">
            <a:avLst/>
          </a:prstGeom>
          <a:solidFill>
            <a:srgbClr val="44546A">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pic>
        <p:nvPicPr>
          <p:cNvPr id="13" name="图片 12"/>
          <p:cNvPicPr>
            <a:picLocks noChangeAspect="1"/>
          </p:cNvPicPr>
          <p:nvPr>
            <p:custDataLst>
              <p:tags r:id="rId2"/>
            </p:custDataLst>
          </p:nvPr>
        </p:nvPicPr>
        <p:blipFill rotWithShape="1">
          <a:blip r:embed="rId3" cstate="print"/>
          <a:srcRect/>
          <a:stretch>
            <a:fillRect/>
          </a:stretch>
        </p:blipFill>
        <p:spPr>
          <a:xfrm>
            <a:off x="667656" y="558799"/>
            <a:ext cx="6749142" cy="5061855"/>
          </a:xfrm>
          <a:prstGeom prst="rect">
            <a:avLst/>
          </a:prstGeom>
        </p:spPr>
      </p:pic>
      <p:sp>
        <p:nvSpPr>
          <p:cNvPr id="35" name="文本框 34"/>
          <p:cNvSpPr txBox="1"/>
          <p:nvPr>
            <p:custDataLst>
              <p:tags r:id="rId4"/>
            </p:custDataLst>
          </p:nvPr>
        </p:nvSpPr>
        <p:spPr>
          <a:xfrm>
            <a:off x="7560945" y="2204720"/>
            <a:ext cx="4378325" cy="1979930"/>
          </a:xfrm>
          <a:prstGeom prst="rect">
            <a:avLst/>
          </a:prstGeom>
          <a:noFill/>
        </p:spPr>
        <p:txBody>
          <a:bodyPr wrap="square" lIns="101600" tIns="38100" rIns="63500" bIns="38100" rtlCol="0" anchor="b" anchorCtr="0">
            <a:noAutofit/>
          </a:bodyPr>
          <a:lstStyle/>
          <a:p>
            <a:pPr marL="0" lvl="0" indent="0" algn="l" fontAlgn="auto">
              <a:lnSpc>
                <a:spcPct val="100000"/>
              </a:lnSpc>
              <a:spcBef>
                <a:spcPts val="0"/>
              </a:spcBef>
              <a:spcAft>
                <a:spcPts val="0"/>
              </a:spcAft>
            </a:pPr>
            <a:r>
              <a:rPr lang="zh-CN" altLang="en-US" sz="3600" b="1" spc="300" dirty="0">
                <a:solidFill>
                  <a:schemeClr val="tx1"/>
                </a:solidFill>
                <a:latin typeface="宋体" panose="02010600030101010101" pitchFamily="2" charset="-122"/>
                <a:cs typeface="宋体" panose="02010600030101010101" pitchFamily="2" charset="-122"/>
              </a:rPr>
              <a:t>它亭亭玉立于花坛之上，宛若披着轻纱。</a:t>
            </a:r>
            <a:endParaRPr lang="zh-CN" altLang="en-US" sz="3600" b="1" spc="300" dirty="0">
              <a:solidFill>
                <a:schemeClr val="tx1"/>
              </a:solidFill>
              <a:latin typeface="宋体" panose="02010600030101010101" pitchFamily="2" charset="-122"/>
              <a:cs typeface="宋体" panose="02010600030101010101" pitchFamily="2" charset="-122"/>
            </a:endParaRPr>
          </a:p>
        </p:txBody>
      </p:sp>
    </p:spTree>
    <p:custDataLst>
      <p:tags r:id="rId5"/>
    </p:custDataLst>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8" name="矩形 27"/>
          <p:cNvSpPr/>
          <p:nvPr>
            <p:custDataLst>
              <p:tags r:id="rId1"/>
            </p:custDataLst>
          </p:nvPr>
        </p:nvSpPr>
        <p:spPr>
          <a:xfrm>
            <a:off x="0" y="1039586"/>
            <a:ext cx="12192000" cy="4778828"/>
          </a:xfrm>
          <a:prstGeom prst="rect">
            <a:avLst/>
          </a:prstGeom>
          <a:solidFill>
            <a:srgbClr val="44546A">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pitchFamily="34" charset="-122"/>
            </a:endParaRPr>
          </a:p>
        </p:txBody>
      </p:sp>
      <p:sp>
        <p:nvSpPr>
          <p:cNvPr id="37" name="任意多边形: 形状 36"/>
          <p:cNvSpPr/>
          <p:nvPr>
            <p:custDataLst>
              <p:tags r:id="rId2"/>
            </p:custDataLst>
          </p:nvPr>
        </p:nvSpPr>
        <p:spPr>
          <a:xfrm>
            <a:off x="4717415" y="2945130"/>
            <a:ext cx="340360" cy="415925"/>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srgbClr val="44546A"/>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38" name="任意多边形: 形状 37"/>
          <p:cNvSpPr/>
          <p:nvPr>
            <p:custDataLst>
              <p:tags r:id="rId3"/>
            </p:custDataLst>
          </p:nvPr>
        </p:nvSpPr>
        <p:spPr>
          <a:xfrm>
            <a:off x="5097145" y="2945130"/>
            <a:ext cx="340360" cy="415925"/>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srgbClr val="44546A"/>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dirty="0"/>
          </a:p>
        </p:txBody>
      </p:sp>
      <p:sp>
        <p:nvSpPr>
          <p:cNvPr id="47" name="任意多边形: 形状 46"/>
          <p:cNvSpPr>
            <a:spLocks noChangeAspect="1"/>
          </p:cNvSpPr>
          <p:nvPr>
            <p:custDataLst>
              <p:tags r:id="rId4"/>
            </p:custDataLst>
          </p:nvPr>
        </p:nvSpPr>
        <p:spPr>
          <a:xfrm>
            <a:off x="275327" y="5425620"/>
            <a:ext cx="126094" cy="126094"/>
          </a:xfrm>
          <a:custGeom>
            <a:avLst/>
            <a:gdLst>
              <a:gd name="connsiteX0" fmla="*/ 826163 w 1652326"/>
              <a:gd name="connsiteY0" fmla="*/ 1025578 h 1652326"/>
              <a:gd name="connsiteX1" fmla="*/ 1452912 w 1652326"/>
              <a:gd name="connsiteY1" fmla="*/ 1652326 h 1652326"/>
              <a:gd name="connsiteX2" fmla="*/ 199415 w 1652326"/>
              <a:gd name="connsiteY2" fmla="*/ 1652326 h 1652326"/>
              <a:gd name="connsiteX3" fmla="*/ 0 w 1652326"/>
              <a:gd name="connsiteY3" fmla="*/ 199415 h 1652326"/>
              <a:gd name="connsiteX4" fmla="*/ 626749 w 1652326"/>
              <a:gd name="connsiteY4" fmla="*/ 826164 h 1652326"/>
              <a:gd name="connsiteX5" fmla="*/ 0 w 1652326"/>
              <a:gd name="connsiteY5" fmla="*/ 1452913 h 1652326"/>
              <a:gd name="connsiteX6" fmla="*/ 1652326 w 1652326"/>
              <a:gd name="connsiteY6" fmla="*/ 199415 h 1652326"/>
              <a:gd name="connsiteX7" fmla="*/ 1652326 w 1652326"/>
              <a:gd name="connsiteY7" fmla="*/ 1452913 h 1652326"/>
              <a:gd name="connsiteX8" fmla="*/ 1025577 w 1652326"/>
              <a:gd name="connsiteY8" fmla="*/ 826164 h 1652326"/>
              <a:gd name="connsiteX9" fmla="*/ 199414 w 1652326"/>
              <a:gd name="connsiteY9" fmla="*/ 0 h 1652326"/>
              <a:gd name="connsiteX10" fmla="*/ 1452913 w 1652326"/>
              <a:gd name="connsiteY10" fmla="*/ 0 h 1652326"/>
              <a:gd name="connsiteX11" fmla="*/ 826163 w 1652326"/>
              <a:gd name="connsiteY11" fmla="*/ 626750 h 165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2326" h="1652326">
                <a:moveTo>
                  <a:pt x="826163" y="1025578"/>
                </a:moveTo>
                <a:lnTo>
                  <a:pt x="1452912" y="1652326"/>
                </a:lnTo>
                <a:lnTo>
                  <a:pt x="199415" y="1652326"/>
                </a:lnTo>
                <a:close/>
                <a:moveTo>
                  <a:pt x="0" y="199415"/>
                </a:moveTo>
                <a:lnTo>
                  <a:pt x="626749" y="826164"/>
                </a:lnTo>
                <a:lnTo>
                  <a:pt x="0" y="1452913"/>
                </a:lnTo>
                <a:close/>
                <a:moveTo>
                  <a:pt x="1652326" y="199415"/>
                </a:moveTo>
                <a:lnTo>
                  <a:pt x="1652326" y="1452913"/>
                </a:lnTo>
                <a:lnTo>
                  <a:pt x="1025577" y="826164"/>
                </a:lnTo>
                <a:close/>
                <a:moveTo>
                  <a:pt x="199414" y="0"/>
                </a:moveTo>
                <a:lnTo>
                  <a:pt x="1452913" y="0"/>
                </a:lnTo>
                <a:lnTo>
                  <a:pt x="826163" y="626750"/>
                </a:lnTo>
                <a:close/>
              </a:path>
            </a:pathLst>
          </a:custGeom>
          <a:solidFill>
            <a:srgbClr val="44546A"/>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5"/>
            </p:custDataLst>
          </p:nvPr>
        </p:nvSpPr>
        <p:spPr>
          <a:xfrm>
            <a:off x="275327" y="1306286"/>
            <a:ext cx="126094" cy="126094"/>
          </a:xfrm>
          <a:custGeom>
            <a:avLst/>
            <a:gdLst>
              <a:gd name="connsiteX0" fmla="*/ 826163 w 1652326"/>
              <a:gd name="connsiteY0" fmla="*/ 1025578 h 1652326"/>
              <a:gd name="connsiteX1" fmla="*/ 1452912 w 1652326"/>
              <a:gd name="connsiteY1" fmla="*/ 1652326 h 1652326"/>
              <a:gd name="connsiteX2" fmla="*/ 199415 w 1652326"/>
              <a:gd name="connsiteY2" fmla="*/ 1652326 h 1652326"/>
              <a:gd name="connsiteX3" fmla="*/ 0 w 1652326"/>
              <a:gd name="connsiteY3" fmla="*/ 199415 h 1652326"/>
              <a:gd name="connsiteX4" fmla="*/ 626749 w 1652326"/>
              <a:gd name="connsiteY4" fmla="*/ 826164 h 1652326"/>
              <a:gd name="connsiteX5" fmla="*/ 0 w 1652326"/>
              <a:gd name="connsiteY5" fmla="*/ 1452913 h 1652326"/>
              <a:gd name="connsiteX6" fmla="*/ 1652326 w 1652326"/>
              <a:gd name="connsiteY6" fmla="*/ 199415 h 1652326"/>
              <a:gd name="connsiteX7" fmla="*/ 1652326 w 1652326"/>
              <a:gd name="connsiteY7" fmla="*/ 1452913 h 1652326"/>
              <a:gd name="connsiteX8" fmla="*/ 1025577 w 1652326"/>
              <a:gd name="connsiteY8" fmla="*/ 826164 h 1652326"/>
              <a:gd name="connsiteX9" fmla="*/ 199414 w 1652326"/>
              <a:gd name="connsiteY9" fmla="*/ 0 h 1652326"/>
              <a:gd name="connsiteX10" fmla="*/ 1452913 w 1652326"/>
              <a:gd name="connsiteY10" fmla="*/ 0 h 1652326"/>
              <a:gd name="connsiteX11" fmla="*/ 826163 w 1652326"/>
              <a:gd name="connsiteY11" fmla="*/ 626750 h 165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2326" h="1652326">
                <a:moveTo>
                  <a:pt x="826163" y="1025578"/>
                </a:moveTo>
                <a:lnTo>
                  <a:pt x="1452912" y="1652326"/>
                </a:lnTo>
                <a:lnTo>
                  <a:pt x="199415" y="1652326"/>
                </a:lnTo>
                <a:close/>
                <a:moveTo>
                  <a:pt x="0" y="199415"/>
                </a:moveTo>
                <a:lnTo>
                  <a:pt x="626749" y="826164"/>
                </a:lnTo>
                <a:lnTo>
                  <a:pt x="0" y="1452913"/>
                </a:lnTo>
                <a:close/>
                <a:moveTo>
                  <a:pt x="1652326" y="199415"/>
                </a:moveTo>
                <a:lnTo>
                  <a:pt x="1652326" y="1452913"/>
                </a:lnTo>
                <a:lnTo>
                  <a:pt x="1025577" y="826164"/>
                </a:lnTo>
                <a:close/>
                <a:moveTo>
                  <a:pt x="199414" y="0"/>
                </a:moveTo>
                <a:lnTo>
                  <a:pt x="1452913" y="0"/>
                </a:lnTo>
                <a:lnTo>
                  <a:pt x="826163" y="626750"/>
                </a:lnTo>
                <a:close/>
              </a:path>
            </a:pathLst>
          </a:custGeom>
          <a:solidFill>
            <a:srgbClr val="44546A"/>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pic>
        <p:nvPicPr>
          <p:cNvPr id="20" name="图片 19"/>
          <p:cNvPicPr/>
          <p:nvPr>
            <p:custDataLst>
              <p:tags r:id="rId6"/>
            </p:custDataLst>
          </p:nvPr>
        </p:nvPicPr>
        <p:blipFill rotWithShape="1">
          <a:blip r:embed="rId7" cstate="print"/>
          <a:srcRect/>
          <a:stretch>
            <a:fillRect/>
          </a:stretch>
        </p:blipFill>
        <p:spPr>
          <a:xfrm>
            <a:off x="5820228" y="1039586"/>
            <a:ext cx="6371771" cy="4778827"/>
          </a:xfrm>
          <a:prstGeom prst="rect">
            <a:avLst/>
          </a:prstGeom>
        </p:spPr>
      </p:pic>
      <p:sp>
        <p:nvSpPr>
          <p:cNvPr id="12" name="文本框 11"/>
          <p:cNvSpPr txBox="1"/>
          <p:nvPr>
            <p:custDataLst>
              <p:tags r:id="rId8"/>
            </p:custDataLst>
          </p:nvPr>
        </p:nvSpPr>
        <p:spPr>
          <a:xfrm>
            <a:off x="670560" y="2239010"/>
            <a:ext cx="3901440" cy="1712595"/>
          </a:xfrm>
          <a:prstGeom prst="rect">
            <a:avLst/>
          </a:prstGeom>
          <a:noFill/>
        </p:spPr>
        <p:txBody>
          <a:bodyPr wrap="square" lIns="101600" tIns="38100" rIns="63500" bIns="38100" rtlCol="0" anchor="b" anchorCtr="0">
            <a:noAutofit/>
          </a:bodyPr>
          <a:lstStyle/>
          <a:p>
            <a:pPr marL="0" lvl="0" indent="0" algn="l" fontAlgn="auto">
              <a:lnSpc>
                <a:spcPct val="100000"/>
              </a:lnSpc>
              <a:spcBef>
                <a:spcPts val="0"/>
              </a:spcBef>
              <a:spcAft>
                <a:spcPts val="0"/>
              </a:spcAft>
            </a:pPr>
            <a:r>
              <a:rPr lang="zh-CN" altLang="en-US" sz="3600" b="1" spc="300" dirty="0">
                <a:solidFill>
                  <a:srgbClr val="FFFFFF"/>
                </a:solidFill>
                <a:latin typeface="宋体" panose="02010600030101010101" pitchFamily="2" charset="-122"/>
              </a:rPr>
              <a:t>走近一瞧，银灰色的树干托一团绿云般的树冠，</a:t>
            </a:r>
            <a:endParaRPr lang="zh-CN" altLang="en-US" sz="3600" b="1" spc="300" dirty="0">
              <a:solidFill>
                <a:srgbClr val="FFFFFF"/>
              </a:solidFill>
              <a:latin typeface="宋体" panose="02010600030101010101" pitchFamily="2" charset="-122"/>
            </a:endParaRPr>
          </a:p>
        </p:txBody>
      </p:sp>
    </p:spTree>
    <p:custDataLst>
      <p:tags r:id="rId9"/>
    </p:custDataLst>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直角三角形 1"/>
          <p:cNvSpPr/>
          <p:nvPr>
            <p:custDataLst>
              <p:tags r:id="rId1"/>
            </p:custDataLst>
          </p:nvPr>
        </p:nvSpPr>
        <p:spPr>
          <a:xfrm rot="5400000">
            <a:off x="477157" y="368299"/>
            <a:ext cx="1638300" cy="1638300"/>
          </a:xfrm>
          <a:prstGeom prst="rtTriangle">
            <a:avLst/>
          </a:prstGeom>
          <a:solidFill>
            <a:srgbClr val="44546A">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pitchFamily="34" charset="-122"/>
            </a:endParaRPr>
          </a:p>
        </p:txBody>
      </p:sp>
      <p:pic>
        <p:nvPicPr>
          <p:cNvPr id="13" name="图片 12"/>
          <p:cNvPicPr>
            <a:picLocks noChangeAspect="1"/>
          </p:cNvPicPr>
          <p:nvPr>
            <p:custDataLst>
              <p:tags r:id="rId2"/>
            </p:custDataLst>
          </p:nvPr>
        </p:nvPicPr>
        <p:blipFill rotWithShape="1">
          <a:blip r:embed="rId3" cstate="print"/>
          <a:srcRect t="3" b="3"/>
          <a:stretch>
            <a:fillRect/>
          </a:stretch>
        </p:blipFill>
        <p:spPr>
          <a:xfrm>
            <a:off x="667656" y="558799"/>
            <a:ext cx="6749142" cy="5061855"/>
          </a:xfrm>
          <a:prstGeom prst="rect">
            <a:avLst/>
          </a:prstGeom>
        </p:spPr>
      </p:pic>
      <p:sp>
        <p:nvSpPr>
          <p:cNvPr id="35" name="文本框 34"/>
          <p:cNvSpPr txBox="1"/>
          <p:nvPr>
            <p:custDataLst>
              <p:tags r:id="rId4"/>
            </p:custDataLst>
          </p:nvPr>
        </p:nvSpPr>
        <p:spPr>
          <a:xfrm>
            <a:off x="7811770" y="2475865"/>
            <a:ext cx="4030980" cy="1710055"/>
          </a:xfrm>
          <a:prstGeom prst="rect">
            <a:avLst/>
          </a:prstGeom>
          <a:noFill/>
        </p:spPr>
        <p:txBody>
          <a:bodyPr wrap="square" lIns="101600" tIns="38100" rIns="63500" bIns="38100" rtlCol="0" anchor="b" anchorCtr="0">
            <a:noAutofit/>
          </a:bodyPr>
          <a:lstStyle/>
          <a:p>
            <a:pPr marL="0" lvl="0" indent="0" algn="l" fontAlgn="auto">
              <a:lnSpc>
                <a:spcPct val="100000"/>
              </a:lnSpc>
              <a:spcBef>
                <a:spcPts val="0"/>
              </a:spcBef>
              <a:spcAft>
                <a:spcPts val="0"/>
              </a:spcAft>
            </a:pPr>
            <a:r>
              <a:rPr lang="zh-CN" altLang="en-US" sz="3600" b="1" spc="300" dirty="0" smtClean="0">
                <a:latin typeface="宋体" panose="02010600030101010101" pitchFamily="2" charset="-122"/>
              </a:rPr>
              <a:t>密</a:t>
            </a:r>
            <a:r>
              <a:rPr lang="zh-CN" altLang="en-US" sz="3600" b="1" spc="300" dirty="0">
                <a:latin typeface="宋体" panose="02010600030101010101" pitchFamily="2" charset="-122"/>
              </a:rPr>
              <a:t>密肥实的叶片中点缀着一簇簇星星</a:t>
            </a:r>
            <a:r>
              <a:rPr lang="zh-CN" altLang="en-US" sz="3600" b="1" spc="300" dirty="0" smtClean="0">
                <a:latin typeface="宋体" panose="02010600030101010101" pitchFamily="2" charset="-122"/>
              </a:rPr>
              <a:t>点点，</a:t>
            </a:r>
            <a:endParaRPr lang="zh-CN" altLang="en-US" sz="3600" b="1" spc="300" dirty="0">
              <a:latin typeface="宋体" panose="02010600030101010101" pitchFamily="2" charset="-122"/>
            </a:endParaRPr>
          </a:p>
        </p:txBody>
      </p:sp>
    </p:spTree>
    <p:custDataLst>
      <p:tags r:id="rId5"/>
    </p:custDataLst>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0" name="图片 19"/>
          <p:cNvPicPr/>
          <p:nvPr>
            <p:custDataLst>
              <p:tags r:id="rId1"/>
            </p:custDataLst>
          </p:nvPr>
        </p:nvPicPr>
        <p:blipFill rotWithShape="1">
          <a:blip r:embed="rId2" cstate="print"/>
          <a:srcRect/>
          <a:stretch>
            <a:fillRect/>
          </a:stretch>
        </p:blipFill>
        <p:spPr>
          <a:xfrm>
            <a:off x="5820228" y="1042778"/>
            <a:ext cx="6371771" cy="4772442"/>
          </a:xfrm>
          <a:prstGeom prst="rect">
            <a:avLst/>
          </a:prstGeom>
        </p:spPr>
      </p:pic>
      <p:sp>
        <p:nvSpPr>
          <p:cNvPr id="12" name="文本框 11"/>
          <p:cNvSpPr txBox="1"/>
          <p:nvPr>
            <p:custDataLst>
              <p:tags r:id="rId3"/>
            </p:custDataLst>
          </p:nvPr>
        </p:nvSpPr>
        <p:spPr>
          <a:xfrm>
            <a:off x="670560" y="2369185"/>
            <a:ext cx="4859655" cy="1786890"/>
          </a:xfrm>
          <a:prstGeom prst="rect">
            <a:avLst/>
          </a:prstGeom>
          <a:noFill/>
        </p:spPr>
        <p:txBody>
          <a:bodyPr wrap="square" lIns="101600" tIns="38100" rIns="63500" bIns="38100" rtlCol="0" anchor="b" anchorCtr="0">
            <a:noAutofit/>
          </a:bodyPr>
          <a:lstStyle/>
          <a:p>
            <a:pPr marL="0" lvl="0" indent="0" algn="l" fontAlgn="auto">
              <a:lnSpc>
                <a:spcPct val="100000"/>
              </a:lnSpc>
              <a:spcBef>
                <a:spcPts val="0"/>
              </a:spcBef>
              <a:spcAft>
                <a:spcPts val="0"/>
              </a:spcAft>
            </a:pPr>
            <a:r>
              <a:rPr lang="zh-CN" altLang="en-US" sz="3600" b="1" spc="300" dirty="0" smtClean="0">
                <a:latin typeface="宋体" panose="02010600030101010101" pitchFamily="2" charset="-122"/>
              </a:rPr>
              <a:t>好</a:t>
            </a:r>
            <a:r>
              <a:rPr lang="zh-CN" altLang="en-US" sz="3600" b="1" spc="300" dirty="0">
                <a:latin typeface="宋体" panose="02010600030101010101" pitchFamily="2" charset="-122"/>
              </a:rPr>
              <a:t>像秋天田野沉甸甸的稻穗，又似节日之夜金灿灿的</a:t>
            </a:r>
            <a:r>
              <a:rPr lang="zh-CN" altLang="en-US" sz="3600" b="1" spc="300" dirty="0" smtClean="0">
                <a:latin typeface="宋体" panose="02010600030101010101" pitchFamily="2" charset="-122"/>
              </a:rPr>
              <a:t>焰火。</a:t>
            </a:r>
            <a:endParaRPr lang="zh-CN" altLang="en-US" sz="3600" b="1" spc="300" dirty="0">
              <a:latin typeface="宋体" panose="02010600030101010101" pitchFamily="2" charset="-122"/>
            </a:endParaRPr>
          </a:p>
        </p:txBody>
      </p:sp>
    </p:spTree>
    <p:custDataLst>
      <p:tags r:id="rId4"/>
    </p:custDataLst>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4626" name="Rectangle 1026"/>
          <p:cNvSpPr>
            <a:spLocks noGrp="1" noChangeArrowheads="1"/>
          </p:cNvSpPr>
          <p:nvPr>
            <p:ph idx="1"/>
          </p:nvPr>
        </p:nvSpPr>
        <p:spPr>
          <a:xfrm>
            <a:off x="616585" y="1496695"/>
            <a:ext cx="11187430" cy="4793615"/>
          </a:xfrm>
          <a:noFill/>
          <a:extLst>
            <a:ext uri="{909E8E84-426E-40DD-AFC4-6F175D3DCCD1}">
              <a14:hiddenFill xmlns:a14="http://schemas.microsoft.com/office/drawing/2010/main">
                <a:solidFill>
                  <a:schemeClr val="bg1">
                    <a:lumMod val="85000"/>
                  </a:schemeClr>
                </a:solidFill>
              </a14:hiddenFill>
            </a:ext>
          </a:extLst>
        </p:spPr>
        <p:txBody>
          <a:bodyPr vert="horz" wrap="square" lIns="91440" tIns="45720" rIns="91440" bIns="45720" numCol="1" anchor="t" anchorCtr="0" compatLnSpc="1">
            <a:normAutofit fontScale="97500" lnSpcReduction="10000"/>
          </a:bodyPr>
          <a:lstStyle/>
          <a:p>
            <a:pPr marL="0" marR="0" lvl="0" indent="457200" algn="l" defTabSz="914400" rtl="0" latinLnBrk="0">
              <a:lnSpc>
                <a:spcPct val="13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t>
            </a:r>
            <a:r>
              <a:rPr kumimoji="0" lang="zh-CN" altLang="en-US" sz="36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在飘飘忽忽的秋雨中，校园的那株桂花开了！</a:t>
            </a:r>
            <a:r>
              <a:rPr kumimoji="0" lang="en-US" altLang="zh-CN" sz="36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36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首句点题。</a:t>
            </a:r>
            <a:r>
              <a:rPr kumimoji="0" lang="en-US" altLang="zh-CN" sz="36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36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它亭亭玉立于花坛之上，宛若披着轻柔薄纱的新娘。</a:t>
            </a:r>
            <a:r>
              <a:rPr kumimoji="0" lang="en-US" altLang="zh-CN" sz="36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36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从远处写桂花树静止的形态。</a:t>
            </a:r>
            <a:r>
              <a:rPr kumimoji="0" lang="en-US" altLang="zh-CN" sz="36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36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走近一瞧，银灰色的 树干托起一团绿云般的树冠，密密肥实的叶片中点缀着一簇簇星星点点的米黄色的小花，好像秋天田野沉甸甸的稻穗，又似节日之夜金灿灿的焰火，煞是好看！</a:t>
            </a:r>
            <a:r>
              <a:rPr kumimoji="0" lang="en-US" altLang="zh-CN" sz="36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36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从近处写树干、树冠、叶片、花朵的形状、色彩。</a:t>
            </a:r>
            <a:r>
              <a:rPr kumimoji="0" lang="en-US" altLang="zh-CN" sz="36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a:t>
            </a:r>
            <a:endParaRPr kumimoji="0" lang="en-US" altLang="zh-CN" sz="3600" b="1" i="0" u="none" strike="noStrike" kern="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2" name="标题 1"/>
          <p:cNvSpPr>
            <a:spLocks noGrp="1"/>
          </p:cNvSpPr>
          <p:nvPr>
            <p:ph type="title"/>
          </p:nvPr>
        </p:nvSpPr>
        <p:spPr>
          <a:xfrm>
            <a:off x="838200" y="376555"/>
            <a:ext cx="10515600" cy="1325563"/>
          </a:xfrm>
        </p:spPr>
        <p:txBody>
          <a:bodyPr anchor="ctr" anchorCtr="0"/>
          <a:lstStyle/>
          <a:p>
            <a:pPr algn="ctr"/>
            <a:r>
              <a:rPr lang="zh-CN" altLang="en-US" b="1">
                <a:gradFill>
                  <a:gsLst>
                    <a:gs pos="0">
                      <a:srgbClr val="007BD3"/>
                    </a:gs>
                    <a:gs pos="100000">
                      <a:srgbClr val="034373"/>
                    </a:gs>
                  </a:gsLst>
                  <a:lin scaled="0"/>
                </a:gradFill>
                <a:latin typeface="微软雅黑" panose="020B0503020204020204" pitchFamily="34" charset="-122"/>
                <a:ea typeface="微软雅黑" panose="020B0503020204020204" pitchFamily="34" charset="-122"/>
              </a:rPr>
              <a:t>校园桂花</a:t>
            </a:r>
            <a:endParaRPr lang="zh-CN" altLang="en-US" b="1">
              <a:gradFill>
                <a:gsLst>
                  <a:gs pos="0">
                    <a:srgbClr val="007BD3"/>
                  </a:gs>
                  <a:gs pos="100000">
                    <a:srgbClr val="034373"/>
                  </a:gs>
                </a:gsLst>
                <a:lin scaled="0"/>
              </a:gradFill>
              <a:latin typeface="微软雅黑" panose="020B0503020204020204" pitchFamily="34" charset="-122"/>
              <a:ea typeface="微软雅黑" panose="020B0503020204020204" pitchFamily="34" charset="-122"/>
            </a:endParaRPr>
          </a:p>
        </p:txBody>
      </p:sp>
      <p:pic>
        <p:nvPicPr>
          <p:cNvPr id="4" name="图片 1" descr="组48325同意"/>
          <p:cNvPicPr>
            <a:picLocks noChangeAspect="1" noChangeArrowheads="1"/>
          </p:cNvPicPr>
          <p:nvPr/>
        </p:nvPicPr>
        <p:blipFill>
          <a:blip r:embed="rId1" cstate="print"/>
          <a:srcRect/>
          <a:stretch>
            <a:fillRect/>
          </a:stretch>
        </p:blipFill>
        <p:spPr bwMode="auto">
          <a:xfrm>
            <a:off x="193675" y="521653"/>
            <a:ext cx="2389188" cy="608012"/>
          </a:xfrm>
          <a:prstGeom prst="rect">
            <a:avLst/>
          </a:prstGeom>
          <a:noFill/>
          <a:ln w="9525">
            <a:noFill/>
            <a:miter lim="800000"/>
            <a:headEnd/>
            <a:tailEnd/>
          </a:ln>
        </p:spPr>
      </p:pic>
      <p:pic>
        <p:nvPicPr>
          <p:cNvPr id="5" name="图片 6" descr="盒子2"/>
          <p:cNvPicPr>
            <a:picLocks noChangeAspect="1" noChangeArrowheads="1"/>
          </p:cNvPicPr>
          <p:nvPr/>
        </p:nvPicPr>
        <p:blipFill>
          <a:blip r:embed="rId2" cstate="print"/>
          <a:srcRect/>
          <a:stretch>
            <a:fillRect/>
          </a:stretch>
        </p:blipFill>
        <p:spPr bwMode="auto">
          <a:xfrm>
            <a:off x="0" y="474028"/>
            <a:ext cx="747713" cy="744537"/>
          </a:xfrm>
          <a:prstGeom prst="rect">
            <a:avLst/>
          </a:prstGeom>
          <a:noFill/>
          <a:ln w="9525">
            <a:noFill/>
            <a:miter lim="800000"/>
            <a:headEnd/>
            <a:tailEnd/>
          </a:ln>
        </p:spPr>
      </p:pic>
      <p:sp>
        <p:nvSpPr>
          <p:cNvPr id="6"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佳作展示</a:t>
            </a:r>
            <a:endParaRPr lang="zh-CN" altLang="en-US" sz="2400" b="1" dirty="0">
              <a:solidFill>
                <a:srgbClr val="EF7509"/>
              </a:solidFill>
              <a:latin typeface="思源黑体 CN Heavy" pitchFamily="34" charset="-122"/>
              <a:ea typeface="思源黑体 CN Heavy" pitchFamily="34" charset="-122"/>
            </a:endParaRPr>
          </a:p>
        </p:txBody>
      </p:sp>
    </p:spTree>
    <p:custDataLst>
      <p:tags r:id="rId3"/>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4626">
                                            <p:txEl>
                                              <p:pRg st="0" end="0"/>
                                            </p:txEl>
                                          </p:spTgt>
                                        </p:tgtEl>
                                        <p:attrNameLst>
                                          <p:attrName>style.visibility</p:attrName>
                                        </p:attrNameLst>
                                      </p:cBhvr>
                                      <p:to>
                                        <p:strVal val="visible"/>
                                      </p:to>
                                    </p:set>
                                    <p:animEffect transition="in" filter="dissolve">
                                      <p:cBhvr>
                                        <p:cTn id="7" dur="500"/>
                                        <p:tgtEl>
                                          <p:spTgt spid="1546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6"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9937" name="TextBox 3"/>
          <p:cNvSpPr txBox="1"/>
          <p:nvPr/>
        </p:nvSpPr>
        <p:spPr>
          <a:xfrm>
            <a:off x="465455" y="1295400"/>
            <a:ext cx="11510010" cy="4523105"/>
          </a:xfrm>
          <a:prstGeom prst="rect">
            <a:avLst/>
          </a:prstGeom>
          <a:noFill/>
          <a:ln w="9525">
            <a:noFill/>
          </a:ln>
          <a:extLst>
            <a:ext uri="{909E8E84-426E-40DD-AFC4-6F175D3DCCD1}">
              <a14:hiddenFill xmlns:a14="http://schemas.microsoft.com/office/drawing/2010/main">
                <a:solidFill>
                  <a:srgbClr val="D9D9D9"/>
                </a:solidFill>
              </a14:hiddenFill>
            </a:ext>
          </a:extLst>
        </p:spPr>
        <p:txBody>
          <a:bodyPr wrap="square" anchor="t">
            <a:spAutoFit/>
          </a:bodyPr>
          <a:lstStyle/>
          <a:p>
            <a:pPr indent="457200" defTabSz="914400">
              <a:lnSpc>
                <a:spcPct val="150000"/>
              </a:lnSpc>
            </a:pPr>
            <a:r>
              <a:rPr lang="en-US" altLang="zh-CN" sz="3200" b="1" dirty="0">
                <a:solidFill>
                  <a:schemeClr val="tx1">
                    <a:lumMod val="75000"/>
                    <a:lumOff val="25000"/>
                  </a:schemeClr>
                </a:solidFill>
                <a:latin typeface="宋体" panose="02010600030101010101" pitchFamily="2" charset="-122"/>
                <a:cs typeface="宋体" panose="02010600030101010101" pitchFamily="2" charset="-122"/>
              </a:rPr>
              <a:t>   </a:t>
            </a:r>
            <a:r>
              <a:rPr lang="zh-CN" altLang="en-US" sz="3200" b="1" dirty="0">
                <a:solidFill>
                  <a:schemeClr val="tx1">
                    <a:lumMod val="75000"/>
                    <a:lumOff val="25000"/>
                  </a:schemeClr>
                </a:solidFill>
                <a:latin typeface="宋体" panose="02010600030101010101" pitchFamily="2" charset="-122"/>
                <a:cs typeface="宋体" panose="02010600030101010101" pitchFamily="2" charset="-122"/>
              </a:rPr>
              <a:t>清风徐来，桂枝瑟瑟，芳香四溢，把整个校园都熏醉了！</a:t>
            </a:r>
            <a:r>
              <a:rPr lang="en-US" altLang="zh-CN" sz="3200" b="1" dirty="0">
                <a:solidFill>
                  <a:srgbClr val="FF0000"/>
                </a:solidFill>
                <a:latin typeface="宋体" panose="02010600030101010101" pitchFamily="2" charset="-122"/>
                <a:cs typeface="宋体" panose="02010600030101010101" pitchFamily="2" charset="-122"/>
              </a:rPr>
              <a:t>(</a:t>
            </a:r>
            <a:r>
              <a:rPr lang="zh-CN" altLang="en-US" sz="3200" b="1" dirty="0">
                <a:solidFill>
                  <a:srgbClr val="FF0000"/>
                </a:solidFill>
                <a:latin typeface="宋体" panose="02010600030101010101" pitchFamily="2" charset="-122"/>
                <a:cs typeface="宋体" panose="02010600030101010101" pitchFamily="2" charset="-122"/>
              </a:rPr>
              <a:t>从视觉、嗅觉、味觉写桂花的动态。</a:t>
            </a:r>
            <a:r>
              <a:rPr lang="en-US" altLang="zh-CN" sz="3200" b="1" dirty="0">
                <a:solidFill>
                  <a:srgbClr val="FF0000"/>
                </a:solidFill>
                <a:latin typeface="宋体" panose="02010600030101010101" pitchFamily="2" charset="-122"/>
                <a:cs typeface="宋体" panose="02010600030101010101" pitchFamily="2" charset="-122"/>
              </a:rPr>
              <a:t>)</a:t>
            </a:r>
            <a:r>
              <a:rPr lang="zh-CN" altLang="en-US" sz="3200" b="1" dirty="0">
                <a:solidFill>
                  <a:schemeClr val="tx1">
                    <a:lumMod val="75000"/>
                    <a:lumOff val="25000"/>
                  </a:schemeClr>
                </a:solidFill>
                <a:latin typeface="宋体" panose="02010600030101010101" pitchFamily="2" charset="-122"/>
                <a:cs typeface="宋体" panose="02010600030101010101" pitchFamily="2" charset="-122"/>
              </a:rPr>
              <a:t>吸一口，甜津津的；掬一把，清爽爽的。</a:t>
            </a:r>
            <a:r>
              <a:rPr lang="en-US" altLang="zh-CN" sz="3200" b="1" dirty="0">
                <a:solidFill>
                  <a:srgbClr val="FF0000"/>
                </a:solidFill>
                <a:latin typeface="宋体" panose="02010600030101010101" pitchFamily="2" charset="-122"/>
                <a:cs typeface="宋体" panose="02010600030101010101" pitchFamily="2" charset="-122"/>
              </a:rPr>
              <a:t>(</a:t>
            </a:r>
            <a:r>
              <a:rPr lang="zh-CN" altLang="en-US" sz="3200" b="1" dirty="0">
                <a:solidFill>
                  <a:srgbClr val="FF0000"/>
                </a:solidFill>
                <a:latin typeface="宋体" panose="02010600030101010101" pitchFamily="2" charset="-122"/>
                <a:cs typeface="宋体" panose="02010600030101010101" pitchFamily="2" charset="-122"/>
              </a:rPr>
              <a:t>从味觉、肤觉写花的香味。</a:t>
            </a:r>
            <a:r>
              <a:rPr lang="en-US" altLang="zh-CN" sz="3200" b="1" dirty="0">
                <a:solidFill>
                  <a:srgbClr val="FF0000"/>
                </a:solidFill>
                <a:latin typeface="宋体" panose="02010600030101010101" pitchFamily="2" charset="-122"/>
                <a:cs typeface="宋体" panose="02010600030101010101" pitchFamily="2" charset="-122"/>
              </a:rPr>
              <a:t>)</a:t>
            </a:r>
            <a:r>
              <a:rPr lang="zh-CN" altLang="en-US" sz="3200" b="1" dirty="0">
                <a:solidFill>
                  <a:schemeClr val="tx1">
                    <a:lumMod val="75000"/>
                    <a:lumOff val="25000"/>
                  </a:schemeClr>
                </a:solidFill>
                <a:latin typeface="宋体" panose="02010600030101010101" pitchFamily="2" charset="-122"/>
                <a:cs typeface="宋体" panose="02010600030101010101" pitchFamily="2" charset="-122"/>
              </a:rPr>
              <a:t>只要你从这儿经过，准会给你染上一身浓浓的馨香。古诗赞桂花：“月中有客曾分种，世上无花敢斗香。”可见，桂花的芳香在花的王国里是出了名的。</a:t>
            </a:r>
            <a:r>
              <a:rPr lang="en-US" altLang="zh-CN" sz="3200" b="1" dirty="0">
                <a:solidFill>
                  <a:srgbClr val="FF0000"/>
                </a:solidFill>
                <a:latin typeface="宋体" panose="02010600030101010101" pitchFamily="2" charset="-122"/>
                <a:cs typeface="宋体" panose="02010600030101010101" pitchFamily="2" charset="-122"/>
              </a:rPr>
              <a:t>(</a:t>
            </a:r>
            <a:r>
              <a:rPr lang="zh-CN" altLang="en-US" sz="3200" b="1" dirty="0">
                <a:solidFill>
                  <a:srgbClr val="FF0000"/>
                </a:solidFill>
                <a:latin typeface="宋体" panose="02010600030101010101" pitchFamily="2" charset="-122"/>
                <a:cs typeface="宋体" panose="02010600030101010101" pitchFamily="2" charset="-122"/>
              </a:rPr>
              <a:t>在嗅觉基础上结合诗句写出总的感受。</a:t>
            </a:r>
            <a:r>
              <a:rPr lang="en-US" altLang="zh-CN" sz="3200" b="1" dirty="0">
                <a:solidFill>
                  <a:srgbClr val="FF0000"/>
                </a:solidFill>
                <a:latin typeface="宋体" panose="02010600030101010101" pitchFamily="2" charset="-122"/>
                <a:cs typeface="宋体" panose="02010600030101010101" pitchFamily="2" charset="-122"/>
              </a:rPr>
              <a:t>)</a:t>
            </a:r>
            <a:endParaRPr lang="en-US" altLang="zh-CN" sz="3200" b="1" dirty="0">
              <a:solidFill>
                <a:srgbClr val="FF0000"/>
              </a:solidFill>
              <a:latin typeface="宋体" panose="02010600030101010101" pitchFamily="2" charset="-122"/>
              <a:cs typeface="宋体" panose="02010600030101010101" pitchFamily="2" charset="-122"/>
            </a:endParaRPr>
          </a:p>
        </p:txBody>
      </p:sp>
    </p:spTree>
    <p:custDataLst>
      <p:tags r:id="rId1"/>
    </p:custData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4014382" y="837657"/>
            <a:ext cx="3632200" cy="629920"/>
          </a:xfrm>
          <a:prstGeom prst="rect">
            <a:avLst/>
          </a:prstGeom>
          <a:noFill/>
        </p:spPr>
        <p:txBody>
          <a:bodyPr wrap="square" lIns="101600" tIns="38100" rIns="63500" bIns="38100" rtlCol="0">
            <a:noAutofit/>
          </a:bodyPr>
          <a:lstStyle/>
          <a:p>
            <a:pPr marL="0" lvl="0" indent="0" algn="ctr" eaLnBrk="1" hangingPunct="1">
              <a:lnSpc>
                <a:spcPct val="100000"/>
              </a:lnSpc>
              <a:spcBef>
                <a:spcPts val="0"/>
              </a:spcBef>
              <a:spcAft>
                <a:spcPts val="0"/>
              </a:spcAft>
            </a:pPr>
            <a:r>
              <a:rPr lang="zh-CN" altLang="en-US" sz="3600" b="1" spc="300" dirty="0">
                <a:gradFill>
                  <a:gsLst>
                    <a:gs pos="0">
                      <a:srgbClr val="007BD3"/>
                    </a:gs>
                    <a:gs pos="100000">
                      <a:srgbClr val="034373"/>
                    </a:gs>
                  </a:gsLst>
                  <a:lin scaled="0"/>
                </a:gradFill>
                <a:latin typeface="Arial" panose="020B0604020202020204" pitchFamily="34" charset="0"/>
                <a:ea typeface="微软雅黑" panose="020B0503020204020204" pitchFamily="34" charset="-122"/>
              </a:rPr>
              <a:t>描  写 </a:t>
            </a:r>
            <a:endParaRPr lang="zh-CN" altLang="en-US" sz="3600" b="1" spc="300" dirty="0">
              <a:gradFill>
                <a:gsLst>
                  <a:gs pos="0">
                    <a:srgbClr val="007BD3"/>
                  </a:gs>
                  <a:gs pos="100000">
                    <a:srgbClr val="034373"/>
                  </a:gs>
                </a:gsLst>
                <a:lin scaled="0"/>
              </a:gradFill>
              <a:latin typeface="Arial" panose="020B0604020202020204" pitchFamily="34" charset="0"/>
              <a:ea typeface="微软雅黑" panose="020B0503020204020204" pitchFamily="34" charset="-122"/>
            </a:endParaRPr>
          </a:p>
        </p:txBody>
      </p:sp>
      <p:sp>
        <p:nvSpPr>
          <p:cNvPr id="10" name="文本框 9"/>
          <p:cNvSpPr txBox="1"/>
          <p:nvPr>
            <p:custDataLst>
              <p:tags r:id="rId2"/>
            </p:custDataLst>
          </p:nvPr>
        </p:nvSpPr>
        <p:spPr>
          <a:xfrm>
            <a:off x="603885" y="1691640"/>
            <a:ext cx="10453370" cy="474535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indent="457200" algn="l" eaLnBrk="1" fontAlgn="ctr" hangingPunct="1">
              <a:lnSpc>
                <a:spcPct val="130000"/>
              </a:lnSpc>
              <a:spcBef>
                <a:spcPts val="1000"/>
              </a:spcBef>
              <a:spcAft>
                <a:spcPts val="0"/>
              </a:spcAft>
              <a:buClr>
                <a:srgbClr val="000000">
                  <a:lumMod val="75000"/>
                  <a:lumOff val="25000"/>
                </a:srgbClr>
              </a:buClr>
              <a:buSzPct val="130000"/>
              <a:buFont typeface="WPS-Numbers" pitchFamily="2" charset="0"/>
            </a:pPr>
            <a:r>
              <a:rPr lang="en-US" altLang="zh-CN" sz="3600" b="1" dirty="0">
                <a:solidFill>
                  <a:schemeClr val="tx1"/>
                </a:solidFill>
                <a:latin typeface="宋体" panose="02010600030101010101" pitchFamily="2" charset="-122"/>
                <a:cs typeface="宋体" panose="02010600030101010101" pitchFamily="2" charset="-122"/>
              </a:rPr>
              <a:t>  </a:t>
            </a:r>
            <a:r>
              <a:rPr lang="zh-CN" altLang="en-US" sz="3600" b="1" dirty="0">
                <a:solidFill>
                  <a:schemeClr val="tx1"/>
                </a:solidFill>
                <a:latin typeface="宋体" panose="02010600030101010101" pitchFamily="2" charset="-122"/>
                <a:cs typeface="宋体" panose="02010600030101010101" pitchFamily="2" charset="-122"/>
              </a:rPr>
              <a:t>所谓描写</a:t>
            </a:r>
            <a:r>
              <a:rPr lang="zh-CN" altLang="zh-CN" sz="3600" b="1" dirty="0">
                <a:solidFill>
                  <a:srgbClr val="000000"/>
                </a:solidFill>
                <a:latin typeface="Arial" panose="020B0604020202020204" pitchFamily="34" charset="0"/>
                <a:sym typeface="宋体" panose="02010600030101010101" pitchFamily="2" charset="-122"/>
              </a:rPr>
              <a:t>,</a:t>
            </a:r>
            <a:r>
              <a:rPr lang="zh-CN" altLang="en-US" sz="3600" b="1" dirty="0">
                <a:solidFill>
                  <a:schemeClr val="tx1"/>
                </a:solidFill>
                <a:latin typeface="宋体" panose="02010600030101010101" pitchFamily="2" charset="-122"/>
                <a:cs typeface="宋体" panose="02010600030101010101" pitchFamily="2" charset="-122"/>
              </a:rPr>
              <a:t>是指用准确、鲜明、生动的语言文字</a:t>
            </a:r>
            <a:r>
              <a:rPr lang="zh-CN" altLang="zh-CN" sz="3600" b="1" dirty="0">
                <a:solidFill>
                  <a:srgbClr val="000000"/>
                </a:solidFill>
                <a:latin typeface="Arial" panose="020B0604020202020204" pitchFamily="34" charset="0"/>
                <a:sym typeface="宋体" panose="02010600030101010101" pitchFamily="2" charset="-122"/>
              </a:rPr>
              <a:t>,</a:t>
            </a:r>
            <a:r>
              <a:rPr lang="zh-CN" altLang="en-US" sz="3600" b="1" dirty="0">
                <a:solidFill>
                  <a:schemeClr val="tx1"/>
                </a:solidFill>
                <a:latin typeface="宋体" panose="02010600030101010101" pitchFamily="2" charset="-122"/>
                <a:cs typeface="宋体" panose="02010600030101010101" pitchFamily="2" charset="-122"/>
              </a:rPr>
              <a:t>对人、事、景、物进行具体描绘和刻画的一种表达方式。</a:t>
            </a:r>
            <a:endParaRPr lang="zh-CN" altLang="en-US" sz="3600" b="1" dirty="0">
              <a:solidFill>
                <a:schemeClr val="tx1"/>
              </a:solidFill>
              <a:latin typeface="宋体" panose="02010600030101010101" pitchFamily="2" charset="-122"/>
              <a:cs typeface="宋体" panose="02010600030101010101" pitchFamily="2" charset="-122"/>
            </a:endParaRPr>
          </a:p>
          <a:p>
            <a:pPr marL="0" lvl="1" indent="457200" algn="l" eaLnBrk="1" fontAlgn="ctr" hangingPunct="1">
              <a:lnSpc>
                <a:spcPct val="130000"/>
              </a:lnSpc>
              <a:spcBef>
                <a:spcPts val="1000"/>
              </a:spcBef>
              <a:spcAft>
                <a:spcPts val="0"/>
              </a:spcAft>
              <a:buClr>
                <a:srgbClr val="000000">
                  <a:lumMod val="75000"/>
                  <a:lumOff val="25000"/>
                </a:srgbClr>
              </a:buClr>
              <a:buSzPct val="130000"/>
              <a:buFont typeface="WPS-Numbers" pitchFamily="2" charset="0"/>
            </a:pPr>
            <a:r>
              <a:rPr lang="en-US" altLang="zh-CN" sz="3600" b="1" dirty="0">
                <a:solidFill>
                  <a:schemeClr val="tx1"/>
                </a:solidFill>
                <a:latin typeface="宋体" panose="02010600030101010101" pitchFamily="2" charset="-122"/>
                <a:cs typeface="宋体" panose="02010600030101010101" pitchFamily="2" charset="-122"/>
              </a:rPr>
              <a:t>  </a:t>
            </a:r>
            <a:r>
              <a:rPr lang="zh-CN" altLang="en-US" sz="3600" b="1" dirty="0">
                <a:solidFill>
                  <a:schemeClr val="tx1"/>
                </a:solidFill>
                <a:latin typeface="宋体" panose="02010600030101010101" pitchFamily="2" charset="-122"/>
                <a:cs typeface="宋体" panose="02010600030101010101" pitchFamily="2" charset="-122"/>
              </a:rPr>
              <a:t>从描写的对象看</a:t>
            </a:r>
            <a:r>
              <a:rPr lang="zh-CN" altLang="zh-CN" sz="3600" b="1" dirty="0">
                <a:solidFill>
                  <a:srgbClr val="000000"/>
                </a:solidFill>
                <a:latin typeface="Arial" panose="020B0604020202020204" pitchFamily="34" charset="0"/>
                <a:sym typeface="宋体" panose="02010600030101010101" pitchFamily="2" charset="-122"/>
              </a:rPr>
              <a:t>,</a:t>
            </a:r>
            <a:r>
              <a:rPr lang="zh-CN" altLang="en-US" sz="3600" b="1" dirty="0">
                <a:solidFill>
                  <a:schemeClr val="tx1"/>
                </a:solidFill>
                <a:latin typeface="宋体" panose="02010600030101010101" pitchFamily="2" charset="-122"/>
                <a:cs typeface="宋体" panose="02010600030101010101" pitchFamily="2" charset="-122"/>
              </a:rPr>
              <a:t>描写分成二种</a:t>
            </a:r>
            <a:r>
              <a:rPr lang="zh-CN" altLang="zh-CN" sz="3600" b="1" dirty="0">
                <a:solidFill>
                  <a:srgbClr val="000000"/>
                </a:solidFill>
                <a:latin typeface="Arial" panose="020B0604020202020204" pitchFamily="34" charset="0"/>
                <a:sym typeface="宋体" panose="02010600030101010101" pitchFamily="2" charset="-122"/>
              </a:rPr>
              <a:t>,</a:t>
            </a:r>
            <a:r>
              <a:rPr lang="zh-CN" altLang="en-US" sz="3600" b="1" dirty="0">
                <a:solidFill>
                  <a:schemeClr val="tx1"/>
                </a:solidFill>
                <a:latin typeface="宋体" panose="02010600030101010101" pitchFamily="2" charset="-122"/>
                <a:cs typeface="宋体" panose="02010600030101010101" pitchFamily="2" charset="-122"/>
              </a:rPr>
              <a:t>分别是人物描写、景物描写</a:t>
            </a:r>
            <a:r>
              <a:rPr lang="zh-CN" altLang="en-US" sz="3600" b="1" dirty="0">
                <a:solidFill>
                  <a:srgbClr val="000000">
                    <a:lumMod val="75000"/>
                    <a:lumOff val="25000"/>
                  </a:srgbClr>
                </a:solidFill>
                <a:latin typeface="宋体" panose="02010600030101010101" pitchFamily="2" charset="-122"/>
                <a:cs typeface="宋体" panose="02010600030101010101" pitchFamily="2" charset="-122"/>
              </a:rPr>
              <a:t>。</a:t>
            </a:r>
            <a:r>
              <a:rPr lang="zh-CN" altLang="en-US" sz="3600" b="1" dirty="0">
                <a:solidFill>
                  <a:srgbClr val="FF0000"/>
                </a:solidFill>
                <a:latin typeface="宋体" panose="02010600030101010101" pitchFamily="2" charset="-122"/>
                <a:cs typeface="宋体" panose="02010600030101010101" pitchFamily="2" charset="-122"/>
              </a:rPr>
              <a:t>景物</a:t>
            </a:r>
            <a:r>
              <a:rPr lang="zh-CN" altLang="en-US" sz="3600" b="1" dirty="0">
                <a:solidFill>
                  <a:schemeClr val="tx1"/>
                </a:solidFill>
                <a:latin typeface="宋体" panose="02010600030101010101" pitchFamily="2" charset="-122"/>
                <a:cs typeface="宋体" panose="02010600030101010101" pitchFamily="2" charset="-122"/>
              </a:rPr>
              <a:t>描写的</a:t>
            </a:r>
            <a:r>
              <a:rPr lang="zh-CN" altLang="en-US" sz="3600" b="1" dirty="0">
                <a:solidFill>
                  <a:srgbClr val="FF0000"/>
                </a:solidFill>
                <a:latin typeface="宋体" panose="02010600030101010101" pitchFamily="2" charset="-122"/>
                <a:cs typeface="宋体" panose="02010600030101010101" pitchFamily="2" charset="-122"/>
              </a:rPr>
              <a:t>主要内容</a:t>
            </a:r>
            <a:r>
              <a:rPr lang="zh-CN" altLang="en-US" sz="3600" b="1" dirty="0">
                <a:solidFill>
                  <a:schemeClr val="tx1"/>
                </a:solidFill>
                <a:latin typeface="宋体" panose="02010600030101010101" pitchFamily="2" charset="-122"/>
                <a:cs typeface="宋体" panose="02010600030101010101" pitchFamily="2" charset="-122"/>
              </a:rPr>
              <a:t>有</a:t>
            </a:r>
            <a:r>
              <a:rPr lang="zh-CN" altLang="en-US" sz="3600" b="1" dirty="0">
                <a:solidFill>
                  <a:srgbClr val="FF0000"/>
                </a:solidFill>
                <a:latin typeface="宋体" panose="02010600030101010101" pitchFamily="2" charset="-122"/>
                <a:cs typeface="宋体" panose="02010600030101010101" pitchFamily="2" charset="-122"/>
              </a:rPr>
              <a:t>形状、颜色、质地以及音响、气味</a:t>
            </a:r>
            <a:r>
              <a:rPr lang="zh-CN" altLang="en-US" sz="3600" b="1" dirty="0">
                <a:solidFill>
                  <a:schemeClr val="tx1"/>
                </a:solidFill>
                <a:latin typeface="宋体" panose="02010600030101010101" pitchFamily="2" charset="-122"/>
                <a:cs typeface="宋体" panose="02010600030101010101" pitchFamily="2" charset="-122"/>
              </a:rPr>
              <a:t>等方面。</a:t>
            </a:r>
            <a:r>
              <a:rPr lang="zh-CN" altLang="en-US" sz="3600" b="1" dirty="0">
                <a:solidFill>
                  <a:srgbClr val="000000">
                    <a:lumMod val="75000"/>
                    <a:lumOff val="25000"/>
                  </a:srgbClr>
                </a:solidFill>
                <a:latin typeface="宋体" panose="02010600030101010101" pitchFamily="2" charset="-122"/>
                <a:cs typeface="宋体" panose="02010600030101010101" pitchFamily="2" charset="-122"/>
              </a:rPr>
              <a:t> </a:t>
            </a:r>
            <a:r>
              <a:rPr lang="zh-CN" altLang="en-US" sz="3600" b="1" dirty="0">
                <a:solidFill>
                  <a:srgbClr val="000000">
                    <a:lumMod val="75000"/>
                    <a:lumOff val="25000"/>
                  </a:srgbClr>
                </a:solidFill>
                <a:latin typeface="Arial" panose="020B0604020202020204" pitchFamily="34" charset="0"/>
                <a:ea typeface="微软雅黑" panose="020B0503020204020204" pitchFamily="34" charset="-122"/>
              </a:rPr>
              <a:t>                                         </a:t>
            </a:r>
            <a:endParaRPr lang="zh-CN" altLang="en-US" sz="3600" b="1" dirty="0">
              <a:solidFill>
                <a:srgbClr val="000000">
                  <a:lumMod val="75000"/>
                  <a:lumOff val="25000"/>
                </a:srgbClr>
              </a:solidFill>
              <a:latin typeface="Arial" panose="020B0604020202020204" pitchFamily="34" charset="0"/>
              <a:ea typeface="微软雅黑" panose="020B0503020204020204" pitchFamily="34" charset="-122"/>
            </a:endParaRPr>
          </a:p>
        </p:txBody>
      </p:sp>
      <p:pic>
        <p:nvPicPr>
          <p:cNvPr id="4" name="图片 1" descr="组48325同意"/>
          <p:cNvPicPr>
            <a:picLocks noChangeAspect="1" noChangeArrowheads="1"/>
          </p:cNvPicPr>
          <p:nvPr/>
        </p:nvPicPr>
        <p:blipFill>
          <a:blip r:embed="rId3" cstate="print"/>
          <a:srcRect/>
          <a:stretch>
            <a:fillRect/>
          </a:stretch>
        </p:blipFill>
        <p:spPr bwMode="auto">
          <a:xfrm>
            <a:off x="193675" y="521653"/>
            <a:ext cx="2389188" cy="608012"/>
          </a:xfrm>
          <a:prstGeom prst="rect">
            <a:avLst/>
          </a:prstGeom>
          <a:noFill/>
          <a:ln w="9525">
            <a:noFill/>
            <a:miter lim="800000"/>
            <a:headEnd/>
            <a:tailEnd/>
          </a:ln>
        </p:spPr>
      </p:pic>
      <p:sp>
        <p:nvSpPr>
          <p:cNvPr id="6"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初步感知</a:t>
            </a:r>
            <a:endParaRPr lang="zh-CN" altLang="en-US" sz="2400" b="1" dirty="0">
              <a:solidFill>
                <a:srgbClr val="EF7509"/>
              </a:solidFill>
              <a:latin typeface="思源黑体 CN Heavy" pitchFamily="34" charset="-122"/>
              <a:ea typeface="思源黑体 CN Heavy" pitchFamily="34" charset="-122"/>
            </a:endParaRPr>
          </a:p>
        </p:txBody>
      </p:sp>
    </p:spTree>
    <p:custDataLst>
      <p:tags r:id="rId4"/>
    </p:custData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2289" name="标题 2"/>
          <p:cNvSpPr>
            <a:spLocks noGrp="1" noChangeArrowheads="1"/>
          </p:cNvSpPr>
          <p:nvPr>
            <p:ph type="title"/>
          </p:nvPr>
        </p:nvSpPr>
        <p:spPr>
          <a:xfrm>
            <a:off x="2529840" y="685165"/>
            <a:ext cx="9281160" cy="1325563"/>
          </a:xfrm>
        </p:spPr>
        <p:txBody>
          <a:bodyPr/>
          <a:lstStyle/>
          <a:p>
            <a:pPr>
              <a:lnSpc>
                <a:spcPct val="100000"/>
              </a:lnSpc>
            </a:pPr>
            <a:r>
              <a:rPr lang="zh-CN" altLang="en-US" sz="2800" dirty="0" smtClean="0">
                <a:latin typeface="微软雅黑" panose="020B0503020204020204" pitchFamily="34" charset="-122"/>
                <a:ea typeface="微软雅黑" panose="020B0503020204020204" pitchFamily="34" charset="-122"/>
              </a:rPr>
              <a:t>    </a:t>
            </a:r>
            <a:r>
              <a:rPr lang="zh-CN" altLang="en-US" sz="2800" b="1" dirty="0" smtClean="0">
                <a:latin typeface="宋体" panose="02010600030101010101" pitchFamily="2" charset="-122"/>
                <a:ea typeface="宋体" panose="02010600030101010101" pitchFamily="2" charset="-122"/>
                <a:cs typeface="宋体" panose="02010600030101010101" pitchFamily="2" charset="-122"/>
              </a:rPr>
              <a:t>二、你留意过自家窗外的景物吗？或许是车马水龙的道路，或许是花木茂盛的园圃，或许是小伙伴玩耍的场地</a:t>
            </a:r>
            <a:r>
              <a:rPr lang="en-US" altLang="zh-CN" sz="2800" b="1" dirty="0" smtClean="0">
                <a:latin typeface="宋体" panose="02010600030101010101" pitchFamily="2" charset="-122"/>
                <a:ea typeface="宋体" panose="02010600030101010101" pitchFamily="2" charset="-122"/>
                <a:cs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cs typeface="宋体" panose="02010600030101010101" pitchFamily="2" charset="-122"/>
              </a:rPr>
              <a:t>以《窗外》为题，写一篇作文。不少于</a:t>
            </a:r>
            <a:r>
              <a:rPr lang="en-US" altLang="zh-CN" sz="2800" b="1" dirty="0" smtClean="0">
                <a:latin typeface="宋体" panose="02010600030101010101" pitchFamily="2" charset="-122"/>
                <a:ea typeface="宋体" panose="02010600030101010101" pitchFamily="2" charset="-122"/>
                <a:cs typeface="宋体" panose="02010600030101010101" pitchFamily="2" charset="-122"/>
              </a:rPr>
              <a:t>600</a:t>
            </a:r>
            <a:r>
              <a:rPr lang="zh-CN" altLang="en-US" sz="2800" b="1" dirty="0" smtClean="0">
                <a:latin typeface="宋体" panose="02010600030101010101" pitchFamily="2" charset="-122"/>
                <a:ea typeface="宋体" panose="02010600030101010101" pitchFamily="2" charset="-122"/>
                <a:cs typeface="宋体" panose="02010600030101010101" pitchFamily="2" charset="-122"/>
              </a:rPr>
              <a:t>字。</a:t>
            </a:r>
            <a:endParaRPr lang="zh-CN" altLang="en-US" sz="2800" b="1" dirty="0" smtClean="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13" name="内容占位符 12"/>
          <p:cNvGraphicFramePr>
            <a:graphicFrameLocks noGrp="1"/>
          </p:cNvGraphicFramePr>
          <p:nvPr>
            <p:ph idx="1"/>
          </p:nvPr>
        </p:nvGraphicFramePr>
        <p:xfrm>
          <a:off x="3078480" y="2849880"/>
          <a:ext cx="5516880" cy="256508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5" name="TextBox 14"/>
          <p:cNvSpPr txBox="1"/>
          <p:nvPr/>
        </p:nvSpPr>
        <p:spPr>
          <a:xfrm>
            <a:off x="8945880" y="2026920"/>
            <a:ext cx="80021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美丽</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8991600" y="2545080"/>
            <a:ext cx="80021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欢乐</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8991600" y="3093720"/>
            <a:ext cx="80021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忙碌</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9067800" y="4267200"/>
            <a:ext cx="80021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角度</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9037320" y="5440680"/>
            <a:ext cx="80021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感官</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20" name="左中括号 19"/>
          <p:cNvSpPr/>
          <p:nvPr/>
        </p:nvSpPr>
        <p:spPr>
          <a:xfrm>
            <a:off x="8595360" y="2529840"/>
            <a:ext cx="316990" cy="1356360"/>
          </a:xfrm>
          <a:prstGeom prst="leftBracket">
            <a:avLst/>
          </a:prstGeom>
          <a:noFill/>
          <a:ln w="254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1" name="左中括号 20"/>
          <p:cNvSpPr/>
          <p:nvPr/>
        </p:nvSpPr>
        <p:spPr>
          <a:xfrm>
            <a:off x="8610600" y="4389120"/>
            <a:ext cx="316990" cy="1356360"/>
          </a:xfrm>
          <a:prstGeom prst="leftBracket">
            <a:avLst/>
          </a:prstGeom>
          <a:noFill/>
          <a:ln w="254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2" name="左中括号 21"/>
          <p:cNvSpPr/>
          <p:nvPr/>
        </p:nvSpPr>
        <p:spPr>
          <a:xfrm>
            <a:off x="10104120" y="3672840"/>
            <a:ext cx="316990" cy="1356360"/>
          </a:xfrm>
          <a:prstGeom prst="leftBracket">
            <a:avLst/>
          </a:prstGeom>
          <a:noFill/>
          <a:ln w="254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3" name="左中括号 22"/>
          <p:cNvSpPr/>
          <p:nvPr/>
        </p:nvSpPr>
        <p:spPr>
          <a:xfrm>
            <a:off x="9936480" y="5257800"/>
            <a:ext cx="316990" cy="1356360"/>
          </a:xfrm>
          <a:prstGeom prst="leftBracket">
            <a:avLst/>
          </a:prstGeom>
          <a:noFill/>
          <a:ln w="254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4" name="左中括号 23"/>
          <p:cNvSpPr/>
          <p:nvPr/>
        </p:nvSpPr>
        <p:spPr>
          <a:xfrm flipH="1">
            <a:off x="2865120" y="4206240"/>
            <a:ext cx="365760" cy="1356360"/>
          </a:xfrm>
          <a:prstGeom prst="leftBracket">
            <a:avLst/>
          </a:prstGeom>
          <a:noFill/>
          <a:ln w="254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5" name="左中括号 24"/>
          <p:cNvSpPr/>
          <p:nvPr/>
        </p:nvSpPr>
        <p:spPr>
          <a:xfrm flipH="1">
            <a:off x="2804160" y="2590800"/>
            <a:ext cx="365760" cy="1356360"/>
          </a:xfrm>
          <a:prstGeom prst="leftBracket">
            <a:avLst/>
          </a:prstGeom>
          <a:noFill/>
          <a:ln w="254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6" name="TextBox 25"/>
          <p:cNvSpPr txBox="1"/>
          <p:nvPr/>
        </p:nvSpPr>
        <p:spPr>
          <a:xfrm>
            <a:off x="10287000" y="3672840"/>
            <a:ext cx="1415772"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由近及远</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10332720" y="4511040"/>
            <a:ext cx="1415772"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由远及近</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10256520" y="5166360"/>
            <a:ext cx="80021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视觉</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10317480" y="5684520"/>
            <a:ext cx="80021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嗅觉</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10317480" y="6172200"/>
            <a:ext cx="80021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听觉</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249680" y="2545080"/>
            <a:ext cx="1415772"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自然之景</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1143000" y="3581400"/>
            <a:ext cx="1415772"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社会之景</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1173480" y="4236720"/>
            <a:ext cx="1415772"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画框之景</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1127760" y="5181600"/>
            <a:ext cx="1415772"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所有景物</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9006840" y="3550920"/>
            <a:ext cx="777777" cy="461665"/>
          </a:xfrm>
          <a:prstGeom prst="rect">
            <a:avLst/>
          </a:prstGeom>
          <a:noFill/>
        </p:spPr>
        <p:txBody>
          <a:bodyPr wrap="none" rtlCol="0">
            <a:spAutoFit/>
          </a:bodyPr>
          <a:lstStyle/>
          <a:p>
            <a:r>
              <a:rPr lang="en-US" altLang="zh-CN" sz="2400" b="1" dirty="0" smtClean="0">
                <a:solidFill>
                  <a:srgbClr val="008651"/>
                </a:solidFill>
                <a:latin typeface="微软雅黑" panose="020B0503020204020204" pitchFamily="34" charset="-122"/>
                <a:ea typeface="微软雅黑" panose="020B0503020204020204" pitchFamily="34" charset="-122"/>
              </a:rPr>
              <a:t>……</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pic>
        <p:nvPicPr>
          <p:cNvPr id="29" name="图片 1" descr="组48325同意"/>
          <p:cNvPicPr>
            <a:picLocks noChangeAspect="1" noChangeArrowheads="1"/>
          </p:cNvPicPr>
          <p:nvPr/>
        </p:nvPicPr>
        <p:blipFill>
          <a:blip r:embed="rId6" cstate="print"/>
          <a:srcRect/>
          <a:stretch>
            <a:fillRect/>
          </a:stretch>
        </p:blipFill>
        <p:spPr bwMode="auto">
          <a:xfrm>
            <a:off x="193675" y="521653"/>
            <a:ext cx="2389188" cy="608012"/>
          </a:xfrm>
          <a:prstGeom prst="rect">
            <a:avLst/>
          </a:prstGeom>
          <a:noFill/>
          <a:ln w="9525">
            <a:noFill/>
            <a:miter lim="800000"/>
            <a:headEnd/>
            <a:tailEnd/>
          </a:ln>
        </p:spPr>
      </p:pic>
      <p:pic>
        <p:nvPicPr>
          <p:cNvPr id="30" name="图片 6" descr="盒子2"/>
          <p:cNvPicPr>
            <a:picLocks noChangeAspect="1" noChangeArrowheads="1"/>
          </p:cNvPicPr>
          <p:nvPr/>
        </p:nvPicPr>
        <p:blipFill>
          <a:blip r:embed="rId7" cstate="print"/>
          <a:srcRect/>
          <a:stretch>
            <a:fillRect/>
          </a:stretch>
        </p:blipFill>
        <p:spPr bwMode="auto">
          <a:xfrm>
            <a:off x="0" y="474028"/>
            <a:ext cx="747713" cy="744537"/>
          </a:xfrm>
          <a:prstGeom prst="rect">
            <a:avLst/>
          </a:prstGeom>
          <a:noFill/>
          <a:ln w="9525">
            <a:noFill/>
            <a:miter lim="800000"/>
            <a:headEnd/>
            <a:tailEnd/>
          </a:ln>
        </p:spPr>
      </p:pic>
      <p:sp>
        <p:nvSpPr>
          <p:cNvPr id="31"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写作实践</a:t>
            </a:r>
            <a:endParaRPr lang="zh-CN" altLang="en-US" sz="2400" b="1" dirty="0">
              <a:solidFill>
                <a:srgbClr val="EF7509"/>
              </a:solidFill>
              <a:latin typeface="思源黑体 CN Heavy" pitchFamily="34" charset="-122"/>
              <a:ea typeface="思源黑体 CN Heavy" pitchFamily="34" charset="-122"/>
            </a:endParaRPr>
          </a:p>
        </p:txBody>
      </p:sp>
    </p:spTree>
    <p:custDataLst>
      <p:tags r:id="rId8"/>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361" name="内容占位符 1"/>
          <p:cNvSpPr>
            <a:spLocks noGrp="1" noChangeArrowheads="1"/>
          </p:cNvSpPr>
          <p:nvPr>
            <p:ph idx="1"/>
          </p:nvPr>
        </p:nvSpPr>
        <p:spPr>
          <a:xfrm>
            <a:off x="485775" y="1829435"/>
            <a:ext cx="11017250" cy="2783205"/>
          </a:xfrm>
        </p:spPr>
        <p:txBody>
          <a:bodyPr/>
          <a:lstStyle/>
          <a:p>
            <a:pPr>
              <a:lnSpc>
                <a:spcPct val="125000"/>
              </a:lnSpc>
              <a:spcAft>
                <a:spcPts val="0"/>
              </a:spcAft>
              <a:buNone/>
            </a:pPr>
            <a:r>
              <a:rPr lang="en-US" altLang="zh-CN" sz="4400" dirty="0" smtClean="0">
                <a:latin typeface="微软雅黑" panose="020B0503020204020204" pitchFamily="34" charset="-122"/>
                <a:ea typeface="黑体" panose="02010609060101010101" charset="-122"/>
              </a:rPr>
              <a:t>       </a:t>
            </a:r>
            <a:r>
              <a:rPr lang="zh-CN" altLang="en-US" sz="3600" b="1" dirty="0" smtClean="0">
                <a:latin typeface="PMingLiU-ExtB" panose="02020500000000000000" charset="-120"/>
                <a:ea typeface="PMingLiU-ExtB" panose="02020500000000000000" charset="-120"/>
                <a:cs typeface="PMingLiU-ExtB" panose="02020500000000000000" charset="-120"/>
              </a:rPr>
              <a:t>要选择好“窗外”的描写范围，抓住其主要特点，定一个基调，然后或局部或整体描绘。还要注意调动多种感官，从而生动地描写景物。</a:t>
            </a:r>
            <a:endParaRPr lang="zh-CN" altLang="en-US" sz="4400" dirty="0" smtClean="0">
              <a:latin typeface="微软雅黑" panose="020B0503020204020204" pitchFamily="34" charset="-122"/>
              <a:ea typeface="微软雅黑" panose="020B0503020204020204" pitchFamily="34" charset="-122"/>
            </a:endParaRPr>
          </a:p>
          <a:p>
            <a:pPr>
              <a:lnSpc>
                <a:spcPct val="125000"/>
              </a:lnSpc>
              <a:spcAft>
                <a:spcPts val="0"/>
              </a:spcAft>
              <a:buNone/>
            </a:pPr>
            <a:endParaRPr lang="zh-CN" altLang="en-US" sz="4400" dirty="0" smtClean="0">
              <a:latin typeface="微软雅黑" panose="020B0503020204020204" pitchFamily="34" charset="-122"/>
              <a:ea typeface="微软雅黑" panose="020B0503020204020204" pitchFamily="34" charset="-122"/>
            </a:endParaRPr>
          </a:p>
        </p:txBody>
      </p:sp>
      <p:sp>
        <p:nvSpPr>
          <p:cNvPr id="15362" name="标题 2"/>
          <p:cNvSpPr>
            <a:spLocks noGrp="1" noChangeArrowheads="1"/>
          </p:cNvSpPr>
          <p:nvPr>
            <p:ph type="title"/>
          </p:nvPr>
        </p:nvSpPr>
        <p:spPr/>
        <p:txBody>
          <a:bodyPr/>
          <a:lstStyle/>
          <a:p>
            <a:pPr algn="ctr"/>
            <a:r>
              <a:rPr lang="zh-CN" altLang="en-US" dirty="0" smtClean="0">
                <a:solidFill>
                  <a:srgbClr val="FF0000"/>
                </a:solidFill>
                <a:latin typeface="微软雅黑" panose="020B0503020204020204" pitchFamily="34" charset="-122"/>
                <a:ea typeface="微软雅黑" panose="020B0503020204020204" pitchFamily="34" charset="-122"/>
              </a:rPr>
              <a:t>【文题引领】</a:t>
            </a:r>
            <a:endParaRPr lang="zh-CN" altLang="en-US" dirty="0" smtClean="0">
              <a:solidFill>
                <a:srgbClr val="FF0000"/>
              </a:solidFill>
              <a:latin typeface="微软雅黑" panose="020B0503020204020204" pitchFamily="34" charset="-122"/>
              <a:ea typeface="微软雅黑" panose="020B0503020204020204" pitchFamily="34" charset="-122"/>
            </a:endParaRPr>
          </a:p>
        </p:txBody>
      </p:sp>
      <p:pic>
        <p:nvPicPr>
          <p:cNvPr id="4" name="图片 1" descr="组48325同意"/>
          <p:cNvPicPr>
            <a:picLocks noChangeAspect="1" noChangeArrowheads="1"/>
          </p:cNvPicPr>
          <p:nvPr/>
        </p:nvPicPr>
        <p:blipFill>
          <a:blip r:embed="rId1" cstate="print"/>
          <a:srcRect/>
          <a:stretch>
            <a:fillRect/>
          </a:stretch>
        </p:blipFill>
        <p:spPr bwMode="auto">
          <a:xfrm>
            <a:off x="193675" y="521653"/>
            <a:ext cx="2389188" cy="608012"/>
          </a:xfrm>
          <a:prstGeom prst="rect">
            <a:avLst/>
          </a:prstGeom>
          <a:noFill/>
          <a:ln w="9525">
            <a:noFill/>
            <a:miter lim="800000"/>
            <a:headEnd/>
            <a:tailEnd/>
          </a:ln>
        </p:spPr>
      </p:pic>
      <p:pic>
        <p:nvPicPr>
          <p:cNvPr id="5" name="图片 6" descr="盒子2"/>
          <p:cNvPicPr>
            <a:picLocks noChangeAspect="1" noChangeArrowheads="1"/>
          </p:cNvPicPr>
          <p:nvPr/>
        </p:nvPicPr>
        <p:blipFill>
          <a:blip r:embed="rId2" cstate="print"/>
          <a:srcRect/>
          <a:stretch>
            <a:fillRect/>
          </a:stretch>
        </p:blipFill>
        <p:spPr bwMode="auto">
          <a:xfrm>
            <a:off x="0" y="474028"/>
            <a:ext cx="747713" cy="744537"/>
          </a:xfrm>
          <a:prstGeom prst="rect">
            <a:avLst/>
          </a:prstGeom>
          <a:noFill/>
          <a:ln w="9525">
            <a:noFill/>
            <a:miter lim="800000"/>
            <a:headEnd/>
            <a:tailEnd/>
          </a:ln>
        </p:spPr>
      </p:pic>
      <p:sp>
        <p:nvSpPr>
          <p:cNvPr id="6"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写作实践</a:t>
            </a:r>
            <a:endParaRPr lang="zh-CN" altLang="en-US" sz="2400" b="1" dirty="0">
              <a:solidFill>
                <a:srgbClr val="EF7509"/>
              </a:solidFill>
              <a:latin typeface="思源黑体 CN Heavy" pitchFamily="34" charset="-122"/>
              <a:ea typeface="思源黑体 CN Heavy" pitchFamily="34" charset="-122"/>
            </a:endParaRPr>
          </a:p>
        </p:txBody>
      </p:sp>
    </p:spTree>
    <p:custDataLst>
      <p:tags r:id="rId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2289" name="标题 2"/>
          <p:cNvSpPr>
            <a:spLocks noGrp="1" noChangeArrowheads="1"/>
          </p:cNvSpPr>
          <p:nvPr>
            <p:ph type="title"/>
          </p:nvPr>
        </p:nvSpPr>
        <p:spPr>
          <a:xfrm>
            <a:off x="2590800" y="655320"/>
            <a:ext cx="9250680" cy="1325563"/>
          </a:xfrm>
        </p:spPr>
        <p:txBody>
          <a:bodyPr/>
          <a:lstStyle/>
          <a:p>
            <a:r>
              <a:rPr lang="zh-CN" altLang="en-US" sz="2800" dirty="0" smtClean="0">
                <a:latin typeface="微软雅黑" panose="020B0503020204020204" pitchFamily="34" charset="-122"/>
                <a:ea typeface="微软雅黑" panose="020B0503020204020204" pitchFamily="34" charset="-122"/>
              </a:rPr>
              <a:t>      三、</a:t>
            </a:r>
            <a:r>
              <a:rPr lang="en-US" altLang="zh-CN" sz="2800" dirty="0" smtClean="0">
                <a:latin typeface="微软雅黑" panose="020B0503020204020204" pitchFamily="34" charset="-122"/>
                <a:ea typeface="黑体" panose="02010609060101010101" charset="-122"/>
              </a:rPr>
              <a:t>“</a:t>
            </a:r>
            <a:r>
              <a:rPr lang="zh-CN" altLang="en-US" sz="2800" dirty="0" smtClean="0">
                <a:latin typeface="微软雅黑" panose="020B0503020204020204" pitchFamily="34" charset="-122"/>
                <a:ea typeface="微软雅黑" panose="020B0503020204020204" pitchFamily="34" charset="-122"/>
              </a:rPr>
              <a:t>春有百花秋有月，夏有凉风冬有雪</a:t>
            </a:r>
            <a:r>
              <a:rPr lang="en-US" altLang="zh-CN" sz="2800" dirty="0" smtClean="0">
                <a:latin typeface="微软雅黑" panose="020B0503020204020204" pitchFamily="34" charset="-122"/>
                <a:ea typeface="黑体" panose="02010609060101010101" charset="-122"/>
              </a:rPr>
              <a:t>”</a:t>
            </a:r>
            <a:r>
              <a:rPr lang="zh-CN" altLang="en-US" sz="2800" dirty="0" smtClean="0">
                <a:latin typeface="微软雅黑" panose="020B0503020204020204" pitchFamily="34" charset="-122"/>
                <a:ea typeface="微软雅黑" panose="020B0503020204020204" pitchFamily="34" charset="-122"/>
              </a:rPr>
              <a:t>一年四季，每个季节都有独特的景致。选择你最喜欢的一个季节，以《我爱</a:t>
            </a:r>
            <a:r>
              <a:rPr lang="zh-CN" altLang="en-US" sz="2800" u="sng" dirty="0" smtClean="0">
                <a:latin typeface="微软雅黑" panose="020B0503020204020204" pitchFamily="34" charset="-122"/>
                <a:ea typeface="微软雅黑" panose="020B0503020204020204" pitchFamily="34" charset="-122"/>
              </a:rPr>
              <a:t>     </a:t>
            </a:r>
            <a:r>
              <a:rPr lang="zh-CN" altLang="en-US" sz="2800" dirty="0" smtClean="0">
                <a:latin typeface="微软雅黑" panose="020B0503020204020204" pitchFamily="34" charset="-122"/>
                <a:ea typeface="微软雅黑" panose="020B0503020204020204" pitchFamily="34" charset="-122"/>
              </a:rPr>
              <a:t>季》为题，写一篇作文。不少于</a:t>
            </a:r>
            <a:r>
              <a:rPr lang="en-US" altLang="zh-CN" sz="2800" dirty="0" smtClean="0">
                <a:latin typeface="微软雅黑" panose="020B0503020204020204" pitchFamily="34" charset="-122"/>
                <a:ea typeface="黑体" panose="02010609060101010101" charset="-122"/>
              </a:rPr>
              <a:t>600</a:t>
            </a:r>
            <a:r>
              <a:rPr lang="zh-CN" altLang="en-US" sz="2800" dirty="0" smtClean="0">
                <a:latin typeface="微软雅黑" panose="020B0503020204020204" pitchFamily="34" charset="-122"/>
                <a:ea typeface="微软雅黑" panose="020B0503020204020204" pitchFamily="34" charset="-122"/>
              </a:rPr>
              <a:t>字。</a:t>
            </a:r>
            <a:endParaRPr lang="zh-CN" altLang="en-US" sz="2800" dirty="0" smtClean="0">
              <a:latin typeface="微软雅黑" panose="020B0503020204020204" pitchFamily="34" charset="-122"/>
              <a:ea typeface="微软雅黑" panose="020B0503020204020204" pitchFamily="34" charset="-122"/>
            </a:endParaRPr>
          </a:p>
        </p:txBody>
      </p:sp>
      <p:graphicFrame>
        <p:nvGraphicFramePr>
          <p:cNvPr id="13" name="内容占位符 12"/>
          <p:cNvGraphicFramePr>
            <a:graphicFrameLocks noGrp="1"/>
          </p:cNvGraphicFramePr>
          <p:nvPr>
            <p:ph idx="1"/>
          </p:nvPr>
        </p:nvGraphicFramePr>
        <p:xfrm>
          <a:off x="3078480" y="2849880"/>
          <a:ext cx="5516880" cy="256508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5" name="TextBox 14"/>
          <p:cNvSpPr txBox="1"/>
          <p:nvPr/>
        </p:nvSpPr>
        <p:spPr>
          <a:xfrm>
            <a:off x="8945880" y="2026920"/>
            <a:ext cx="80021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乡村</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8991600" y="2545080"/>
            <a:ext cx="80021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城市</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8991600" y="3093720"/>
            <a:ext cx="80021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公园</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8976360" y="4236720"/>
            <a:ext cx="172354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早、中、晚</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8952010" y="5471160"/>
            <a:ext cx="3239990"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初春、仲春、暮春</a:t>
            </a:r>
            <a:r>
              <a:rPr lang="en-US" altLang="zh-CN" sz="2400" b="1" dirty="0" smtClean="0">
                <a:solidFill>
                  <a:srgbClr val="008651"/>
                </a:solidFill>
                <a:latin typeface="微软雅黑" panose="020B0503020204020204" pitchFamily="34" charset="-122"/>
                <a:ea typeface="微软雅黑" panose="020B0503020204020204" pitchFamily="34" charset="-122"/>
              </a:rPr>
              <a:t>……</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20" name="左中括号 19"/>
          <p:cNvSpPr/>
          <p:nvPr/>
        </p:nvSpPr>
        <p:spPr>
          <a:xfrm>
            <a:off x="8595360" y="2529840"/>
            <a:ext cx="316990" cy="1356360"/>
          </a:xfrm>
          <a:prstGeom prst="leftBracket">
            <a:avLst/>
          </a:prstGeom>
          <a:noFill/>
          <a:ln w="254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1" name="左中括号 20"/>
          <p:cNvSpPr/>
          <p:nvPr/>
        </p:nvSpPr>
        <p:spPr>
          <a:xfrm>
            <a:off x="8610600" y="4389120"/>
            <a:ext cx="316990" cy="1356360"/>
          </a:xfrm>
          <a:prstGeom prst="leftBracket">
            <a:avLst/>
          </a:prstGeom>
          <a:noFill/>
          <a:ln w="254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4" name="左中括号 23"/>
          <p:cNvSpPr/>
          <p:nvPr/>
        </p:nvSpPr>
        <p:spPr>
          <a:xfrm flipH="1">
            <a:off x="2865120" y="4206240"/>
            <a:ext cx="365760" cy="1356360"/>
          </a:xfrm>
          <a:prstGeom prst="leftBracket">
            <a:avLst/>
          </a:prstGeom>
          <a:noFill/>
          <a:ln w="254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5" name="左中括号 24"/>
          <p:cNvSpPr/>
          <p:nvPr/>
        </p:nvSpPr>
        <p:spPr>
          <a:xfrm flipH="1">
            <a:off x="2804160" y="2590800"/>
            <a:ext cx="365760" cy="1356360"/>
          </a:xfrm>
          <a:prstGeom prst="leftBracket">
            <a:avLst/>
          </a:prstGeom>
          <a:noFill/>
          <a:ln w="254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41" name="TextBox 40"/>
          <p:cNvSpPr txBox="1"/>
          <p:nvPr/>
        </p:nvSpPr>
        <p:spPr>
          <a:xfrm>
            <a:off x="1249680" y="2133600"/>
            <a:ext cx="1415772"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确定季节</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1188720" y="3581400"/>
            <a:ext cx="1415772"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运用修辞</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1264920" y="4221480"/>
            <a:ext cx="1415772"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空间变化</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1203960" y="5334000"/>
            <a:ext cx="1415772"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调动感官</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9006840" y="3550920"/>
            <a:ext cx="800219"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山间</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219200" y="2621280"/>
            <a:ext cx="1415772"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细致观察</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1234440" y="3093720"/>
            <a:ext cx="1415772"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抓住特点</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1203960" y="4724400"/>
            <a:ext cx="1415772"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时间推移</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8945880" y="4831080"/>
            <a:ext cx="2316660" cy="461665"/>
          </a:xfrm>
          <a:prstGeom prst="rect">
            <a:avLst/>
          </a:prstGeom>
          <a:noFill/>
        </p:spPr>
        <p:txBody>
          <a:bodyPr wrap="none" rtlCol="0">
            <a:spAutoFit/>
          </a:bodyPr>
          <a:lstStyle/>
          <a:p>
            <a:r>
              <a:rPr lang="zh-CN" altLang="en-US" sz="2400" b="1" dirty="0" smtClean="0">
                <a:solidFill>
                  <a:srgbClr val="008651"/>
                </a:solidFill>
                <a:latin typeface="微软雅黑" panose="020B0503020204020204" pitchFamily="34" charset="-122"/>
                <a:ea typeface="微软雅黑" panose="020B0503020204020204" pitchFamily="34" charset="-122"/>
              </a:rPr>
              <a:t>阴天、晴天</a:t>
            </a:r>
            <a:r>
              <a:rPr lang="en-US" altLang="zh-CN" sz="2400" b="1" dirty="0" smtClean="0">
                <a:solidFill>
                  <a:srgbClr val="008651"/>
                </a:solidFill>
                <a:latin typeface="微软雅黑" panose="020B0503020204020204" pitchFamily="34" charset="-122"/>
                <a:ea typeface="微软雅黑" panose="020B0503020204020204" pitchFamily="34" charset="-122"/>
              </a:rPr>
              <a:t>……</a:t>
            </a:r>
            <a:endParaRPr lang="zh-CN" altLang="en-US" sz="2400" b="1" dirty="0">
              <a:solidFill>
                <a:srgbClr val="008651"/>
              </a:solidFill>
              <a:latin typeface="微软雅黑" panose="020B0503020204020204" pitchFamily="34" charset="-122"/>
              <a:ea typeface="微软雅黑" panose="020B0503020204020204" pitchFamily="34" charset="-122"/>
            </a:endParaRPr>
          </a:p>
        </p:txBody>
      </p:sp>
      <p:pic>
        <p:nvPicPr>
          <p:cNvPr id="32" name="图片 1" descr="组48325同意"/>
          <p:cNvPicPr>
            <a:picLocks noChangeAspect="1" noChangeArrowheads="1"/>
          </p:cNvPicPr>
          <p:nvPr/>
        </p:nvPicPr>
        <p:blipFill>
          <a:blip r:embed="rId6" cstate="print"/>
          <a:srcRect/>
          <a:stretch>
            <a:fillRect/>
          </a:stretch>
        </p:blipFill>
        <p:spPr bwMode="auto">
          <a:xfrm>
            <a:off x="193675" y="521653"/>
            <a:ext cx="2389188" cy="608012"/>
          </a:xfrm>
          <a:prstGeom prst="rect">
            <a:avLst/>
          </a:prstGeom>
          <a:noFill/>
          <a:ln w="9525">
            <a:noFill/>
            <a:miter lim="800000"/>
            <a:headEnd/>
            <a:tailEnd/>
          </a:ln>
        </p:spPr>
      </p:pic>
      <p:pic>
        <p:nvPicPr>
          <p:cNvPr id="33" name="图片 6" descr="盒子2"/>
          <p:cNvPicPr>
            <a:picLocks noChangeAspect="1" noChangeArrowheads="1"/>
          </p:cNvPicPr>
          <p:nvPr/>
        </p:nvPicPr>
        <p:blipFill>
          <a:blip r:embed="rId7" cstate="print"/>
          <a:srcRect/>
          <a:stretch>
            <a:fillRect/>
          </a:stretch>
        </p:blipFill>
        <p:spPr bwMode="auto">
          <a:xfrm>
            <a:off x="0" y="474028"/>
            <a:ext cx="747713" cy="744537"/>
          </a:xfrm>
          <a:prstGeom prst="rect">
            <a:avLst/>
          </a:prstGeom>
          <a:noFill/>
          <a:ln w="9525">
            <a:noFill/>
            <a:miter lim="800000"/>
            <a:headEnd/>
            <a:tailEnd/>
          </a:ln>
        </p:spPr>
      </p:pic>
      <p:sp>
        <p:nvSpPr>
          <p:cNvPr id="34"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写作实践</a:t>
            </a:r>
            <a:endParaRPr lang="zh-CN" altLang="en-US" sz="2400" b="1" dirty="0">
              <a:solidFill>
                <a:srgbClr val="EF7509"/>
              </a:solidFill>
              <a:latin typeface="思源黑体 CN Heavy" pitchFamily="34" charset="-122"/>
              <a:ea typeface="思源黑体 CN Heavy" pitchFamily="34" charset="-122"/>
            </a:endParaRPr>
          </a:p>
        </p:txBody>
      </p:sp>
    </p:spTree>
    <p:custDataLst>
      <p:tags r:id="rId8"/>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7409" name="内容占位符 1"/>
          <p:cNvSpPr>
            <a:spLocks noGrp="1" noChangeArrowheads="1"/>
          </p:cNvSpPr>
          <p:nvPr>
            <p:ph idx="1"/>
          </p:nvPr>
        </p:nvSpPr>
        <p:spPr>
          <a:xfrm>
            <a:off x="626745" y="1932940"/>
            <a:ext cx="11171555" cy="2225040"/>
          </a:xfrm>
        </p:spPr>
        <p:txBody>
          <a:bodyPr/>
          <a:lstStyle/>
          <a:p>
            <a:pPr>
              <a:lnSpc>
                <a:spcPct val="150000"/>
              </a:lnSpc>
              <a:buNone/>
            </a:pPr>
            <a:r>
              <a:rPr lang="en-US" altLang="zh-CN" sz="4400" dirty="0" smtClean="0">
                <a:latin typeface="微软雅黑" panose="020B0503020204020204" pitchFamily="34" charset="-122"/>
                <a:ea typeface="黑体" panose="02010609060101010101" charset="-122"/>
              </a:rPr>
              <a:t>       </a:t>
            </a:r>
            <a:r>
              <a:rPr lang="zh-CN" altLang="en-US" sz="4000" b="1" dirty="0" smtClean="0">
                <a:latin typeface="宋体" panose="02010600030101010101" pitchFamily="2" charset="-122"/>
                <a:ea typeface="宋体" panose="02010600030101010101" pitchFamily="2" charset="-122"/>
              </a:rPr>
              <a:t>要抓住四个季节鲜明的景色特点进行描写，写景时要做到寓情于景，情景交融。</a:t>
            </a:r>
            <a:endParaRPr lang="zh-CN" altLang="en-US" sz="4000" b="1" dirty="0" smtClean="0">
              <a:latin typeface="宋体" panose="02010600030101010101" pitchFamily="2" charset="-122"/>
              <a:ea typeface="宋体" panose="02010600030101010101" pitchFamily="2" charset="-122"/>
            </a:endParaRPr>
          </a:p>
          <a:p>
            <a:pPr>
              <a:buNone/>
            </a:pPr>
            <a:endParaRPr lang="zh-CN" altLang="en-US" sz="4400" dirty="0" smtClean="0">
              <a:latin typeface="微软雅黑" panose="020B0503020204020204" pitchFamily="34" charset="-122"/>
              <a:ea typeface="微软雅黑" panose="020B0503020204020204" pitchFamily="34" charset="-122"/>
            </a:endParaRPr>
          </a:p>
          <a:p>
            <a:pPr>
              <a:buNone/>
            </a:pPr>
            <a:endParaRPr lang="zh-CN" altLang="en-US" sz="4400" dirty="0" smtClean="0">
              <a:latin typeface="微软雅黑" panose="020B0503020204020204" pitchFamily="34" charset="-122"/>
              <a:ea typeface="微软雅黑" panose="020B0503020204020204" pitchFamily="34" charset="-122"/>
            </a:endParaRPr>
          </a:p>
        </p:txBody>
      </p:sp>
      <p:sp>
        <p:nvSpPr>
          <p:cNvPr id="17410" name="标题 2"/>
          <p:cNvSpPr>
            <a:spLocks noGrp="1" noChangeArrowheads="1"/>
          </p:cNvSpPr>
          <p:nvPr>
            <p:ph type="title"/>
          </p:nvPr>
        </p:nvSpPr>
        <p:spPr/>
        <p:txBody>
          <a:bodyPr/>
          <a:lstStyle/>
          <a:p>
            <a:pPr algn="ctr"/>
            <a:r>
              <a:rPr lang="zh-CN" altLang="en-US" dirty="0" smtClean="0">
                <a:solidFill>
                  <a:srgbClr val="FF0000"/>
                </a:solidFill>
                <a:latin typeface="微软雅黑" panose="020B0503020204020204" pitchFamily="34" charset="-122"/>
                <a:ea typeface="微软雅黑" panose="020B0503020204020204" pitchFamily="34" charset="-122"/>
              </a:rPr>
              <a:t>【文题引领】</a:t>
            </a:r>
            <a:endParaRPr lang="zh-CN" altLang="en-US" dirty="0" smtClean="0">
              <a:solidFill>
                <a:srgbClr val="FF0000"/>
              </a:solidFill>
              <a:latin typeface="微软雅黑" panose="020B0503020204020204" pitchFamily="34" charset="-122"/>
              <a:ea typeface="微软雅黑" panose="020B0503020204020204" pitchFamily="34" charset="-122"/>
            </a:endParaRPr>
          </a:p>
        </p:txBody>
      </p:sp>
      <p:pic>
        <p:nvPicPr>
          <p:cNvPr id="4" name="图片 1" descr="组48325同意"/>
          <p:cNvPicPr>
            <a:picLocks noChangeAspect="1" noChangeArrowheads="1"/>
          </p:cNvPicPr>
          <p:nvPr/>
        </p:nvPicPr>
        <p:blipFill>
          <a:blip r:embed="rId1" cstate="print"/>
          <a:srcRect/>
          <a:stretch>
            <a:fillRect/>
          </a:stretch>
        </p:blipFill>
        <p:spPr bwMode="auto">
          <a:xfrm>
            <a:off x="193675" y="521653"/>
            <a:ext cx="2389188" cy="608012"/>
          </a:xfrm>
          <a:prstGeom prst="rect">
            <a:avLst/>
          </a:prstGeom>
          <a:noFill/>
          <a:ln w="9525">
            <a:noFill/>
            <a:miter lim="800000"/>
            <a:headEnd/>
            <a:tailEnd/>
          </a:ln>
        </p:spPr>
      </p:pic>
      <p:pic>
        <p:nvPicPr>
          <p:cNvPr id="5" name="图片 6" descr="盒子2"/>
          <p:cNvPicPr>
            <a:picLocks noChangeAspect="1" noChangeArrowheads="1"/>
          </p:cNvPicPr>
          <p:nvPr/>
        </p:nvPicPr>
        <p:blipFill>
          <a:blip r:embed="rId2" cstate="print"/>
          <a:srcRect/>
          <a:stretch>
            <a:fillRect/>
          </a:stretch>
        </p:blipFill>
        <p:spPr bwMode="auto">
          <a:xfrm>
            <a:off x="0" y="474028"/>
            <a:ext cx="747713" cy="744537"/>
          </a:xfrm>
          <a:prstGeom prst="rect">
            <a:avLst/>
          </a:prstGeom>
          <a:noFill/>
          <a:ln w="9525">
            <a:noFill/>
            <a:miter lim="800000"/>
            <a:headEnd/>
            <a:tailEnd/>
          </a:ln>
        </p:spPr>
      </p:pic>
      <p:sp>
        <p:nvSpPr>
          <p:cNvPr id="6"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写作实践</a:t>
            </a:r>
            <a:endParaRPr lang="zh-CN" altLang="en-US" sz="2400" b="1" dirty="0">
              <a:solidFill>
                <a:srgbClr val="EF7509"/>
              </a:solidFill>
              <a:latin typeface="思源黑体 CN Heavy" pitchFamily="34" charset="-122"/>
              <a:ea typeface="思源黑体 CN Heavy" pitchFamily="34" charset="-122"/>
            </a:endParaRPr>
          </a:p>
        </p:txBody>
      </p:sp>
    </p:spTree>
    <p:custDataLst>
      <p:tags r:id="rId3"/>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8433" name="TextBox 1"/>
          <p:cNvSpPr txBox="1">
            <a:spLocks noChangeArrowheads="1"/>
          </p:cNvSpPr>
          <p:nvPr/>
        </p:nvSpPr>
        <p:spPr bwMode="auto">
          <a:xfrm>
            <a:off x="544195" y="1031875"/>
            <a:ext cx="11203305" cy="5256530"/>
          </a:xfrm>
          <a:prstGeom prst="rect">
            <a:avLst/>
          </a:prstGeom>
          <a:noFill/>
          <a:ln w="9525">
            <a:noFill/>
            <a:miter lim="800000"/>
          </a:ln>
        </p:spPr>
        <p:txBody>
          <a:bodyPr wrap="square">
            <a:noAutofit/>
          </a:bodyPr>
          <a:lstStyle/>
          <a:p>
            <a:pPr algn="just"/>
            <a:r>
              <a:rPr lang="zh-CN" altLang="en-US" sz="2800" b="1" dirty="0" smtClean="0">
                <a:solidFill>
                  <a:srgbClr val="FF0000"/>
                </a:solidFill>
                <a:latin typeface="微软雅黑" panose="020B0503020204020204" pitchFamily="34" charset="-122"/>
                <a:ea typeface="微软雅黑" panose="020B0503020204020204" pitchFamily="34" charset="-122"/>
              </a:rPr>
              <a:t>          【</a:t>
            </a:r>
            <a:r>
              <a:rPr lang="zh-CN" altLang="en-US" sz="2800" b="1" dirty="0">
                <a:solidFill>
                  <a:srgbClr val="FF0000"/>
                </a:solidFill>
                <a:latin typeface="微软雅黑" panose="020B0503020204020204" pitchFamily="34" charset="-122"/>
                <a:ea typeface="微软雅黑" panose="020B0503020204020204" pitchFamily="34" charset="-122"/>
              </a:rPr>
              <a:t>佳作展示】</a:t>
            </a:r>
            <a:endParaRPr lang="zh-CN" altLang="en-US" sz="2800" b="1" dirty="0">
              <a:solidFill>
                <a:srgbClr val="FF0000"/>
              </a:solidFill>
              <a:latin typeface="微软雅黑" panose="020B0503020204020204" pitchFamily="34" charset="-122"/>
              <a:ea typeface="微软雅黑" panose="020B0503020204020204" pitchFamily="34" charset="-122"/>
            </a:endParaRPr>
          </a:p>
          <a:p>
            <a:pPr algn="ctr"/>
            <a:r>
              <a:rPr lang="zh-CN" altLang="en-US" sz="2800" b="1" dirty="0">
                <a:latin typeface="宋体" panose="02010600030101010101" pitchFamily="2" charset="-122"/>
                <a:cs typeface="宋体" panose="02010600030101010101" pitchFamily="2" charset="-122"/>
              </a:rPr>
              <a:t>家乡的秋天</a:t>
            </a:r>
            <a:endParaRPr lang="zh-CN" altLang="en-US" sz="2800" b="1" dirty="0">
              <a:latin typeface="宋体" panose="02010600030101010101" pitchFamily="2" charset="-122"/>
              <a:cs typeface="宋体" panose="02010600030101010101" pitchFamily="2" charset="-122"/>
            </a:endParaRPr>
          </a:p>
          <a:p>
            <a:pPr algn="just"/>
            <a:r>
              <a:rPr lang="zh-CN" altLang="en-US" sz="2800" b="1" dirty="0">
                <a:latin typeface="宋体" panose="02010600030101010101" pitchFamily="2" charset="-122"/>
                <a:cs typeface="宋体" panose="02010600030101010101" pitchFamily="2" charset="-122"/>
              </a:rPr>
              <a:t>    寒来暑往，秋收冬藏，家乡的一年四季，各得其美。缤纷的花朵在春天，皎洁的月亮在夏天，飞舞的雪花在冬日。而我，最喜欢的却是家乡的秋天。</a:t>
            </a:r>
            <a:endParaRPr lang="zh-CN" altLang="en-US" sz="2800" b="1" dirty="0">
              <a:latin typeface="宋体" panose="02010600030101010101" pitchFamily="2" charset="-122"/>
              <a:cs typeface="宋体" panose="02010600030101010101" pitchFamily="2" charset="-122"/>
            </a:endParaRPr>
          </a:p>
          <a:p>
            <a:pPr algn="just"/>
            <a:r>
              <a:rPr lang="zh-CN" altLang="en-US" sz="2800" b="1" dirty="0">
                <a:latin typeface="宋体" panose="02010600030101010101" pitchFamily="2" charset="-122"/>
                <a:cs typeface="宋体" panose="02010600030101010101" pitchFamily="2" charset="-122"/>
              </a:rPr>
              <a:t>    在秋风的感召下，小草跳起激越的舞蹈，湖水荡起热情的涟漪，就连树叶也用它那沙哑的声音唱起了雄浑的赞歌。</a:t>
            </a:r>
            <a:endParaRPr lang="zh-CN" altLang="en-US" sz="2800" b="1" dirty="0">
              <a:latin typeface="宋体" panose="02010600030101010101" pitchFamily="2" charset="-122"/>
              <a:cs typeface="宋体" panose="02010600030101010101" pitchFamily="2" charset="-122"/>
            </a:endParaRPr>
          </a:p>
          <a:p>
            <a:pPr algn="just"/>
            <a:r>
              <a:rPr lang="zh-CN" altLang="en-US" sz="2800" b="1" dirty="0">
                <a:latin typeface="宋体" panose="02010600030101010101" pitchFamily="2" charset="-122"/>
                <a:cs typeface="宋体" panose="02010600030101010101" pitchFamily="2" charset="-122"/>
              </a:rPr>
              <a:t>    秋风虽然远道而来，但它风头依然强劲。它吹走了夏天的炎热、驱跑了夏天的焦躁。甚至连天空厚厚的云朵，都变得轻盈飘渺起来。湛蓝的天空下，白云细如丝、薄如纱。有时像细浪，有时像流沙，还有时又像巨大的透明的帷幔一样网织在天空。蓝天映衬着白云，白云点缀着蓝天。家乡的秋天，用“天高云淡”这个词，再适合不过了。</a:t>
            </a:r>
            <a:endParaRPr lang="zh-CN" altLang="en-US" sz="2800" b="1" dirty="0">
              <a:latin typeface="宋体" panose="02010600030101010101" pitchFamily="2" charset="-122"/>
              <a:cs typeface="宋体" panose="02010600030101010101" pitchFamily="2" charset="-122"/>
            </a:endParaRPr>
          </a:p>
          <a:p>
            <a:pPr algn="just"/>
            <a:endParaRPr lang="zh-CN" altLang="en-US" sz="2800" b="1" dirty="0">
              <a:latin typeface="宋体" panose="02010600030101010101" pitchFamily="2" charset="-122"/>
              <a:cs typeface="宋体" panose="02010600030101010101" pitchFamily="2" charset="-122"/>
            </a:endParaRPr>
          </a:p>
        </p:txBody>
      </p:sp>
    </p:spTree>
    <p:custDataLst>
      <p:tags r:id="rId1"/>
    </p:custData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9457" name="TextBox 1"/>
          <p:cNvSpPr txBox="1">
            <a:spLocks noChangeArrowheads="1"/>
          </p:cNvSpPr>
          <p:nvPr/>
        </p:nvSpPr>
        <p:spPr bwMode="auto">
          <a:xfrm>
            <a:off x="473075" y="1057275"/>
            <a:ext cx="11240770" cy="5406390"/>
          </a:xfrm>
          <a:prstGeom prst="rect">
            <a:avLst/>
          </a:prstGeom>
          <a:noFill/>
          <a:ln w="9525">
            <a:noFill/>
            <a:miter lim="800000"/>
          </a:ln>
        </p:spPr>
        <p:txBody>
          <a:bodyPr wrap="square">
            <a:spAutoFit/>
          </a:bodyPr>
          <a:lstStyle/>
          <a:p>
            <a:pPr algn="just">
              <a:lnSpc>
                <a:spcPct val="120000"/>
              </a:lnSpc>
            </a:pPr>
            <a:r>
              <a:rPr lang="en-US" altLang="zh-CN" sz="3200" b="1" dirty="0">
                <a:latin typeface="微软雅黑" panose="020B0503020204020204" pitchFamily="34" charset="-122"/>
                <a:ea typeface="微软雅黑" panose="020B0503020204020204" pitchFamily="34" charset="-122"/>
              </a:rPr>
              <a:t>       </a:t>
            </a:r>
            <a:r>
              <a:rPr lang="zh-CN" altLang="en-US" sz="3200" b="1" dirty="0">
                <a:latin typeface="宋体" panose="02010600030101010101" pitchFamily="2" charset="-122"/>
              </a:rPr>
              <a:t>家乡的秋天是一块五彩的调色板，不仅让万山红遍，让层林尽染，也让一角一隅呈现出缤纷的自由。山坡上、小溪边、马路旁、公园里：一片片的黄、一株株的红、一层层的绿，它们相互映衬着、交织着。瞧，高大的银杏树轻挥着一把把金黄色的小扇子，枫树上一片片火红的叶子，燃烧着热情，翩翩起舞。唯独松树更加绿了，它们昂首挺立着，像健壮又自信的青年，坚定地屹立。天空中有阵阵群雁飞过，也会有一只孤鹰排空而上，不由得让人和吟：怅寥廓，问苍茫大地，谁主沉浮！</a:t>
            </a:r>
            <a:endParaRPr lang="zh-CN" altLang="en-US" sz="3200" b="1" dirty="0">
              <a:latin typeface="宋体" panose="02010600030101010101" pitchFamily="2" charset="-122"/>
            </a:endParaRPr>
          </a:p>
          <a:p>
            <a:pPr algn="just">
              <a:lnSpc>
                <a:spcPct val="120000"/>
              </a:lnSpc>
            </a:pPr>
            <a:endParaRPr lang="zh-CN" altLang="en-US" sz="3200" b="1" dirty="0">
              <a:latin typeface="宋体" panose="02010600030101010101" pitchFamily="2" charset="-122"/>
            </a:endParaRPr>
          </a:p>
        </p:txBody>
      </p:sp>
    </p:spTree>
    <p:custDataLst>
      <p:tags r:id="rId1"/>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0481" name="TextBox 1"/>
          <p:cNvSpPr txBox="1">
            <a:spLocks noChangeArrowheads="1"/>
          </p:cNvSpPr>
          <p:nvPr/>
        </p:nvSpPr>
        <p:spPr bwMode="auto">
          <a:xfrm>
            <a:off x="495300" y="716915"/>
            <a:ext cx="11148060" cy="5448300"/>
          </a:xfrm>
          <a:prstGeom prst="rect">
            <a:avLst/>
          </a:prstGeom>
          <a:noFill/>
          <a:ln w="9525">
            <a:noFill/>
            <a:miter lim="800000"/>
          </a:ln>
        </p:spPr>
        <p:txBody>
          <a:bodyPr wrap="square">
            <a:noAutofit/>
          </a:bodyPr>
          <a:lstStyle/>
          <a:p>
            <a:pPr algn="just">
              <a:lnSpc>
                <a:spcPct val="110000"/>
              </a:lnSpc>
              <a:spcBef>
                <a:spcPts val="0"/>
              </a:spcBef>
              <a:spcAft>
                <a:spcPts val="0"/>
              </a:spcAft>
            </a:pPr>
            <a:r>
              <a:rPr lang="zh-CN" altLang="en-US" sz="3200" b="1">
                <a:latin typeface="微软雅黑" panose="020B0503020204020204" pitchFamily="34" charset="-122"/>
                <a:ea typeface="微软雅黑" panose="020B0503020204020204" pitchFamily="34" charset="-122"/>
              </a:rPr>
              <a:t>    </a:t>
            </a:r>
            <a:r>
              <a:rPr lang="en-US" altLang="zh-CN" sz="3200" b="1">
                <a:latin typeface="微软雅黑" panose="020B0503020204020204" pitchFamily="34" charset="-122"/>
                <a:ea typeface="微软雅黑" panose="020B0503020204020204" pitchFamily="34" charset="-122"/>
              </a:rPr>
              <a:t>   </a:t>
            </a:r>
            <a:r>
              <a:rPr lang="zh-CN" altLang="en-US" sz="3200" b="1">
                <a:latin typeface="宋体" panose="02010600030101010101" pitchFamily="2" charset="-122"/>
                <a:cs typeface="宋体" panose="02010600030101010101" pitchFamily="2" charset="-122"/>
              </a:rPr>
              <a:t>硕果累累是属于家乡秋天的。果园里，黄澄澄的大梨把枝头压弯了腰；红通通的苹果让阳光晒出了开心的笑脸；金灿灿的柿子像一盏盏小灯笼，怕是晚上也照得农人的心透亮透亮的。紫色的葡萄拥挤在了一起，霜露浸染过的葡萄泛着晶莹的亮光，像一颗颗璀璨的珍珠，飘出醉人的香。它们你看着我，我看着你，有的在唱歌，有的在跳舞，还有的在聊天，真像是个水果大</a:t>
            </a:r>
            <a:r>
              <a:rPr lang="en-US" altLang="zh-CN" sz="3200" b="1">
                <a:latin typeface="宋体" panose="02010600030101010101" pitchFamily="2" charset="-122"/>
                <a:cs typeface="宋体" panose="02010600030101010101" pitchFamily="2" charset="-122"/>
              </a:rPr>
              <a:t>party</a:t>
            </a:r>
            <a:r>
              <a:rPr lang="zh-CN" altLang="en-US" sz="3200" b="1">
                <a:latin typeface="宋体" panose="02010600030101010101" pitchFamily="2" charset="-122"/>
                <a:cs typeface="宋体" panose="02010600030101010101" pitchFamily="2" charset="-122"/>
              </a:rPr>
              <a:t>。田野中，红红的高粱笑弯了腰，黄黄的玉米争着把外衣脱掉，圆圆的大豆也裂开了嘴，金黄色的海浪，那是成熟的水稻。秋天是属于丰收的，丰收是属于家乡的。</a:t>
            </a:r>
            <a:endParaRPr lang="zh-CN" altLang="en-US" sz="3200" b="1">
              <a:latin typeface="宋体" panose="02010600030101010101" pitchFamily="2" charset="-122"/>
              <a:cs typeface="宋体" panose="02010600030101010101" pitchFamily="2" charset="-122"/>
            </a:endParaRPr>
          </a:p>
          <a:p>
            <a:pPr algn="just"/>
            <a:endParaRPr lang="zh-CN" altLang="en-US" sz="3200" b="1">
              <a:latin typeface="宋体" panose="02010600030101010101" pitchFamily="2" charset="-122"/>
              <a:cs typeface="宋体" panose="02010600030101010101" pitchFamily="2" charset="-122"/>
            </a:endParaRPr>
          </a:p>
        </p:txBody>
      </p:sp>
    </p:spTree>
    <p:custDataLst>
      <p:tags r:id="rId1"/>
    </p:custData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1505" name="TextBox 1"/>
          <p:cNvSpPr txBox="1">
            <a:spLocks noChangeArrowheads="1"/>
          </p:cNvSpPr>
          <p:nvPr/>
        </p:nvSpPr>
        <p:spPr bwMode="auto">
          <a:xfrm>
            <a:off x="220980" y="671195"/>
            <a:ext cx="11629390" cy="5391150"/>
          </a:xfrm>
          <a:prstGeom prst="rect">
            <a:avLst/>
          </a:prstGeom>
          <a:noFill/>
          <a:ln w="9525">
            <a:noFill/>
            <a:miter lim="800000"/>
          </a:ln>
        </p:spPr>
        <p:txBody>
          <a:bodyPr wrap="square">
            <a:noAutofit/>
          </a:bodyPr>
          <a:lstStyle/>
          <a:p>
            <a:pPr algn="just">
              <a:lnSpc>
                <a:spcPct val="110000"/>
              </a:lnSpc>
              <a:spcBef>
                <a:spcPts val="0"/>
              </a:spcBef>
              <a:spcAft>
                <a:spcPts val="0"/>
              </a:spcAft>
            </a:pPr>
            <a:r>
              <a:rPr lang="en-US" altLang="zh-CN" sz="3200" b="1" dirty="0">
                <a:latin typeface="微软雅黑" panose="020B0503020204020204" pitchFamily="34" charset="-122"/>
                <a:ea typeface="微软雅黑" panose="020B0503020204020204" pitchFamily="34" charset="-122"/>
              </a:rPr>
              <a:t>       </a:t>
            </a:r>
            <a:r>
              <a:rPr lang="zh-CN" altLang="en-US" sz="3200" b="1" dirty="0">
                <a:latin typeface="宋体" panose="02010600030101010101" pitchFamily="2" charset="-122"/>
              </a:rPr>
              <a:t>秋天，在拂晓时，聆听一下家乡大地的苏醒，感受到生活的车轮滚滚向前。或者，在夕阳下停留一会儿，看着一轮如金似火的巨日慢慢沉没于山巅旷野中，那是何等的壮观！</a:t>
            </a:r>
            <a:endParaRPr lang="zh-CN" altLang="en-US" sz="3200" b="1" dirty="0">
              <a:latin typeface="宋体" panose="02010600030101010101" pitchFamily="2" charset="-122"/>
            </a:endParaRPr>
          </a:p>
          <a:p>
            <a:pPr algn="just">
              <a:lnSpc>
                <a:spcPct val="110000"/>
              </a:lnSpc>
              <a:spcBef>
                <a:spcPts val="0"/>
              </a:spcBef>
              <a:spcAft>
                <a:spcPts val="0"/>
              </a:spcAft>
            </a:pPr>
            <a:r>
              <a:rPr lang="en-US" altLang="zh-CN" sz="3200" b="1" dirty="0">
                <a:latin typeface="宋体" panose="02010600030101010101" pitchFamily="2" charset="-122"/>
              </a:rPr>
              <a:t>    </a:t>
            </a:r>
            <a:r>
              <a:rPr lang="zh-CN" altLang="en-US" sz="3200" b="1" dirty="0">
                <a:latin typeface="宋体" panose="02010600030101010101" pitchFamily="2" charset="-122"/>
              </a:rPr>
              <a:t>家乡的秋天有爽朗的性格，家乡的秋天有美丽的容貌，家乡的秋天有收获的喜悦，家乡的秋天有壮观的景象。我爱家乡，更爱家乡的秋天。</a:t>
            </a:r>
            <a:endParaRPr lang="zh-CN" altLang="en-US" sz="3200" b="1" dirty="0">
              <a:latin typeface="宋体" panose="02010600030101010101" pitchFamily="2" charset="-122"/>
            </a:endParaRPr>
          </a:p>
          <a:p>
            <a:pPr algn="just"/>
            <a:endParaRPr lang="zh-CN" altLang="en-US" sz="3200" b="1" dirty="0">
              <a:latin typeface="微软雅黑" panose="020B0503020204020204" pitchFamily="34" charset="-122"/>
              <a:ea typeface="微软雅黑" panose="020B0503020204020204" pitchFamily="34" charset="-122"/>
            </a:endParaRPr>
          </a:p>
          <a:p>
            <a:pPr algn="just"/>
            <a:r>
              <a:rPr lang="zh-CN" altLang="en-US" sz="3200" b="1" dirty="0">
                <a:solidFill>
                  <a:srgbClr val="002060"/>
                </a:solidFill>
                <a:latin typeface="微软雅黑" panose="020B0503020204020204" pitchFamily="34" charset="-122"/>
                <a:ea typeface="微软雅黑" panose="020B0503020204020204" pitchFamily="34" charset="-122"/>
              </a:rPr>
              <a:t>【名师点评】</a:t>
            </a:r>
            <a:r>
              <a:rPr lang="zh-CN" altLang="en-US" sz="3200" b="1" dirty="0">
                <a:solidFill>
                  <a:srgbClr val="C00000"/>
                </a:solidFill>
                <a:latin typeface="宋体" panose="02010600030101010101" pitchFamily="2" charset="-122"/>
              </a:rPr>
              <a:t>文章选择家乡有代表性的景物，抓住它们的特点，多角度的观察、描写，并运用比喻、拟人的修辞手法，展示了家乡秋天的生机与活力，充分表达出作者对家乡秋天的热爱之情。</a:t>
            </a:r>
            <a:endParaRPr lang="zh-CN" altLang="en-US" sz="3200" b="1" dirty="0">
              <a:solidFill>
                <a:srgbClr val="C00000"/>
              </a:solidFill>
              <a:latin typeface="微软雅黑" panose="020B0503020204020204" pitchFamily="34" charset="-122"/>
              <a:ea typeface="微软雅黑" panose="020B0503020204020204" pitchFamily="34" charset="-122"/>
            </a:endParaRPr>
          </a:p>
          <a:p>
            <a:pPr algn="just"/>
            <a:endParaRPr lang="zh-CN" altLang="en-US" sz="3200" b="1" dirty="0">
              <a:solidFill>
                <a:srgbClr val="C00000"/>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4402367" y="1059272"/>
            <a:ext cx="3632200" cy="629920"/>
          </a:xfrm>
          <a:prstGeom prst="rect">
            <a:avLst/>
          </a:prstGeom>
          <a:noFill/>
        </p:spPr>
        <p:txBody>
          <a:bodyPr wrap="square" lIns="101600" tIns="38100" rIns="63500" bIns="38100" rtlCol="0">
            <a:noAutofit/>
          </a:bodyPr>
          <a:lstStyle/>
          <a:p>
            <a:pPr marL="0" lvl="0" indent="0" algn="ctr" eaLnBrk="1" hangingPunct="1">
              <a:lnSpc>
                <a:spcPct val="100000"/>
              </a:lnSpc>
              <a:spcBef>
                <a:spcPts val="0"/>
              </a:spcBef>
              <a:spcAft>
                <a:spcPts val="0"/>
              </a:spcAft>
            </a:pPr>
            <a:r>
              <a:rPr lang="zh-CN" altLang="en-US" sz="3600" b="1" spc="300" dirty="0">
                <a:gradFill>
                  <a:gsLst>
                    <a:gs pos="0">
                      <a:srgbClr val="007BD3"/>
                    </a:gs>
                    <a:gs pos="100000">
                      <a:srgbClr val="034373"/>
                    </a:gs>
                  </a:gsLst>
                  <a:lin scaled="0"/>
                </a:gradFill>
                <a:latin typeface="Arial" panose="020B0604020202020204" pitchFamily="34" charset="0"/>
                <a:ea typeface="微软雅黑" panose="020B0503020204020204" pitchFamily="34" charset="-122"/>
              </a:rPr>
              <a:t>描  写 </a:t>
            </a:r>
            <a:endParaRPr lang="zh-CN" altLang="en-US" sz="3600" b="1" spc="300" dirty="0">
              <a:gradFill>
                <a:gsLst>
                  <a:gs pos="0">
                    <a:srgbClr val="007BD3"/>
                  </a:gs>
                  <a:gs pos="100000">
                    <a:srgbClr val="034373"/>
                  </a:gs>
                </a:gsLst>
                <a:lin scaled="0"/>
              </a:gradFill>
              <a:latin typeface="Arial" panose="020B0604020202020204" pitchFamily="34" charset="0"/>
              <a:ea typeface="微软雅黑" panose="020B0503020204020204" pitchFamily="34" charset="-122"/>
            </a:endParaRPr>
          </a:p>
        </p:txBody>
      </p:sp>
      <p:sp>
        <p:nvSpPr>
          <p:cNvPr id="10" name="文本框 9"/>
          <p:cNvSpPr txBox="1"/>
          <p:nvPr>
            <p:custDataLst>
              <p:tags r:id="rId2"/>
            </p:custDataLst>
          </p:nvPr>
        </p:nvSpPr>
        <p:spPr>
          <a:xfrm>
            <a:off x="845185" y="1976755"/>
            <a:ext cx="10501630" cy="414464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indent="457200" algn="l" eaLnBrk="1" fontAlgn="ctr" hangingPunct="1">
              <a:lnSpc>
                <a:spcPct val="180000"/>
              </a:lnSpc>
              <a:spcBef>
                <a:spcPts val="1000"/>
              </a:spcBef>
              <a:spcAft>
                <a:spcPts val="0"/>
              </a:spcAft>
              <a:buClr>
                <a:srgbClr val="000000">
                  <a:lumMod val="75000"/>
                  <a:lumOff val="25000"/>
                </a:srgbClr>
              </a:buClr>
              <a:buSzPct val="130000"/>
              <a:buFont typeface="WPS-Numbers" pitchFamily="2" charset="0"/>
            </a:pPr>
            <a:r>
              <a:rPr lang="en-US" altLang="zh-CN" sz="3600" b="1" dirty="0">
                <a:solidFill>
                  <a:schemeClr val="tx1"/>
                </a:solidFill>
                <a:latin typeface="宋体" panose="02010600030101010101" pitchFamily="2" charset="-122"/>
              </a:rPr>
              <a:t>  </a:t>
            </a:r>
            <a:r>
              <a:rPr lang="zh-CN" altLang="en-US" sz="3600" b="1" dirty="0">
                <a:solidFill>
                  <a:schemeClr val="tx1"/>
                </a:solidFill>
                <a:latin typeface="宋体" panose="02010600030101010101" pitchFamily="2" charset="-122"/>
              </a:rPr>
              <a:t>桃树、杏树、梨树，你不让我，我不让你，都开满了花赶趟儿。</a:t>
            </a:r>
            <a:r>
              <a:rPr lang="zh-CN" altLang="en-US" sz="3600" b="1" dirty="0">
                <a:solidFill>
                  <a:srgbClr val="FF0000"/>
                </a:solidFill>
                <a:latin typeface="宋体" panose="02010600030101010101" pitchFamily="2" charset="-122"/>
              </a:rPr>
              <a:t>红的像火，粉的像霞，白的像雪</a:t>
            </a:r>
            <a:r>
              <a:rPr lang="zh-CN" altLang="en-US" sz="3600" b="1" dirty="0">
                <a:solidFill>
                  <a:schemeClr val="tx1"/>
                </a:solidFill>
                <a:latin typeface="宋体" panose="02010600030101010101" pitchFamily="2" charset="-122"/>
              </a:rPr>
              <a:t>。花里带着</a:t>
            </a:r>
            <a:r>
              <a:rPr lang="zh-CN" altLang="en-US" sz="3600" b="1" dirty="0">
                <a:solidFill>
                  <a:srgbClr val="FF0000"/>
                </a:solidFill>
                <a:latin typeface="宋体" panose="02010600030101010101" pitchFamily="2" charset="-122"/>
              </a:rPr>
              <a:t>甜味</a:t>
            </a:r>
            <a:r>
              <a:rPr lang="zh-CN" altLang="en-US" sz="3600" b="1" dirty="0">
                <a:solidFill>
                  <a:schemeClr val="tx1"/>
                </a:solidFill>
                <a:latin typeface="宋体" panose="02010600030101010101" pitchFamily="2" charset="-122"/>
              </a:rPr>
              <a:t>；闭了眼，树上仿佛已经满是桃儿、杏儿、梨儿。</a:t>
            </a:r>
            <a:endParaRPr lang="zh-CN" altLang="en-US" sz="3600" b="1" dirty="0">
              <a:solidFill>
                <a:schemeClr val="tx1"/>
              </a:solidFill>
              <a:latin typeface="宋体" panose="02010600030101010101" pitchFamily="2" charset="-122"/>
            </a:endParaRPr>
          </a:p>
        </p:txBody>
      </p:sp>
      <p:pic>
        <p:nvPicPr>
          <p:cNvPr id="4" name="图片 1" descr="组48325同意"/>
          <p:cNvPicPr>
            <a:picLocks noChangeAspect="1" noChangeArrowheads="1"/>
          </p:cNvPicPr>
          <p:nvPr/>
        </p:nvPicPr>
        <p:blipFill>
          <a:blip r:embed="rId3" cstate="print"/>
          <a:srcRect/>
          <a:stretch>
            <a:fillRect/>
          </a:stretch>
        </p:blipFill>
        <p:spPr bwMode="auto">
          <a:xfrm>
            <a:off x="193675" y="521653"/>
            <a:ext cx="2389188" cy="608012"/>
          </a:xfrm>
          <a:prstGeom prst="rect">
            <a:avLst/>
          </a:prstGeom>
          <a:noFill/>
          <a:ln w="9525">
            <a:noFill/>
            <a:miter lim="800000"/>
            <a:headEnd/>
            <a:tailEnd/>
          </a:ln>
        </p:spPr>
      </p:pic>
      <p:sp>
        <p:nvSpPr>
          <p:cNvPr id="6"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初步感知</a:t>
            </a:r>
            <a:endParaRPr lang="zh-CN" altLang="en-US" sz="2400" b="1" dirty="0">
              <a:solidFill>
                <a:srgbClr val="EF7509"/>
              </a:solidFill>
              <a:latin typeface="思源黑体 CN Heavy" pitchFamily="34" charset="-122"/>
              <a:ea typeface="思源黑体 CN Heavy" pitchFamily="34" charset="-122"/>
            </a:endParaRPr>
          </a:p>
        </p:txBody>
      </p:sp>
    </p:spTree>
    <p:custDataLst>
      <p:tags r:id="rId4"/>
    </p:custDataLst>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9" name="任意多边形: 形状 38"/>
          <p:cNvSpPr/>
          <p:nvPr>
            <p:custDataLst>
              <p:tags r:id="rId1"/>
            </p:custDataLst>
          </p:nvPr>
        </p:nvSpPr>
        <p:spPr>
          <a:xfrm rot="18900000">
            <a:off x="-110231" y="6043222"/>
            <a:ext cx="642326" cy="45719"/>
          </a:xfrm>
          <a:custGeom>
            <a:avLst/>
            <a:gdLst>
              <a:gd name="connsiteX0" fmla="*/ 635629 w 642326"/>
              <a:gd name="connsiteY0" fmla="*/ 6695 h 45719"/>
              <a:gd name="connsiteX1" fmla="*/ 642326 w 642326"/>
              <a:gd name="connsiteY1" fmla="*/ 22860 h 45719"/>
              <a:gd name="connsiteX2" fmla="*/ 642324 w 642326"/>
              <a:gd name="connsiteY2" fmla="*/ 22860 h 45719"/>
              <a:gd name="connsiteX3" fmla="*/ 619465 w 642326"/>
              <a:gd name="connsiteY3" fmla="*/ 45719 h 45719"/>
              <a:gd name="connsiteX4" fmla="*/ 0 w 642326"/>
              <a:gd name="connsiteY4" fmla="*/ 45719 h 45719"/>
              <a:gd name="connsiteX5" fmla="*/ 45719 w 642326"/>
              <a:gd name="connsiteY5" fmla="*/ 0 h 45719"/>
              <a:gd name="connsiteX6" fmla="*/ 619466 w 642326"/>
              <a:gd name="connsiteY6" fmla="*/ 0 h 45719"/>
              <a:gd name="connsiteX7" fmla="*/ 635629 w 642326"/>
              <a:gd name="connsiteY7" fmla="*/ 6695 h 4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326" h="45719">
                <a:moveTo>
                  <a:pt x="635629" y="6695"/>
                </a:moveTo>
                <a:cubicBezTo>
                  <a:pt x="639766" y="10832"/>
                  <a:pt x="642325" y="16547"/>
                  <a:pt x="642326" y="22860"/>
                </a:cubicBezTo>
                <a:lnTo>
                  <a:pt x="642324" y="22860"/>
                </a:lnTo>
                <a:cubicBezTo>
                  <a:pt x="642324" y="35484"/>
                  <a:pt x="632090" y="45719"/>
                  <a:pt x="619465" y="45719"/>
                </a:cubicBezTo>
                <a:lnTo>
                  <a:pt x="0" y="45719"/>
                </a:lnTo>
                <a:lnTo>
                  <a:pt x="45719" y="0"/>
                </a:lnTo>
                <a:lnTo>
                  <a:pt x="619466" y="0"/>
                </a:lnTo>
                <a:cubicBezTo>
                  <a:pt x="625778" y="0"/>
                  <a:pt x="631493" y="2559"/>
                  <a:pt x="635629" y="6695"/>
                </a:cubicBezTo>
                <a:close/>
              </a:path>
            </a:pathLst>
          </a:cu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pitchFamily="34" charset="-122"/>
            </a:endParaRPr>
          </a:p>
        </p:txBody>
      </p:sp>
      <p:sp>
        <p:nvSpPr>
          <p:cNvPr id="21" name="文本框 20"/>
          <p:cNvSpPr txBox="1"/>
          <p:nvPr>
            <p:custDataLst>
              <p:tags r:id="rId2"/>
            </p:custDataLst>
          </p:nvPr>
        </p:nvSpPr>
        <p:spPr>
          <a:xfrm>
            <a:off x="1181100" y="2320290"/>
            <a:ext cx="9830435" cy="310134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algn="l" eaLnBrk="1" fontAlgn="ctr" hangingPunct="1">
              <a:lnSpc>
                <a:spcPct val="150000"/>
              </a:lnSpc>
              <a:spcBef>
                <a:spcPts val="1000"/>
              </a:spcBef>
              <a:spcAft>
                <a:spcPts val="0"/>
              </a:spcAft>
              <a:buSzPct val="90000"/>
              <a:buFont typeface="WPS-Bullets" pitchFamily="2" charset="0"/>
            </a:pPr>
            <a:r>
              <a:rPr lang="zh-CN" altLang="en-US" sz="3600" b="1" dirty="0">
                <a:solidFill>
                  <a:srgbClr val="FF0000"/>
                </a:solidFill>
                <a:latin typeface="Arial" panose="020B0604020202020204" pitchFamily="34" charset="0"/>
                <a:ea typeface="微软雅黑" panose="020B0503020204020204" pitchFamily="34" charset="-122"/>
              </a:rPr>
              <a:t>①要细致观察,写出景物的特点。</a:t>
            </a:r>
            <a:endParaRPr lang="zh-CN" altLang="en-US" sz="3600" b="1" dirty="0">
              <a:solidFill>
                <a:srgbClr val="000000">
                  <a:lumMod val="75000"/>
                  <a:lumOff val="25000"/>
                </a:srgbClr>
              </a:solidFill>
              <a:latin typeface="Arial" panose="020B0604020202020204" pitchFamily="34" charset="0"/>
              <a:ea typeface="微软雅黑" panose="020B0503020204020204" pitchFamily="34" charset="-122"/>
            </a:endParaRPr>
          </a:p>
          <a:p>
            <a:pPr marL="0" lvl="1" algn="l" eaLnBrk="1" fontAlgn="ctr" hangingPunct="1">
              <a:lnSpc>
                <a:spcPct val="125000"/>
              </a:lnSpc>
              <a:spcBef>
                <a:spcPts val="1000"/>
              </a:spcBef>
              <a:spcAft>
                <a:spcPts val="0"/>
              </a:spcAft>
              <a:buSzPct val="90000"/>
              <a:buFont typeface="WPS-Bullets" pitchFamily="2" charset="0"/>
            </a:pPr>
            <a:r>
              <a:rPr lang="zh-CN" altLang="en-US" sz="3600" b="1" dirty="0">
                <a:solidFill>
                  <a:schemeClr val="tx1"/>
                </a:solidFill>
                <a:latin typeface="PMingLiU-ExtB" panose="02020500000000000000" charset="-120"/>
                <a:ea typeface="PMingLiU-ExtB" panose="02020500000000000000" charset="-120"/>
                <a:cs typeface="PMingLiU-ExtB" panose="02020500000000000000" charset="-120"/>
              </a:rPr>
              <a:t>如“小草偷偷地从土里钻出来，嫩嫩的，绿绿的”，（“嫩”和“绿”就是春草的特点。）</a:t>
            </a:r>
            <a:endParaRPr lang="zh-CN" altLang="en-US" sz="3600" b="1" dirty="0">
              <a:solidFill>
                <a:schemeClr val="tx1"/>
              </a:solidFill>
              <a:latin typeface="PMingLiU-ExtB" panose="02020500000000000000" charset="-120"/>
              <a:ea typeface="PMingLiU-ExtB" panose="02020500000000000000" charset="-120"/>
              <a:cs typeface="PMingLiU-ExtB" panose="02020500000000000000" charset="-120"/>
            </a:endParaRPr>
          </a:p>
        </p:txBody>
      </p:sp>
      <p:sp>
        <p:nvSpPr>
          <p:cNvPr id="22" name="文本框 21"/>
          <p:cNvSpPr txBox="1"/>
          <p:nvPr>
            <p:custDataLst>
              <p:tags r:id="rId3"/>
            </p:custDataLst>
          </p:nvPr>
        </p:nvSpPr>
        <p:spPr>
          <a:xfrm>
            <a:off x="2910024" y="1314300"/>
            <a:ext cx="7099300" cy="624840"/>
          </a:xfrm>
          <a:prstGeom prst="rect">
            <a:avLst/>
          </a:prstGeom>
          <a:noFill/>
        </p:spPr>
        <p:txBody>
          <a:bodyPr wrap="square" lIns="101600" tIns="38100" rIns="63500" bIns="38100" rtlCol="0">
            <a:noAutofit/>
          </a:bodyPr>
          <a:lstStyle/>
          <a:p>
            <a:pPr marL="0" lvl="0" indent="0" algn="l" eaLnBrk="1" fontAlgn="auto" hangingPunct="1">
              <a:lnSpc>
                <a:spcPct val="100000"/>
              </a:lnSpc>
              <a:spcBef>
                <a:spcPts val="0"/>
              </a:spcBef>
              <a:spcAft>
                <a:spcPts val="0"/>
              </a:spcAft>
            </a:pPr>
            <a:r>
              <a:rPr lang="zh-CN" altLang="en-US" sz="3600" b="1" spc="300" dirty="0">
                <a:solidFill>
                  <a:schemeClr val="tx1"/>
                </a:solidFill>
                <a:latin typeface="Arial" panose="020B0604020202020204" pitchFamily="34" charset="0"/>
                <a:ea typeface="微软雅黑" panose="020B0503020204020204" pitchFamily="34" charset="-122"/>
              </a:rPr>
              <a:t>如何写好景物描写的文章 </a:t>
            </a:r>
            <a:endParaRPr lang="zh-CN" altLang="en-US" sz="3600" b="1" spc="300" dirty="0">
              <a:solidFill>
                <a:schemeClr val="tx1"/>
              </a:solidFill>
              <a:latin typeface="Arial" panose="020B0604020202020204" pitchFamily="34" charset="0"/>
              <a:ea typeface="微软雅黑" panose="020B0503020204020204" pitchFamily="34" charset="-122"/>
            </a:endParaRPr>
          </a:p>
        </p:txBody>
      </p:sp>
      <p:pic>
        <p:nvPicPr>
          <p:cNvPr id="5" name="图片 1" descr="组48325同意"/>
          <p:cNvPicPr>
            <a:picLocks noChangeAspect="1" noChangeArrowheads="1"/>
          </p:cNvPicPr>
          <p:nvPr/>
        </p:nvPicPr>
        <p:blipFill>
          <a:blip r:embed="rId4" cstate="print"/>
          <a:srcRect/>
          <a:stretch>
            <a:fillRect/>
          </a:stretch>
        </p:blipFill>
        <p:spPr bwMode="auto">
          <a:xfrm>
            <a:off x="193675" y="521653"/>
            <a:ext cx="2389188" cy="608012"/>
          </a:xfrm>
          <a:prstGeom prst="rect">
            <a:avLst/>
          </a:prstGeom>
          <a:noFill/>
          <a:ln w="9525">
            <a:noFill/>
            <a:miter lim="800000"/>
            <a:headEnd/>
            <a:tailEnd/>
          </a:ln>
        </p:spPr>
      </p:pic>
      <p:sp>
        <p:nvSpPr>
          <p:cNvPr id="7"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写作指导</a:t>
            </a:r>
            <a:endParaRPr lang="zh-CN" altLang="en-US" sz="2400" b="1" dirty="0">
              <a:solidFill>
                <a:srgbClr val="EF7509"/>
              </a:solidFill>
              <a:latin typeface="思源黑体 CN Heavy" pitchFamily="34" charset="-122"/>
              <a:ea typeface="思源黑体 CN Heavy" pitchFamily="34" charset="-122"/>
            </a:endParaRPr>
          </a:p>
        </p:txBody>
      </p:sp>
    </p:spTree>
    <p:custDataLst>
      <p:tags r:id="rId5"/>
    </p:custData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xEl>
                                              <p:pRg st="1" end="1"/>
                                            </p:txEl>
                                          </p:spTgt>
                                        </p:tgtEl>
                                        <p:attrNameLst>
                                          <p:attrName>style.visibility</p:attrName>
                                        </p:attrNameLst>
                                      </p:cBhvr>
                                      <p:to>
                                        <p:strVal val="visible"/>
                                      </p:to>
                                    </p:set>
                                    <p:anim calcmode="lin" valueType="num">
                                      <p:cBhvr additive="base">
                                        <p:cTn id="7" dur="500" fill="hold"/>
                                        <p:tgtEl>
                                          <p:spTgt spid="2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9" name="任意多边形: 形状 38"/>
          <p:cNvSpPr/>
          <p:nvPr>
            <p:custDataLst>
              <p:tags r:id="rId1"/>
            </p:custDataLst>
          </p:nvPr>
        </p:nvSpPr>
        <p:spPr>
          <a:xfrm rot="18900000">
            <a:off x="-110231" y="6043222"/>
            <a:ext cx="642326" cy="45719"/>
          </a:xfrm>
          <a:custGeom>
            <a:avLst/>
            <a:gdLst>
              <a:gd name="connsiteX0" fmla="*/ 635629 w 642326"/>
              <a:gd name="connsiteY0" fmla="*/ 6695 h 45719"/>
              <a:gd name="connsiteX1" fmla="*/ 642326 w 642326"/>
              <a:gd name="connsiteY1" fmla="*/ 22860 h 45719"/>
              <a:gd name="connsiteX2" fmla="*/ 642324 w 642326"/>
              <a:gd name="connsiteY2" fmla="*/ 22860 h 45719"/>
              <a:gd name="connsiteX3" fmla="*/ 619465 w 642326"/>
              <a:gd name="connsiteY3" fmla="*/ 45719 h 45719"/>
              <a:gd name="connsiteX4" fmla="*/ 0 w 642326"/>
              <a:gd name="connsiteY4" fmla="*/ 45719 h 45719"/>
              <a:gd name="connsiteX5" fmla="*/ 45719 w 642326"/>
              <a:gd name="connsiteY5" fmla="*/ 0 h 45719"/>
              <a:gd name="connsiteX6" fmla="*/ 619466 w 642326"/>
              <a:gd name="connsiteY6" fmla="*/ 0 h 45719"/>
              <a:gd name="connsiteX7" fmla="*/ 635629 w 642326"/>
              <a:gd name="connsiteY7" fmla="*/ 6695 h 4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326" h="45719">
                <a:moveTo>
                  <a:pt x="635629" y="6695"/>
                </a:moveTo>
                <a:cubicBezTo>
                  <a:pt x="639766" y="10832"/>
                  <a:pt x="642325" y="16547"/>
                  <a:pt x="642326" y="22860"/>
                </a:cubicBezTo>
                <a:lnTo>
                  <a:pt x="642324" y="22860"/>
                </a:lnTo>
                <a:cubicBezTo>
                  <a:pt x="642324" y="35484"/>
                  <a:pt x="632090" y="45719"/>
                  <a:pt x="619465" y="45719"/>
                </a:cubicBezTo>
                <a:lnTo>
                  <a:pt x="0" y="45719"/>
                </a:lnTo>
                <a:lnTo>
                  <a:pt x="45719" y="0"/>
                </a:lnTo>
                <a:lnTo>
                  <a:pt x="619466" y="0"/>
                </a:lnTo>
                <a:cubicBezTo>
                  <a:pt x="625778" y="0"/>
                  <a:pt x="631493" y="2559"/>
                  <a:pt x="635629" y="6695"/>
                </a:cubicBezTo>
                <a:close/>
              </a:path>
            </a:pathLst>
          </a:cu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pitchFamily="34" charset="-122"/>
            </a:endParaRPr>
          </a:p>
        </p:txBody>
      </p:sp>
      <p:sp>
        <p:nvSpPr>
          <p:cNvPr id="21" name="文本框 20"/>
          <p:cNvSpPr txBox="1"/>
          <p:nvPr>
            <p:custDataLst>
              <p:tags r:id="rId2"/>
            </p:custDataLst>
          </p:nvPr>
        </p:nvSpPr>
        <p:spPr>
          <a:xfrm>
            <a:off x="899160" y="1824990"/>
            <a:ext cx="9894570" cy="439928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algn="l" eaLnBrk="1" fontAlgn="ctr" hangingPunct="1">
              <a:lnSpc>
                <a:spcPct val="130000"/>
              </a:lnSpc>
              <a:spcBef>
                <a:spcPts val="1000"/>
              </a:spcBef>
              <a:spcAft>
                <a:spcPts val="0"/>
              </a:spcAft>
              <a:buSzPct val="90000"/>
              <a:buFont typeface="WPS-Bullets" pitchFamily="2" charset="0"/>
            </a:pPr>
            <a:r>
              <a:rPr lang="zh-CN" altLang="en-US" sz="3600" b="1" dirty="0">
                <a:solidFill>
                  <a:srgbClr val="FF0000"/>
                </a:solidFill>
                <a:latin typeface="Arial" panose="020B0604020202020204" pitchFamily="34" charset="0"/>
                <a:ea typeface="微软雅黑" panose="020B0503020204020204" pitchFamily="34" charset="-122"/>
              </a:rPr>
              <a:t>②有顺序地进行观察、描写。</a:t>
            </a:r>
            <a:endParaRPr lang="zh-CN" altLang="en-US" sz="3600" b="1" dirty="0">
              <a:solidFill>
                <a:srgbClr val="FF0000"/>
              </a:solidFill>
              <a:latin typeface="Arial" panose="020B0604020202020204" pitchFamily="34" charset="0"/>
              <a:ea typeface="微软雅黑" panose="020B0503020204020204" pitchFamily="34" charset="-122"/>
            </a:endParaRPr>
          </a:p>
          <a:p>
            <a:pPr lvl="0" algn="l" eaLnBrk="1" fontAlgn="ctr" hangingPunct="1">
              <a:lnSpc>
                <a:spcPct val="120000"/>
              </a:lnSpc>
              <a:spcBef>
                <a:spcPts val="1000"/>
              </a:spcBef>
              <a:spcAft>
                <a:spcPts val="0"/>
              </a:spcAft>
              <a:buSzPct val="90000"/>
              <a:buFont typeface="WPS-Bullets" pitchFamily="2" charset="0"/>
            </a:pPr>
            <a:r>
              <a:rPr lang="zh-CN" altLang="en-US" sz="3600" b="1" dirty="0">
                <a:solidFill>
                  <a:schemeClr val="tx1">
                    <a:lumMod val="75000"/>
                    <a:lumOff val="25000"/>
                  </a:schemeClr>
                </a:solidFill>
                <a:latin typeface="Arial" panose="020B0604020202020204" pitchFamily="34" charset="0"/>
                <a:ea typeface="微软雅黑" panose="020B0503020204020204" pitchFamily="34" charset="-122"/>
              </a:rPr>
              <a:t>   </a:t>
            </a:r>
            <a:r>
              <a:rPr lang="zh-CN" altLang="en-US" sz="3600" b="1" dirty="0">
                <a:gradFill>
                  <a:gsLst>
                    <a:gs pos="0">
                      <a:srgbClr val="007BD3"/>
                    </a:gs>
                    <a:gs pos="100000">
                      <a:srgbClr val="034373"/>
                    </a:gs>
                  </a:gsLst>
                  <a:lin scaled="0"/>
                </a:gradFill>
                <a:latin typeface="Arial" panose="020B0604020202020204" pitchFamily="34" charset="0"/>
                <a:ea typeface="微软雅黑" panose="020B0503020204020204" pitchFamily="34" charset="-122"/>
              </a:rPr>
              <a:t> </a:t>
            </a:r>
            <a:r>
              <a:rPr lang="en-US" altLang="zh-CN" sz="3600" b="1" dirty="0">
                <a:gradFill>
                  <a:gsLst>
                    <a:gs pos="0">
                      <a:srgbClr val="007BD3"/>
                    </a:gs>
                    <a:gs pos="100000">
                      <a:srgbClr val="034373"/>
                    </a:gs>
                  </a:gsLst>
                  <a:lin scaled="0"/>
                </a:gradFill>
                <a:latin typeface="Arial" panose="020B0604020202020204" pitchFamily="34" charset="0"/>
                <a:ea typeface="微软雅黑" panose="020B0503020204020204" pitchFamily="34" charset="-122"/>
              </a:rPr>
              <a:t>   </a:t>
            </a:r>
            <a:r>
              <a:rPr lang="zh-CN" altLang="en-US" sz="3600" b="1" dirty="0">
                <a:solidFill>
                  <a:schemeClr val="tx1"/>
                </a:solidFill>
                <a:latin typeface="宋体" panose="02010600030101010101" pitchFamily="2" charset="-122"/>
              </a:rPr>
              <a:t>如从前到后、从里到外，或由主到次、由浅入深、由表及里，要有次序有层次地进行观察。还注意不要忘记观察景物变化的全过程，从开始到最后，凡有变化的都要细致入微地观察，这就容易抓住景物的特征。</a:t>
            </a:r>
            <a:endParaRPr lang="zh-CN" altLang="en-US" sz="3600" b="1" dirty="0">
              <a:solidFill>
                <a:schemeClr val="tx1"/>
              </a:solidFill>
              <a:latin typeface="宋体" panose="02010600030101010101" pitchFamily="2" charset="-122"/>
            </a:endParaRPr>
          </a:p>
        </p:txBody>
      </p:sp>
      <p:sp>
        <p:nvSpPr>
          <p:cNvPr id="22" name="文本框 21"/>
          <p:cNvSpPr txBox="1"/>
          <p:nvPr>
            <p:custDataLst>
              <p:tags r:id="rId3"/>
            </p:custDataLst>
          </p:nvPr>
        </p:nvSpPr>
        <p:spPr>
          <a:xfrm>
            <a:off x="2941774" y="1029820"/>
            <a:ext cx="7099300" cy="624840"/>
          </a:xfrm>
          <a:prstGeom prst="rect">
            <a:avLst/>
          </a:prstGeom>
          <a:noFill/>
        </p:spPr>
        <p:txBody>
          <a:bodyPr wrap="square" lIns="101600" tIns="38100" rIns="63500" bIns="38100" rtlCol="0">
            <a:noAutofit/>
          </a:bodyPr>
          <a:lstStyle/>
          <a:p>
            <a:pPr marL="0" lvl="0" indent="0" algn="l" eaLnBrk="1" fontAlgn="auto" hangingPunct="1">
              <a:lnSpc>
                <a:spcPct val="100000"/>
              </a:lnSpc>
              <a:spcBef>
                <a:spcPts val="0"/>
              </a:spcBef>
              <a:spcAft>
                <a:spcPts val="0"/>
              </a:spcAft>
            </a:pPr>
            <a:r>
              <a:rPr lang="zh-CN" altLang="en-US" sz="3600" b="1" spc="300" dirty="0">
                <a:solidFill>
                  <a:schemeClr val="tx1"/>
                </a:solidFill>
                <a:latin typeface="Arial" panose="020B0604020202020204" pitchFamily="34" charset="0"/>
                <a:ea typeface="微软雅黑" panose="020B0503020204020204" pitchFamily="34" charset="-122"/>
              </a:rPr>
              <a:t>如何写好景物描写的文章 </a:t>
            </a:r>
            <a:endParaRPr lang="zh-CN" altLang="en-US" sz="3600" b="1" spc="300" dirty="0">
              <a:solidFill>
                <a:schemeClr val="tx1"/>
              </a:solidFill>
              <a:latin typeface="Arial" panose="020B0604020202020204" pitchFamily="34" charset="0"/>
              <a:ea typeface="微软雅黑" panose="020B0503020204020204" pitchFamily="34" charset="-122"/>
            </a:endParaRPr>
          </a:p>
        </p:txBody>
      </p:sp>
      <p:pic>
        <p:nvPicPr>
          <p:cNvPr id="5" name="图片 1" descr="组48325同意"/>
          <p:cNvPicPr>
            <a:picLocks noChangeAspect="1" noChangeArrowheads="1"/>
          </p:cNvPicPr>
          <p:nvPr/>
        </p:nvPicPr>
        <p:blipFill>
          <a:blip r:embed="rId4" cstate="print"/>
          <a:srcRect/>
          <a:stretch>
            <a:fillRect/>
          </a:stretch>
        </p:blipFill>
        <p:spPr bwMode="auto">
          <a:xfrm>
            <a:off x="193675" y="521653"/>
            <a:ext cx="2389188" cy="608012"/>
          </a:xfrm>
          <a:prstGeom prst="rect">
            <a:avLst/>
          </a:prstGeom>
          <a:noFill/>
          <a:ln w="9525">
            <a:noFill/>
            <a:miter lim="800000"/>
            <a:headEnd/>
            <a:tailEnd/>
          </a:ln>
        </p:spPr>
      </p:pic>
      <p:sp>
        <p:nvSpPr>
          <p:cNvPr id="7"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写作指导</a:t>
            </a:r>
            <a:endParaRPr lang="zh-CN" altLang="en-US" sz="2400" b="1" dirty="0">
              <a:solidFill>
                <a:srgbClr val="EF7509"/>
              </a:solidFill>
              <a:latin typeface="思源黑体 CN Heavy" pitchFamily="34" charset="-122"/>
              <a:ea typeface="思源黑体 CN Heavy" pitchFamily="34" charset="-122"/>
            </a:endParaRPr>
          </a:p>
        </p:txBody>
      </p:sp>
    </p:spTree>
    <p:custDataLst>
      <p:tags r:id="rId5"/>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xEl>
                                              <p:pRg st="1" end="1"/>
                                            </p:txEl>
                                          </p:spTgt>
                                        </p:tgtEl>
                                        <p:attrNameLst>
                                          <p:attrName>style.visibility</p:attrName>
                                        </p:attrNameLst>
                                      </p:cBhvr>
                                      <p:to>
                                        <p:strVal val="visible"/>
                                      </p:to>
                                    </p:set>
                                    <p:anim calcmode="lin" valueType="num">
                                      <p:cBhvr additive="base">
                                        <p:cTn id="7" dur="500" fill="hold"/>
                                        <p:tgtEl>
                                          <p:spTgt spid="2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44855" y="2525395"/>
            <a:ext cx="10797540" cy="392938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indent="457200" algn="l" fontAlgn="ctr">
              <a:lnSpc>
                <a:spcPct val="125000"/>
              </a:lnSpc>
              <a:spcBef>
                <a:spcPts val="1000"/>
              </a:spcBef>
              <a:spcAft>
                <a:spcPts val="0"/>
              </a:spcAft>
              <a:buSzPct val="100000"/>
              <a:buFont typeface="WPS-Bullets" pitchFamily="2" charset="0"/>
            </a:pPr>
            <a:r>
              <a:rPr lang="en-US" altLang="zh-CN" sz="4000" b="1" dirty="0">
                <a:gradFill>
                  <a:gsLst>
                    <a:gs pos="0">
                      <a:srgbClr val="007BD3"/>
                    </a:gs>
                    <a:gs pos="100000">
                      <a:srgbClr val="034373"/>
                    </a:gs>
                  </a:gsLst>
                  <a:lin scaled="0"/>
                </a:gradFill>
                <a:latin typeface="宋体" panose="02010600030101010101" pitchFamily="2" charset="-122"/>
              </a:rPr>
              <a:t>  </a:t>
            </a:r>
            <a:r>
              <a:rPr lang="zh-CN" altLang="en-US" sz="4000" b="1" dirty="0">
                <a:solidFill>
                  <a:schemeClr val="tx1"/>
                </a:solidFill>
                <a:latin typeface="宋体" panose="02010600030101010101" pitchFamily="2" charset="-122"/>
              </a:rPr>
              <a:t>阳光朗照下的山由高到底写，重点是雪后山景按空间顺序由山上到山尖到山坡到山腰，城外远山按照有城内到城外的顺序。</a:t>
            </a:r>
            <a:endParaRPr lang="zh-CN" altLang="en-US" sz="4000" b="1" dirty="0">
              <a:solidFill>
                <a:schemeClr val="tx1"/>
              </a:solidFill>
              <a:latin typeface="宋体" panose="02010600030101010101" pitchFamily="2" charset="-122"/>
            </a:endParaRPr>
          </a:p>
        </p:txBody>
      </p:sp>
      <p:sp>
        <p:nvSpPr>
          <p:cNvPr id="20" name="文本框 19"/>
          <p:cNvSpPr txBox="1"/>
          <p:nvPr>
            <p:custDataLst>
              <p:tags r:id="rId2"/>
            </p:custDataLst>
          </p:nvPr>
        </p:nvSpPr>
        <p:spPr>
          <a:xfrm>
            <a:off x="2942295" y="1561987"/>
            <a:ext cx="7099300" cy="624840"/>
          </a:xfrm>
          <a:prstGeom prst="rect">
            <a:avLst/>
          </a:prstGeom>
          <a:noFill/>
        </p:spPr>
        <p:txBody>
          <a:bodyPr wrap="none" lIns="101600" tIns="38100" rIns="63500" bIns="38100" rtlCol="0">
            <a:noAutofit/>
          </a:bodyPr>
          <a:lstStyle/>
          <a:p>
            <a:pPr marL="0" lvl="0" indent="0" algn="ctr">
              <a:lnSpc>
                <a:spcPct val="100000"/>
              </a:lnSpc>
              <a:spcBef>
                <a:spcPts val="0"/>
              </a:spcBef>
              <a:spcAft>
                <a:spcPts val="0"/>
              </a:spcAft>
            </a:pPr>
            <a:r>
              <a:rPr lang="zh-CN" altLang="en-US" sz="3600" b="1" spc="300">
                <a:solidFill>
                  <a:schemeClr val="tx1"/>
                </a:solidFill>
                <a:latin typeface="Arial" panose="020B0604020202020204" pitchFamily="34" charset="0"/>
                <a:ea typeface="微软雅黑" panose="020B0503020204020204" pitchFamily="34" charset="-122"/>
              </a:rPr>
              <a:t>《济南的冬天》第4段</a:t>
            </a:r>
            <a:endParaRPr lang="zh-CN" altLang="en-US" sz="3600" b="1" spc="300">
              <a:solidFill>
                <a:schemeClr val="tx1"/>
              </a:solidFill>
              <a:latin typeface="Arial" panose="020B0604020202020204" pitchFamily="34" charset="0"/>
              <a:ea typeface="微软雅黑" panose="020B0503020204020204" pitchFamily="34" charset="-122"/>
            </a:endParaRPr>
          </a:p>
        </p:txBody>
      </p:sp>
      <p:sp>
        <p:nvSpPr>
          <p:cNvPr id="33" name="任意多边形: 形状 32"/>
          <p:cNvSpPr>
            <a:spLocks noChangeAspect="1"/>
          </p:cNvSpPr>
          <p:nvPr>
            <p:custDataLst>
              <p:tags r:id="rId3"/>
            </p:custDataLst>
          </p:nvPr>
        </p:nvSpPr>
        <p:spPr>
          <a:xfrm>
            <a:off x="2016125" y="1642745"/>
            <a:ext cx="228600" cy="46418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34" name="任意多边形: 形状 33"/>
          <p:cNvSpPr>
            <a:spLocks noChangeAspect="1"/>
          </p:cNvSpPr>
          <p:nvPr>
            <p:custDataLst>
              <p:tags r:id="rId4"/>
            </p:custDataLst>
          </p:nvPr>
        </p:nvSpPr>
        <p:spPr>
          <a:xfrm>
            <a:off x="2319020" y="1642745"/>
            <a:ext cx="228600" cy="46418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pic>
        <p:nvPicPr>
          <p:cNvPr id="6" name="图片 1" descr="组48325同意"/>
          <p:cNvPicPr>
            <a:picLocks noChangeAspect="1" noChangeArrowheads="1"/>
          </p:cNvPicPr>
          <p:nvPr/>
        </p:nvPicPr>
        <p:blipFill>
          <a:blip r:embed="rId5" cstate="print"/>
          <a:srcRect/>
          <a:stretch>
            <a:fillRect/>
          </a:stretch>
        </p:blipFill>
        <p:spPr bwMode="auto">
          <a:xfrm>
            <a:off x="193675" y="521653"/>
            <a:ext cx="2389188" cy="608012"/>
          </a:xfrm>
          <a:prstGeom prst="rect">
            <a:avLst/>
          </a:prstGeom>
          <a:noFill/>
          <a:ln w="9525">
            <a:noFill/>
            <a:miter lim="800000"/>
            <a:headEnd/>
            <a:tailEnd/>
          </a:ln>
        </p:spPr>
      </p:pic>
      <p:pic>
        <p:nvPicPr>
          <p:cNvPr id="7" name="图片 6" descr="盒子2"/>
          <p:cNvPicPr>
            <a:picLocks noChangeAspect="1" noChangeArrowheads="1"/>
          </p:cNvPicPr>
          <p:nvPr/>
        </p:nvPicPr>
        <p:blipFill>
          <a:blip r:embed="rId6" cstate="print"/>
          <a:srcRect/>
          <a:stretch>
            <a:fillRect/>
          </a:stretch>
        </p:blipFill>
        <p:spPr bwMode="auto">
          <a:xfrm>
            <a:off x="0" y="474028"/>
            <a:ext cx="747713" cy="744537"/>
          </a:xfrm>
          <a:prstGeom prst="rect">
            <a:avLst/>
          </a:prstGeom>
          <a:noFill/>
          <a:ln w="9525">
            <a:noFill/>
            <a:miter lim="800000"/>
            <a:headEnd/>
            <a:tailEnd/>
          </a:ln>
        </p:spPr>
      </p:pic>
      <p:sp>
        <p:nvSpPr>
          <p:cNvPr id="8"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写作指导</a:t>
            </a:r>
            <a:endParaRPr lang="zh-CN" altLang="en-US" sz="2400" b="1" dirty="0">
              <a:solidFill>
                <a:srgbClr val="EF7509"/>
              </a:solidFill>
              <a:latin typeface="思源黑体 CN Heavy" pitchFamily="34" charset="-122"/>
              <a:ea typeface="思源黑体 CN Heavy" pitchFamily="34" charset="-122"/>
            </a:endParaRPr>
          </a:p>
        </p:txBody>
      </p:sp>
    </p:spTree>
    <p:custDataLst>
      <p:tags r:id="rId7"/>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9" name="任意多边形: 形状 38"/>
          <p:cNvSpPr/>
          <p:nvPr>
            <p:custDataLst>
              <p:tags r:id="rId1"/>
            </p:custDataLst>
          </p:nvPr>
        </p:nvSpPr>
        <p:spPr>
          <a:xfrm rot="18900000">
            <a:off x="-110231" y="6043222"/>
            <a:ext cx="642326" cy="45719"/>
          </a:xfrm>
          <a:custGeom>
            <a:avLst/>
            <a:gdLst>
              <a:gd name="connsiteX0" fmla="*/ 635629 w 642326"/>
              <a:gd name="connsiteY0" fmla="*/ 6695 h 45719"/>
              <a:gd name="connsiteX1" fmla="*/ 642326 w 642326"/>
              <a:gd name="connsiteY1" fmla="*/ 22860 h 45719"/>
              <a:gd name="connsiteX2" fmla="*/ 642324 w 642326"/>
              <a:gd name="connsiteY2" fmla="*/ 22860 h 45719"/>
              <a:gd name="connsiteX3" fmla="*/ 619465 w 642326"/>
              <a:gd name="connsiteY3" fmla="*/ 45719 h 45719"/>
              <a:gd name="connsiteX4" fmla="*/ 0 w 642326"/>
              <a:gd name="connsiteY4" fmla="*/ 45719 h 45719"/>
              <a:gd name="connsiteX5" fmla="*/ 45719 w 642326"/>
              <a:gd name="connsiteY5" fmla="*/ 0 h 45719"/>
              <a:gd name="connsiteX6" fmla="*/ 619466 w 642326"/>
              <a:gd name="connsiteY6" fmla="*/ 0 h 45719"/>
              <a:gd name="connsiteX7" fmla="*/ 635629 w 642326"/>
              <a:gd name="connsiteY7" fmla="*/ 6695 h 4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326" h="45719">
                <a:moveTo>
                  <a:pt x="635629" y="6695"/>
                </a:moveTo>
                <a:cubicBezTo>
                  <a:pt x="639766" y="10832"/>
                  <a:pt x="642325" y="16547"/>
                  <a:pt x="642326" y="22860"/>
                </a:cubicBezTo>
                <a:lnTo>
                  <a:pt x="642324" y="22860"/>
                </a:lnTo>
                <a:cubicBezTo>
                  <a:pt x="642324" y="35484"/>
                  <a:pt x="632090" y="45719"/>
                  <a:pt x="619465" y="45719"/>
                </a:cubicBezTo>
                <a:lnTo>
                  <a:pt x="0" y="45719"/>
                </a:lnTo>
                <a:lnTo>
                  <a:pt x="45719" y="0"/>
                </a:lnTo>
                <a:lnTo>
                  <a:pt x="619466" y="0"/>
                </a:lnTo>
                <a:cubicBezTo>
                  <a:pt x="625778" y="0"/>
                  <a:pt x="631493" y="2559"/>
                  <a:pt x="635629" y="6695"/>
                </a:cubicBezTo>
                <a:close/>
              </a:path>
            </a:pathLst>
          </a:cu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pitchFamily="34" charset="-122"/>
            </a:endParaRPr>
          </a:p>
        </p:txBody>
      </p:sp>
      <p:sp>
        <p:nvSpPr>
          <p:cNvPr id="21" name="文本框 20"/>
          <p:cNvSpPr txBox="1"/>
          <p:nvPr>
            <p:custDataLst>
              <p:tags r:id="rId2"/>
            </p:custDataLst>
          </p:nvPr>
        </p:nvSpPr>
        <p:spPr>
          <a:xfrm>
            <a:off x="1307465" y="2578735"/>
            <a:ext cx="9972675" cy="310134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indent="457200" algn="l" eaLnBrk="1" fontAlgn="ctr" hangingPunct="1">
              <a:lnSpc>
                <a:spcPct val="130000"/>
              </a:lnSpc>
              <a:spcBef>
                <a:spcPts val="1000"/>
              </a:spcBef>
              <a:spcAft>
                <a:spcPts val="0"/>
              </a:spcAft>
              <a:buSzPct val="90000"/>
              <a:buFont typeface="WPS-Bullets" pitchFamily="2" charset="0"/>
            </a:pPr>
            <a:r>
              <a:rPr lang="zh-CN" altLang="en-US" sz="3600" b="1" dirty="0">
                <a:gradFill>
                  <a:gsLst>
                    <a:gs pos="0">
                      <a:srgbClr val="007BD3"/>
                    </a:gs>
                    <a:gs pos="100000">
                      <a:srgbClr val="034373"/>
                    </a:gs>
                  </a:gsLst>
                  <a:lin scaled="0"/>
                </a:gradFill>
                <a:latin typeface="Arial" panose="020B0604020202020204" pitchFamily="34" charset="0"/>
                <a:ea typeface="微软雅黑" panose="020B0503020204020204" pitchFamily="34" charset="-122"/>
              </a:rPr>
              <a:t>③要想使景物描写生动形象优美，就要巧妙的运用多种</a:t>
            </a:r>
            <a:r>
              <a:rPr lang="zh-CN" altLang="en-US" sz="3600" b="1" dirty="0">
                <a:solidFill>
                  <a:srgbClr val="FF0000"/>
                </a:solidFill>
                <a:latin typeface="Arial" panose="020B0604020202020204" pitchFamily="34" charset="0"/>
                <a:ea typeface="微软雅黑" panose="020B0503020204020204" pitchFamily="34" charset="-122"/>
              </a:rPr>
              <a:t>修辞方法</a:t>
            </a:r>
            <a:r>
              <a:rPr lang="zh-CN" altLang="en-US" sz="3600" b="1" dirty="0">
                <a:gradFill>
                  <a:gsLst>
                    <a:gs pos="0">
                      <a:srgbClr val="007BD3"/>
                    </a:gs>
                    <a:gs pos="100000">
                      <a:srgbClr val="034373"/>
                    </a:gs>
                  </a:gsLst>
                  <a:lin scaled="0"/>
                </a:gradFill>
                <a:latin typeface="Arial" panose="020B0604020202020204" pitchFamily="34" charset="0"/>
                <a:ea typeface="微软雅黑" panose="020B0503020204020204" pitchFamily="34" charset="-122"/>
              </a:rPr>
              <a:t>、优美的</a:t>
            </a:r>
            <a:r>
              <a:rPr lang="zh-CN" altLang="en-US" sz="3600" b="1" dirty="0">
                <a:solidFill>
                  <a:srgbClr val="FF0000"/>
                </a:solidFill>
                <a:latin typeface="Arial" panose="020B0604020202020204" pitchFamily="34" charset="0"/>
                <a:ea typeface="微软雅黑" panose="020B0503020204020204" pitchFamily="34" charset="-122"/>
              </a:rPr>
              <a:t>成语、俗语</a:t>
            </a:r>
            <a:r>
              <a:rPr lang="zh-CN" altLang="en-US" sz="3600" b="1" dirty="0">
                <a:gradFill>
                  <a:gsLst>
                    <a:gs pos="0">
                      <a:srgbClr val="007BD3"/>
                    </a:gs>
                    <a:gs pos="100000">
                      <a:srgbClr val="034373"/>
                    </a:gs>
                  </a:gsLst>
                  <a:lin scaled="0"/>
                </a:gradFill>
                <a:latin typeface="Arial" panose="020B0604020202020204" pitchFamily="34" charset="0"/>
                <a:ea typeface="微软雅黑" panose="020B0503020204020204" pitchFamily="34" charset="-122"/>
              </a:rPr>
              <a:t>以及</a:t>
            </a:r>
            <a:r>
              <a:rPr lang="zh-CN" altLang="en-US" sz="3600" b="1" dirty="0">
                <a:solidFill>
                  <a:srgbClr val="FF0000"/>
                </a:solidFill>
                <a:latin typeface="Arial" panose="020B0604020202020204" pitchFamily="34" charset="0"/>
                <a:ea typeface="微软雅黑" panose="020B0503020204020204" pitchFamily="34" charset="-122"/>
              </a:rPr>
              <a:t>引用古诗词或名言警句</a:t>
            </a:r>
            <a:r>
              <a:rPr lang="zh-CN" altLang="en-US" sz="3600" b="1" dirty="0">
                <a:gradFill>
                  <a:gsLst>
                    <a:gs pos="0">
                      <a:srgbClr val="007BD3"/>
                    </a:gs>
                    <a:gs pos="100000">
                      <a:srgbClr val="034373"/>
                    </a:gs>
                  </a:gsLst>
                  <a:lin scaled="0"/>
                </a:gradFill>
                <a:latin typeface="Arial" panose="020B0604020202020204" pitchFamily="34" charset="0"/>
                <a:ea typeface="微软雅黑" panose="020B0503020204020204" pitchFamily="34" charset="-122"/>
              </a:rPr>
              <a:t>进行描写。</a:t>
            </a:r>
            <a:endParaRPr lang="zh-CN" altLang="en-US" sz="3600" b="1" dirty="0">
              <a:gradFill>
                <a:gsLst>
                  <a:gs pos="0">
                    <a:srgbClr val="007BD3"/>
                  </a:gs>
                  <a:gs pos="100000">
                    <a:srgbClr val="034373"/>
                  </a:gs>
                </a:gsLst>
                <a:lin scaled="0"/>
              </a:gradFill>
              <a:latin typeface="Arial" panose="020B0604020202020204" pitchFamily="34" charset="0"/>
              <a:ea typeface="微软雅黑" panose="020B0503020204020204" pitchFamily="34" charset="-122"/>
            </a:endParaRPr>
          </a:p>
          <a:p>
            <a:pPr lvl="0" indent="457200" algn="l" eaLnBrk="1" fontAlgn="ctr" hangingPunct="1">
              <a:lnSpc>
                <a:spcPct val="130000"/>
              </a:lnSpc>
              <a:spcBef>
                <a:spcPts val="1000"/>
              </a:spcBef>
              <a:spcAft>
                <a:spcPts val="0"/>
              </a:spcAft>
              <a:buSzPct val="90000"/>
              <a:buFont typeface="WPS-Bullets" pitchFamily="2" charset="0"/>
            </a:pPr>
            <a:r>
              <a:rPr lang="en-US" altLang="zh-CN" sz="3600" b="1" dirty="0">
                <a:gradFill>
                  <a:gsLst>
                    <a:gs pos="0">
                      <a:srgbClr val="007BD3"/>
                    </a:gs>
                    <a:gs pos="100000">
                      <a:srgbClr val="034373"/>
                    </a:gs>
                  </a:gsLst>
                  <a:lin scaled="0"/>
                </a:gradFill>
                <a:latin typeface="Arial" panose="020B0604020202020204" pitchFamily="34" charset="0"/>
                <a:ea typeface="微软雅黑" panose="020B0503020204020204" pitchFamily="34" charset="-122"/>
              </a:rPr>
              <a:t>  </a:t>
            </a:r>
            <a:r>
              <a:rPr lang="zh-CN" altLang="en-US" sz="3600" b="1" dirty="0">
                <a:gradFill>
                  <a:gsLst>
                    <a:gs pos="0">
                      <a:srgbClr val="007BD3"/>
                    </a:gs>
                    <a:gs pos="100000">
                      <a:srgbClr val="034373"/>
                    </a:gs>
                  </a:gsLst>
                  <a:lin scaled="0"/>
                </a:gradFill>
                <a:latin typeface="Arial" panose="020B0604020202020204" pitchFamily="34" charset="0"/>
                <a:ea typeface="微软雅黑" panose="020B0503020204020204" pitchFamily="34" charset="-122"/>
              </a:rPr>
              <a:t>比喻、拟人、排比</a:t>
            </a:r>
            <a:endParaRPr lang="zh-CN" altLang="en-US" sz="3600" b="1" dirty="0">
              <a:gradFill>
                <a:gsLst>
                  <a:gs pos="0">
                    <a:srgbClr val="007BD3"/>
                  </a:gs>
                  <a:gs pos="100000">
                    <a:srgbClr val="034373"/>
                  </a:gs>
                </a:gsLst>
                <a:lin scaled="0"/>
              </a:gradFill>
              <a:latin typeface="Arial" panose="020B0604020202020204" pitchFamily="34" charset="0"/>
              <a:ea typeface="微软雅黑" panose="020B0503020204020204" pitchFamily="34" charset="-122"/>
            </a:endParaRPr>
          </a:p>
        </p:txBody>
      </p:sp>
      <p:sp>
        <p:nvSpPr>
          <p:cNvPr id="22" name="文本框 21"/>
          <p:cNvSpPr txBox="1"/>
          <p:nvPr>
            <p:custDataLst>
              <p:tags r:id="rId3"/>
            </p:custDataLst>
          </p:nvPr>
        </p:nvSpPr>
        <p:spPr>
          <a:xfrm>
            <a:off x="2910024" y="1314300"/>
            <a:ext cx="7099300" cy="624840"/>
          </a:xfrm>
          <a:prstGeom prst="rect">
            <a:avLst/>
          </a:prstGeom>
          <a:noFill/>
        </p:spPr>
        <p:txBody>
          <a:bodyPr wrap="square" lIns="101600" tIns="38100" rIns="63500" bIns="38100" rtlCol="0">
            <a:noAutofit/>
          </a:bodyPr>
          <a:lstStyle/>
          <a:p>
            <a:pPr marL="0" lvl="0" indent="0" algn="l" eaLnBrk="1" fontAlgn="auto" hangingPunct="1">
              <a:lnSpc>
                <a:spcPct val="100000"/>
              </a:lnSpc>
              <a:spcBef>
                <a:spcPts val="0"/>
              </a:spcBef>
              <a:spcAft>
                <a:spcPts val="0"/>
              </a:spcAft>
            </a:pPr>
            <a:r>
              <a:rPr lang="zh-CN" altLang="en-US" sz="3600" b="1" spc="300" dirty="0">
                <a:solidFill>
                  <a:schemeClr val="tx1"/>
                </a:solidFill>
                <a:latin typeface="Arial" panose="020B0604020202020204" pitchFamily="34" charset="0"/>
                <a:ea typeface="微软雅黑" panose="020B0503020204020204" pitchFamily="34" charset="-122"/>
              </a:rPr>
              <a:t>如何写好景物描写的文章 </a:t>
            </a:r>
            <a:endParaRPr lang="zh-CN" altLang="en-US" sz="3600" b="1" spc="300" dirty="0">
              <a:solidFill>
                <a:schemeClr val="tx1"/>
              </a:solidFill>
              <a:latin typeface="Arial" panose="020B0604020202020204" pitchFamily="34" charset="0"/>
              <a:ea typeface="微软雅黑" panose="020B0503020204020204" pitchFamily="34" charset="-122"/>
            </a:endParaRPr>
          </a:p>
        </p:txBody>
      </p:sp>
      <p:pic>
        <p:nvPicPr>
          <p:cNvPr id="5" name="图片 1" descr="组48325同意"/>
          <p:cNvPicPr>
            <a:picLocks noChangeAspect="1" noChangeArrowheads="1"/>
          </p:cNvPicPr>
          <p:nvPr/>
        </p:nvPicPr>
        <p:blipFill>
          <a:blip r:embed="rId4" cstate="print"/>
          <a:srcRect/>
          <a:stretch>
            <a:fillRect/>
          </a:stretch>
        </p:blipFill>
        <p:spPr bwMode="auto">
          <a:xfrm>
            <a:off x="193675" y="521653"/>
            <a:ext cx="2389188" cy="608012"/>
          </a:xfrm>
          <a:prstGeom prst="rect">
            <a:avLst/>
          </a:prstGeom>
          <a:noFill/>
          <a:ln w="9525">
            <a:noFill/>
            <a:miter lim="800000"/>
            <a:headEnd/>
            <a:tailEnd/>
          </a:ln>
        </p:spPr>
      </p:pic>
      <p:pic>
        <p:nvPicPr>
          <p:cNvPr id="6" name="图片 6" descr="盒子2"/>
          <p:cNvPicPr>
            <a:picLocks noChangeAspect="1" noChangeArrowheads="1"/>
          </p:cNvPicPr>
          <p:nvPr/>
        </p:nvPicPr>
        <p:blipFill>
          <a:blip r:embed="rId5" cstate="print"/>
          <a:srcRect/>
          <a:stretch>
            <a:fillRect/>
          </a:stretch>
        </p:blipFill>
        <p:spPr bwMode="auto">
          <a:xfrm>
            <a:off x="0" y="474028"/>
            <a:ext cx="747713" cy="744537"/>
          </a:xfrm>
          <a:prstGeom prst="rect">
            <a:avLst/>
          </a:prstGeom>
          <a:noFill/>
          <a:ln w="9525">
            <a:noFill/>
            <a:miter lim="800000"/>
            <a:headEnd/>
            <a:tailEnd/>
          </a:ln>
        </p:spPr>
      </p:pic>
      <p:sp>
        <p:nvSpPr>
          <p:cNvPr id="7" name="文本框 7"/>
          <p:cNvSpPr txBox="1">
            <a:spLocks noChangeArrowheads="1"/>
          </p:cNvSpPr>
          <p:nvPr/>
        </p:nvSpPr>
        <p:spPr bwMode="auto">
          <a:xfrm>
            <a:off x="847725" y="615315"/>
            <a:ext cx="1415772" cy="461665"/>
          </a:xfrm>
          <a:prstGeom prst="rect">
            <a:avLst/>
          </a:prstGeom>
          <a:noFill/>
          <a:ln w="9525">
            <a:noFill/>
            <a:miter lim="800000"/>
          </a:ln>
        </p:spPr>
        <p:txBody>
          <a:bodyPr wrap="none">
            <a:spAutoFit/>
          </a:bodyPr>
          <a:lstStyle/>
          <a:p>
            <a:pPr>
              <a:buFont typeface="Arial" panose="020B0604020202020204" pitchFamily="34" charset="0"/>
              <a:buNone/>
            </a:pPr>
            <a:r>
              <a:rPr lang="zh-CN" altLang="en-US" sz="2400" b="1" dirty="0" smtClean="0">
                <a:solidFill>
                  <a:srgbClr val="EF7509"/>
                </a:solidFill>
                <a:latin typeface="思源黑体 CN Heavy" pitchFamily="34" charset="-122"/>
                <a:ea typeface="思源黑体 CN Heavy" pitchFamily="34" charset="-122"/>
              </a:rPr>
              <a:t>写作指导</a:t>
            </a:r>
            <a:endParaRPr lang="zh-CN" altLang="en-US" sz="2400" b="1" dirty="0">
              <a:solidFill>
                <a:srgbClr val="EF7509"/>
              </a:solidFill>
              <a:latin typeface="思源黑体 CN Heavy" pitchFamily="34" charset="-122"/>
              <a:ea typeface="思源黑体 CN Heavy" pitchFamily="34" charset="-122"/>
            </a:endParaRPr>
          </a:p>
        </p:txBody>
      </p:sp>
    </p:spTree>
    <p:custDataLst>
      <p:tags r:id="rId6"/>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61_1*i*2"/>
  <p:tag name="KSO_WM_TEMPLATE_CATEGORY" val="diagram"/>
  <p:tag name="KSO_WM_TEMPLATE_INDEX" val="20196661"/>
  <p:tag name="KSO_WM_UNIT_LAYERLEVEL" val="1"/>
  <p:tag name="KSO_WM_TAG_VERSION" val="1.0"/>
  <p:tag name="KSO_WM_BEAUTIFY_FLAG" val="#wm#"/>
  <p:tag name="KSO_WM_UNIT_ADJUSTLAYOUT_ID" val="7"/>
  <p:tag name="KSO_WM_UNIT_COLOR_SCHEME_SHAPE_ID" val="7"/>
  <p:tag name="KSO_WM_UNIT_COLOR_SCHEME_PARENT_PAGE" val="0_1"/>
</p:tagLst>
</file>

<file path=ppt/tags/tag10.xml><?xml version="1.0" encoding="utf-8"?>
<p:tagLst xmlns:p="http://schemas.openxmlformats.org/presentationml/2006/main">
  <p:tag name="KSO_WM_UNIT_TEXT_PART_ID_V2" val="a-1-2"/>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6661_1*a*1"/>
  <p:tag name="KSO_WM_TEMPLATE_CATEGORY" val="diagram"/>
  <p:tag name="KSO_WM_TEMPLATE_INDEX" val="20196661"/>
  <p:tag name="KSO_WM_UNIT_LAYERLEVEL" val="1"/>
  <p:tag name="KSO_WM_TAG_VERSION" val="1.0"/>
  <p:tag name="KSO_WM_BEAUTIFY_FLAG" val="#wm#"/>
  <p:tag name="KSO_WM_UNIT_PRESET_TEXT" val="单击添加大标题"/>
  <p:tag name="KSO_WM_UNIT_ADJUSTLAYOUT_ID" val="9"/>
  <p:tag name="KSO_WM_UNIT_COLOR_SCHEME_SHAPE_ID" val="9"/>
  <p:tag name="KSO_WM_UNIT_COLOR_SCHEME_PARENT_PAGE" val="0_1"/>
</p:tagLst>
</file>

<file path=ppt/tags/tag100.xml><?xml version="1.0" encoding="utf-8"?>
<p:tagLst xmlns:p="http://schemas.openxmlformats.org/presentationml/2006/main">
  <p:tag name="KSO_WM_BEAUTIFY_FLAG" val="#wm#"/>
  <p:tag name="KSO_WM_TEMPLATE_CATEGORY" val="custom"/>
  <p:tag name="KSO_WM_TEMPLATE_INDEX" val="260"/>
</p:tagLst>
</file>

<file path=ppt/tags/tag101.xml><?xml version="1.0" encoding="utf-8"?>
<p:tagLst xmlns:p="http://schemas.openxmlformats.org/presentationml/2006/main">
  <p:tag name="KSO_WM_BEAUTIFY_FLAG" val="#wm#"/>
  <p:tag name="KSO_WM_TEMPLATE_CATEGORY" val="custom"/>
  <p:tag name="KSO_WM_TEMPLATE_INDEX" val="260"/>
</p:tagLst>
</file>

<file path=ppt/tags/tag102.xml><?xml version="1.0" encoding="utf-8"?>
<p:tagLst xmlns:p="http://schemas.openxmlformats.org/presentationml/2006/main">
  <p:tag name="KSO_WM_BEAUTIFY_FLAG" val="#wm#"/>
  <p:tag name="KSO_WM_TEMPLATE_CATEGORY" val="custom"/>
  <p:tag name="KSO_WM_TEMPLATE_INDEX" val="260"/>
</p:tagLst>
</file>

<file path=ppt/tags/tag103.xml><?xml version="1.0" encoding="utf-8"?>
<p:tagLst xmlns:p="http://schemas.openxmlformats.org/presentationml/2006/main">
  <p:tag name="KSO_WM_TEMPLATE_CATEGORY" val="custom"/>
  <p:tag name="KSO_WM_TEMPLATE_INDEX" val="260"/>
</p:tagLst>
</file>

<file path=ppt/tags/tag104.xml><?xml version="1.0" encoding="utf-8"?>
<p:tagLst xmlns:p="http://schemas.openxmlformats.org/presentationml/2006/main">
  <p:tag name="KSO_WM_TEMPLATE_CATEGORY" val="custom"/>
  <p:tag name="KSO_WM_TEMPLATE_INDEX" val="260"/>
</p:tagLst>
</file>

<file path=ppt/tags/tag105.xml><?xml version="1.0" encoding="utf-8"?>
<p:tagLst xmlns:p="http://schemas.openxmlformats.org/presentationml/2006/main">
  <p:tag name="KSO_WM_TEMPLATE_CATEGORY" val="custom"/>
  <p:tag name="KSO_WM_TEMPLATE_INDEX" val="260"/>
</p:tagLst>
</file>

<file path=ppt/tags/tag106.xml><?xml version="1.0" encoding="utf-8"?>
<p:tagLst xmlns:p="http://schemas.openxmlformats.org/presentationml/2006/main">
  <p:tag name="KSO_WM_TEMPLATE_CATEGORY" val="custom"/>
  <p:tag name="KSO_WM_TEMPLATE_INDEX" val="260"/>
</p:tagLst>
</file>

<file path=ppt/tags/tag107.xml><?xml version="1.0" encoding="utf-8"?>
<p:tagLst xmlns:p="http://schemas.openxmlformats.org/presentationml/2006/main">
  <p:tag name="commondata" val="eyJoZGlkIjoiZjM1MDU3MjRkMGIzNjliNDRhNmZhZDFlNDFkYmY5MmUifQ=="/>
</p:tagLst>
</file>

<file path=ppt/tags/tag11.xml><?xml version="1.0" encoding="utf-8"?>
<p:tagLst xmlns:p="http://schemas.openxmlformats.org/presentationml/2006/main">
  <p:tag name="KSO_WM_UNIT_TEXT_PART_ID_V2" val="d-1-2"/>
  <p:tag name="KSO_WM_UNIT_NOCLEAR" val="1"/>
  <p:tag name="KSO_WM_UNIT_VALUE" val="169"/>
  <p:tag name="KSO_WM_UNIT_HIGHLIGHT" val="0"/>
  <p:tag name="KSO_WM_UNIT_COMPATIBLE" val="0"/>
  <p:tag name="KSO_WM_UNIT_DIAGRAM_ISNUMVISUAL" val="0"/>
  <p:tag name="KSO_WM_UNIT_DIAGRAM_ISREFERUNIT" val="0"/>
  <p:tag name="KSO_WM_UNIT_TYPE" val="f"/>
  <p:tag name="KSO_WM_UNIT_INDEX" val="1"/>
  <p:tag name="KSO_WM_UNIT_ID" val="diagram20196661_1*f*1"/>
  <p:tag name="KSO_WM_TEMPLATE_CATEGORY" val="diagram"/>
  <p:tag name="KSO_WM_TEMPLATE_INDEX" val="20196661"/>
  <p:tag name="KSO_WM_UNIT_LAYERLEVEL" val="1"/>
  <p:tag name="KSO_WM_TAG_VERSION" val="1.0"/>
  <p:tag name="KSO_WM_BEAUTIFY_FLAG" val="#wm#"/>
  <p:tag name="KSO_WM_UNIT_PRESET_TEXT" val="单击此处添加小标题：&#10;点击此处添加正文。&#10;文字是您思想提炼。&#10;请阐述您的观点。&#10;观点 观点 观点  &#10;单击此处添加小标题：&#10;点击此处添加正文。&#10;但信息却错综复杂。&#10;观点 观点 观点  &#10;单击此处添加小标题：&#10;点击此处添加正文。&#10;文字是您思想提炼。"/>
  <p:tag name="KSO_WM_UNIT_ADJUSTLAYOUT_ID" val="10"/>
  <p:tag name="KSO_WM_UNIT_COLOR_SCHEME_SHAPE_ID" val="10"/>
  <p:tag name="KSO_WM_UNIT_COLOR_SCHEME_PARENT_PAGE" val="0_1"/>
</p:tagLst>
</file>

<file path=ppt/tags/tag12.xml><?xml version="1.0" encoding="utf-8"?>
<p:tagLst xmlns:p="http://schemas.openxmlformats.org/presentationml/2006/main">
  <p:tag name="KSO_WM_TEMPLATE_CATEGORY" val="diagram"/>
  <p:tag name="KSO_WM_TEMPLATE_INDEX" val="20196661"/>
  <p:tag name="KSO_WM_BEAUTIFY_FLAG" val="#wm#"/>
  <p:tag name="KSO_WM_SLIDE_ID" val="diagram20196661_1"/>
  <p:tag name="KSO_WM_TEMPLATE_SUBCATEGORY" val="0"/>
  <p:tag name="KSO_WM_SLIDE_TYPE" val="text"/>
  <p:tag name="KSO_WM_SLIDE_SUBTYPE" val="pureTxt"/>
  <p:tag name="KSO_WM_SLIDE_ITEM_CNT" val="0"/>
  <p:tag name="KSO_WM_SLIDE_INDEX" val="1"/>
  <p:tag name="KSO_WM_SLIDE_SIZE" val="894*540"/>
  <p:tag name="KSO_WM_SLIDE_POSITION" val="0*0"/>
  <p:tag name="KSO_WM_TAG_VERSION" val="1.0"/>
  <p:tag name="KSO_WM_SLIDE_LAYOUT" val="a_d_f"/>
  <p:tag name="KSO_WM_SLIDE_LAYOUT_CNT" val="1_1_1"/>
  <p:tag name="KSO_WM_SLIDE_CONSTRAINT" val="%7b%22slideConstraint%22%3a%7b%22seriesAreas%22%3a%5b%5d%2c%22singleAreas%22%3a%5b%7b%22shapes%22%3a%5b3%5d%2c%22serialConstraintIndex%22%3a-1%2c%22areatextmark%22%3a0%2c%22pictureprocessmark%22%3a0%7d%5d%7d%7d"/>
  <p:tag name="KSO_WM_SLIDE_COLORSCHEME_VERSION" val="3.2"/>
</p:tagLst>
</file>

<file path=ppt/tags/tag13.xml><?xml version="1.0" encoding="utf-8"?>
<p:tagLst xmlns:p="http://schemas.openxmlformats.org/presentationml/2006/main">
  <p:tag name="KSO_WM_UNIT_TEXT_PART_ID_V2" val="a-1-2"/>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6661_1*a*1"/>
  <p:tag name="KSO_WM_TEMPLATE_CATEGORY" val="diagram"/>
  <p:tag name="KSO_WM_TEMPLATE_INDEX" val="20196661"/>
  <p:tag name="KSO_WM_UNIT_LAYERLEVEL" val="1"/>
  <p:tag name="KSO_WM_TAG_VERSION" val="1.0"/>
  <p:tag name="KSO_WM_BEAUTIFY_FLAG" val="#wm#"/>
  <p:tag name="KSO_WM_UNIT_PRESET_TEXT" val="单击添加大标题"/>
  <p:tag name="KSO_WM_UNIT_ADJUSTLAYOUT_ID" val="9"/>
  <p:tag name="KSO_WM_UNIT_COLOR_SCHEME_SHAPE_ID" val="9"/>
  <p:tag name="KSO_WM_UNIT_COLOR_SCHEME_PARENT_PAGE" val="0_1"/>
</p:tagLst>
</file>

<file path=ppt/tags/tag14.xml><?xml version="1.0" encoding="utf-8"?>
<p:tagLst xmlns:p="http://schemas.openxmlformats.org/presentationml/2006/main">
  <p:tag name="KSO_WM_UNIT_TEXT_PART_ID_V2" val="d-1-2"/>
  <p:tag name="KSO_WM_UNIT_NOCLEAR" val="1"/>
  <p:tag name="KSO_WM_UNIT_VALUE" val="169"/>
  <p:tag name="KSO_WM_UNIT_HIGHLIGHT" val="0"/>
  <p:tag name="KSO_WM_UNIT_COMPATIBLE" val="0"/>
  <p:tag name="KSO_WM_UNIT_DIAGRAM_ISNUMVISUAL" val="0"/>
  <p:tag name="KSO_WM_UNIT_DIAGRAM_ISREFERUNIT" val="0"/>
  <p:tag name="KSO_WM_UNIT_TYPE" val="f"/>
  <p:tag name="KSO_WM_UNIT_INDEX" val="1"/>
  <p:tag name="KSO_WM_UNIT_ID" val="diagram20196661_1*f*1"/>
  <p:tag name="KSO_WM_TEMPLATE_CATEGORY" val="diagram"/>
  <p:tag name="KSO_WM_TEMPLATE_INDEX" val="20196661"/>
  <p:tag name="KSO_WM_UNIT_LAYERLEVEL" val="1"/>
  <p:tag name="KSO_WM_TAG_VERSION" val="1.0"/>
  <p:tag name="KSO_WM_BEAUTIFY_FLAG" val="#wm#"/>
  <p:tag name="KSO_WM_UNIT_PRESET_TEXT" val="单击此处添加小标题：&#10;点击此处添加正文。&#10;文字是您思想提炼。&#10;请阐述您的观点。&#10;观点 观点 观点  &#10;单击此处添加小标题：&#10;点击此处添加正文。&#10;但信息却错综复杂。&#10;观点 观点 观点  &#10;单击此处添加小标题：&#10;点击此处添加正文。&#10;文字是您思想提炼。"/>
  <p:tag name="KSO_WM_UNIT_ADJUSTLAYOUT_ID" val="10"/>
  <p:tag name="KSO_WM_UNIT_COLOR_SCHEME_SHAPE_ID" val="10"/>
  <p:tag name="KSO_WM_UNIT_COLOR_SCHEME_PARENT_PAGE" val="0_1"/>
</p:tagLst>
</file>

<file path=ppt/tags/tag15.xml><?xml version="1.0" encoding="utf-8"?>
<p:tagLst xmlns:p="http://schemas.openxmlformats.org/presentationml/2006/main">
  <p:tag name="KSO_WM_TEMPLATE_CATEGORY" val="diagram"/>
  <p:tag name="KSO_WM_TEMPLATE_INDEX" val="20196661"/>
  <p:tag name="KSO_WM_BEAUTIFY_FLAG" val="#wm#"/>
  <p:tag name="KSO_WM_SLIDE_ID" val="diagram20196661_1"/>
  <p:tag name="KSO_WM_TEMPLATE_SUBCATEGORY" val="0"/>
  <p:tag name="KSO_WM_SLIDE_TYPE" val="text"/>
  <p:tag name="KSO_WM_SLIDE_SUBTYPE" val="pureTxt"/>
  <p:tag name="KSO_WM_SLIDE_ITEM_CNT" val="0"/>
  <p:tag name="KSO_WM_SLIDE_INDEX" val="1"/>
  <p:tag name="KSO_WM_SLIDE_SIZE" val="894*540"/>
  <p:tag name="KSO_WM_SLIDE_POSITION" val="0*0"/>
  <p:tag name="KSO_WM_TAG_VERSION" val="1.0"/>
  <p:tag name="KSO_WM_SLIDE_LAYOUT" val="a_d_f"/>
  <p:tag name="KSO_WM_SLIDE_LAYOUT_CNT" val="1_1_1"/>
  <p:tag name="KSO_WM_SLIDE_CONSTRAINT" val="%7b%22slideConstraint%22%3a%7b%22seriesAreas%22%3a%5b%5d%2c%22singleAreas%22%3a%5b%7b%22shapes%22%3a%5b3%5d%2c%22serialConstraintIndex%22%3a-1%2c%22areatextmark%22%3a0%2c%22pictureprocessmark%22%3a0%7d%5d%7d%7d"/>
  <p:tag name="KSO_WM_SLIDE_COLORSCHEME_VERSION" val="3.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623_1*i*6"/>
  <p:tag name="KSO_WM_TEMPLATE_CATEGORY" val="diagram"/>
  <p:tag name="KSO_WM_TEMPLATE_INDEX" val="20194623"/>
  <p:tag name="KSO_WM_UNIT_LAYERLEVEL" val="1"/>
  <p:tag name="KSO_WM_TAG_VERSION" val="1.0"/>
  <p:tag name="KSO_WM_BEAUTIFY_FLAG" val="#wm#"/>
  <p:tag name="KSO_WM_UNIT_COLOR_SCHEME_SHAPE_ID" val="39"/>
  <p:tag name="KSO_WM_UNIT_COLOR_SCHEME_PARENT_PAGE" val="0_1"/>
</p:tagLst>
</file>

<file path=ppt/tags/tag17.xml><?xml version="1.0" encoding="utf-8"?>
<p:tagLst xmlns:p="http://schemas.openxmlformats.org/presentationml/2006/main">
  <p:tag name="KSO_WM_UNIT_TEXT_PART_ID_V2" val="d-2-2"/>
  <p:tag name="KSO_WM_UNIT_PRESET_TEXT" val="您可以点击此处添加正文,文字是您的核心提炼。&#10;请言简意赅的阐述您的观点，根据需要酌情增减。&#10;以便使观者可以准确的理解您所传达的完整信息。&#10;您的正文已经字字珠玑，但信息却错综复杂。&#10;需要用更多的文字来表述，但请您尽可能提炼精髓。&#10;否则容易造成观者的阅读压力，适得其反。&#10;您输入的文字到这里是最佳视觉效果，请务必注意。"/>
  <p:tag name="KSO_WM_UNIT_NOCLEAR" val="1"/>
  <p:tag name="KSO_WM_UNIT_VALUE" val="234"/>
  <p:tag name="KSO_WM_UNIT_HIGHLIGHT" val="0"/>
  <p:tag name="KSO_WM_UNIT_COMPATIBLE" val="0"/>
  <p:tag name="KSO_WM_UNIT_DIAGRAM_ISNUMVISUAL" val="0"/>
  <p:tag name="KSO_WM_UNIT_DIAGRAM_ISREFERUNIT" val="0"/>
  <p:tag name="KSO_WM_UNIT_TYPE" val="f"/>
  <p:tag name="KSO_WM_UNIT_INDEX" val="1"/>
  <p:tag name="KSO_WM_UNIT_ID" val="diagram20194623_1*f*1"/>
  <p:tag name="KSO_WM_TEMPLATE_CATEGORY" val="diagram"/>
  <p:tag name="KSO_WM_TEMPLATE_INDEX" val="20194623"/>
  <p:tag name="KSO_WM_UNIT_LAYERLEVEL" val="1"/>
  <p:tag name="KSO_WM_TAG_VERSION" val="1.0"/>
  <p:tag name="KSO_WM_BEAUTIFY_FLAG" val="#wm#"/>
  <p:tag name="KSO_WM_UNIT_COLOR_SCHEME_SHAPE_ID" val="20"/>
  <p:tag name="KSO_WM_UNIT_COLOR_SCHEME_PARENT_PAGE" val="0_1"/>
</p:tagLst>
</file>

<file path=ppt/tags/tag18.xml><?xml version="1.0" encoding="utf-8"?>
<p:tagLst xmlns:p="http://schemas.openxmlformats.org/presentationml/2006/main">
  <p:tag name="KSO_WM_UNIT_TEXT_PART_ID_V2" val="a-3-2"/>
  <p:tag name="KSO_WM_UNIT_ISCONTENTS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623_1*a*1"/>
  <p:tag name="KSO_WM_TEMPLATE_CATEGORY" val="diagram"/>
  <p:tag name="KSO_WM_TEMPLATE_INDEX" val="20194623"/>
  <p:tag name="KSO_WM_UNIT_LAYERLEVEL" val="1"/>
  <p:tag name="KSO_WM_TAG_VERSION" val="1.0"/>
  <p:tag name="KSO_WM_BEAUTIFY_FLAG" val="#wm#"/>
  <p:tag name="KSO_WM_UNIT_COLOR_SCHEME_SHAPE_ID" val="21"/>
  <p:tag name="KSO_WM_UNIT_COLOR_SCHEME_PARENT_PAGE" val="0_1"/>
</p:tagLst>
</file>

<file path=ppt/tags/tag19.xml><?xml version="1.0" encoding="utf-8"?>
<p:tagLst xmlns:p="http://schemas.openxmlformats.org/presentationml/2006/main">
  <p:tag name="KSO_WM_TEMPLATE_CATEGORY" val="custom"/>
  <p:tag name="KSO_WM_TEMPLATE_INDEX" val="20187141"/>
</p:tagLst>
</file>

<file path=ppt/tags/tag2.xml><?xml version="1.0" encoding="utf-8"?>
<p:tagLst xmlns:p="http://schemas.openxmlformats.org/presentationml/2006/main">
  <p:tag name="KSO_WM_UNIT_VALUE" val="1317*1755"/>
  <p:tag name="KSO_WM_UNIT_HIGHLIGHT" val="0"/>
  <p:tag name="KSO_WM_UNIT_COMPATIBLE" val="0"/>
  <p:tag name="KSO_WM_UNIT_DIAGRAM_ISNUMVISUAL" val="0"/>
  <p:tag name="KSO_WM_UNIT_DIAGRAM_ISREFERUNIT" val="0"/>
  <p:tag name="KSO_WM_UNIT_TYPE" val="d"/>
  <p:tag name="KSO_WM_UNIT_INDEX" val="1"/>
  <p:tag name="KSO_WM_UNIT_ID" val="diagram20196661_1*d*1"/>
  <p:tag name="KSO_WM_TEMPLATE_CATEGORY" val="diagram"/>
  <p:tag name="KSO_WM_TEMPLATE_INDEX" val="20196661"/>
  <p:tag name="KSO_WM_UNIT_LAYERLEVEL" val="1"/>
  <p:tag name="KSO_WM_TAG_VERSION" val="1.0"/>
  <p:tag name="KSO_WM_BEAUTIFY_FLAG" val="#wm#"/>
  <p:tag name="KSO_WM_UNIT_ADJUSTLAYOUT_ID" val="3"/>
  <p:tag name="KSO_WM_UNIT_PICTURE_CLIP_FLAG" val="1"/>
  <p:tag name="KSO_WM_UNIT_COLOR_SCHEME_SHAPE_ID" val="3"/>
  <p:tag name="KSO_WM_UNIT_COLOR_SCHEME_PARENT_PAGE" val="0_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623_1*i*6"/>
  <p:tag name="KSO_WM_TEMPLATE_CATEGORY" val="diagram"/>
  <p:tag name="KSO_WM_TEMPLATE_INDEX" val="20194623"/>
  <p:tag name="KSO_WM_UNIT_LAYERLEVEL" val="1"/>
  <p:tag name="KSO_WM_TAG_VERSION" val="1.0"/>
  <p:tag name="KSO_WM_BEAUTIFY_FLAG" val="#wm#"/>
  <p:tag name="KSO_WM_UNIT_COLOR_SCHEME_SHAPE_ID" val="39"/>
  <p:tag name="KSO_WM_UNIT_COLOR_SCHEME_PARENT_PAGE" val="0_1"/>
</p:tagLst>
</file>

<file path=ppt/tags/tag21.xml><?xml version="1.0" encoding="utf-8"?>
<p:tagLst xmlns:p="http://schemas.openxmlformats.org/presentationml/2006/main">
  <p:tag name="KSO_WM_UNIT_TEXT_PART_ID_V2" val="d-2-2"/>
  <p:tag name="KSO_WM_UNIT_PRESET_TEXT" val="您可以点击此处添加正文,文字是您的核心提炼。&#10;请言简意赅的阐述您的观点，根据需要酌情增减。&#10;以便使观者可以准确的理解您所传达的完整信息。&#10;您的正文已经字字珠玑，但信息却错综复杂。&#10;需要用更多的文字来表述，但请您尽可能提炼精髓。&#10;否则容易造成观者的阅读压力，适得其反。&#10;您输入的文字到这里是最佳视觉效果，请务必注意。"/>
  <p:tag name="KSO_WM_UNIT_NOCLEAR" val="1"/>
  <p:tag name="KSO_WM_UNIT_VALUE" val="234"/>
  <p:tag name="KSO_WM_UNIT_HIGHLIGHT" val="0"/>
  <p:tag name="KSO_WM_UNIT_COMPATIBLE" val="0"/>
  <p:tag name="KSO_WM_UNIT_DIAGRAM_ISNUMVISUAL" val="0"/>
  <p:tag name="KSO_WM_UNIT_DIAGRAM_ISREFERUNIT" val="0"/>
  <p:tag name="KSO_WM_UNIT_TYPE" val="f"/>
  <p:tag name="KSO_WM_UNIT_INDEX" val="1"/>
  <p:tag name="KSO_WM_UNIT_ID" val="diagram20194623_1*f*1"/>
  <p:tag name="KSO_WM_TEMPLATE_CATEGORY" val="diagram"/>
  <p:tag name="KSO_WM_TEMPLATE_INDEX" val="20194623"/>
  <p:tag name="KSO_WM_UNIT_LAYERLEVEL" val="1"/>
  <p:tag name="KSO_WM_TAG_VERSION" val="1.0"/>
  <p:tag name="KSO_WM_BEAUTIFY_FLAG" val="#wm#"/>
  <p:tag name="KSO_WM_UNIT_COLOR_SCHEME_SHAPE_ID" val="20"/>
  <p:tag name="KSO_WM_UNIT_COLOR_SCHEME_PARENT_PAGE" val="0_1"/>
</p:tagLst>
</file>

<file path=ppt/tags/tag22.xml><?xml version="1.0" encoding="utf-8"?>
<p:tagLst xmlns:p="http://schemas.openxmlformats.org/presentationml/2006/main">
  <p:tag name="KSO_WM_UNIT_TEXT_PART_ID_V2" val="a-3-2"/>
  <p:tag name="KSO_WM_UNIT_ISCONTENTS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623_1*a*1"/>
  <p:tag name="KSO_WM_TEMPLATE_CATEGORY" val="diagram"/>
  <p:tag name="KSO_WM_TEMPLATE_INDEX" val="20194623"/>
  <p:tag name="KSO_WM_UNIT_LAYERLEVEL" val="1"/>
  <p:tag name="KSO_WM_TAG_VERSION" val="1.0"/>
  <p:tag name="KSO_WM_BEAUTIFY_FLAG" val="#wm#"/>
  <p:tag name="KSO_WM_UNIT_COLOR_SCHEME_SHAPE_ID" val="21"/>
  <p:tag name="KSO_WM_UNIT_COLOR_SCHEME_PARENT_PAGE" val="0_1"/>
</p:tagLst>
</file>

<file path=ppt/tags/tag23.xml><?xml version="1.0" encoding="utf-8"?>
<p:tagLst xmlns:p="http://schemas.openxmlformats.org/presentationml/2006/main">
  <p:tag name="KSO_WM_TEMPLATE_CATEGORY" val="custom"/>
  <p:tag name="KSO_WM_TEMPLATE_INDEX" val="20187141"/>
</p:tagLst>
</file>

<file path=ppt/tags/tag24.xml><?xml version="1.0" encoding="utf-8"?>
<p:tagLst xmlns:p="http://schemas.openxmlformats.org/presentationml/2006/main">
  <p:tag name="KSO_WM_UNIT_TEXT_PART_ID_V2" val="d-2-2"/>
  <p:tag name="KSO_WM_UNIT_PRESET_TEXT" val="点击此处添加正文，文字是您思想的提炼。&#10;文字是您思想的提炼，为了呈现发布的良好效果。&#10;请言简意赅的阐述您的观点，并根据需要增减文字。&#10;即便信息错综复杂，需要用更多的文字来表述。&#10;也请您尽可能提炼思想的精髓，往往事半功倍。"/>
  <p:tag name="KSO_WM_UNIT_NOCLEAR" val="1"/>
  <p:tag name="KSO_WM_UNIT_VALUE" val="182"/>
  <p:tag name="KSO_WM_UNIT_HIGHLIGHT" val="0"/>
  <p:tag name="KSO_WM_UNIT_COMPATIBLE" val="0"/>
  <p:tag name="KSO_WM_UNIT_DIAGRAM_ISNUMVISUAL" val="0"/>
  <p:tag name="KSO_WM_UNIT_DIAGRAM_ISREFERUNIT" val="0"/>
  <p:tag name="KSO_WM_UNIT_TYPE" val="f"/>
  <p:tag name="KSO_WM_UNIT_INDEX" val="1"/>
  <p:tag name="KSO_WM_UNIT_ID" val="diagram20194618_1*f*1"/>
  <p:tag name="KSO_WM_TEMPLATE_CATEGORY" val="diagram"/>
  <p:tag name="KSO_WM_TEMPLATE_INDEX" val="20194618"/>
  <p:tag name="KSO_WM_UNIT_LAYERLEVEL" val="1"/>
  <p:tag name="KSO_WM_TAG_VERSION" val="1.0"/>
  <p:tag name="KSO_WM_BEAUTIFY_FLAG" val="#wm#"/>
  <p:tag name="KSO_WM_UNIT_COLOR_SCHEME_SHAPE_ID" val="3"/>
  <p:tag name="KSO_WM_UNIT_COLOR_SCHEME_PARENT_PAGE" val="0_1"/>
</p:tagLst>
</file>

<file path=ppt/tags/tag25.xml><?xml version="1.0" encoding="utf-8"?>
<p:tagLst xmlns:p="http://schemas.openxmlformats.org/presentationml/2006/main">
  <p:tag name="KSO_WM_UNIT_TEXT_PART_ID_V2" val="a-3-2"/>
  <p:tag name="KSO_WM_UNIT_ISCONTENTSTITLE" val="0"/>
  <p:tag name="KSO_WM_UNIT_PRESET_TEXT" val="单击此处可添加您的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618_1*a*1"/>
  <p:tag name="KSO_WM_TEMPLATE_CATEGORY" val="diagram"/>
  <p:tag name="KSO_WM_TEMPLATE_INDEX" val="20194618"/>
  <p:tag name="KSO_WM_UNIT_LAYERLEVEL" val="1"/>
  <p:tag name="KSO_WM_TAG_VERSION" val="1.0"/>
  <p:tag name="KSO_WM_BEAUTIFY_FLAG" val="#wm#"/>
  <p:tag name="KSO_WM_UNIT_COLOR_SCHEME_SHAPE_ID" val="20"/>
  <p:tag name="KSO_WM_UNIT_COLOR_SCHEME_PARENT_PAGE" val="0_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18_1*i*5"/>
  <p:tag name="KSO_WM_TEMPLATE_CATEGORY" val="diagram"/>
  <p:tag name="KSO_WM_TEMPLATE_INDEX" val="20194618"/>
  <p:tag name="KSO_WM_UNIT_LAYERLEVEL" val="1"/>
  <p:tag name="KSO_WM_TAG_VERSION" val="1.0"/>
  <p:tag name="KSO_WM_BEAUTIFY_FLAG" val="#wm#"/>
  <p:tag name="KSO_WM_UNIT_COLOR_SCHEME_SHAPE_ID" val="33"/>
  <p:tag name="KSO_WM_UNIT_COLOR_SCHEME_PARENT_PAGE" val="0_1"/>
  <p:tag name="KSO_WM_UNIT_DECOLORIZATION"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618_1*i*6"/>
  <p:tag name="KSO_WM_TEMPLATE_CATEGORY" val="diagram"/>
  <p:tag name="KSO_WM_TEMPLATE_INDEX" val="20194618"/>
  <p:tag name="KSO_WM_UNIT_LAYERLEVEL" val="1"/>
  <p:tag name="KSO_WM_TAG_VERSION" val="1.0"/>
  <p:tag name="KSO_WM_BEAUTIFY_FLAG" val="#wm#"/>
  <p:tag name="KSO_WM_UNIT_COLOR_SCHEME_SHAPE_ID" val="34"/>
  <p:tag name="KSO_WM_UNIT_COLOR_SCHEME_PARENT_PAGE" val="0_1"/>
  <p:tag name="KSO_WM_UNIT_DECOLORIZATION" val="1"/>
</p:tagLst>
</file>

<file path=ppt/tags/tag28.xml><?xml version="1.0" encoding="utf-8"?>
<p:tagLst xmlns:p="http://schemas.openxmlformats.org/presentationml/2006/main">
  <p:tag name="KSO_WM_TEMPLATE_CATEGORY" val="custom"/>
  <p:tag name="KSO_WM_TEMPLATE_INDEX" val="2018714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623_1*i*6"/>
  <p:tag name="KSO_WM_TEMPLATE_CATEGORY" val="diagram"/>
  <p:tag name="KSO_WM_TEMPLATE_INDEX" val="20194623"/>
  <p:tag name="KSO_WM_UNIT_LAYERLEVEL" val="1"/>
  <p:tag name="KSO_WM_TAG_VERSION" val="1.0"/>
  <p:tag name="KSO_WM_BEAUTIFY_FLAG" val="#wm#"/>
  <p:tag name="KSO_WM_UNIT_COLOR_SCHEME_SHAPE_ID" val="39"/>
  <p:tag name="KSO_WM_UNIT_COLOR_SCHEME_PARENT_PAGE" val="0_1"/>
</p:tagLst>
</file>

<file path=ppt/tags/tag3.xml><?xml version="1.0" encoding="utf-8"?>
<p:tagLst xmlns:p="http://schemas.openxmlformats.org/presentationml/2006/main">
  <p:tag name="KSO_WM_UNIT_TEXT_PART_ID_V2" val="d-1-2"/>
  <p:tag name="KSO_WM_UNIT_NOCLEAR" val="1"/>
  <p:tag name="KSO_WM_UNIT_VALUE" val="169"/>
  <p:tag name="KSO_WM_UNIT_HIGHLIGHT" val="0"/>
  <p:tag name="KSO_WM_UNIT_COMPATIBLE" val="0"/>
  <p:tag name="KSO_WM_UNIT_DIAGRAM_ISNUMVISUAL" val="0"/>
  <p:tag name="KSO_WM_UNIT_DIAGRAM_ISREFERUNIT" val="0"/>
  <p:tag name="KSO_WM_UNIT_TYPE" val="f"/>
  <p:tag name="KSO_WM_UNIT_INDEX" val="1"/>
  <p:tag name="KSO_WM_UNIT_ID" val="diagram20196661_1*f*1"/>
  <p:tag name="KSO_WM_TEMPLATE_CATEGORY" val="diagram"/>
  <p:tag name="KSO_WM_TEMPLATE_INDEX" val="20196661"/>
  <p:tag name="KSO_WM_UNIT_LAYERLEVEL" val="1"/>
  <p:tag name="KSO_WM_TAG_VERSION" val="1.0"/>
  <p:tag name="KSO_WM_BEAUTIFY_FLAG" val="#wm#"/>
  <p:tag name="KSO_WM_UNIT_PRESET_TEXT" val="单击此处添加小标题：&#10;点击此处添加正文。&#10;文字是您思想提炼。&#10;请阐述您的观点。&#10;观点 观点 观点  &#10;单击此处添加小标题：&#10;点击此处添加正文。&#10;但信息却错综复杂。&#10;观点 观点 观点  &#10;单击此处添加小标题：&#10;点击此处添加正文。&#10;文字是您思想提炼。"/>
  <p:tag name="KSO_WM_UNIT_ADJUSTLAYOUT_ID" val="10"/>
  <p:tag name="KSO_WM_UNIT_COLOR_SCHEME_SHAPE_ID" val="10"/>
  <p:tag name="KSO_WM_UNIT_COLOR_SCHEME_PARENT_PAGE" val="0_1"/>
</p:tagLst>
</file>

<file path=ppt/tags/tag30.xml><?xml version="1.0" encoding="utf-8"?>
<p:tagLst xmlns:p="http://schemas.openxmlformats.org/presentationml/2006/main">
  <p:tag name="KSO_WM_UNIT_TEXT_PART_ID_V2" val="d-2-2"/>
  <p:tag name="KSO_WM_UNIT_PRESET_TEXT" val="您可以点击此处添加正文,文字是您的核心提炼。&#10;请言简意赅的阐述您的观点，根据需要酌情增减。&#10;以便使观者可以准确的理解您所传达的完整信息。&#10;您的正文已经字字珠玑，但信息却错综复杂。&#10;需要用更多的文字来表述，但请您尽可能提炼精髓。&#10;否则容易造成观者的阅读压力，适得其反。&#10;您输入的文字到这里是最佳视觉效果，请务必注意。"/>
  <p:tag name="KSO_WM_UNIT_NOCLEAR" val="1"/>
  <p:tag name="KSO_WM_UNIT_VALUE" val="234"/>
  <p:tag name="KSO_WM_UNIT_HIGHLIGHT" val="0"/>
  <p:tag name="KSO_WM_UNIT_COMPATIBLE" val="0"/>
  <p:tag name="KSO_WM_UNIT_DIAGRAM_ISNUMVISUAL" val="0"/>
  <p:tag name="KSO_WM_UNIT_DIAGRAM_ISREFERUNIT" val="0"/>
  <p:tag name="KSO_WM_UNIT_TYPE" val="f"/>
  <p:tag name="KSO_WM_UNIT_INDEX" val="1"/>
  <p:tag name="KSO_WM_UNIT_ID" val="diagram20194623_1*f*1"/>
  <p:tag name="KSO_WM_TEMPLATE_CATEGORY" val="diagram"/>
  <p:tag name="KSO_WM_TEMPLATE_INDEX" val="20194623"/>
  <p:tag name="KSO_WM_UNIT_LAYERLEVEL" val="1"/>
  <p:tag name="KSO_WM_TAG_VERSION" val="1.0"/>
  <p:tag name="KSO_WM_BEAUTIFY_FLAG" val="#wm#"/>
  <p:tag name="KSO_WM_UNIT_COLOR_SCHEME_SHAPE_ID" val="20"/>
  <p:tag name="KSO_WM_UNIT_COLOR_SCHEME_PARENT_PAGE" val="0_1"/>
</p:tagLst>
</file>

<file path=ppt/tags/tag31.xml><?xml version="1.0" encoding="utf-8"?>
<p:tagLst xmlns:p="http://schemas.openxmlformats.org/presentationml/2006/main">
  <p:tag name="KSO_WM_UNIT_TEXT_PART_ID_V2" val="a-3-2"/>
  <p:tag name="KSO_WM_UNIT_ISCONTENTS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623_1*a*1"/>
  <p:tag name="KSO_WM_TEMPLATE_CATEGORY" val="diagram"/>
  <p:tag name="KSO_WM_TEMPLATE_INDEX" val="20194623"/>
  <p:tag name="KSO_WM_UNIT_LAYERLEVEL" val="1"/>
  <p:tag name="KSO_WM_TAG_VERSION" val="1.0"/>
  <p:tag name="KSO_WM_BEAUTIFY_FLAG" val="#wm#"/>
  <p:tag name="KSO_WM_UNIT_COLOR_SCHEME_SHAPE_ID" val="21"/>
  <p:tag name="KSO_WM_UNIT_COLOR_SCHEME_PARENT_PAGE" val="0_1"/>
</p:tagLst>
</file>

<file path=ppt/tags/tag32.xml><?xml version="1.0" encoding="utf-8"?>
<p:tagLst xmlns:p="http://schemas.openxmlformats.org/presentationml/2006/main">
  <p:tag name="KSO_WM_TEMPLATE_CATEGORY" val="custom"/>
  <p:tag name="KSO_WM_TEMPLATE_INDEX" val="20187141"/>
</p:tagLst>
</file>

<file path=ppt/tags/tag33.xml><?xml version="1.0" encoding="utf-8"?>
<p:tagLst xmlns:p="http://schemas.openxmlformats.org/presentationml/2006/main">
  <p:tag name="KSO_WM_TEMPLATE_CATEGORY" val="custom"/>
  <p:tag name="KSO_WM_TEMPLATE_INDEX" val="20187141"/>
</p:tagLst>
</file>

<file path=ppt/tags/tag34.xml><?xml version="1.0" encoding="utf-8"?>
<p:tagLst xmlns:p="http://schemas.openxmlformats.org/presentationml/2006/main">
  <p:tag name="KSO_WM_TEMPLATE_CATEGORY" val="custom"/>
  <p:tag name="KSO_WM_TEMPLATE_INDEX" val="2018714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623_1*i*6"/>
  <p:tag name="KSO_WM_TEMPLATE_CATEGORY" val="diagram"/>
  <p:tag name="KSO_WM_TEMPLATE_INDEX" val="20194623"/>
  <p:tag name="KSO_WM_UNIT_LAYERLEVEL" val="1"/>
  <p:tag name="KSO_WM_TAG_VERSION" val="1.0"/>
  <p:tag name="KSO_WM_BEAUTIFY_FLAG" val="#wm#"/>
  <p:tag name="KSO_WM_UNIT_COLOR_SCHEME_SHAPE_ID" val="39"/>
  <p:tag name="KSO_WM_UNIT_COLOR_SCHEME_PARENT_PAGE" val="0_1"/>
</p:tagLst>
</file>

<file path=ppt/tags/tag36.xml><?xml version="1.0" encoding="utf-8"?>
<p:tagLst xmlns:p="http://schemas.openxmlformats.org/presentationml/2006/main">
  <p:tag name="KSO_WM_UNIT_TEXT_PART_ID_V2" val="d-2-2"/>
  <p:tag name="KSO_WM_UNIT_PRESET_TEXT" val="您可以点击此处添加正文,文字是您的核心提炼。&#10;请言简意赅的阐述您的观点，根据需要酌情增减。&#10;以便使观者可以准确的理解您所传达的完整信息。&#10;您的正文已经字字珠玑，但信息却错综复杂。&#10;需要用更多的文字来表述，但请您尽可能提炼精髓。&#10;否则容易造成观者的阅读压力，适得其反。&#10;您输入的文字到这里是最佳视觉效果，请务必注意。"/>
  <p:tag name="KSO_WM_UNIT_NOCLEAR" val="1"/>
  <p:tag name="KSO_WM_UNIT_VALUE" val="234"/>
  <p:tag name="KSO_WM_UNIT_HIGHLIGHT" val="0"/>
  <p:tag name="KSO_WM_UNIT_COMPATIBLE" val="0"/>
  <p:tag name="KSO_WM_UNIT_DIAGRAM_ISNUMVISUAL" val="0"/>
  <p:tag name="KSO_WM_UNIT_DIAGRAM_ISREFERUNIT" val="0"/>
  <p:tag name="KSO_WM_UNIT_TYPE" val="f"/>
  <p:tag name="KSO_WM_UNIT_INDEX" val="1"/>
  <p:tag name="KSO_WM_UNIT_ID" val="diagram20194623_1*f*1"/>
  <p:tag name="KSO_WM_TEMPLATE_CATEGORY" val="diagram"/>
  <p:tag name="KSO_WM_TEMPLATE_INDEX" val="20194623"/>
  <p:tag name="KSO_WM_UNIT_LAYERLEVEL" val="1"/>
  <p:tag name="KSO_WM_TAG_VERSION" val="1.0"/>
  <p:tag name="KSO_WM_BEAUTIFY_FLAG" val="#wm#"/>
  <p:tag name="KSO_WM_UNIT_COLOR_SCHEME_SHAPE_ID" val="20"/>
  <p:tag name="KSO_WM_UNIT_COLOR_SCHEME_PARENT_PAGE" val="0_1"/>
</p:tagLst>
</file>

<file path=ppt/tags/tag37.xml><?xml version="1.0" encoding="utf-8"?>
<p:tagLst xmlns:p="http://schemas.openxmlformats.org/presentationml/2006/main">
  <p:tag name="KSO_WM_UNIT_TEXT_PART_ID_V2" val="a-3-2"/>
  <p:tag name="KSO_WM_UNIT_ISCONTENTS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623_1*a*1"/>
  <p:tag name="KSO_WM_TEMPLATE_CATEGORY" val="diagram"/>
  <p:tag name="KSO_WM_TEMPLATE_INDEX" val="20194623"/>
  <p:tag name="KSO_WM_UNIT_LAYERLEVEL" val="1"/>
  <p:tag name="KSO_WM_TAG_VERSION" val="1.0"/>
  <p:tag name="KSO_WM_BEAUTIFY_FLAG" val="#wm#"/>
  <p:tag name="KSO_WM_UNIT_COLOR_SCHEME_SHAPE_ID" val="21"/>
  <p:tag name="KSO_WM_UNIT_COLOR_SCHEME_PARENT_PAGE" val="0_1"/>
</p:tagLst>
</file>

<file path=ppt/tags/tag38.xml><?xml version="1.0" encoding="utf-8"?>
<p:tagLst xmlns:p="http://schemas.openxmlformats.org/presentationml/2006/main">
  <p:tag name="KSO_WM_TEMPLATE_CATEGORY" val="custom"/>
  <p:tag name="KSO_WM_TEMPLATE_INDEX" val="20187141"/>
</p:tagLst>
</file>

<file path=ppt/tags/tag39.xml><?xml version="1.0" encoding="utf-8"?>
<p:tagLst xmlns:p="http://schemas.openxmlformats.org/presentationml/2006/main">
  <p:tag name="KSO_WM_TEMPLATE_CATEGORY" val="custom"/>
  <p:tag name="KSO_WM_TEMPLATE_INDEX" val="20187141"/>
</p:tagLst>
</file>

<file path=ppt/tags/tag4.xml><?xml version="1.0" encoding="utf-8"?>
<p:tagLst xmlns:p="http://schemas.openxmlformats.org/presentationml/2006/main">
  <p:tag name="KSO_WM_TEMPLATE_CATEGORY" val="diagram"/>
  <p:tag name="KSO_WM_TEMPLATE_INDEX" val="20196661"/>
  <p:tag name="KSO_WM_BEAUTIFY_FLAG" val="#wm#"/>
  <p:tag name="KSO_WM_SLIDE_ID" val="diagram20196661_1"/>
  <p:tag name="KSO_WM_TEMPLATE_SUBCATEGORY" val="0"/>
  <p:tag name="KSO_WM_SLIDE_TYPE" val="text"/>
  <p:tag name="KSO_WM_SLIDE_SUBTYPE" val="pureTxt"/>
  <p:tag name="KSO_WM_SLIDE_ITEM_CNT" val="0"/>
  <p:tag name="KSO_WM_SLIDE_INDEX" val="1"/>
  <p:tag name="KSO_WM_SLIDE_SIZE" val="894*540"/>
  <p:tag name="KSO_WM_SLIDE_POSITION" val="0*0"/>
  <p:tag name="KSO_WM_TAG_VERSION" val="1.0"/>
  <p:tag name="KSO_WM_SLIDE_LAYOUT" val="a_d_f"/>
  <p:tag name="KSO_WM_SLIDE_LAYOUT_CNT" val="1_1_1"/>
  <p:tag name="KSO_WM_SLIDE_CONSTRAINT" val="%7b%22slideConstraint%22%3a%7b%22seriesAreas%22%3a%5b%5d%2c%22singleAreas%22%3a%5b%7b%22shapes%22%3a%5b3%5d%2c%22serialConstraintIndex%22%3a-1%2c%22areatextmark%22%3a0%2c%22pictureprocessmark%22%3a0%7d%5d%7d%7d"/>
  <p:tag name="KSO_WM_SLIDE_COLORSCHEME_VERSION" val="3.2"/>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623_1*i*6"/>
  <p:tag name="KSO_WM_TEMPLATE_CATEGORY" val="diagram"/>
  <p:tag name="KSO_WM_TEMPLATE_INDEX" val="20194623"/>
  <p:tag name="KSO_WM_UNIT_LAYERLEVEL" val="1"/>
  <p:tag name="KSO_WM_TAG_VERSION" val="1.0"/>
  <p:tag name="KSO_WM_BEAUTIFY_FLAG" val="#wm#"/>
  <p:tag name="KSO_WM_UNIT_COLOR_SCHEME_SHAPE_ID" val="39"/>
  <p:tag name="KSO_WM_UNIT_COLOR_SCHEME_PARENT_PAGE" val="0_1"/>
</p:tagLst>
</file>

<file path=ppt/tags/tag41.xml><?xml version="1.0" encoding="utf-8"?>
<p:tagLst xmlns:p="http://schemas.openxmlformats.org/presentationml/2006/main">
  <p:tag name="KSO_WM_UNIT_TEXT_PART_ID_V2" val="d-2-2"/>
  <p:tag name="KSO_WM_UNIT_PRESET_TEXT" val="您可以点击此处添加正文,文字是您的核心提炼。&#10;请言简意赅的阐述您的观点，根据需要酌情增减。&#10;以便使观者可以准确的理解您所传达的完整信息。&#10;您的正文已经字字珠玑，但信息却错综复杂。&#10;需要用更多的文字来表述，但请您尽可能提炼精髓。&#10;否则容易造成观者的阅读压力，适得其反。&#10;您输入的文字到这里是最佳视觉效果，请务必注意。"/>
  <p:tag name="KSO_WM_UNIT_NOCLEAR" val="1"/>
  <p:tag name="KSO_WM_UNIT_VALUE" val="234"/>
  <p:tag name="KSO_WM_UNIT_HIGHLIGHT" val="0"/>
  <p:tag name="KSO_WM_UNIT_COMPATIBLE" val="0"/>
  <p:tag name="KSO_WM_UNIT_DIAGRAM_ISNUMVISUAL" val="0"/>
  <p:tag name="KSO_WM_UNIT_DIAGRAM_ISREFERUNIT" val="0"/>
  <p:tag name="KSO_WM_UNIT_TYPE" val="f"/>
  <p:tag name="KSO_WM_UNIT_INDEX" val="1"/>
  <p:tag name="KSO_WM_UNIT_ID" val="diagram20194623_1*f*1"/>
  <p:tag name="KSO_WM_TEMPLATE_CATEGORY" val="diagram"/>
  <p:tag name="KSO_WM_TEMPLATE_INDEX" val="20194623"/>
  <p:tag name="KSO_WM_UNIT_LAYERLEVEL" val="1"/>
  <p:tag name="KSO_WM_TAG_VERSION" val="1.0"/>
  <p:tag name="KSO_WM_BEAUTIFY_FLAG" val="#wm#"/>
  <p:tag name="KSO_WM_UNIT_COLOR_SCHEME_SHAPE_ID" val="20"/>
  <p:tag name="KSO_WM_UNIT_COLOR_SCHEME_PARENT_PAGE" val="0_1"/>
</p:tagLst>
</file>

<file path=ppt/tags/tag42.xml><?xml version="1.0" encoding="utf-8"?>
<p:tagLst xmlns:p="http://schemas.openxmlformats.org/presentationml/2006/main">
  <p:tag name="KSO_WM_UNIT_TEXT_PART_ID_V2" val="a-3-2"/>
  <p:tag name="KSO_WM_UNIT_ISCONTENTS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623_1*a*1"/>
  <p:tag name="KSO_WM_TEMPLATE_CATEGORY" val="diagram"/>
  <p:tag name="KSO_WM_TEMPLATE_INDEX" val="20194623"/>
  <p:tag name="KSO_WM_UNIT_LAYERLEVEL" val="1"/>
  <p:tag name="KSO_WM_TAG_VERSION" val="1.0"/>
  <p:tag name="KSO_WM_BEAUTIFY_FLAG" val="#wm#"/>
  <p:tag name="KSO_WM_UNIT_COLOR_SCHEME_SHAPE_ID" val="21"/>
  <p:tag name="KSO_WM_UNIT_COLOR_SCHEME_PARENT_PAGE" val="0_1"/>
</p:tagLst>
</file>

<file path=ppt/tags/tag43.xml><?xml version="1.0" encoding="utf-8"?>
<p:tagLst xmlns:p="http://schemas.openxmlformats.org/presentationml/2006/main">
  <p:tag name="KSO_WM_TEMPLATE_CATEGORY" val="custom"/>
  <p:tag name="KSO_WM_TEMPLATE_INDEX" val="20187141"/>
</p:tagLst>
</file>

<file path=ppt/tags/tag44.xml><?xml version="1.0" encoding="utf-8"?>
<p:tagLst xmlns:p="http://schemas.openxmlformats.org/presentationml/2006/main">
  <p:tag name="KSO_WM_TEMPLATE_CATEGORY" val="custom"/>
  <p:tag name="KSO_WM_TEMPLATE_INDEX" val="2018714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623_1*i*6"/>
  <p:tag name="KSO_WM_TEMPLATE_CATEGORY" val="diagram"/>
  <p:tag name="KSO_WM_TEMPLATE_INDEX" val="20194623"/>
  <p:tag name="KSO_WM_UNIT_LAYERLEVEL" val="1"/>
  <p:tag name="KSO_WM_TAG_VERSION" val="1.0"/>
  <p:tag name="KSO_WM_BEAUTIFY_FLAG" val="#wm#"/>
  <p:tag name="KSO_WM_UNIT_COLOR_SCHEME_SHAPE_ID" val="39"/>
  <p:tag name="KSO_WM_UNIT_COLOR_SCHEME_PARENT_PAGE" val="0_1"/>
</p:tagLst>
</file>

<file path=ppt/tags/tag46.xml><?xml version="1.0" encoding="utf-8"?>
<p:tagLst xmlns:p="http://schemas.openxmlformats.org/presentationml/2006/main">
  <p:tag name="KSO_WM_UNIT_TEXT_PART_ID_V2" val="d-2-2"/>
  <p:tag name="KSO_WM_UNIT_PRESET_TEXT" val="您可以点击此处添加正文,文字是您的核心提炼。&#10;请言简意赅的阐述您的观点，根据需要酌情增减。&#10;以便使观者可以准确的理解您所传达的完整信息。&#10;您的正文已经字字珠玑，但信息却错综复杂。&#10;需要用更多的文字来表述，但请您尽可能提炼精髓。&#10;否则容易造成观者的阅读压力，适得其反。&#10;您输入的文字到这里是最佳视觉效果，请务必注意。"/>
  <p:tag name="KSO_WM_UNIT_NOCLEAR" val="1"/>
  <p:tag name="KSO_WM_UNIT_VALUE" val="234"/>
  <p:tag name="KSO_WM_UNIT_HIGHLIGHT" val="0"/>
  <p:tag name="KSO_WM_UNIT_COMPATIBLE" val="0"/>
  <p:tag name="KSO_WM_UNIT_DIAGRAM_ISNUMVISUAL" val="0"/>
  <p:tag name="KSO_WM_UNIT_DIAGRAM_ISREFERUNIT" val="0"/>
  <p:tag name="KSO_WM_UNIT_TYPE" val="f"/>
  <p:tag name="KSO_WM_UNIT_INDEX" val="1"/>
  <p:tag name="KSO_WM_UNIT_ID" val="diagram20194623_1*f*1"/>
  <p:tag name="KSO_WM_TEMPLATE_CATEGORY" val="diagram"/>
  <p:tag name="KSO_WM_TEMPLATE_INDEX" val="20194623"/>
  <p:tag name="KSO_WM_UNIT_LAYERLEVEL" val="1"/>
  <p:tag name="KSO_WM_TAG_VERSION" val="1.0"/>
  <p:tag name="KSO_WM_BEAUTIFY_FLAG" val="#wm#"/>
  <p:tag name="KSO_WM_UNIT_COLOR_SCHEME_SHAPE_ID" val="20"/>
  <p:tag name="KSO_WM_UNIT_COLOR_SCHEME_PARENT_PAGE" val="0_1"/>
</p:tagLst>
</file>

<file path=ppt/tags/tag47.xml><?xml version="1.0" encoding="utf-8"?>
<p:tagLst xmlns:p="http://schemas.openxmlformats.org/presentationml/2006/main">
  <p:tag name="KSO_WM_UNIT_TEXT_PART_ID_V2" val="a-3-2"/>
  <p:tag name="KSO_WM_UNIT_ISCONTENTS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623_1*a*1"/>
  <p:tag name="KSO_WM_TEMPLATE_CATEGORY" val="diagram"/>
  <p:tag name="KSO_WM_TEMPLATE_INDEX" val="20194623"/>
  <p:tag name="KSO_WM_UNIT_LAYERLEVEL" val="1"/>
  <p:tag name="KSO_WM_TAG_VERSION" val="1.0"/>
  <p:tag name="KSO_WM_BEAUTIFY_FLAG" val="#wm#"/>
  <p:tag name="KSO_WM_UNIT_COLOR_SCHEME_SHAPE_ID" val="21"/>
  <p:tag name="KSO_WM_UNIT_COLOR_SCHEME_PARENT_PAGE" val="0_1"/>
</p:tagLst>
</file>

<file path=ppt/tags/tag48.xml><?xml version="1.0" encoding="utf-8"?>
<p:tagLst xmlns:p="http://schemas.openxmlformats.org/presentationml/2006/main">
  <p:tag name="KSO_WM_TEMPLATE_CATEGORY" val="custom"/>
  <p:tag name="KSO_WM_TEMPLATE_INDEX" val="20187141"/>
</p:tagLst>
</file>

<file path=ppt/tags/tag49.xml><?xml version="1.0" encoding="utf-8"?>
<p:tagLst xmlns:p="http://schemas.openxmlformats.org/presentationml/2006/main">
  <p:tag name="KSO_WM_TEMPLATE_CATEGORY" val="custom"/>
  <p:tag name="KSO_WM_TEMPLATE_INDEX" val="2018714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61_1*i*2"/>
  <p:tag name="KSO_WM_TEMPLATE_CATEGORY" val="diagram"/>
  <p:tag name="KSO_WM_TEMPLATE_INDEX" val="20196661"/>
  <p:tag name="KSO_WM_UNIT_LAYERLEVEL" val="1"/>
  <p:tag name="KSO_WM_TAG_VERSION" val="1.0"/>
  <p:tag name="KSO_WM_BEAUTIFY_FLAG" val="#wm#"/>
  <p:tag name="KSO_WM_UNIT_ADJUSTLAYOUT_ID" val="7"/>
  <p:tag name="KSO_WM_UNIT_COLOR_SCHEME_SHAPE_ID" val="7"/>
  <p:tag name="KSO_WM_UNIT_COLOR_SCHEME_PARENT_PAGE" val="0_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623_1*i*6"/>
  <p:tag name="KSO_WM_TEMPLATE_CATEGORY" val="diagram"/>
  <p:tag name="KSO_WM_TEMPLATE_INDEX" val="20194623"/>
  <p:tag name="KSO_WM_UNIT_LAYERLEVEL" val="1"/>
  <p:tag name="KSO_WM_TAG_VERSION" val="1.0"/>
  <p:tag name="KSO_WM_BEAUTIFY_FLAG" val="#wm#"/>
  <p:tag name="KSO_WM_UNIT_COLOR_SCHEME_SHAPE_ID" val="39"/>
  <p:tag name="KSO_WM_UNIT_COLOR_SCHEME_PARENT_PAGE" val="0_1"/>
</p:tagLst>
</file>

<file path=ppt/tags/tag51.xml><?xml version="1.0" encoding="utf-8"?>
<p:tagLst xmlns:p="http://schemas.openxmlformats.org/presentationml/2006/main">
  <p:tag name="KSO_WM_UNIT_TEXT_PART_ID_V2" val="d-2-2"/>
  <p:tag name="KSO_WM_UNIT_PRESET_TEXT" val="您可以点击此处添加正文,文字是您的核心提炼。&#10;请言简意赅的阐述您的观点，根据需要酌情增减。&#10;以便使观者可以准确的理解您所传达的完整信息。&#10;您的正文已经字字珠玑，但信息却错综复杂。&#10;需要用更多的文字来表述，但请您尽可能提炼精髓。&#10;否则容易造成观者的阅读压力，适得其反。&#10;您输入的文字到这里是最佳视觉效果，请务必注意。"/>
  <p:tag name="KSO_WM_UNIT_NOCLEAR" val="1"/>
  <p:tag name="KSO_WM_UNIT_VALUE" val="234"/>
  <p:tag name="KSO_WM_UNIT_HIGHLIGHT" val="0"/>
  <p:tag name="KSO_WM_UNIT_COMPATIBLE" val="0"/>
  <p:tag name="KSO_WM_UNIT_DIAGRAM_ISNUMVISUAL" val="0"/>
  <p:tag name="KSO_WM_UNIT_DIAGRAM_ISREFERUNIT" val="0"/>
  <p:tag name="KSO_WM_UNIT_TYPE" val="f"/>
  <p:tag name="KSO_WM_UNIT_INDEX" val="1"/>
  <p:tag name="KSO_WM_UNIT_ID" val="diagram20194623_1*f*1"/>
  <p:tag name="KSO_WM_TEMPLATE_CATEGORY" val="diagram"/>
  <p:tag name="KSO_WM_TEMPLATE_INDEX" val="20194623"/>
  <p:tag name="KSO_WM_UNIT_LAYERLEVEL" val="1"/>
  <p:tag name="KSO_WM_TAG_VERSION" val="1.0"/>
  <p:tag name="KSO_WM_BEAUTIFY_FLAG" val="#wm#"/>
  <p:tag name="KSO_WM_UNIT_COLOR_SCHEME_SHAPE_ID" val="20"/>
  <p:tag name="KSO_WM_UNIT_COLOR_SCHEME_PARENT_PAGE" val="0_1"/>
</p:tagLst>
</file>

<file path=ppt/tags/tag52.xml><?xml version="1.0" encoding="utf-8"?>
<p:tagLst xmlns:p="http://schemas.openxmlformats.org/presentationml/2006/main">
  <p:tag name="KSO_WM_UNIT_TEXT_PART_ID_V2" val="a-3-2"/>
  <p:tag name="KSO_WM_UNIT_ISCONTENTS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623_1*a*1"/>
  <p:tag name="KSO_WM_TEMPLATE_CATEGORY" val="diagram"/>
  <p:tag name="KSO_WM_TEMPLATE_INDEX" val="20194623"/>
  <p:tag name="KSO_WM_UNIT_LAYERLEVEL" val="1"/>
  <p:tag name="KSO_WM_TAG_VERSION" val="1.0"/>
  <p:tag name="KSO_WM_BEAUTIFY_FLAG" val="#wm#"/>
  <p:tag name="KSO_WM_UNIT_COLOR_SCHEME_SHAPE_ID" val="21"/>
  <p:tag name="KSO_WM_UNIT_COLOR_SCHEME_PARENT_PAGE" val="0_1"/>
</p:tagLst>
</file>

<file path=ppt/tags/tag53.xml><?xml version="1.0" encoding="utf-8"?>
<p:tagLst xmlns:p="http://schemas.openxmlformats.org/presentationml/2006/main">
  <p:tag name="KSO_WM_UNIT_TEXT_PART_ID_V2" val="a-3-2"/>
  <p:tag name="KSO_WM_UNIT_ISCONTENTS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623_1*a*1"/>
  <p:tag name="KSO_WM_TEMPLATE_CATEGORY" val="diagram"/>
  <p:tag name="KSO_WM_TEMPLATE_INDEX" val="20194623"/>
  <p:tag name="KSO_WM_UNIT_LAYERLEVEL" val="1"/>
  <p:tag name="KSO_WM_TAG_VERSION" val="1.0"/>
  <p:tag name="KSO_WM_BEAUTIFY_FLAG" val="#wm#"/>
  <p:tag name="KSO_WM_UNIT_COLOR_SCHEME_SHAPE_ID" val="21"/>
  <p:tag name="KSO_WM_UNIT_COLOR_SCHEME_PARENT_PAGE" val="0_1"/>
</p:tagLst>
</file>

<file path=ppt/tags/tag54.xml><?xml version="1.0" encoding="utf-8"?>
<p:tagLst xmlns:p="http://schemas.openxmlformats.org/presentationml/2006/main">
  <p:tag name="KSO_WM_TEMPLATE_CATEGORY" val="custom"/>
  <p:tag name="KSO_WM_TEMPLATE_INDEX" val="2018714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623_1*i*6"/>
  <p:tag name="KSO_WM_TEMPLATE_CATEGORY" val="diagram"/>
  <p:tag name="KSO_WM_TEMPLATE_INDEX" val="20194623"/>
  <p:tag name="KSO_WM_UNIT_LAYERLEVEL" val="1"/>
  <p:tag name="KSO_WM_TAG_VERSION" val="1.0"/>
  <p:tag name="KSO_WM_BEAUTIFY_FLAG" val="#wm#"/>
  <p:tag name="KSO_WM_UNIT_COLOR_SCHEME_SHAPE_ID" val="39"/>
  <p:tag name="KSO_WM_UNIT_COLOR_SCHEME_PARENT_PAGE" val="0_1"/>
</p:tagLst>
</file>

<file path=ppt/tags/tag56.xml><?xml version="1.0" encoding="utf-8"?>
<p:tagLst xmlns:p="http://schemas.openxmlformats.org/presentationml/2006/main">
  <p:tag name="KSO_WM_UNIT_TEXT_PART_ID_V2" val="d-2-2"/>
  <p:tag name="KSO_WM_UNIT_PRESET_TEXT" val="您可以点击此处添加正文,文字是您的核心提炼。&#10;请言简意赅的阐述您的观点，根据需要酌情增减。&#10;以便使观者可以准确的理解您所传达的完整信息。&#10;您的正文已经字字珠玑，但信息却错综复杂。&#10;需要用更多的文字来表述，但请您尽可能提炼精髓。&#10;否则容易造成观者的阅读压力，适得其反。&#10;您输入的文字到这里是最佳视觉效果，请务必注意。"/>
  <p:tag name="KSO_WM_UNIT_NOCLEAR" val="1"/>
  <p:tag name="KSO_WM_UNIT_VALUE" val="234"/>
  <p:tag name="KSO_WM_UNIT_HIGHLIGHT" val="0"/>
  <p:tag name="KSO_WM_UNIT_COMPATIBLE" val="0"/>
  <p:tag name="KSO_WM_UNIT_DIAGRAM_ISNUMVISUAL" val="0"/>
  <p:tag name="KSO_WM_UNIT_DIAGRAM_ISREFERUNIT" val="0"/>
  <p:tag name="KSO_WM_UNIT_TYPE" val="f"/>
  <p:tag name="KSO_WM_UNIT_INDEX" val="1"/>
  <p:tag name="KSO_WM_UNIT_ID" val="diagram20194623_1*f*1"/>
  <p:tag name="KSO_WM_TEMPLATE_CATEGORY" val="diagram"/>
  <p:tag name="KSO_WM_TEMPLATE_INDEX" val="20194623"/>
  <p:tag name="KSO_WM_UNIT_LAYERLEVEL" val="1"/>
  <p:tag name="KSO_WM_TAG_VERSION" val="1.0"/>
  <p:tag name="KSO_WM_BEAUTIFY_FLAG" val="#wm#"/>
  <p:tag name="KSO_WM_UNIT_COLOR_SCHEME_SHAPE_ID" val="20"/>
  <p:tag name="KSO_WM_UNIT_COLOR_SCHEME_PARENT_PAGE" val="0_1"/>
</p:tagLst>
</file>

<file path=ppt/tags/tag57.xml><?xml version="1.0" encoding="utf-8"?>
<p:tagLst xmlns:p="http://schemas.openxmlformats.org/presentationml/2006/main">
  <p:tag name="KSO_WM_UNIT_TEXT_PART_ID_V2" val="a-3-2"/>
  <p:tag name="KSO_WM_UNIT_ISCONTENTS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623_1*a*1"/>
  <p:tag name="KSO_WM_TEMPLATE_CATEGORY" val="diagram"/>
  <p:tag name="KSO_WM_TEMPLATE_INDEX" val="20194623"/>
  <p:tag name="KSO_WM_UNIT_LAYERLEVEL" val="1"/>
  <p:tag name="KSO_WM_TAG_VERSION" val="1.0"/>
  <p:tag name="KSO_WM_BEAUTIFY_FLAG" val="#wm#"/>
  <p:tag name="KSO_WM_UNIT_COLOR_SCHEME_SHAPE_ID" val="21"/>
  <p:tag name="KSO_WM_UNIT_COLOR_SCHEME_PARENT_PAGE" val="0_1"/>
</p:tagLst>
</file>

<file path=ppt/tags/tag58.xml><?xml version="1.0" encoding="utf-8"?>
<p:tagLst xmlns:p="http://schemas.openxmlformats.org/presentationml/2006/main">
  <p:tag name="KSO_WM_TEMPLATE_CATEGORY" val="custom"/>
  <p:tag name="KSO_WM_TEMPLATE_INDEX" val="20187141"/>
</p:tagLst>
</file>

<file path=ppt/tags/tag59.xml><?xml version="1.0" encoding="utf-8"?>
<p:tagLst xmlns:p="http://schemas.openxmlformats.org/presentationml/2006/main">
  <p:tag name="KSO_WM_TEMPLATE_CATEGORY" val="custom"/>
  <p:tag name="KSO_WM_TEMPLATE_INDEX" val="20187141"/>
</p:tagLst>
</file>

<file path=ppt/tags/tag6.xml><?xml version="1.0" encoding="utf-8"?>
<p:tagLst xmlns:p="http://schemas.openxmlformats.org/presentationml/2006/main">
  <p:tag name="KSO_WM_UNIT_VALUE" val="1317*1755"/>
  <p:tag name="KSO_WM_UNIT_HIGHLIGHT" val="0"/>
  <p:tag name="KSO_WM_UNIT_COMPATIBLE" val="0"/>
  <p:tag name="KSO_WM_UNIT_DIAGRAM_ISNUMVISUAL" val="0"/>
  <p:tag name="KSO_WM_UNIT_DIAGRAM_ISREFERUNIT" val="0"/>
  <p:tag name="KSO_WM_UNIT_TYPE" val="d"/>
  <p:tag name="KSO_WM_UNIT_INDEX" val="1"/>
  <p:tag name="KSO_WM_UNIT_ID" val="diagram20196661_1*d*1"/>
  <p:tag name="KSO_WM_TEMPLATE_CATEGORY" val="diagram"/>
  <p:tag name="KSO_WM_TEMPLATE_INDEX" val="20196661"/>
  <p:tag name="KSO_WM_UNIT_LAYERLEVEL" val="1"/>
  <p:tag name="KSO_WM_TAG_VERSION" val="1.0"/>
  <p:tag name="KSO_WM_BEAUTIFY_FLAG" val="#wm#"/>
  <p:tag name="KSO_WM_UNIT_ADJUSTLAYOUT_ID" val="3"/>
  <p:tag name="KSO_WM_UNIT_PICTURE_CLIP_FLAG" val="1"/>
  <p:tag name="KSO_WM_UNIT_COLOR_SCHEME_SHAPE_ID" val="3"/>
  <p:tag name="KSO_WM_UNIT_COLOR_SCHEME_PARENT_PAGE" val="0_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623_1*i*6"/>
  <p:tag name="KSO_WM_TEMPLATE_CATEGORY" val="diagram"/>
  <p:tag name="KSO_WM_TEMPLATE_INDEX" val="20194623"/>
  <p:tag name="KSO_WM_UNIT_LAYERLEVEL" val="1"/>
  <p:tag name="KSO_WM_TAG_VERSION" val="1.0"/>
  <p:tag name="KSO_WM_BEAUTIFY_FLAG" val="#wm#"/>
  <p:tag name="KSO_WM_UNIT_COLOR_SCHEME_SHAPE_ID" val="39"/>
  <p:tag name="KSO_WM_UNIT_COLOR_SCHEME_PARENT_PAGE" val="0_1"/>
</p:tagLst>
</file>

<file path=ppt/tags/tag61.xml><?xml version="1.0" encoding="utf-8"?>
<p:tagLst xmlns:p="http://schemas.openxmlformats.org/presentationml/2006/main">
  <p:tag name="KSO_WM_UNIT_TEXT_PART_ID_V2" val="d-2-2"/>
  <p:tag name="KSO_WM_UNIT_PRESET_TEXT" val="您可以点击此处添加正文,文字是您的核心提炼。&#10;请言简意赅的阐述您的观点，根据需要酌情增减。&#10;以便使观者可以准确的理解您所传达的完整信息。&#10;您的正文已经字字珠玑，但信息却错综复杂。&#10;需要用更多的文字来表述，但请您尽可能提炼精髓。&#10;否则容易造成观者的阅读压力，适得其反。&#10;您输入的文字到这里是最佳视觉效果，请务必注意。"/>
  <p:tag name="KSO_WM_UNIT_NOCLEAR" val="1"/>
  <p:tag name="KSO_WM_UNIT_VALUE" val="234"/>
  <p:tag name="KSO_WM_UNIT_HIGHLIGHT" val="0"/>
  <p:tag name="KSO_WM_UNIT_COMPATIBLE" val="0"/>
  <p:tag name="KSO_WM_UNIT_DIAGRAM_ISNUMVISUAL" val="0"/>
  <p:tag name="KSO_WM_UNIT_DIAGRAM_ISREFERUNIT" val="0"/>
  <p:tag name="KSO_WM_UNIT_TYPE" val="f"/>
  <p:tag name="KSO_WM_UNIT_INDEX" val="1"/>
  <p:tag name="KSO_WM_UNIT_ID" val="diagram20194623_1*f*1"/>
  <p:tag name="KSO_WM_TEMPLATE_CATEGORY" val="diagram"/>
  <p:tag name="KSO_WM_TEMPLATE_INDEX" val="20194623"/>
  <p:tag name="KSO_WM_UNIT_LAYERLEVEL" val="1"/>
  <p:tag name="KSO_WM_TAG_VERSION" val="1.0"/>
  <p:tag name="KSO_WM_BEAUTIFY_FLAG" val="#wm#"/>
  <p:tag name="KSO_WM_UNIT_COLOR_SCHEME_SHAPE_ID" val="20"/>
  <p:tag name="KSO_WM_UNIT_COLOR_SCHEME_PARENT_PAGE" val="0_1"/>
</p:tagLst>
</file>

<file path=ppt/tags/tag62.xml><?xml version="1.0" encoding="utf-8"?>
<p:tagLst xmlns:p="http://schemas.openxmlformats.org/presentationml/2006/main">
  <p:tag name="KSO_WM_UNIT_TEXT_PART_ID_V2" val="a-3-2"/>
  <p:tag name="KSO_WM_UNIT_ISCONTENTS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623_1*a*1"/>
  <p:tag name="KSO_WM_TEMPLATE_CATEGORY" val="diagram"/>
  <p:tag name="KSO_WM_TEMPLATE_INDEX" val="20194623"/>
  <p:tag name="KSO_WM_UNIT_LAYERLEVEL" val="1"/>
  <p:tag name="KSO_WM_TAG_VERSION" val="1.0"/>
  <p:tag name="KSO_WM_BEAUTIFY_FLAG" val="#wm#"/>
  <p:tag name="KSO_WM_UNIT_COLOR_SCHEME_SHAPE_ID" val="21"/>
  <p:tag name="KSO_WM_UNIT_COLOR_SCHEME_PARENT_PAGE" val="0_1"/>
</p:tagLst>
</file>

<file path=ppt/tags/tag63.xml><?xml version="1.0" encoding="utf-8"?>
<p:tagLst xmlns:p="http://schemas.openxmlformats.org/presentationml/2006/main">
  <p:tag name="KSO_WM_TEMPLATE_CATEGORY" val="custom"/>
  <p:tag name="KSO_WM_TEMPLATE_INDEX" val="20187141"/>
</p:tagLst>
</file>

<file path=ppt/tags/tag64.xml><?xml version="1.0" encoding="utf-8"?>
<p:tagLst xmlns:p="http://schemas.openxmlformats.org/presentationml/2006/main">
  <p:tag name="KSO_WM_TEMPLATE_CATEGORY" val="custom"/>
  <p:tag name="KSO_WM_TEMPLATE_INDEX" val="20187141"/>
</p:tagLst>
</file>

<file path=ppt/tags/tag65.xml><?xml version="1.0" encoding="utf-8"?>
<p:tagLst xmlns:p="http://schemas.openxmlformats.org/presentationml/2006/main">
  <p:tag name="KSO_WM_TEMPLATE_CATEGORY" val="custom"/>
  <p:tag name="KSO_WM_TEMPLATE_INDEX" val="20187141"/>
</p:tagLst>
</file>

<file path=ppt/tags/tag66.xml><?xml version="1.0" encoding="utf-8"?>
<p:tagLst xmlns:p="http://schemas.openxmlformats.org/presentationml/2006/main">
  <p:tag name="KSO_WM_TEMPLATE_CATEGORY" val="custom"/>
  <p:tag name="KSO_WM_TEMPLATE_INDEX" val="20187141"/>
</p:tagLst>
</file>

<file path=ppt/tags/tag67.xml><?xml version="1.0" encoding="utf-8"?>
<p:tagLst xmlns:p="http://schemas.openxmlformats.org/presentationml/2006/main">
  <p:tag name="KSO_WM_TEMPLATE_CATEGORY" val="custom"/>
  <p:tag name="KSO_WM_TEMPLATE_INDEX" val="20187141"/>
</p:tagLst>
</file>

<file path=ppt/tags/tag68.xml><?xml version="1.0" encoding="utf-8"?>
<p:tagLst xmlns:p="http://schemas.openxmlformats.org/presentationml/2006/main">
  <p:tag name="KSO_WM_TEMPLATE_CATEGORY" val="custom"/>
  <p:tag name="KSO_WM_TEMPLATE_INDEX" val="260"/>
</p:tagLst>
</file>

<file path=ppt/tags/tag69.xml><?xml version="1.0" encoding="utf-8"?>
<p:tagLst xmlns:p="http://schemas.openxmlformats.org/presentationml/2006/main">
  <p:tag name="KSO_WM_TEMPLATE_CATEGORY" val="custom"/>
  <p:tag name="KSO_WM_TEMPLATE_INDEX" val="260"/>
</p:tagLst>
</file>

<file path=ppt/tags/tag7.xml><?xml version="1.0" encoding="utf-8"?>
<p:tagLst xmlns:p="http://schemas.openxmlformats.org/presentationml/2006/main">
  <p:tag name="KSO_WM_UNIT_TEXT_PART_ID_V2" val="a-1-2"/>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6661_1*a*1"/>
  <p:tag name="KSO_WM_TEMPLATE_CATEGORY" val="diagram"/>
  <p:tag name="KSO_WM_TEMPLATE_INDEX" val="20196661"/>
  <p:tag name="KSO_WM_UNIT_LAYERLEVEL" val="1"/>
  <p:tag name="KSO_WM_TAG_VERSION" val="1.0"/>
  <p:tag name="KSO_WM_BEAUTIFY_FLAG" val="#wm#"/>
  <p:tag name="KSO_WM_UNIT_PRESET_TEXT" val="单击添加大标题"/>
  <p:tag name="KSO_WM_UNIT_ADJUSTLAYOUT_ID" val="9"/>
  <p:tag name="KSO_WM_UNIT_COLOR_SCHEME_SHAPE_ID" val="9"/>
  <p:tag name="KSO_WM_UNIT_COLOR_SCHEME_PARENT_PAGE" val="0_1"/>
</p:tagLst>
</file>

<file path=ppt/tags/tag70.xml><?xml version="1.0" encoding="utf-8"?>
<p:tagLst xmlns:p="http://schemas.openxmlformats.org/presentationml/2006/main">
  <p:tag name="KSO_WM_TEMPLATE_CATEGORY" val="custom"/>
  <p:tag name="KSO_WM_TEMPLATE_INDEX" val="260"/>
</p:tagLst>
</file>

<file path=ppt/tags/tag71.xml><?xml version="1.0" encoding="utf-8"?>
<p:tagLst xmlns:p="http://schemas.openxmlformats.org/presentationml/2006/main">
  <p:tag name="KSO_WM_TEMPLATE_CATEGORY" val="custom"/>
  <p:tag name="KSO_WM_TEMPLATE_INDEX" val="260"/>
</p:tagLst>
</file>

<file path=ppt/tags/tag72.xml><?xml version="1.0" encoding="utf-8"?>
<p:tagLst xmlns:p="http://schemas.openxmlformats.org/presentationml/2006/main">
  <p:tag name="KSO_WM_BEAUTIFY_FLAG" val="#wm#"/>
  <p:tag name="KSO_WM_TEMPLATE_CATEGORY" val="custom"/>
  <p:tag name="KSO_WM_TEMPLATE_INDEX" val="260"/>
</p:tagLst>
</file>

<file path=ppt/tags/tag73.xml><?xml version="1.0" encoding="utf-8"?>
<p:tagLst xmlns:p="http://schemas.openxmlformats.org/presentationml/2006/main">
  <p:tag name="KSO_WM_BEAUTIFY_FLAG" val="#wm#"/>
  <p:tag name="KSO_WM_TEMPLATE_CATEGORY" val="custom"/>
  <p:tag name="KSO_WM_TEMPLATE_INDEX" val="260"/>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290_1*i*2"/>
  <p:tag name="KSO_WM_TEMPLATE_CATEGORY" val="diagram"/>
  <p:tag name="KSO_WM_TEMPLATE_INDEX" val="20191290"/>
  <p:tag name="KSO_WM_UNIT_LAYERLEVEL" val="1"/>
  <p:tag name="KSO_WM_TAG_VERSION" val="1.0"/>
  <p:tag name="KSO_WM_BEAUTIFY_FLAG" val="#wm#"/>
  <p:tag name="KSO_WM_UNIT_ADJUSTLAYOUT_ID" val="25"/>
  <p:tag name="KSO_WM_UNIT_COLOR_SCHEME_SHAPE_ID" val="25"/>
  <p:tag name="KSO_WM_UNIT_COLOR_SCHEME_PARENT_PAGE" val="0_1"/>
  <p:tag name="KSO_WM_UNIT_FOIL_COLOR" val="1"/>
</p:tagLst>
</file>

<file path=ppt/tags/tag75.xml><?xml version="1.0" encoding="utf-8"?>
<p:tagLst xmlns:p="http://schemas.openxmlformats.org/presentationml/2006/main">
  <p:tag name="KSO_WM_UNIT_ISCONTENTSTITLE" val="0"/>
  <p:tag name="KSO_WM_UNIT_PRESET_TEXT" val="单击此处&#10;添加大标题内容"/>
  <p:tag name="KSO_WM_UNIT_TEXT_PART_ID" val="5-X"/>
  <p:tag name="KSO_WM_UNIT_TEXT_PART_SIZE" val="92.4*403"/>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1290_1*a*1"/>
  <p:tag name="KSO_WM_TEMPLATE_CATEGORY" val="diagram"/>
  <p:tag name="KSO_WM_TEMPLATE_INDEX" val="20191290"/>
  <p:tag name="KSO_WM_UNIT_LAYERLEVEL" val="1"/>
  <p:tag name="KSO_WM_TAG_VERSION" val="1.0"/>
  <p:tag name="KSO_WM_BEAUTIFY_FLAG" val="#wm#"/>
  <p:tag name="KSO_WM_UNIT_ADJUSTLAYOUT_ID" val="17"/>
  <p:tag name="KSO_WM_UNIT_COLOR_SCHEME_SHAPE_ID" val="17"/>
  <p:tag name="KSO_WM_UNIT_COLOR_SCHEME_PARENT_PAGE" val="0_1"/>
</p:tagLst>
</file>

<file path=ppt/tags/tag76.xml><?xml version="1.0" encoding="utf-8"?>
<p:tagLst xmlns:p="http://schemas.openxmlformats.org/presentationml/2006/main">
  <p:tag name="KSO_WM_UNIT_VALUE" val="1692*1269"/>
  <p:tag name="KSO_WM_UNIT_HIGHLIGHT" val="0"/>
  <p:tag name="KSO_WM_UNIT_COMPATIBLE" val="0"/>
  <p:tag name="KSO_WM_UNIT_DIAGRAM_ISNUMVISUAL" val="0"/>
  <p:tag name="KSO_WM_UNIT_DIAGRAM_ISREFERUNIT" val="0"/>
  <p:tag name="KSO_WM_UNIT_TYPE" val="d"/>
  <p:tag name="KSO_WM_UNIT_INDEX" val="1"/>
  <p:tag name="KSO_WM_UNIT_ID" val="diagram20191290_1*d*1"/>
  <p:tag name="KSO_WM_TEMPLATE_CATEGORY" val="diagram"/>
  <p:tag name="KSO_WM_TEMPLATE_INDEX" val="20191290"/>
  <p:tag name="KSO_WM_UNIT_LAYERLEVEL" val="1"/>
  <p:tag name="KSO_WM_TAG_VERSION" val="1.0"/>
  <p:tag name="KSO_WM_BEAUTIFY_FLAG" val="#wm#"/>
  <p:tag name="KSO_WM_UNIT_ADJUSTLAYOUT_ID" val="18"/>
  <p:tag name="KSO_WM_UNIT_PICTURE_CLIP_FLAG" val="1"/>
  <p:tag name="KSO_WM_UNIT_COLOR_SCHEME_SHAPE_ID" val="18"/>
  <p:tag name="KSO_WM_UNIT_COLOR_SCHEME_PARENT_PAGE" val="0_1"/>
</p:tagLst>
</file>

<file path=ppt/tags/tag77.xml><?xml version="1.0" encoding="utf-8"?>
<p:tagLst xmlns:p="http://schemas.openxmlformats.org/presentationml/2006/main">
  <p:tag name="KSO_WM_TEMPLATE_CATEGORY" val="custom"/>
  <p:tag name="KSO_WM_TEMPLATE_INDEX" val="2018714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292_1*i*2"/>
  <p:tag name="KSO_WM_TEMPLATE_CATEGORY" val="diagram"/>
  <p:tag name="KSO_WM_TEMPLATE_INDEX" val="20191292"/>
  <p:tag name="KSO_WM_UNIT_LAYERLEVEL" val="1"/>
  <p:tag name="KSO_WM_TAG_VERSION" val="1.0"/>
  <p:tag name="KSO_WM_BEAUTIFY_FLAG" val="#wm#"/>
  <p:tag name="KSO_WM_UNIT_ADJUSTLAYOUT_ID" val="2"/>
  <p:tag name="KSO_WM_UNIT_COLOR_SCHEME_SHAPE_ID" val="2"/>
  <p:tag name="KSO_WM_UNIT_COLOR_SCHEME_PARENT_PAGE" val="0_1"/>
</p:tagLst>
</file>

<file path=ppt/tags/tag79.xml><?xml version="1.0" encoding="utf-8"?>
<p:tagLst xmlns:p="http://schemas.openxmlformats.org/presentationml/2006/main">
  <p:tag name="KSO_WM_UNIT_VALUE" val="1405*1873"/>
  <p:tag name="KSO_WM_UNIT_HIGHLIGHT" val="0"/>
  <p:tag name="KSO_WM_UNIT_COMPATIBLE" val="0"/>
  <p:tag name="KSO_WM_UNIT_DIAGRAM_ISNUMVISUAL" val="0"/>
  <p:tag name="KSO_WM_UNIT_DIAGRAM_ISREFERUNIT" val="0"/>
  <p:tag name="KSO_WM_UNIT_TYPE" val="d"/>
  <p:tag name="KSO_WM_UNIT_INDEX" val="1"/>
  <p:tag name="KSO_WM_UNIT_ID" val="diagram20191292_1*d*1"/>
  <p:tag name="KSO_WM_TEMPLATE_CATEGORY" val="diagram"/>
  <p:tag name="KSO_WM_TEMPLATE_INDEX" val="20191292"/>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Lst>
</file>

<file path=ppt/tags/tag8.xml><?xml version="1.0" encoding="utf-8"?>
<p:tagLst xmlns:p="http://schemas.openxmlformats.org/presentationml/2006/main">
  <p:tag name="KSO_WM_UNIT_TEXT_PART_ID_V2" val="d-1-2"/>
  <p:tag name="KSO_WM_UNIT_NOCLEAR" val="1"/>
  <p:tag name="KSO_WM_UNIT_VALUE" val="169"/>
  <p:tag name="KSO_WM_UNIT_HIGHLIGHT" val="0"/>
  <p:tag name="KSO_WM_UNIT_COMPATIBLE" val="0"/>
  <p:tag name="KSO_WM_UNIT_DIAGRAM_ISNUMVISUAL" val="0"/>
  <p:tag name="KSO_WM_UNIT_DIAGRAM_ISREFERUNIT" val="0"/>
  <p:tag name="KSO_WM_UNIT_TYPE" val="f"/>
  <p:tag name="KSO_WM_UNIT_INDEX" val="1"/>
  <p:tag name="KSO_WM_UNIT_ID" val="diagram20196661_1*f*1"/>
  <p:tag name="KSO_WM_TEMPLATE_CATEGORY" val="diagram"/>
  <p:tag name="KSO_WM_TEMPLATE_INDEX" val="20196661"/>
  <p:tag name="KSO_WM_UNIT_LAYERLEVEL" val="1"/>
  <p:tag name="KSO_WM_TAG_VERSION" val="1.0"/>
  <p:tag name="KSO_WM_BEAUTIFY_FLAG" val="#wm#"/>
  <p:tag name="KSO_WM_UNIT_PRESET_TEXT" val="单击此处添加小标题：&#10;点击此处添加正文。&#10;文字是您思想提炼。&#10;请阐述您的观点。&#10;观点 观点 观点  &#10;单击此处添加小标题：&#10;点击此处添加正文。&#10;但信息却错综复杂。&#10;观点 观点 观点  &#10;单击此处添加小标题：&#10;点击此处添加正文。&#10;文字是您思想提炼。"/>
  <p:tag name="KSO_WM_UNIT_ADJUSTLAYOUT_ID" val="10"/>
  <p:tag name="KSO_WM_UNIT_COLOR_SCHEME_SHAPE_ID" val="10"/>
  <p:tag name="KSO_WM_UNIT_COLOR_SCHEME_PARENT_PAGE" val="0_1"/>
</p:tagLst>
</file>

<file path=ppt/tags/tag80.xml><?xml version="1.0" encoding="utf-8"?>
<p:tagLst xmlns:p="http://schemas.openxmlformats.org/presentationml/2006/main">
  <p:tag name="KSO_WM_UNIT_ISCONTENTSTITLE" val="0"/>
  <p:tag name="KSO_WM_UNIT_PRESET_TEXT" val="单击此处&#10;添加大标题"/>
  <p:tag name="KSO_WM_UNIT_TEXT_PART_ID" val="4-X"/>
  <p:tag name="KSO_WM_UNIT_TEXT_PART_SIZE" val="92.4*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1292_1*a*1"/>
  <p:tag name="KSO_WM_TEMPLATE_CATEGORY" val="diagram"/>
  <p:tag name="KSO_WM_TEMPLATE_INDEX" val="20191292"/>
  <p:tag name="KSO_WM_UNIT_LAYERLEVEL" val="1"/>
  <p:tag name="KSO_WM_TAG_VERSION" val="1.0"/>
  <p:tag name="KSO_WM_BEAUTIFY_FLAG" val="#wm#"/>
  <p:tag name="KSO_WM_UNIT_ADJUSTLAYOUT_ID" val="35"/>
  <p:tag name="KSO_WM_UNIT_COLOR_SCHEME_SHAPE_ID" val="35"/>
  <p:tag name="KSO_WM_UNIT_COLOR_SCHEME_PARENT_PAGE" val="0_1"/>
</p:tagLst>
</file>

<file path=ppt/tags/tag81.xml><?xml version="1.0" encoding="utf-8"?>
<p:tagLst xmlns:p="http://schemas.openxmlformats.org/presentationml/2006/main">
  <p:tag name="KSO_WM_TEMPLATE_CATEGORY" val="custom"/>
  <p:tag name="KSO_WM_TEMPLATE_INDEX" val="2018714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293_1*i*2"/>
  <p:tag name="KSO_WM_TEMPLATE_CATEGORY" val="diagram"/>
  <p:tag name="KSO_WM_TEMPLATE_INDEX" val="20191293"/>
  <p:tag name="KSO_WM_UNIT_LAYERLEVEL" val="1"/>
  <p:tag name="KSO_WM_TAG_VERSION" val="1.0"/>
  <p:tag name="KSO_WM_BEAUTIFY_FLAG" val="#wm#"/>
  <p:tag name="KSO_WM_UNIT_TYPE" val="i"/>
  <p:tag name="KSO_WM_UNIT_INDEX" val="2"/>
  <p:tag name="KSO_WM_UNIT_COLOR_SCHEME_SHAPE_ID" val="28"/>
  <p:tag name="KSO_WM_UNIT_COLOR_SCHEME_PARENT_PAGE" val="0_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293_1*i*4"/>
  <p:tag name="KSO_WM_TEMPLATE_CATEGORY" val="diagram"/>
  <p:tag name="KSO_WM_TEMPLATE_INDEX" val="20191293"/>
  <p:tag name="KSO_WM_UNIT_LAYERLEVEL" val="1"/>
  <p:tag name="KSO_WM_TAG_VERSION" val="1.0"/>
  <p:tag name="KSO_WM_BEAUTIFY_FLAG" val="#wm#"/>
  <p:tag name="KSO_WM_UNIT_TYPE" val="i"/>
  <p:tag name="KSO_WM_UNIT_INDEX" val="4"/>
  <p:tag name="KSO_WM_UNIT_COLOR_SCHEME_SHAPE_ID" val="37"/>
  <p:tag name="KSO_WM_UNIT_COLOR_SCHEME_PARENT_PAGE" val="0_1"/>
  <p:tag name="KSO_WM_UNIT_DECOLORIZATION"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293_1*i*5"/>
  <p:tag name="KSO_WM_TEMPLATE_CATEGORY" val="diagram"/>
  <p:tag name="KSO_WM_TEMPLATE_INDEX" val="20191293"/>
  <p:tag name="KSO_WM_UNIT_LAYERLEVEL" val="1"/>
  <p:tag name="KSO_WM_TAG_VERSION" val="1.0"/>
  <p:tag name="KSO_WM_BEAUTIFY_FLAG" val="#wm#"/>
  <p:tag name="KSO_WM_UNIT_TYPE" val="i"/>
  <p:tag name="KSO_WM_UNIT_INDEX" val="5"/>
  <p:tag name="KSO_WM_UNIT_COLOR_SCHEME_SHAPE_ID" val="38"/>
  <p:tag name="KSO_WM_UNIT_COLOR_SCHEME_PARENT_PAGE" val="0_1"/>
  <p:tag name="KSO_WM_UNIT_DECOLORIZATION"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293_1*i*6"/>
  <p:tag name="KSO_WM_TEMPLATE_CATEGORY" val="diagram"/>
  <p:tag name="KSO_WM_TEMPLATE_INDEX" val="20191293"/>
  <p:tag name="KSO_WM_UNIT_LAYERLEVEL" val="1"/>
  <p:tag name="KSO_WM_TAG_VERSION" val="1.0"/>
  <p:tag name="KSO_WM_BEAUTIFY_FLAG" val="#wm#"/>
  <p:tag name="KSO_WM_UNIT_TYPE" val="i"/>
  <p:tag name="KSO_WM_UNIT_INDEX" val="6"/>
  <p:tag name="KSO_WM_UNIT_COLOR_SCHEME_SHAPE_ID" val="47"/>
  <p:tag name="KSO_WM_UNIT_COLOR_SCHEME_PARENT_PAGE" val="0_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1293_1*i*7"/>
  <p:tag name="KSO_WM_TEMPLATE_CATEGORY" val="diagram"/>
  <p:tag name="KSO_WM_TEMPLATE_INDEX" val="20191293"/>
  <p:tag name="KSO_WM_UNIT_LAYERLEVEL" val="1"/>
  <p:tag name="KSO_WM_TAG_VERSION" val="1.0"/>
  <p:tag name="KSO_WM_BEAUTIFY_FLAG" val="#wm#"/>
  <p:tag name="KSO_WM_UNIT_TYPE" val="i"/>
  <p:tag name="KSO_WM_UNIT_INDEX" val="7"/>
  <p:tag name="KSO_WM_UNIT_COLOR_SCHEME_SHAPE_ID" val="19"/>
  <p:tag name="KSO_WM_UNIT_COLOR_SCHEME_PARENT_PAGE" val="0_1"/>
</p:tagLst>
</file>

<file path=ppt/tags/tag87.xml><?xml version="1.0" encoding="utf-8"?>
<p:tagLst xmlns:p="http://schemas.openxmlformats.org/presentationml/2006/main">
  <p:tag name="KSO_WM_UNIT_VALUE" val="1326*1769"/>
  <p:tag name="KSO_WM_UNIT_HIGHLIGHT" val="0"/>
  <p:tag name="KSO_WM_UNIT_COMPATIBLE" val="0"/>
  <p:tag name="KSO_WM_UNIT_DIAGRAM_ISNUMVISUAL" val="0"/>
  <p:tag name="KSO_WM_UNIT_DIAGRAM_ISREFERUNIT" val="0"/>
  <p:tag name="KSO_WM_UNIT_TYPE" val="d"/>
  <p:tag name="KSO_WM_UNIT_INDEX" val="1"/>
  <p:tag name="KSO_WM_UNIT_ID" val="diagram20191293_1*d*1"/>
  <p:tag name="KSO_WM_TEMPLATE_CATEGORY" val="diagram"/>
  <p:tag name="KSO_WM_TEMPLATE_INDEX" val="20191293"/>
  <p:tag name="KSO_WM_UNIT_LAYERLEVEL" val="1"/>
  <p:tag name="KSO_WM_TAG_VERSION" val="1.0"/>
  <p:tag name="KSO_WM_BEAUTIFY_FLAG" val="#wm#"/>
  <p:tag name="KSO_WM_UNIT_COLOR_SCHEME_SHAPE_ID" val="20"/>
  <p:tag name="KSO_WM_UNIT_COLOR_SCHEME_PARENT_PAGE" val="0_1"/>
</p:tagLst>
</file>

<file path=ppt/tags/tag88.xml><?xml version="1.0" encoding="utf-8"?>
<p:tagLst xmlns:p="http://schemas.openxmlformats.org/presentationml/2006/main">
  <p:tag name="KSO_WM_UNIT_ISCONTENTSTITLE" val="0"/>
  <p:tag name="KSO_WM_UNIT_PRESET_TEXT" val="单击此处可自行添加大标题内容"/>
  <p:tag name="KSO_WM_UNIT_TEXT_PART_ID" val="4-X"/>
  <p:tag name="KSO_WM_UNIT_TEXT_PART_SIZE" val="92.4*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1293_1*a*1"/>
  <p:tag name="KSO_WM_TEMPLATE_CATEGORY" val="diagram"/>
  <p:tag name="KSO_WM_TEMPLATE_INDEX" val="20191293"/>
  <p:tag name="KSO_WM_UNIT_LAYERLEVEL" val="1"/>
  <p:tag name="KSO_WM_TAG_VERSION" val="1.0"/>
  <p:tag name="KSO_WM_BEAUTIFY_FLAG" val="#wm#"/>
  <p:tag name="KSO_WM_UNIT_COLOR_SCHEME_SHAPE_ID" val="12"/>
  <p:tag name="KSO_WM_UNIT_COLOR_SCHEME_PARENT_PAGE" val="0_1"/>
</p:tagLst>
</file>

<file path=ppt/tags/tag89.xml><?xml version="1.0" encoding="utf-8"?>
<p:tagLst xmlns:p="http://schemas.openxmlformats.org/presentationml/2006/main">
  <p:tag name="KSO_WM_TEMPLATE_CATEGORY" val="custom"/>
  <p:tag name="KSO_WM_TEMPLATE_INDEX" val="20187141"/>
</p:tagLst>
</file>

<file path=ppt/tags/tag9.xml><?xml version="1.0" encoding="utf-8"?>
<p:tagLst xmlns:p="http://schemas.openxmlformats.org/presentationml/2006/main">
  <p:tag name="KSO_WM_TEMPLATE_CATEGORY" val="diagram"/>
  <p:tag name="KSO_WM_TEMPLATE_INDEX" val="20196661"/>
  <p:tag name="KSO_WM_BEAUTIFY_FLAG" val="#wm#"/>
  <p:tag name="KSO_WM_SLIDE_ID" val="diagram20196661_1"/>
  <p:tag name="KSO_WM_TEMPLATE_SUBCATEGORY" val="0"/>
  <p:tag name="KSO_WM_SLIDE_TYPE" val="text"/>
  <p:tag name="KSO_WM_SLIDE_SUBTYPE" val="pureTxt"/>
  <p:tag name="KSO_WM_SLIDE_ITEM_CNT" val="0"/>
  <p:tag name="KSO_WM_SLIDE_INDEX" val="1"/>
  <p:tag name="KSO_WM_SLIDE_SIZE" val="894*540"/>
  <p:tag name="KSO_WM_SLIDE_POSITION" val="0*0"/>
  <p:tag name="KSO_WM_TAG_VERSION" val="1.0"/>
  <p:tag name="KSO_WM_SLIDE_LAYOUT" val="a_d_f"/>
  <p:tag name="KSO_WM_SLIDE_LAYOUT_CNT" val="1_1_1"/>
  <p:tag name="KSO_WM_SLIDE_CONSTRAINT" val="%7b%22slideConstraint%22%3a%7b%22seriesAreas%22%3a%5b%5d%2c%22singleAreas%22%3a%5b%7b%22shapes%22%3a%5b3%5d%2c%22serialConstraintIndex%22%3a-1%2c%22areatextmark%22%3a0%2c%22pictureprocessmark%22%3a0%7d%5d%7d%7d"/>
  <p:tag name="KSO_WM_SLIDE_COLORSCHEME_VERSION" val="3.2"/>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292_1*i*2"/>
  <p:tag name="KSO_WM_TEMPLATE_CATEGORY" val="diagram"/>
  <p:tag name="KSO_WM_TEMPLATE_INDEX" val="20191292"/>
  <p:tag name="KSO_WM_UNIT_LAYERLEVEL" val="1"/>
  <p:tag name="KSO_WM_TAG_VERSION" val="1.0"/>
  <p:tag name="KSO_WM_BEAUTIFY_FLAG" val="#wm#"/>
  <p:tag name="KSO_WM_UNIT_ADJUSTLAYOUT_ID" val="2"/>
  <p:tag name="KSO_WM_UNIT_COLOR_SCHEME_SHAPE_ID" val="2"/>
  <p:tag name="KSO_WM_UNIT_COLOR_SCHEME_PARENT_PAGE" val="0_1"/>
</p:tagLst>
</file>

<file path=ppt/tags/tag91.xml><?xml version="1.0" encoding="utf-8"?>
<p:tagLst xmlns:p="http://schemas.openxmlformats.org/presentationml/2006/main">
  <p:tag name="KSO_WM_UNIT_VALUE" val="1405*1873"/>
  <p:tag name="KSO_WM_UNIT_HIGHLIGHT" val="0"/>
  <p:tag name="KSO_WM_UNIT_COMPATIBLE" val="0"/>
  <p:tag name="KSO_WM_UNIT_DIAGRAM_ISNUMVISUAL" val="0"/>
  <p:tag name="KSO_WM_UNIT_DIAGRAM_ISREFERUNIT" val="0"/>
  <p:tag name="KSO_WM_UNIT_TYPE" val="d"/>
  <p:tag name="KSO_WM_UNIT_INDEX" val="1"/>
  <p:tag name="KSO_WM_UNIT_ID" val="diagram20191292_1*d*1"/>
  <p:tag name="KSO_WM_TEMPLATE_CATEGORY" val="diagram"/>
  <p:tag name="KSO_WM_TEMPLATE_INDEX" val="20191292"/>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Lst>
</file>

<file path=ppt/tags/tag92.xml><?xml version="1.0" encoding="utf-8"?>
<p:tagLst xmlns:p="http://schemas.openxmlformats.org/presentationml/2006/main">
  <p:tag name="KSO_WM_UNIT_ISCONTENTSTITLE" val="0"/>
  <p:tag name="KSO_WM_UNIT_PRESET_TEXT" val="单击此处&#10;添加大标题"/>
  <p:tag name="KSO_WM_UNIT_TEXT_PART_ID" val="4-X"/>
  <p:tag name="KSO_WM_UNIT_TEXT_PART_SIZE" val="92.4*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1292_1*a*1"/>
  <p:tag name="KSO_WM_TEMPLATE_CATEGORY" val="diagram"/>
  <p:tag name="KSO_WM_TEMPLATE_INDEX" val="20191292"/>
  <p:tag name="KSO_WM_UNIT_LAYERLEVEL" val="1"/>
  <p:tag name="KSO_WM_TAG_VERSION" val="1.0"/>
  <p:tag name="KSO_WM_BEAUTIFY_FLAG" val="#wm#"/>
  <p:tag name="KSO_WM_UNIT_ADJUSTLAYOUT_ID" val="35"/>
  <p:tag name="KSO_WM_UNIT_COLOR_SCHEME_SHAPE_ID" val="35"/>
  <p:tag name="KSO_WM_UNIT_COLOR_SCHEME_PARENT_PAGE" val="0_1"/>
</p:tagLst>
</file>

<file path=ppt/tags/tag93.xml><?xml version="1.0" encoding="utf-8"?>
<p:tagLst xmlns:p="http://schemas.openxmlformats.org/presentationml/2006/main">
  <p:tag name="KSO_WM_TEMPLATE_CATEGORY" val="custom"/>
  <p:tag name="KSO_WM_TEMPLATE_INDEX" val="20187141"/>
</p:tagLst>
</file>

<file path=ppt/tags/tag94.xml><?xml version="1.0" encoding="utf-8"?>
<p:tagLst xmlns:p="http://schemas.openxmlformats.org/presentationml/2006/main">
  <p:tag name="KSO_WM_UNIT_VALUE" val="1326*1769"/>
  <p:tag name="KSO_WM_UNIT_HIGHLIGHT" val="0"/>
  <p:tag name="KSO_WM_UNIT_COMPATIBLE" val="0"/>
  <p:tag name="KSO_WM_UNIT_DIAGRAM_ISNUMVISUAL" val="0"/>
  <p:tag name="KSO_WM_UNIT_DIAGRAM_ISREFERUNIT" val="0"/>
  <p:tag name="KSO_WM_UNIT_TYPE" val="d"/>
  <p:tag name="KSO_WM_UNIT_INDEX" val="1"/>
  <p:tag name="KSO_WM_UNIT_ID" val="diagram20191293_1*d*1"/>
  <p:tag name="KSO_WM_TEMPLATE_CATEGORY" val="diagram"/>
  <p:tag name="KSO_WM_TEMPLATE_INDEX" val="20191293"/>
  <p:tag name="KSO_WM_UNIT_LAYERLEVEL" val="1"/>
  <p:tag name="KSO_WM_TAG_VERSION" val="1.0"/>
  <p:tag name="KSO_WM_BEAUTIFY_FLAG" val="#wm#"/>
  <p:tag name="KSO_WM_UNIT_COLOR_SCHEME_SHAPE_ID" val="20"/>
  <p:tag name="KSO_WM_UNIT_COLOR_SCHEME_PARENT_PAGE" val="0_1"/>
</p:tagLst>
</file>

<file path=ppt/tags/tag95.xml><?xml version="1.0" encoding="utf-8"?>
<p:tagLst xmlns:p="http://schemas.openxmlformats.org/presentationml/2006/main">
  <p:tag name="KSO_WM_UNIT_ISCONTENTSTITLE" val="0"/>
  <p:tag name="KSO_WM_UNIT_PRESET_TEXT" val="单击此处可自行添加大标题内容"/>
  <p:tag name="KSO_WM_UNIT_TEXT_PART_ID" val="4-X"/>
  <p:tag name="KSO_WM_UNIT_TEXT_PART_SIZE" val="92.4*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1293_1*a*1"/>
  <p:tag name="KSO_WM_TEMPLATE_CATEGORY" val="diagram"/>
  <p:tag name="KSO_WM_TEMPLATE_INDEX" val="20191293"/>
  <p:tag name="KSO_WM_UNIT_LAYERLEVEL" val="1"/>
  <p:tag name="KSO_WM_TAG_VERSION" val="1.0"/>
  <p:tag name="KSO_WM_BEAUTIFY_FLAG" val="#wm#"/>
  <p:tag name="KSO_WM_UNIT_COLOR_SCHEME_SHAPE_ID" val="12"/>
  <p:tag name="KSO_WM_UNIT_COLOR_SCHEME_PARENT_PAGE" val="0_1"/>
</p:tagLst>
</file>

<file path=ppt/tags/tag96.xml><?xml version="1.0" encoding="utf-8"?>
<p:tagLst xmlns:p="http://schemas.openxmlformats.org/presentationml/2006/main">
  <p:tag name="KSO_WM_TEMPLATE_CATEGORY" val="custom"/>
  <p:tag name="KSO_WM_TEMPLATE_INDEX" val="20187141"/>
</p:tagLst>
</file>

<file path=ppt/tags/tag97.xml><?xml version="1.0" encoding="utf-8"?>
<p:tagLst xmlns:p="http://schemas.openxmlformats.org/presentationml/2006/main">
  <p:tag name="KSO_WM_TEMPLATE_CATEGORY" val="custom"/>
  <p:tag name="KSO_WM_TEMPLATE_INDEX" val="20187141"/>
</p:tagLst>
</file>

<file path=ppt/tags/tag98.xml><?xml version="1.0" encoding="utf-8"?>
<p:tagLst xmlns:p="http://schemas.openxmlformats.org/presentationml/2006/main">
  <p:tag name="KSO_WM_TEMPLATE_CATEGORY" val="custom"/>
  <p:tag name="KSO_WM_TEMPLATE_INDEX" val="20187141"/>
</p:tagLst>
</file>

<file path=ppt/tags/tag99.xml><?xml version="1.0" encoding="utf-8"?>
<p:tagLst xmlns:p="http://schemas.openxmlformats.org/presentationml/2006/main">
  <p:tag name="KSO_WM_BEAUTIFY_FLAG" val="#wm#"/>
  <p:tag name="KSO_WM_TEMPLATE_CATEGORY" val="custom"/>
  <p:tag name="KSO_WM_TEMPLATE_INDEX" val="26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Office Theme</Template>
  <TotalTime>0</TotalTime>
  <Words>5855</Words>
  <Application>WPS 演示</Application>
  <PresentationFormat>自定义</PresentationFormat>
  <Paragraphs>329</Paragraphs>
  <Slides>47</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47</vt:i4>
      </vt:variant>
    </vt:vector>
  </HeadingPairs>
  <TitlesOfParts>
    <vt:vector size="61" baseType="lpstr">
      <vt:lpstr>Arial</vt:lpstr>
      <vt:lpstr>宋体</vt:lpstr>
      <vt:lpstr>Wingdings</vt:lpstr>
      <vt:lpstr>Calibri</vt:lpstr>
      <vt:lpstr>Calibri Light</vt:lpstr>
      <vt:lpstr>微软雅黑</vt:lpstr>
      <vt:lpstr>WPS-Numbers</vt:lpstr>
      <vt:lpstr>思源黑体 CN Heavy</vt:lpstr>
      <vt:lpstr>黑体</vt:lpstr>
      <vt:lpstr>迷你简毡笔黑</vt:lpstr>
      <vt:lpstr>WPS-Bullets</vt:lpstr>
      <vt:lpstr>PMingLiU-ExtB</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景物描写有何作用呢</vt:lpstr>
      <vt:lpstr>欣赏语句</vt:lpstr>
      <vt:lpstr>欣赏语句</vt:lpstr>
      <vt:lpstr>写法提示：</vt:lpstr>
      <vt:lpstr>PowerPoint 演示文稿</vt:lpstr>
      <vt:lpstr>PowerPoint 演示文稿</vt:lpstr>
      <vt:lpstr>PowerPoint 演示文稿</vt:lpstr>
      <vt:lpstr>PowerPoint 演示文稿</vt:lpstr>
      <vt:lpstr>PowerPoint 演示文稿</vt:lpstr>
      <vt:lpstr>PowerPoint 演示文稿</vt:lpstr>
      <vt:lpstr>【文题引领】</vt:lpstr>
      <vt:lpstr>PowerPoint 演示文稿</vt:lpstr>
      <vt:lpstr>PowerPoint 演示文稿</vt:lpstr>
      <vt:lpstr>PowerPoint 演示文稿</vt:lpstr>
      <vt:lpstr>PowerPoint 演示文稿</vt:lpstr>
      <vt:lpstr>PowerPoint 演示文稿</vt:lpstr>
      <vt:lpstr>校园桂花</vt:lpstr>
      <vt:lpstr>PowerPoint 演示文稿</vt:lpstr>
      <vt:lpstr>    二、你留意过自家窗外的景物吗？或许是车马水龙的道路，或许是花木茂盛的园圃，或许是小伙伴玩耍的场地......以《窗外》为题，写一篇作文。不少于600字。</vt:lpstr>
      <vt:lpstr>【文题引领】</vt:lpstr>
      <vt:lpstr>      三、“春有百花秋有月，夏有凉风冬有雪”一年四季，每个季节都有独特的景致。选择你最喜欢的一个季节，以《我爱     季》为题，写一篇作文。不少于600字。</vt:lpstr>
      <vt:lpstr>【文题引领】</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黄红政</cp:lastModifiedBy>
  <cp:revision>240</cp:revision>
  <dcterms:created xsi:type="dcterms:W3CDTF">2017-11-13T08:28:00Z</dcterms:created>
  <dcterms:modified xsi:type="dcterms:W3CDTF">2024-10-16T04:55:58Z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ICV">
    <vt:lpwstr>3ED6DFD258F74A39A40635CE7D9DA8EE_13</vt:lpwstr>
  </property>
</Properties>
</file>