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62" r:id="rId5"/>
    <p:sldId id="273" r:id="rId6"/>
    <p:sldId id="260" r:id="rId7"/>
    <p:sldId id="265" r:id="rId8"/>
    <p:sldId id="274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4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A106E-8B9B-44C0-B0AD-40D0307DA7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35827-BE46-4F81-9B2E-CCCD146C5B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A106E-8B9B-44C0-B0AD-40D0307DA7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35827-BE46-4F81-9B2E-CCCD146C5B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A106E-8B9B-44C0-B0AD-40D0307DA7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35827-BE46-4F81-9B2E-CCCD146C5B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A106E-8B9B-44C0-B0AD-40D0307DA7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35827-BE46-4F81-9B2E-CCCD146C5B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A106E-8B9B-44C0-B0AD-40D0307DA7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35827-BE46-4F81-9B2E-CCCD146C5B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A106E-8B9B-44C0-B0AD-40D0307DA7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35827-BE46-4F81-9B2E-CCCD146C5B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A106E-8B9B-44C0-B0AD-40D0307DA7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35827-BE46-4F81-9B2E-CCCD146C5B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A106E-8B9B-44C0-B0AD-40D0307DA7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35827-BE46-4F81-9B2E-CCCD146C5B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A106E-8B9B-44C0-B0AD-40D0307DA7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35827-BE46-4F81-9B2E-CCCD146C5B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A106E-8B9B-44C0-B0AD-40D0307DA7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35827-BE46-4F81-9B2E-CCCD146C5B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A106E-8B9B-44C0-B0AD-40D0307DA7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35827-BE46-4F81-9B2E-CCCD146C5B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A106E-8B9B-44C0-B0AD-40D0307DA70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35827-BE46-4F81-9B2E-CCCD146C5B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40" r:id="rId20"/>
    <p:sldLayoutId id="2147483841" r:id="rId21"/>
    <p:sldLayoutId id="2147483839" r:id="rId22"/>
    <p:sldLayoutId id="2147483844" r:id="rId23"/>
    <p:sldLayoutId id="2147483847" r:id="rId2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66023942"/>
              </p:ext>
            </p:extLst>
          </p:nvPr>
        </p:nvGraphicFramePr>
        <p:xfrm>
          <a:off x="508000" y="3212976"/>
          <a:ext cx="8128000" cy="662754"/>
        </p:xfrm>
        <a:graphic>
          <a:graphicData uri="http://schemas.openxmlformats.org/presentationml/2006/ole">
            <p:oleObj spid="_x0000_s1029" name="文档" r:id="rId3" imgW="3836183" imgH="3124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</a:t>
            </a: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李清照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(1084—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en-US" altLang="zh-CN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1151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自号易安居士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今山东济南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人。她对诗、词、散文、书法、绘画、音乐无不通晓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而以词的成就为最高。其所作词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前期多写其悠闲生活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后期多悲叹身世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情调感伤。形式上善用白描手法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自辟途径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语言清丽。李清照论词强调协律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崇尚典雅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词别是一家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之说。有《漱玉词》。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86396171"/>
              </p:ext>
            </p:extLst>
          </p:nvPr>
        </p:nvGraphicFramePr>
        <p:xfrm>
          <a:off x="508000" y="1268760"/>
          <a:ext cx="8128000" cy="3323868"/>
        </p:xfrm>
        <a:graphic>
          <a:graphicData uri="http://schemas.openxmlformats.org/presentationml/2006/ole">
            <p:oleObj spid="_x0000_s2053" name="文档" r:id="rId5" imgW="3836183" imgH="15681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64819"/>
            <a:ext cx="8128000" cy="41823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《鹧鸪天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桂花》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关于这首词的写作背景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学界尚无确考。李清照在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因其夫赵明诚奔父丧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加上当时的党争的连累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曾居乡里多年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从这首词的内容格调看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或许作于这一时期。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《永遇乐》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此词的具体写作时间、地点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难以准确考定。但从作品所写的内容以及所表达的情感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可以断定是靖康之变以后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词人流落江南时所写。教科书的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资料信息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录宋人张端义《贵耳集》说李清照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南渡以来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常怀京洛旧事。晚年赋元宵《永遇乐》词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应是可信的。李清照这个时期的境遇和心态与靖康之变之前相比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是截然不同的。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502375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81879"/>
            <a:ext cx="8128000" cy="29482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注字音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鹧鸪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zhè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ɡū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huán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niǎn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写汉字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和氏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bì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璧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bì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bì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闲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xiá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暇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xiá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瑕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疵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蒹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jiā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03648" y="2564904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8804" y="2569975"/>
            <a:ext cx="2536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69616" y="2580861"/>
            <a:ext cx="5049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82440" y="3821009"/>
            <a:ext cx="2536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7496" y="3831895"/>
            <a:ext cx="2536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17354" y="4224593"/>
            <a:ext cx="2536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48946" y="4224593"/>
            <a:ext cx="2536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29208" y="4653136"/>
            <a:ext cx="2536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67329" y="4691752"/>
            <a:ext cx="2536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58631"/>
            <a:ext cx="8128000" cy="419473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熔金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形容落日灿烂的颜色。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次第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转眼。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怕见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懒得。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寻寻觅觅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冷冷清清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凄凄惨惨戚戚。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《声声慢》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生当作人杰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死亦为鬼雄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《夏日绝句》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33690" y="4015950"/>
            <a:ext cx="91803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94654" y="4015950"/>
            <a:ext cx="91803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39752" y="4834659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62021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49320"/>
            <a:ext cx="8128000" cy="50133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《永遇乐》开篇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落日熔金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暮云合璧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两句描绘出一幅夕阳娇艳、晚云瑰丽、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夕阳无限好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的图景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而全词表现的却是李清照在国破、家亡、夫死之后的无限伤感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开篇这两句是否与全词的意境一致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为什么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这两句与全词的意境一致。这首词一开头就设下三个疑问。从这三个疑问中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人们可以看出一个漂泊者的内心活动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也可以感受到这三个疑问是从一颗饱受创伤的心灵发出来的。那天是元宵佳节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太阳刚刚下山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和太阳正好相对的月亮就从东方升起来了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它透出轻纱似的云霭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恍如一片浑圆的璧玉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晶莹可爱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西边低空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太阳却像是熔开了的金块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渐渐沉落下去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景色真是美丽极了。这样明朗的元宵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正是看灯的好机会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词人却别有心事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她看着这天色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突然涌出了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人在何处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的疑问。这真是情怀惨淡的一问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是曾经在繁华世界度过多少个热闹元宵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而今却痛感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物是人非事事休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的沧桑之客的特有疑问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更是带着她特有的孤身流落的情怀而发出的疑问。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5008" y="2337994"/>
            <a:ext cx="8549480" cy="3784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自主探究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89627"/>
            <a:ext cx="8128000" cy="25327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暗淡轻黄体性柔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情疏迹远只香留。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这十四字形神兼备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写出了桂花的独特风韵。前句重在赋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兼及体性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后句重在咏怀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突出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香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暗淡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轻黄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二词中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淡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三字形容的是桂花的颜色黄的程度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体性柔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是说这种花的花身和性质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说明桂花不以明亮炫目的光泽和浓艳娇媚的颜色取悦于人。桂花虽色淡光暗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却秉性温雅柔和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情怀疏淡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远迹深山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只将浓郁的芳香留给人间。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自主探究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66380"/>
            <a:ext cx="8128000" cy="37792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如今憔悴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风鬟霜鬓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怕见夜间出去。不如向、帘儿底下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听人笑语。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如今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三句是心理描写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其中透露出词人对现实浓浓的感伤和对未来命运深深的忧虑。历尽国破、家亡、夫死之痛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如今的词人已不再是当年的少女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而变为形容憔悴、风鬟霜鬓的老妇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哪有心情夜间出去赏灯游乐呢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时代在词人的心灵上投下了巨大的阴影。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不如向、帘儿底下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听人笑语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则横生波澜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词人一方面担心面对元宵胜景会触动今昔盛衰之慨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加深内心的痛苦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另一方面却又怀恋着往昔的元宵盛况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想在观赏今夕的繁华中重温旧梦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给沉重的心灵一点慰藉。这种矛盾心理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似乎透露出她对生活还有所向往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但骨子里却蕴含着无限的孤寂悲凉。面对现实的繁华热闹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她却只能在隔帘笑语声中聊温旧梦。这是何等的悲凉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913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</TotalTime>
  <Words>1023</Words>
  <Application>Microsoft Office PowerPoint</Application>
  <PresentationFormat>全屏显示(4:3)</PresentationFormat>
  <Paragraphs>52</Paragraphs>
  <Slides>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16</cp:revision>
  <dcterms:created xsi:type="dcterms:W3CDTF">2014-12-27T00:55:35Z</dcterms:created>
  <dcterms:modified xsi:type="dcterms:W3CDTF">2016-09-16T14:27:15Z</dcterms:modified>
</cp:coreProperties>
</file>